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338" r:id="rId4"/>
    <p:sldId id="262" r:id="rId5"/>
    <p:sldId id="331" r:id="rId6"/>
    <p:sldId id="332" r:id="rId7"/>
    <p:sldId id="333" r:id="rId8"/>
    <p:sldId id="334" r:id="rId9"/>
    <p:sldId id="335" r:id="rId10"/>
    <p:sldId id="321" r:id="rId11"/>
    <p:sldId id="341" r:id="rId12"/>
    <p:sldId id="293" r:id="rId13"/>
    <p:sldId id="295" r:id="rId14"/>
    <p:sldId id="273" r:id="rId15"/>
    <p:sldId id="289" r:id="rId16"/>
    <p:sldId id="309" r:id="rId17"/>
    <p:sldId id="299" r:id="rId18"/>
    <p:sldId id="272" r:id="rId19"/>
    <p:sldId id="286" r:id="rId20"/>
    <p:sldId id="290" r:id="rId21"/>
    <p:sldId id="292" r:id="rId22"/>
    <p:sldId id="306" r:id="rId23"/>
    <p:sldId id="284" r:id="rId24"/>
    <p:sldId id="312" r:id="rId25"/>
    <p:sldId id="297" r:id="rId26"/>
    <p:sldId id="298" r:id="rId27"/>
    <p:sldId id="296" r:id="rId28"/>
    <p:sldId id="275" r:id="rId29"/>
    <p:sldId id="294" r:id="rId30"/>
    <p:sldId id="303" r:id="rId31"/>
    <p:sldId id="274" r:id="rId32"/>
    <p:sldId id="313" r:id="rId33"/>
    <p:sldId id="288" r:id="rId34"/>
    <p:sldId id="287" r:id="rId35"/>
    <p:sldId id="301" r:id="rId36"/>
    <p:sldId id="285" r:id="rId37"/>
    <p:sldId id="328" r:id="rId38"/>
    <p:sldId id="330" r:id="rId39"/>
    <p:sldId id="339" r:id="rId40"/>
    <p:sldId id="267" r:id="rId41"/>
    <p:sldId id="268" r:id="rId42"/>
    <p:sldId id="257" r:id="rId43"/>
    <p:sldId id="258" r:id="rId44"/>
    <p:sldId id="259" r:id="rId45"/>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AB3"/>
    <a:srgbClr val="2AAAE2"/>
    <a:srgbClr val="474D54"/>
    <a:srgbClr val="2EA9E1"/>
    <a:srgbClr val="606060"/>
    <a:srgbClr val="7D7D7D"/>
    <a:srgbClr val="E7E5E6"/>
    <a:srgbClr val="BABFC2"/>
    <a:srgbClr val="A5AAAE"/>
    <a:srgbClr val="F2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5" autoAdjust="0"/>
    <p:restoredTop sz="94660"/>
  </p:normalViewPr>
  <p:slideViewPr>
    <p:cSldViewPr snapToGrid="0">
      <p:cViewPr>
        <p:scale>
          <a:sx n="50" d="100"/>
          <a:sy n="50" d="100"/>
        </p:scale>
        <p:origin x="1680" y="830"/>
      </p:cViewPr>
      <p:guideLst>
        <p:guide orient="horz" pos="2352"/>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B887-4EE6-AEF2-3E17371E9B05}"/>
              </c:ext>
            </c:extLst>
          </c:dPt>
          <c:dPt>
            <c:idx val="1"/>
            <c:bubble3D val="0"/>
            <c:spPr>
              <a:solidFill>
                <a:schemeClr val="bg1">
                  <a:lumMod val="85000"/>
                  <a:alpha val="50000"/>
                </a:schemeClr>
              </a:solidFill>
            </c:spPr>
            <c:extLst>
              <c:ext xmlns:c16="http://schemas.microsoft.com/office/drawing/2014/chart" uri="{C3380CC4-5D6E-409C-BE32-E72D297353CC}">
                <c16:uniqueId val="{00000003-B887-4EE6-AEF2-3E17371E9B05}"/>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B887-4EE6-AEF2-3E17371E9B05}"/>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spPr>
    <a:ln>
      <a:noFill/>
    </a:ln>
  </c:spPr>
  <c:txPr>
    <a:bodyPr/>
    <a:lstStyle/>
    <a:p>
      <a:pPr>
        <a:defRPr sz="1800"/>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3132-4C5E-836B-C788BB3165B1}"/>
              </c:ext>
            </c:extLst>
          </c:dPt>
          <c:dPt>
            <c:idx val="1"/>
            <c:bubble3D val="0"/>
            <c:spPr>
              <a:solidFill>
                <a:schemeClr val="bg1">
                  <a:lumMod val="85000"/>
                  <a:alpha val="50000"/>
                </a:schemeClr>
              </a:solidFill>
            </c:spPr>
            <c:extLst>
              <c:ext xmlns:c16="http://schemas.microsoft.com/office/drawing/2014/chart" uri="{C3380CC4-5D6E-409C-BE32-E72D297353CC}">
                <c16:uniqueId val="{00000003-3132-4C5E-836B-C788BB3165B1}"/>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3132-4C5E-836B-C788BB3165B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spPr>
    <a:ln>
      <a:noFill/>
    </a:ln>
  </c:spPr>
  <c:txPr>
    <a:bodyPr/>
    <a:lstStyle/>
    <a:p>
      <a:pPr>
        <a:defRPr sz="1800"/>
      </a:pPr>
      <a:endParaRPr lang="es-PE"/>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FA710374-A0D0-4639-B013-35A506CD37E6}"/>
              </a:ext>
            </a:extLst>
          </p:cNvPr>
          <p:cNvSpPr>
            <a:spLocks/>
          </p:cNvSpPr>
          <p:nvPr userDrawn="1"/>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4E7187E-67A8-49EF-8933-FEE04FEAF50C}"/>
              </a:ext>
            </a:extLst>
          </p:cNvPr>
          <p:cNvGrpSpPr/>
          <p:nvPr userDrawn="1"/>
        </p:nvGrpSpPr>
        <p:grpSpPr>
          <a:xfrm flipH="1">
            <a:off x="11178612" y="5759424"/>
            <a:ext cx="817770" cy="809183"/>
            <a:chOff x="3175" y="1588"/>
            <a:chExt cx="4686300" cy="4637087"/>
          </a:xfrm>
          <a:solidFill>
            <a:schemeClr val="accent1"/>
          </a:solidFill>
        </p:grpSpPr>
        <p:sp>
          <p:nvSpPr>
            <p:cNvPr id="12" name="Rectangle 5">
              <a:extLst>
                <a:ext uri="{FF2B5EF4-FFF2-40B4-BE49-F238E27FC236}">
                  <a16:creationId xmlns:a16="http://schemas.microsoft.com/office/drawing/2014/main" id="{1E0D8746-24E0-4548-8C4D-DD75A2E8938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6">
              <a:extLst>
                <a:ext uri="{FF2B5EF4-FFF2-40B4-BE49-F238E27FC236}">
                  <a16:creationId xmlns:a16="http://schemas.microsoft.com/office/drawing/2014/main" id="{36672466-A780-459C-AE15-37398D2D6018}"/>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7">
              <a:extLst>
                <a:ext uri="{FF2B5EF4-FFF2-40B4-BE49-F238E27FC236}">
                  <a16:creationId xmlns:a16="http://schemas.microsoft.com/office/drawing/2014/main" id="{29B98435-DD78-4523-A912-E2FFE0743C16}"/>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a:extLst>
                <a:ext uri="{FF2B5EF4-FFF2-40B4-BE49-F238E27FC236}">
                  <a16:creationId xmlns:a16="http://schemas.microsoft.com/office/drawing/2014/main" id="{FBBADD09-E087-4218-94AA-9A732C065A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a:extLst>
                <a:ext uri="{FF2B5EF4-FFF2-40B4-BE49-F238E27FC236}">
                  <a16:creationId xmlns:a16="http://schemas.microsoft.com/office/drawing/2014/main" id="{AD29BA87-8A6B-454A-870A-0930CAD32718}"/>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0">
              <a:extLst>
                <a:ext uri="{FF2B5EF4-FFF2-40B4-BE49-F238E27FC236}">
                  <a16:creationId xmlns:a16="http://schemas.microsoft.com/office/drawing/2014/main" id="{123A592A-5A52-4664-A9ED-ACB12583803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a:extLst>
                <a:ext uri="{FF2B5EF4-FFF2-40B4-BE49-F238E27FC236}">
                  <a16:creationId xmlns:a16="http://schemas.microsoft.com/office/drawing/2014/main" id="{C81F600D-2C20-46EA-8051-63C37B9BEB9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a:extLst>
                <a:ext uri="{FF2B5EF4-FFF2-40B4-BE49-F238E27FC236}">
                  <a16:creationId xmlns:a16="http://schemas.microsoft.com/office/drawing/2014/main" id="{899F243A-F661-4476-B974-A468A2C72C08}"/>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3">
              <a:extLst>
                <a:ext uri="{FF2B5EF4-FFF2-40B4-BE49-F238E27FC236}">
                  <a16:creationId xmlns:a16="http://schemas.microsoft.com/office/drawing/2014/main" id="{551C0F5B-D850-4F14-92ED-08B31C994BE4}"/>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a:extLst>
                <a:ext uri="{FF2B5EF4-FFF2-40B4-BE49-F238E27FC236}">
                  <a16:creationId xmlns:a16="http://schemas.microsoft.com/office/drawing/2014/main" id="{DDB35BF1-FC37-43C1-B5CB-9E8BD46BAA9D}"/>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a:extLst>
                <a:ext uri="{FF2B5EF4-FFF2-40B4-BE49-F238E27FC236}">
                  <a16:creationId xmlns:a16="http://schemas.microsoft.com/office/drawing/2014/main" id="{24FA2821-2268-4EEC-BB62-C826BAA13F9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16">
              <a:extLst>
                <a:ext uri="{FF2B5EF4-FFF2-40B4-BE49-F238E27FC236}">
                  <a16:creationId xmlns:a16="http://schemas.microsoft.com/office/drawing/2014/main" id="{CD9D3E4B-0D89-4DC9-9BF3-1825125DE43D}"/>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a:extLst>
                <a:ext uri="{FF2B5EF4-FFF2-40B4-BE49-F238E27FC236}">
                  <a16:creationId xmlns:a16="http://schemas.microsoft.com/office/drawing/2014/main" id="{D396BA03-71DB-4A9E-A491-CC50B3E0158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a:extLst>
                <a:ext uri="{FF2B5EF4-FFF2-40B4-BE49-F238E27FC236}">
                  <a16:creationId xmlns:a16="http://schemas.microsoft.com/office/drawing/2014/main" id="{89B117B3-FDE2-48F4-8E18-99B71391689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9">
              <a:extLst>
                <a:ext uri="{FF2B5EF4-FFF2-40B4-BE49-F238E27FC236}">
                  <a16:creationId xmlns:a16="http://schemas.microsoft.com/office/drawing/2014/main" id="{4D15AB71-4C87-4F96-A6F1-334D55AADD6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0">
              <a:extLst>
                <a:ext uri="{FF2B5EF4-FFF2-40B4-BE49-F238E27FC236}">
                  <a16:creationId xmlns:a16="http://schemas.microsoft.com/office/drawing/2014/main" id="{248F0BE9-E11B-4028-814F-E2A724D173CD}"/>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1">
              <a:extLst>
                <a:ext uri="{FF2B5EF4-FFF2-40B4-BE49-F238E27FC236}">
                  <a16:creationId xmlns:a16="http://schemas.microsoft.com/office/drawing/2014/main" id="{DEB11266-49E8-4D24-8542-C4A048AF02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a:extLst>
                <a:ext uri="{FF2B5EF4-FFF2-40B4-BE49-F238E27FC236}">
                  <a16:creationId xmlns:a16="http://schemas.microsoft.com/office/drawing/2014/main" id="{D411A65D-2AF3-496C-83AD-506A50975E91}"/>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a:extLst>
                <a:ext uri="{FF2B5EF4-FFF2-40B4-BE49-F238E27FC236}">
                  <a16:creationId xmlns:a16="http://schemas.microsoft.com/office/drawing/2014/main" id="{340303F8-CA51-4013-9A24-EEBF9EBC0B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4">
              <a:extLst>
                <a:ext uri="{FF2B5EF4-FFF2-40B4-BE49-F238E27FC236}">
                  <a16:creationId xmlns:a16="http://schemas.microsoft.com/office/drawing/2014/main" id="{34F8A7A6-DC0C-48BD-AB47-EA5A934ABE5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a:extLst>
                <a:ext uri="{FF2B5EF4-FFF2-40B4-BE49-F238E27FC236}">
                  <a16:creationId xmlns:a16="http://schemas.microsoft.com/office/drawing/2014/main" id="{96DEEB0A-E270-4DD9-9017-7926F8547ACE}"/>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a:extLst>
                <a:ext uri="{FF2B5EF4-FFF2-40B4-BE49-F238E27FC236}">
                  <a16:creationId xmlns:a16="http://schemas.microsoft.com/office/drawing/2014/main" id="{B5AAD273-90EB-45E1-9BBE-8741FDB7720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7">
              <a:extLst>
                <a:ext uri="{FF2B5EF4-FFF2-40B4-BE49-F238E27FC236}">
                  <a16:creationId xmlns:a16="http://schemas.microsoft.com/office/drawing/2014/main" id="{8DF0AAEB-1341-4548-A29D-7A9DC2A17F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a:extLst>
                <a:ext uri="{FF2B5EF4-FFF2-40B4-BE49-F238E27FC236}">
                  <a16:creationId xmlns:a16="http://schemas.microsoft.com/office/drawing/2014/main" id="{2CC3CCCD-AA24-440F-A0BE-897C9281D35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9">
              <a:extLst>
                <a:ext uri="{FF2B5EF4-FFF2-40B4-BE49-F238E27FC236}">
                  <a16:creationId xmlns:a16="http://schemas.microsoft.com/office/drawing/2014/main" id="{034501E6-BB13-484D-861F-D4CFA91A5D7D}"/>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30">
              <a:extLst>
                <a:ext uri="{FF2B5EF4-FFF2-40B4-BE49-F238E27FC236}">
                  <a16:creationId xmlns:a16="http://schemas.microsoft.com/office/drawing/2014/main" id="{0D67A953-9F89-4360-9C0B-AD7C57905AB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1">
              <a:extLst>
                <a:ext uri="{FF2B5EF4-FFF2-40B4-BE49-F238E27FC236}">
                  <a16:creationId xmlns:a16="http://schemas.microsoft.com/office/drawing/2014/main" id="{959C6397-6B14-4BF1-939F-1CEBB2C9267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2">
              <a:extLst>
                <a:ext uri="{FF2B5EF4-FFF2-40B4-BE49-F238E27FC236}">
                  <a16:creationId xmlns:a16="http://schemas.microsoft.com/office/drawing/2014/main" id="{086DEA11-5A0F-41A0-9E58-93A548D404C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3">
              <a:extLst>
                <a:ext uri="{FF2B5EF4-FFF2-40B4-BE49-F238E27FC236}">
                  <a16:creationId xmlns:a16="http://schemas.microsoft.com/office/drawing/2014/main" id="{95EF28D8-427E-4E48-8227-A39E83E6375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4">
              <a:extLst>
                <a:ext uri="{FF2B5EF4-FFF2-40B4-BE49-F238E27FC236}">
                  <a16:creationId xmlns:a16="http://schemas.microsoft.com/office/drawing/2014/main" id="{8AB2938F-B634-4E8A-B393-1E4DB0460B8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35">
              <a:extLst>
                <a:ext uri="{FF2B5EF4-FFF2-40B4-BE49-F238E27FC236}">
                  <a16:creationId xmlns:a16="http://schemas.microsoft.com/office/drawing/2014/main" id="{7AC677A7-BB8A-491C-A45F-A59C133CF52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6">
              <a:extLst>
                <a:ext uri="{FF2B5EF4-FFF2-40B4-BE49-F238E27FC236}">
                  <a16:creationId xmlns:a16="http://schemas.microsoft.com/office/drawing/2014/main" id="{0BF19144-EB5A-46F2-A7B5-9BFF79F927E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7">
              <a:extLst>
                <a:ext uri="{FF2B5EF4-FFF2-40B4-BE49-F238E27FC236}">
                  <a16:creationId xmlns:a16="http://schemas.microsoft.com/office/drawing/2014/main" id="{3DE460ED-F9F1-4390-B1B1-E1F0AAB4F67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38">
              <a:extLst>
                <a:ext uri="{FF2B5EF4-FFF2-40B4-BE49-F238E27FC236}">
                  <a16:creationId xmlns:a16="http://schemas.microsoft.com/office/drawing/2014/main" id="{A0875147-4462-4486-A8D9-B5FBD6147DC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9">
              <a:extLst>
                <a:ext uri="{FF2B5EF4-FFF2-40B4-BE49-F238E27FC236}">
                  <a16:creationId xmlns:a16="http://schemas.microsoft.com/office/drawing/2014/main" id="{F9D2850E-CADF-4A4F-9B9D-93A82DE33BF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0">
              <a:extLst>
                <a:ext uri="{FF2B5EF4-FFF2-40B4-BE49-F238E27FC236}">
                  <a16:creationId xmlns:a16="http://schemas.microsoft.com/office/drawing/2014/main" id="{FEEF3CDA-2F3C-4EF7-A0D3-8A4AA9FD7275}"/>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41">
              <a:extLst>
                <a:ext uri="{FF2B5EF4-FFF2-40B4-BE49-F238E27FC236}">
                  <a16:creationId xmlns:a16="http://schemas.microsoft.com/office/drawing/2014/main" id="{3342AED6-93BC-4255-97D4-E231A10A42F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2">
              <a:extLst>
                <a:ext uri="{FF2B5EF4-FFF2-40B4-BE49-F238E27FC236}">
                  <a16:creationId xmlns:a16="http://schemas.microsoft.com/office/drawing/2014/main" id="{5D5E12A5-7039-45EB-8E89-848972235FC5}"/>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3">
              <a:extLst>
                <a:ext uri="{FF2B5EF4-FFF2-40B4-BE49-F238E27FC236}">
                  <a16:creationId xmlns:a16="http://schemas.microsoft.com/office/drawing/2014/main" id="{4E825686-FC6B-43A0-9C18-8B370A8DEC3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44">
              <a:extLst>
                <a:ext uri="{FF2B5EF4-FFF2-40B4-BE49-F238E27FC236}">
                  <a16:creationId xmlns:a16="http://schemas.microsoft.com/office/drawing/2014/main" id="{571F6FA0-0ACD-47F0-A6EA-23366BFFB77F}"/>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5">
              <a:extLst>
                <a:ext uri="{FF2B5EF4-FFF2-40B4-BE49-F238E27FC236}">
                  <a16:creationId xmlns:a16="http://schemas.microsoft.com/office/drawing/2014/main" id="{3782179F-EDD5-45A3-AEBF-F5BC4E4E623A}"/>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6">
              <a:extLst>
                <a:ext uri="{FF2B5EF4-FFF2-40B4-BE49-F238E27FC236}">
                  <a16:creationId xmlns:a16="http://schemas.microsoft.com/office/drawing/2014/main" id="{36C073D7-7EAF-488F-9E76-4B3037D0B66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47">
              <a:extLst>
                <a:ext uri="{FF2B5EF4-FFF2-40B4-BE49-F238E27FC236}">
                  <a16:creationId xmlns:a16="http://schemas.microsoft.com/office/drawing/2014/main" id="{CEC5BC9B-46ED-4261-A6E9-E4203D254E0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48">
              <a:extLst>
                <a:ext uri="{FF2B5EF4-FFF2-40B4-BE49-F238E27FC236}">
                  <a16:creationId xmlns:a16="http://schemas.microsoft.com/office/drawing/2014/main" id="{3475CBE3-E77C-485B-8A25-FF8E3B7D953A}"/>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9">
              <a:extLst>
                <a:ext uri="{FF2B5EF4-FFF2-40B4-BE49-F238E27FC236}">
                  <a16:creationId xmlns:a16="http://schemas.microsoft.com/office/drawing/2014/main" id="{8C3A17A5-6EF4-473C-863E-6500240DC91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0">
              <a:extLst>
                <a:ext uri="{FF2B5EF4-FFF2-40B4-BE49-F238E27FC236}">
                  <a16:creationId xmlns:a16="http://schemas.microsoft.com/office/drawing/2014/main" id="{0063378E-9B99-4EA3-ACB8-B2242D59D609}"/>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1">
              <a:extLst>
                <a:ext uri="{FF2B5EF4-FFF2-40B4-BE49-F238E27FC236}">
                  <a16:creationId xmlns:a16="http://schemas.microsoft.com/office/drawing/2014/main" id="{264A3ADE-6E13-4D56-BB2D-CA6A43E4E3C6}"/>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2">
              <a:extLst>
                <a:ext uri="{FF2B5EF4-FFF2-40B4-BE49-F238E27FC236}">
                  <a16:creationId xmlns:a16="http://schemas.microsoft.com/office/drawing/2014/main" id="{DF6F7D2C-77EC-4870-9A63-A758BD09FFA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3">
              <a:extLst>
                <a:ext uri="{FF2B5EF4-FFF2-40B4-BE49-F238E27FC236}">
                  <a16:creationId xmlns:a16="http://schemas.microsoft.com/office/drawing/2014/main" id="{20DB3045-3E2E-4C75-ACDE-E0F938FF3CF1}"/>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4">
              <a:extLst>
                <a:ext uri="{FF2B5EF4-FFF2-40B4-BE49-F238E27FC236}">
                  <a16:creationId xmlns:a16="http://schemas.microsoft.com/office/drawing/2014/main" id="{B9EFB335-10CA-4102-8059-BD9F952E0AA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55">
              <a:extLst>
                <a:ext uri="{FF2B5EF4-FFF2-40B4-BE49-F238E27FC236}">
                  <a16:creationId xmlns:a16="http://schemas.microsoft.com/office/drawing/2014/main" id="{0F3D9485-861F-4A13-84FC-B39976B478A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a:extLst>
                <a:ext uri="{FF2B5EF4-FFF2-40B4-BE49-F238E27FC236}">
                  <a16:creationId xmlns:a16="http://schemas.microsoft.com/office/drawing/2014/main" id="{530011E5-173C-43DE-8839-B1A6E99F97CA}"/>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7">
              <a:extLst>
                <a:ext uri="{FF2B5EF4-FFF2-40B4-BE49-F238E27FC236}">
                  <a16:creationId xmlns:a16="http://schemas.microsoft.com/office/drawing/2014/main" id="{38A46E3E-5647-4CC0-AD60-1BB3273743D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58">
              <a:extLst>
                <a:ext uri="{FF2B5EF4-FFF2-40B4-BE49-F238E27FC236}">
                  <a16:creationId xmlns:a16="http://schemas.microsoft.com/office/drawing/2014/main" id="{9528AC6C-7139-48C1-AB49-EC660854FD3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9">
              <a:extLst>
                <a:ext uri="{FF2B5EF4-FFF2-40B4-BE49-F238E27FC236}">
                  <a16:creationId xmlns:a16="http://schemas.microsoft.com/office/drawing/2014/main" id="{A94F4C58-E881-472F-830C-BCC5166579CC}"/>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60">
              <a:extLst>
                <a:ext uri="{FF2B5EF4-FFF2-40B4-BE49-F238E27FC236}">
                  <a16:creationId xmlns:a16="http://schemas.microsoft.com/office/drawing/2014/main" id="{7DA10DC5-CC43-4070-9024-F49F7E85B6E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1">
              <a:extLst>
                <a:ext uri="{FF2B5EF4-FFF2-40B4-BE49-F238E27FC236}">
                  <a16:creationId xmlns:a16="http://schemas.microsoft.com/office/drawing/2014/main" id="{D8CD0BFC-6C12-40AE-B5C7-492CB2A52FE2}"/>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CC1BB5F-BB0B-41AB-BB77-D7ECAD374562}"/>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63">
              <a:extLst>
                <a:ext uri="{FF2B5EF4-FFF2-40B4-BE49-F238E27FC236}">
                  <a16:creationId xmlns:a16="http://schemas.microsoft.com/office/drawing/2014/main" id="{8B044195-3D8A-4717-A65B-411CBC1CC13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99110873-6B02-4A29-B252-A6014B83A5C7}"/>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536F628D-3077-400E-BB6E-77C2B335FCEB}"/>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66">
              <a:extLst>
                <a:ext uri="{FF2B5EF4-FFF2-40B4-BE49-F238E27FC236}">
                  <a16:creationId xmlns:a16="http://schemas.microsoft.com/office/drawing/2014/main" id="{19EC0686-2643-4C52-9039-7BEB2A3F0CB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AF361B49-917E-40EF-A48C-E8A2C129F0A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8">
              <a:extLst>
                <a:ext uri="{FF2B5EF4-FFF2-40B4-BE49-F238E27FC236}">
                  <a16:creationId xmlns:a16="http://schemas.microsoft.com/office/drawing/2014/main" id="{F2386B9C-2A16-4947-A66F-111CBE3F941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9">
              <a:extLst>
                <a:ext uri="{FF2B5EF4-FFF2-40B4-BE49-F238E27FC236}">
                  <a16:creationId xmlns:a16="http://schemas.microsoft.com/office/drawing/2014/main" id="{89A66264-8C16-459D-8B6B-2F535825CB4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0F75974E-275A-463A-9F84-A7FE6C3B66C0}"/>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FB9D0761-B16F-466E-9440-D35C3836B4F7}"/>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72">
              <a:extLst>
                <a:ext uri="{FF2B5EF4-FFF2-40B4-BE49-F238E27FC236}">
                  <a16:creationId xmlns:a16="http://schemas.microsoft.com/office/drawing/2014/main" id="{2F4DDCAA-8B21-40A7-A4F2-818DB7A59C9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73">
              <a:extLst>
                <a:ext uri="{FF2B5EF4-FFF2-40B4-BE49-F238E27FC236}">
                  <a16:creationId xmlns:a16="http://schemas.microsoft.com/office/drawing/2014/main" id="{FAE48D6E-6C59-4853-B04B-3EAC1422FDA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4">
              <a:extLst>
                <a:ext uri="{FF2B5EF4-FFF2-40B4-BE49-F238E27FC236}">
                  <a16:creationId xmlns:a16="http://schemas.microsoft.com/office/drawing/2014/main" id="{575E3495-B0B2-48FA-B96B-D03ECD9890B8}"/>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5">
              <a:extLst>
                <a:ext uri="{FF2B5EF4-FFF2-40B4-BE49-F238E27FC236}">
                  <a16:creationId xmlns:a16="http://schemas.microsoft.com/office/drawing/2014/main" id="{864E45C2-270E-4612-A8F0-CB5A9F98DE8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6">
              <a:extLst>
                <a:ext uri="{FF2B5EF4-FFF2-40B4-BE49-F238E27FC236}">
                  <a16:creationId xmlns:a16="http://schemas.microsoft.com/office/drawing/2014/main" id="{058042BC-3CD5-4BC7-82F3-1D172ED8B41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77">
              <a:extLst>
                <a:ext uri="{FF2B5EF4-FFF2-40B4-BE49-F238E27FC236}">
                  <a16:creationId xmlns:a16="http://schemas.microsoft.com/office/drawing/2014/main" id="{FAE0007D-318F-478E-8970-751B2005F7FA}"/>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78">
              <a:extLst>
                <a:ext uri="{FF2B5EF4-FFF2-40B4-BE49-F238E27FC236}">
                  <a16:creationId xmlns:a16="http://schemas.microsoft.com/office/drawing/2014/main" id="{75E03023-2AD3-4C51-94FE-E01ED6BED5B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79">
              <a:extLst>
                <a:ext uri="{FF2B5EF4-FFF2-40B4-BE49-F238E27FC236}">
                  <a16:creationId xmlns:a16="http://schemas.microsoft.com/office/drawing/2014/main" id="{301E4BA0-58B5-4D09-B28C-7562EB339241}"/>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80">
              <a:extLst>
                <a:ext uri="{FF2B5EF4-FFF2-40B4-BE49-F238E27FC236}">
                  <a16:creationId xmlns:a16="http://schemas.microsoft.com/office/drawing/2014/main" id="{407B9C6A-DEF3-4DED-81FF-EEF028FEB1D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1">
              <a:extLst>
                <a:ext uri="{FF2B5EF4-FFF2-40B4-BE49-F238E27FC236}">
                  <a16:creationId xmlns:a16="http://schemas.microsoft.com/office/drawing/2014/main" id="{671FA83C-C481-4D7C-A0F1-DDA57AD8CC4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2">
              <a:extLst>
                <a:ext uri="{FF2B5EF4-FFF2-40B4-BE49-F238E27FC236}">
                  <a16:creationId xmlns:a16="http://schemas.microsoft.com/office/drawing/2014/main" id="{1BA1340D-632A-4776-B404-ECA74918E385}"/>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83">
              <a:extLst>
                <a:ext uri="{FF2B5EF4-FFF2-40B4-BE49-F238E27FC236}">
                  <a16:creationId xmlns:a16="http://schemas.microsoft.com/office/drawing/2014/main" id="{414E7CCF-AFAE-4905-A104-FFE11AA51EFA}"/>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4">
              <a:extLst>
                <a:ext uri="{FF2B5EF4-FFF2-40B4-BE49-F238E27FC236}">
                  <a16:creationId xmlns:a16="http://schemas.microsoft.com/office/drawing/2014/main" id="{5DD1C2FB-B8CA-4518-AE75-01A531FDD99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85">
              <a:extLst>
                <a:ext uri="{FF2B5EF4-FFF2-40B4-BE49-F238E27FC236}">
                  <a16:creationId xmlns:a16="http://schemas.microsoft.com/office/drawing/2014/main" id="{2399D9C8-657F-4B1E-9CA4-F36CC465D88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86">
              <a:extLst>
                <a:ext uri="{FF2B5EF4-FFF2-40B4-BE49-F238E27FC236}">
                  <a16:creationId xmlns:a16="http://schemas.microsoft.com/office/drawing/2014/main" id="{88B31E9C-FA66-48FE-A7E7-3209284026B4}"/>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7">
              <a:extLst>
                <a:ext uri="{FF2B5EF4-FFF2-40B4-BE49-F238E27FC236}">
                  <a16:creationId xmlns:a16="http://schemas.microsoft.com/office/drawing/2014/main" id="{9E3C5DE0-3191-448B-B860-24FF051FB35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88">
              <a:extLst>
                <a:ext uri="{FF2B5EF4-FFF2-40B4-BE49-F238E27FC236}">
                  <a16:creationId xmlns:a16="http://schemas.microsoft.com/office/drawing/2014/main" id="{58B0F1BA-54B2-4C66-BC47-5A58A2B26DB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89">
              <a:extLst>
                <a:ext uri="{FF2B5EF4-FFF2-40B4-BE49-F238E27FC236}">
                  <a16:creationId xmlns:a16="http://schemas.microsoft.com/office/drawing/2014/main" id="{0E9F846D-48E5-4C10-9945-09829F82D27D}"/>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90">
              <a:extLst>
                <a:ext uri="{FF2B5EF4-FFF2-40B4-BE49-F238E27FC236}">
                  <a16:creationId xmlns:a16="http://schemas.microsoft.com/office/drawing/2014/main" id="{AEB606BF-7785-4835-951E-2B9A4D376DA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91">
              <a:extLst>
                <a:ext uri="{FF2B5EF4-FFF2-40B4-BE49-F238E27FC236}">
                  <a16:creationId xmlns:a16="http://schemas.microsoft.com/office/drawing/2014/main" id="{347555F6-1022-4B04-AB6B-C7318068040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92">
              <a:extLst>
                <a:ext uri="{FF2B5EF4-FFF2-40B4-BE49-F238E27FC236}">
                  <a16:creationId xmlns:a16="http://schemas.microsoft.com/office/drawing/2014/main" id="{C17C0340-E51A-4F17-848E-91F461BEA6D9}"/>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3">
              <a:extLst>
                <a:ext uri="{FF2B5EF4-FFF2-40B4-BE49-F238E27FC236}">
                  <a16:creationId xmlns:a16="http://schemas.microsoft.com/office/drawing/2014/main" id="{CB7564AF-0488-42C1-B10C-E3D26A118F32}"/>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4">
              <a:extLst>
                <a:ext uri="{FF2B5EF4-FFF2-40B4-BE49-F238E27FC236}">
                  <a16:creationId xmlns:a16="http://schemas.microsoft.com/office/drawing/2014/main" id="{EB558EA9-4E02-4D7F-8E10-2B43F8AB1B88}"/>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95">
              <a:extLst>
                <a:ext uri="{FF2B5EF4-FFF2-40B4-BE49-F238E27FC236}">
                  <a16:creationId xmlns:a16="http://schemas.microsoft.com/office/drawing/2014/main" id="{BD079FCF-B5FD-4C73-BBCB-3CA2565BD6C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6">
              <a:extLst>
                <a:ext uri="{FF2B5EF4-FFF2-40B4-BE49-F238E27FC236}">
                  <a16:creationId xmlns:a16="http://schemas.microsoft.com/office/drawing/2014/main" id="{72531B99-93E9-49EB-8BDB-598751A8A92B}"/>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97">
              <a:extLst>
                <a:ext uri="{FF2B5EF4-FFF2-40B4-BE49-F238E27FC236}">
                  <a16:creationId xmlns:a16="http://schemas.microsoft.com/office/drawing/2014/main" id="{655DD5EF-76F5-439C-A59F-D32BC74587AD}"/>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98">
              <a:extLst>
                <a:ext uri="{FF2B5EF4-FFF2-40B4-BE49-F238E27FC236}">
                  <a16:creationId xmlns:a16="http://schemas.microsoft.com/office/drawing/2014/main" id="{12614028-6637-4A32-9594-AD4AEBCA49D6}"/>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99">
              <a:extLst>
                <a:ext uri="{FF2B5EF4-FFF2-40B4-BE49-F238E27FC236}">
                  <a16:creationId xmlns:a16="http://schemas.microsoft.com/office/drawing/2014/main" id="{E5117DA5-34A5-4FF1-9582-E771FC0EC61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00">
              <a:extLst>
                <a:ext uri="{FF2B5EF4-FFF2-40B4-BE49-F238E27FC236}">
                  <a16:creationId xmlns:a16="http://schemas.microsoft.com/office/drawing/2014/main" id="{11CF2F24-E201-437D-8619-2CD4AE17C1D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01">
              <a:extLst>
                <a:ext uri="{FF2B5EF4-FFF2-40B4-BE49-F238E27FC236}">
                  <a16:creationId xmlns:a16="http://schemas.microsoft.com/office/drawing/2014/main" id="{F1214A04-D28B-472F-BD56-BD1F9E422025}"/>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102">
              <a:extLst>
                <a:ext uri="{FF2B5EF4-FFF2-40B4-BE49-F238E27FC236}">
                  <a16:creationId xmlns:a16="http://schemas.microsoft.com/office/drawing/2014/main" id="{EF1A0428-1375-40F8-949D-73BF9D67511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3">
              <a:extLst>
                <a:ext uri="{FF2B5EF4-FFF2-40B4-BE49-F238E27FC236}">
                  <a16:creationId xmlns:a16="http://schemas.microsoft.com/office/drawing/2014/main" id="{5D2D8534-2FF4-4623-AEA6-7908FE311242}"/>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104">
              <a:extLst>
                <a:ext uri="{FF2B5EF4-FFF2-40B4-BE49-F238E27FC236}">
                  <a16:creationId xmlns:a16="http://schemas.microsoft.com/office/drawing/2014/main" id="{5BB9E17A-220B-48A2-8F0E-FCBDAE589CAE}"/>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05">
              <a:extLst>
                <a:ext uri="{FF2B5EF4-FFF2-40B4-BE49-F238E27FC236}">
                  <a16:creationId xmlns:a16="http://schemas.microsoft.com/office/drawing/2014/main" id="{9A0D611E-9F25-4C68-AAFB-2130AD47F698}"/>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106">
              <a:extLst>
                <a:ext uri="{FF2B5EF4-FFF2-40B4-BE49-F238E27FC236}">
                  <a16:creationId xmlns:a16="http://schemas.microsoft.com/office/drawing/2014/main" id="{07EB0736-3617-4F98-AE1E-BC2A49521A8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Rectangle 107">
              <a:extLst>
                <a:ext uri="{FF2B5EF4-FFF2-40B4-BE49-F238E27FC236}">
                  <a16:creationId xmlns:a16="http://schemas.microsoft.com/office/drawing/2014/main" id="{F4D90D66-0E3B-4BC2-8FA3-D98C67D2C9D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8">
              <a:extLst>
                <a:ext uri="{FF2B5EF4-FFF2-40B4-BE49-F238E27FC236}">
                  <a16:creationId xmlns:a16="http://schemas.microsoft.com/office/drawing/2014/main" id="{2AFD7427-6FA0-4B03-8EAE-D3FD2BFF98D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109">
              <a:extLst>
                <a:ext uri="{FF2B5EF4-FFF2-40B4-BE49-F238E27FC236}">
                  <a16:creationId xmlns:a16="http://schemas.microsoft.com/office/drawing/2014/main" id="{95F0ABD9-F98C-47DA-B6CB-750AF10E658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Rectangle 110">
              <a:extLst>
                <a:ext uri="{FF2B5EF4-FFF2-40B4-BE49-F238E27FC236}">
                  <a16:creationId xmlns:a16="http://schemas.microsoft.com/office/drawing/2014/main" id="{2B777433-D91C-45E4-8FBB-080911726A2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11">
              <a:extLst>
                <a:ext uri="{FF2B5EF4-FFF2-40B4-BE49-F238E27FC236}">
                  <a16:creationId xmlns:a16="http://schemas.microsoft.com/office/drawing/2014/main" id="{0F5EA16B-9564-44E4-A852-2B340A549E5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12">
              <a:extLst>
                <a:ext uri="{FF2B5EF4-FFF2-40B4-BE49-F238E27FC236}">
                  <a16:creationId xmlns:a16="http://schemas.microsoft.com/office/drawing/2014/main" id="{0C6CD059-A68A-4255-8A29-C3948126C99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3">
              <a:extLst>
                <a:ext uri="{FF2B5EF4-FFF2-40B4-BE49-F238E27FC236}">
                  <a16:creationId xmlns:a16="http://schemas.microsoft.com/office/drawing/2014/main" id="{0072BB92-886F-463B-A076-69C8D35E23F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Rectangle 114">
              <a:extLst>
                <a:ext uri="{FF2B5EF4-FFF2-40B4-BE49-F238E27FC236}">
                  <a16:creationId xmlns:a16="http://schemas.microsoft.com/office/drawing/2014/main" id="{6E9DC577-21E3-4D66-9993-7CD62B5B73FB}"/>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5">
              <a:extLst>
                <a:ext uri="{FF2B5EF4-FFF2-40B4-BE49-F238E27FC236}">
                  <a16:creationId xmlns:a16="http://schemas.microsoft.com/office/drawing/2014/main" id="{59728FCC-2F04-49FD-807F-0BE902EEFA4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16">
              <a:extLst>
                <a:ext uri="{FF2B5EF4-FFF2-40B4-BE49-F238E27FC236}">
                  <a16:creationId xmlns:a16="http://schemas.microsoft.com/office/drawing/2014/main" id="{44A1446D-B918-4420-A459-56138715034C}"/>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Rectangle 117">
              <a:extLst>
                <a:ext uri="{FF2B5EF4-FFF2-40B4-BE49-F238E27FC236}">
                  <a16:creationId xmlns:a16="http://schemas.microsoft.com/office/drawing/2014/main" id="{AADC5436-87CD-48D8-ACF7-3E0F37A16231}"/>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8">
              <a:extLst>
                <a:ext uri="{FF2B5EF4-FFF2-40B4-BE49-F238E27FC236}">
                  <a16:creationId xmlns:a16="http://schemas.microsoft.com/office/drawing/2014/main" id="{4D0E9D2F-48DC-48D3-8FE4-07713550F73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9">
              <a:extLst>
                <a:ext uri="{FF2B5EF4-FFF2-40B4-BE49-F238E27FC236}">
                  <a16:creationId xmlns:a16="http://schemas.microsoft.com/office/drawing/2014/main" id="{A472EDF8-7731-48DE-935E-DE77A1DE8323}"/>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Rectangle 120">
              <a:extLst>
                <a:ext uri="{FF2B5EF4-FFF2-40B4-BE49-F238E27FC236}">
                  <a16:creationId xmlns:a16="http://schemas.microsoft.com/office/drawing/2014/main" id="{3A8ADDFA-5CBA-4993-969B-B1CE9ED623B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21">
              <a:extLst>
                <a:ext uri="{FF2B5EF4-FFF2-40B4-BE49-F238E27FC236}">
                  <a16:creationId xmlns:a16="http://schemas.microsoft.com/office/drawing/2014/main" id="{D1C253EF-87ED-4D24-9DC3-88D4215B9CA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22">
              <a:extLst>
                <a:ext uri="{FF2B5EF4-FFF2-40B4-BE49-F238E27FC236}">
                  <a16:creationId xmlns:a16="http://schemas.microsoft.com/office/drawing/2014/main" id="{062AEF8F-7618-4714-B045-047397A16F5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23">
              <a:extLst>
                <a:ext uri="{FF2B5EF4-FFF2-40B4-BE49-F238E27FC236}">
                  <a16:creationId xmlns:a16="http://schemas.microsoft.com/office/drawing/2014/main" id="{542FD34D-2296-4664-B4FE-5BB07577234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124">
              <a:extLst>
                <a:ext uri="{FF2B5EF4-FFF2-40B4-BE49-F238E27FC236}">
                  <a16:creationId xmlns:a16="http://schemas.microsoft.com/office/drawing/2014/main" id="{26A8FEB6-3DAC-421A-BC90-006925DFF2C8}"/>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25">
              <a:extLst>
                <a:ext uri="{FF2B5EF4-FFF2-40B4-BE49-F238E27FC236}">
                  <a16:creationId xmlns:a16="http://schemas.microsoft.com/office/drawing/2014/main" id="{B6774275-A9EC-4A04-AE53-8A95FC5224B9}"/>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0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3193548"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https://www.plantillaspower-point.com/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5207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F0F9403A-8AFF-4B2B-B648-FF5CBFC9A8B3}"/>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86144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5_Images &amp; Contents Layout">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id="{BC0FA2A0-2070-4162-B90B-85498321A141}"/>
              </a:ext>
            </a:extLst>
          </p:cNvPr>
          <p:cNvSpPr/>
          <p:nvPr userDrawn="1"/>
        </p:nvSpPr>
        <p:spPr>
          <a:xfrm>
            <a:off x="5895975"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자유형: 도형 4">
            <a:extLst>
              <a:ext uri="{FF2B5EF4-FFF2-40B4-BE49-F238E27FC236}">
                <a16:creationId xmlns:a16="http://schemas.microsoft.com/office/drawing/2014/main" id="{B5410258-795E-46FD-86D0-616F7BF2BB04}"/>
              </a:ext>
            </a:extLst>
          </p:cNvPr>
          <p:cNvSpPr/>
          <p:nvPr userDrawn="1"/>
        </p:nvSpPr>
        <p:spPr>
          <a:xfrm>
            <a:off x="6054384"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그림 개체 틀 9">
            <a:extLst>
              <a:ext uri="{FF2B5EF4-FFF2-40B4-BE49-F238E27FC236}">
                <a16:creationId xmlns:a16="http://schemas.microsoft.com/office/drawing/2014/main" id="{8D51066F-07ED-45ED-AA6F-CCB56128CE23}"/>
              </a:ext>
            </a:extLst>
          </p:cNvPr>
          <p:cNvSpPr>
            <a:spLocks noGrp="1"/>
          </p:cNvSpPr>
          <p:nvPr>
            <p:ph type="pic" idx="16" hasCustomPrompt="1"/>
          </p:nvPr>
        </p:nvSpPr>
        <p:spPr>
          <a:xfrm>
            <a:off x="6212793" y="0"/>
            <a:ext cx="5979207" cy="6858000"/>
          </a:xfrm>
          <a:custGeom>
            <a:avLst/>
            <a:gdLst>
              <a:gd name="connsiteX0" fmla="*/ 94573 w 5536832"/>
              <a:gd name="connsiteY0" fmla="*/ 0 h 6858000"/>
              <a:gd name="connsiteX1" fmla="*/ 2378552 w 5536832"/>
              <a:gd name="connsiteY1" fmla="*/ 0 h 6858000"/>
              <a:gd name="connsiteX2" fmla="*/ 3175343 w 5536832"/>
              <a:gd name="connsiteY2" fmla="*/ 1911463 h 6858000"/>
              <a:gd name="connsiteX3" fmla="*/ 4104540 w 5536832"/>
              <a:gd name="connsiteY3" fmla="*/ 0 h 6858000"/>
              <a:gd name="connsiteX4" fmla="*/ 5536832 w 5536832"/>
              <a:gd name="connsiteY4" fmla="*/ 0 h 6858000"/>
              <a:gd name="connsiteX5" fmla="*/ 5536832 w 5536832"/>
              <a:gd name="connsiteY5" fmla="*/ 1317813 h 6858000"/>
              <a:gd name="connsiteX6" fmla="*/ 4514612 w 5536832"/>
              <a:gd name="connsiteY6" fmla="*/ 3267558 h 6858000"/>
              <a:gd name="connsiteX7" fmla="*/ 5536832 w 5536832"/>
              <a:gd name="connsiteY7" fmla="*/ 5266500 h 6858000"/>
              <a:gd name="connsiteX8" fmla="*/ 5536832 w 5536832"/>
              <a:gd name="connsiteY8" fmla="*/ 6858000 h 6858000"/>
              <a:gd name="connsiteX9" fmla="*/ 4104540 w 5536832"/>
              <a:gd name="connsiteY9" fmla="*/ 6858000 h 6858000"/>
              <a:gd name="connsiteX10" fmla="*/ 3175343 w 5536832"/>
              <a:gd name="connsiteY10" fmla="*/ 4649491 h 6858000"/>
              <a:gd name="connsiteX11" fmla="*/ 2085374 w 5536832"/>
              <a:gd name="connsiteY11" fmla="*/ 6858000 h 6858000"/>
              <a:gd name="connsiteX12" fmla="*/ 0 w 5536832"/>
              <a:gd name="connsiteY12" fmla="*/ 6858000 h 6858000"/>
              <a:gd name="connsiteX13" fmla="*/ 1823961 w 5536832"/>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832" h="6858000">
                <a:moveTo>
                  <a:pt x="94573" y="0"/>
                </a:moveTo>
                <a:lnTo>
                  <a:pt x="2378552" y="0"/>
                </a:lnTo>
                <a:lnTo>
                  <a:pt x="3175343" y="1911463"/>
                </a:lnTo>
                <a:lnTo>
                  <a:pt x="4104540" y="0"/>
                </a:lnTo>
                <a:lnTo>
                  <a:pt x="5536832" y="0"/>
                </a:lnTo>
                <a:lnTo>
                  <a:pt x="5536832" y="1317813"/>
                </a:lnTo>
                <a:lnTo>
                  <a:pt x="4514612" y="3267558"/>
                </a:lnTo>
                <a:lnTo>
                  <a:pt x="5536832" y="5266500"/>
                </a:lnTo>
                <a:lnTo>
                  <a:pt x="5536832" y="6858000"/>
                </a:lnTo>
                <a:lnTo>
                  <a:pt x="4104540" y="6858000"/>
                </a:lnTo>
                <a:lnTo>
                  <a:pt x="3175343" y="4649491"/>
                </a:lnTo>
                <a:lnTo>
                  <a:pt x="2085374" y="6858000"/>
                </a:lnTo>
                <a:lnTo>
                  <a:pt x="0" y="6858000"/>
                </a:lnTo>
                <a:lnTo>
                  <a:pt x="1823961" y="3267558"/>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09939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Images &amp; Contents">
    <p:spTree>
      <p:nvGrpSpPr>
        <p:cNvPr id="1" name=""/>
        <p:cNvGrpSpPr/>
        <p:nvPr/>
      </p:nvGrpSpPr>
      <p:grpSpPr>
        <a:xfrm>
          <a:off x="0" y="0"/>
          <a:ext cx="0" cy="0"/>
          <a:chOff x="0" y="0"/>
          <a:chExt cx="0" cy="0"/>
        </a:xfrm>
      </p:grpSpPr>
      <p:sp>
        <p:nvSpPr>
          <p:cNvPr id="27" name="그림 개체 틀 26">
            <a:extLst>
              <a:ext uri="{FF2B5EF4-FFF2-40B4-BE49-F238E27FC236}">
                <a16:creationId xmlns:a16="http://schemas.microsoft.com/office/drawing/2014/main" id="{0458EB99-A808-4839-915D-3BFD0AD70283}"/>
              </a:ext>
            </a:extLst>
          </p:cNvPr>
          <p:cNvSpPr>
            <a:spLocks noGrp="1"/>
          </p:cNvSpPr>
          <p:nvPr>
            <p:ph type="pic" sz="quarter" idx="10" hasCustomPrompt="1"/>
          </p:nvPr>
        </p:nvSpPr>
        <p:spPr>
          <a:xfrm>
            <a:off x="3" y="0"/>
            <a:ext cx="9565167" cy="6858000"/>
          </a:xfrm>
          <a:custGeom>
            <a:avLst/>
            <a:gdLst>
              <a:gd name="connsiteX0" fmla="*/ 4211004 w 9565167"/>
              <a:gd name="connsiteY0" fmla="*/ 4662000 h 6858000"/>
              <a:gd name="connsiteX1" fmla="*/ 6766795 w 9565167"/>
              <a:gd name="connsiteY1" fmla="*/ 4662000 h 6858000"/>
              <a:gd name="connsiteX2" fmla="*/ 5488899 w 9565167"/>
              <a:gd name="connsiteY2" fmla="*/ 6858000 h 6858000"/>
              <a:gd name="connsiteX3" fmla="*/ 1277895 w 9565167"/>
              <a:gd name="connsiteY3" fmla="*/ 4662000 h 6858000"/>
              <a:gd name="connsiteX4" fmla="*/ 2555790 w 9565167"/>
              <a:gd name="connsiteY4" fmla="*/ 6858000 h 6858000"/>
              <a:gd name="connsiteX5" fmla="*/ 0 w 9565167"/>
              <a:gd name="connsiteY5" fmla="*/ 6858000 h 6858000"/>
              <a:gd name="connsiteX6" fmla="*/ 0 w 9565167"/>
              <a:gd name="connsiteY6" fmla="*/ 6857998 h 6858000"/>
              <a:gd name="connsiteX7" fmla="*/ 1398185 w 9565167"/>
              <a:gd name="connsiteY7" fmla="*/ 4661999 h 6858000"/>
              <a:gd name="connsiteX8" fmla="*/ 4079756 w 9565167"/>
              <a:gd name="connsiteY8" fmla="*/ 4661999 h 6858000"/>
              <a:gd name="connsiteX9" fmla="*/ 5358618 w 9565167"/>
              <a:gd name="connsiteY9" fmla="*/ 6858000 h 6858000"/>
              <a:gd name="connsiteX10" fmla="*/ 2677050 w 9565167"/>
              <a:gd name="connsiteY10" fmla="*/ 6858000 h 6858000"/>
              <a:gd name="connsiteX11" fmla="*/ 6884031 w 9565167"/>
              <a:gd name="connsiteY11" fmla="*/ 4661998 h 6858000"/>
              <a:gd name="connsiteX12" fmla="*/ 9565167 w 9565167"/>
              <a:gd name="connsiteY12" fmla="*/ 4661998 h 6858000"/>
              <a:gd name="connsiteX13" fmla="*/ 8286303 w 9565167"/>
              <a:gd name="connsiteY13" fmla="*/ 6858000 h 6858000"/>
              <a:gd name="connsiteX14" fmla="*/ 5605167 w 9565167"/>
              <a:gd name="connsiteY14" fmla="*/ 6858000 h 6858000"/>
              <a:gd name="connsiteX15" fmla="*/ 5488901 w 9565167"/>
              <a:gd name="connsiteY15" fmla="*/ 2331000 h 6858000"/>
              <a:gd name="connsiteX16" fmla="*/ 6766796 w 9565167"/>
              <a:gd name="connsiteY16" fmla="*/ 4527000 h 6858000"/>
              <a:gd name="connsiteX17" fmla="*/ 4211005 w 9565167"/>
              <a:gd name="connsiteY17" fmla="*/ 4527000 h 6858000"/>
              <a:gd name="connsiteX18" fmla="*/ 0 w 9565167"/>
              <a:gd name="connsiteY18" fmla="*/ 2331000 h 6858000"/>
              <a:gd name="connsiteX19" fmla="*/ 2555791 w 9565167"/>
              <a:gd name="connsiteY19" fmla="*/ 2331000 h 6858000"/>
              <a:gd name="connsiteX20" fmla="*/ 1277895 w 9565167"/>
              <a:gd name="connsiteY20" fmla="*/ 4527000 h 6858000"/>
              <a:gd name="connsiteX21" fmla="*/ 2683508 w 9565167"/>
              <a:gd name="connsiteY21" fmla="*/ 2330999 h 6858000"/>
              <a:gd name="connsiteX22" fmla="*/ 5365076 w 9565167"/>
              <a:gd name="connsiteY22" fmla="*/ 2330999 h 6858000"/>
              <a:gd name="connsiteX23" fmla="*/ 4086214 w 9565167"/>
              <a:gd name="connsiteY23" fmla="*/ 4527001 h 6858000"/>
              <a:gd name="connsiteX24" fmla="*/ 1404644 w 9565167"/>
              <a:gd name="connsiteY24" fmla="*/ 4527001 h 6858000"/>
              <a:gd name="connsiteX25" fmla="*/ 4087182 w 9565167"/>
              <a:gd name="connsiteY25" fmla="*/ 1 h 6858000"/>
              <a:gd name="connsiteX26" fmla="*/ 5365076 w 9565167"/>
              <a:gd name="connsiteY26" fmla="*/ 2196000 h 6858000"/>
              <a:gd name="connsiteX27" fmla="*/ 2809287 w 9565167"/>
              <a:gd name="connsiteY27" fmla="*/ 2196000 h 6858000"/>
              <a:gd name="connsiteX28" fmla="*/ 1277896 w 9565167"/>
              <a:gd name="connsiteY28" fmla="*/ 1 h 6858000"/>
              <a:gd name="connsiteX29" fmla="*/ 2555792 w 9565167"/>
              <a:gd name="connsiteY29" fmla="*/ 2196000 h 6858000"/>
              <a:gd name="connsiteX30" fmla="*/ 0 w 9565167"/>
              <a:gd name="connsiteY30" fmla="*/ 2196000 h 6858000"/>
              <a:gd name="connsiteX31" fmla="*/ 4213927 w 9565167"/>
              <a:gd name="connsiteY31" fmla="*/ 0 h 6858000"/>
              <a:gd name="connsiteX32" fmla="*/ 6769718 w 9565167"/>
              <a:gd name="connsiteY32" fmla="*/ 0 h 6858000"/>
              <a:gd name="connsiteX33" fmla="*/ 5491822 w 9565167"/>
              <a:gd name="connsiteY33" fmla="*/ 2196000 h 6858000"/>
              <a:gd name="connsiteX34" fmla="*/ 1404644 w 9565167"/>
              <a:gd name="connsiteY34" fmla="*/ 0 h 6858000"/>
              <a:gd name="connsiteX35" fmla="*/ 3960434 w 9565167"/>
              <a:gd name="connsiteY35" fmla="*/ 0 h 6858000"/>
              <a:gd name="connsiteX36" fmla="*/ 2682539 w 9565167"/>
              <a:gd name="connsiteY36" fmla="*/ 2195999 h 6858000"/>
              <a:gd name="connsiteX37" fmla="*/ 0 w 9565167"/>
              <a:gd name="connsiteY37" fmla="*/ 0 h 6858000"/>
              <a:gd name="connsiteX38" fmla="*/ 1151146 w 9565167"/>
              <a:gd name="connsiteY38" fmla="*/ 0 h 6858000"/>
              <a:gd name="connsiteX39" fmla="*/ 0 w 9565167"/>
              <a:gd name="connsiteY39" fmla="*/ 19781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5167" h="6858000">
                <a:moveTo>
                  <a:pt x="4211004" y="4662000"/>
                </a:moveTo>
                <a:lnTo>
                  <a:pt x="6766795" y="4662000"/>
                </a:lnTo>
                <a:lnTo>
                  <a:pt x="5488899" y="6858000"/>
                </a:lnTo>
                <a:close/>
                <a:moveTo>
                  <a:pt x="1277895" y="4662000"/>
                </a:moveTo>
                <a:lnTo>
                  <a:pt x="2555790" y="6858000"/>
                </a:lnTo>
                <a:lnTo>
                  <a:pt x="0" y="6858000"/>
                </a:lnTo>
                <a:lnTo>
                  <a:pt x="0" y="6857998"/>
                </a:lnTo>
                <a:close/>
                <a:moveTo>
                  <a:pt x="1398185" y="4661999"/>
                </a:moveTo>
                <a:lnTo>
                  <a:pt x="4079756" y="4661999"/>
                </a:lnTo>
                <a:lnTo>
                  <a:pt x="5358618" y="6858000"/>
                </a:lnTo>
                <a:lnTo>
                  <a:pt x="2677050" y="6858000"/>
                </a:lnTo>
                <a:close/>
                <a:moveTo>
                  <a:pt x="6884031" y="4661998"/>
                </a:moveTo>
                <a:lnTo>
                  <a:pt x="9565167" y="4661998"/>
                </a:lnTo>
                <a:lnTo>
                  <a:pt x="8286303" y="6858000"/>
                </a:lnTo>
                <a:lnTo>
                  <a:pt x="5605167" y="6858000"/>
                </a:lnTo>
                <a:close/>
                <a:moveTo>
                  <a:pt x="5488901" y="2331000"/>
                </a:moveTo>
                <a:lnTo>
                  <a:pt x="6766796" y="4527000"/>
                </a:lnTo>
                <a:lnTo>
                  <a:pt x="4211005" y="4527000"/>
                </a:lnTo>
                <a:close/>
                <a:moveTo>
                  <a:pt x="0" y="2331000"/>
                </a:moveTo>
                <a:lnTo>
                  <a:pt x="2555791" y="2331000"/>
                </a:lnTo>
                <a:lnTo>
                  <a:pt x="1277895" y="4527000"/>
                </a:lnTo>
                <a:close/>
                <a:moveTo>
                  <a:pt x="2683508" y="2330999"/>
                </a:moveTo>
                <a:lnTo>
                  <a:pt x="5365076" y="2330999"/>
                </a:lnTo>
                <a:lnTo>
                  <a:pt x="4086214" y="4527001"/>
                </a:lnTo>
                <a:lnTo>
                  <a:pt x="1404644" y="4527001"/>
                </a:lnTo>
                <a:close/>
                <a:moveTo>
                  <a:pt x="4087182" y="1"/>
                </a:moveTo>
                <a:lnTo>
                  <a:pt x="5365076" y="2196000"/>
                </a:lnTo>
                <a:lnTo>
                  <a:pt x="2809287" y="2196000"/>
                </a:lnTo>
                <a:close/>
                <a:moveTo>
                  <a:pt x="1277896" y="1"/>
                </a:moveTo>
                <a:lnTo>
                  <a:pt x="2555792" y="2196000"/>
                </a:lnTo>
                <a:lnTo>
                  <a:pt x="0" y="2196000"/>
                </a:lnTo>
                <a:close/>
                <a:moveTo>
                  <a:pt x="4213927" y="0"/>
                </a:moveTo>
                <a:lnTo>
                  <a:pt x="6769718" y="0"/>
                </a:lnTo>
                <a:lnTo>
                  <a:pt x="5491822" y="2196000"/>
                </a:lnTo>
                <a:close/>
                <a:moveTo>
                  <a:pt x="1404644" y="0"/>
                </a:moveTo>
                <a:lnTo>
                  <a:pt x="3960434" y="0"/>
                </a:lnTo>
                <a:lnTo>
                  <a:pt x="2682539" y="2195999"/>
                </a:lnTo>
                <a:close/>
                <a:moveTo>
                  <a:pt x="0" y="0"/>
                </a:moveTo>
                <a:lnTo>
                  <a:pt x="1151146" y="0"/>
                </a:lnTo>
                <a:lnTo>
                  <a:pt x="0" y="197818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07568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9">
            <a:extLst>
              <a:ext uri="{FF2B5EF4-FFF2-40B4-BE49-F238E27FC236}">
                <a16:creationId xmlns:a16="http://schemas.microsoft.com/office/drawing/2014/main" id="{C1CE55D7-F1B0-42EB-BB4C-BEB6A4441DBB}"/>
              </a:ext>
            </a:extLst>
          </p:cNvPr>
          <p:cNvSpPr/>
          <p:nvPr userDrawn="1"/>
        </p:nvSpPr>
        <p:spPr>
          <a:xfrm>
            <a:off x="-2261" y="6720876"/>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upo 5">
            <a:extLst>
              <a:ext uri="{FF2B5EF4-FFF2-40B4-BE49-F238E27FC236}">
                <a16:creationId xmlns:a16="http://schemas.microsoft.com/office/drawing/2014/main" id="{2AD41B96-8108-4782-9297-2ABF2320E100}"/>
              </a:ext>
            </a:extLst>
          </p:cNvPr>
          <p:cNvGrpSpPr/>
          <p:nvPr userDrawn="1"/>
        </p:nvGrpSpPr>
        <p:grpSpPr>
          <a:xfrm>
            <a:off x="-1" y="4914309"/>
            <a:ext cx="12169007" cy="1786379"/>
            <a:chOff x="-1" y="4914309"/>
            <a:chExt cx="12169007" cy="1786379"/>
          </a:xfrm>
          <a:solidFill>
            <a:srgbClr val="2EA9E1"/>
          </a:solidFill>
        </p:grpSpPr>
        <p:sp>
          <p:nvSpPr>
            <p:cNvPr id="135" name="Freeform 84614">
              <a:extLst>
                <a:ext uri="{FF2B5EF4-FFF2-40B4-BE49-F238E27FC236}">
                  <a16:creationId xmlns:a16="http://schemas.microsoft.com/office/drawing/2014/main" id="{BEA0CC00-47C4-4618-94A4-C3377740EA1C}"/>
                </a:ext>
              </a:extLst>
            </p:cNvPr>
            <p:cNvSpPr>
              <a:spLocks/>
            </p:cNvSpPr>
            <p:nvPr userDrawn="1"/>
          </p:nvSpPr>
          <p:spPr bwMode="auto">
            <a:xfrm>
              <a:off x="-1" y="5758777"/>
              <a:ext cx="12169007" cy="941911"/>
            </a:xfrm>
            <a:custGeom>
              <a:avLst/>
              <a:gdLst>
                <a:gd name="T0" fmla="*/ 3737 w 3737"/>
                <a:gd name="T1" fmla="*/ 287 h 287"/>
                <a:gd name="T2" fmla="*/ 3737 w 3737"/>
                <a:gd name="T3" fmla="*/ 53 h 287"/>
                <a:gd name="T4" fmla="*/ 3737 w 3737"/>
                <a:gd name="T5" fmla="*/ 46 h 287"/>
                <a:gd name="T6" fmla="*/ 3730 w 3737"/>
                <a:gd name="T7" fmla="*/ 44 h 287"/>
                <a:gd name="T8" fmla="*/ 3623 w 3737"/>
                <a:gd name="T9" fmla="*/ 5 h 287"/>
                <a:gd name="T10" fmla="*/ 3610 w 3737"/>
                <a:gd name="T11" fmla="*/ 0 h 287"/>
                <a:gd name="T12" fmla="*/ 3610 w 3737"/>
                <a:gd name="T13" fmla="*/ 14 h 287"/>
                <a:gd name="T14" fmla="*/ 3610 w 3737"/>
                <a:gd name="T15" fmla="*/ 277 h 287"/>
                <a:gd name="T16" fmla="*/ 3620 w 3737"/>
                <a:gd name="T17" fmla="*/ 277 h 287"/>
                <a:gd name="T18" fmla="*/ 3620 w 3737"/>
                <a:gd name="T19" fmla="*/ 267 h 287"/>
                <a:gd name="T20" fmla="*/ 3593 w 3737"/>
                <a:gd name="T21" fmla="*/ 267 h 287"/>
                <a:gd name="T22" fmla="*/ 3593 w 3737"/>
                <a:gd name="T23" fmla="*/ 277 h 287"/>
                <a:gd name="T24" fmla="*/ 3603 w 3737"/>
                <a:gd name="T25" fmla="*/ 277 h 287"/>
                <a:gd name="T26" fmla="*/ 3603 w 3737"/>
                <a:gd name="T27" fmla="*/ 95 h 287"/>
                <a:gd name="T28" fmla="*/ 3603 w 3737"/>
                <a:gd name="T29" fmla="*/ 86 h 287"/>
                <a:gd name="T30" fmla="*/ 3595 w 3737"/>
                <a:gd name="T31" fmla="*/ 85 h 287"/>
                <a:gd name="T32" fmla="*/ 3490 w 3737"/>
                <a:gd name="T33" fmla="*/ 67 h 287"/>
                <a:gd name="T34" fmla="*/ 3478 w 3737"/>
                <a:gd name="T35" fmla="*/ 65 h 287"/>
                <a:gd name="T36" fmla="*/ 3478 w 3737"/>
                <a:gd name="T37" fmla="*/ 76 h 287"/>
                <a:gd name="T38" fmla="*/ 3478 w 3737"/>
                <a:gd name="T39" fmla="*/ 277 h 287"/>
                <a:gd name="T40" fmla="*/ 3488 w 3737"/>
                <a:gd name="T41" fmla="*/ 277 h 287"/>
                <a:gd name="T42" fmla="*/ 3488 w 3737"/>
                <a:gd name="T43" fmla="*/ 267 h 287"/>
                <a:gd name="T44" fmla="*/ 0 w 3737"/>
                <a:gd name="T45" fmla="*/ 267 h 287"/>
                <a:gd name="T46" fmla="*/ 0 w 3737"/>
                <a:gd name="T47" fmla="*/ 287 h 287"/>
                <a:gd name="T48" fmla="*/ 3488 w 3737"/>
                <a:gd name="T49" fmla="*/ 287 h 287"/>
                <a:gd name="T50" fmla="*/ 3498 w 3737"/>
                <a:gd name="T51" fmla="*/ 287 h 287"/>
                <a:gd name="T52" fmla="*/ 3498 w 3737"/>
                <a:gd name="T53" fmla="*/ 277 h 287"/>
                <a:gd name="T54" fmla="*/ 3498 w 3737"/>
                <a:gd name="T55" fmla="*/ 76 h 287"/>
                <a:gd name="T56" fmla="*/ 3488 w 3737"/>
                <a:gd name="T57" fmla="*/ 76 h 287"/>
                <a:gd name="T58" fmla="*/ 3486 w 3737"/>
                <a:gd name="T59" fmla="*/ 86 h 287"/>
                <a:gd name="T60" fmla="*/ 3592 w 3737"/>
                <a:gd name="T61" fmla="*/ 105 h 287"/>
                <a:gd name="T62" fmla="*/ 3593 w 3737"/>
                <a:gd name="T63" fmla="*/ 95 h 287"/>
                <a:gd name="T64" fmla="*/ 3583 w 3737"/>
                <a:gd name="T65" fmla="*/ 95 h 287"/>
                <a:gd name="T66" fmla="*/ 3583 w 3737"/>
                <a:gd name="T67" fmla="*/ 277 h 287"/>
                <a:gd name="T68" fmla="*/ 3583 w 3737"/>
                <a:gd name="T69" fmla="*/ 287 h 287"/>
                <a:gd name="T70" fmla="*/ 3593 w 3737"/>
                <a:gd name="T71" fmla="*/ 287 h 287"/>
                <a:gd name="T72" fmla="*/ 3620 w 3737"/>
                <a:gd name="T73" fmla="*/ 287 h 287"/>
                <a:gd name="T74" fmla="*/ 3630 w 3737"/>
                <a:gd name="T75" fmla="*/ 287 h 287"/>
                <a:gd name="T76" fmla="*/ 3630 w 3737"/>
                <a:gd name="T77" fmla="*/ 277 h 287"/>
                <a:gd name="T78" fmla="*/ 3630 w 3737"/>
                <a:gd name="T79" fmla="*/ 14 h 287"/>
                <a:gd name="T80" fmla="*/ 3620 w 3737"/>
                <a:gd name="T81" fmla="*/ 14 h 287"/>
                <a:gd name="T82" fmla="*/ 3616 w 3737"/>
                <a:gd name="T83" fmla="*/ 24 h 287"/>
                <a:gd name="T84" fmla="*/ 3724 w 3737"/>
                <a:gd name="T85" fmla="*/ 62 h 287"/>
                <a:gd name="T86" fmla="*/ 3727 w 3737"/>
                <a:gd name="T87" fmla="*/ 53 h 287"/>
                <a:gd name="T88" fmla="*/ 3717 w 3737"/>
                <a:gd name="T89" fmla="*/ 53 h 287"/>
                <a:gd name="T90" fmla="*/ 3717 w 3737"/>
                <a:gd name="T91" fmla="*/ 287 h 287"/>
                <a:gd name="T92" fmla="*/ 3737 w 3737"/>
                <a:gd name="T93" fmla="*/ 287 h 287"/>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648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10000" y="10000"/>
                  </a:moveTo>
                  <a:lnTo>
                    <a:pt x="10000" y="1847"/>
                  </a:lnTo>
                  <a:lnTo>
                    <a:pt x="10000" y="1603"/>
                  </a:lnTo>
                  <a:cubicBezTo>
                    <a:pt x="9994" y="1580"/>
                    <a:pt x="9987" y="1556"/>
                    <a:pt x="9981" y="1533"/>
                  </a:cubicBezTo>
                  <a:cubicBezTo>
                    <a:pt x="9888" y="1080"/>
                    <a:pt x="9791" y="627"/>
                    <a:pt x="9695" y="174"/>
                  </a:cubicBezTo>
                  <a:cubicBezTo>
                    <a:pt x="9683" y="116"/>
                    <a:pt x="9672" y="58"/>
                    <a:pt x="9660" y="0"/>
                  </a:cubicBezTo>
                  <a:lnTo>
                    <a:pt x="9660" y="488"/>
                  </a:lnTo>
                  <a:lnTo>
                    <a:pt x="9660" y="9652"/>
                  </a:lnTo>
                  <a:lnTo>
                    <a:pt x="9687" y="9652"/>
                  </a:lnTo>
                  <a:lnTo>
                    <a:pt x="9687" y="9303"/>
                  </a:lnTo>
                  <a:lnTo>
                    <a:pt x="9615" y="9303"/>
                  </a:lnTo>
                  <a:lnTo>
                    <a:pt x="9615" y="9652"/>
                  </a:lnTo>
                  <a:lnTo>
                    <a:pt x="9641" y="9652"/>
                  </a:lnTo>
                  <a:lnTo>
                    <a:pt x="9641" y="3310"/>
                  </a:lnTo>
                  <a:lnTo>
                    <a:pt x="9641" y="2997"/>
                  </a:lnTo>
                  <a:cubicBezTo>
                    <a:pt x="9634" y="2985"/>
                    <a:pt x="9627" y="2974"/>
                    <a:pt x="9620" y="2962"/>
                  </a:cubicBezTo>
                  <a:cubicBezTo>
                    <a:pt x="9526" y="2753"/>
                    <a:pt x="9433" y="2544"/>
                    <a:pt x="9339" y="2334"/>
                  </a:cubicBezTo>
                  <a:cubicBezTo>
                    <a:pt x="9328" y="2311"/>
                    <a:pt x="9318" y="2288"/>
                    <a:pt x="9307" y="2265"/>
                  </a:cubicBezTo>
                  <a:lnTo>
                    <a:pt x="9307" y="2648"/>
                  </a:lnTo>
                  <a:lnTo>
                    <a:pt x="9307" y="9652"/>
                  </a:lnTo>
                  <a:lnTo>
                    <a:pt x="9334" y="9652"/>
                  </a:lnTo>
                  <a:lnTo>
                    <a:pt x="9334" y="9303"/>
                  </a:lnTo>
                  <a:lnTo>
                    <a:pt x="0" y="9303"/>
                  </a:lnTo>
                  <a:lnTo>
                    <a:pt x="0" y="10000"/>
                  </a:lnTo>
                  <a:lnTo>
                    <a:pt x="9334" y="10000"/>
                  </a:lnTo>
                  <a:lnTo>
                    <a:pt x="9360" y="10000"/>
                  </a:lnTo>
                  <a:lnTo>
                    <a:pt x="9360" y="9652"/>
                  </a:lnTo>
                  <a:lnTo>
                    <a:pt x="9360" y="2972"/>
                  </a:lnTo>
                  <a:cubicBezTo>
                    <a:pt x="9334" y="2972"/>
                    <a:pt x="9359" y="2994"/>
                    <a:pt x="9359" y="3012"/>
                  </a:cubicBezTo>
                  <a:cubicBezTo>
                    <a:pt x="9359" y="3030"/>
                    <a:pt x="9322" y="2980"/>
                    <a:pt x="9361" y="3078"/>
                  </a:cubicBezTo>
                  <a:cubicBezTo>
                    <a:pt x="9400" y="3176"/>
                    <a:pt x="9499" y="3388"/>
                    <a:pt x="9595" y="3598"/>
                  </a:cubicBezTo>
                  <a:cubicBezTo>
                    <a:pt x="9596" y="3482"/>
                    <a:pt x="9593" y="3577"/>
                    <a:pt x="9592" y="3573"/>
                  </a:cubicBezTo>
                  <a:cubicBezTo>
                    <a:pt x="9591" y="3569"/>
                    <a:pt x="9589" y="3389"/>
                    <a:pt x="9588" y="3573"/>
                  </a:cubicBezTo>
                  <a:cubicBezTo>
                    <a:pt x="9582" y="4586"/>
                    <a:pt x="9588" y="8581"/>
                    <a:pt x="9588" y="9652"/>
                  </a:cubicBezTo>
                  <a:lnTo>
                    <a:pt x="9588" y="10000"/>
                  </a:lnTo>
                  <a:lnTo>
                    <a:pt x="9615" y="10000"/>
                  </a:lnTo>
                  <a:lnTo>
                    <a:pt x="9687" y="10000"/>
                  </a:lnTo>
                  <a:lnTo>
                    <a:pt x="9714" y="10000"/>
                  </a:lnTo>
                  <a:lnTo>
                    <a:pt x="9714" y="9652"/>
                  </a:lnTo>
                  <a:lnTo>
                    <a:pt x="9714" y="913"/>
                  </a:lnTo>
                  <a:cubicBezTo>
                    <a:pt x="9705" y="913"/>
                    <a:pt x="9712" y="899"/>
                    <a:pt x="9712" y="913"/>
                  </a:cubicBezTo>
                  <a:cubicBezTo>
                    <a:pt x="9712" y="927"/>
                    <a:pt x="9673" y="800"/>
                    <a:pt x="9712" y="998"/>
                  </a:cubicBezTo>
                  <a:cubicBezTo>
                    <a:pt x="9751" y="1196"/>
                    <a:pt x="9853" y="1646"/>
                    <a:pt x="9949" y="2099"/>
                  </a:cubicBezTo>
                  <a:cubicBezTo>
                    <a:pt x="9952" y="1995"/>
                    <a:pt x="9955" y="2132"/>
                    <a:pt x="9954" y="2090"/>
                  </a:cubicBezTo>
                  <a:cubicBezTo>
                    <a:pt x="9954" y="2048"/>
                    <a:pt x="9949" y="1928"/>
                    <a:pt x="9946" y="1847"/>
                  </a:cubicBezTo>
                  <a:lnTo>
                    <a:pt x="9946" y="10000"/>
                  </a:lnTo>
                  <a:lnTo>
                    <a:pt x="10000"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0" name="Forma libre: forma 139">
              <a:extLst>
                <a:ext uri="{FF2B5EF4-FFF2-40B4-BE49-F238E27FC236}">
                  <a16:creationId xmlns:a16="http://schemas.microsoft.com/office/drawing/2014/main" id="{2018EB47-0ABD-4A26-B6A7-90EC5AAB8013}"/>
                </a:ext>
              </a:extLst>
            </p:cNvPr>
            <p:cNvSpPr>
              <a:spLocks/>
            </p:cNvSpPr>
            <p:nvPr userDrawn="1"/>
          </p:nvSpPr>
          <p:spPr bwMode="auto">
            <a:xfrm>
              <a:off x="11573551" y="5282412"/>
              <a:ext cx="357279" cy="1418276"/>
            </a:xfrm>
            <a:custGeom>
              <a:avLst/>
              <a:gdLst>
                <a:gd name="connsiteX0" fmla="*/ 268583 w 357279"/>
                <a:gd name="connsiteY0" fmla="*/ 214365 h 1418276"/>
                <a:gd name="connsiteX1" fmla="*/ 272497 w 357279"/>
                <a:gd name="connsiteY1" fmla="*/ 216287 h 1418276"/>
                <a:gd name="connsiteX2" fmla="*/ 272545 w 357279"/>
                <a:gd name="connsiteY2" fmla="*/ 217154 h 1418276"/>
                <a:gd name="connsiteX3" fmla="*/ 268697 w 357279"/>
                <a:gd name="connsiteY3" fmla="*/ 215110 h 1418276"/>
                <a:gd name="connsiteX4" fmla="*/ 180228 w 357279"/>
                <a:gd name="connsiteY4" fmla="*/ 45437 h 1418276"/>
                <a:gd name="connsiteX5" fmla="*/ 179962 w 357279"/>
                <a:gd name="connsiteY5" fmla="*/ 46118 h 1418276"/>
                <a:gd name="connsiteX6" fmla="*/ 179892 w 357279"/>
                <a:gd name="connsiteY6" fmla="*/ 45574 h 1418276"/>
                <a:gd name="connsiteX7" fmla="*/ 180259 w 357279"/>
                <a:gd name="connsiteY7" fmla="*/ 45425 h 1418276"/>
                <a:gd name="connsiteX8" fmla="*/ 180228 w 357279"/>
                <a:gd name="connsiteY8" fmla="*/ 45437 h 1418276"/>
                <a:gd name="connsiteX9" fmla="*/ 180231 w 357279"/>
                <a:gd name="connsiteY9" fmla="*/ 45431 h 1418276"/>
                <a:gd name="connsiteX10" fmla="*/ 182191 w 357279"/>
                <a:gd name="connsiteY10" fmla="*/ 44636 h 1418276"/>
                <a:gd name="connsiteX11" fmla="*/ 181690 w 357279"/>
                <a:gd name="connsiteY11" fmla="*/ 45101 h 1418276"/>
                <a:gd name="connsiteX12" fmla="*/ 180259 w 357279"/>
                <a:gd name="connsiteY12" fmla="*/ 45425 h 1418276"/>
                <a:gd name="connsiteX13" fmla="*/ 129013 w 357279"/>
                <a:gd name="connsiteY13" fmla="*/ 0 h 1418276"/>
                <a:gd name="connsiteX14" fmla="*/ 152165 w 357279"/>
                <a:gd name="connsiteY14" fmla="*/ 0 h 1418276"/>
                <a:gd name="connsiteX15" fmla="*/ 208401 w 357279"/>
                <a:gd name="connsiteY15" fmla="*/ 0 h 1418276"/>
                <a:gd name="connsiteX16" fmla="*/ 238198 w 357279"/>
                <a:gd name="connsiteY16" fmla="*/ 0 h 1418276"/>
                <a:gd name="connsiteX17" fmla="*/ 241485 w 357279"/>
                <a:gd name="connsiteY17" fmla="*/ 29359 h 1418276"/>
                <a:gd name="connsiteX18" fmla="*/ 265837 w 357279"/>
                <a:gd name="connsiteY18" fmla="*/ 196394 h 1418276"/>
                <a:gd name="connsiteX19" fmla="*/ 268583 w 357279"/>
                <a:gd name="connsiteY19" fmla="*/ 214365 h 1418276"/>
                <a:gd name="connsiteX20" fmla="*/ 251417 w 357279"/>
                <a:gd name="connsiteY20" fmla="*/ 205934 h 1418276"/>
                <a:gd name="connsiteX21" fmla="*/ 268697 w 357279"/>
                <a:gd name="connsiteY21" fmla="*/ 215110 h 1418276"/>
                <a:gd name="connsiteX22" fmla="*/ 271282 w 357279"/>
                <a:gd name="connsiteY22" fmla="*/ 232030 h 1418276"/>
                <a:gd name="connsiteX23" fmla="*/ 273685 w 357279"/>
                <a:gd name="connsiteY23" fmla="*/ 237828 h 1418276"/>
                <a:gd name="connsiteX24" fmla="*/ 272545 w 357279"/>
                <a:gd name="connsiteY24" fmla="*/ 217154 h 1418276"/>
                <a:gd name="connsiteX25" fmla="*/ 337414 w 357279"/>
                <a:gd name="connsiteY25" fmla="*/ 251602 h 1418276"/>
                <a:gd name="connsiteX26" fmla="*/ 357279 w 357279"/>
                <a:gd name="connsiteY26" fmla="*/ 261389 h 1418276"/>
                <a:gd name="connsiteX27" fmla="*/ 357279 w 357279"/>
                <a:gd name="connsiteY27" fmla="*/ 281103 h 1418276"/>
                <a:gd name="connsiteX28" fmla="*/ 357279 w 357279"/>
                <a:gd name="connsiteY28" fmla="*/ 1418276 h 1418276"/>
                <a:gd name="connsiteX29" fmla="*/ 291111 w 357279"/>
                <a:gd name="connsiteY29" fmla="*/ 1418276 h 1418276"/>
                <a:gd name="connsiteX30" fmla="*/ 291111 w 357279"/>
                <a:gd name="connsiteY30" fmla="*/ 299014 h 1418276"/>
                <a:gd name="connsiteX31" fmla="*/ 307653 w 357279"/>
                <a:gd name="connsiteY31" fmla="*/ 307199 h 1418276"/>
                <a:gd name="connsiteX32" fmla="*/ 297542 w 357279"/>
                <a:gd name="connsiteY32" fmla="*/ 298264 h 1418276"/>
                <a:gd name="connsiteX33" fmla="*/ 291111 w 357279"/>
                <a:gd name="connsiteY33" fmla="*/ 281103 h 1418276"/>
                <a:gd name="connsiteX34" fmla="*/ 291111 w 357279"/>
                <a:gd name="connsiteY34" fmla="*/ 299014 h 1418276"/>
                <a:gd name="connsiteX35" fmla="*/ 221656 w 357279"/>
                <a:gd name="connsiteY35" fmla="*/ 264651 h 1418276"/>
                <a:gd name="connsiteX36" fmla="*/ 205114 w 357279"/>
                <a:gd name="connsiteY36" fmla="*/ 254864 h 1418276"/>
                <a:gd name="connsiteX37" fmla="*/ 205114 w 357279"/>
                <a:gd name="connsiteY37" fmla="*/ 238554 h 1418276"/>
                <a:gd name="connsiteX38" fmla="*/ 183293 w 357279"/>
                <a:gd name="connsiteY38" fmla="*/ 71878 h 1418276"/>
                <a:gd name="connsiteX39" fmla="*/ 181288 w 357279"/>
                <a:gd name="connsiteY39" fmla="*/ 56365 h 1418276"/>
                <a:gd name="connsiteX40" fmla="*/ 185249 w 357279"/>
                <a:gd name="connsiteY40" fmla="*/ 39145 h 1418276"/>
                <a:gd name="connsiteX41" fmla="*/ 180747 w 357279"/>
                <a:gd name="connsiteY41" fmla="*/ 44109 h 1418276"/>
                <a:gd name="connsiteX42" fmla="*/ 180231 w 357279"/>
                <a:gd name="connsiteY42" fmla="*/ 45431 h 1418276"/>
                <a:gd name="connsiteX43" fmla="*/ 179884 w 357279"/>
                <a:gd name="connsiteY43" fmla="*/ 45510 h 1418276"/>
                <a:gd name="connsiteX44" fmla="*/ 178639 w 357279"/>
                <a:gd name="connsiteY44" fmla="*/ 35883 h 1418276"/>
                <a:gd name="connsiteX45" fmla="*/ 177925 w 357279"/>
                <a:gd name="connsiteY45" fmla="*/ 45952 h 1418276"/>
                <a:gd name="connsiteX46" fmla="*/ 179884 w 357279"/>
                <a:gd name="connsiteY46" fmla="*/ 45510 h 1418276"/>
                <a:gd name="connsiteX47" fmla="*/ 179892 w 357279"/>
                <a:gd name="connsiteY47" fmla="*/ 45574 h 1418276"/>
                <a:gd name="connsiteX48" fmla="*/ 177925 w 357279"/>
                <a:gd name="connsiteY48" fmla="*/ 46378 h 1418276"/>
                <a:gd name="connsiteX49" fmla="*/ 176925 w 357279"/>
                <a:gd name="connsiteY49" fmla="*/ 53895 h 1418276"/>
                <a:gd name="connsiteX50" fmla="*/ 179962 w 357279"/>
                <a:gd name="connsiteY50" fmla="*/ 46118 h 1418276"/>
                <a:gd name="connsiteX51" fmla="*/ 181288 w 357279"/>
                <a:gd name="connsiteY51" fmla="*/ 56365 h 1418276"/>
                <a:gd name="connsiteX52" fmla="*/ 152165 w 357279"/>
                <a:gd name="connsiteY52" fmla="*/ 182958 h 1418276"/>
                <a:gd name="connsiteX53" fmla="*/ 142233 w 357279"/>
                <a:gd name="connsiteY53" fmla="*/ 222244 h 1418276"/>
                <a:gd name="connsiteX54" fmla="*/ 105862 w 357279"/>
                <a:gd name="connsiteY54" fmla="*/ 205934 h 1418276"/>
                <a:gd name="connsiteX55" fmla="*/ 66167 w 357279"/>
                <a:gd name="connsiteY55" fmla="*/ 183528 h 1418276"/>
                <a:gd name="connsiteX56" fmla="*/ 66168 w 357279"/>
                <a:gd name="connsiteY56" fmla="*/ 175441 h 1418276"/>
                <a:gd name="connsiteX57" fmla="*/ 65281 w 357279"/>
                <a:gd name="connsiteY57" fmla="*/ 183028 h 1418276"/>
                <a:gd name="connsiteX58" fmla="*/ 63595 w 357279"/>
                <a:gd name="connsiteY58" fmla="*/ 182077 h 1418276"/>
                <a:gd name="connsiteX59" fmla="*/ 63596 w 357279"/>
                <a:gd name="connsiteY59" fmla="*/ 181114 h 1418276"/>
                <a:gd name="connsiteX60" fmla="*/ 59880 w 357279"/>
                <a:gd name="connsiteY60" fmla="*/ 179980 h 1418276"/>
                <a:gd name="connsiteX61" fmla="*/ 63595 w 357279"/>
                <a:gd name="connsiteY61" fmla="*/ 182077 h 1418276"/>
                <a:gd name="connsiteX62" fmla="*/ 63582 w 357279"/>
                <a:gd name="connsiteY62" fmla="*/ 193702 h 1418276"/>
                <a:gd name="connsiteX63" fmla="*/ 64013 w 357279"/>
                <a:gd name="connsiteY63" fmla="*/ 193879 h 1418276"/>
                <a:gd name="connsiteX64" fmla="*/ 65281 w 357279"/>
                <a:gd name="connsiteY64" fmla="*/ 183028 h 1418276"/>
                <a:gd name="connsiteX65" fmla="*/ 66167 w 357279"/>
                <a:gd name="connsiteY65" fmla="*/ 183528 h 1418276"/>
                <a:gd name="connsiteX66" fmla="*/ 66152 w 357279"/>
                <a:gd name="connsiteY66" fmla="*/ 299680 h 1418276"/>
                <a:gd name="connsiteX67" fmla="*/ 66168 w 357279"/>
                <a:gd name="connsiteY67" fmla="*/ 1418276 h 1418276"/>
                <a:gd name="connsiteX68" fmla="*/ 0 w 357279"/>
                <a:gd name="connsiteY68" fmla="*/ 1418276 h 1418276"/>
                <a:gd name="connsiteX69" fmla="*/ 0 w 357279"/>
                <a:gd name="connsiteY69" fmla="*/ 137289 h 1418276"/>
                <a:gd name="connsiteX70" fmla="*/ 0 w 357279"/>
                <a:gd name="connsiteY70" fmla="*/ 88217 h 1418276"/>
                <a:gd name="connsiteX71" fmla="*/ 46303 w 357279"/>
                <a:gd name="connsiteY71" fmla="*/ 107789 h 1418276"/>
                <a:gd name="connsiteX72" fmla="*/ 96663 w 357279"/>
                <a:gd name="connsiteY72" fmla="*/ 125471 h 1418276"/>
                <a:gd name="connsiteX73" fmla="*/ 85997 w 357279"/>
                <a:gd name="connsiteY73" fmla="*/ 166648 h 1418276"/>
                <a:gd name="connsiteX74" fmla="*/ 98109 w 357279"/>
                <a:gd name="connsiteY74" fmla="*/ 126936 h 1418276"/>
                <a:gd name="connsiteX75" fmla="*/ 105683 w 357279"/>
                <a:gd name="connsiteY75" fmla="*/ 128638 h 1418276"/>
                <a:gd name="connsiteX76" fmla="*/ 96663 w 357279"/>
                <a:gd name="connsiteY76" fmla="*/ 125471 h 1418276"/>
                <a:gd name="connsiteX77" fmla="*/ 122404 w 357279"/>
                <a:gd name="connsiteY77" fmla="*/ 26097 h 1418276"/>
                <a:gd name="connsiteX78" fmla="*/ 129013 w 357279"/>
                <a:gd name="connsiteY78" fmla="*/ 0 h 141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57279" h="1418276">
                  <a:moveTo>
                    <a:pt x="268583" y="214365"/>
                  </a:moveTo>
                  <a:lnTo>
                    <a:pt x="272497" y="216287"/>
                  </a:lnTo>
                  <a:lnTo>
                    <a:pt x="272545" y="217154"/>
                  </a:lnTo>
                  <a:lnTo>
                    <a:pt x="268697" y="215110"/>
                  </a:lnTo>
                  <a:close/>
                  <a:moveTo>
                    <a:pt x="180228" y="45437"/>
                  </a:moveTo>
                  <a:lnTo>
                    <a:pt x="179962" y="46118"/>
                  </a:lnTo>
                  <a:lnTo>
                    <a:pt x="179892" y="45574"/>
                  </a:lnTo>
                  <a:close/>
                  <a:moveTo>
                    <a:pt x="180259" y="45425"/>
                  </a:moveTo>
                  <a:lnTo>
                    <a:pt x="180228" y="45437"/>
                  </a:lnTo>
                  <a:lnTo>
                    <a:pt x="180231" y="45431"/>
                  </a:lnTo>
                  <a:close/>
                  <a:moveTo>
                    <a:pt x="182191" y="44636"/>
                  </a:moveTo>
                  <a:cubicBezTo>
                    <a:pt x="182658" y="44516"/>
                    <a:pt x="182331" y="44764"/>
                    <a:pt x="181690" y="45101"/>
                  </a:cubicBezTo>
                  <a:lnTo>
                    <a:pt x="180259" y="45425"/>
                  </a:lnTo>
                  <a:close/>
                  <a:moveTo>
                    <a:pt x="129013" y="0"/>
                  </a:moveTo>
                  <a:lnTo>
                    <a:pt x="152165" y="0"/>
                  </a:lnTo>
                  <a:lnTo>
                    <a:pt x="208401" y="0"/>
                  </a:lnTo>
                  <a:lnTo>
                    <a:pt x="238198" y="0"/>
                  </a:lnTo>
                  <a:cubicBezTo>
                    <a:pt x="239305" y="9786"/>
                    <a:pt x="240377" y="19572"/>
                    <a:pt x="241485" y="29359"/>
                  </a:cubicBezTo>
                  <a:cubicBezTo>
                    <a:pt x="248934" y="78396"/>
                    <a:pt x="259056" y="150329"/>
                    <a:pt x="265837" y="196394"/>
                  </a:cubicBezTo>
                  <a:lnTo>
                    <a:pt x="268583" y="214365"/>
                  </a:lnTo>
                  <a:lnTo>
                    <a:pt x="251417" y="205934"/>
                  </a:lnTo>
                  <a:lnTo>
                    <a:pt x="268697" y="215110"/>
                  </a:lnTo>
                  <a:lnTo>
                    <a:pt x="271282" y="232030"/>
                  </a:lnTo>
                  <a:cubicBezTo>
                    <a:pt x="273872" y="247631"/>
                    <a:pt x="274078" y="245008"/>
                    <a:pt x="273685" y="237828"/>
                  </a:cubicBezTo>
                  <a:lnTo>
                    <a:pt x="272545" y="217154"/>
                  </a:lnTo>
                  <a:lnTo>
                    <a:pt x="337414" y="251602"/>
                  </a:lnTo>
                  <a:lnTo>
                    <a:pt x="357279" y="261389"/>
                  </a:lnTo>
                  <a:lnTo>
                    <a:pt x="357279" y="281103"/>
                  </a:lnTo>
                  <a:lnTo>
                    <a:pt x="357279" y="1418276"/>
                  </a:lnTo>
                  <a:lnTo>
                    <a:pt x="291111" y="1418276"/>
                  </a:lnTo>
                  <a:lnTo>
                    <a:pt x="291111" y="299014"/>
                  </a:lnTo>
                  <a:lnTo>
                    <a:pt x="307653" y="307199"/>
                  </a:lnTo>
                  <a:lnTo>
                    <a:pt x="297542" y="298264"/>
                  </a:lnTo>
                  <a:lnTo>
                    <a:pt x="291111" y="281103"/>
                  </a:lnTo>
                  <a:lnTo>
                    <a:pt x="291111" y="299014"/>
                  </a:lnTo>
                  <a:lnTo>
                    <a:pt x="221656" y="264651"/>
                  </a:lnTo>
                  <a:lnTo>
                    <a:pt x="205114" y="254864"/>
                  </a:lnTo>
                  <a:lnTo>
                    <a:pt x="205114" y="238554"/>
                  </a:lnTo>
                  <a:cubicBezTo>
                    <a:pt x="197665" y="189517"/>
                    <a:pt x="189050" y="118063"/>
                    <a:pt x="183293" y="71878"/>
                  </a:cubicBezTo>
                  <a:lnTo>
                    <a:pt x="181288" y="56365"/>
                  </a:lnTo>
                  <a:lnTo>
                    <a:pt x="185249" y="39145"/>
                  </a:lnTo>
                  <a:cubicBezTo>
                    <a:pt x="174209" y="37017"/>
                    <a:pt x="182141" y="41698"/>
                    <a:pt x="180747" y="44109"/>
                  </a:cubicBezTo>
                  <a:lnTo>
                    <a:pt x="180231" y="45431"/>
                  </a:lnTo>
                  <a:lnTo>
                    <a:pt x="179884" y="45510"/>
                  </a:lnTo>
                  <a:lnTo>
                    <a:pt x="178639" y="35883"/>
                  </a:lnTo>
                  <a:cubicBezTo>
                    <a:pt x="174102" y="3830"/>
                    <a:pt x="178032" y="44250"/>
                    <a:pt x="177925" y="45952"/>
                  </a:cubicBezTo>
                  <a:lnTo>
                    <a:pt x="179884" y="45510"/>
                  </a:lnTo>
                  <a:lnTo>
                    <a:pt x="179892" y="45574"/>
                  </a:lnTo>
                  <a:lnTo>
                    <a:pt x="177925" y="46378"/>
                  </a:lnTo>
                  <a:cubicBezTo>
                    <a:pt x="177603" y="48931"/>
                    <a:pt x="176460" y="54320"/>
                    <a:pt x="176925" y="53895"/>
                  </a:cubicBezTo>
                  <a:lnTo>
                    <a:pt x="179962" y="46118"/>
                  </a:lnTo>
                  <a:lnTo>
                    <a:pt x="181288" y="56365"/>
                  </a:lnTo>
                  <a:lnTo>
                    <a:pt x="152165" y="182958"/>
                  </a:lnTo>
                  <a:lnTo>
                    <a:pt x="142233" y="222244"/>
                  </a:lnTo>
                  <a:cubicBezTo>
                    <a:pt x="130121" y="216855"/>
                    <a:pt x="119581" y="213025"/>
                    <a:pt x="105862" y="205934"/>
                  </a:cubicBezTo>
                  <a:lnTo>
                    <a:pt x="66167" y="183528"/>
                  </a:lnTo>
                  <a:lnTo>
                    <a:pt x="66168" y="175441"/>
                  </a:lnTo>
                  <a:lnTo>
                    <a:pt x="65281" y="183028"/>
                  </a:lnTo>
                  <a:lnTo>
                    <a:pt x="63595" y="182077"/>
                  </a:lnTo>
                  <a:lnTo>
                    <a:pt x="63596" y="181114"/>
                  </a:lnTo>
                  <a:cubicBezTo>
                    <a:pt x="62560" y="181823"/>
                    <a:pt x="52842" y="175867"/>
                    <a:pt x="59880" y="179980"/>
                  </a:cubicBezTo>
                  <a:lnTo>
                    <a:pt x="63595" y="182077"/>
                  </a:lnTo>
                  <a:lnTo>
                    <a:pt x="63582" y="193702"/>
                  </a:lnTo>
                  <a:cubicBezTo>
                    <a:pt x="63558" y="195652"/>
                    <a:pt x="63641" y="196316"/>
                    <a:pt x="64013" y="193879"/>
                  </a:cubicBezTo>
                  <a:lnTo>
                    <a:pt x="65281" y="183028"/>
                  </a:lnTo>
                  <a:lnTo>
                    <a:pt x="66167" y="183528"/>
                  </a:lnTo>
                  <a:lnTo>
                    <a:pt x="66152" y="299680"/>
                  </a:lnTo>
                  <a:cubicBezTo>
                    <a:pt x="66082" y="527337"/>
                    <a:pt x="65824" y="391977"/>
                    <a:pt x="66168" y="1418276"/>
                  </a:cubicBezTo>
                  <a:lnTo>
                    <a:pt x="0" y="1418276"/>
                  </a:lnTo>
                  <a:lnTo>
                    <a:pt x="0" y="137289"/>
                  </a:lnTo>
                  <a:lnTo>
                    <a:pt x="0" y="88217"/>
                  </a:lnTo>
                  <a:cubicBezTo>
                    <a:pt x="15434" y="94741"/>
                    <a:pt x="28690" y="101123"/>
                    <a:pt x="46303" y="107789"/>
                  </a:cubicBezTo>
                  <a:lnTo>
                    <a:pt x="96663" y="125471"/>
                  </a:lnTo>
                  <a:lnTo>
                    <a:pt x="85997" y="166648"/>
                  </a:lnTo>
                  <a:cubicBezTo>
                    <a:pt x="90034" y="153458"/>
                    <a:pt x="94822" y="133318"/>
                    <a:pt x="98109" y="126936"/>
                  </a:cubicBezTo>
                  <a:cubicBezTo>
                    <a:pt x="101396" y="120554"/>
                    <a:pt x="103146" y="128071"/>
                    <a:pt x="105683" y="128638"/>
                  </a:cubicBezTo>
                  <a:lnTo>
                    <a:pt x="96663" y="125471"/>
                  </a:lnTo>
                  <a:lnTo>
                    <a:pt x="122404" y="26097"/>
                  </a:lnTo>
                  <a:cubicBezTo>
                    <a:pt x="124619" y="17445"/>
                    <a:pt x="126798" y="8652"/>
                    <a:pt x="1290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s-PE" dirty="0"/>
            </a:p>
          </p:txBody>
        </p:sp>
        <p:sp>
          <p:nvSpPr>
            <p:cNvPr id="137" name="Freeform 84616">
              <a:extLst>
                <a:ext uri="{FF2B5EF4-FFF2-40B4-BE49-F238E27FC236}">
                  <a16:creationId xmlns:a16="http://schemas.microsoft.com/office/drawing/2014/main" id="{26460EB9-0FBE-40A2-A261-8C6F832984B9}"/>
                </a:ext>
              </a:extLst>
            </p:cNvPr>
            <p:cNvSpPr>
              <a:spLocks/>
            </p:cNvSpPr>
            <p:nvPr userDrawn="1"/>
          </p:nvSpPr>
          <p:spPr bwMode="auto">
            <a:xfrm>
              <a:off x="11714292" y="4914309"/>
              <a:ext cx="64959" cy="400585"/>
            </a:xfrm>
            <a:custGeom>
              <a:avLst/>
              <a:gdLst>
                <a:gd name="T0" fmla="*/ 0 w 20"/>
                <a:gd name="T1" fmla="*/ 0 h 123"/>
                <a:gd name="T2" fmla="*/ 0 w 20"/>
                <a:gd name="T3" fmla="*/ 123 h 123"/>
                <a:gd name="T4" fmla="*/ 20 w 20"/>
                <a:gd name="T5" fmla="*/ 123 h 123"/>
                <a:gd name="T6" fmla="*/ 20 w 20"/>
                <a:gd name="T7" fmla="*/ 0 h 123"/>
                <a:gd name="T8" fmla="*/ 0 w 20"/>
                <a:gd name="T9" fmla="*/ 0 h 123"/>
              </a:gdLst>
              <a:ahLst/>
              <a:cxnLst>
                <a:cxn ang="0">
                  <a:pos x="T0" y="T1"/>
                </a:cxn>
                <a:cxn ang="0">
                  <a:pos x="T2" y="T3"/>
                </a:cxn>
                <a:cxn ang="0">
                  <a:pos x="T4" y="T5"/>
                </a:cxn>
                <a:cxn ang="0">
                  <a:pos x="T6" y="T7"/>
                </a:cxn>
                <a:cxn ang="0">
                  <a:pos x="T8" y="T9"/>
                </a:cxn>
              </a:cxnLst>
              <a:rect l="0" t="0" r="r" b="b"/>
              <a:pathLst>
                <a:path w="20" h="123">
                  <a:moveTo>
                    <a:pt x="0" y="0"/>
                  </a:moveTo>
                  <a:cubicBezTo>
                    <a:pt x="0" y="41"/>
                    <a:pt x="0" y="82"/>
                    <a:pt x="0" y="123"/>
                  </a:cubicBezTo>
                  <a:cubicBezTo>
                    <a:pt x="20" y="123"/>
                    <a:pt x="20" y="123"/>
                    <a:pt x="20" y="123"/>
                  </a:cubicBezTo>
                  <a:cubicBezTo>
                    <a:pt x="20" y="82"/>
                    <a:pt x="20" y="41"/>
                    <a:pt x="2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 name="Rectángulo 3">
              <a:extLst>
                <a:ext uri="{FF2B5EF4-FFF2-40B4-BE49-F238E27FC236}">
                  <a16:creationId xmlns:a16="http://schemas.microsoft.com/office/drawing/2014/main" id="{1A8A99CB-D5E3-4986-AC58-921DFD77A96D}"/>
                </a:ext>
              </a:extLst>
            </p:cNvPr>
            <p:cNvSpPr/>
            <p:nvPr userDrawn="1"/>
          </p:nvSpPr>
          <p:spPr>
            <a:xfrm>
              <a:off x="11323945" y="6633210"/>
              <a:ext cx="45719"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9" name="Rectángulo 138">
              <a:extLst>
                <a:ext uri="{FF2B5EF4-FFF2-40B4-BE49-F238E27FC236}">
                  <a16:creationId xmlns:a16="http://schemas.microsoft.com/office/drawing/2014/main" id="{8B3FAF9A-733D-4ED4-8BCF-DCB1CEFFA8E2}"/>
                </a:ext>
              </a:extLst>
            </p:cNvPr>
            <p:cNvSpPr/>
            <p:nvPr userDrawn="1"/>
          </p:nvSpPr>
          <p:spPr>
            <a:xfrm>
              <a:off x="11701052" y="6633210"/>
              <a:ext cx="9851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Tree>
    <p:extLst>
      <p:ext uri="{BB962C8B-B14F-4D97-AF65-F5344CB8AC3E}">
        <p14:creationId xmlns:p14="http://schemas.microsoft.com/office/powerpoint/2010/main" val="262073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9">
            <a:extLst>
              <a:ext uri="{FF2B5EF4-FFF2-40B4-BE49-F238E27FC236}">
                <a16:creationId xmlns:a16="http://schemas.microsoft.com/office/drawing/2014/main" id="{C1CE55D7-F1B0-42EB-BB4C-BEB6A4441DBB}"/>
              </a:ext>
            </a:extLst>
          </p:cNvPr>
          <p:cNvSpPr/>
          <p:nvPr userDrawn="1"/>
        </p:nvSpPr>
        <p:spPr>
          <a:xfrm>
            <a:off x="-2261" y="6720876"/>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upo 2">
            <a:extLst>
              <a:ext uri="{FF2B5EF4-FFF2-40B4-BE49-F238E27FC236}">
                <a16:creationId xmlns:a16="http://schemas.microsoft.com/office/drawing/2014/main" id="{A22319B3-4574-4BC5-866B-8F5D2BA8DE38}"/>
              </a:ext>
            </a:extLst>
          </p:cNvPr>
          <p:cNvGrpSpPr/>
          <p:nvPr userDrawn="1"/>
        </p:nvGrpSpPr>
        <p:grpSpPr>
          <a:xfrm>
            <a:off x="7467" y="5749048"/>
            <a:ext cx="12125688" cy="939393"/>
            <a:chOff x="9210675" y="3165476"/>
            <a:chExt cx="1782763" cy="138113"/>
          </a:xfrm>
        </p:grpSpPr>
        <p:sp>
          <p:nvSpPr>
            <p:cNvPr id="11" name="Freeform 84617">
              <a:extLst>
                <a:ext uri="{FF2B5EF4-FFF2-40B4-BE49-F238E27FC236}">
                  <a16:creationId xmlns:a16="http://schemas.microsoft.com/office/drawing/2014/main" id="{3F80BCC2-7235-4AA3-8BE7-9B0BFABFB8BB}"/>
                </a:ext>
              </a:extLst>
            </p:cNvPr>
            <p:cNvSpPr>
              <a:spLocks/>
            </p:cNvSpPr>
            <p:nvPr userDrawn="1"/>
          </p:nvSpPr>
          <p:spPr bwMode="auto">
            <a:xfrm>
              <a:off x="10907713" y="3165476"/>
              <a:ext cx="36513" cy="60325"/>
            </a:xfrm>
            <a:custGeom>
              <a:avLst/>
              <a:gdLst>
                <a:gd name="T0" fmla="*/ 0 w 75"/>
                <a:gd name="T1" fmla="*/ 126 h 126"/>
                <a:gd name="T2" fmla="*/ 0 w 75"/>
                <a:gd name="T3" fmla="*/ 26 h 126"/>
                <a:gd name="T4" fmla="*/ 75 w 75"/>
                <a:gd name="T5" fmla="*/ 0 h 126"/>
                <a:gd name="T6" fmla="*/ 75 w 75"/>
                <a:gd name="T7" fmla="*/ 111 h 126"/>
                <a:gd name="T8" fmla="*/ 0 w 75"/>
                <a:gd name="T9" fmla="*/ 126 h 126"/>
              </a:gdLst>
              <a:ahLst/>
              <a:cxnLst>
                <a:cxn ang="0">
                  <a:pos x="T0" y="T1"/>
                </a:cxn>
                <a:cxn ang="0">
                  <a:pos x="T2" y="T3"/>
                </a:cxn>
                <a:cxn ang="0">
                  <a:pos x="T4" y="T5"/>
                </a:cxn>
                <a:cxn ang="0">
                  <a:pos x="T6" y="T7"/>
                </a:cxn>
                <a:cxn ang="0">
                  <a:pos x="T8" y="T9"/>
                </a:cxn>
              </a:cxnLst>
              <a:rect l="0" t="0" r="r" b="b"/>
              <a:pathLst>
                <a:path w="75" h="126">
                  <a:moveTo>
                    <a:pt x="0" y="126"/>
                  </a:moveTo>
                  <a:cubicBezTo>
                    <a:pt x="0" y="92"/>
                    <a:pt x="0" y="59"/>
                    <a:pt x="0" y="26"/>
                  </a:cubicBezTo>
                  <a:cubicBezTo>
                    <a:pt x="25" y="17"/>
                    <a:pt x="50" y="9"/>
                    <a:pt x="75" y="0"/>
                  </a:cubicBezTo>
                  <a:cubicBezTo>
                    <a:pt x="75" y="36"/>
                    <a:pt x="75" y="75"/>
                    <a:pt x="75" y="111"/>
                  </a:cubicBezTo>
                  <a:cubicBezTo>
                    <a:pt x="0" y="126"/>
                    <a:pt x="75" y="111"/>
                    <a:pt x="0" y="126"/>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 name="Freeform 84618">
              <a:extLst>
                <a:ext uri="{FF2B5EF4-FFF2-40B4-BE49-F238E27FC236}">
                  <a16:creationId xmlns:a16="http://schemas.microsoft.com/office/drawing/2014/main" id="{6AB327A4-ABA2-4196-B2AC-8ECDFAE8866F}"/>
                </a:ext>
              </a:extLst>
            </p:cNvPr>
            <p:cNvSpPr>
              <a:spLocks/>
            </p:cNvSpPr>
            <p:nvPr userDrawn="1"/>
          </p:nvSpPr>
          <p:spPr bwMode="auto">
            <a:xfrm>
              <a:off x="10944225" y="3165476"/>
              <a:ext cx="9525" cy="57150"/>
            </a:xfrm>
            <a:custGeom>
              <a:avLst/>
              <a:gdLst>
                <a:gd name="T0" fmla="*/ 21 w 21"/>
                <a:gd name="T1" fmla="*/ 17 h 120"/>
                <a:gd name="T2" fmla="*/ 21 w 21"/>
                <a:gd name="T3" fmla="*/ 120 h 120"/>
                <a:gd name="T4" fmla="*/ 0 w 21"/>
                <a:gd name="T5" fmla="*/ 111 h 120"/>
                <a:gd name="T6" fmla="*/ 0 w 21"/>
                <a:gd name="T7" fmla="*/ 0 h 120"/>
                <a:gd name="T8" fmla="*/ 21 w 21"/>
                <a:gd name="T9" fmla="*/ 17 h 120"/>
              </a:gdLst>
              <a:ahLst/>
              <a:cxnLst>
                <a:cxn ang="0">
                  <a:pos x="T0" y="T1"/>
                </a:cxn>
                <a:cxn ang="0">
                  <a:pos x="T2" y="T3"/>
                </a:cxn>
                <a:cxn ang="0">
                  <a:pos x="T4" y="T5"/>
                </a:cxn>
                <a:cxn ang="0">
                  <a:pos x="T6" y="T7"/>
                </a:cxn>
                <a:cxn ang="0">
                  <a:pos x="T8" y="T9"/>
                </a:cxn>
              </a:cxnLst>
              <a:rect l="0" t="0" r="r" b="b"/>
              <a:pathLst>
                <a:path w="21" h="120">
                  <a:moveTo>
                    <a:pt x="21" y="17"/>
                  </a:moveTo>
                  <a:cubicBezTo>
                    <a:pt x="21" y="51"/>
                    <a:pt x="21" y="86"/>
                    <a:pt x="21" y="120"/>
                  </a:cubicBezTo>
                  <a:cubicBezTo>
                    <a:pt x="14" y="117"/>
                    <a:pt x="7" y="114"/>
                    <a:pt x="0" y="111"/>
                  </a:cubicBezTo>
                  <a:cubicBezTo>
                    <a:pt x="0" y="74"/>
                    <a:pt x="0" y="37"/>
                    <a:pt x="0" y="0"/>
                  </a:cubicBezTo>
                  <a:cubicBezTo>
                    <a:pt x="7" y="6"/>
                    <a:pt x="14" y="11"/>
                    <a:pt x="21" y="17"/>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 name="Freeform 84619">
              <a:extLst>
                <a:ext uri="{FF2B5EF4-FFF2-40B4-BE49-F238E27FC236}">
                  <a16:creationId xmlns:a16="http://schemas.microsoft.com/office/drawing/2014/main" id="{1A01B33E-7E34-4E99-A2CC-289D69CC8374}"/>
                </a:ext>
              </a:extLst>
            </p:cNvPr>
            <p:cNvSpPr>
              <a:spLocks/>
            </p:cNvSpPr>
            <p:nvPr userDrawn="1"/>
          </p:nvSpPr>
          <p:spPr bwMode="auto">
            <a:xfrm>
              <a:off x="10942638" y="3230563"/>
              <a:ext cx="50800" cy="39688"/>
            </a:xfrm>
            <a:custGeom>
              <a:avLst/>
              <a:gdLst>
                <a:gd name="T0" fmla="*/ 0 w 107"/>
                <a:gd name="T1" fmla="*/ 0 h 85"/>
                <a:gd name="T2" fmla="*/ 0 w 107"/>
                <a:gd name="T3" fmla="*/ 47 h 85"/>
                <a:gd name="T4" fmla="*/ 107 w 107"/>
                <a:gd name="T5" fmla="*/ 85 h 85"/>
                <a:gd name="T6" fmla="*/ 107 w 107"/>
                <a:gd name="T7" fmla="*/ 38 h 85"/>
                <a:gd name="T8" fmla="*/ 0 w 107"/>
                <a:gd name="T9" fmla="*/ 0 h 85"/>
              </a:gdLst>
              <a:ahLst/>
              <a:cxnLst>
                <a:cxn ang="0">
                  <a:pos x="T0" y="T1"/>
                </a:cxn>
                <a:cxn ang="0">
                  <a:pos x="T2" y="T3"/>
                </a:cxn>
                <a:cxn ang="0">
                  <a:pos x="T4" y="T5"/>
                </a:cxn>
                <a:cxn ang="0">
                  <a:pos x="T6" y="T7"/>
                </a:cxn>
                <a:cxn ang="0">
                  <a:pos x="T8" y="T9"/>
                </a:cxn>
              </a:cxnLst>
              <a:rect l="0" t="0" r="r" b="b"/>
              <a:pathLst>
                <a:path w="107" h="85">
                  <a:moveTo>
                    <a:pt x="0" y="0"/>
                  </a:moveTo>
                  <a:cubicBezTo>
                    <a:pt x="0" y="16"/>
                    <a:pt x="0" y="31"/>
                    <a:pt x="0" y="47"/>
                  </a:cubicBezTo>
                  <a:cubicBezTo>
                    <a:pt x="36" y="60"/>
                    <a:pt x="72" y="72"/>
                    <a:pt x="107" y="85"/>
                  </a:cubicBezTo>
                  <a:cubicBezTo>
                    <a:pt x="107" y="69"/>
                    <a:pt x="107" y="54"/>
                    <a:pt x="107" y="38"/>
                  </a:cubicBezTo>
                  <a:cubicBezTo>
                    <a:pt x="72" y="26"/>
                    <a:pt x="36" y="13"/>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 name="Freeform 84620">
              <a:extLst>
                <a:ext uri="{FF2B5EF4-FFF2-40B4-BE49-F238E27FC236}">
                  <a16:creationId xmlns:a16="http://schemas.microsoft.com/office/drawing/2014/main" id="{F4BC67D4-E43E-4700-B8EA-DA18FED909CA}"/>
                </a:ext>
              </a:extLst>
            </p:cNvPr>
            <p:cNvSpPr>
              <a:spLocks/>
            </p:cNvSpPr>
            <p:nvPr userDrawn="1"/>
          </p:nvSpPr>
          <p:spPr bwMode="auto">
            <a:xfrm>
              <a:off x="10944225" y="3275013"/>
              <a:ext cx="49213" cy="28575"/>
            </a:xfrm>
            <a:custGeom>
              <a:avLst/>
              <a:gdLst>
                <a:gd name="T0" fmla="*/ 105 w 105"/>
                <a:gd name="T1" fmla="*/ 22 h 58"/>
                <a:gd name="T2" fmla="*/ 0 w 105"/>
                <a:gd name="T3" fmla="*/ 0 h 58"/>
                <a:gd name="T4" fmla="*/ 0 w 105"/>
                <a:gd name="T5" fmla="*/ 58 h 58"/>
                <a:gd name="T6" fmla="*/ 105 w 105"/>
                <a:gd name="T7" fmla="*/ 58 h 58"/>
              </a:gdLst>
              <a:ahLst/>
              <a:cxnLst>
                <a:cxn ang="0">
                  <a:pos x="T0" y="T1"/>
                </a:cxn>
                <a:cxn ang="0">
                  <a:pos x="T2" y="T3"/>
                </a:cxn>
                <a:cxn ang="0">
                  <a:pos x="T4" y="T5"/>
                </a:cxn>
                <a:cxn ang="0">
                  <a:pos x="T6" y="T7"/>
                </a:cxn>
              </a:cxnLst>
              <a:rect l="0" t="0" r="r" b="b"/>
              <a:pathLst>
                <a:path w="105" h="58">
                  <a:moveTo>
                    <a:pt x="105" y="22"/>
                  </a:moveTo>
                  <a:cubicBezTo>
                    <a:pt x="0" y="0"/>
                    <a:pt x="105" y="22"/>
                    <a:pt x="0" y="0"/>
                  </a:cubicBezTo>
                  <a:cubicBezTo>
                    <a:pt x="0" y="20"/>
                    <a:pt x="0" y="39"/>
                    <a:pt x="0" y="58"/>
                  </a:cubicBezTo>
                  <a:cubicBezTo>
                    <a:pt x="35" y="58"/>
                    <a:pt x="70" y="58"/>
                    <a:pt x="105" y="58"/>
                  </a:cubicBezTo>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 name="Freeform 84621">
              <a:extLst>
                <a:ext uri="{FF2B5EF4-FFF2-40B4-BE49-F238E27FC236}">
                  <a16:creationId xmlns:a16="http://schemas.microsoft.com/office/drawing/2014/main" id="{1C04634F-AA03-4590-9C3C-DB4FA872324E}"/>
                </a:ext>
              </a:extLst>
            </p:cNvPr>
            <p:cNvSpPr>
              <a:spLocks/>
            </p:cNvSpPr>
            <p:nvPr userDrawn="1"/>
          </p:nvSpPr>
          <p:spPr bwMode="auto">
            <a:xfrm>
              <a:off x="10882313" y="3206751"/>
              <a:ext cx="11113" cy="22225"/>
            </a:xfrm>
            <a:custGeom>
              <a:avLst/>
              <a:gdLst>
                <a:gd name="T0" fmla="*/ 0 w 25"/>
                <a:gd name="T1" fmla="*/ 0 h 45"/>
                <a:gd name="T2" fmla="*/ 0 w 25"/>
                <a:gd name="T3" fmla="*/ 31 h 45"/>
                <a:gd name="T4" fmla="*/ 25 w 25"/>
                <a:gd name="T5" fmla="*/ 45 h 45"/>
                <a:gd name="T6" fmla="*/ 25 w 25"/>
                <a:gd name="T7" fmla="*/ 14 h 45"/>
                <a:gd name="T8" fmla="*/ 0 w 25"/>
                <a:gd name="T9" fmla="*/ 0 h 45"/>
              </a:gdLst>
              <a:ahLst/>
              <a:cxnLst>
                <a:cxn ang="0">
                  <a:pos x="T0" y="T1"/>
                </a:cxn>
                <a:cxn ang="0">
                  <a:pos x="T2" y="T3"/>
                </a:cxn>
                <a:cxn ang="0">
                  <a:pos x="T4" y="T5"/>
                </a:cxn>
                <a:cxn ang="0">
                  <a:pos x="T6" y="T7"/>
                </a:cxn>
                <a:cxn ang="0">
                  <a:pos x="T8" y="T9"/>
                </a:cxn>
              </a:cxnLst>
              <a:rect l="0" t="0" r="r" b="b"/>
              <a:pathLst>
                <a:path w="25" h="45">
                  <a:moveTo>
                    <a:pt x="0" y="0"/>
                  </a:moveTo>
                  <a:cubicBezTo>
                    <a:pt x="0" y="11"/>
                    <a:pt x="0" y="21"/>
                    <a:pt x="0" y="31"/>
                  </a:cubicBezTo>
                  <a:cubicBezTo>
                    <a:pt x="9" y="36"/>
                    <a:pt x="17" y="40"/>
                    <a:pt x="25" y="45"/>
                  </a:cubicBezTo>
                  <a:cubicBezTo>
                    <a:pt x="25" y="34"/>
                    <a:pt x="25" y="24"/>
                    <a:pt x="25" y="14"/>
                  </a:cubicBezTo>
                  <a:cubicBezTo>
                    <a:pt x="17" y="9"/>
                    <a:pt x="9" y="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 name="Freeform 84622">
              <a:extLst>
                <a:ext uri="{FF2B5EF4-FFF2-40B4-BE49-F238E27FC236}">
                  <a16:creationId xmlns:a16="http://schemas.microsoft.com/office/drawing/2014/main" id="{62CF63E5-B6BE-4B4A-901D-E722F27AC922}"/>
                </a:ext>
              </a:extLst>
            </p:cNvPr>
            <p:cNvSpPr>
              <a:spLocks/>
            </p:cNvSpPr>
            <p:nvPr userDrawn="1"/>
          </p:nvSpPr>
          <p:spPr bwMode="auto">
            <a:xfrm>
              <a:off x="10856913" y="3244851"/>
              <a:ext cx="14288" cy="26988"/>
            </a:xfrm>
            <a:custGeom>
              <a:avLst/>
              <a:gdLst>
                <a:gd name="T0" fmla="*/ 0 w 32"/>
                <a:gd name="T1" fmla="*/ 0 h 57"/>
                <a:gd name="T2" fmla="*/ 0 w 32"/>
                <a:gd name="T3" fmla="*/ 48 h 57"/>
                <a:gd name="T4" fmla="*/ 32 w 32"/>
                <a:gd name="T5" fmla="*/ 57 h 57"/>
                <a:gd name="T6" fmla="*/ 32 w 32"/>
                <a:gd name="T7" fmla="*/ 16 h 57"/>
                <a:gd name="T8" fmla="*/ 0 w 32"/>
                <a:gd name="T9" fmla="*/ 0 h 57"/>
              </a:gdLst>
              <a:ahLst/>
              <a:cxnLst>
                <a:cxn ang="0">
                  <a:pos x="T0" y="T1"/>
                </a:cxn>
                <a:cxn ang="0">
                  <a:pos x="T2" y="T3"/>
                </a:cxn>
                <a:cxn ang="0">
                  <a:pos x="T4" y="T5"/>
                </a:cxn>
                <a:cxn ang="0">
                  <a:pos x="T6" y="T7"/>
                </a:cxn>
                <a:cxn ang="0">
                  <a:pos x="T8" y="T9"/>
                </a:cxn>
              </a:cxnLst>
              <a:rect l="0" t="0" r="r" b="b"/>
              <a:pathLst>
                <a:path w="32" h="57">
                  <a:moveTo>
                    <a:pt x="0" y="0"/>
                  </a:moveTo>
                  <a:cubicBezTo>
                    <a:pt x="0" y="16"/>
                    <a:pt x="0" y="32"/>
                    <a:pt x="0" y="48"/>
                  </a:cubicBezTo>
                  <a:cubicBezTo>
                    <a:pt x="11" y="51"/>
                    <a:pt x="21" y="54"/>
                    <a:pt x="32" y="57"/>
                  </a:cubicBezTo>
                  <a:cubicBezTo>
                    <a:pt x="32" y="43"/>
                    <a:pt x="32" y="30"/>
                    <a:pt x="32" y="16"/>
                  </a:cubicBezTo>
                  <a:cubicBezTo>
                    <a:pt x="21" y="10"/>
                    <a:pt x="11" y="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 name="Freeform 84623">
              <a:extLst>
                <a:ext uri="{FF2B5EF4-FFF2-40B4-BE49-F238E27FC236}">
                  <a16:creationId xmlns:a16="http://schemas.microsoft.com/office/drawing/2014/main" id="{C0CBCC65-3639-4DCB-9037-5AAE75AE83B9}"/>
                </a:ext>
              </a:extLst>
            </p:cNvPr>
            <p:cNvSpPr>
              <a:spLocks/>
            </p:cNvSpPr>
            <p:nvPr userDrawn="1"/>
          </p:nvSpPr>
          <p:spPr bwMode="auto">
            <a:xfrm>
              <a:off x="10726738" y="3275013"/>
              <a:ext cx="217488" cy="28575"/>
            </a:xfrm>
            <a:custGeom>
              <a:avLst/>
              <a:gdLst>
                <a:gd name="T0" fmla="*/ 453 w 453"/>
                <a:gd name="T1" fmla="*/ 0 h 58"/>
                <a:gd name="T2" fmla="*/ 453 w 453"/>
                <a:gd name="T3" fmla="*/ 58 h 58"/>
                <a:gd name="T4" fmla="*/ 0 w 453"/>
                <a:gd name="T5" fmla="*/ 58 h 58"/>
                <a:gd name="T6" fmla="*/ 453 w 453"/>
                <a:gd name="T7" fmla="*/ 0 h 58"/>
              </a:gdLst>
              <a:ahLst/>
              <a:cxnLst>
                <a:cxn ang="0">
                  <a:pos x="T0" y="T1"/>
                </a:cxn>
                <a:cxn ang="0">
                  <a:pos x="T2" y="T3"/>
                </a:cxn>
                <a:cxn ang="0">
                  <a:pos x="T4" y="T5"/>
                </a:cxn>
                <a:cxn ang="0">
                  <a:pos x="T6" y="T7"/>
                </a:cxn>
              </a:cxnLst>
              <a:rect l="0" t="0" r="r" b="b"/>
              <a:pathLst>
                <a:path w="453" h="58">
                  <a:moveTo>
                    <a:pt x="453" y="0"/>
                  </a:moveTo>
                  <a:cubicBezTo>
                    <a:pt x="453" y="20"/>
                    <a:pt x="453" y="39"/>
                    <a:pt x="453" y="58"/>
                  </a:cubicBezTo>
                  <a:cubicBezTo>
                    <a:pt x="302" y="58"/>
                    <a:pt x="151" y="58"/>
                    <a:pt x="0" y="58"/>
                  </a:cubicBezTo>
                  <a:cubicBezTo>
                    <a:pt x="151" y="39"/>
                    <a:pt x="302" y="20"/>
                    <a:pt x="453"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Freeform 84624">
              <a:extLst>
                <a:ext uri="{FF2B5EF4-FFF2-40B4-BE49-F238E27FC236}">
                  <a16:creationId xmlns:a16="http://schemas.microsoft.com/office/drawing/2014/main" id="{AFE1C1CD-55F7-445A-A255-A818975FA9A8}"/>
                </a:ext>
              </a:extLst>
            </p:cNvPr>
            <p:cNvSpPr>
              <a:spLocks/>
            </p:cNvSpPr>
            <p:nvPr userDrawn="1"/>
          </p:nvSpPr>
          <p:spPr bwMode="auto">
            <a:xfrm>
              <a:off x="10871200" y="3230563"/>
              <a:ext cx="71438" cy="41275"/>
            </a:xfrm>
            <a:custGeom>
              <a:avLst/>
              <a:gdLst>
                <a:gd name="T0" fmla="*/ 148 w 148"/>
                <a:gd name="T1" fmla="*/ 0 h 88"/>
                <a:gd name="T2" fmla="*/ 0 w 148"/>
                <a:gd name="T3" fmla="*/ 47 h 88"/>
                <a:gd name="T4" fmla="*/ 0 w 148"/>
                <a:gd name="T5" fmla="*/ 88 h 88"/>
                <a:gd name="T6" fmla="*/ 148 w 148"/>
                <a:gd name="T7" fmla="*/ 47 h 88"/>
                <a:gd name="T8" fmla="*/ 148 w 148"/>
                <a:gd name="T9" fmla="*/ 0 h 88"/>
              </a:gdLst>
              <a:ahLst/>
              <a:cxnLst>
                <a:cxn ang="0">
                  <a:pos x="T0" y="T1"/>
                </a:cxn>
                <a:cxn ang="0">
                  <a:pos x="T2" y="T3"/>
                </a:cxn>
                <a:cxn ang="0">
                  <a:pos x="T4" y="T5"/>
                </a:cxn>
                <a:cxn ang="0">
                  <a:pos x="T6" y="T7"/>
                </a:cxn>
                <a:cxn ang="0">
                  <a:pos x="T8" y="T9"/>
                </a:cxn>
              </a:cxnLst>
              <a:rect l="0" t="0" r="r" b="b"/>
              <a:pathLst>
                <a:path w="148" h="88">
                  <a:moveTo>
                    <a:pt x="148" y="0"/>
                  </a:moveTo>
                  <a:cubicBezTo>
                    <a:pt x="99" y="16"/>
                    <a:pt x="49" y="31"/>
                    <a:pt x="0" y="47"/>
                  </a:cubicBezTo>
                  <a:cubicBezTo>
                    <a:pt x="0" y="61"/>
                    <a:pt x="0" y="75"/>
                    <a:pt x="0" y="88"/>
                  </a:cubicBezTo>
                  <a:cubicBezTo>
                    <a:pt x="49" y="75"/>
                    <a:pt x="99" y="61"/>
                    <a:pt x="148" y="47"/>
                  </a:cubicBezTo>
                  <a:cubicBezTo>
                    <a:pt x="148" y="31"/>
                    <a:pt x="148" y="16"/>
                    <a:pt x="148"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84625">
              <a:extLst>
                <a:ext uri="{FF2B5EF4-FFF2-40B4-BE49-F238E27FC236}">
                  <a16:creationId xmlns:a16="http://schemas.microsoft.com/office/drawing/2014/main" id="{0E5D7030-528F-4911-BD10-676B160C4587}"/>
                </a:ext>
              </a:extLst>
            </p:cNvPr>
            <p:cNvSpPr>
              <a:spLocks/>
            </p:cNvSpPr>
            <p:nvPr userDrawn="1"/>
          </p:nvSpPr>
          <p:spPr bwMode="auto">
            <a:xfrm>
              <a:off x="10783888" y="3244851"/>
              <a:ext cx="73025" cy="39688"/>
            </a:xfrm>
            <a:custGeom>
              <a:avLst/>
              <a:gdLst>
                <a:gd name="T0" fmla="*/ 0 w 153"/>
                <a:gd name="T1" fmla="*/ 59 h 82"/>
                <a:gd name="T2" fmla="*/ 0 w 153"/>
                <a:gd name="T3" fmla="*/ 82 h 82"/>
                <a:gd name="T4" fmla="*/ 153 w 153"/>
                <a:gd name="T5" fmla="*/ 48 h 82"/>
                <a:gd name="T6" fmla="*/ 153 w 153"/>
                <a:gd name="T7" fmla="*/ 0 h 82"/>
                <a:gd name="T8" fmla="*/ 0 w 153"/>
                <a:gd name="T9" fmla="*/ 59 h 82"/>
              </a:gdLst>
              <a:ahLst/>
              <a:cxnLst>
                <a:cxn ang="0">
                  <a:pos x="T0" y="T1"/>
                </a:cxn>
                <a:cxn ang="0">
                  <a:pos x="T2" y="T3"/>
                </a:cxn>
                <a:cxn ang="0">
                  <a:pos x="T4" y="T5"/>
                </a:cxn>
                <a:cxn ang="0">
                  <a:pos x="T6" y="T7"/>
                </a:cxn>
                <a:cxn ang="0">
                  <a:pos x="T8" y="T9"/>
                </a:cxn>
              </a:cxnLst>
              <a:rect l="0" t="0" r="r" b="b"/>
              <a:pathLst>
                <a:path w="153" h="82">
                  <a:moveTo>
                    <a:pt x="0" y="59"/>
                  </a:moveTo>
                  <a:cubicBezTo>
                    <a:pt x="0" y="67"/>
                    <a:pt x="0" y="74"/>
                    <a:pt x="0" y="82"/>
                  </a:cubicBezTo>
                  <a:cubicBezTo>
                    <a:pt x="153" y="48"/>
                    <a:pt x="0" y="82"/>
                    <a:pt x="153" y="48"/>
                  </a:cubicBezTo>
                  <a:cubicBezTo>
                    <a:pt x="153" y="32"/>
                    <a:pt x="153" y="16"/>
                    <a:pt x="153" y="0"/>
                  </a:cubicBezTo>
                  <a:cubicBezTo>
                    <a:pt x="79" y="29"/>
                    <a:pt x="74" y="31"/>
                    <a:pt x="0" y="59"/>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84626">
              <a:extLst>
                <a:ext uri="{FF2B5EF4-FFF2-40B4-BE49-F238E27FC236}">
                  <a16:creationId xmlns:a16="http://schemas.microsoft.com/office/drawing/2014/main" id="{AA9AFD93-7BC8-4A01-AA4C-CF322CAD5906}"/>
                </a:ext>
              </a:extLst>
            </p:cNvPr>
            <p:cNvSpPr>
              <a:spLocks/>
            </p:cNvSpPr>
            <p:nvPr userDrawn="1"/>
          </p:nvSpPr>
          <p:spPr bwMode="auto">
            <a:xfrm>
              <a:off x="10783888" y="3206751"/>
              <a:ext cx="98425" cy="52388"/>
            </a:xfrm>
            <a:custGeom>
              <a:avLst/>
              <a:gdLst>
                <a:gd name="T0" fmla="*/ 206 w 206"/>
                <a:gd name="T1" fmla="*/ 0 h 109"/>
                <a:gd name="T2" fmla="*/ 206 w 206"/>
                <a:gd name="T3" fmla="*/ 31 h 109"/>
                <a:gd name="T4" fmla="*/ 0 w 206"/>
                <a:gd name="T5" fmla="*/ 109 h 109"/>
                <a:gd name="T6" fmla="*/ 0 w 206"/>
                <a:gd name="T7" fmla="*/ 93 h 109"/>
                <a:gd name="T8" fmla="*/ 206 w 206"/>
                <a:gd name="T9" fmla="*/ 0 h 109"/>
              </a:gdLst>
              <a:ahLst/>
              <a:cxnLst>
                <a:cxn ang="0">
                  <a:pos x="T0" y="T1"/>
                </a:cxn>
                <a:cxn ang="0">
                  <a:pos x="T2" y="T3"/>
                </a:cxn>
                <a:cxn ang="0">
                  <a:pos x="T4" y="T5"/>
                </a:cxn>
                <a:cxn ang="0">
                  <a:pos x="T6" y="T7"/>
                </a:cxn>
                <a:cxn ang="0">
                  <a:pos x="T8" y="T9"/>
                </a:cxn>
              </a:cxnLst>
              <a:rect l="0" t="0" r="r" b="b"/>
              <a:pathLst>
                <a:path w="206" h="109">
                  <a:moveTo>
                    <a:pt x="206" y="0"/>
                  </a:moveTo>
                  <a:cubicBezTo>
                    <a:pt x="206" y="11"/>
                    <a:pt x="206" y="21"/>
                    <a:pt x="206" y="31"/>
                  </a:cubicBezTo>
                  <a:cubicBezTo>
                    <a:pt x="138" y="57"/>
                    <a:pt x="69" y="83"/>
                    <a:pt x="0" y="109"/>
                  </a:cubicBezTo>
                  <a:cubicBezTo>
                    <a:pt x="0" y="103"/>
                    <a:pt x="0" y="98"/>
                    <a:pt x="0" y="93"/>
                  </a:cubicBezTo>
                  <a:cubicBezTo>
                    <a:pt x="69" y="62"/>
                    <a:pt x="138" y="31"/>
                    <a:pt x="206"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 name="Freeform 84627">
              <a:extLst>
                <a:ext uri="{FF2B5EF4-FFF2-40B4-BE49-F238E27FC236}">
                  <a16:creationId xmlns:a16="http://schemas.microsoft.com/office/drawing/2014/main" id="{DC37A23A-340B-4A74-8CE9-D8C910438E37}"/>
                </a:ext>
              </a:extLst>
            </p:cNvPr>
            <p:cNvSpPr>
              <a:spLocks/>
            </p:cNvSpPr>
            <p:nvPr userDrawn="1"/>
          </p:nvSpPr>
          <p:spPr bwMode="auto">
            <a:xfrm>
              <a:off x="9210675" y="3292476"/>
              <a:ext cx="1685925" cy="11113"/>
            </a:xfrm>
            <a:custGeom>
              <a:avLst/>
              <a:gdLst>
                <a:gd name="T0" fmla="*/ 0 w 3531"/>
                <a:gd name="T1" fmla="*/ 20 h 20"/>
                <a:gd name="T2" fmla="*/ 3531 w 3531"/>
                <a:gd name="T3" fmla="*/ 20 h 20"/>
                <a:gd name="T4" fmla="*/ 3531 w 3531"/>
                <a:gd name="T5" fmla="*/ 0 h 20"/>
                <a:gd name="T6" fmla="*/ 0 w 3531"/>
                <a:gd name="T7" fmla="*/ 0 h 20"/>
                <a:gd name="T8" fmla="*/ 0 w 3531"/>
                <a:gd name="T9" fmla="*/ 20 h 20"/>
              </a:gdLst>
              <a:ahLst/>
              <a:cxnLst>
                <a:cxn ang="0">
                  <a:pos x="T0" y="T1"/>
                </a:cxn>
                <a:cxn ang="0">
                  <a:pos x="T2" y="T3"/>
                </a:cxn>
                <a:cxn ang="0">
                  <a:pos x="T4" y="T5"/>
                </a:cxn>
                <a:cxn ang="0">
                  <a:pos x="T6" y="T7"/>
                </a:cxn>
                <a:cxn ang="0">
                  <a:pos x="T8" y="T9"/>
                </a:cxn>
              </a:cxnLst>
              <a:rect l="0" t="0" r="r" b="b"/>
              <a:pathLst>
                <a:path w="3531" h="20">
                  <a:moveTo>
                    <a:pt x="0" y="20"/>
                  </a:moveTo>
                  <a:cubicBezTo>
                    <a:pt x="1159" y="20"/>
                    <a:pt x="2372" y="20"/>
                    <a:pt x="3531" y="20"/>
                  </a:cubicBezTo>
                  <a:cubicBezTo>
                    <a:pt x="3531" y="0"/>
                    <a:pt x="3531" y="0"/>
                    <a:pt x="3531" y="0"/>
                  </a:cubicBezTo>
                  <a:cubicBezTo>
                    <a:pt x="2372" y="0"/>
                    <a:pt x="1159" y="0"/>
                    <a:pt x="0" y="0"/>
                  </a:cubicBezTo>
                  <a:cubicBezTo>
                    <a:pt x="0" y="20"/>
                    <a:pt x="0" y="20"/>
                    <a:pt x="0" y="20"/>
                  </a:cubicBezTo>
                  <a:close/>
                </a:path>
              </a:pathLst>
            </a:custGeom>
            <a:solidFill>
              <a:srgbClr val="2E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334765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521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2817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2"/>
            <a:ext cx="4862557"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03221" y="-3827"/>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3774835" y="1488113"/>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9583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6359981" y="2723208"/>
            <a:ext cx="7218431"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0"/>
            <a:ext cx="12209257"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2618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1F48C-B68C-4AA3-A327-D4E232CCC4D2}"/>
              </a:ext>
            </a:extLst>
          </p:cNvPr>
          <p:cNvSpPr/>
          <p:nvPr userDrawn="1"/>
        </p:nvSpPr>
        <p:spPr>
          <a:xfrm>
            <a:off x="7570177" y="551723"/>
            <a:ext cx="3436232"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B87D57F6-B3F3-4B57-BA8C-5AE6983ACFCC}"/>
              </a:ext>
            </a:extLst>
          </p:cNvPr>
          <p:cNvSpPr>
            <a:spLocks noGrp="1"/>
          </p:cNvSpPr>
          <p:nvPr>
            <p:ph type="pic" idx="14" hasCustomPrompt="1"/>
          </p:nvPr>
        </p:nvSpPr>
        <p:spPr>
          <a:xfrm>
            <a:off x="6972300" y="1144427"/>
            <a:ext cx="3436232" cy="515274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66975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348907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736" r:id="rId1"/>
    <p:sldLayoutId id="2147483752" r:id="rId2"/>
    <p:sldLayoutId id="2147483753" r:id="rId3"/>
    <p:sldLayoutId id="2147483731" r:id="rId4"/>
    <p:sldLayoutId id="2147483747" r:id="rId5"/>
    <p:sldLayoutId id="2147483750" r:id="rId6"/>
    <p:sldLayoutId id="2147483746" r:id="rId7"/>
    <p:sldLayoutId id="2147483745" r:id="rId8"/>
    <p:sldLayoutId id="2147483733" r:id="rId9"/>
    <p:sldLayoutId id="2147483734" r:id="rId10"/>
    <p:sldLayoutId id="2147483748" r:id="rId11"/>
    <p:sldLayoutId id="2147483749" r:id="rId12"/>
    <p:sldLayoutId id="2147483751"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54" r:id="rId2"/>
    <p:sldLayoutId id="2147483656" r:id="rId3"/>
    <p:sldLayoutId id="2147483687" r:id="rId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7">
            <a:extLst>
              <a:ext uri="{FF2B5EF4-FFF2-40B4-BE49-F238E27FC236}">
                <a16:creationId xmlns:a16="http://schemas.microsoft.com/office/drawing/2014/main" id="{44678A20-5F09-4592-918E-8FB7A951068D}"/>
              </a:ext>
            </a:extLst>
          </p:cNvPr>
          <p:cNvSpPr/>
          <p:nvPr/>
        </p:nvSpPr>
        <p:spPr>
          <a:xfrm>
            <a:off x="3741675" y="94767"/>
            <a:ext cx="4114337" cy="6256262"/>
          </a:xfrm>
          <a:prstGeom prst="parallelogram">
            <a:avLst>
              <a:gd name="adj" fmla="val 69883"/>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orma libre: forma 3">
            <a:extLst>
              <a:ext uri="{FF2B5EF4-FFF2-40B4-BE49-F238E27FC236}">
                <a16:creationId xmlns:a16="http://schemas.microsoft.com/office/drawing/2014/main" id="{7C676BC0-84B0-4A89-AF42-B06AB18FC530}"/>
              </a:ext>
            </a:extLst>
          </p:cNvPr>
          <p:cNvSpPr/>
          <p:nvPr/>
        </p:nvSpPr>
        <p:spPr>
          <a:xfrm>
            <a:off x="0" y="6026150"/>
            <a:ext cx="4715691" cy="324879"/>
          </a:xfrm>
          <a:custGeom>
            <a:avLst/>
            <a:gdLst>
              <a:gd name="connsiteX0" fmla="*/ 0 w 4945433"/>
              <a:gd name="connsiteY0" fmla="*/ 0 h 269971"/>
              <a:gd name="connsiteX1" fmla="*/ 4945433 w 4945433"/>
              <a:gd name="connsiteY1" fmla="*/ 0 h 269971"/>
              <a:gd name="connsiteX2" fmla="*/ 4945433 w 4945433"/>
              <a:gd name="connsiteY2" fmla="*/ 269971 h 269971"/>
              <a:gd name="connsiteX3" fmla="*/ 0 w 4945433"/>
              <a:gd name="connsiteY3" fmla="*/ 269971 h 269971"/>
            </a:gdLst>
            <a:ahLst/>
            <a:cxnLst>
              <a:cxn ang="0">
                <a:pos x="connsiteX0" y="connsiteY0"/>
              </a:cxn>
              <a:cxn ang="0">
                <a:pos x="connsiteX1" y="connsiteY1"/>
              </a:cxn>
              <a:cxn ang="0">
                <a:pos x="connsiteX2" y="connsiteY2"/>
              </a:cxn>
              <a:cxn ang="0">
                <a:pos x="connsiteX3" y="connsiteY3"/>
              </a:cxn>
            </a:cxnLst>
            <a:rect l="l" t="t" r="r" b="b"/>
            <a:pathLst>
              <a:path w="4945433" h="269971">
                <a:moveTo>
                  <a:pt x="0" y="0"/>
                </a:moveTo>
                <a:lnTo>
                  <a:pt x="4945433" y="0"/>
                </a:lnTo>
                <a:lnTo>
                  <a:pt x="4945433" y="269971"/>
                </a:lnTo>
                <a:lnTo>
                  <a:pt x="0" y="269971"/>
                </a:lnTo>
                <a:close/>
              </a:path>
            </a:pathLst>
          </a:cu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Forma libre: forma 4">
            <a:extLst>
              <a:ext uri="{FF2B5EF4-FFF2-40B4-BE49-F238E27FC236}">
                <a16:creationId xmlns:a16="http://schemas.microsoft.com/office/drawing/2014/main" id="{5A17BC94-E0A1-4530-9205-9EAB60176C3C}"/>
              </a:ext>
            </a:extLst>
          </p:cNvPr>
          <p:cNvSpPr/>
          <p:nvPr/>
        </p:nvSpPr>
        <p:spPr>
          <a:xfrm>
            <a:off x="7494096" y="94766"/>
            <a:ext cx="4691100" cy="352620"/>
          </a:xfrm>
          <a:custGeom>
            <a:avLst/>
            <a:gdLst>
              <a:gd name="connsiteX0" fmla="*/ 0 w 2885356"/>
              <a:gd name="connsiteY0" fmla="*/ 0 h 269971"/>
              <a:gd name="connsiteX1" fmla="*/ 2885356 w 2885356"/>
              <a:gd name="connsiteY1" fmla="*/ 0 h 269971"/>
              <a:gd name="connsiteX2" fmla="*/ 2885356 w 2885356"/>
              <a:gd name="connsiteY2" fmla="*/ 269971 h 269971"/>
              <a:gd name="connsiteX3" fmla="*/ 0 w 2885356"/>
              <a:gd name="connsiteY3" fmla="*/ 269971 h 269971"/>
            </a:gdLst>
            <a:ahLst/>
            <a:cxnLst>
              <a:cxn ang="0">
                <a:pos x="connsiteX0" y="connsiteY0"/>
              </a:cxn>
              <a:cxn ang="0">
                <a:pos x="connsiteX1" y="connsiteY1"/>
              </a:cxn>
              <a:cxn ang="0">
                <a:pos x="connsiteX2" y="connsiteY2"/>
              </a:cxn>
              <a:cxn ang="0">
                <a:pos x="connsiteX3" y="connsiteY3"/>
              </a:cxn>
            </a:cxnLst>
            <a:rect l="l" t="t" r="r" b="b"/>
            <a:pathLst>
              <a:path w="2885356" h="269971">
                <a:moveTo>
                  <a:pt x="0" y="0"/>
                </a:moveTo>
                <a:lnTo>
                  <a:pt x="2885356" y="0"/>
                </a:lnTo>
                <a:lnTo>
                  <a:pt x="2885356" y="269971"/>
                </a:lnTo>
                <a:lnTo>
                  <a:pt x="0" y="269971"/>
                </a:lnTo>
                <a:close/>
              </a:path>
            </a:pathLst>
          </a:cu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7" name="直接连接符 261">
            <a:extLst>
              <a:ext uri="{FF2B5EF4-FFF2-40B4-BE49-F238E27FC236}">
                <a16:creationId xmlns:a16="http://schemas.microsoft.com/office/drawing/2014/main" id="{4F364030-E45A-4107-A9D4-E8E462E1A2CB}"/>
              </a:ext>
            </a:extLst>
          </p:cNvPr>
          <p:cNvCxnSpPr>
            <a:cxnSpLocks/>
          </p:cNvCxnSpPr>
          <p:nvPr/>
        </p:nvCxnSpPr>
        <p:spPr>
          <a:xfrm>
            <a:off x="7430298" y="2761300"/>
            <a:ext cx="4079455" cy="489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0" name="Grupo 49">
            <a:extLst>
              <a:ext uri="{FF2B5EF4-FFF2-40B4-BE49-F238E27FC236}">
                <a16:creationId xmlns:a16="http://schemas.microsoft.com/office/drawing/2014/main" id="{6B729BB3-671D-4DD2-A76A-0984F39084DF}"/>
              </a:ext>
            </a:extLst>
          </p:cNvPr>
          <p:cNvGrpSpPr/>
          <p:nvPr/>
        </p:nvGrpSpPr>
        <p:grpSpPr>
          <a:xfrm>
            <a:off x="0" y="94767"/>
            <a:ext cx="6405381" cy="5710574"/>
            <a:chOff x="0" y="391882"/>
            <a:chExt cx="6405381" cy="5710574"/>
          </a:xfrm>
        </p:grpSpPr>
        <p:sp>
          <p:nvSpPr>
            <p:cNvPr id="2" name="Forma libre: forma 1">
              <a:extLst>
                <a:ext uri="{FF2B5EF4-FFF2-40B4-BE49-F238E27FC236}">
                  <a16:creationId xmlns:a16="http://schemas.microsoft.com/office/drawing/2014/main" id="{8A6D6352-09A2-4A4E-9D2E-51E9FB0543F1}"/>
                </a:ext>
              </a:extLst>
            </p:cNvPr>
            <p:cNvSpPr/>
            <p:nvPr/>
          </p:nvSpPr>
          <p:spPr>
            <a:xfrm>
              <a:off x="0" y="391882"/>
              <a:ext cx="6405381" cy="5710572"/>
            </a:xfrm>
            <a:custGeom>
              <a:avLst/>
              <a:gdLst>
                <a:gd name="connsiteX0" fmla="*/ 7693679 w 7693679"/>
                <a:gd name="connsiteY0" fmla="*/ 0 h 5458903"/>
                <a:gd name="connsiteX1" fmla="*/ 4556984 w 7693679"/>
                <a:gd name="connsiteY1" fmla="*/ 5458903 h 5458903"/>
                <a:gd name="connsiteX2" fmla="*/ 0 w 7693679"/>
                <a:gd name="connsiteY2" fmla="*/ 5457229 h 5458903"/>
                <a:gd name="connsiteX3" fmla="*/ 0 w 7693679"/>
                <a:gd name="connsiteY3" fmla="*/ 3756 h 5458903"/>
              </a:gdLst>
              <a:ahLst/>
              <a:cxnLst>
                <a:cxn ang="0">
                  <a:pos x="connsiteX0" y="connsiteY0"/>
                </a:cxn>
                <a:cxn ang="0">
                  <a:pos x="connsiteX1" y="connsiteY1"/>
                </a:cxn>
                <a:cxn ang="0">
                  <a:pos x="connsiteX2" y="connsiteY2"/>
                </a:cxn>
                <a:cxn ang="0">
                  <a:pos x="connsiteX3" y="connsiteY3"/>
                </a:cxn>
              </a:cxnLst>
              <a:rect l="l" t="t" r="r" b="b"/>
              <a:pathLst>
                <a:path w="7693679" h="5458903">
                  <a:moveTo>
                    <a:pt x="7693679" y="0"/>
                  </a:moveTo>
                  <a:lnTo>
                    <a:pt x="4556984" y="5458903"/>
                  </a:lnTo>
                  <a:lnTo>
                    <a:pt x="0" y="5457229"/>
                  </a:lnTo>
                  <a:lnTo>
                    <a:pt x="0" y="3756"/>
                  </a:lnTo>
                  <a:close/>
                </a:path>
              </a:pathLst>
            </a:custGeom>
            <a:solidFill>
              <a:srgbClr val="474D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9" name="Forma libre: forma 48">
              <a:extLst>
                <a:ext uri="{FF2B5EF4-FFF2-40B4-BE49-F238E27FC236}">
                  <a16:creationId xmlns:a16="http://schemas.microsoft.com/office/drawing/2014/main" id="{AA8DF2DD-48BA-44BA-8F78-9B8512BB8E48}"/>
                </a:ext>
              </a:extLst>
            </p:cNvPr>
            <p:cNvSpPr/>
            <p:nvPr/>
          </p:nvSpPr>
          <p:spPr>
            <a:xfrm>
              <a:off x="6804" y="391883"/>
              <a:ext cx="6146700" cy="5710573"/>
            </a:xfrm>
            <a:custGeom>
              <a:avLst/>
              <a:gdLst>
                <a:gd name="connsiteX0" fmla="*/ 0 w 6146700"/>
                <a:gd name="connsiteY0" fmla="*/ 0 h 5710573"/>
                <a:gd name="connsiteX1" fmla="*/ 5934523 w 6146700"/>
                <a:gd name="connsiteY1" fmla="*/ 0 h 5710573"/>
                <a:gd name="connsiteX2" fmla="*/ 6016950 w 6146700"/>
                <a:gd name="connsiteY2" fmla="*/ 184845 h 5710573"/>
                <a:gd name="connsiteX3" fmla="*/ 6108872 w 6146700"/>
                <a:gd name="connsiteY3" fmla="*/ 420292 h 5710573"/>
                <a:gd name="connsiteX4" fmla="*/ 6146700 w 6146700"/>
                <a:gd name="connsiteY4" fmla="*/ 533538 h 5710573"/>
                <a:gd name="connsiteX5" fmla="*/ 3767464 w 6146700"/>
                <a:gd name="connsiteY5" fmla="*/ 5710573 h 5710573"/>
                <a:gd name="connsiteX6" fmla="*/ 0 w 6146700"/>
                <a:gd name="connsiteY6" fmla="*/ 5710573 h 571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6700" h="5710573">
                  <a:moveTo>
                    <a:pt x="0" y="0"/>
                  </a:moveTo>
                  <a:lnTo>
                    <a:pt x="5934523" y="0"/>
                  </a:lnTo>
                  <a:lnTo>
                    <a:pt x="6016950" y="184845"/>
                  </a:lnTo>
                  <a:cubicBezTo>
                    <a:pt x="6049394" y="262178"/>
                    <a:pt x="6080055" y="340684"/>
                    <a:pt x="6108872" y="420292"/>
                  </a:cubicBezTo>
                  <a:lnTo>
                    <a:pt x="6146700" y="533538"/>
                  </a:lnTo>
                  <a:lnTo>
                    <a:pt x="3767464" y="5710573"/>
                  </a:lnTo>
                  <a:lnTo>
                    <a:pt x="0" y="5710573"/>
                  </a:lnTo>
                  <a:close/>
                </a:path>
              </a:pathLst>
            </a:custGeom>
            <a:blipFill dpi="0" rotWithShape="1">
              <a:blip r:embed="rId2"/>
              <a:srcRect/>
              <a:stretch>
                <a:fillRect l="-2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dirty="0"/>
            </a:p>
          </p:txBody>
        </p:sp>
      </p:grpSp>
      <p:sp>
        <p:nvSpPr>
          <p:cNvPr id="51" name="Rectángulo 50">
            <a:extLst>
              <a:ext uri="{FF2B5EF4-FFF2-40B4-BE49-F238E27FC236}">
                <a16:creationId xmlns:a16="http://schemas.microsoft.com/office/drawing/2014/main" id="{9236905E-D2E9-4EE3-A1CE-919AEC32C18E}"/>
              </a:ext>
            </a:extLst>
          </p:cNvPr>
          <p:cNvSpPr/>
          <p:nvPr/>
        </p:nvSpPr>
        <p:spPr>
          <a:xfrm>
            <a:off x="7004127" y="2983333"/>
            <a:ext cx="4616101" cy="1631216"/>
          </a:xfrm>
          <a:prstGeom prst="rect">
            <a:avLst/>
          </a:prstGeom>
        </p:spPr>
        <p:txBody>
          <a:bodyPr wrap="square">
            <a:spAutoFit/>
          </a:bodyPr>
          <a:lstStyle/>
          <a:p>
            <a:pPr algn="r" eaLnBrk="1" fontAlgn="auto" hangingPunct="1">
              <a:spcBef>
                <a:spcPts val="0"/>
              </a:spcBef>
              <a:spcAft>
                <a:spcPts val="0"/>
              </a:spcAft>
              <a:buFont typeface="Arial" panose="020B0604020202020204" pitchFamily="34" charset="0"/>
              <a:buNone/>
              <a:defRPr/>
            </a:pPr>
            <a:r>
              <a:rPr lang="es-CO" altLang="es-CO" sz="20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This is an example text. In this paragraph, resume the ideas. Remember that the slides are a visual support to make your presentation, for that reason they should be brief. </a:t>
            </a:r>
          </a:p>
        </p:txBody>
      </p:sp>
      <p:sp>
        <p:nvSpPr>
          <p:cNvPr id="52" name="CuadroTexto 5">
            <a:extLst>
              <a:ext uri="{FF2B5EF4-FFF2-40B4-BE49-F238E27FC236}">
                <a16:creationId xmlns:a16="http://schemas.microsoft.com/office/drawing/2014/main" id="{DEF54020-39BE-4622-9FC4-905A6357E49C}"/>
              </a:ext>
            </a:extLst>
          </p:cNvPr>
          <p:cNvSpPr txBox="1">
            <a:spLocks noChangeArrowheads="1"/>
          </p:cNvSpPr>
          <p:nvPr/>
        </p:nvSpPr>
        <p:spPr bwMode="auto">
          <a:xfrm>
            <a:off x="6974782" y="1060669"/>
            <a:ext cx="46161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endParaRPr lang="es-CO" altLang="es-CO" sz="3600" b="1" dirty="0">
              <a:solidFill>
                <a:srgbClr val="24416C"/>
              </a:solidFill>
              <a:latin typeface="Bebas" pitchFamily="2" charset="0"/>
            </a:endParaRPr>
          </a:p>
          <a:p>
            <a:pPr algn="r"/>
            <a:r>
              <a:rPr lang="es-CO" altLang="es-CO" sz="3600" b="1" dirty="0">
                <a:solidFill>
                  <a:srgbClr val="24416C"/>
                </a:solidFill>
                <a:latin typeface="Bebas" pitchFamily="2" charset="0"/>
              </a:rPr>
              <a:t>Architecture powerpoint template</a:t>
            </a:r>
          </a:p>
        </p:txBody>
      </p:sp>
      <p:sp>
        <p:nvSpPr>
          <p:cNvPr id="53" name="CuadroTexto 5">
            <a:extLst>
              <a:ext uri="{FF2B5EF4-FFF2-40B4-BE49-F238E27FC236}">
                <a16:creationId xmlns:a16="http://schemas.microsoft.com/office/drawing/2014/main" id="{203A6011-CBEF-4DC0-9281-FD16CB42BE4C}"/>
              </a:ext>
            </a:extLst>
          </p:cNvPr>
          <p:cNvSpPr txBox="1">
            <a:spLocks noChangeArrowheads="1"/>
          </p:cNvSpPr>
          <p:nvPr/>
        </p:nvSpPr>
        <p:spPr bwMode="auto">
          <a:xfrm>
            <a:off x="6799680" y="5137769"/>
            <a:ext cx="27130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Title </a:t>
            </a:r>
          </a:p>
          <a:p>
            <a:pPr algn="r" eaLnBrk="1" hangingPunct="1"/>
            <a:r>
              <a:rPr lang="es-CO" altLang="es-CO"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Example</a:t>
            </a:r>
          </a:p>
        </p:txBody>
      </p:sp>
      <p:sp>
        <p:nvSpPr>
          <p:cNvPr id="54" name="CuadroTexto 5">
            <a:extLst>
              <a:ext uri="{FF2B5EF4-FFF2-40B4-BE49-F238E27FC236}">
                <a16:creationId xmlns:a16="http://schemas.microsoft.com/office/drawing/2014/main" id="{F9EDDEFA-4DC6-4117-8C9D-25580A105376}"/>
              </a:ext>
            </a:extLst>
          </p:cNvPr>
          <p:cNvSpPr txBox="1">
            <a:spLocks noChangeArrowheads="1"/>
          </p:cNvSpPr>
          <p:nvPr/>
        </p:nvSpPr>
        <p:spPr bwMode="auto">
          <a:xfrm>
            <a:off x="8907190" y="5137769"/>
            <a:ext cx="27130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Title </a:t>
            </a:r>
          </a:p>
          <a:p>
            <a:pPr algn="r" eaLnBrk="1" hangingPunct="1"/>
            <a:r>
              <a:rPr lang="es-CO" altLang="es-CO"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Example</a:t>
            </a:r>
          </a:p>
        </p:txBody>
      </p:sp>
      <p:sp>
        <p:nvSpPr>
          <p:cNvPr id="55" name="Rectángulo 54">
            <a:extLst>
              <a:ext uri="{FF2B5EF4-FFF2-40B4-BE49-F238E27FC236}">
                <a16:creationId xmlns:a16="http://schemas.microsoft.com/office/drawing/2014/main" id="{9E2DE287-339F-46B6-B1F5-C5ADFBE35755}"/>
              </a:ext>
            </a:extLst>
          </p:cNvPr>
          <p:cNvSpPr/>
          <p:nvPr/>
        </p:nvSpPr>
        <p:spPr>
          <a:xfrm>
            <a:off x="7916568" y="5137769"/>
            <a:ext cx="45719" cy="9541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lumMod val="50000"/>
                </a:schemeClr>
              </a:solidFill>
            </a:endParaRPr>
          </a:p>
        </p:txBody>
      </p:sp>
      <p:sp>
        <p:nvSpPr>
          <p:cNvPr id="56" name="Rectángulo 55">
            <a:extLst>
              <a:ext uri="{FF2B5EF4-FFF2-40B4-BE49-F238E27FC236}">
                <a16:creationId xmlns:a16="http://schemas.microsoft.com/office/drawing/2014/main" id="{0C88E565-19DA-4B44-8EE0-FE27275122AF}"/>
              </a:ext>
            </a:extLst>
          </p:cNvPr>
          <p:cNvSpPr/>
          <p:nvPr/>
        </p:nvSpPr>
        <p:spPr>
          <a:xfrm>
            <a:off x="9957105" y="5137769"/>
            <a:ext cx="45719" cy="9541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lumMod val="50000"/>
                </a:schemeClr>
              </a:solidFill>
            </a:endParaRPr>
          </a:p>
        </p:txBody>
      </p:sp>
      <p:sp>
        <p:nvSpPr>
          <p:cNvPr id="57" name="Rectangle 9">
            <a:extLst>
              <a:ext uri="{FF2B5EF4-FFF2-40B4-BE49-F238E27FC236}">
                <a16:creationId xmlns:a16="http://schemas.microsoft.com/office/drawing/2014/main" id="{C7975A1E-C0BD-4A94-B2FC-9056FEFB50FB}"/>
              </a:ext>
            </a:extLst>
          </p:cNvPr>
          <p:cNvSpPr/>
          <p:nvPr/>
        </p:nvSpPr>
        <p:spPr>
          <a:xfrm>
            <a:off x="-2261" y="6720876"/>
            <a:ext cx="12192000" cy="137124"/>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upo 57">
            <a:extLst>
              <a:ext uri="{FF2B5EF4-FFF2-40B4-BE49-F238E27FC236}">
                <a16:creationId xmlns:a16="http://schemas.microsoft.com/office/drawing/2014/main" id="{54E6181C-01AC-4F6E-BF59-0E845EC7E275}"/>
              </a:ext>
            </a:extLst>
          </p:cNvPr>
          <p:cNvGrpSpPr/>
          <p:nvPr/>
        </p:nvGrpSpPr>
        <p:grpSpPr>
          <a:xfrm>
            <a:off x="-1" y="4914309"/>
            <a:ext cx="12169007" cy="1786379"/>
            <a:chOff x="-1" y="4914309"/>
            <a:chExt cx="12169007" cy="1786379"/>
          </a:xfrm>
          <a:solidFill>
            <a:srgbClr val="2EA9E1"/>
          </a:solidFill>
        </p:grpSpPr>
        <p:sp>
          <p:nvSpPr>
            <p:cNvPr id="59" name="Freeform 84614">
              <a:extLst>
                <a:ext uri="{FF2B5EF4-FFF2-40B4-BE49-F238E27FC236}">
                  <a16:creationId xmlns:a16="http://schemas.microsoft.com/office/drawing/2014/main" id="{EBD258E3-479E-49D9-8C23-B03DE0021C35}"/>
                </a:ext>
              </a:extLst>
            </p:cNvPr>
            <p:cNvSpPr>
              <a:spLocks/>
            </p:cNvSpPr>
            <p:nvPr userDrawn="1"/>
          </p:nvSpPr>
          <p:spPr bwMode="auto">
            <a:xfrm>
              <a:off x="-1" y="5758777"/>
              <a:ext cx="12169007" cy="941911"/>
            </a:xfrm>
            <a:custGeom>
              <a:avLst/>
              <a:gdLst>
                <a:gd name="T0" fmla="*/ 3737 w 3737"/>
                <a:gd name="T1" fmla="*/ 287 h 287"/>
                <a:gd name="T2" fmla="*/ 3737 w 3737"/>
                <a:gd name="T3" fmla="*/ 53 h 287"/>
                <a:gd name="T4" fmla="*/ 3737 w 3737"/>
                <a:gd name="T5" fmla="*/ 46 h 287"/>
                <a:gd name="T6" fmla="*/ 3730 w 3737"/>
                <a:gd name="T7" fmla="*/ 44 h 287"/>
                <a:gd name="T8" fmla="*/ 3623 w 3737"/>
                <a:gd name="T9" fmla="*/ 5 h 287"/>
                <a:gd name="T10" fmla="*/ 3610 w 3737"/>
                <a:gd name="T11" fmla="*/ 0 h 287"/>
                <a:gd name="T12" fmla="*/ 3610 w 3737"/>
                <a:gd name="T13" fmla="*/ 14 h 287"/>
                <a:gd name="T14" fmla="*/ 3610 w 3737"/>
                <a:gd name="T15" fmla="*/ 277 h 287"/>
                <a:gd name="T16" fmla="*/ 3620 w 3737"/>
                <a:gd name="T17" fmla="*/ 277 h 287"/>
                <a:gd name="T18" fmla="*/ 3620 w 3737"/>
                <a:gd name="T19" fmla="*/ 267 h 287"/>
                <a:gd name="T20" fmla="*/ 3593 w 3737"/>
                <a:gd name="T21" fmla="*/ 267 h 287"/>
                <a:gd name="T22" fmla="*/ 3593 w 3737"/>
                <a:gd name="T23" fmla="*/ 277 h 287"/>
                <a:gd name="T24" fmla="*/ 3603 w 3737"/>
                <a:gd name="T25" fmla="*/ 277 h 287"/>
                <a:gd name="T26" fmla="*/ 3603 w 3737"/>
                <a:gd name="T27" fmla="*/ 95 h 287"/>
                <a:gd name="T28" fmla="*/ 3603 w 3737"/>
                <a:gd name="T29" fmla="*/ 86 h 287"/>
                <a:gd name="T30" fmla="*/ 3595 w 3737"/>
                <a:gd name="T31" fmla="*/ 85 h 287"/>
                <a:gd name="T32" fmla="*/ 3490 w 3737"/>
                <a:gd name="T33" fmla="*/ 67 h 287"/>
                <a:gd name="T34" fmla="*/ 3478 w 3737"/>
                <a:gd name="T35" fmla="*/ 65 h 287"/>
                <a:gd name="T36" fmla="*/ 3478 w 3737"/>
                <a:gd name="T37" fmla="*/ 76 h 287"/>
                <a:gd name="T38" fmla="*/ 3478 w 3737"/>
                <a:gd name="T39" fmla="*/ 277 h 287"/>
                <a:gd name="T40" fmla="*/ 3488 w 3737"/>
                <a:gd name="T41" fmla="*/ 277 h 287"/>
                <a:gd name="T42" fmla="*/ 3488 w 3737"/>
                <a:gd name="T43" fmla="*/ 267 h 287"/>
                <a:gd name="T44" fmla="*/ 0 w 3737"/>
                <a:gd name="T45" fmla="*/ 267 h 287"/>
                <a:gd name="T46" fmla="*/ 0 w 3737"/>
                <a:gd name="T47" fmla="*/ 287 h 287"/>
                <a:gd name="T48" fmla="*/ 3488 w 3737"/>
                <a:gd name="T49" fmla="*/ 287 h 287"/>
                <a:gd name="T50" fmla="*/ 3498 w 3737"/>
                <a:gd name="T51" fmla="*/ 287 h 287"/>
                <a:gd name="T52" fmla="*/ 3498 w 3737"/>
                <a:gd name="T53" fmla="*/ 277 h 287"/>
                <a:gd name="T54" fmla="*/ 3498 w 3737"/>
                <a:gd name="T55" fmla="*/ 76 h 287"/>
                <a:gd name="T56" fmla="*/ 3488 w 3737"/>
                <a:gd name="T57" fmla="*/ 76 h 287"/>
                <a:gd name="T58" fmla="*/ 3486 w 3737"/>
                <a:gd name="T59" fmla="*/ 86 h 287"/>
                <a:gd name="T60" fmla="*/ 3592 w 3737"/>
                <a:gd name="T61" fmla="*/ 105 h 287"/>
                <a:gd name="T62" fmla="*/ 3593 w 3737"/>
                <a:gd name="T63" fmla="*/ 95 h 287"/>
                <a:gd name="T64" fmla="*/ 3583 w 3737"/>
                <a:gd name="T65" fmla="*/ 95 h 287"/>
                <a:gd name="T66" fmla="*/ 3583 w 3737"/>
                <a:gd name="T67" fmla="*/ 277 h 287"/>
                <a:gd name="T68" fmla="*/ 3583 w 3737"/>
                <a:gd name="T69" fmla="*/ 287 h 287"/>
                <a:gd name="T70" fmla="*/ 3593 w 3737"/>
                <a:gd name="T71" fmla="*/ 287 h 287"/>
                <a:gd name="T72" fmla="*/ 3620 w 3737"/>
                <a:gd name="T73" fmla="*/ 287 h 287"/>
                <a:gd name="T74" fmla="*/ 3630 w 3737"/>
                <a:gd name="T75" fmla="*/ 287 h 287"/>
                <a:gd name="T76" fmla="*/ 3630 w 3737"/>
                <a:gd name="T77" fmla="*/ 277 h 287"/>
                <a:gd name="T78" fmla="*/ 3630 w 3737"/>
                <a:gd name="T79" fmla="*/ 14 h 287"/>
                <a:gd name="T80" fmla="*/ 3620 w 3737"/>
                <a:gd name="T81" fmla="*/ 14 h 287"/>
                <a:gd name="T82" fmla="*/ 3616 w 3737"/>
                <a:gd name="T83" fmla="*/ 24 h 287"/>
                <a:gd name="T84" fmla="*/ 3724 w 3737"/>
                <a:gd name="T85" fmla="*/ 62 h 287"/>
                <a:gd name="T86" fmla="*/ 3727 w 3737"/>
                <a:gd name="T87" fmla="*/ 53 h 287"/>
                <a:gd name="T88" fmla="*/ 3717 w 3737"/>
                <a:gd name="T89" fmla="*/ 53 h 287"/>
                <a:gd name="T90" fmla="*/ 3717 w 3737"/>
                <a:gd name="T91" fmla="*/ 287 h 287"/>
                <a:gd name="T92" fmla="*/ 3737 w 3737"/>
                <a:gd name="T93" fmla="*/ 287 h 287"/>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648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10000" y="10000"/>
                  </a:moveTo>
                  <a:lnTo>
                    <a:pt x="10000" y="1847"/>
                  </a:lnTo>
                  <a:lnTo>
                    <a:pt x="10000" y="1603"/>
                  </a:lnTo>
                  <a:cubicBezTo>
                    <a:pt x="9994" y="1580"/>
                    <a:pt x="9987" y="1556"/>
                    <a:pt x="9981" y="1533"/>
                  </a:cubicBezTo>
                  <a:cubicBezTo>
                    <a:pt x="9888" y="1080"/>
                    <a:pt x="9791" y="627"/>
                    <a:pt x="9695" y="174"/>
                  </a:cubicBezTo>
                  <a:cubicBezTo>
                    <a:pt x="9683" y="116"/>
                    <a:pt x="9672" y="58"/>
                    <a:pt x="9660" y="0"/>
                  </a:cubicBezTo>
                  <a:lnTo>
                    <a:pt x="9660" y="488"/>
                  </a:lnTo>
                  <a:lnTo>
                    <a:pt x="9660" y="9652"/>
                  </a:lnTo>
                  <a:lnTo>
                    <a:pt x="9687" y="9652"/>
                  </a:lnTo>
                  <a:lnTo>
                    <a:pt x="9687" y="9303"/>
                  </a:lnTo>
                  <a:lnTo>
                    <a:pt x="9615" y="9303"/>
                  </a:lnTo>
                  <a:lnTo>
                    <a:pt x="9615" y="9652"/>
                  </a:lnTo>
                  <a:lnTo>
                    <a:pt x="9641" y="9652"/>
                  </a:lnTo>
                  <a:lnTo>
                    <a:pt x="9641" y="3310"/>
                  </a:lnTo>
                  <a:lnTo>
                    <a:pt x="9641" y="2997"/>
                  </a:lnTo>
                  <a:cubicBezTo>
                    <a:pt x="9634" y="2985"/>
                    <a:pt x="9627" y="2974"/>
                    <a:pt x="9620" y="2962"/>
                  </a:cubicBezTo>
                  <a:cubicBezTo>
                    <a:pt x="9526" y="2753"/>
                    <a:pt x="9433" y="2544"/>
                    <a:pt x="9339" y="2334"/>
                  </a:cubicBezTo>
                  <a:cubicBezTo>
                    <a:pt x="9328" y="2311"/>
                    <a:pt x="9318" y="2288"/>
                    <a:pt x="9307" y="2265"/>
                  </a:cubicBezTo>
                  <a:lnTo>
                    <a:pt x="9307" y="2648"/>
                  </a:lnTo>
                  <a:lnTo>
                    <a:pt x="9307" y="9652"/>
                  </a:lnTo>
                  <a:lnTo>
                    <a:pt x="9334" y="9652"/>
                  </a:lnTo>
                  <a:lnTo>
                    <a:pt x="9334" y="9303"/>
                  </a:lnTo>
                  <a:lnTo>
                    <a:pt x="0" y="9303"/>
                  </a:lnTo>
                  <a:lnTo>
                    <a:pt x="0" y="10000"/>
                  </a:lnTo>
                  <a:lnTo>
                    <a:pt x="9334" y="10000"/>
                  </a:lnTo>
                  <a:lnTo>
                    <a:pt x="9360" y="10000"/>
                  </a:lnTo>
                  <a:lnTo>
                    <a:pt x="9360" y="9652"/>
                  </a:lnTo>
                  <a:lnTo>
                    <a:pt x="9360" y="2972"/>
                  </a:lnTo>
                  <a:cubicBezTo>
                    <a:pt x="9334" y="2972"/>
                    <a:pt x="9359" y="2994"/>
                    <a:pt x="9359" y="3012"/>
                  </a:cubicBezTo>
                  <a:cubicBezTo>
                    <a:pt x="9359" y="3030"/>
                    <a:pt x="9322" y="2980"/>
                    <a:pt x="9361" y="3078"/>
                  </a:cubicBezTo>
                  <a:cubicBezTo>
                    <a:pt x="9400" y="3176"/>
                    <a:pt x="9499" y="3388"/>
                    <a:pt x="9595" y="3598"/>
                  </a:cubicBezTo>
                  <a:cubicBezTo>
                    <a:pt x="9596" y="3482"/>
                    <a:pt x="9593" y="3577"/>
                    <a:pt x="9592" y="3573"/>
                  </a:cubicBezTo>
                  <a:cubicBezTo>
                    <a:pt x="9591" y="3569"/>
                    <a:pt x="9589" y="3389"/>
                    <a:pt x="9588" y="3573"/>
                  </a:cubicBezTo>
                  <a:cubicBezTo>
                    <a:pt x="9582" y="4586"/>
                    <a:pt x="9588" y="8581"/>
                    <a:pt x="9588" y="9652"/>
                  </a:cubicBezTo>
                  <a:lnTo>
                    <a:pt x="9588" y="10000"/>
                  </a:lnTo>
                  <a:lnTo>
                    <a:pt x="9615" y="10000"/>
                  </a:lnTo>
                  <a:lnTo>
                    <a:pt x="9687" y="10000"/>
                  </a:lnTo>
                  <a:lnTo>
                    <a:pt x="9714" y="10000"/>
                  </a:lnTo>
                  <a:lnTo>
                    <a:pt x="9714" y="9652"/>
                  </a:lnTo>
                  <a:lnTo>
                    <a:pt x="9714" y="913"/>
                  </a:lnTo>
                  <a:cubicBezTo>
                    <a:pt x="9705" y="913"/>
                    <a:pt x="9712" y="899"/>
                    <a:pt x="9712" y="913"/>
                  </a:cubicBezTo>
                  <a:cubicBezTo>
                    <a:pt x="9712" y="927"/>
                    <a:pt x="9673" y="800"/>
                    <a:pt x="9712" y="998"/>
                  </a:cubicBezTo>
                  <a:cubicBezTo>
                    <a:pt x="9751" y="1196"/>
                    <a:pt x="9853" y="1646"/>
                    <a:pt x="9949" y="2099"/>
                  </a:cubicBezTo>
                  <a:cubicBezTo>
                    <a:pt x="9952" y="1995"/>
                    <a:pt x="9955" y="2132"/>
                    <a:pt x="9954" y="2090"/>
                  </a:cubicBezTo>
                  <a:cubicBezTo>
                    <a:pt x="9954" y="2048"/>
                    <a:pt x="9949" y="1928"/>
                    <a:pt x="9946" y="1847"/>
                  </a:cubicBezTo>
                  <a:lnTo>
                    <a:pt x="9946" y="10000"/>
                  </a:lnTo>
                  <a:lnTo>
                    <a:pt x="10000"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0" name="Forma libre: forma 59">
              <a:extLst>
                <a:ext uri="{FF2B5EF4-FFF2-40B4-BE49-F238E27FC236}">
                  <a16:creationId xmlns:a16="http://schemas.microsoft.com/office/drawing/2014/main" id="{1E3AD424-3363-4C01-B5E6-63588D6FCF1E}"/>
                </a:ext>
              </a:extLst>
            </p:cNvPr>
            <p:cNvSpPr>
              <a:spLocks/>
            </p:cNvSpPr>
            <p:nvPr userDrawn="1"/>
          </p:nvSpPr>
          <p:spPr bwMode="auto">
            <a:xfrm>
              <a:off x="11573551" y="5282412"/>
              <a:ext cx="357279" cy="1418276"/>
            </a:xfrm>
            <a:custGeom>
              <a:avLst/>
              <a:gdLst>
                <a:gd name="connsiteX0" fmla="*/ 268583 w 357279"/>
                <a:gd name="connsiteY0" fmla="*/ 214365 h 1418276"/>
                <a:gd name="connsiteX1" fmla="*/ 272497 w 357279"/>
                <a:gd name="connsiteY1" fmla="*/ 216287 h 1418276"/>
                <a:gd name="connsiteX2" fmla="*/ 272545 w 357279"/>
                <a:gd name="connsiteY2" fmla="*/ 217154 h 1418276"/>
                <a:gd name="connsiteX3" fmla="*/ 268697 w 357279"/>
                <a:gd name="connsiteY3" fmla="*/ 215110 h 1418276"/>
                <a:gd name="connsiteX4" fmla="*/ 180228 w 357279"/>
                <a:gd name="connsiteY4" fmla="*/ 45437 h 1418276"/>
                <a:gd name="connsiteX5" fmla="*/ 179962 w 357279"/>
                <a:gd name="connsiteY5" fmla="*/ 46118 h 1418276"/>
                <a:gd name="connsiteX6" fmla="*/ 179892 w 357279"/>
                <a:gd name="connsiteY6" fmla="*/ 45574 h 1418276"/>
                <a:gd name="connsiteX7" fmla="*/ 180259 w 357279"/>
                <a:gd name="connsiteY7" fmla="*/ 45425 h 1418276"/>
                <a:gd name="connsiteX8" fmla="*/ 180228 w 357279"/>
                <a:gd name="connsiteY8" fmla="*/ 45437 h 1418276"/>
                <a:gd name="connsiteX9" fmla="*/ 180231 w 357279"/>
                <a:gd name="connsiteY9" fmla="*/ 45431 h 1418276"/>
                <a:gd name="connsiteX10" fmla="*/ 182191 w 357279"/>
                <a:gd name="connsiteY10" fmla="*/ 44636 h 1418276"/>
                <a:gd name="connsiteX11" fmla="*/ 181690 w 357279"/>
                <a:gd name="connsiteY11" fmla="*/ 45101 h 1418276"/>
                <a:gd name="connsiteX12" fmla="*/ 180259 w 357279"/>
                <a:gd name="connsiteY12" fmla="*/ 45425 h 1418276"/>
                <a:gd name="connsiteX13" fmla="*/ 129013 w 357279"/>
                <a:gd name="connsiteY13" fmla="*/ 0 h 1418276"/>
                <a:gd name="connsiteX14" fmla="*/ 152165 w 357279"/>
                <a:gd name="connsiteY14" fmla="*/ 0 h 1418276"/>
                <a:gd name="connsiteX15" fmla="*/ 208401 w 357279"/>
                <a:gd name="connsiteY15" fmla="*/ 0 h 1418276"/>
                <a:gd name="connsiteX16" fmla="*/ 238198 w 357279"/>
                <a:gd name="connsiteY16" fmla="*/ 0 h 1418276"/>
                <a:gd name="connsiteX17" fmla="*/ 241485 w 357279"/>
                <a:gd name="connsiteY17" fmla="*/ 29359 h 1418276"/>
                <a:gd name="connsiteX18" fmla="*/ 265837 w 357279"/>
                <a:gd name="connsiteY18" fmla="*/ 196394 h 1418276"/>
                <a:gd name="connsiteX19" fmla="*/ 268583 w 357279"/>
                <a:gd name="connsiteY19" fmla="*/ 214365 h 1418276"/>
                <a:gd name="connsiteX20" fmla="*/ 251417 w 357279"/>
                <a:gd name="connsiteY20" fmla="*/ 205934 h 1418276"/>
                <a:gd name="connsiteX21" fmla="*/ 268697 w 357279"/>
                <a:gd name="connsiteY21" fmla="*/ 215110 h 1418276"/>
                <a:gd name="connsiteX22" fmla="*/ 271282 w 357279"/>
                <a:gd name="connsiteY22" fmla="*/ 232030 h 1418276"/>
                <a:gd name="connsiteX23" fmla="*/ 273685 w 357279"/>
                <a:gd name="connsiteY23" fmla="*/ 237828 h 1418276"/>
                <a:gd name="connsiteX24" fmla="*/ 272545 w 357279"/>
                <a:gd name="connsiteY24" fmla="*/ 217154 h 1418276"/>
                <a:gd name="connsiteX25" fmla="*/ 337414 w 357279"/>
                <a:gd name="connsiteY25" fmla="*/ 251602 h 1418276"/>
                <a:gd name="connsiteX26" fmla="*/ 357279 w 357279"/>
                <a:gd name="connsiteY26" fmla="*/ 261389 h 1418276"/>
                <a:gd name="connsiteX27" fmla="*/ 357279 w 357279"/>
                <a:gd name="connsiteY27" fmla="*/ 281103 h 1418276"/>
                <a:gd name="connsiteX28" fmla="*/ 357279 w 357279"/>
                <a:gd name="connsiteY28" fmla="*/ 1418276 h 1418276"/>
                <a:gd name="connsiteX29" fmla="*/ 291111 w 357279"/>
                <a:gd name="connsiteY29" fmla="*/ 1418276 h 1418276"/>
                <a:gd name="connsiteX30" fmla="*/ 291111 w 357279"/>
                <a:gd name="connsiteY30" fmla="*/ 299014 h 1418276"/>
                <a:gd name="connsiteX31" fmla="*/ 307653 w 357279"/>
                <a:gd name="connsiteY31" fmla="*/ 307199 h 1418276"/>
                <a:gd name="connsiteX32" fmla="*/ 297542 w 357279"/>
                <a:gd name="connsiteY32" fmla="*/ 298264 h 1418276"/>
                <a:gd name="connsiteX33" fmla="*/ 291111 w 357279"/>
                <a:gd name="connsiteY33" fmla="*/ 281103 h 1418276"/>
                <a:gd name="connsiteX34" fmla="*/ 291111 w 357279"/>
                <a:gd name="connsiteY34" fmla="*/ 299014 h 1418276"/>
                <a:gd name="connsiteX35" fmla="*/ 221656 w 357279"/>
                <a:gd name="connsiteY35" fmla="*/ 264651 h 1418276"/>
                <a:gd name="connsiteX36" fmla="*/ 205114 w 357279"/>
                <a:gd name="connsiteY36" fmla="*/ 254864 h 1418276"/>
                <a:gd name="connsiteX37" fmla="*/ 205114 w 357279"/>
                <a:gd name="connsiteY37" fmla="*/ 238554 h 1418276"/>
                <a:gd name="connsiteX38" fmla="*/ 183293 w 357279"/>
                <a:gd name="connsiteY38" fmla="*/ 71878 h 1418276"/>
                <a:gd name="connsiteX39" fmla="*/ 181288 w 357279"/>
                <a:gd name="connsiteY39" fmla="*/ 56365 h 1418276"/>
                <a:gd name="connsiteX40" fmla="*/ 185249 w 357279"/>
                <a:gd name="connsiteY40" fmla="*/ 39145 h 1418276"/>
                <a:gd name="connsiteX41" fmla="*/ 180747 w 357279"/>
                <a:gd name="connsiteY41" fmla="*/ 44109 h 1418276"/>
                <a:gd name="connsiteX42" fmla="*/ 180231 w 357279"/>
                <a:gd name="connsiteY42" fmla="*/ 45431 h 1418276"/>
                <a:gd name="connsiteX43" fmla="*/ 179884 w 357279"/>
                <a:gd name="connsiteY43" fmla="*/ 45510 h 1418276"/>
                <a:gd name="connsiteX44" fmla="*/ 178639 w 357279"/>
                <a:gd name="connsiteY44" fmla="*/ 35883 h 1418276"/>
                <a:gd name="connsiteX45" fmla="*/ 177925 w 357279"/>
                <a:gd name="connsiteY45" fmla="*/ 45952 h 1418276"/>
                <a:gd name="connsiteX46" fmla="*/ 179884 w 357279"/>
                <a:gd name="connsiteY46" fmla="*/ 45510 h 1418276"/>
                <a:gd name="connsiteX47" fmla="*/ 179892 w 357279"/>
                <a:gd name="connsiteY47" fmla="*/ 45574 h 1418276"/>
                <a:gd name="connsiteX48" fmla="*/ 177925 w 357279"/>
                <a:gd name="connsiteY48" fmla="*/ 46378 h 1418276"/>
                <a:gd name="connsiteX49" fmla="*/ 176925 w 357279"/>
                <a:gd name="connsiteY49" fmla="*/ 53895 h 1418276"/>
                <a:gd name="connsiteX50" fmla="*/ 179962 w 357279"/>
                <a:gd name="connsiteY50" fmla="*/ 46118 h 1418276"/>
                <a:gd name="connsiteX51" fmla="*/ 181288 w 357279"/>
                <a:gd name="connsiteY51" fmla="*/ 56365 h 1418276"/>
                <a:gd name="connsiteX52" fmla="*/ 152165 w 357279"/>
                <a:gd name="connsiteY52" fmla="*/ 182958 h 1418276"/>
                <a:gd name="connsiteX53" fmla="*/ 142233 w 357279"/>
                <a:gd name="connsiteY53" fmla="*/ 222244 h 1418276"/>
                <a:gd name="connsiteX54" fmla="*/ 105862 w 357279"/>
                <a:gd name="connsiteY54" fmla="*/ 205934 h 1418276"/>
                <a:gd name="connsiteX55" fmla="*/ 66167 w 357279"/>
                <a:gd name="connsiteY55" fmla="*/ 183528 h 1418276"/>
                <a:gd name="connsiteX56" fmla="*/ 66168 w 357279"/>
                <a:gd name="connsiteY56" fmla="*/ 175441 h 1418276"/>
                <a:gd name="connsiteX57" fmla="*/ 65281 w 357279"/>
                <a:gd name="connsiteY57" fmla="*/ 183028 h 1418276"/>
                <a:gd name="connsiteX58" fmla="*/ 63595 w 357279"/>
                <a:gd name="connsiteY58" fmla="*/ 182077 h 1418276"/>
                <a:gd name="connsiteX59" fmla="*/ 63596 w 357279"/>
                <a:gd name="connsiteY59" fmla="*/ 181114 h 1418276"/>
                <a:gd name="connsiteX60" fmla="*/ 59880 w 357279"/>
                <a:gd name="connsiteY60" fmla="*/ 179980 h 1418276"/>
                <a:gd name="connsiteX61" fmla="*/ 63595 w 357279"/>
                <a:gd name="connsiteY61" fmla="*/ 182077 h 1418276"/>
                <a:gd name="connsiteX62" fmla="*/ 63582 w 357279"/>
                <a:gd name="connsiteY62" fmla="*/ 193702 h 1418276"/>
                <a:gd name="connsiteX63" fmla="*/ 64013 w 357279"/>
                <a:gd name="connsiteY63" fmla="*/ 193879 h 1418276"/>
                <a:gd name="connsiteX64" fmla="*/ 65281 w 357279"/>
                <a:gd name="connsiteY64" fmla="*/ 183028 h 1418276"/>
                <a:gd name="connsiteX65" fmla="*/ 66167 w 357279"/>
                <a:gd name="connsiteY65" fmla="*/ 183528 h 1418276"/>
                <a:gd name="connsiteX66" fmla="*/ 66152 w 357279"/>
                <a:gd name="connsiteY66" fmla="*/ 299680 h 1418276"/>
                <a:gd name="connsiteX67" fmla="*/ 66168 w 357279"/>
                <a:gd name="connsiteY67" fmla="*/ 1418276 h 1418276"/>
                <a:gd name="connsiteX68" fmla="*/ 0 w 357279"/>
                <a:gd name="connsiteY68" fmla="*/ 1418276 h 1418276"/>
                <a:gd name="connsiteX69" fmla="*/ 0 w 357279"/>
                <a:gd name="connsiteY69" fmla="*/ 137289 h 1418276"/>
                <a:gd name="connsiteX70" fmla="*/ 0 w 357279"/>
                <a:gd name="connsiteY70" fmla="*/ 88217 h 1418276"/>
                <a:gd name="connsiteX71" fmla="*/ 46303 w 357279"/>
                <a:gd name="connsiteY71" fmla="*/ 107789 h 1418276"/>
                <a:gd name="connsiteX72" fmla="*/ 96663 w 357279"/>
                <a:gd name="connsiteY72" fmla="*/ 125471 h 1418276"/>
                <a:gd name="connsiteX73" fmla="*/ 85997 w 357279"/>
                <a:gd name="connsiteY73" fmla="*/ 166648 h 1418276"/>
                <a:gd name="connsiteX74" fmla="*/ 98109 w 357279"/>
                <a:gd name="connsiteY74" fmla="*/ 126936 h 1418276"/>
                <a:gd name="connsiteX75" fmla="*/ 105683 w 357279"/>
                <a:gd name="connsiteY75" fmla="*/ 128638 h 1418276"/>
                <a:gd name="connsiteX76" fmla="*/ 96663 w 357279"/>
                <a:gd name="connsiteY76" fmla="*/ 125471 h 1418276"/>
                <a:gd name="connsiteX77" fmla="*/ 122404 w 357279"/>
                <a:gd name="connsiteY77" fmla="*/ 26097 h 1418276"/>
                <a:gd name="connsiteX78" fmla="*/ 129013 w 357279"/>
                <a:gd name="connsiteY78" fmla="*/ 0 h 141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57279" h="1418276">
                  <a:moveTo>
                    <a:pt x="268583" y="214365"/>
                  </a:moveTo>
                  <a:lnTo>
                    <a:pt x="272497" y="216287"/>
                  </a:lnTo>
                  <a:lnTo>
                    <a:pt x="272545" y="217154"/>
                  </a:lnTo>
                  <a:lnTo>
                    <a:pt x="268697" y="215110"/>
                  </a:lnTo>
                  <a:close/>
                  <a:moveTo>
                    <a:pt x="180228" y="45437"/>
                  </a:moveTo>
                  <a:lnTo>
                    <a:pt x="179962" y="46118"/>
                  </a:lnTo>
                  <a:lnTo>
                    <a:pt x="179892" y="45574"/>
                  </a:lnTo>
                  <a:close/>
                  <a:moveTo>
                    <a:pt x="180259" y="45425"/>
                  </a:moveTo>
                  <a:lnTo>
                    <a:pt x="180228" y="45437"/>
                  </a:lnTo>
                  <a:lnTo>
                    <a:pt x="180231" y="45431"/>
                  </a:lnTo>
                  <a:close/>
                  <a:moveTo>
                    <a:pt x="182191" y="44636"/>
                  </a:moveTo>
                  <a:cubicBezTo>
                    <a:pt x="182658" y="44516"/>
                    <a:pt x="182331" y="44764"/>
                    <a:pt x="181690" y="45101"/>
                  </a:cubicBezTo>
                  <a:lnTo>
                    <a:pt x="180259" y="45425"/>
                  </a:lnTo>
                  <a:close/>
                  <a:moveTo>
                    <a:pt x="129013" y="0"/>
                  </a:moveTo>
                  <a:lnTo>
                    <a:pt x="152165" y="0"/>
                  </a:lnTo>
                  <a:lnTo>
                    <a:pt x="208401" y="0"/>
                  </a:lnTo>
                  <a:lnTo>
                    <a:pt x="238198" y="0"/>
                  </a:lnTo>
                  <a:cubicBezTo>
                    <a:pt x="239305" y="9786"/>
                    <a:pt x="240377" y="19572"/>
                    <a:pt x="241485" y="29359"/>
                  </a:cubicBezTo>
                  <a:cubicBezTo>
                    <a:pt x="248934" y="78396"/>
                    <a:pt x="259056" y="150329"/>
                    <a:pt x="265837" y="196394"/>
                  </a:cubicBezTo>
                  <a:lnTo>
                    <a:pt x="268583" y="214365"/>
                  </a:lnTo>
                  <a:lnTo>
                    <a:pt x="251417" y="205934"/>
                  </a:lnTo>
                  <a:lnTo>
                    <a:pt x="268697" y="215110"/>
                  </a:lnTo>
                  <a:lnTo>
                    <a:pt x="271282" y="232030"/>
                  </a:lnTo>
                  <a:cubicBezTo>
                    <a:pt x="273872" y="247631"/>
                    <a:pt x="274078" y="245008"/>
                    <a:pt x="273685" y="237828"/>
                  </a:cubicBezTo>
                  <a:lnTo>
                    <a:pt x="272545" y="217154"/>
                  </a:lnTo>
                  <a:lnTo>
                    <a:pt x="337414" y="251602"/>
                  </a:lnTo>
                  <a:lnTo>
                    <a:pt x="357279" y="261389"/>
                  </a:lnTo>
                  <a:lnTo>
                    <a:pt x="357279" y="281103"/>
                  </a:lnTo>
                  <a:lnTo>
                    <a:pt x="357279" y="1418276"/>
                  </a:lnTo>
                  <a:lnTo>
                    <a:pt x="291111" y="1418276"/>
                  </a:lnTo>
                  <a:lnTo>
                    <a:pt x="291111" y="299014"/>
                  </a:lnTo>
                  <a:lnTo>
                    <a:pt x="307653" y="307199"/>
                  </a:lnTo>
                  <a:lnTo>
                    <a:pt x="297542" y="298264"/>
                  </a:lnTo>
                  <a:lnTo>
                    <a:pt x="291111" y="281103"/>
                  </a:lnTo>
                  <a:lnTo>
                    <a:pt x="291111" y="299014"/>
                  </a:lnTo>
                  <a:lnTo>
                    <a:pt x="221656" y="264651"/>
                  </a:lnTo>
                  <a:lnTo>
                    <a:pt x="205114" y="254864"/>
                  </a:lnTo>
                  <a:lnTo>
                    <a:pt x="205114" y="238554"/>
                  </a:lnTo>
                  <a:cubicBezTo>
                    <a:pt x="197665" y="189517"/>
                    <a:pt x="189050" y="118063"/>
                    <a:pt x="183293" y="71878"/>
                  </a:cubicBezTo>
                  <a:lnTo>
                    <a:pt x="181288" y="56365"/>
                  </a:lnTo>
                  <a:lnTo>
                    <a:pt x="185249" y="39145"/>
                  </a:lnTo>
                  <a:cubicBezTo>
                    <a:pt x="174209" y="37017"/>
                    <a:pt x="182141" y="41698"/>
                    <a:pt x="180747" y="44109"/>
                  </a:cubicBezTo>
                  <a:lnTo>
                    <a:pt x="180231" y="45431"/>
                  </a:lnTo>
                  <a:lnTo>
                    <a:pt x="179884" y="45510"/>
                  </a:lnTo>
                  <a:lnTo>
                    <a:pt x="178639" y="35883"/>
                  </a:lnTo>
                  <a:cubicBezTo>
                    <a:pt x="174102" y="3830"/>
                    <a:pt x="178032" y="44250"/>
                    <a:pt x="177925" y="45952"/>
                  </a:cubicBezTo>
                  <a:lnTo>
                    <a:pt x="179884" y="45510"/>
                  </a:lnTo>
                  <a:lnTo>
                    <a:pt x="179892" y="45574"/>
                  </a:lnTo>
                  <a:lnTo>
                    <a:pt x="177925" y="46378"/>
                  </a:lnTo>
                  <a:cubicBezTo>
                    <a:pt x="177603" y="48931"/>
                    <a:pt x="176460" y="54320"/>
                    <a:pt x="176925" y="53895"/>
                  </a:cubicBezTo>
                  <a:lnTo>
                    <a:pt x="179962" y="46118"/>
                  </a:lnTo>
                  <a:lnTo>
                    <a:pt x="181288" y="56365"/>
                  </a:lnTo>
                  <a:lnTo>
                    <a:pt x="152165" y="182958"/>
                  </a:lnTo>
                  <a:lnTo>
                    <a:pt x="142233" y="222244"/>
                  </a:lnTo>
                  <a:cubicBezTo>
                    <a:pt x="130121" y="216855"/>
                    <a:pt x="119581" y="213025"/>
                    <a:pt x="105862" y="205934"/>
                  </a:cubicBezTo>
                  <a:lnTo>
                    <a:pt x="66167" y="183528"/>
                  </a:lnTo>
                  <a:lnTo>
                    <a:pt x="66168" y="175441"/>
                  </a:lnTo>
                  <a:lnTo>
                    <a:pt x="65281" y="183028"/>
                  </a:lnTo>
                  <a:lnTo>
                    <a:pt x="63595" y="182077"/>
                  </a:lnTo>
                  <a:lnTo>
                    <a:pt x="63596" y="181114"/>
                  </a:lnTo>
                  <a:cubicBezTo>
                    <a:pt x="62560" y="181823"/>
                    <a:pt x="52842" y="175867"/>
                    <a:pt x="59880" y="179980"/>
                  </a:cubicBezTo>
                  <a:lnTo>
                    <a:pt x="63595" y="182077"/>
                  </a:lnTo>
                  <a:lnTo>
                    <a:pt x="63582" y="193702"/>
                  </a:lnTo>
                  <a:cubicBezTo>
                    <a:pt x="63558" y="195652"/>
                    <a:pt x="63641" y="196316"/>
                    <a:pt x="64013" y="193879"/>
                  </a:cubicBezTo>
                  <a:lnTo>
                    <a:pt x="65281" y="183028"/>
                  </a:lnTo>
                  <a:lnTo>
                    <a:pt x="66167" y="183528"/>
                  </a:lnTo>
                  <a:lnTo>
                    <a:pt x="66152" y="299680"/>
                  </a:lnTo>
                  <a:cubicBezTo>
                    <a:pt x="66082" y="527337"/>
                    <a:pt x="65824" y="391977"/>
                    <a:pt x="66168" y="1418276"/>
                  </a:cubicBezTo>
                  <a:lnTo>
                    <a:pt x="0" y="1418276"/>
                  </a:lnTo>
                  <a:lnTo>
                    <a:pt x="0" y="137289"/>
                  </a:lnTo>
                  <a:lnTo>
                    <a:pt x="0" y="88217"/>
                  </a:lnTo>
                  <a:cubicBezTo>
                    <a:pt x="15434" y="94741"/>
                    <a:pt x="28690" y="101123"/>
                    <a:pt x="46303" y="107789"/>
                  </a:cubicBezTo>
                  <a:lnTo>
                    <a:pt x="96663" y="125471"/>
                  </a:lnTo>
                  <a:lnTo>
                    <a:pt x="85997" y="166648"/>
                  </a:lnTo>
                  <a:cubicBezTo>
                    <a:pt x="90034" y="153458"/>
                    <a:pt x="94822" y="133318"/>
                    <a:pt x="98109" y="126936"/>
                  </a:cubicBezTo>
                  <a:cubicBezTo>
                    <a:pt x="101396" y="120554"/>
                    <a:pt x="103146" y="128071"/>
                    <a:pt x="105683" y="128638"/>
                  </a:cubicBezTo>
                  <a:lnTo>
                    <a:pt x="96663" y="125471"/>
                  </a:lnTo>
                  <a:lnTo>
                    <a:pt x="122404" y="26097"/>
                  </a:lnTo>
                  <a:cubicBezTo>
                    <a:pt x="124619" y="17445"/>
                    <a:pt x="126798" y="8652"/>
                    <a:pt x="1290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s-PE" dirty="0"/>
            </a:p>
          </p:txBody>
        </p:sp>
        <p:sp>
          <p:nvSpPr>
            <p:cNvPr id="61" name="Freeform 84616">
              <a:extLst>
                <a:ext uri="{FF2B5EF4-FFF2-40B4-BE49-F238E27FC236}">
                  <a16:creationId xmlns:a16="http://schemas.microsoft.com/office/drawing/2014/main" id="{C6EC0546-2078-48B8-A71F-33343D6912F9}"/>
                </a:ext>
              </a:extLst>
            </p:cNvPr>
            <p:cNvSpPr>
              <a:spLocks/>
            </p:cNvSpPr>
            <p:nvPr userDrawn="1"/>
          </p:nvSpPr>
          <p:spPr bwMode="auto">
            <a:xfrm>
              <a:off x="11714292" y="4914309"/>
              <a:ext cx="64959" cy="400585"/>
            </a:xfrm>
            <a:custGeom>
              <a:avLst/>
              <a:gdLst>
                <a:gd name="T0" fmla="*/ 0 w 20"/>
                <a:gd name="T1" fmla="*/ 0 h 123"/>
                <a:gd name="T2" fmla="*/ 0 w 20"/>
                <a:gd name="T3" fmla="*/ 123 h 123"/>
                <a:gd name="T4" fmla="*/ 20 w 20"/>
                <a:gd name="T5" fmla="*/ 123 h 123"/>
                <a:gd name="T6" fmla="*/ 20 w 20"/>
                <a:gd name="T7" fmla="*/ 0 h 123"/>
                <a:gd name="T8" fmla="*/ 0 w 20"/>
                <a:gd name="T9" fmla="*/ 0 h 123"/>
              </a:gdLst>
              <a:ahLst/>
              <a:cxnLst>
                <a:cxn ang="0">
                  <a:pos x="T0" y="T1"/>
                </a:cxn>
                <a:cxn ang="0">
                  <a:pos x="T2" y="T3"/>
                </a:cxn>
                <a:cxn ang="0">
                  <a:pos x="T4" y="T5"/>
                </a:cxn>
                <a:cxn ang="0">
                  <a:pos x="T6" y="T7"/>
                </a:cxn>
                <a:cxn ang="0">
                  <a:pos x="T8" y="T9"/>
                </a:cxn>
              </a:cxnLst>
              <a:rect l="0" t="0" r="r" b="b"/>
              <a:pathLst>
                <a:path w="20" h="123">
                  <a:moveTo>
                    <a:pt x="0" y="0"/>
                  </a:moveTo>
                  <a:cubicBezTo>
                    <a:pt x="0" y="41"/>
                    <a:pt x="0" y="82"/>
                    <a:pt x="0" y="123"/>
                  </a:cubicBezTo>
                  <a:cubicBezTo>
                    <a:pt x="20" y="123"/>
                    <a:pt x="20" y="123"/>
                    <a:pt x="20" y="123"/>
                  </a:cubicBezTo>
                  <a:cubicBezTo>
                    <a:pt x="20" y="82"/>
                    <a:pt x="20" y="41"/>
                    <a:pt x="2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2" name="Rectángulo 61">
              <a:extLst>
                <a:ext uri="{FF2B5EF4-FFF2-40B4-BE49-F238E27FC236}">
                  <a16:creationId xmlns:a16="http://schemas.microsoft.com/office/drawing/2014/main" id="{10FD0A0F-4047-453A-9A7A-9677A95965FA}"/>
                </a:ext>
              </a:extLst>
            </p:cNvPr>
            <p:cNvSpPr/>
            <p:nvPr userDrawn="1"/>
          </p:nvSpPr>
          <p:spPr>
            <a:xfrm>
              <a:off x="11323945" y="6633210"/>
              <a:ext cx="45719"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3" name="Rectángulo 62">
              <a:extLst>
                <a:ext uri="{FF2B5EF4-FFF2-40B4-BE49-F238E27FC236}">
                  <a16:creationId xmlns:a16="http://schemas.microsoft.com/office/drawing/2014/main" id="{49A3229B-7FC7-4D50-9C1E-F0634E1B862E}"/>
                </a:ext>
              </a:extLst>
            </p:cNvPr>
            <p:cNvSpPr/>
            <p:nvPr userDrawn="1"/>
          </p:nvSpPr>
          <p:spPr>
            <a:xfrm>
              <a:off x="11701052" y="6633210"/>
              <a:ext cx="9851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66" name="CuadroTexto 5">
            <a:extLst>
              <a:ext uri="{FF2B5EF4-FFF2-40B4-BE49-F238E27FC236}">
                <a16:creationId xmlns:a16="http://schemas.microsoft.com/office/drawing/2014/main" id="{D9150728-36D9-45C7-9584-F5B588C87C91}"/>
              </a:ext>
            </a:extLst>
          </p:cNvPr>
          <p:cNvSpPr txBox="1">
            <a:spLocks noChangeArrowheads="1"/>
          </p:cNvSpPr>
          <p:nvPr/>
        </p:nvSpPr>
        <p:spPr bwMode="auto">
          <a:xfrm>
            <a:off x="4910336" y="5154845"/>
            <a:ext cx="27130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Title </a:t>
            </a:r>
          </a:p>
          <a:p>
            <a:pPr algn="r" eaLnBrk="1" hangingPunct="1"/>
            <a:r>
              <a:rPr lang="es-CO" altLang="es-CO" sz="2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Example</a:t>
            </a:r>
          </a:p>
        </p:txBody>
      </p:sp>
      <p:sp>
        <p:nvSpPr>
          <p:cNvPr id="67" name="Rectángulo 66">
            <a:extLst>
              <a:ext uri="{FF2B5EF4-FFF2-40B4-BE49-F238E27FC236}">
                <a16:creationId xmlns:a16="http://schemas.microsoft.com/office/drawing/2014/main" id="{2D041E7A-B2A8-40ED-84F0-31FC3A822A5D}"/>
              </a:ext>
            </a:extLst>
          </p:cNvPr>
          <p:cNvSpPr/>
          <p:nvPr/>
        </p:nvSpPr>
        <p:spPr>
          <a:xfrm>
            <a:off x="6040863" y="5141197"/>
            <a:ext cx="45719" cy="9541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lumMod val="50000"/>
                </a:schemeClr>
              </a:solidFill>
            </a:endParaRPr>
          </a:p>
        </p:txBody>
      </p:sp>
    </p:spTree>
    <p:extLst>
      <p:ext uri="{BB962C8B-B14F-4D97-AF65-F5344CB8AC3E}">
        <p14:creationId xmlns:p14="http://schemas.microsoft.com/office/powerpoint/2010/main" val="225782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grpSp>
        <p:nvGrpSpPr>
          <p:cNvPr id="121" name="Group 120">
            <a:extLst>
              <a:ext uri="{FF2B5EF4-FFF2-40B4-BE49-F238E27FC236}">
                <a16:creationId xmlns:a16="http://schemas.microsoft.com/office/drawing/2014/main" id="{5FF6C8F4-FF87-4A49-9F5B-8FA3241135FE}"/>
              </a:ext>
            </a:extLst>
          </p:cNvPr>
          <p:cNvGrpSpPr/>
          <p:nvPr/>
        </p:nvGrpSpPr>
        <p:grpSpPr>
          <a:xfrm>
            <a:off x="7057783" y="2008864"/>
            <a:ext cx="3781207" cy="3891698"/>
            <a:chOff x="2881974" y="2106409"/>
            <a:chExt cx="3382255" cy="3481091"/>
          </a:xfrm>
        </p:grpSpPr>
        <p:sp>
          <p:nvSpPr>
            <p:cNvPr id="122" name="Rectangle 121">
              <a:extLst>
                <a:ext uri="{FF2B5EF4-FFF2-40B4-BE49-F238E27FC236}">
                  <a16:creationId xmlns:a16="http://schemas.microsoft.com/office/drawing/2014/main" id="{394A97ED-3435-4DF0-A0A1-0D4C72C9B870}"/>
                </a:ext>
              </a:extLst>
            </p:cNvPr>
            <p:cNvSpPr/>
            <p:nvPr/>
          </p:nvSpPr>
          <p:spPr>
            <a:xfrm rot="2700000">
              <a:off x="3911376" y="2156564"/>
              <a:ext cx="1323450" cy="1323450"/>
            </a:xfrm>
            <a:prstGeom prst="rect">
              <a:avLst/>
            </a:prstGeom>
            <a:noFill/>
            <a:ln w="508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3" name="Rectangle 122">
              <a:extLst>
                <a:ext uri="{FF2B5EF4-FFF2-40B4-BE49-F238E27FC236}">
                  <a16:creationId xmlns:a16="http://schemas.microsoft.com/office/drawing/2014/main" id="{A2AF8FF8-3463-4108-A4F4-CE1EDDE24AA0}"/>
                </a:ext>
              </a:extLst>
            </p:cNvPr>
            <p:cNvSpPr/>
            <p:nvPr/>
          </p:nvSpPr>
          <p:spPr>
            <a:xfrm rot="2700000">
              <a:off x="4940779" y="3185967"/>
              <a:ext cx="1323450" cy="1323450"/>
            </a:xfrm>
            <a:prstGeom prst="rect">
              <a:avLst/>
            </a:prstGeom>
            <a:noFill/>
            <a:ln w="50800">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4" name="Rectangle 123">
              <a:extLst>
                <a:ext uri="{FF2B5EF4-FFF2-40B4-BE49-F238E27FC236}">
                  <a16:creationId xmlns:a16="http://schemas.microsoft.com/office/drawing/2014/main" id="{BC4D1764-2646-49D4-A83F-CEC04879E78C}"/>
                </a:ext>
              </a:extLst>
            </p:cNvPr>
            <p:cNvSpPr/>
            <p:nvPr/>
          </p:nvSpPr>
          <p:spPr>
            <a:xfrm rot="2700000">
              <a:off x="3911376" y="4215369"/>
              <a:ext cx="1323450" cy="1323450"/>
            </a:xfrm>
            <a:prstGeom prst="rect">
              <a:avLst/>
            </a:prstGeom>
            <a:noFill/>
            <a:ln w="50800">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5" name="Rectangle 124">
              <a:extLst>
                <a:ext uri="{FF2B5EF4-FFF2-40B4-BE49-F238E27FC236}">
                  <a16:creationId xmlns:a16="http://schemas.microsoft.com/office/drawing/2014/main" id="{3929A939-02DD-477D-A100-3B0B2306558B}"/>
                </a:ext>
              </a:extLst>
            </p:cNvPr>
            <p:cNvSpPr/>
            <p:nvPr/>
          </p:nvSpPr>
          <p:spPr>
            <a:xfrm rot="2700000">
              <a:off x="2881974" y="3185967"/>
              <a:ext cx="1323450" cy="1323450"/>
            </a:xfrm>
            <a:prstGeom prst="rect">
              <a:avLst/>
            </a:prstGeom>
            <a:noFill/>
            <a:ln w="508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6" name="Rectangle 125">
              <a:extLst>
                <a:ext uri="{FF2B5EF4-FFF2-40B4-BE49-F238E27FC236}">
                  <a16:creationId xmlns:a16="http://schemas.microsoft.com/office/drawing/2014/main" id="{51DC6BA3-0653-426B-A7A6-4A7C5B02C036}"/>
                </a:ext>
              </a:extLst>
            </p:cNvPr>
            <p:cNvSpPr/>
            <p:nvPr/>
          </p:nvSpPr>
          <p:spPr>
            <a:xfrm rot="2700000">
              <a:off x="4242276" y="4017049"/>
              <a:ext cx="661651" cy="661651"/>
            </a:xfrm>
            <a:prstGeom prst="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7" name="Rectangle 126">
              <a:extLst>
                <a:ext uri="{FF2B5EF4-FFF2-40B4-BE49-F238E27FC236}">
                  <a16:creationId xmlns:a16="http://schemas.microsoft.com/office/drawing/2014/main" id="{DC8EF97E-BCC4-416F-830B-F58EEB9081ED}"/>
                </a:ext>
              </a:extLst>
            </p:cNvPr>
            <p:cNvSpPr/>
            <p:nvPr/>
          </p:nvSpPr>
          <p:spPr>
            <a:xfrm rot="2700000">
              <a:off x="4742459" y="3516866"/>
              <a:ext cx="661651" cy="661651"/>
            </a:xfrm>
            <a:prstGeom prst="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8" name="Rectangle 127">
              <a:extLst>
                <a:ext uri="{FF2B5EF4-FFF2-40B4-BE49-F238E27FC236}">
                  <a16:creationId xmlns:a16="http://schemas.microsoft.com/office/drawing/2014/main" id="{8E716511-0365-4814-B4F1-1C5CE19B6694}"/>
                </a:ext>
              </a:extLst>
            </p:cNvPr>
            <p:cNvSpPr/>
            <p:nvPr/>
          </p:nvSpPr>
          <p:spPr>
            <a:xfrm rot="2700000">
              <a:off x="4242276" y="3016683"/>
              <a:ext cx="661651" cy="661651"/>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9" name="Rectangle 128">
              <a:extLst>
                <a:ext uri="{FF2B5EF4-FFF2-40B4-BE49-F238E27FC236}">
                  <a16:creationId xmlns:a16="http://schemas.microsoft.com/office/drawing/2014/main" id="{7DCD35E3-4B4D-4AA8-BAE3-C1055AA14EA9}"/>
                </a:ext>
              </a:extLst>
            </p:cNvPr>
            <p:cNvSpPr/>
            <p:nvPr/>
          </p:nvSpPr>
          <p:spPr>
            <a:xfrm rot="2700000">
              <a:off x="3742092" y="3516866"/>
              <a:ext cx="661651" cy="661651"/>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0" name="Rectangle 129">
              <a:extLst>
                <a:ext uri="{FF2B5EF4-FFF2-40B4-BE49-F238E27FC236}">
                  <a16:creationId xmlns:a16="http://schemas.microsoft.com/office/drawing/2014/main" id="{F4733641-D581-441A-A5AF-B4450F1BE9FE}"/>
                </a:ext>
              </a:extLst>
            </p:cNvPr>
            <p:cNvSpPr/>
            <p:nvPr/>
          </p:nvSpPr>
          <p:spPr>
            <a:xfrm>
              <a:off x="4309281" y="2106409"/>
              <a:ext cx="529380" cy="743320"/>
            </a:xfrm>
            <a:prstGeom prst="rect">
              <a:avLst/>
            </a:prstGeom>
          </p:spPr>
          <p:txBody>
            <a:bodyPr wrap="square" anchor="ctr">
              <a:spAutoFit/>
            </a:bodyPr>
            <a:lstStyle/>
            <a:p>
              <a:pPr algn="ctr"/>
              <a:r>
                <a:rPr lang="en-US" altLang="ko-KR" sz="4800" b="1" dirty="0">
                  <a:solidFill>
                    <a:schemeClr val="tx1">
                      <a:lumMod val="75000"/>
                      <a:lumOff val="25000"/>
                    </a:schemeClr>
                  </a:solidFill>
                  <a:cs typeface="Arial" pitchFamily="34" charset="0"/>
                </a:rPr>
                <a:t>S</a:t>
              </a:r>
              <a:endParaRPr lang="ko-KR" altLang="en-US" sz="4800" dirty="0">
                <a:solidFill>
                  <a:schemeClr val="tx1">
                    <a:lumMod val="75000"/>
                    <a:lumOff val="25000"/>
                  </a:schemeClr>
                </a:solidFill>
                <a:cs typeface="Arial" pitchFamily="34" charset="0"/>
              </a:endParaRPr>
            </a:p>
          </p:txBody>
        </p:sp>
        <p:sp>
          <p:nvSpPr>
            <p:cNvPr id="131" name="Rectangle 130">
              <a:extLst>
                <a:ext uri="{FF2B5EF4-FFF2-40B4-BE49-F238E27FC236}">
                  <a16:creationId xmlns:a16="http://schemas.microsoft.com/office/drawing/2014/main" id="{A7172225-7F8A-4278-9A1A-101DEE86DC61}"/>
                </a:ext>
              </a:extLst>
            </p:cNvPr>
            <p:cNvSpPr/>
            <p:nvPr/>
          </p:nvSpPr>
          <p:spPr>
            <a:xfrm>
              <a:off x="2943252" y="3482037"/>
              <a:ext cx="529380" cy="743320"/>
            </a:xfrm>
            <a:prstGeom prst="rect">
              <a:avLst/>
            </a:prstGeom>
          </p:spPr>
          <p:txBody>
            <a:bodyPr wrap="square" anchor="ctr">
              <a:spAutoFit/>
            </a:bodyPr>
            <a:lstStyle/>
            <a:p>
              <a:pPr algn="ctr"/>
              <a:r>
                <a:rPr lang="en-US" altLang="ko-KR" sz="4800" b="1" dirty="0">
                  <a:solidFill>
                    <a:schemeClr val="tx1">
                      <a:lumMod val="75000"/>
                      <a:lumOff val="25000"/>
                    </a:schemeClr>
                  </a:solidFill>
                  <a:cs typeface="Arial" pitchFamily="34" charset="0"/>
                </a:rPr>
                <a:t>W</a:t>
              </a:r>
              <a:endParaRPr lang="ko-KR" altLang="en-US" sz="4800" dirty="0">
                <a:solidFill>
                  <a:schemeClr val="tx1">
                    <a:lumMod val="75000"/>
                    <a:lumOff val="25000"/>
                  </a:schemeClr>
                </a:solidFill>
                <a:cs typeface="Arial" pitchFamily="34" charset="0"/>
              </a:endParaRPr>
            </a:p>
          </p:txBody>
        </p:sp>
        <p:sp>
          <p:nvSpPr>
            <p:cNvPr id="132" name="Rectangle 131">
              <a:extLst>
                <a:ext uri="{FF2B5EF4-FFF2-40B4-BE49-F238E27FC236}">
                  <a16:creationId xmlns:a16="http://schemas.microsoft.com/office/drawing/2014/main" id="{C03ED909-19DE-41F3-B0DF-8F26751034B5}"/>
                </a:ext>
              </a:extLst>
            </p:cNvPr>
            <p:cNvSpPr/>
            <p:nvPr/>
          </p:nvSpPr>
          <p:spPr>
            <a:xfrm>
              <a:off x="5680729" y="3476028"/>
              <a:ext cx="529380" cy="743320"/>
            </a:xfrm>
            <a:prstGeom prst="rect">
              <a:avLst/>
            </a:prstGeom>
          </p:spPr>
          <p:txBody>
            <a:bodyPr wrap="square" anchor="ctr">
              <a:spAutoFit/>
            </a:bodyPr>
            <a:lstStyle/>
            <a:p>
              <a:pPr algn="ctr"/>
              <a:r>
                <a:rPr lang="en-US" altLang="ko-KR" sz="4800" b="1" dirty="0">
                  <a:solidFill>
                    <a:schemeClr val="tx1">
                      <a:lumMod val="75000"/>
                      <a:lumOff val="25000"/>
                    </a:schemeClr>
                  </a:solidFill>
                  <a:cs typeface="Arial" pitchFamily="34" charset="0"/>
                </a:rPr>
                <a:t>T</a:t>
              </a:r>
              <a:endParaRPr lang="ko-KR" altLang="en-US" sz="4800" dirty="0">
                <a:solidFill>
                  <a:schemeClr val="tx1">
                    <a:lumMod val="75000"/>
                    <a:lumOff val="25000"/>
                  </a:schemeClr>
                </a:solidFill>
                <a:cs typeface="Arial" pitchFamily="34" charset="0"/>
              </a:endParaRPr>
            </a:p>
          </p:txBody>
        </p:sp>
        <p:sp>
          <p:nvSpPr>
            <p:cNvPr id="133" name="Rectangle 132">
              <a:extLst>
                <a:ext uri="{FF2B5EF4-FFF2-40B4-BE49-F238E27FC236}">
                  <a16:creationId xmlns:a16="http://schemas.microsoft.com/office/drawing/2014/main" id="{C3B7C66E-52FE-42BE-94BD-C5822E81EDD3}"/>
                </a:ext>
              </a:extLst>
            </p:cNvPr>
            <p:cNvSpPr/>
            <p:nvPr/>
          </p:nvSpPr>
          <p:spPr>
            <a:xfrm>
              <a:off x="4319627" y="4844180"/>
              <a:ext cx="529380" cy="743320"/>
            </a:xfrm>
            <a:prstGeom prst="rect">
              <a:avLst/>
            </a:prstGeom>
          </p:spPr>
          <p:txBody>
            <a:bodyPr wrap="square" anchor="ctr">
              <a:spAutoFit/>
            </a:bodyPr>
            <a:lstStyle/>
            <a:p>
              <a:pPr algn="ctr"/>
              <a:r>
                <a:rPr lang="en-US" altLang="ko-KR" sz="4800" b="1" dirty="0">
                  <a:solidFill>
                    <a:schemeClr val="tx1">
                      <a:lumMod val="75000"/>
                      <a:lumOff val="25000"/>
                    </a:schemeClr>
                  </a:solidFill>
                  <a:cs typeface="Arial" pitchFamily="34" charset="0"/>
                </a:rPr>
                <a:t>O</a:t>
              </a:r>
              <a:endParaRPr lang="ko-KR" altLang="en-US" sz="4800" dirty="0">
                <a:solidFill>
                  <a:schemeClr val="tx1">
                    <a:lumMod val="75000"/>
                    <a:lumOff val="25000"/>
                  </a:schemeClr>
                </a:solidFill>
                <a:cs typeface="Arial" pitchFamily="34" charset="0"/>
              </a:endParaRPr>
            </a:p>
          </p:txBody>
        </p:sp>
      </p:grpSp>
      <p:grpSp>
        <p:nvGrpSpPr>
          <p:cNvPr id="134" name="Group 133">
            <a:extLst>
              <a:ext uri="{FF2B5EF4-FFF2-40B4-BE49-F238E27FC236}">
                <a16:creationId xmlns:a16="http://schemas.microsoft.com/office/drawing/2014/main" id="{B061D21F-9629-4ADA-80D5-2BBC6BC6F730}"/>
              </a:ext>
            </a:extLst>
          </p:cNvPr>
          <p:cNvGrpSpPr/>
          <p:nvPr/>
        </p:nvGrpSpPr>
        <p:grpSpPr>
          <a:xfrm>
            <a:off x="1926211" y="1738457"/>
            <a:ext cx="5244471" cy="728903"/>
            <a:chOff x="572117" y="2297666"/>
            <a:chExt cx="2436534" cy="728903"/>
          </a:xfrm>
        </p:grpSpPr>
        <p:sp>
          <p:nvSpPr>
            <p:cNvPr id="135" name="TextBox 134">
              <a:extLst>
                <a:ext uri="{FF2B5EF4-FFF2-40B4-BE49-F238E27FC236}">
                  <a16:creationId xmlns:a16="http://schemas.microsoft.com/office/drawing/2014/main" id="{17401DE0-40BD-4614-A263-9ADE9DEC6795}"/>
                </a:ext>
              </a:extLst>
            </p:cNvPr>
            <p:cNvSpPr txBox="1"/>
            <p:nvPr/>
          </p:nvSpPr>
          <p:spPr>
            <a:xfrm>
              <a:off x="572117" y="2297666"/>
              <a:ext cx="2436533" cy="276999"/>
            </a:xfrm>
            <a:prstGeom prst="rect">
              <a:avLst/>
            </a:prstGeom>
            <a:noFill/>
          </p:spPr>
          <p:txBody>
            <a:bodyPr wrap="square" rtlCol="0">
              <a:spAutoFit/>
            </a:bodyPr>
            <a:lstStyle/>
            <a:p>
              <a:pPr algn="r"/>
              <a:r>
                <a:rPr lang="en-US" altLang="ko-KR" b="1" dirty="0">
                  <a:solidFill>
                    <a:schemeClr val="tx1">
                      <a:lumMod val="75000"/>
                      <a:lumOff val="25000"/>
                    </a:schemeClr>
                  </a:solidFill>
                  <a:cs typeface="Arial" pitchFamily="34" charset="0"/>
                </a:rPr>
                <a:t>STRENGTHS</a:t>
              </a:r>
              <a:endParaRPr lang="ko-KR" altLang="en-US" b="1" dirty="0">
                <a:solidFill>
                  <a:schemeClr val="tx1">
                    <a:lumMod val="75000"/>
                    <a:lumOff val="25000"/>
                  </a:schemeClr>
                </a:solidFill>
                <a:cs typeface="Arial" pitchFamily="34" charset="0"/>
              </a:endParaRPr>
            </a:p>
          </p:txBody>
        </p:sp>
        <p:sp>
          <p:nvSpPr>
            <p:cNvPr id="136" name="TextBox 135">
              <a:extLst>
                <a:ext uri="{FF2B5EF4-FFF2-40B4-BE49-F238E27FC236}">
                  <a16:creationId xmlns:a16="http://schemas.microsoft.com/office/drawing/2014/main" id="{13CBDF3A-B41F-495E-BAF8-C21A5D328D71}"/>
                </a:ext>
              </a:extLst>
            </p:cNvPr>
            <p:cNvSpPr txBox="1"/>
            <p:nvPr/>
          </p:nvSpPr>
          <p:spPr>
            <a:xfrm>
              <a:off x="572118" y="2564904"/>
              <a:ext cx="2436533"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37" name="Group 136">
            <a:extLst>
              <a:ext uri="{FF2B5EF4-FFF2-40B4-BE49-F238E27FC236}">
                <a16:creationId xmlns:a16="http://schemas.microsoft.com/office/drawing/2014/main" id="{094FA005-F659-4439-86D7-AD4254AADB2B}"/>
              </a:ext>
            </a:extLst>
          </p:cNvPr>
          <p:cNvGrpSpPr/>
          <p:nvPr/>
        </p:nvGrpSpPr>
        <p:grpSpPr>
          <a:xfrm>
            <a:off x="769121" y="2942600"/>
            <a:ext cx="5244472" cy="723520"/>
            <a:chOff x="-867415" y="3168851"/>
            <a:chExt cx="3739457" cy="723520"/>
          </a:xfrm>
        </p:grpSpPr>
        <p:sp>
          <p:nvSpPr>
            <p:cNvPr id="138" name="TextBox 137">
              <a:extLst>
                <a:ext uri="{FF2B5EF4-FFF2-40B4-BE49-F238E27FC236}">
                  <a16:creationId xmlns:a16="http://schemas.microsoft.com/office/drawing/2014/main" id="{567B23CF-2502-4A74-96C0-3D8BF41C3D1F}"/>
                </a:ext>
              </a:extLst>
            </p:cNvPr>
            <p:cNvSpPr txBox="1"/>
            <p:nvPr/>
          </p:nvSpPr>
          <p:spPr>
            <a:xfrm>
              <a:off x="-867415" y="3168851"/>
              <a:ext cx="3739457" cy="276999"/>
            </a:xfrm>
            <a:prstGeom prst="rect">
              <a:avLst/>
            </a:prstGeom>
            <a:noFill/>
          </p:spPr>
          <p:txBody>
            <a:bodyPr wrap="square" rtlCol="0">
              <a:spAutoFit/>
            </a:bodyPr>
            <a:lstStyle/>
            <a:p>
              <a:pPr algn="r"/>
              <a:r>
                <a:rPr lang="en-US" altLang="ko-KR" b="1" dirty="0">
                  <a:solidFill>
                    <a:schemeClr val="tx1">
                      <a:lumMod val="75000"/>
                      <a:lumOff val="25000"/>
                    </a:schemeClr>
                  </a:solidFill>
                  <a:cs typeface="Arial" pitchFamily="34" charset="0"/>
                </a:rPr>
                <a:t>WEAKNESS</a:t>
              </a:r>
              <a:endParaRPr lang="ko-KR" altLang="en-US" b="1" dirty="0">
                <a:solidFill>
                  <a:schemeClr val="tx1">
                    <a:lumMod val="75000"/>
                    <a:lumOff val="25000"/>
                  </a:schemeClr>
                </a:solidFill>
                <a:cs typeface="Arial" pitchFamily="34" charset="0"/>
              </a:endParaRPr>
            </a:p>
          </p:txBody>
        </p:sp>
        <p:sp>
          <p:nvSpPr>
            <p:cNvPr id="139" name="TextBox 138">
              <a:extLst>
                <a:ext uri="{FF2B5EF4-FFF2-40B4-BE49-F238E27FC236}">
                  <a16:creationId xmlns:a16="http://schemas.microsoft.com/office/drawing/2014/main" id="{37D502DF-101D-4A39-B2B9-074B6C5EC81C}"/>
                </a:ext>
              </a:extLst>
            </p:cNvPr>
            <p:cNvSpPr txBox="1"/>
            <p:nvPr/>
          </p:nvSpPr>
          <p:spPr>
            <a:xfrm>
              <a:off x="-867415" y="3430706"/>
              <a:ext cx="3739457"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40" name="Group 139">
            <a:extLst>
              <a:ext uri="{FF2B5EF4-FFF2-40B4-BE49-F238E27FC236}">
                <a16:creationId xmlns:a16="http://schemas.microsoft.com/office/drawing/2014/main" id="{BC93D34A-3FB6-4DB6-924A-DB306AE4B7F5}"/>
              </a:ext>
            </a:extLst>
          </p:cNvPr>
          <p:cNvGrpSpPr/>
          <p:nvPr/>
        </p:nvGrpSpPr>
        <p:grpSpPr>
          <a:xfrm>
            <a:off x="769124" y="4141361"/>
            <a:ext cx="5244468" cy="724416"/>
            <a:chOff x="-264176" y="4096598"/>
            <a:chExt cx="3739454" cy="724416"/>
          </a:xfrm>
        </p:grpSpPr>
        <p:sp>
          <p:nvSpPr>
            <p:cNvPr id="141" name="TextBox 140">
              <a:extLst>
                <a:ext uri="{FF2B5EF4-FFF2-40B4-BE49-F238E27FC236}">
                  <a16:creationId xmlns:a16="http://schemas.microsoft.com/office/drawing/2014/main" id="{398F979A-BD2C-4D77-B27A-055A55F67CF6}"/>
                </a:ext>
              </a:extLst>
            </p:cNvPr>
            <p:cNvSpPr txBox="1"/>
            <p:nvPr/>
          </p:nvSpPr>
          <p:spPr>
            <a:xfrm>
              <a:off x="-264176" y="4096598"/>
              <a:ext cx="3739454" cy="276999"/>
            </a:xfrm>
            <a:prstGeom prst="rect">
              <a:avLst/>
            </a:prstGeom>
            <a:noFill/>
          </p:spPr>
          <p:txBody>
            <a:bodyPr wrap="square" rtlCol="0">
              <a:spAutoFit/>
            </a:bodyPr>
            <a:lstStyle/>
            <a:p>
              <a:pPr algn="r"/>
              <a:r>
                <a:rPr lang="en-US" altLang="ko-KR" b="1" dirty="0">
                  <a:solidFill>
                    <a:schemeClr val="tx1">
                      <a:lumMod val="75000"/>
                      <a:lumOff val="25000"/>
                    </a:schemeClr>
                  </a:solidFill>
                  <a:cs typeface="Arial" pitchFamily="34" charset="0"/>
                </a:rPr>
                <a:t>OPPORTUNITIES</a:t>
              </a:r>
              <a:endParaRPr lang="ko-KR" altLang="en-US" b="1" dirty="0">
                <a:solidFill>
                  <a:schemeClr val="tx1">
                    <a:lumMod val="75000"/>
                    <a:lumOff val="25000"/>
                  </a:schemeClr>
                </a:solidFill>
                <a:cs typeface="Arial" pitchFamily="34" charset="0"/>
              </a:endParaRPr>
            </a:p>
          </p:txBody>
        </p:sp>
        <p:sp>
          <p:nvSpPr>
            <p:cNvPr id="142" name="TextBox 141">
              <a:extLst>
                <a:ext uri="{FF2B5EF4-FFF2-40B4-BE49-F238E27FC236}">
                  <a16:creationId xmlns:a16="http://schemas.microsoft.com/office/drawing/2014/main" id="{93C19381-D1A3-4D01-AF15-63AC329B0837}"/>
                </a:ext>
              </a:extLst>
            </p:cNvPr>
            <p:cNvSpPr txBox="1"/>
            <p:nvPr/>
          </p:nvSpPr>
          <p:spPr>
            <a:xfrm>
              <a:off x="-264176" y="4359349"/>
              <a:ext cx="3739454"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43" name="Group 142">
            <a:extLst>
              <a:ext uri="{FF2B5EF4-FFF2-40B4-BE49-F238E27FC236}">
                <a16:creationId xmlns:a16="http://schemas.microsoft.com/office/drawing/2014/main" id="{06ADE379-35B4-4288-A8C5-A33A5AF41B60}"/>
              </a:ext>
            </a:extLst>
          </p:cNvPr>
          <p:cNvGrpSpPr/>
          <p:nvPr/>
        </p:nvGrpSpPr>
        <p:grpSpPr>
          <a:xfrm>
            <a:off x="1884716" y="5341018"/>
            <a:ext cx="5285965" cy="725312"/>
            <a:chOff x="-264176" y="5080906"/>
            <a:chExt cx="3769043" cy="725312"/>
          </a:xfrm>
        </p:grpSpPr>
        <p:sp>
          <p:nvSpPr>
            <p:cNvPr id="144" name="TextBox 143">
              <a:extLst>
                <a:ext uri="{FF2B5EF4-FFF2-40B4-BE49-F238E27FC236}">
                  <a16:creationId xmlns:a16="http://schemas.microsoft.com/office/drawing/2014/main" id="{53A11FA9-F7C4-4DAB-BE81-0D455F6C89C5}"/>
                </a:ext>
              </a:extLst>
            </p:cNvPr>
            <p:cNvSpPr txBox="1"/>
            <p:nvPr/>
          </p:nvSpPr>
          <p:spPr>
            <a:xfrm>
              <a:off x="-264176" y="5080906"/>
              <a:ext cx="3769043" cy="276999"/>
            </a:xfrm>
            <a:prstGeom prst="rect">
              <a:avLst/>
            </a:prstGeom>
            <a:noFill/>
          </p:spPr>
          <p:txBody>
            <a:bodyPr wrap="square" rtlCol="0">
              <a:spAutoFit/>
            </a:bodyPr>
            <a:lstStyle/>
            <a:p>
              <a:pPr algn="r"/>
              <a:r>
                <a:rPr lang="en-US" altLang="ko-KR" b="1" dirty="0">
                  <a:solidFill>
                    <a:schemeClr val="tx1">
                      <a:lumMod val="75000"/>
                      <a:lumOff val="25000"/>
                    </a:schemeClr>
                  </a:solidFill>
                  <a:cs typeface="Arial" pitchFamily="34" charset="0"/>
                </a:rPr>
                <a:t>THREATS</a:t>
              </a:r>
              <a:endParaRPr lang="ko-KR" altLang="en-US" b="1" dirty="0">
                <a:solidFill>
                  <a:schemeClr val="tx1">
                    <a:lumMod val="75000"/>
                    <a:lumOff val="25000"/>
                  </a:schemeClr>
                </a:solidFill>
                <a:cs typeface="Arial" pitchFamily="34" charset="0"/>
              </a:endParaRPr>
            </a:p>
          </p:txBody>
        </p:sp>
        <p:sp>
          <p:nvSpPr>
            <p:cNvPr id="145" name="TextBox 144">
              <a:extLst>
                <a:ext uri="{FF2B5EF4-FFF2-40B4-BE49-F238E27FC236}">
                  <a16:creationId xmlns:a16="http://schemas.microsoft.com/office/drawing/2014/main" id="{C90C71E6-8E7D-45B8-BA71-2ECC65696E50}"/>
                </a:ext>
              </a:extLst>
            </p:cNvPr>
            <p:cNvSpPr txBox="1"/>
            <p:nvPr/>
          </p:nvSpPr>
          <p:spPr>
            <a:xfrm>
              <a:off x="-264176" y="5344553"/>
              <a:ext cx="3769043"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146" name="Parallelogram 30">
            <a:extLst>
              <a:ext uri="{FF2B5EF4-FFF2-40B4-BE49-F238E27FC236}">
                <a16:creationId xmlns:a16="http://schemas.microsoft.com/office/drawing/2014/main" id="{1610F3D4-E951-412F-8172-1E4DC44945DF}"/>
              </a:ext>
            </a:extLst>
          </p:cNvPr>
          <p:cNvSpPr/>
          <p:nvPr/>
        </p:nvSpPr>
        <p:spPr>
          <a:xfrm flipH="1">
            <a:off x="9328986" y="3774975"/>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7" name="Rectangle 130">
            <a:extLst>
              <a:ext uri="{FF2B5EF4-FFF2-40B4-BE49-F238E27FC236}">
                <a16:creationId xmlns:a16="http://schemas.microsoft.com/office/drawing/2014/main" id="{A8369F2E-D029-4AE2-BABA-036B9F9D6BEA}"/>
              </a:ext>
            </a:extLst>
          </p:cNvPr>
          <p:cNvSpPr/>
          <p:nvPr/>
        </p:nvSpPr>
        <p:spPr>
          <a:xfrm>
            <a:off x="8225718" y="3776056"/>
            <a:ext cx="351990" cy="35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48" name="Rectangle 9">
            <a:extLst>
              <a:ext uri="{FF2B5EF4-FFF2-40B4-BE49-F238E27FC236}">
                <a16:creationId xmlns:a16="http://schemas.microsoft.com/office/drawing/2014/main" id="{50A4A9F1-9E4E-4CF6-9CD7-E796D0F2BDA6}"/>
              </a:ext>
            </a:extLst>
          </p:cNvPr>
          <p:cNvSpPr/>
          <p:nvPr/>
        </p:nvSpPr>
        <p:spPr>
          <a:xfrm>
            <a:off x="8774218" y="317557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9" name="Freeform 18">
            <a:extLst>
              <a:ext uri="{FF2B5EF4-FFF2-40B4-BE49-F238E27FC236}">
                <a16:creationId xmlns:a16="http://schemas.microsoft.com/office/drawing/2014/main" id="{05B9CF57-5C81-440C-9D47-335F5858156A}"/>
              </a:ext>
            </a:extLst>
          </p:cNvPr>
          <p:cNvSpPr/>
          <p:nvPr/>
        </p:nvSpPr>
        <p:spPr>
          <a:xfrm>
            <a:off x="8746390" y="4289982"/>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90237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sp>
        <p:nvSpPr>
          <p:cNvPr id="3" name="Rectangle 2">
            <a:extLst>
              <a:ext uri="{FF2B5EF4-FFF2-40B4-BE49-F238E27FC236}">
                <a16:creationId xmlns:a16="http://schemas.microsoft.com/office/drawing/2014/main" id="{E3C49E06-6DDA-4DFC-BC01-6DB9AAFD49E7}"/>
              </a:ext>
            </a:extLst>
          </p:cNvPr>
          <p:cNvSpPr/>
          <p:nvPr/>
        </p:nvSpPr>
        <p:spPr>
          <a:xfrm>
            <a:off x="4777708" y="1837100"/>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 name="Rectangle 3">
            <a:extLst>
              <a:ext uri="{FF2B5EF4-FFF2-40B4-BE49-F238E27FC236}">
                <a16:creationId xmlns:a16="http://schemas.microsoft.com/office/drawing/2014/main" id="{BBD7B7FC-A5EA-4320-B467-3174151D8267}"/>
              </a:ext>
            </a:extLst>
          </p:cNvPr>
          <p:cNvSpPr/>
          <p:nvPr/>
        </p:nvSpPr>
        <p:spPr>
          <a:xfrm>
            <a:off x="4777708" y="2938384"/>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5" name="Rectangle 4">
            <a:extLst>
              <a:ext uri="{FF2B5EF4-FFF2-40B4-BE49-F238E27FC236}">
                <a16:creationId xmlns:a16="http://schemas.microsoft.com/office/drawing/2014/main" id="{F108BA24-EE90-4C59-A301-91FEB93FE227}"/>
              </a:ext>
            </a:extLst>
          </p:cNvPr>
          <p:cNvSpPr/>
          <p:nvPr/>
        </p:nvSpPr>
        <p:spPr>
          <a:xfrm>
            <a:off x="4777708" y="4039668"/>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6" name="Rectangle 5">
            <a:extLst>
              <a:ext uri="{FF2B5EF4-FFF2-40B4-BE49-F238E27FC236}">
                <a16:creationId xmlns:a16="http://schemas.microsoft.com/office/drawing/2014/main" id="{B29CD879-83C2-40E2-A1C5-B453D783B79B}"/>
              </a:ext>
            </a:extLst>
          </p:cNvPr>
          <p:cNvSpPr/>
          <p:nvPr/>
        </p:nvSpPr>
        <p:spPr>
          <a:xfrm>
            <a:off x="4777708" y="5140952"/>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 name="Freeform 4">
            <a:extLst>
              <a:ext uri="{FF2B5EF4-FFF2-40B4-BE49-F238E27FC236}">
                <a16:creationId xmlns:a16="http://schemas.microsoft.com/office/drawing/2014/main" id="{6EB65119-388F-48C3-ACD1-B11F43AF4E6F}"/>
              </a:ext>
            </a:extLst>
          </p:cNvPr>
          <p:cNvSpPr/>
          <p:nvPr/>
        </p:nvSpPr>
        <p:spPr>
          <a:xfrm>
            <a:off x="2700682" y="2907813"/>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3">
            <a:extLst>
              <a:ext uri="{FF2B5EF4-FFF2-40B4-BE49-F238E27FC236}">
                <a16:creationId xmlns:a16="http://schemas.microsoft.com/office/drawing/2014/main" id="{544CD5A6-4035-47EB-B023-A2D370C4AE1C}"/>
              </a:ext>
            </a:extLst>
          </p:cNvPr>
          <p:cNvSpPr/>
          <p:nvPr/>
        </p:nvSpPr>
        <p:spPr>
          <a:xfrm>
            <a:off x="2698364" y="1806188"/>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 name="connsiteX0" fmla="*/ 1606584 w 1610327"/>
              <a:gd name="connsiteY0" fmla="*/ 0 h 2068370"/>
              <a:gd name="connsiteX1" fmla="*/ 0 w 1610327"/>
              <a:gd name="connsiteY1" fmla="*/ 2068370 h 2068370"/>
              <a:gd name="connsiteX2" fmla="*/ 1610327 w 1610327"/>
              <a:gd name="connsiteY2" fmla="*/ 915735 h 2068370"/>
              <a:gd name="connsiteX3" fmla="*/ 1606584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606584" y="0"/>
                </a:moveTo>
                <a:lnTo>
                  <a:pt x="0" y="2068370"/>
                </a:lnTo>
                <a:lnTo>
                  <a:pt x="1610327" y="915735"/>
                </a:lnTo>
                <a:cubicBezTo>
                  <a:pt x="1608043" y="625618"/>
                  <a:pt x="1608868" y="290117"/>
                  <a:pt x="1606584"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Freeform 59">
            <a:extLst>
              <a:ext uri="{FF2B5EF4-FFF2-40B4-BE49-F238E27FC236}">
                <a16:creationId xmlns:a16="http://schemas.microsoft.com/office/drawing/2014/main" id="{E09BDB2D-64E8-4472-BB35-8DE1B483A2AF}"/>
              </a:ext>
            </a:extLst>
          </p:cNvPr>
          <p:cNvSpPr/>
          <p:nvPr/>
        </p:nvSpPr>
        <p:spPr>
          <a:xfrm flipV="1">
            <a:off x="2707979" y="3936415"/>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chemeClr val="accent2">
                  <a:lumMod val="85000"/>
                </a:schemeClr>
              </a:gs>
              <a:gs pos="100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Freeform 60">
            <a:extLst>
              <a:ext uri="{FF2B5EF4-FFF2-40B4-BE49-F238E27FC236}">
                <a16:creationId xmlns:a16="http://schemas.microsoft.com/office/drawing/2014/main" id="{12DE7268-35ED-4888-B14E-8BF43C13487C}"/>
              </a:ext>
            </a:extLst>
          </p:cNvPr>
          <p:cNvSpPr/>
          <p:nvPr/>
        </p:nvSpPr>
        <p:spPr>
          <a:xfrm flipV="1">
            <a:off x="2706092" y="3936417"/>
            <a:ext cx="2058102" cy="213210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10">
            <a:extLst>
              <a:ext uri="{FF2B5EF4-FFF2-40B4-BE49-F238E27FC236}">
                <a16:creationId xmlns:a16="http://schemas.microsoft.com/office/drawing/2014/main" id="{7ADC06C6-5E54-43C7-B2FA-6E7094159219}"/>
              </a:ext>
            </a:extLst>
          </p:cNvPr>
          <p:cNvGrpSpPr/>
          <p:nvPr/>
        </p:nvGrpSpPr>
        <p:grpSpPr>
          <a:xfrm>
            <a:off x="6048624" y="1880508"/>
            <a:ext cx="5245190" cy="892552"/>
            <a:chOff x="1353016" y="1766707"/>
            <a:chExt cx="4320480" cy="892552"/>
          </a:xfrm>
        </p:grpSpPr>
        <p:sp>
          <p:nvSpPr>
            <p:cNvPr id="12" name="TextBox 11">
              <a:extLst>
                <a:ext uri="{FF2B5EF4-FFF2-40B4-BE49-F238E27FC236}">
                  <a16:creationId xmlns:a16="http://schemas.microsoft.com/office/drawing/2014/main" id="{9B266A78-832C-4658-BF01-A8F47167DE75}"/>
                </a:ext>
              </a:extLst>
            </p:cNvPr>
            <p:cNvSpPr txBox="1"/>
            <p:nvPr/>
          </p:nvSpPr>
          <p:spPr>
            <a:xfrm>
              <a:off x="1364065" y="2012928"/>
              <a:ext cx="4297635" cy="646331"/>
            </a:xfrm>
            <a:prstGeom prst="rect">
              <a:avLst/>
            </a:prstGeom>
            <a:noFill/>
          </p:spPr>
          <p:txBody>
            <a:bodyPr wrap="square" rtlCol="0">
              <a:spAutoFit/>
            </a:bodyPr>
            <a:lstStyle/>
            <a:p>
              <a:r>
                <a:rPr lang="en-US" altLang="ko-KR" sz="1200" dirty="0">
                  <a:solidFill>
                    <a:schemeClr val="tx1">
                      <a:lumMod val="95000"/>
                      <a:lumOff val="5000"/>
                    </a:schemeClr>
                  </a:solidFill>
                  <a:cs typeface="Arial" pitchFamily="34" charset="0"/>
                </a:rPr>
                <a:t>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Easy to change colors, photos and Text. </a:t>
              </a:r>
              <a:endParaRPr lang="en-US" altLang="ko-KR" sz="1200" dirty="0">
                <a:solidFill>
                  <a:schemeClr val="tx1">
                    <a:lumMod val="95000"/>
                    <a:lumOff val="5000"/>
                  </a:schemeClr>
                </a:solidFill>
                <a:cs typeface="Arial" pitchFamily="34" charset="0"/>
              </a:endParaRPr>
            </a:p>
          </p:txBody>
        </p:sp>
        <p:sp>
          <p:nvSpPr>
            <p:cNvPr id="13" name="TextBox 12">
              <a:extLst>
                <a:ext uri="{FF2B5EF4-FFF2-40B4-BE49-F238E27FC236}">
                  <a16:creationId xmlns:a16="http://schemas.microsoft.com/office/drawing/2014/main" id="{88FA7370-0459-4C13-8103-4CD61D7470E8}"/>
                </a:ext>
              </a:extLst>
            </p:cNvPr>
            <p:cNvSpPr txBox="1"/>
            <p:nvPr/>
          </p:nvSpPr>
          <p:spPr>
            <a:xfrm>
              <a:off x="1353016" y="1766707"/>
              <a:ext cx="4320480" cy="307777"/>
            </a:xfrm>
            <a:prstGeom prst="rect">
              <a:avLst/>
            </a:prstGeom>
            <a:noFill/>
          </p:spPr>
          <p:txBody>
            <a:bodyPr wrap="square" lIns="108000" rIns="108000" rtlCol="0">
              <a:spAutoFit/>
            </a:bodyPr>
            <a:lstStyle/>
            <a:p>
              <a:r>
                <a:rPr lang="en-US" altLang="ko-KR" sz="1400" b="1" dirty="0">
                  <a:solidFill>
                    <a:schemeClr val="tx1">
                      <a:lumMod val="95000"/>
                      <a:lumOff val="5000"/>
                    </a:schemeClr>
                  </a:solidFill>
                  <a:cs typeface="Arial" pitchFamily="34" charset="0"/>
                </a:rPr>
                <a:t>Contents Title</a:t>
              </a:r>
              <a:endParaRPr lang="ko-KR" altLang="en-US" sz="1400" b="1" dirty="0">
                <a:solidFill>
                  <a:schemeClr val="tx1">
                    <a:lumMod val="95000"/>
                    <a:lumOff val="5000"/>
                  </a:schemeClr>
                </a:solidFill>
                <a:cs typeface="Arial" pitchFamily="34" charset="0"/>
              </a:endParaRPr>
            </a:p>
          </p:txBody>
        </p:sp>
      </p:grpSp>
      <p:grpSp>
        <p:nvGrpSpPr>
          <p:cNvPr id="14" name="Group 13">
            <a:extLst>
              <a:ext uri="{FF2B5EF4-FFF2-40B4-BE49-F238E27FC236}">
                <a16:creationId xmlns:a16="http://schemas.microsoft.com/office/drawing/2014/main" id="{6C3C52B6-26E9-44D6-BA9C-F7BFA52A1D58}"/>
              </a:ext>
            </a:extLst>
          </p:cNvPr>
          <p:cNvGrpSpPr/>
          <p:nvPr/>
        </p:nvGrpSpPr>
        <p:grpSpPr>
          <a:xfrm>
            <a:off x="6048624" y="2978628"/>
            <a:ext cx="5245190" cy="892552"/>
            <a:chOff x="1353016" y="1766707"/>
            <a:chExt cx="4320480" cy="892552"/>
          </a:xfrm>
        </p:grpSpPr>
        <p:sp>
          <p:nvSpPr>
            <p:cNvPr id="15" name="TextBox 14">
              <a:extLst>
                <a:ext uri="{FF2B5EF4-FFF2-40B4-BE49-F238E27FC236}">
                  <a16:creationId xmlns:a16="http://schemas.microsoft.com/office/drawing/2014/main" id="{D93AC62C-32FC-4AE9-B937-4614F4D1FE80}"/>
                </a:ext>
              </a:extLst>
            </p:cNvPr>
            <p:cNvSpPr txBox="1"/>
            <p:nvPr/>
          </p:nvSpPr>
          <p:spPr>
            <a:xfrm>
              <a:off x="1364065" y="2012928"/>
              <a:ext cx="4297635" cy="646331"/>
            </a:xfrm>
            <a:prstGeom prst="rect">
              <a:avLst/>
            </a:prstGeom>
            <a:noFill/>
          </p:spPr>
          <p:txBody>
            <a:bodyPr wrap="square" rtlCol="0">
              <a:spAutoFit/>
            </a:bodyPr>
            <a:lstStyle/>
            <a:p>
              <a:r>
                <a:rPr lang="en-US" altLang="ko-KR" sz="1200" dirty="0">
                  <a:solidFill>
                    <a:schemeClr val="tx1">
                      <a:lumMod val="95000"/>
                      <a:lumOff val="5000"/>
                    </a:schemeClr>
                  </a:solidFill>
                  <a:cs typeface="Arial" pitchFamily="34" charset="0"/>
                </a:rPr>
                <a:t>Get a modern PowerPoint  Presentation that is beautifully designed. I hope and I believe that this Template will your Time, Money and Reputation.</a:t>
              </a:r>
              <a:r>
                <a:rPr lang="en-US" altLang="ko-KR" sz="1200" dirty="0">
                  <a:solidFill>
                    <a:schemeClr val="tx1">
                      <a:lumMod val="75000"/>
                      <a:lumOff val="25000"/>
                    </a:schemeClr>
                  </a:solidFill>
                  <a:cs typeface="Arial" pitchFamily="34" charset="0"/>
                </a:rPr>
                <a:t> Easy to change colors, photos and Text. </a:t>
              </a:r>
              <a:endParaRPr lang="en-US" altLang="ko-KR" sz="1200" dirty="0">
                <a:solidFill>
                  <a:schemeClr val="tx1">
                    <a:lumMod val="95000"/>
                    <a:lumOff val="5000"/>
                  </a:schemeClr>
                </a:solidFill>
                <a:cs typeface="Arial" pitchFamily="34" charset="0"/>
              </a:endParaRPr>
            </a:p>
          </p:txBody>
        </p:sp>
        <p:sp>
          <p:nvSpPr>
            <p:cNvPr id="16" name="TextBox 15">
              <a:extLst>
                <a:ext uri="{FF2B5EF4-FFF2-40B4-BE49-F238E27FC236}">
                  <a16:creationId xmlns:a16="http://schemas.microsoft.com/office/drawing/2014/main" id="{B53224BC-E229-4DAC-9381-CF4A33CC73DF}"/>
                </a:ext>
              </a:extLst>
            </p:cNvPr>
            <p:cNvSpPr txBox="1"/>
            <p:nvPr/>
          </p:nvSpPr>
          <p:spPr>
            <a:xfrm>
              <a:off x="1353016" y="1766707"/>
              <a:ext cx="4320480" cy="307777"/>
            </a:xfrm>
            <a:prstGeom prst="rect">
              <a:avLst/>
            </a:prstGeom>
            <a:noFill/>
          </p:spPr>
          <p:txBody>
            <a:bodyPr wrap="square" lIns="108000" rIns="108000" rtlCol="0">
              <a:spAutoFit/>
            </a:bodyPr>
            <a:lstStyle/>
            <a:p>
              <a:r>
                <a:rPr lang="en-US" altLang="ko-KR" sz="1400" b="1" dirty="0">
                  <a:solidFill>
                    <a:schemeClr val="tx1">
                      <a:lumMod val="95000"/>
                      <a:lumOff val="5000"/>
                    </a:schemeClr>
                  </a:solidFill>
                  <a:cs typeface="Arial" pitchFamily="34" charset="0"/>
                </a:rPr>
                <a:t>Contents Title</a:t>
              </a:r>
              <a:endParaRPr lang="ko-KR" altLang="en-US" sz="1400" b="1" dirty="0">
                <a:solidFill>
                  <a:schemeClr val="tx1">
                    <a:lumMod val="95000"/>
                    <a:lumOff val="5000"/>
                  </a:schemeClr>
                </a:solidFill>
                <a:cs typeface="Arial" pitchFamily="34" charset="0"/>
              </a:endParaRPr>
            </a:p>
          </p:txBody>
        </p:sp>
      </p:grpSp>
      <p:grpSp>
        <p:nvGrpSpPr>
          <p:cNvPr id="17" name="Group 16">
            <a:extLst>
              <a:ext uri="{FF2B5EF4-FFF2-40B4-BE49-F238E27FC236}">
                <a16:creationId xmlns:a16="http://schemas.microsoft.com/office/drawing/2014/main" id="{712D02CA-F9C6-434A-A163-3EE2412BB3D7}"/>
              </a:ext>
            </a:extLst>
          </p:cNvPr>
          <p:cNvGrpSpPr/>
          <p:nvPr/>
        </p:nvGrpSpPr>
        <p:grpSpPr>
          <a:xfrm>
            <a:off x="6048624" y="4076746"/>
            <a:ext cx="5245190" cy="892552"/>
            <a:chOff x="1353016" y="1766707"/>
            <a:chExt cx="4320480" cy="892552"/>
          </a:xfrm>
        </p:grpSpPr>
        <p:sp>
          <p:nvSpPr>
            <p:cNvPr id="18" name="TextBox 17">
              <a:extLst>
                <a:ext uri="{FF2B5EF4-FFF2-40B4-BE49-F238E27FC236}">
                  <a16:creationId xmlns:a16="http://schemas.microsoft.com/office/drawing/2014/main" id="{523C3397-444E-4CD4-B6F3-6C897FF80459}"/>
                </a:ext>
              </a:extLst>
            </p:cNvPr>
            <p:cNvSpPr txBox="1"/>
            <p:nvPr/>
          </p:nvSpPr>
          <p:spPr>
            <a:xfrm>
              <a:off x="1364065" y="2012928"/>
              <a:ext cx="4297635" cy="646331"/>
            </a:xfrm>
            <a:prstGeom prst="rect">
              <a:avLst/>
            </a:prstGeom>
            <a:noFill/>
          </p:spPr>
          <p:txBody>
            <a:bodyPr wrap="square" rtlCol="0">
              <a:spAutoFit/>
            </a:bodyPr>
            <a:lstStyle/>
            <a:p>
              <a:r>
                <a:rPr lang="en-US" altLang="ko-KR" sz="1200" dirty="0">
                  <a:solidFill>
                    <a:schemeClr val="tx1">
                      <a:lumMod val="95000"/>
                      <a:lumOff val="5000"/>
                    </a:schemeClr>
                  </a:solidFill>
                  <a:cs typeface="Arial" pitchFamily="34" charset="0"/>
                </a:rPr>
                <a:t>Get a modern PowerPoint  Presentation that is beautifully designed. I hope and I believe that this Template will your Time, Money and Reputation.</a:t>
              </a:r>
              <a:r>
                <a:rPr lang="en-US" altLang="ko-KR" sz="1200" dirty="0">
                  <a:solidFill>
                    <a:schemeClr val="tx1">
                      <a:lumMod val="75000"/>
                      <a:lumOff val="25000"/>
                    </a:schemeClr>
                  </a:solidFill>
                  <a:cs typeface="Arial" pitchFamily="34" charset="0"/>
                </a:rPr>
                <a:t> Easy to change colors, photos and Text. </a:t>
              </a:r>
              <a:endParaRPr lang="en-US" altLang="ko-KR" sz="1200" dirty="0">
                <a:solidFill>
                  <a:schemeClr val="tx1">
                    <a:lumMod val="95000"/>
                    <a:lumOff val="5000"/>
                  </a:schemeClr>
                </a:solidFill>
                <a:cs typeface="Arial" pitchFamily="34" charset="0"/>
              </a:endParaRPr>
            </a:p>
          </p:txBody>
        </p:sp>
        <p:sp>
          <p:nvSpPr>
            <p:cNvPr id="19" name="TextBox 18">
              <a:extLst>
                <a:ext uri="{FF2B5EF4-FFF2-40B4-BE49-F238E27FC236}">
                  <a16:creationId xmlns:a16="http://schemas.microsoft.com/office/drawing/2014/main" id="{A3CD2ACE-6214-48DE-ACA6-E6B920040C9A}"/>
                </a:ext>
              </a:extLst>
            </p:cNvPr>
            <p:cNvSpPr txBox="1"/>
            <p:nvPr/>
          </p:nvSpPr>
          <p:spPr>
            <a:xfrm>
              <a:off x="1353016" y="1766707"/>
              <a:ext cx="4320480" cy="307777"/>
            </a:xfrm>
            <a:prstGeom prst="rect">
              <a:avLst/>
            </a:prstGeom>
            <a:noFill/>
          </p:spPr>
          <p:txBody>
            <a:bodyPr wrap="square" lIns="108000" rIns="108000" rtlCol="0">
              <a:spAutoFit/>
            </a:bodyPr>
            <a:lstStyle/>
            <a:p>
              <a:r>
                <a:rPr lang="en-US" altLang="ko-KR" sz="1400" b="1" dirty="0">
                  <a:solidFill>
                    <a:schemeClr val="tx1">
                      <a:lumMod val="95000"/>
                      <a:lumOff val="5000"/>
                    </a:schemeClr>
                  </a:solidFill>
                  <a:cs typeface="Arial" pitchFamily="34" charset="0"/>
                </a:rPr>
                <a:t>Contents Title</a:t>
              </a:r>
              <a:endParaRPr lang="ko-KR" altLang="en-US" sz="1400" b="1" dirty="0">
                <a:solidFill>
                  <a:schemeClr val="tx1">
                    <a:lumMod val="95000"/>
                    <a:lumOff val="5000"/>
                  </a:schemeClr>
                </a:solidFill>
                <a:cs typeface="Arial" pitchFamily="34" charset="0"/>
              </a:endParaRPr>
            </a:p>
          </p:txBody>
        </p:sp>
      </p:grpSp>
      <p:grpSp>
        <p:nvGrpSpPr>
          <p:cNvPr id="20" name="Group 19">
            <a:extLst>
              <a:ext uri="{FF2B5EF4-FFF2-40B4-BE49-F238E27FC236}">
                <a16:creationId xmlns:a16="http://schemas.microsoft.com/office/drawing/2014/main" id="{632D5424-8627-416F-9582-B6CEB7334422}"/>
              </a:ext>
            </a:extLst>
          </p:cNvPr>
          <p:cNvGrpSpPr/>
          <p:nvPr/>
        </p:nvGrpSpPr>
        <p:grpSpPr>
          <a:xfrm>
            <a:off x="6048624" y="5174866"/>
            <a:ext cx="5245190" cy="892552"/>
            <a:chOff x="1353016" y="1766707"/>
            <a:chExt cx="4320480" cy="892552"/>
          </a:xfrm>
        </p:grpSpPr>
        <p:sp>
          <p:nvSpPr>
            <p:cNvPr id="21" name="TextBox 20">
              <a:extLst>
                <a:ext uri="{FF2B5EF4-FFF2-40B4-BE49-F238E27FC236}">
                  <a16:creationId xmlns:a16="http://schemas.microsoft.com/office/drawing/2014/main" id="{9FFB192A-D671-4DBF-B9A6-9E91B96A8CA6}"/>
                </a:ext>
              </a:extLst>
            </p:cNvPr>
            <p:cNvSpPr txBox="1"/>
            <p:nvPr/>
          </p:nvSpPr>
          <p:spPr>
            <a:xfrm>
              <a:off x="1364065" y="2012928"/>
              <a:ext cx="4297635" cy="646331"/>
            </a:xfrm>
            <a:prstGeom prst="rect">
              <a:avLst/>
            </a:prstGeom>
            <a:noFill/>
          </p:spPr>
          <p:txBody>
            <a:bodyPr wrap="square" rtlCol="0">
              <a:spAutoFit/>
            </a:bodyPr>
            <a:lstStyle/>
            <a:p>
              <a:r>
                <a:rPr lang="en-US" altLang="ko-KR" sz="1200" dirty="0">
                  <a:solidFill>
                    <a:schemeClr val="tx1">
                      <a:lumMod val="95000"/>
                      <a:lumOff val="5000"/>
                    </a:schemeClr>
                  </a:solidFill>
                  <a:cs typeface="Arial" pitchFamily="34" charset="0"/>
                </a:rPr>
                <a:t>Get a modern PowerPoint  Presentation that is beautifully designed. I hope and I believe that this Template will your Time, Money and Reputation.</a:t>
              </a:r>
              <a:r>
                <a:rPr lang="en-US" altLang="ko-KR" sz="1200" dirty="0">
                  <a:solidFill>
                    <a:schemeClr val="tx1">
                      <a:lumMod val="75000"/>
                      <a:lumOff val="25000"/>
                    </a:schemeClr>
                  </a:solidFill>
                  <a:cs typeface="Arial" pitchFamily="34" charset="0"/>
                </a:rPr>
                <a:t> Easy to change colors, photos and Text. </a:t>
              </a:r>
              <a:endParaRPr lang="en-US" altLang="ko-KR" sz="1200" dirty="0">
                <a:solidFill>
                  <a:schemeClr val="tx1">
                    <a:lumMod val="95000"/>
                    <a:lumOff val="5000"/>
                  </a:schemeClr>
                </a:solidFill>
                <a:cs typeface="Arial" pitchFamily="34" charset="0"/>
              </a:endParaRPr>
            </a:p>
          </p:txBody>
        </p:sp>
        <p:sp>
          <p:nvSpPr>
            <p:cNvPr id="22" name="TextBox 21">
              <a:extLst>
                <a:ext uri="{FF2B5EF4-FFF2-40B4-BE49-F238E27FC236}">
                  <a16:creationId xmlns:a16="http://schemas.microsoft.com/office/drawing/2014/main" id="{4618FEBE-5529-4053-9BB8-4CCAAE57A504}"/>
                </a:ext>
              </a:extLst>
            </p:cNvPr>
            <p:cNvSpPr txBox="1"/>
            <p:nvPr/>
          </p:nvSpPr>
          <p:spPr>
            <a:xfrm>
              <a:off x="1353016" y="1766707"/>
              <a:ext cx="4320480" cy="307777"/>
            </a:xfrm>
            <a:prstGeom prst="rect">
              <a:avLst/>
            </a:prstGeom>
            <a:noFill/>
          </p:spPr>
          <p:txBody>
            <a:bodyPr wrap="square" lIns="108000" rIns="108000" rtlCol="0">
              <a:spAutoFit/>
            </a:bodyPr>
            <a:lstStyle/>
            <a:p>
              <a:r>
                <a:rPr lang="en-US" altLang="ko-KR" sz="1400" b="1" dirty="0">
                  <a:solidFill>
                    <a:schemeClr val="tx1">
                      <a:lumMod val="95000"/>
                      <a:lumOff val="5000"/>
                    </a:schemeClr>
                  </a:solidFill>
                  <a:cs typeface="Arial" pitchFamily="34" charset="0"/>
                </a:rPr>
                <a:t>Contents Title</a:t>
              </a:r>
              <a:endParaRPr lang="ko-KR" altLang="en-US" sz="1400" b="1" dirty="0">
                <a:solidFill>
                  <a:schemeClr val="tx1">
                    <a:lumMod val="95000"/>
                    <a:lumOff val="5000"/>
                  </a:schemeClr>
                </a:solidFill>
                <a:cs typeface="Arial" pitchFamily="34" charset="0"/>
              </a:endParaRPr>
            </a:p>
          </p:txBody>
        </p:sp>
      </p:grpSp>
      <p:sp>
        <p:nvSpPr>
          <p:cNvPr id="24" name="Rounded Rectangle 32">
            <a:extLst>
              <a:ext uri="{FF2B5EF4-FFF2-40B4-BE49-F238E27FC236}">
                <a16:creationId xmlns:a16="http://schemas.microsoft.com/office/drawing/2014/main" id="{06ECDDC6-F28F-4703-824C-1349564061DF}"/>
              </a:ext>
            </a:extLst>
          </p:cNvPr>
          <p:cNvSpPr/>
          <p:nvPr/>
        </p:nvSpPr>
        <p:spPr>
          <a:xfrm>
            <a:off x="5097399" y="5421088"/>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ectangle 16">
            <a:extLst>
              <a:ext uri="{FF2B5EF4-FFF2-40B4-BE49-F238E27FC236}">
                <a16:creationId xmlns:a16="http://schemas.microsoft.com/office/drawing/2014/main" id="{6A5EA408-954D-44E2-A1F5-3586FA95D9B9}"/>
              </a:ext>
            </a:extLst>
          </p:cNvPr>
          <p:cNvSpPr/>
          <p:nvPr/>
        </p:nvSpPr>
        <p:spPr>
          <a:xfrm rot="2700000">
            <a:off x="5158477" y="4232499"/>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ounded Rectangle 5">
            <a:extLst>
              <a:ext uri="{FF2B5EF4-FFF2-40B4-BE49-F238E27FC236}">
                <a16:creationId xmlns:a16="http://schemas.microsoft.com/office/drawing/2014/main" id="{F0F5749E-1C4C-4C3F-B44F-C9C6481EE14F}"/>
              </a:ext>
            </a:extLst>
          </p:cNvPr>
          <p:cNvSpPr/>
          <p:nvPr/>
        </p:nvSpPr>
        <p:spPr>
          <a:xfrm flipH="1">
            <a:off x="5062876" y="3262377"/>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Donut 39">
            <a:extLst>
              <a:ext uri="{FF2B5EF4-FFF2-40B4-BE49-F238E27FC236}">
                <a16:creationId xmlns:a16="http://schemas.microsoft.com/office/drawing/2014/main" id="{BD6FA005-05D9-4DD7-BC73-9C28E06A83A8}"/>
              </a:ext>
            </a:extLst>
          </p:cNvPr>
          <p:cNvSpPr/>
          <p:nvPr/>
        </p:nvSpPr>
        <p:spPr>
          <a:xfrm>
            <a:off x="5146391" y="2109181"/>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29" name="Group 28">
            <a:extLst>
              <a:ext uri="{FF2B5EF4-FFF2-40B4-BE49-F238E27FC236}">
                <a16:creationId xmlns:a16="http://schemas.microsoft.com/office/drawing/2014/main" id="{2C6EA3E4-8BF1-4D60-965F-07BCBE21C27E}"/>
              </a:ext>
            </a:extLst>
          </p:cNvPr>
          <p:cNvGrpSpPr/>
          <p:nvPr/>
        </p:nvGrpSpPr>
        <p:grpSpPr>
          <a:xfrm>
            <a:off x="938002" y="2312990"/>
            <a:ext cx="2018726" cy="3721541"/>
            <a:chOff x="433001" y="1399349"/>
            <a:chExt cx="2505075" cy="4618131"/>
          </a:xfrm>
          <a:solidFill>
            <a:srgbClr val="418AB3"/>
          </a:solidFill>
        </p:grpSpPr>
        <p:sp>
          <p:nvSpPr>
            <p:cNvPr id="30" name="Freeform: Shape 29">
              <a:extLst>
                <a:ext uri="{FF2B5EF4-FFF2-40B4-BE49-F238E27FC236}">
                  <a16:creationId xmlns:a16="http://schemas.microsoft.com/office/drawing/2014/main" id="{98FA3CEC-9745-40A4-B8FC-418C261D1842}"/>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962AC89-C39E-426E-8CF0-26305813EADF}"/>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5917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A19C5-5CA5-4936-8522-498B59C29AFB}"/>
              </a:ext>
            </a:extLst>
          </p:cNvPr>
          <p:cNvSpPr txBox="1"/>
          <p:nvPr/>
        </p:nvSpPr>
        <p:spPr>
          <a:xfrm>
            <a:off x="5315170" y="377947"/>
            <a:ext cx="6191673" cy="923330"/>
          </a:xfrm>
          <a:prstGeom prst="rect">
            <a:avLst/>
          </a:prstGeom>
          <a:noFill/>
        </p:spPr>
        <p:txBody>
          <a:bodyPr wrap="square" rtlCol="0" anchor="ctr">
            <a:spAutoFit/>
          </a:bodyPr>
          <a:lstStyle/>
          <a:p>
            <a:r>
              <a:rPr lang="en-US" altLang="ko-KR" sz="5400" dirty="0">
                <a:solidFill>
                  <a:schemeClr val="accent1"/>
                </a:solidFill>
                <a:cs typeface="Arial" pitchFamily="34" charset="0"/>
              </a:rPr>
              <a:t>Infographic</a:t>
            </a:r>
            <a:r>
              <a:rPr lang="en-US" altLang="ko-KR" sz="5400" dirty="0">
                <a:solidFill>
                  <a:schemeClr val="tx1">
                    <a:lumMod val="85000"/>
                    <a:lumOff val="15000"/>
                  </a:schemeClr>
                </a:solidFill>
                <a:cs typeface="Arial" pitchFamily="34" charset="0"/>
              </a:rPr>
              <a:t> Style</a:t>
            </a:r>
            <a:endParaRPr lang="ko-KR" altLang="en-US" sz="5400" dirty="0">
              <a:solidFill>
                <a:schemeClr val="tx1">
                  <a:lumMod val="85000"/>
                  <a:lumOff val="15000"/>
                </a:schemeClr>
              </a:solidFill>
              <a:cs typeface="Arial" pitchFamily="34" charset="0"/>
            </a:endParaRPr>
          </a:p>
        </p:txBody>
      </p:sp>
      <p:sp>
        <p:nvSpPr>
          <p:cNvPr id="3" name="TextBox 2">
            <a:extLst>
              <a:ext uri="{FF2B5EF4-FFF2-40B4-BE49-F238E27FC236}">
                <a16:creationId xmlns:a16="http://schemas.microsoft.com/office/drawing/2014/main" id="{171F61A6-F16C-4C2D-8FFF-ACA01FE2E4FA}"/>
              </a:ext>
            </a:extLst>
          </p:cNvPr>
          <p:cNvSpPr txBox="1"/>
          <p:nvPr/>
        </p:nvSpPr>
        <p:spPr>
          <a:xfrm>
            <a:off x="5309374" y="1257991"/>
            <a:ext cx="6163615"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4" name="Rectangle 3">
            <a:extLst>
              <a:ext uri="{FF2B5EF4-FFF2-40B4-BE49-F238E27FC236}">
                <a16:creationId xmlns:a16="http://schemas.microsoft.com/office/drawing/2014/main" id="{D43F5400-7616-4B19-BBC1-943808214A52}"/>
              </a:ext>
            </a:extLst>
          </p:cNvPr>
          <p:cNvSpPr/>
          <p:nvPr/>
        </p:nvSpPr>
        <p:spPr>
          <a:xfrm>
            <a:off x="0" y="3934587"/>
            <a:ext cx="12192000" cy="2923413"/>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Freeform: Shape 295">
            <a:extLst>
              <a:ext uri="{FF2B5EF4-FFF2-40B4-BE49-F238E27FC236}">
                <a16:creationId xmlns:a16="http://schemas.microsoft.com/office/drawing/2014/main" id="{38D0EBDE-81EA-4CD6-B37E-3F2DD872FB8A}"/>
              </a:ext>
            </a:extLst>
          </p:cNvPr>
          <p:cNvSpPr>
            <a:spLocks/>
          </p:cNvSpPr>
          <p:nvPr/>
        </p:nvSpPr>
        <p:spPr bwMode="auto">
          <a:xfrm flipH="1">
            <a:off x="5447870" y="2063061"/>
            <a:ext cx="6744130" cy="2124063"/>
          </a:xfrm>
          <a:custGeom>
            <a:avLst/>
            <a:gdLst>
              <a:gd name="connsiteX0" fmla="*/ 6354656 w 6744130"/>
              <a:gd name="connsiteY0" fmla="*/ 0 h 2124063"/>
              <a:gd name="connsiteX1" fmla="*/ 5798246 w 6744130"/>
              <a:gd name="connsiteY1" fmla="*/ 0 h 2124063"/>
              <a:gd name="connsiteX2" fmla="*/ 5798246 w 6744130"/>
              <a:gd name="connsiteY2" fmla="*/ 843434 h 2124063"/>
              <a:gd name="connsiteX3" fmla="*/ 5522910 w 6744130"/>
              <a:gd name="connsiteY3" fmla="*/ 837657 h 2124063"/>
              <a:gd name="connsiteX4" fmla="*/ 5522910 w 6744130"/>
              <a:gd name="connsiteY4" fmla="*/ 1005188 h 2124063"/>
              <a:gd name="connsiteX5" fmla="*/ 5241836 w 6744130"/>
              <a:gd name="connsiteY5" fmla="*/ 1005188 h 2124063"/>
              <a:gd name="connsiteX6" fmla="*/ 5241836 w 6744130"/>
              <a:gd name="connsiteY6" fmla="*/ 854987 h 2124063"/>
              <a:gd name="connsiteX7" fmla="*/ 4949291 w 6744130"/>
              <a:gd name="connsiteY7" fmla="*/ 854987 h 2124063"/>
              <a:gd name="connsiteX8" fmla="*/ 4949291 w 6744130"/>
              <a:gd name="connsiteY8" fmla="*/ 1016741 h 2124063"/>
              <a:gd name="connsiteX9" fmla="*/ 4662481 w 6744130"/>
              <a:gd name="connsiteY9" fmla="*/ 1010965 h 2124063"/>
              <a:gd name="connsiteX10" fmla="*/ 4662481 w 6744130"/>
              <a:gd name="connsiteY10" fmla="*/ 1195827 h 2124063"/>
              <a:gd name="connsiteX11" fmla="*/ 4238002 w 6744130"/>
              <a:gd name="connsiteY11" fmla="*/ 1195827 h 2124063"/>
              <a:gd name="connsiteX12" fmla="*/ 4238002 w 6744130"/>
              <a:gd name="connsiteY12" fmla="*/ 808772 h 2124063"/>
              <a:gd name="connsiteX13" fmla="*/ 3675855 w 6744130"/>
              <a:gd name="connsiteY13" fmla="*/ 808772 h 2124063"/>
              <a:gd name="connsiteX14" fmla="*/ 3675855 w 6744130"/>
              <a:gd name="connsiteY14" fmla="*/ 1207381 h 2124063"/>
              <a:gd name="connsiteX15" fmla="*/ 3165335 w 6744130"/>
              <a:gd name="connsiteY15" fmla="*/ 1207381 h 2124063"/>
              <a:gd name="connsiteX16" fmla="*/ 3165335 w 6744130"/>
              <a:gd name="connsiteY16" fmla="*/ 566140 h 2124063"/>
              <a:gd name="connsiteX17" fmla="*/ 2666287 w 6744130"/>
              <a:gd name="connsiteY17" fmla="*/ 566140 h 2124063"/>
              <a:gd name="connsiteX18" fmla="*/ 2666287 w 6744130"/>
              <a:gd name="connsiteY18" fmla="*/ 1195827 h 2124063"/>
              <a:gd name="connsiteX19" fmla="*/ 2293434 w 6744130"/>
              <a:gd name="connsiteY19" fmla="*/ 1195827 h 2124063"/>
              <a:gd name="connsiteX20" fmla="*/ 2293434 w 6744130"/>
              <a:gd name="connsiteY20" fmla="*/ 1415351 h 2124063"/>
              <a:gd name="connsiteX21" fmla="*/ 2121348 w 6744130"/>
              <a:gd name="connsiteY21" fmla="*/ 1415351 h 2124063"/>
              <a:gd name="connsiteX22" fmla="*/ 2121348 w 6744130"/>
              <a:gd name="connsiteY22" fmla="*/ 1582881 h 2124063"/>
              <a:gd name="connsiteX23" fmla="*/ 1983680 w 6744130"/>
              <a:gd name="connsiteY23" fmla="*/ 1582881 h 2124063"/>
              <a:gd name="connsiteX24" fmla="*/ 1983680 w 6744130"/>
              <a:gd name="connsiteY24" fmla="*/ 1421127 h 2124063"/>
              <a:gd name="connsiteX25" fmla="*/ 2184446 w 6744130"/>
              <a:gd name="connsiteY25" fmla="*/ 1172719 h 2124063"/>
              <a:gd name="connsiteX26" fmla="*/ 1983680 w 6744130"/>
              <a:gd name="connsiteY26" fmla="*/ 924311 h 2124063"/>
              <a:gd name="connsiteX27" fmla="*/ 1983680 w 6744130"/>
              <a:gd name="connsiteY27" fmla="*/ 641241 h 2124063"/>
              <a:gd name="connsiteX28" fmla="*/ 1880428 w 6744130"/>
              <a:gd name="connsiteY28" fmla="*/ 641241 h 2124063"/>
              <a:gd name="connsiteX29" fmla="*/ 1880428 w 6744130"/>
              <a:gd name="connsiteY29" fmla="*/ 924311 h 2124063"/>
              <a:gd name="connsiteX30" fmla="*/ 1679662 w 6744130"/>
              <a:gd name="connsiteY30" fmla="*/ 1172719 h 2124063"/>
              <a:gd name="connsiteX31" fmla="*/ 1880428 w 6744130"/>
              <a:gd name="connsiteY31" fmla="*/ 1421127 h 2124063"/>
              <a:gd name="connsiteX32" fmla="*/ 1880428 w 6744130"/>
              <a:gd name="connsiteY32" fmla="*/ 1582881 h 2124063"/>
              <a:gd name="connsiteX33" fmla="*/ 1719815 w 6744130"/>
              <a:gd name="connsiteY33" fmla="*/ 1582881 h 2124063"/>
              <a:gd name="connsiteX34" fmla="*/ 1719815 w 6744130"/>
              <a:gd name="connsiteY34" fmla="*/ 1530890 h 2124063"/>
              <a:gd name="connsiteX35" fmla="*/ 1541992 w 6744130"/>
              <a:gd name="connsiteY35" fmla="*/ 1299812 h 2124063"/>
              <a:gd name="connsiteX36" fmla="*/ 1381380 w 6744130"/>
              <a:gd name="connsiteY36" fmla="*/ 1530890 h 2124063"/>
              <a:gd name="connsiteX37" fmla="*/ 1203558 w 6744130"/>
              <a:gd name="connsiteY37" fmla="*/ 1299812 h 2124063"/>
              <a:gd name="connsiteX38" fmla="*/ 1042946 w 6744130"/>
              <a:gd name="connsiteY38" fmla="*/ 1530890 h 2124063"/>
              <a:gd name="connsiteX39" fmla="*/ 865124 w 6744130"/>
              <a:gd name="connsiteY39" fmla="*/ 1299812 h 2124063"/>
              <a:gd name="connsiteX40" fmla="*/ 715981 w 6744130"/>
              <a:gd name="connsiteY40" fmla="*/ 1502004 h 2124063"/>
              <a:gd name="connsiteX41" fmla="*/ 715981 w 6744130"/>
              <a:gd name="connsiteY41" fmla="*/ 1316931 h 2124063"/>
              <a:gd name="connsiteX42" fmla="*/ 715981 w 6744130"/>
              <a:gd name="connsiteY42" fmla="*/ 1292037 h 2124063"/>
              <a:gd name="connsiteX43" fmla="*/ 320186 w 6744130"/>
              <a:gd name="connsiteY43" fmla="*/ 1292037 h 2124063"/>
              <a:gd name="connsiteX44" fmla="*/ 320186 w 6744130"/>
              <a:gd name="connsiteY44" fmla="*/ 1308539 h 2124063"/>
              <a:gd name="connsiteX45" fmla="*/ 320186 w 6744130"/>
              <a:gd name="connsiteY45" fmla="*/ 1721529 h 2124063"/>
              <a:gd name="connsiteX46" fmla="*/ 123273 w 6744130"/>
              <a:gd name="connsiteY46" fmla="*/ 1721529 h 2124063"/>
              <a:gd name="connsiteX47" fmla="*/ 0 w 6744130"/>
              <a:gd name="connsiteY47" fmla="*/ 1721529 h 2124063"/>
              <a:gd name="connsiteX48" fmla="*/ 0 w 6744130"/>
              <a:gd name="connsiteY48" fmla="*/ 2074733 h 2124063"/>
              <a:gd name="connsiteX49" fmla="*/ 0 w 6744130"/>
              <a:gd name="connsiteY49" fmla="*/ 2124063 h 2124063"/>
              <a:gd name="connsiteX50" fmla="*/ 6744130 w 6744130"/>
              <a:gd name="connsiteY50" fmla="*/ 2124063 h 2124063"/>
              <a:gd name="connsiteX51" fmla="*/ 6744130 w 6744130"/>
              <a:gd name="connsiteY51" fmla="*/ 762557 h 2124063"/>
              <a:gd name="connsiteX52" fmla="*/ 6627494 w 6744130"/>
              <a:gd name="connsiteY52" fmla="*/ 762557 h 2124063"/>
              <a:gd name="connsiteX53" fmla="*/ 6354656 w 6744130"/>
              <a:gd name="connsiteY53" fmla="*/ 762557 h 2124063"/>
              <a:gd name="connsiteX54" fmla="*/ 6354656 w 6744130"/>
              <a:gd name="connsiteY54" fmla="*/ 0 h 2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4130" h="2124063">
                <a:moveTo>
                  <a:pt x="6354656" y="0"/>
                </a:moveTo>
                <a:cubicBezTo>
                  <a:pt x="5798246" y="0"/>
                  <a:pt x="5798246" y="0"/>
                  <a:pt x="5798246" y="0"/>
                </a:cubicBezTo>
                <a:cubicBezTo>
                  <a:pt x="5798246" y="843434"/>
                  <a:pt x="5798246" y="843434"/>
                  <a:pt x="5798246" y="843434"/>
                </a:cubicBezTo>
                <a:cubicBezTo>
                  <a:pt x="5522910" y="837657"/>
                  <a:pt x="5522910" y="837657"/>
                  <a:pt x="5522910" y="837657"/>
                </a:cubicBezTo>
                <a:cubicBezTo>
                  <a:pt x="5522910" y="1005188"/>
                  <a:pt x="5522910" y="1005188"/>
                  <a:pt x="5522910" y="1005188"/>
                </a:cubicBezTo>
                <a:cubicBezTo>
                  <a:pt x="5241836" y="1005188"/>
                  <a:pt x="5241836" y="1005188"/>
                  <a:pt x="5241836" y="1005188"/>
                </a:cubicBezTo>
                <a:cubicBezTo>
                  <a:pt x="5241836" y="854987"/>
                  <a:pt x="5241836" y="854987"/>
                  <a:pt x="5241836" y="854987"/>
                </a:cubicBezTo>
                <a:cubicBezTo>
                  <a:pt x="4949291" y="854987"/>
                  <a:pt x="4949291" y="854987"/>
                  <a:pt x="4949291" y="854987"/>
                </a:cubicBezTo>
                <a:cubicBezTo>
                  <a:pt x="4949291" y="1016741"/>
                  <a:pt x="4949291" y="1016741"/>
                  <a:pt x="4949291" y="1016741"/>
                </a:cubicBezTo>
                <a:cubicBezTo>
                  <a:pt x="4662481" y="1010965"/>
                  <a:pt x="4662481" y="1010965"/>
                  <a:pt x="4662481" y="1010965"/>
                </a:cubicBezTo>
                <a:cubicBezTo>
                  <a:pt x="4662481" y="1195827"/>
                  <a:pt x="4662481" y="1195827"/>
                  <a:pt x="4662481" y="1195827"/>
                </a:cubicBezTo>
                <a:cubicBezTo>
                  <a:pt x="4238002" y="1195827"/>
                  <a:pt x="4238002" y="1195827"/>
                  <a:pt x="4238002" y="1195827"/>
                </a:cubicBezTo>
                <a:cubicBezTo>
                  <a:pt x="4238002" y="808772"/>
                  <a:pt x="4238002" y="808772"/>
                  <a:pt x="4238002" y="808772"/>
                </a:cubicBezTo>
                <a:cubicBezTo>
                  <a:pt x="3675855" y="808772"/>
                  <a:pt x="3675855" y="808772"/>
                  <a:pt x="3675855" y="808772"/>
                </a:cubicBezTo>
                <a:cubicBezTo>
                  <a:pt x="3675855" y="1207381"/>
                  <a:pt x="3675855" y="1207381"/>
                  <a:pt x="3675855" y="1207381"/>
                </a:cubicBezTo>
                <a:cubicBezTo>
                  <a:pt x="3165335" y="1207381"/>
                  <a:pt x="3165335" y="1207381"/>
                  <a:pt x="3165335" y="1207381"/>
                </a:cubicBezTo>
                <a:cubicBezTo>
                  <a:pt x="3165335" y="566140"/>
                  <a:pt x="3165335" y="566140"/>
                  <a:pt x="3165335" y="566140"/>
                </a:cubicBezTo>
                <a:cubicBezTo>
                  <a:pt x="2666287" y="566140"/>
                  <a:pt x="2666287" y="566140"/>
                  <a:pt x="2666287" y="566140"/>
                </a:cubicBezTo>
                <a:cubicBezTo>
                  <a:pt x="2666287" y="1195827"/>
                  <a:pt x="2666287" y="1195827"/>
                  <a:pt x="2666287" y="1195827"/>
                </a:cubicBezTo>
                <a:cubicBezTo>
                  <a:pt x="2293434" y="1195827"/>
                  <a:pt x="2293434" y="1195827"/>
                  <a:pt x="2293434" y="1195827"/>
                </a:cubicBezTo>
                <a:cubicBezTo>
                  <a:pt x="2293434" y="1415351"/>
                  <a:pt x="2293434" y="1415351"/>
                  <a:pt x="2293434" y="1415351"/>
                </a:cubicBezTo>
                <a:cubicBezTo>
                  <a:pt x="2121348" y="1415351"/>
                  <a:pt x="2121348" y="1415351"/>
                  <a:pt x="2121348" y="1415351"/>
                </a:cubicBezTo>
                <a:cubicBezTo>
                  <a:pt x="2121348" y="1582881"/>
                  <a:pt x="2121348" y="1582881"/>
                  <a:pt x="2121348" y="1582881"/>
                </a:cubicBezTo>
                <a:cubicBezTo>
                  <a:pt x="1983680" y="1582881"/>
                  <a:pt x="1983680" y="1582881"/>
                  <a:pt x="1983680" y="1582881"/>
                </a:cubicBezTo>
                <a:cubicBezTo>
                  <a:pt x="1983680" y="1421127"/>
                  <a:pt x="1983680" y="1421127"/>
                  <a:pt x="1983680" y="1421127"/>
                </a:cubicBezTo>
                <a:cubicBezTo>
                  <a:pt x="2098404" y="1398021"/>
                  <a:pt x="2184446" y="1299812"/>
                  <a:pt x="2184446" y="1172719"/>
                </a:cubicBezTo>
                <a:cubicBezTo>
                  <a:pt x="2184446" y="1051403"/>
                  <a:pt x="2098404" y="947419"/>
                  <a:pt x="1983680" y="924311"/>
                </a:cubicBezTo>
                <a:cubicBezTo>
                  <a:pt x="1983680" y="641241"/>
                  <a:pt x="1983680" y="641241"/>
                  <a:pt x="1983680" y="641241"/>
                </a:cubicBezTo>
                <a:cubicBezTo>
                  <a:pt x="1880428" y="641241"/>
                  <a:pt x="1880428" y="641241"/>
                  <a:pt x="1880428" y="641241"/>
                </a:cubicBezTo>
                <a:cubicBezTo>
                  <a:pt x="1880428" y="924311"/>
                  <a:pt x="1880428" y="924311"/>
                  <a:pt x="1880428" y="924311"/>
                </a:cubicBezTo>
                <a:cubicBezTo>
                  <a:pt x="1765705" y="947419"/>
                  <a:pt x="1679662" y="1051403"/>
                  <a:pt x="1679662" y="1172719"/>
                </a:cubicBezTo>
                <a:cubicBezTo>
                  <a:pt x="1679662" y="1294035"/>
                  <a:pt x="1765705" y="1398021"/>
                  <a:pt x="1880428" y="1421127"/>
                </a:cubicBezTo>
                <a:cubicBezTo>
                  <a:pt x="1880428" y="1582881"/>
                  <a:pt x="1880428" y="1582881"/>
                  <a:pt x="1880428" y="1582881"/>
                </a:cubicBezTo>
                <a:cubicBezTo>
                  <a:pt x="1719815" y="1582881"/>
                  <a:pt x="1719815" y="1582881"/>
                  <a:pt x="1719815" y="1582881"/>
                </a:cubicBezTo>
                <a:cubicBezTo>
                  <a:pt x="1719815" y="1530890"/>
                  <a:pt x="1719815" y="1530890"/>
                  <a:pt x="1719815" y="1530890"/>
                </a:cubicBezTo>
                <a:cubicBezTo>
                  <a:pt x="1719815" y="1530890"/>
                  <a:pt x="1628036" y="1299812"/>
                  <a:pt x="1541992" y="1299812"/>
                </a:cubicBezTo>
                <a:cubicBezTo>
                  <a:pt x="1455951" y="1299812"/>
                  <a:pt x="1381380" y="1530890"/>
                  <a:pt x="1381380" y="1530890"/>
                </a:cubicBezTo>
                <a:cubicBezTo>
                  <a:pt x="1381380" y="1530890"/>
                  <a:pt x="1289601" y="1299812"/>
                  <a:pt x="1203558" y="1299812"/>
                </a:cubicBezTo>
                <a:cubicBezTo>
                  <a:pt x="1117515" y="1299812"/>
                  <a:pt x="1042946" y="1530890"/>
                  <a:pt x="1042946" y="1530890"/>
                </a:cubicBezTo>
                <a:cubicBezTo>
                  <a:pt x="1042946" y="1530890"/>
                  <a:pt x="956903" y="1299812"/>
                  <a:pt x="865124" y="1299812"/>
                </a:cubicBezTo>
                <a:cubicBezTo>
                  <a:pt x="802024" y="1299812"/>
                  <a:pt x="738927" y="1438459"/>
                  <a:pt x="715981" y="1502004"/>
                </a:cubicBezTo>
                <a:cubicBezTo>
                  <a:pt x="715981" y="1436292"/>
                  <a:pt x="715981" y="1374686"/>
                  <a:pt x="715981" y="1316931"/>
                </a:cubicBezTo>
                <a:lnTo>
                  <a:pt x="715981" y="1292037"/>
                </a:lnTo>
                <a:lnTo>
                  <a:pt x="320186" y="1292037"/>
                </a:lnTo>
                <a:lnTo>
                  <a:pt x="320186" y="1308539"/>
                </a:lnTo>
                <a:cubicBezTo>
                  <a:pt x="320186" y="1721529"/>
                  <a:pt x="320186" y="1721529"/>
                  <a:pt x="320186" y="1721529"/>
                </a:cubicBezTo>
                <a:cubicBezTo>
                  <a:pt x="245614" y="1721529"/>
                  <a:pt x="180365" y="1721529"/>
                  <a:pt x="123273" y="1721529"/>
                </a:cubicBezTo>
                <a:lnTo>
                  <a:pt x="0" y="1721529"/>
                </a:lnTo>
                <a:lnTo>
                  <a:pt x="0" y="2074733"/>
                </a:lnTo>
                <a:lnTo>
                  <a:pt x="0" y="2124063"/>
                </a:lnTo>
                <a:lnTo>
                  <a:pt x="6744130" y="2124063"/>
                </a:lnTo>
                <a:lnTo>
                  <a:pt x="6744130" y="762557"/>
                </a:lnTo>
                <a:lnTo>
                  <a:pt x="6627494" y="762557"/>
                </a:lnTo>
                <a:cubicBezTo>
                  <a:pt x="6354656" y="762557"/>
                  <a:pt x="6354656" y="762557"/>
                  <a:pt x="6354656" y="762557"/>
                </a:cubicBezTo>
                <a:cubicBezTo>
                  <a:pt x="6354656" y="0"/>
                  <a:pt x="6354656" y="0"/>
                  <a:pt x="6354656" y="0"/>
                </a:cubicBezTo>
                <a:close/>
              </a:path>
            </a:pathLst>
          </a:custGeom>
          <a:solidFill>
            <a:srgbClr val="418AB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10" name="Group 9">
            <a:extLst>
              <a:ext uri="{FF2B5EF4-FFF2-40B4-BE49-F238E27FC236}">
                <a16:creationId xmlns:a16="http://schemas.microsoft.com/office/drawing/2014/main" id="{3CBEF5A2-DACA-4EB2-9281-473B16139F28}"/>
              </a:ext>
            </a:extLst>
          </p:cNvPr>
          <p:cNvGrpSpPr/>
          <p:nvPr/>
        </p:nvGrpSpPr>
        <p:grpSpPr>
          <a:xfrm>
            <a:off x="385246" y="333581"/>
            <a:ext cx="3661467" cy="3623016"/>
            <a:chOff x="3175" y="1588"/>
            <a:chExt cx="4686300" cy="4637087"/>
          </a:xfrm>
          <a:solidFill>
            <a:srgbClr val="418AB3"/>
          </a:solidFill>
        </p:grpSpPr>
        <p:sp>
          <p:nvSpPr>
            <p:cNvPr id="11" name="Rectangle 5">
              <a:extLst>
                <a:ext uri="{FF2B5EF4-FFF2-40B4-BE49-F238E27FC236}">
                  <a16:creationId xmlns:a16="http://schemas.microsoft.com/office/drawing/2014/main" id="{5F40680D-2189-4577-A39F-A3AA57EF76C2}"/>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a:extLst>
                <a:ext uri="{FF2B5EF4-FFF2-40B4-BE49-F238E27FC236}">
                  <a16:creationId xmlns:a16="http://schemas.microsoft.com/office/drawing/2014/main" id="{A7E26611-3EF1-4CA5-B78E-426B8BAC4AAA}"/>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7">
              <a:extLst>
                <a:ext uri="{FF2B5EF4-FFF2-40B4-BE49-F238E27FC236}">
                  <a16:creationId xmlns:a16="http://schemas.microsoft.com/office/drawing/2014/main" id="{7E585D89-B1DF-4FE5-9A9C-53732E664440}"/>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a:extLst>
                <a:ext uri="{FF2B5EF4-FFF2-40B4-BE49-F238E27FC236}">
                  <a16:creationId xmlns:a16="http://schemas.microsoft.com/office/drawing/2014/main" id="{DE1323AD-3C7C-404C-BA39-A0A347F85F96}"/>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a:extLst>
                <a:ext uri="{FF2B5EF4-FFF2-40B4-BE49-F238E27FC236}">
                  <a16:creationId xmlns:a16="http://schemas.microsoft.com/office/drawing/2014/main" id="{696A13D6-5BBD-4121-955D-512C9C7094A2}"/>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0">
              <a:extLst>
                <a:ext uri="{FF2B5EF4-FFF2-40B4-BE49-F238E27FC236}">
                  <a16:creationId xmlns:a16="http://schemas.microsoft.com/office/drawing/2014/main" id="{3A2CF89C-0843-4C29-AFB8-6C1CD8841CA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a:extLst>
                <a:ext uri="{FF2B5EF4-FFF2-40B4-BE49-F238E27FC236}">
                  <a16:creationId xmlns:a16="http://schemas.microsoft.com/office/drawing/2014/main" id="{2D95EF20-9CBE-460A-8B85-715684C2C61C}"/>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a:extLst>
                <a:ext uri="{FF2B5EF4-FFF2-40B4-BE49-F238E27FC236}">
                  <a16:creationId xmlns:a16="http://schemas.microsoft.com/office/drawing/2014/main" id="{D46AFB37-A505-401B-9039-F10E1372F732}"/>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3">
              <a:extLst>
                <a:ext uri="{FF2B5EF4-FFF2-40B4-BE49-F238E27FC236}">
                  <a16:creationId xmlns:a16="http://schemas.microsoft.com/office/drawing/2014/main" id="{5BBF53E2-465B-4D7A-805B-3A5F2EAC1A9B}"/>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a:extLst>
                <a:ext uri="{FF2B5EF4-FFF2-40B4-BE49-F238E27FC236}">
                  <a16:creationId xmlns:a16="http://schemas.microsoft.com/office/drawing/2014/main" id="{C974A15D-DE47-45F0-B9DD-2682ED2D5DAE}"/>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a:extLst>
                <a:ext uri="{FF2B5EF4-FFF2-40B4-BE49-F238E27FC236}">
                  <a16:creationId xmlns:a16="http://schemas.microsoft.com/office/drawing/2014/main" id="{0E9B21D0-04E4-4279-93BF-B9EF24B678B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6">
              <a:extLst>
                <a:ext uri="{FF2B5EF4-FFF2-40B4-BE49-F238E27FC236}">
                  <a16:creationId xmlns:a16="http://schemas.microsoft.com/office/drawing/2014/main" id="{9038E9F3-EDC9-488F-9AEF-8D87735A6534}"/>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a:extLst>
                <a:ext uri="{FF2B5EF4-FFF2-40B4-BE49-F238E27FC236}">
                  <a16:creationId xmlns:a16="http://schemas.microsoft.com/office/drawing/2014/main" id="{A178AEE0-E69F-4D40-A488-5D309CBE6F5D}"/>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a:extLst>
                <a:ext uri="{FF2B5EF4-FFF2-40B4-BE49-F238E27FC236}">
                  <a16:creationId xmlns:a16="http://schemas.microsoft.com/office/drawing/2014/main" id="{92FFCB35-3D79-492E-A0BB-992A43DEE916}"/>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9">
              <a:extLst>
                <a:ext uri="{FF2B5EF4-FFF2-40B4-BE49-F238E27FC236}">
                  <a16:creationId xmlns:a16="http://schemas.microsoft.com/office/drawing/2014/main" id="{538BC65C-B085-414B-A609-5756088B159E}"/>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0">
              <a:extLst>
                <a:ext uri="{FF2B5EF4-FFF2-40B4-BE49-F238E27FC236}">
                  <a16:creationId xmlns:a16="http://schemas.microsoft.com/office/drawing/2014/main" id="{407FBB1F-CBB5-4ECE-B75B-36329E1FA5DC}"/>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1">
              <a:extLst>
                <a:ext uri="{FF2B5EF4-FFF2-40B4-BE49-F238E27FC236}">
                  <a16:creationId xmlns:a16="http://schemas.microsoft.com/office/drawing/2014/main" id="{2C24ADD9-85C4-490B-8A60-2291C4F4C396}"/>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a:extLst>
                <a:ext uri="{FF2B5EF4-FFF2-40B4-BE49-F238E27FC236}">
                  <a16:creationId xmlns:a16="http://schemas.microsoft.com/office/drawing/2014/main" id="{D2F03F8E-A8A2-47B9-B306-170EFFB01FDD}"/>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a:extLst>
                <a:ext uri="{FF2B5EF4-FFF2-40B4-BE49-F238E27FC236}">
                  <a16:creationId xmlns:a16="http://schemas.microsoft.com/office/drawing/2014/main" id="{74D6D9CF-BA1F-40B2-A37B-0589BE8178B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4">
              <a:extLst>
                <a:ext uri="{FF2B5EF4-FFF2-40B4-BE49-F238E27FC236}">
                  <a16:creationId xmlns:a16="http://schemas.microsoft.com/office/drawing/2014/main" id="{6E70125D-785A-49F0-9CCA-0D2CA085E665}"/>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a:extLst>
                <a:ext uri="{FF2B5EF4-FFF2-40B4-BE49-F238E27FC236}">
                  <a16:creationId xmlns:a16="http://schemas.microsoft.com/office/drawing/2014/main" id="{03AB8A1D-2E16-4EFB-B360-0D3A42C1429B}"/>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a:extLst>
                <a:ext uri="{FF2B5EF4-FFF2-40B4-BE49-F238E27FC236}">
                  <a16:creationId xmlns:a16="http://schemas.microsoft.com/office/drawing/2014/main" id="{437F6916-48A3-4CD2-8705-4E9ED3A0042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a:extLst>
                <a:ext uri="{FF2B5EF4-FFF2-40B4-BE49-F238E27FC236}">
                  <a16:creationId xmlns:a16="http://schemas.microsoft.com/office/drawing/2014/main" id="{862C5126-1C26-4747-BBA1-5AE11BDDB44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a:extLst>
                <a:ext uri="{FF2B5EF4-FFF2-40B4-BE49-F238E27FC236}">
                  <a16:creationId xmlns:a16="http://schemas.microsoft.com/office/drawing/2014/main" id="{3147DE6D-D09B-4FAC-9616-DE0115999C32}"/>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a:extLst>
                <a:ext uri="{FF2B5EF4-FFF2-40B4-BE49-F238E27FC236}">
                  <a16:creationId xmlns:a16="http://schemas.microsoft.com/office/drawing/2014/main" id="{4B6B8A93-29E2-4E3A-BA13-4D1E90E42553}"/>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30">
              <a:extLst>
                <a:ext uri="{FF2B5EF4-FFF2-40B4-BE49-F238E27FC236}">
                  <a16:creationId xmlns:a16="http://schemas.microsoft.com/office/drawing/2014/main" id="{D8B6D61D-02FD-4326-9315-1DDAE1720BB0}"/>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a:extLst>
                <a:ext uri="{FF2B5EF4-FFF2-40B4-BE49-F238E27FC236}">
                  <a16:creationId xmlns:a16="http://schemas.microsoft.com/office/drawing/2014/main" id="{DDAC330D-5F0D-4AE3-8C70-260FD80571E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a:extLst>
                <a:ext uri="{FF2B5EF4-FFF2-40B4-BE49-F238E27FC236}">
                  <a16:creationId xmlns:a16="http://schemas.microsoft.com/office/drawing/2014/main" id="{CA0D0AFB-8533-4F11-A36B-7AABAD13931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33">
              <a:extLst>
                <a:ext uri="{FF2B5EF4-FFF2-40B4-BE49-F238E27FC236}">
                  <a16:creationId xmlns:a16="http://schemas.microsoft.com/office/drawing/2014/main" id="{1D785D20-F3DF-440C-ABAD-AD80EF55E6A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4">
              <a:extLst>
                <a:ext uri="{FF2B5EF4-FFF2-40B4-BE49-F238E27FC236}">
                  <a16:creationId xmlns:a16="http://schemas.microsoft.com/office/drawing/2014/main" id="{E7B08773-3F97-4C1D-9C32-0247D937A92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5">
              <a:extLst>
                <a:ext uri="{FF2B5EF4-FFF2-40B4-BE49-F238E27FC236}">
                  <a16:creationId xmlns:a16="http://schemas.microsoft.com/office/drawing/2014/main" id="{D24FDC3F-753E-474C-B63D-DED48EC5F2B0}"/>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6">
              <a:extLst>
                <a:ext uri="{FF2B5EF4-FFF2-40B4-BE49-F238E27FC236}">
                  <a16:creationId xmlns:a16="http://schemas.microsoft.com/office/drawing/2014/main" id="{51858831-C9FA-441F-98C3-2CBBED504ADA}"/>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7">
              <a:extLst>
                <a:ext uri="{FF2B5EF4-FFF2-40B4-BE49-F238E27FC236}">
                  <a16:creationId xmlns:a16="http://schemas.microsoft.com/office/drawing/2014/main" id="{23317F6A-8A82-4B2D-B7A8-BE8EC7184B18}"/>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38">
              <a:extLst>
                <a:ext uri="{FF2B5EF4-FFF2-40B4-BE49-F238E27FC236}">
                  <a16:creationId xmlns:a16="http://schemas.microsoft.com/office/drawing/2014/main" id="{5AD86CA5-5F19-4CCA-9619-A95B3B8038CA}"/>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9">
              <a:extLst>
                <a:ext uri="{FF2B5EF4-FFF2-40B4-BE49-F238E27FC236}">
                  <a16:creationId xmlns:a16="http://schemas.microsoft.com/office/drawing/2014/main" id="{AAEF0ABD-8D7E-4FC0-976D-08DB3465F958}"/>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0">
              <a:extLst>
                <a:ext uri="{FF2B5EF4-FFF2-40B4-BE49-F238E27FC236}">
                  <a16:creationId xmlns:a16="http://schemas.microsoft.com/office/drawing/2014/main" id="{046A9B02-5D44-49BB-AB16-98F0D1E40A94}"/>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41">
              <a:extLst>
                <a:ext uri="{FF2B5EF4-FFF2-40B4-BE49-F238E27FC236}">
                  <a16:creationId xmlns:a16="http://schemas.microsoft.com/office/drawing/2014/main" id="{5FD08D3B-6026-4A20-B7DD-425736BF599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2">
              <a:extLst>
                <a:ext uri="{FF2B5EF4-FFF2-40B4-BE49-F238E27FC236}">
                  <a16:creationId xmlns:a16="http://schemas.microsoft.com/office/drawing/2014/main" id="{6BA054D8-5DDF-46DE-A515-0C5B18954FA1}"/>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3">
              <a:extLst>
                <a:ext uri="{FF2B5EF4-FFF2-40B4-BE49-F238E27FC236}">
                  <a16:creationId xmlns:a16="http://schemas.microsoft.com/office/drawing/2014/main" id="{2DDE8877-5B22-4BC3-ABE9-31B3BE2A41F4}"/>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4">
              <a:extLst>
                <a:ext uri="{FF2B5EF4-FFF2-40B4-BE49-F238E27FC236}">
                  <a16:creationId xmlns:a16="http://schemas.microsoft.com/office/drawing/2014/main" id="{76BA7017-6354-4545-A7A3-59FF4879599C}"/>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a:extLst>
                <a:ext uri="{FF2B5EF4-FFF2-40B4-BE49-F238E27FC236}">
                  <a16:creationId xmlns:a16="http://schemas.microsoft.com/office/drawing/2014/main" id="{37938560-1DB8-46B8-B6FC-D069CE593DCE}"/>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a:extLst>
                <a:ext uri="{FF2B5EF4-FFF2-40B4-BE49-F238E27FC236}">
                  <a16:creationId xmlns:a16="http://schemas.microsoft.com/office/drawing/2014/main" id="{AE571E95-3862-4D77-9CAD-011A09869F66}"/>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47">
              <a:extLst>
                <a:ext uri="{FF2B5EF4-FFF2-40B4-BE49-F238E27FC236}">
                  <a16:creationId xmlns:a16="http://schemas.microsoft.com/office/drawing/2014/main" id="{8FCEEE96-0EAD-4D9D-9EE9-8C4D69353010}"/>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48">
              <a:extLst>
                <a:ext uri="{FF2B5EF4-FFF2-40B4-BE49-F238E27FC236}">
                  <a16:creationId xmlns:a16="http://schemas.microsoft.com/office/drawing/2014/main" id="{0AAF2469-20DA-4B93-B430-CFD9E3981AB8}"/>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a:extLst>
                <a:ext uri="{FF2B5EF4-FFF2-40B4-BE49-F238E27FC236}">
                  <a16:creationId xmlns:a16="http://schemas.microsoft.com/office/drawing/2014/main" id="{8C0F77ED-B6C5-4698-999B-9978132207F2}"/>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0">
              <a:extLst>
                <a:ext uri="{FF2B5EF4-FFF2-40B4-BE49-F238E27FC236}">
                  <a16:creationId xmlns:a16="http://schemas.microsoft.com/office/drawing/2014/main" id="{9D57B1CA-3D19-4B49-9DE2-CA9EE51556DB}"/>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1">
              <a:extLst>
                <a:ext uri="{FF2B5EF4-FFF2-40B4-BE49-F238E27FC236}">
                  <a16:creationId xmlns:a16="http://schemas.microsoft.com/office/drawing/2014/main" id="{EC7CCA3E-A9F6-4496-96E4-1BE6FFFB11DF}"/>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52">
              <a:extLst>
                <a:ext uri="{FF2B5EF4-FFF2-40B4-BE49-F238E27FC236}">
                  <a16:creationId xmlns:a16="http://schemas.microsoft.com/office/drawing/2014/main" id="{1A70665D-DA52-4A40-B262-CD064C33352F}"/>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3">
              <a:extLst>
                <a:ext uri="{FF2B5EF4-FFF2-40B4-BE49-F238E27FC236}">
                  <a16:creationId xmlns:a16="http://schemas.microsoft.com/office/drawing/2014/main" id="{994CAC49-6F7E-45D8-8D7E-34F8BEE1C06F}"/>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4">
              <a:extLst>
                <a:ext uri="{FF2B5EF4-FFF2-40B4-BE49-F238E27FC236}">
                  <a16:creationId xmlns:a16="http://schemas.microsoft.com/office/drawing/2014/main" id="{EA76F506-3C3D-4F00-8388-772CA45C5F01}"/>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5">
              <a:extLst>
                <a:ext uri="{FF2B5EF4-FFF2-40B4-BE49-F238E27FC236}">
                  <a16:creationId xmlns:a16="http://schemas.microsoft.com/office/drawing/2014/main" id="{C17581B0-FE38-45F7-818D-7C93B5F46FB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6">
              <a:extLst>
                <a:ext uri="{FF2B5EF4-FFF2-40B4-BE49-F238E27FC236}">
                  <a16:creationId xmlns:a16="http://schemas.microsoft.com/office/drawing/2014/main" id="{9031FC5C-824E-4F5C-B238-A65D5E14C1C2}"/>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7">
              <a:extLst>
                <a:ext uri="{FF2B5EF4-FFF2-40B4-BE49-F238E27FC236}">
                  <a16:creationId xmlns:a16="http://schemas.microsoft.com/office/drawing/2014/main" id="{8E2F1CEB-0886-41DA-9722-A2DCF941C2D1}"/>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58">
              <a:extLst>
                <a:ext uri="{FF2B5EF4-FFF2-40B4-BE49-F238E27FC236}">
                  <a16:creationId xmlns:a16="http://schemas.microsoft.com/office/drawing/2014/main" id="{CCC8FFC7-6A51-4C5A-BF2F-B99EF862B4E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59">
              <a:extLst>
                <a:ext uri="{FF2B5EF4-FFF2-40B4-BE49-F238E27FC236}">
                  <a16:creationId xmlns:a16="http://schemas.microsoft.com/office/drawing/2014/main" id="{6207E85F-2B0F-43DB-B6E3-0EEE8B391E71}"/>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60">
              <a:extLst>
                <a:ext uri="{FF2B5EF4-FFF2-40B4-BE49-F238E27FC236}">
                  <a16:creationId xmlns:a16="http://schemas.microsoft.com/office/drawing/2014/main" id="{51F0D90A-30AE-45B7-B047-47D91903687E}"/>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1">
              <a:extLst>
                <a:ext uri="{FF2B5EF4-FFF2-40B4-BE49-F238E27FC236}">
                  <a16:creationId xmlns:a16="http://schemas.microsoft.com/office/drawing/2014/main" id="{F9F4023C-53DD-4B57-88AA-DBC3115D1517}"/>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2">
              <a:extLst>
                <a:ext uri="{FF2B5EF4-FFF2-40B4-BE49-F238E27FC236}">
                  <a16:creationId xmlns:a16="http://schemas.microsoft.com/office/drawing/2014/main" id="{031CE1D8-0F02-4225-B180-1985EE62304E}"/>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63">
              <a:extLst>
                <a:ext uri="{FF2B5EF4-FFF2-40B4-BE49-F238E27FC236}">
                  <a16:creationId xmlns:a16="http://schemas.microsoft.com/office/drawing/2014/main" id="{4B26F7A4-A9C4-4F9F-BCB8-F05B4DC73699}"/>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4">
              <a:extLst>
                <a:ext uri="{FF2B5EF4-FFF2-40B4-BE49-F238E27FC236}">
                  <a16:creationId xmlns:a16="http://schemas.microsoft.com/office/drawing/2014/main" id="{688AEF02-87B1-444C-8A75-373817E69901}"/>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5">
              <a:extLst>
                <a:ext uri="{FF2B5EF4-FFF2-40B4-BE49-F238E27FC236}">
                  <a16:creationId xmlns:a16="http://schemas.microsoft.com/office/drawing/2014/main" id="{229CD6FA-99F3-42F2-9DC2-22277971DEE2}"/>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66">
              <a:extLst>
                <a:ext uri="{FF2B5EF4-FFF2-40B4-BE49-F238E27FC236}">
                  <a16:creationId xmlns:a16="http://schemas.microsoft.com/office/drawing/2014/main" id="{752F5F96-5957-49D9-9511-10540B50AD7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7">
              <a:extLst>
                <a:ext uri="{FF2B5EF4-FFF2-40B4-BE49-F238E27FC236}">
                  <a16:creationId xmlns:a16="http://schemas.microsoft.com/office/drawing/2014/main" id="{DF56935D-00CB-48C9-AFA7-5B85B0D897EE}"/>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8">
              <a:extLst>
                <a:ext uri="{FF2B5EF4-FFF2-40B4-BE49-F238E27FC236}">
                  <a16:creationId xmlns:a16="http://schemas.microsoft.com/office/drawing/2014/main" id="{ECCCFB73-6134-44D1-9AB5-1B1B09505D0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69">
              <a:extLst>
                <a:ext uri="{FF2B5EF4-FFF2-40B4-BE49-F238E27FC236}">
                  <a16:creationId xmlns:a16="http://schemas.microsoft.com/office/drawing/2014/main" id="{E47A306D-AA79-41D2-92BB-34B1C263737A}"/>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0">
              <a:extLst>
                <a:ext uri="{FF2B5EF4-FFF2-40B4-BE49-F238E27FC236}">
                  <a16:creationId xmlns:a16="http://schemas.microsoft.com/office/drawing/2014/main" id="{72014082-0E45-4D5F-AFB6-A02212F4AE6A}"/>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1">
              <a:extLst>
                <a:ext uri="{FF2B5EF4-FFF2-40B4-BE49-F238E27FC236}">
                  <a16:creationId xmlns:a16="http://schemas.microsoft.com/office/drawing/2014/main" id="{7E027987-81B4-4436-8860-B6002F92811E}"/>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72">
              <a:extLst>
                <a:ext uri="{FF2B5EF4-FFF2-40B4-BE49-F238E27FC236}">
                  <a16:creationId xmlns:a16="http://schemas.microsoft.com/office/drawing/2014/main" id="{254A8B48-F0B5-4E29-8545-FE2059C2720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73">
              <a:extLst>
                <a:ext uri="{FF2B5EF4-FFF2-40B4-BE49-F238E27FC236}">
                  <a16:creationId xmlns:a16="http://schemas.microsoft.com/office/drawing/2014/main" id="{BE51467B-3C34-41E9-BCD7-6A2C2A36474D}"/>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74">
              <a:extLst>
                <a:ext uri="{FF2B5EF4-FFF2-40B4-BE49-F238E27FC236}">
                  <a16:creationId xmlns:a16="http://schemas.microsoft.com/office/drawing/2014/main" id="{23855F8F-1DD2-4DE9-9F86-F9F03AA7BE53}"/>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75">
              <a:extLst>
                <a:ext uri="{FF2B5EF4-FFF2-40B4-BE49-F238E27FC236}">
                  <a16:creationId xmlns:a16="http://schemas.microsoft.com/office/drawing/2014/main" id="{D2FF3C37-ECC2-4A05-A87C-B065FEC2929D}"/>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6">
              <a:extLst>
                <a:ext uri="{FF2B5EF4-FFF2-40B4-BE49-F238E27FC236}">
                  <a16:creationId xmlns:a16="http://schemas.microsoft.com/office/drawing/2014/main" id="{6D738715-CE3A-4C2D-BDFD-2FA64C915199}"/>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77">
              <a:extLst>
                <a:ext uri="{FF2B5EF4-FFF2-40B4-BE49-F238E27FC236}">
                  <a16:creationId xmlns:a16="http://schemas.microsoft.com/office/drawing/2014/main" id="{E394776E-E117-4E2E-883A-E9360F28D82D}"/>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8">
              <a:extLst>
                <a:ext uri="{FF2B5EF4-FFF2-40B4-BE49-F238E27FC236}">
                  <a16:creationId xmlns:a16="http://schemas.microsoft.com/office/drawing/2014/main" id="{9D805738-DF4B-4B59-A139-B13218D2421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79">
              <a:extLst>
                <a:ext uri="{FF2B5EF4-FFF2-40B4-BE49-F238E27FC236}">
                  <a16:creationId xmlns:a16="http://schemas.microsoft.com/office/drawing/2014/main" id="{54886EF4-DAC3-42F7-AA71-D4EA43781414}"/>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80">
              <a:extLst>
                <a:ext uri="{FF2B5EF4-FFF2-40B4-BE49-F238E27FC236}">
                  <a16:creationId xmlns:a16="http://schemas.microsoft.com/office/drawing/2014/main" id="{0EA1BA40-C1BB-4558-8F34-ECCDBF8DB402}"/>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1">
              <a:extLst>
                <a:ext uri="{FF2B5EF4-FFF2-40B4-BE49-F238E27FC236}">
                  <a16:creationId xmlns:a16="http://schemas.microsoft.com/office/drawing/2014/main" id="{0DA8504A-65A4-475B-92E0-E9A4EF232398}"/>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2">
              <a:extLst>
                <a:ext uri="{FF2B5EF4-FFF2-40B4-BE49-F238E27FC236}">
                  <a16:creationId xmlns:a16="http://schemas.microsoft.com/office/drawing/2014/main" id="{AAFBDA4C-8AEB-40A6-8600-0526F395D9A8}"/>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83">
              <a:extLst>
                <a:ext uri="{FF2B5EF4-FFF2-40B4-BE49-F238E27FC236}">
                  <a16:creationId xmlns:a16="http://schemas.microsoft.com/office/drawing/2014/main" id="{018A7AAB-958C-4095-AD1F-BBDED68253B3}"/>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4">
              <a:extLst>
                <a:ext uri="{FF2B5EF4-FFF2-40B4-BE49-F238E27FC236}">
                  <a16:creationId xmlns:a16="http://schemas.microsoft.com/office/drawing/2014/main" id="{3C9BF2AC-3B41-4608-AA41-E827F271ACF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5">
              <a:extLst>
                <a:ext uri="{FF2B5EF4-FFF2-40B4-BE49-F238E27FC236}">
                  <a16:creationId xmlns:a16="http://schemas.microsoft.com/office/drawing/2014/main" id="{A48E1D00-E3C2-4EB6-9B71-5FC3AC76FB6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86">
              <a:extLst>
                <a:ext uri="{FF2B5EF4-FFF2-40B4-BE49-F238E27FC236}">
                  <a16:creationId xmlns:a16="http://schemas.microsoft.com/office/drawing/2014/main" id="{952B22BC-598D-4297-926D-CAAF535567C2}"/>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87">
              <a:extLst>
                <a:ext uri="{FF2B5EF4-FFF2-40B4-BE49-F238E27FC236}">
                  <a16:creationId xmlns:a16="http://schemas.microsoft.com/office/drawing/2014/main" id="{47D0105F-AE83-4FBC-9367-2375970CBFD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8">
              <a:extLst>
                <a:ext uri="{FF2B5EF4-FFF2-40B4-BE49-F238E27FC236}">
                  <a16:creationId xmlns:a16="http://schemas.microsoft.com/office/drawing/2014/main" id="{61A0D240-E938-4B1B-B814-67D48E9688CE}"/>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89">
              <a:extLst>
                <a:ext uri="{FF2B5EF4-FFF2-40B4-BE49-F238E27FC236}">
                  <a16:creationId xmlns:a16="http://schemas.microsoft.com/office/drawing/2014/main" id="{5F8B1D95-E053-4F70-BE1F-E635637CBB0F}"/>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90">
              <a:extLst>
                <a:ext uri="{FF2B5EF4-FFF2-40B4-BE49-F238E27FC236}">
                  <a16:creationId xmlns:a16="http://schemas.microsoft.com/office/drawing/2014/main" id="{C13F0D3A-5ED4-418C-A2FA-5DDA676FDFCA}"/>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91">
              <a:extLst>
                <a:ext uri="{FF2B5EF4-FFF2-40B4-BE49-F238E27FC236}">
                  <a16:creationId xmlns:a16="http://schemas.microsoft.com/office/drawing/2014/main" id="{BBD88D3C-C0C1-4924-A2F2-7922CBD2E31D}"/>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92">
              <a:extLst>
                <a:ext uri="{FF2B5EF4-FFF2-40B4-BE49-F238E27FC236}">
                  <a16:creationId xmlns:a16="http://schemas.microsoft.com/office/drawing/2014/main" id="{54EFA681-4C5E-443F-9D40-4EBE0D1E7346}"/>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93">
              <a:extLst>
                <a:ext uri="{FF2B5EF4-FFF2-40B4-BE49-F238E27FC236}">
                  <a16:creationId xmlns:a16="http://schemas.microsoft.com/office/drawing/2014/main" id="{C8B84279-E2B5-47DF-88DB-D70DECE1A146}"/>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4">
              <a:extLst>
                <a:ext uri="{FF2B5EF4-FFF2-40B4-BE49-F238E27FC236}">
                  <a16:creationId xmlns:a16="http://schemas.microsoft.com/office/drawing/2014/main" id="{67B4B017-E2A3-41B6-AE63-1188B0E0A912}"/>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95">
              <a:extLst>
                <a:ext uri="{FF2B5EF4-FFF2-40B4-BE49-F238E27FC236}">
                  <a16:creationId xmlns:a16="http://schemas.microsoft.com/office/drawing/2014/main" id="{6AEB449B-869E-4F8A-B161-B1F4F8BBEA85}"/>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96">
              <a:extLst>
                <a:ext uri="{FF2B5EF4-FFF2-40B4-BE49-F238E27FC236}">
                  <a16:creationId xmlns:a16="http://schemas.microsoft.com/office/drawing/2014/main" id="{4C0FF89D-5642-4793-B0C9-76415DAD11C8}"/>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7">
              <a:extLst>
                <a:ext uri="{FF2B5EF4-FFF2-40B4-BE49-F238E27FC236}">
                  <a16:creationId xmlns:a16="http://schemas.microsoft.com/office/drawing/2014/main" id="{946660E8-F20E-4280-8CEB-281C8EAFBB35}"/>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98">
              <a:extLst>
                <a:ext uri="{FF2B5EF4-FFF2-40B4-BE49-F238E27FC236}">
                  <a16:creationId xmlns:a16="http://schemas.microsoft.com/office/drawing/2014/main" id="{2B9AC5F0-47D5-450B-A405-9624DAC12D2E}"/>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9">
              <a:extLst>
                <a:ext uri="{FF2B5EF4-FFF2-40B4-BE49-F238E27FC236}">
                  <a16:creationId xmlns:a16="http://schemas.microsoft.com/office/drawing/2014/main" id="{AFD48EE8-7D1B-4290-9D8C-E468BAE01D9D}"/>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00">
              <a:extLst>
                <a:ext uri="{FF2B5EF4-FFF2-40B4-BE49-F238E27FC236}">
                  <a16:creationId xmlns:a16="http://schemas.microsoft.com/office/drawing/2014/main" id="{B0E32BB5-CABF-4CE5-B31E-909D62587274}"/>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01">
              <a:extLst>
                <a:ext uri="{FF2B5EF4-FFF2-40B4-BE49-F238E27FC236}">
                  <a16:creationId xmlns:a16="http://schemas.microsoft.com/office/drawing/2014/main" id="{40F72D13-B13C-4038-BC4D-CDF44FBF4D2C}"/>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102">
              <a:extLst>
                <a:ext uri="{FF2B5EF4-FFF2-40B4-BE49-F238E27FC236}">
                  <a16:creationId xmlns:a16="http://schemas.microsoft.com/office/drawing/2014/main" id="{9EE420B2-94A2-4CBA-9C41-913A077481B2}"/>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03">
              <a:extLst>
                <a:ext uri="{FF2B5EF4-FFF2-40B4-BE49-F238E27FC236}">
                  <a16:creationId xmlns:a16="http://schemas.microsoft.com/office/drawing/2014/main" id="{CE5FB6DC-9CF2-4E95-85A5-D6348B413BB5}"/>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104">
              <a:extLst>
                <a:ext uri="{FF2B5EF4-FFF2-40B4-BE49-F238E27FC236}">
                  <a16:creationId xmlns:a16="http://schemas.microsoft.com/office/drawing/2014/main" id="{73F09982-9B71-4219-A47C-B76A595C809A}"/>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105">
              <a:extLst>
                <a:ext uri="{FF2B5EF4-FFF2-40B4-BE49-F238E27FC236}">
                  <a16:creationId xmlns:a16="http://schemas.microsoft.com/office/drawing/2014/main" id="{4067EB16-328E-4FF7-A1C0-F73FFA91370F}"/>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06">
              <a:extLst>
                <a:ext uri="{FF2B5EF4-FFF2-40B4-BE49-F238E27FC236}">
                  <a16:creationId xmlns:a16="http://schemas.microsoft.com/office/drawing/2014/main" id="{A82448FC-202D-4E96-87CA-2BC8F8CF5381}"/>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107">
              <a:extLst>
                <a:ext uri="{FF2B5EF4-FFF2-40B4-BE49-F238E27FC236}">
                  <a16:creationId xmlns:a16="http://schemas.microsoft.com/office/drawing/2014/main" id="{DBB971E3-8457-45C5-8FA5-72E92670626E}"/>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8">
              <a:extLst>
                <a:ext uri="{FF2B5EF4-FFF2-40B4-BE49-F238E27FC236}">
                  <a16:creationId xmlns:a16="http://schemas.microsoft.com/office/drawing/2014/main" id="{8B6B808D-7E82-48AB-B22A-991517A2174D}"/>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109">
              <a:extLst>
                <a:ext uri="{FF2B5EF4-FFF2-40B4-BE49-F238E27FC236}">
                  <a16:creationId xmlns:a16="http://schemas.microsoft.com/office/drawing/2014/main" id="{B99FF8FC-4C32-4B0E-8B63-1ACFEB0B4C5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110">
              <a:extLst>
                <a:ext uri="{FF2B5EF4-FFF2-40B4-BE49-F238E27FC236}">
                  <a16:creationId xmlns:a16="http://schemas.microsoft.com/office/drawing/2014/main" id="{7CC40F54-A955-48C8-8352-7B29F3618AD0}"/>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11">
              <a:extLst>
                <a:ext uri="{FF2B5EF4-FFF2-40B4-BE49-F238E27FC236}">
                  <a16:creationId xmlns:a16="http://schemas.microsoft.com/office/drawing/2014/main" id="{5BC9F472-66C0-455B-997A-0D8338930F9E}"/>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12">
              <a:extLst>
                <a:ext uri="{FF2B5EF4-FFF2-40B4-BE49-F238E27FC236}">
                  <a16:creationId xmlns:a16="http://schemas.microsoft.com/office/drawing/2014/main" id="{720816A6-9364-4B05-B4EC-C6F843A3AFCC}"/>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13">
              <a:extLst>
                <a:ext uri="{FF2B5EF4-FFF2-40B4-BE49-F238E27FC236}">
                  <a16:creationId xmlns:a16="http://schemas.microsoft.com/office/drawing/2014/main" id="{8EB7EABA-3B93-4AB0-8CF4-1B05165C4201}"/>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Rectangle 114">
              <a:extLst>
                <a:ext uri="{FF2B5EF4-FFF2-40B4-BE49-F238E27FC236}">
                  <a16:creationId xmlns:a16="http://schemas.microsoft.com/office/drawing/2014/main" id="{A645DE29-E84F-409D-BB40-7B6A1624F2EC}"/>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5">
              <a:extLst>
                <a:ext uri="{FF2B5EF4-FFF2-40B4-BE49-F238E27FC236}">
                  <a16:creationId xmlns:a16="http://schemas.microsoft.com/office/drawing/2014/main" id="{FEF43D05-E15B-4D9F-BFEB-B3366EE0D759}"/>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6">
              <a:extLst>
                <a:ext uri="{FF2B5EF4-FFF2-40B4-BE49-F238E27FC236}">
                  <a16:creationId xmlns:a16="http://schemas.microsoft.com/office/drawing/2014/main" id="{35AA7AC5-BC3D-4914-A3F9-08D319B8303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117">
              <a:extLst>
                <a:ext uri="{FF2B5EF4-FFF2-40B4-BE49-F238E27FC236}">
                  <a16:creationId xmlns:a16="http://schemas.microsoft.com/office/drawing/2014/main" id="{36FA8F4A-338E-407D-89B5-281B96FDC6D7}"/>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18">
              <a:extLst>
                <a:ext uri="{FF2B5EF4-FFF2-40B4-BE49-F238E27FC236}">
                  <a16:creationId xmlns:a16="http://schemas.microsoft.com/office/drawing/2014/main" id="{7B4D097C-0B2B-42CB-A1EC-B6B2D6A4D026}"/>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9">
              <a:extLst>
                <a:ext uri="{FF2B5EF4-FFF2-40B4-BE49-F238E27FC236}">
                  <a16:creationId xmlns:a16="http://schemas.microsoft.com/office/drawing/2014/main" id="{CF6A20C6-943F-4A0C-9CBB-9B9CE0CFE122}"/>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120">
              <a:extLst>
                <a:ext uri="{FF2B5EF4-FFF2-40B4-BE49-F238E27FC236}">
                  <a16:creationId xmlns:a16="http://schemas.microsoft.com/office/drawing/2014/main" id="{17B6D4D8-537B-422D-B662-3ED1EA328D0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21">
              <a:extLst>
                <a:ext uri="{FF2B5EF4-FFF2-40B4-BE49-F238E27FC236}">
                  <a16:creationId xmlns:a16="http://schemas.microsoft.com/office/drawing/2014/main" id="{7C3F5BA1-94FD-4495-AE0A-67518D02F69B}"/>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22">
              <a:extLst>
                <a:ext uri="{FF2B5EF4-FFF2-40B4-BE49-F238E27FC236}">
                  <a16:creationId xmlns:a16="http://schemas.microsoft.com/office/drawing/2014/main" id="{2A1CC34C-0B96-4FAE-82F9-1F5CFFE3C9E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123">
              <a:extLst>
                <a:ext uri="{FF2B5EF4-FFF2-40B4-BE49-F238E27FC236}">
                  <a16:creationId xmlns:a16="http://schemas.microsoft.com/office/drawing/2014/main" id="{ED6F9DD0-0012-4FCA-A2B3-7297028520E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24">
              <a:extLst>
                <a:ext uri="{FF2B5EF4-FFF2-40B4-BE49-F238E27FC236}">
                  <a16:creationId xmlns:a16="http://schemas.microsoft.com/office/drawing/2014/main" id="{05746606-6112-479F-944D-EDA2822ACFD0}"/>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25">
              <a:extLst>
                <a:ext uri="{FF2B5EF4-FFF2-40B4-BE49-F238E27FC236}">
                  <a16:creationId xmlns:a16="http://schemas.microsoft.com/office/drawing/2014/main" id="{30F3A5BD-EA1F-4754-9AD0-F011E4EC951D}"/>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8" name="Group 297">
            <a:extLst>
              <a:ext uri="{FF2B5EF4-FFF2-40B4-BE49-F238E27FC236}">
                <a16:creationId xmlns:a16="http://schemas.microsoft.com/office/drawing/2014/main" id="{F59F6AB0-86E4-4952-8CE7-BA7EB872582A}"/>
              </a:ext>
            </a:extLst>
          </p:cNvPr>
          <p:cNvGrpSpPr/>
          <p:nvPr/>
        </p:nvGrpSpPr>
        <p:grpSpPr>
          <a:xfrm flipH="1">
            <a:off x="3853434" y="2105783"/>
            <a:ext cx="1930038" cy="1915149"/>
            <a:chOff x="-2007474" y="-652843"/>
            <a:chExt cx="7361223" cy="7304435"/>
          </a:xfrm>
          <a:solidFill>
            <a:srgbClr val="418AB3"/>
          </a:solidFill>
        </p:grpSpPr>
        <p:grpSp>
          <p:nvGrpSpPr>
            <p:cNvPr id="146" name="Group 145">
              <a:extLst>
                <a:ext uri="{FF2B5EF4-FFF2-40B4-BE49-F238E27FC236}">
                  <a16:creationId xmlns:a16="http://schemas.microsoft.com/office/drawing/2014/main" id="{2AACE337-C101-4705-8768-4CFFF41A075E}"/>
                </a:ext>
              </a:extLst>
            </p:cNvPr>
            <p:cNvGrpSpPr/>
            <p:nvPr/>
          </p:nvGrpSpPr>
          <p:grpSpPr>
            <a:xfrm>
              <a:off x="-2007474" y="-652843"/>
              <a:ext cx="6869322" cy="7304435"/>
              <a:chOff x="3175" y="1588"/>
              <a:chExt cx="4360863" cy="4637087"/>
            </a:xfrm>
            <a:grpFill/>
          </p:grpSpPr>
          <p:sp>
            <p:nvSpPr>
              <p:cNvPr id="147" name="Rectangle 5">
                <a:extLst>
                  <a:ext uri="{FF2B5EF4-FFF2-40B4-BE49-F238E27FC236}">
                    <a16:creationId xmlns:a16="http://schemas.microsoft.com/office/drawing/2014/main" id="{6C847F28-2DD5-4E15-826D-45D2D6E24502}"/>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Rectangle 6">
                <a:extLst>
                  <a:ext uri="{FF2B5EF4-FFF2-40B4-BE49-F238E27FC236}">
                    <a16:creationId xmlns:a16="http://schemas.microsoft.com/office/drawing/2014/main" id="{5C33B2C6-B4C3-44C0-9025-455DD122D583}"/>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7">
                <a:extLst>
                  <a:ext uri="{FF2B5EF4-FFF2-40B4-BE49-F238E27FC236}">
                    <a16:creationId xmlns:a16="http://schemas.microsoft.com/office/drawing/2014/main" id="{3C7D0B9B-1CD2-4C45-BB89-D48D8F97E8CD}"/>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8">
                <a:extLst>
                  <a:ext uri="{FF2B5EF4-FFF2-40B4-BE49-F238E27FC236}">
                    <a16:creationId xmlns:a16="http://schemas.microsoft.com/office/drawing/2014/main" id="{7B226E96-7F1A-466D-BA2A-0E86EFCEBC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9">
                <a:extLst>
                  <a:ext uri="{FF2B5EF4-FFF2-40B4-BE49-F238E27FC236}">
                    <a16:creationId xmlns:a16="http://schemas.microsoft.com/office/drawing/2014/main" id="{2B33E724-0BC7-4F15-BC3C-931CD8AFDC3F}"/>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10">
                <a:extLst>
                  <a:ext uri="{FF2B5EF4-FFF2-40B4-BE49-F238E27FC236}">
                    <a16:creationId xmlns:a16="http://schemas.microsoft.com/office/drawing/2014/main" id="{D383D9F8-9612-4C00-BF7A-C31C6CC8E5E7}"/>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1">
                <a:extLst>
                  <a:ext uri="{FF2B5EF4-FFF2-40B4-BE49-F238E27FC236}">
                    <a16:creationId xmlns:a16="http://schemas.microsoft.com/office/drawing/2014/main" id="{7D7D766A-6A0A-4AA9-8746-5407137EB17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2">
                <a:extLst>
                  <a:ext uri="{FF2B5EF4-FFF2-40B4-BE49-F238E27FC236}">
                    <a16:creationId xmlns:a16="http://schemas.microsoft.com/office/drawing/2014/main" id="{55884C7C-CB69-4163-8022-FB638C3A8B29}"/>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13">
                <a:extLst>
                  <a:ext uri="{FF2B5EF4-FFF2-40B4-BE49-F238E27FC236}">
                    <a16:creationId xmlns:a16="http://schemas.microsoft.com/office/drawing/2014/main" id="{36291CB1-C7F9-4B95-902F-C3B3E84CDC9E}"/>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4">
                <a:extLst>
                  <a:ext uri="{FF2B5EF4-FFF2-40B4-BE49-F238E27FC236}">
                    <a16:creationId xmlns:a16="http://schemas.microsoft.com/office/drawing/2014/main" id="{7B486787-58A6-41E5-823D-02F40C5E9592}"/>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5">
                <a:extLst>
                  <a:ext uri="{FF2B5EF4-FFF2-40B4-BE49-F238E27FC236}">
                    <a16:creationId xmlns:a16="http://schemas.microsoft.com/office/drawing/2014/main" id="{5B14B25D-63B5-4F87-A305-2F8C1A8A5617}"/>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Rectangle 16">
                <a:extLst>
                  <a:ext uri="{FF2B5EF4-FFF2-40B4-BE49-F238E27FC236}">
                    <a16:creationId xmlns:a16="http://schemas.microsoft.com/office/drawing/2014/main" id="{25307660-602C-4D49-BD50-D25ED4B00CC4}"/>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7">
                <a:extLst>
                  <a:ext uri="{FF2B5EF4-FFF2-40B4-BE49-F238E27FC236}">
                    <a16:creationId xmlns:a16="http://schemas.microsoft.com/office/drawing/2014/main" id="{D2FFB140-D860-4944-AE1D-B07E0C42F8CC}"/>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8">
                <a:extLst>
                  <a:ext uri="{FF2B5EF4-FFF2-40B4-BE49-F238E27FC236}">
                    <a16:creationId xmlns:a16="http://schemas.microsoft.com/office/drawing/2014/main" id="{5D551AE2-B135-4CB9-A38C-2ECE0F9C32F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Rectangle 19">
                <a:extLst>
                  <a:ext uri="{FF2B5EF4-FFF2-40B4-BE49-F238E27FC236}">
                    <a16:creationId xmlns:a16="http://schemas.microsoft.com/office/drawing/2014/main" id="{EBE7056F-51F6-4958-870F-DED44873D664}"/>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20">
                <a:extLst>
                  <a:ext uri="{FF2B5EF4-FFF2-40B4-BE49-F238E27FC236}">
                    <a16:creationId xmlns:a16="http://schemas.microsoft.com/office/drawing/2014/main" id="{158ABE32-01D3-4168-A75D-ABB86E0532C6}"/>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Rectangle 21">
                <a:extLst>
                  <a:ext uri="{FF2B5EF4-FFF2-40B4-BE49-F238E27FC236}">
                    <a16:creationId xmlns:a16="http://schemas.microsoft.com/office/drawing/2014/main" id="{115D7175-84D9-4188-B9AF-67A630C8D4DB}"/>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22">
                <a:extLst>
                  <a:ext uri="{FF2B5EF4-FFF2-40B4-BE49-F238E27FC236}">
                    <a16:creationId xmlns:a16="http://schemas.microsoft.com/office/drawing/2014/main" id="{431BCE74-7B15-47F8-BA80-16E994AC9E6F}"/>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3">
                <a:extLst>
                  <a:ext uri="{FF2B5EF4-FFF2-40B4-BE49-F238E27FC236}">
                    <a16:creationId xmlns:a16="http://schemas.microsoft.com/office/drawing/2014/main" id="{E8AA6AE1-5A60-4A8A-87BC-060E18FD802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Rectangle 24">
                <a:extLst>
                  <a:ext uri="{FF2B5EF4-FFF2-40B4-BE49-F238E27FC236}">
                    <a16:creationId xmlns:a16="http://schemas.microsoft.com/office/drawing/2014/main" id="{BBDDA0CB-2CAF-4367-9D44-25DF505FFA81}"/>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25">
                <a:extLst>
                  <a:ext uri="{FF2B5EF4-FFF2-40B4-BE49-F238E27FC236}">
                    <a16:creationId xmlns:a16="http://schemas.microsoft.com/office/drawing/2014/main" id="{100778DF-DD9E-4C88-B096-7F81F2EEE05A}"/>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26">
                <a:extLst>
                  <a:ext uri="{FF2B5EF4-FFF2-40B4-BE49-F238E27FC236}">
                    <a16:creationId xmlns:a16="http://schemas.microsoft.com/office/drawing/2014/main" id="{0F597EA2-B2B5-482F-AF73-47E7432835C8}"/>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Rectangle 27">
                <a:extLst>
                  <a:ext uri="{FF2B5EF4-FFF2-40B4-BE49-F238E27FC236}">
                    <a16:creationId xmlns:a16="http://schemas.microsoft.com/office/drawing/2014/main" id="{15E6CE4B-ADAB-4CC3-ABCA-7EC0FE015050}"/>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28">
                <a:extLst>
                  <a:ext uri="{FF2B5EF4-FFF2-40B4-BE49-F238E27FC236}">
                    <a16:creationId xmlns:a16="http://schemas.microsoft.com/office/drawing/2014/main" id="{36B3788D-222B-418F-A57B-FF9837E09019}"/>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29">
                <a:extLst>
                  <a:ext uri="{FF2B5EF4-FFF2-40B4-BE49-F238E27FC236}">
                    <a16:creationId xmlns:a16="http://schemas.microsoft.com/office/drawing/2014/main" id="{59202857-4843-4568-831C-8F5B7420409A}"/>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Rectangle 30">
                <a:extLst>
                  <a:ext uri="{FF2B5EF4-FFF2-40B4-BE49-F238E27FC236}">
                    <a16:creationId xmlns:a16="http://schemas.microsoft.com/office/drawing/2014/main" id="{D6B306FE-3D61-46C7-996D-B5B05A72110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31">
                <a:extLst>
                  <a:ext uri="{FF2B5EF4-FFF2-40B4-BE49-F238E27FC236}">
                    <a16:creationId xmlns:a16="http://schemas.microsoft.com/office/drawing/2014/main" id="{F2D7F6AB-547A-4E5F-ADFC-99686F31F43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32">
                <a:extLst>
                  <a:ext uri="{FF2B5EF4-FFF2-40B4-BE49-F238E27FC236}">
                    <a16:creationId xmlns:a16="http://schemas.microsoft.com/office/drawing/2014/main" id="{0D954006-9733-4D67-ACB4-794E96A032D7}"/>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Rectangle 33">
                <a:extLst>
                  <a:ext uri="{FF2B5EF4-FFF2-40B4-BE49-F238E27FC236}">
                    <a16:creationId xmlns:a16="http://schemas.microsoft.com/office/drawing/2014/main" id="{C82D00A5-88AF-4FD8-A1F5-CF247BA5663E}"/>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Rectangle 34">
                <a:extLst>
                  <a:ext uri="{FF2B5EF4-FFF2-40B4-BE49-F238E27FC236}">
                    <a16:creationId xmlns:a16="http://schemas.microsoft.com/office/drawing/2014/main" id="{1C649E30-051A-4A4B-808A-D7DF9396277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Rectangle 35">
                <a:extLst>
                  <a:ext uri="{FF2B5EF4-FFF2-40B4-BE49-F238E27FC236}">
                    <a16:creationId xmlns:a16="http://schemas.microsoft.com/office/drawing/2014/main" id="{B41BF085-DB12-48DC-8325-2DF45AFF562E}"/>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36">
                <a:extLst>
                  <a:ext uri="{FF2B5EF4-FFF2-40B4-BE49-F238E27FC236}">
                    <a16:creationId xmlns:a16="http://schemas.microsoft.com/office/drawing/2014/main" id="{EF2207D2-AC06-4261-8FC7-AE1E0A572D2E}"/>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37">
                <a:extLst>
                  <a:ext uri="{FF2B5EF4-FFF2-40B4-BE49-F238E27FC236}">
                    <a16:creationId xmlns:a16="http://schemas.microsoft.com/office/drawing/2014/main" id="{486D3AE9-00DE-4DDB-823B-5E5DDBD7987A}"/>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Rectangle 38">
                <a:extLst>
                  <a:ext uri="{FF2B5EF4-FFF2-40B4-BE49-F238E27FC236}">
                    <a16:creationId xmlns:a16="http://schemas.microsoft.com/office/drawing/2014/main" id="{9210E1FB-A14A-4786-A15E-0CE67C8241B8}"/>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39">
                <a:extLst>
                  <a:ext uri="{FF2B5EF4-FFF2-40B4-BE49-F238E27FC236}">
                    <a16:creationId xmlns:a16="http://schemas.microsoft.com/office/drawing/2014/main" id="{DCD78026-1A48-4235-9A77-807BAF7D8F2E}"/>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40">
                <a:extLst>
                  <a:ext uri="{FF2B5EF4-FFF2-40B4-BE49-F238E27FC236}">
                    <a16:creationId xmlns:a16="http://schemas.microsoft.com/office/drawing/2014/main" id="{935346BF-554B-4668-9D66-418335C947D9}"/>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Rectangle 41">
                <a:extLst>
                  <a:ext uri="{FF2B5EF4-FFF2-40B4-BE49-F238E27FC236}">
                    <a16:creationId xmlns:a16="http://schemas.microsoft.com/office/drawing/2014/main" id="{99DEE3C4-5D6E-47A7-A74D-42182F266CE2}"/>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42">
                <a:extLst>
                  <a:ext uri="{FF2B5EF4-FFF2-40B4-BE49-F238E27FC236}">
                    <a16:creationId xmlns:a16="http://schemas.microsoft.com/office/drawing/2014/main" id="{C1B4427E-E998-40AB-96A0-99EA3CE3287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43">
                <a:extLst>
                  <a:ext uri="{FF2B5EF4-FFF2-40B4-BE49-F238E27FC236}">
                    <a16:creationId xmlns:a16="http://schemas.microsoft.com/office/drawing/2014/main" id="{5B0ADA34-C339-4FB4-A7B4-7FDAE93CB5B1}"/>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Rectangle 44">
                <a:extLst>
                  <a:ext uri="{FF2B5EF4-FFF2-40B4-BE49-F238E27FC236}">
                    <a16:creationId xmlns:a16="http://schemas.microsoft.com/office/drawing/2014/main" id="{85C7B995-DD36-4DBA-A675-B4F30C578047}"/>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45">
                <a:extLst>
                  <a:ext uri="{FF2B5EF4-FFF2-40B4-BE49-F238E27FC236}">
                    <a16:creationId xmlns:a16="http://schemas.microsoft.com/office/drawing/2014/main" id="{8C1C4BCD-F986-4D0F-B275-9923BAC09AB7}"/>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46">
                <a:extLst>
                  <a:ext uri="{FF2B5EF4-FFF2-40B4-BE49-F238E27FC236}">
                    <a16:creationId xmlns:a16="http://schemas.microsoft.com/office/drawing/2014/main" id="{3EA5EB91-C8AE-40E5-95CD-73B99C7914ED}"/>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Rectangle 47">
                <a:extLst>
                  <a:ext uri="{FF2B5EF4-FFF2-40B4-BE49-F238E27FC236}">
                    <a16:creationId xmlns:a16="http://schemas.microsoft.com/office/drawing/2014/main" id="{F7FCE5F1-D86C-4145-8DB8-F1420790AB94}"/>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Rectangle 48">
                <a:extLst>
                  <a:ext uri="{FF2B5EF4-FFF2-40B4-BE49-F238E27FC236}">
                    <a16:creationId xmlns:a16="http://schemas.microsoft.com/office/drawing/2014/main" id="{DE2B89D7-741E-4054-AAC8-7BBE7F6132A2}"/>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49">
                <a:extLst>
                  <a:ext uri="{FF2B5EF4-FFF2-40B4-BE49-F238E27FC236}">
                    <a16:creationId xmlns:a16="http://schemas.microsoft.com/office/drawing/2014/main" id="{930F1590-6199-45BB-8618-7C24B4092E56}"/>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50">
                <a:extLst>
                  <a:ext uri="{FF2B5EF4-FFF2-40B4-BE49-F238E27FC236}">
                    <a16:creationId xmlns:a16="http://schemas.microsoft.com/office/drawing/2014/main" id="{BE696AB5-64EA-43CE-825B-B3A19C7DEAFD}"/>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51">
                <a:extLst>
                  <a:ext uri="{FF2B5EF4-FFF2-40B4-BE49-F238E27FC236}">
                    <a16:creationId xmlns:a16="http://schemas.microsoft.com/office/drawing/2014/main" id="{474C7E86-C8DE-49C4-AE84-B0C5E74E928E}"/>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Rectangle 52">
                <a:extLst>
                  <a:ext uri="{FF2B5EF4-FFF2-40B4-BE49-F238E27FC236}">
                    <a16:creationId xmlns:a16="http://schemas.microsoft.com/office/drawing/2014/main" id="{23514948-D636-489A-8CFC-2FD7B5D0ADBB}"/>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53">
                <a:extLst>
                  <a:ext uri="{FF2B5EF4-FFF2-40B4-BE49-F238E27FC236}">
                    <a16:creationId xmlns:a16="http://schemas.microsoft.com/office/drawing/2014/main" id="{921EDF56-1F0B-4CC6-91E4-BF0DE885DB97}"/>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54">
                <a:extLst>
                  <a:ext uri="{FF2B5EF4-FFF2-40B4-BE49-F238E27FC236}">
                    <a16:creationId xmlns:a16="http://schemas.microsoft.com/office/drawing/2014/main" id="{85719ADC-3092-4CAD-8FBC-A4001FE08434}"/>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Rectangle 55">
                <a:extLst>
                  <a:ext uri="{FF2B5EF4-FFF2-40B4-BE49-F238E27FC236}">
                    <a16:creationId xmlns:a16="http://schemas.microsoft.com/office/drawing/2014/main" id="{9BD96C0B-62E3-4184-BF38-1D2E8E024194}"/>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56">
                <a:extLst>
                  <a:ext uri="{FF2B5EF4-FFF2-40B4-BE49-F238E27FC236}">
                    <a16:creationId xmlns:a16="http://schemas.microsoft.com/office/drawing/2014/main" id="{DFFBB62D-47D4-41BE-A304-FFC052C98295}"/>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57">
                <a:extLst>
                  <a:ext uri="{FF2B5EF4-FFF2-40B4-BE49-F238E27FC236}">
                    <a16:creationId xmlns:a16="http://schemas.microsoft.com/office/drawing/2014/main" id="{24602606-1196-4E2E-948C-C3A67B2986C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Rectangle 58">
                <a:extLst>
                  <a:ext uri="{FF2B5EF4-FFF2-40B4-BE49-F238E27FC236}">
                    <a16:creationId xmlns:a16="http://schemas.microsoft.com/office/drawing/2014/main" id="{1059F5AE-F8A2-4CF1-AC8E-90F3DDA09F5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Rectangle 59">
                <a:extLst>
                  <a:ext uri="{FF2B5EF4-FFF2-40B4-BE49-F238E27FC236}">
                    <a16:creationId xmlns:a16="http://schemas.microsoft.com/office/drawing/2014/main" id="{B9E14A3E-FD26-45D7-9853-B8080E9791CB}"/>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Rectangle 60">
                <a:extLst>
                  <a:ext uri="{FF2B5EF4-FFF2-40B4-BE49-F238E27FC236}">
                    <a16:creationId xmlns:a16="http://schemas.microsoft.com/office/drawing/2014/main" id="{45E880A7-F011-4B4E-8191-084AEED2DD1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61">
                <a:extLst>
                  <a:ext uri="{FF2B5EF4-FFF2-40B4-BE49-F238E27FC236}">
                    <a16:creationId xmlns:a16="http://schemas.microsoft.com/office/drawing/2014/main" id="{3EC5835B-9856-4CA9-8B7C-27A60D1E67DD}"/>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62">
                <a:extLst>
                  <a:ext uri="{FF2B5EF4-FFF2-40B4-BE49-F238E27FC236}">
                    <a16:creationId xmlns:a16="http://schemas.microsoft.com/office/drawing/2014/main" id="{789ABF55-F957-45C2-A743-203B33B47FB6}"/>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Rectangle 63">
                <a:extLst>
                  <a:ext uri="{FF2B5EF4-FFF2-40B4-BE49-F238E27FC236}">
                    <a16:creationId xmlns:a16="http://schemas.microsoft.com/office/drawing/2014/main" id="{D7552181-4A90-4E22-855A-4DE511462452}"/>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64">
                <a:extLst>
                  <a:ext uri="{FF2B5EF4-FFF2-40B4-BE49-F238E27FC236}">
                    <a16:creationId xmlns:a16="http://schemas.microsoft.com/office/drawing/2014/main" id="{F6DEA9DE-17AF-47E1-84C1-D8D8FE113A69}"/>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65">
                <a:extLst>
                  <a:ext uri="{FF2B5EF4-FFF2-40B4-BE49-F238E27FC236}">
                    <a16:creationId xmlns:a16="http://schemas.microsoft.com/office/drawing/2014/main" id="{A6BFF42A-F7FC-4E5B-9BA7-641A14BBBCCA}"/>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Rectangle 66">
                <a:extLst>
                  <a:ext uri="{FF2B5EF4-FFF2-40B4-BE49-F238E27FC236}">
                    <a16:creationId xmlns:a16="http://schemas.microsoft.com/office/drawing/2014/main" id="{EEFC577C-19A4-4321-97B1-1DCEB12DB85E}"/>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67">
                <a:extLst>
                  <a:ext uri="{FF2B5EF4-FFF2-40B4-BE49-F238E27FC236}">
                    <a16:creationId xmlns:a16="http://schemas.microsoft.com/office/drawing/2014/main" id="{BDB1E102-7346-489A-B754-FE6AB4627EAB}"/>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68">
                <a:extLst>
                  <a:ext uri="{FF2B5EF4-FFF2-40B4-BE49-F238E27FC236}">
                    <a16:creationId xmlns:a16="http://schemas.microsoft.com/office/drawing/2014/main" id="{E24F201C-A297-4A05-9EC1-0401599898F6}"/>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Rectangle 69">
                <a:extLst>
                  <a:ext uri="{FF2B5EF4-FFF2-40B4-BE49-F238E27FC236}">
                    <a16:creationId xmlns:a16="http://schemas.microsoft.com/office/drawing/2014/main" id="{7E2510B7-F6C8-4302-BA46-6B5669C1E6A4}"/>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70">
                <a:extLst>
                  <a:ext uri="{FF2B5EF4-FFF2-40B4-BE49-F238E27FC236}">
                    <a16:creationId xmlns:a16="http://schemas.microsoft.com/office/drawing/2014/main" id="{A0A27304-1630-4E3B-9196-08752C27BD2B}"/>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71">
                <a:extLst>
                  <a:ext uri="{FF2B5EF4-FFF2-40B4-BE49-F238E27FC236}">
                    <a16:creationId xmlns:a16="http://schemas.microsoft.com/office/drawing/2014/main" id="{B057DBB4-CEAD-4E7A-ACE0-3CFC8B36FDA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Rectangle 72">
                <a:extLst>
                  <a:ext uri="{FF2B5EF4-FFF2-40B4-BE49-F238E27FC236}">
                    <a16:creationId xmlns:a16="http://schemas.microsoft.com/office/drawing/2014/main" id="{15A2497E-07AF-48D8-83B4-225BE12DF302}"/>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Rectangle 73">
                <a:extLst>
                  <a:ext uri="{FF2B5EF4-FFF2-40B4-BE49-F238E27FC236}">
                    <a16:creationId xmlns:a16="http://schemas.microsoft.com/office/drawing/2014/main" id="{0BD120FB-8FC5-4DEF-A6B3-7E5D9AB66A58}"/>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Rectangle 74">
                <a:extLst>
                  <a:ext uri="{FF2B5EF4-FFF2-40B4-BE49-F238E27FC236}">
                    <a16:creationId xmlns:a16="http://schemas.microsoft.com/office/drawing/2014/main" id="{8263F0F1-F25D-4DBD-9455-8B3E172EB3B7}"/>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75">
                <a:extLst>
                  <a:ext uri="{FF2B5EF4-FFF2-40B4-BE49-F238E27FC236}">
                    <a16:creationId xmlns:a16="http://schemas.microsoft.com/office/drawing/2014/main" id="{C721500C-B3F6-4966-9255-3EF42BF0702F}"/>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76">
                <a:extLst>
                  <a:ext uri="{FF2B5EF4-FFF2-40B4-BE49-F238E27FC236}">
                    <a16:creationId xmlns:a16="http://schemas.microsoft.com/office/drawing/2014/main" id="{06CEE536-B804-4E4D-BD79-F57435BD056E}"/>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Rectangle 77">
                <a:extLst>
                  <a:ext uri="{FF2B5EF4-FFF2-40B4-BE49-F238E27FC236}">
                    <a16:creationId xmlns:a16="http://schemas.microsoft.com/office/drawing/2014/main" id="{9CD4D485-E2A3-4078-B350-17CD944CA4DD}"/>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78">
                <a:extLst>
                  <a:ext uri="{FF2B5EF4-FFF2-40B4-BE49-F238E27FC236}">
                    <a16:creationId xmlns:a16="http://schemas.microsoft.com/office/drawing/2014/main" id="{FBF4722F-7AA9-4ED3-A145-2353DE8E0003}"/>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79">
                <a:extLst>
                  <a:ext uri="{FF2B5EF4-FFF2-40B4-BE49-F238E27FC236}">
                    <a16:creationId xmlns:a16="http://schemas.microsoft.com/office/drawing/2014/main" id="{F430E3B3-AD3A-403F-9FCE-7C3735CA3390}"/>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Rectangle 80">
                <a:extLst>
                  <a:ext uri="{FF2B5EF4-FFF2-40B4-BE49-F238E27FC236}">
                    <a16:creationId xmlns:a16="http://schemas.microsoft.com/office/drawing/2014/main" id="{15022997-810C-4EB8-957D-89B897B8C25D}"/>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81">
                <a:extLst>
                  <a:ext uri="{FF2B5EF4-FFF2-40B4-BE49-F238E27FC236}">
                    <a16:creationId xmlns:a16="http://schemas.microsoft.com/office/drawing/2014/main" id="{CFE9856F-8183-4757-9734-2B1766AF3E6F}"/>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82">
                <a:extLst>
                  <a:ext uri="{FF2B5EF4-FFF2-40B4-BE49-F238E27FC236}">
                    <a16:creationId xmlns:a16="http://schemas.microsoft.com/office/drawing/2014/main" id="{AA28C53E-93B5-4F0A-8EAB-942B6B8AED4A}"/>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Rectangle 83">
                <a:extLst>
                  <a:ext uri="{FF2B5EF4-FFF2-40B4-BE49-F238E27FC236}">
                    <a16:creationId xmlns:a16="http://schemas.microsoft.com/office/drawing/2014/main" id="{FAFE896B-6853-4756-874B-E0D05C31E7C4}"/>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84">
                <a:extLst>
                  <a:ext uri="{FF2B5EF4-FFF2-40B4-BE49-F238E27FC236}">
                    <a16:creationId xmlns:a16="http://schemas.microsoft.com/office/drawing/2014/main" id="{FBD36496-83A6-44E0-A10F-397CBD62C2A6}"/>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85">
                <a:extLst>
                  <a:ext uri="{FF2B5EF4-FFF2-40B4-BE49-F238E27FC236}">
                    <a16:creationId xmlns:a16="http://schemas.microsoft.com/office/drawing/2014/main" id="{06EBC342-9A41-490F-8E51-A9DD3313136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Rectangle 86">
                <a:extLst>
                  <a:ext uri="{FF2B5EF4-FFF2-40B4-BE49-F238E27FC236}">
                    <a16:creationId xmlns:a16="http://schemas.microsoft.com/office/drawing/2014/main" id="{921198EC-F1DF-41A7-9122-2153F42D5CB9}"/>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87">
                <a:extLst>
                  <a:ext uri="{FF2B5EF4-FFF2-40B4-BE49-F238E27FC236}">
                    <a16:creationId xmlns:a16="http://schemas.microsoft.com/office/drawing/2014/main" id="{6F3523A7-B6C9-4D5D-B4CD-EFB76A5DABF8}"/>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88">
                <a:extLst>
                  <a:ext uri="{FF2B5EF4-FFF2-40B4-BE49-F238E27FC236}">
                    <a16:creationId xmlns:a16="http://schemas.microsoft.com/office/drawing/2014/main" id="{1E29CE66-0B33-4EDE-9F6E-968A95B663CE}"/>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Rectangle 89">
                <a:extLst>
                  <a:ext uri="{FF2B5EF4-FFF2-40B4-BE49-F238E27FC236}">
                    <a16:creationId xmlns:a16="http://schemas.microsoft.com/office/drawing/2014/main" id="{E73FAE90-7896-4B2D-BFEA-728B61A8070A}"/>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90">
                <a:extLst>
                  <a:ext uri="{FF2B5EF4-FFF2-40B4-BE49-F238E27FC236}">
                    <a16:creationId xmlns:a16="http://schemas.microsoft.com/office/drawing/2014/main" id="{52FF46FE-B659-4568-AA0A-F179EB956F6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91">
                <a:extLst>
                  <a:ext uri="{FF2B5EF4-FFF2-40B4-BE49-F238E27FC236}">
                    <a16:creationId xmlns:a16="http://schemas.microsoft.com/office/drawing/2014/main" id="{4796E9BD-3131-4ED6-8EA3-0FECEFABBB04}"/>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Rectangle 92">
                <a:extLst>
                  <a:ext uri="{FF2B5EF4-FFF2-40B4-BE49-F238E27FC236}">
                    <a16:creationId xmlns:a16="http://schemas.microsoft.com/office/drawing/2014/main" id="{0B73B748-6D13-4DDF-BFB2-36B548B840D2}"/>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93">
                <a:extLst>
                  <a:ext uri="{FF2B5EF4-FFF2-40B4-BE49-F238E27FC236}">
                    <a16:creationId xmlns:a16="http://schemas.microsoft.com/office/drawing/2014/main" id="{3E4B7D70-82CC-4019-80DC-8DA42FD1E20A}"/>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94">
                <a:extLst>
                  <a:ext uri="{FF2B5EF4-FFF2-40B4-BE49-F238E27FC236}">
                    <a16:creationId xmlns:a16="http://schemas.microsoft.com/office/drawing/2014/main" id="{B8F55E14-43DF-4B19-B3A9-C017CAF84EFB}"/>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Rectangle 95">
                <a:extLst>
                  <a:ext uri="{FF2B5EF4-FFF2-40B4-BE49-F238E27FC236}">
                    <a16:creationId xmlns:a16="http://schemas.microsoft.com/office/drawing/2014/main" id="{C7788D67-73D7-4843-83C2-C9A0DB1D558D}"/>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96">
                <a:extLst>
                  <a:ext uri="{FF2B5EF4-FFF2-40B4-BE49-F238E27FC236}">
                    <a16:creationId xmlns:a16="http://schemas.microsoft.com/office/drawing/2014/main" id="{3CA5D190-526D-4CE8-AFBB-DFC762D90640}"/>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97">
                <a:extLst>
                  <a:ext uri="{FF2B5EF4-FFF2-40B4-BE49-F238E27FC236}">
                    <a16:creationId xmlns:a16="http://schemas.microsoft.com/office/drawing/2014/main" id="{B0823124-9E2E-4BBB-B6FA-87169FD571E7}"/>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Rectangle 98">
                <a:extLst>
                  <a:ext uri="{FF2B5EF4-FFF2-40B4-BE49-F238E27FC236}">
                    <a16:creationId xmlns:a16="http://schemas.microsoft.com/office/drawing/2014/main" id="{F075FEFC-BA0F-4491-A43B-9139AC25DDE8}"/>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99">
                <a:extLst>
                  <a:ext uri="{FF2B5EF4-FFF2-40B4-BE49-F238E27FC236}">
                    <a16:creationId xmlns:a16="http://schemas.microsoft.com/office/drawing/2014/main" id="{F8187BB3-9305-4DB6-B6A3-5F068D2346E1}"/>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100">
                <a:extLst>
                  <a:ext uri="{FF2B5EF4-FFF2-40B4-BE49-F238E27FC236}">
                    <a16:creationId xmlns:a16="http://schemas.microsoft.com/office/drawing/2014/main" id="{855C4B6F-3C0A-445F-AAC2-5CE86A51C044}"/>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101">
                <a:extLst>
                  <a:ext uri="{FF2B5EF4-FFF2-40B4-BE49-F238E27FC236}">
                    <a16:creationId xmlns:a16="http://schemas.microsoft.com/office/drawing/2014/main" id="{F79BCB6C-DF78-47E0-B062-1E6850DD53E6}"/>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Rectangle 102">
                <a:extLst>
                  <a:ext uri="{FF2B5EF4-FFF2-40B4-BE49-F238E27FC236}">
                    <a16:creationId xmlns:a16="http://schemas.microsoft.com/office/drawing/2014/main" id="{4757B184-8CF4-4A9F-8E1B-6540C60E2104}"/>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103">
                <a:extLst>
                  <a:ext uri="{FF2B5EF4-FFF2-40B4-BE49-F238E27FC236}">
                    <a16:creationId xmlns:a16="http://schemas.microsoft.com/office/drawing/2014/main" id="{CC849B0E-F4B2-4627-B071-0C1295BAE60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Rectangle 107">
                <a:extLst>
                  <a:ext uri="{FF2B5EF4-FFF2-40B4-BE49-F238E27FC236}">
                    <a16:creationId xmlns:a16="http://schemas.microsoft.com/office/drawing/2014/main" id="{486DEEA3-A941-46FE-8EED-0AD0B6FFE8DC}"/>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108">
                <a:extLst>
                  <a:ext uri="{FF2B5EF4-FFF2-40B4-BE49-F238E27FC236}">
                    <a16:creationId xmlns:a16="http://schemas.microsoft.com/office/drawing/2014/main" id="{557F38F5-3630-40EC-BA66-73432026C98A}"/>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Rectangle 109">
                <a:extLst>
                  <a:ext uri="{FF2B5EF4-FFF2-40B4-BE49-F238E27FC236}">
                    <a16:creationId xmlns:a16="http://schemas.microsoft.com/office/drawing/2014/main" id="{7C0576B5-B164-4FFC-AB3D-54DB67DBBCC2}"/>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Rectangle 110">
                <a:extLst>
                  <a:ext uri="{FF2B5EF4-FFF2-40B4-BE49-F238E27FC236}">
                    <a16:creationId xmlns:a16="http://schemas.microsoft.com/office/drawing/2014/main" id="{224191C2-2557-40DC-8EDA-75987C023260}"/>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111">
                <a:extLst>
                  <a:ext uri="{FF2B5EF4-FFF2-40B4-BE49-F238E27FC236}">
                    <a16:creationId xmlns:a16="http://schemas.microsoft.com/office/drawing/2014/main" id="{B27F8F5F-97E2-43D6-850D-003D66B84F15}"/>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112">
                <a:extLst>
                  <a:ext uri="{FF2B5EF4-FFF2-40B4-BE49-F238E27FC236}">
                    <a16:creationId xmlns:a16="http://schemas.microsoft.com/office/drawing/2014/main" id="{0911D9D1-331E-4BE0-9B62-1CB25CAAE11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113">
                <a:extLst>
                  <a:ext uri="{FF2B5EF4-FFF2-40B4-BE49-F238E27FC236}">
                    <a16:creationId xmlns:a16="http://schemas.microsoft.com/office/drawing/2014/main" id="{358F887F-9483-4877-B0E8-B705EEB8EC54}"/>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Rectangle 114">
                <a:extLst>
                  <a:ext uri="{FF2B5EF4-FFF2-40B4-BE49-F238E27FC236}">
                    <a16:creationId xmlns:a16="http://schemas.microsoft.com/office/drawing/2014/main" id="{D3370D7C-7343-4481-9C02-1AF691AF2870}"/>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115">
                <a:extLst>
                  <a:ext uri="{FF2B5EF4-FFF2-40B4-BE49-F238E27FC236}">
                    <a16:creationId xmlns:a16="http://schemas.microsoft.com/office/drawing/2014/main" id="{37DBE896-9FB1-4020-9BA7-980AD9DCE36D}"/>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116">
                <a:extLst>
                  <a:ext uri="{FF2B5EF4-FFF2-40B4-BE49-F238E27FC236}">
                    <a16:creationId xmlns:a16="http://schemas.microsoft.com/office/drawing/2014/main" id="{E554943A-A80C-491C-AF84-1AE0150F777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Rectangle 117">
                <a:extLst>
                  <a:ext uri="{FF2B5EF4-FFF2-40B4-BE49-F238E27FC236}">
                    <a16:creationId xmlns:a16="http://schemas.microsoft.com/office/drawing/2014/main" id="{4F752A29-D806-435C-A722-E3C1B7A97F4E}"/>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118">
                <a:extLst>
                  <a:ext uri="{FF2B5EF4-FFF2-40B4-BE49-F238E27FC236}">
                    <a16:creationId xmlns:a16="http://schemas.microsoft.com/office/drawing/2014/main" id="{B7503B76-537B-469E-90A0-3686E23DE7E2}"/>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119">
                <a:extLst>
                  <a:ext uri="{FF2B5EF4-FFF2-40B4-BE49-F238E27FC236}">
                    <a16:creationId xmlns:a16="http://schemas.microsoft.com/office/drawing/2014/main" id="{0BD2FEAD-B2A2-455F-8D6A-D00666B17C86}"/>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Rectangle 120">
                <a:extLst>
                  <a:ext uri="{FF2B5EF4-FFF2-40B4-BE49-F238E27FC236}">
                    <a16:creationId xmlns:a16="http://schemas.microsoft.com/office/drawing/2014/main" id="{2D506871-6552-4D38-8048-4E0DCC0A9177}"/>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121">
                <a:extLst>
                  <a:ext uri="{FF2B5EF4-FFF2-40B4-BE49-F238E27FC236}">
                    <a16:creationId xmlns:a16="http://schemas.microsoft.com/office/drawing/2014/main" id="{ADB5DDDC-D6CA-47BE-B26C-522851EFC21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122">
                <a:extLst>
                  <a:ext uri="{FF2B5EF4-FFF2-40B4-BE49-F238E27FC236}">
                    <a16:creationId xmlns:a16="http://schemas.microsoft.com/office/drawing/2014/main" id="{5A2F3165-E2C0-432D-B440-B47652ACE316}"/>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Rectangle 124">
                <a:extLst>
                  <a:ext uri="{FF2B5EF4-FFF2-40B4-BE49-F238E27FC236}">
                    <a16:creationId xmlns:a16="http://schemas.microsoft.com/office/drawing/2014/main" id="{BD1C565C-0A85-44A7-BFF4-E9FB88E8EDBB}"/>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125">
                <a:extLst>
                  <a:ext uri="{FF2B5EF4-FFF2-40B4-BE49-F238E27FC236}">
                    <a16:creationId xmlns:a16="http://schemas.microsoft.com/office/drawing/2014/main" id="{18C695A9-513F-4753-8A4F-08A4F38548D3}"/>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8" name="Group 267">
              <a:extLst>
                <a:ext uri="{FF2B5EF4-FFF2-40B4-BE49-F238E27FC236}">
                  <a16:creationId xmlns:a16="http://schemas.microsoft.com/office/drawing/2014/main" id="{B04732DA-0270-4CE1-B450-FABFF749E060}"/>
                </a:ext>
              </a:extLst>
            </p:cNvPr>
            <p:cNvGrpSpPr/>
            <p:nvPr/>
          </p:nvGrpSpPr>
          <p:grpSpPr>
            <a:xfrm>
              <a:off x="4250672" y="757181"/>
              <a:ext cx="1103077" cy="4067578"/>
              <a:chOff x="9604638" y="-3280047"/>
              <a:chExt cx="1600255" cy="5900911"/>
            </a:xfrm>
            <a:grpFill/>
          </p:grpSpPr>
          <p:grpSp>
            <p:nvGrpSpPr>
              <p:cNvPr id="269" name="Group 268">
                <a:extLst>
                  <a:ext uri="{FF2B5EF4-FFF2-40B4-BE49-F238E27FC236}">
                    <a16:creationId xmlns:a16="http://schemas.microsoft.com/office/drawing/2014/main" id="{086081C0-F417-455B-8A6A-09AF13517365}"/>
                  </a:ext>
                </a:extLst>
              </p:cNvPr>
              <p:cNvGrpSpPr/>
              <p:nvPr/>
            </p:nvGrpSpPr>
            <p:grpSpPr>
              <a:xfrm>
                <a:off x="10090815" y="-3280047"/>
                <a:ext cx="455613" cy="4540251"/>
                <a:chOff x="2149974" y="-3713177"/>
                <a:chExt cx="455613" cy="4540251"/>
              </a:xfrm>
              <a:grpFill/>
            </p:grpSpPr>
            <p:sp>
              <p:nvSpPr>
                <p:cNvPr id="277" name="Freeform 6">
                  <a:extLst>
                    <a:ext uri="{FF2B5EF4-FFF2-40B4-BE49-F238E27FC236}">
                      <a16:creationId xmlns:a16="http://schemas.microsoft.com/office/drawing/2014/main" id="{98B7F349-D70E-435E-A2EA-76E10D827110}"/>
                    </a:ext>
                  </a:extLst>
                </p:cNvPr>
                <p:cNvSpPr>
                  <a:spLocks/>
                </p:cNvSpPr>
                <p:nvPr/>
              </p:nvSpPr>
              <p:spPr bwMode="auto">
                <a:xfrm>
                  <a:off x="2149974" y="-3713177"/>
                  <a:ext cx="377825" cy="3998913"/>
                </a:xfrm>
                <a:custGeom>
                  <a:avLst/>
                  <a:gdLst>
                    <a:gd name="T0" fmla="*/ 203 w 238"/>
                    <a:gd name="T1" fmla="*/ 38 h 2519"/>
                    <a:gd name="T2" fmla="*/ 193 w 238"/>
                    <a:gd name="T3" fmla="*/ 2487 h 2519"/>
                    <a:gd name="T4" fmla="*/ 111 w 238"/>
                    <a:gd name="T5" fmla="*/ 2487 h 2519"/>
                    <a:gd name="T6" fmla="*/ 35 w 238"/>
                    <a:gd name="T7" fmla="*/ 6 h 2519"/>
                    <a:gd name="T8" fmla="*/ 0 w 238"/>
                    <a:gd name="T9" fmla="*/ 0 h 2519"/>
                    <a:gd name="T10" fmla="*/ 76 w 238"/>
                    <a:gd name="T11" fmla="*/ 2503 h 2519"/>
                    <a:gd name="T12" fmla="*/ 76 w 238"/>
                    <a:gd name="T13" fmla="*/ 2519 h 2519"/>
                    <a:gd name="T14" fmla="*/ 225 w 238"/>
                    <a:gd name="T15" fmla="*/ 2519 h 2519"/>
                    <a:gd name="T16" fmla="*/ 238 w 238"/>
                    <a:gd name="T17" fmla="*/ 38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519">
                      <a:moveTo>
                        <a:pt x="203" y="38"/>
                      </a:moveTo>
                      <a:lnTo>
                        <a:pt x="193" y="2487"/>
                      </a:lnTo>
                      <a:lnTo>
                        <a:pt x="111" y="2487"/>
                      </a:lnTo>
                      <a:lnTo>
                        <a:pt x="35" y="6"/>
                      </a:lnTo>
                      <a:lnTo>
                        <a:pt x="0" y="0"/>
                      </a:lnTo>
                      <a:lnTo>
                        <a:pt x="76" y="2503"/>
                      </a:lnTo>
                      <a:lnTo>
                        <a:pt x="76" y="2519"/>
                      </a:lnTo>
                      <a:lnTo>
                        <a:pt x="225" y="2519"/>
                      </a:lnTo>
                      <a:lnTo>
                        <a:pt x="238" y="38"/>
                      </a:ln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7">
                  <a:extLst>
                    <a:ext uri="{FF2B5EF4-FFF2-40B4-BE49-F238E27FC236}">
                      <a16:creationId xmlns:a16="http://schemas.microsoft.com/office/drawing/2014/main" id="{9524C810-4F10-4D11-B304-E542B344FB29}"/>
                    </a:ext>
                  </a:extLst>
                </p:cNvPr>
                <p:cNvSpPr>
                  <a:spLocks/>
                </p:cNvSpPr>
                <p:nvPr/>
              </p:nvSpPr>
              <p:spPr bwMode="auto">
                <a:xfrm>
                  <a:off x="2299199" y="488936"/>
                  <a:ext cx="303213" cy="338138"/>
                </a:xfrm>
                <a:custGeom>
                  <a:avLst/>
                  <a:gdLst>
                    <a:gd name="T0" fmla="*/ 29 w 93"/>
                    <a:gd name="T1" fmla="*/ 2 h 106"/>
                    <a:gd name="T2" fmla="*/ 24 w 93"/>
                    <a:gd name="T3" fmla="*/ 2 h 106"/>
                    <a:gd name="T4" fmla="*/ 2 w 93"/>
                    <a:gd name="T5" fmla="*/ 51 h 106"/>
                    <a:gd name="T6" fmla="*/ 32 w 93"/>
                    <a:gd name="T7" fmla="*/ 100 h 106"/>
                    <a:gd name="T8" fmla="*/ 84 w 93"/>
                    <a:gd name="T9" fmla="*/ 86 h 106"/>
                    <a:gd name="T10" fmla="*/ 86 w 93"/>
                    <a:gd name="T11" fmla="*/ 46 h 106"/>
                    <a:gd name="T12" fmla="*/ 86 w 93"/>
                    <a:gd name="T13" fmla="*/ 43 h 106"/>
                    <a:gd name="T14" fmla="*/ 86 w 93"/>
                    <a:gd name="T15" fmla="*/ 40 h 106"/>
                    <a:gd name="T16" fmla="*/ 84 w 93"/>
                    <a:gd name="T17" fmla="*/ 31 h 106"/>
                    <a:gd name="T18" fmla="*/ 77 w 93"/>
                    <a:gd name="T19" fmla="*/ 32 h 106"/>
                    <a:gd name="T20" fmla="*/ 77 w 93"/>
                    <a:gd name="T21" fmla="*/ 39 h 106"/>
                    <a:gd name="T22" fmla="*/ 77 w 93"/>
                    <a:gd name="T23" fmla="*/ 42 h 106"/>
                    <a:gd name="T24" fmla="*/ 71 w 93"/>
                    <a:gd name="T25" fmla="*/ 65 h 106"/>
                    <a:gd name="T26" fmla="*/ 40 w 93"/>
                    <a:gd name="T27" fmla="*/ 63 h 106"/>
                    <a:gd name="T28" fmla="*/ 49 w 93"/>
                    <a:gd name="T29" fmla="*/ 27 h 106"/>
                    <a:gd name="T30" fmla="*/ 49 w 93"/>
                    <a:gd name="T31" fmla="*/ 23 h 106"/>
                    <a:gd name="T32" fmla="*/ 29 w 93"/>
                    <a:gd name="T3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6">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8">
                  <a:extLst>
                    <a:ext uri="{FF2B5EF4-FFF2-40B4-BE49-F238E27FC236}">
                      <a16:creationId xmlns:a16="http://schemas.microsoft.com/office/drawing/2014/main" id="{1108A54F-D042-4D72-8E77-F99FADBE7F80}"/>
                    </a:ext>
                  </a:extLst>
                </p:cNvPr>
                <p:cNvSpPr>
                  <a:spLocks/>
                </p:cNvSpPr>
                <p:nvPr/>
              </p:nvSpPr>
              <p:spPr bwMode="auto">
                <a:xfrm>
                  <a:off x="2181724" y="101586"/>
                  <a:ext cx="423863" cy="490538"/>
                </a:xfrm>
                <a:custGeom>
                  <a:avLst/>
                  <a:gdLst>
                    <a:gd name="T0" fmla="*/ 114 w 130"/>
                    <a:gd name="T1" fmla="*/ 11 h 154"/>
                    <a:gd name="T2" fmla="*/ 91 w 130"/>
                    <a:gd name="T3" fmla="*/ 0 h 154"/>
                    <a:gd name="T4" fmla="*/ 65 w 130"/>
                    <a:gd name="T5" fmla="*/ 0 h 154"/>
                    <a:gd name="T6" fmla="*/ 39 w 130"/>
                    <a:gd name="T7" fmla="*/ 0 h 154"/>
                    <a:gd name="T8" fmla="*/ 16 w 130"/>
                    <a:gd name="T9" fmla="*/ 11 h 154"/>
                    <a:gd name="T10" fmla="*/ 8 w 130"/>
                    <a:gd name="T11" fmla="*/ 20 h 154"/>
                    <a:gd name="T12" fmla="*/ 0 w 130"/>
                    <a:gd name="T13" fmla="*/ 40 h 154"/>
                    <a:gd name="T14" fmla="*/ 0 w 130"/>
                    <a:gd name="T15" fmla="*/ 79 h 154"/>
                    <a:gd name="T16" fmla="*/ 6 w 130"/>
                    <a:gd name="T17" fmla="*/ 97 h 154"/>
                    <a:gd name="T18" fmla="*/ 37 w 130"/>
                    <a:gd name="T19" fmla="*/ 141 h 154"/>
                    <a:gd name="T20" fmla="*/ 62 w 130"/>
                    <a:gd name="T21" fmla="*/ 154 h 154"/>
                    <a:gd name="T22" fmla="*/ 65 w 130"/>
                    <a:gd name="T23" fmla="*/ 154 h 154"/>
                    <a:gd name="T24" fmla="*/ 68 w 130"/>
                    <a:gd name="T25" fmla="*/ 154 h 154"/>
                    <a:gd name="T26" fmla="*/ 93 w 130"/>
                    <a:gd name="T27" fmla="*/ 141 h 154"/>
                    <a:gd name="T28" fmla="*/ 124 w 130"/>
                    <a:gd name="T29" fmla="*/ 97 h 154"/>
                    <a:gd name="T30" fmla="*/ 130 w 130"/>
                    <a:gd name="T31" fmla="*/ 79 h 154"/>
                    <a:gd name="T32" fmla="*/ 130 w 130"/>
                    <a:gd name="T33" fmla="*/ 40 h 154"/>
                    <a:gd name="T34" fmla="*/ 122 w 130"/>
                    <a:gd name="T35" fmla="*/ 20 h 154"/>
                    <a:gd name="T36" fmla="*/ 114 w 130"/>
                    <a:gd name="T37"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4">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70" name="Group 269">
                <a:extLst>
                  <a:ext uri="{FF2B5EF4-FFF2-40B4-BE49-F238E27FC236}">
                    <a16:creationId xmlns:a16="http://schemas.microsoft.com/office/drawing/2014/main" id="{0982A045-E3A7-4F26-A73B-C599DF4573CF}"/>
                  </a:ext>
                </a:extLst>
              </p:cNvPr>
              <p:cNvGrpSpPr/>
              <p:nvPr/>
            </p:nvGrpSpPr>
            <p:grpSpPr>
              <a:xfrm>
                <a:off x="9610110" y="1366348"/>
                <a:ext cx="1594783" cy="1254516"/>
                <a:chOff x="4501217" y="2328648"/>
                <a:chExt cx="736600" cy="579437"/>
              </a:xfrm>
              <a:grpFill/>
            </p:grpSpPr>
            <p:sp>
              <p:nvSpPr>
                <p:cNvPr id="274" name="Rectangle 105">
                  <a:extLst>
                    <a:ext uri="{FF2B5EF4-FFF2-40B4-BE49-F238E27FC236}">
                      <a16:creationId xmlns:a16="http://schemas.microsoft.com/office/drawing/2014/main" id="{AE5AA55D-83C3-4BF0-89F4-86416EC463B1}"/>
                    </a:ext>
                  </a:extLst>
                </p:cNvPr>
                <p:cNvSpPr>
                  <a:spLocks noChangeArrowheads="1"/>
                </p:cNvSpPr>
                <p:nvPr/>
              </p:nvSpPr>
              <p:spPr bwMode="auto">
                <a:xfrm>
                  <a:off x="4501217" y="241119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Rectangle 106">
                  <a:extLst>
                    <a:ext uri="{FF2B5EF4-FFF2-40B4-BE49-F238E27FC236}">
                      <a16:creationId xmlns:a16="http://schemas.microsoft.com/office/drawing/2014/main" id="{0BA4F1F9-A60F-4269-BE77-626D29D62135}"/>
                    </a:ext>
                  </a:extLst>
                </p:cNvPr>
                <p:cNvSpPr>
                  <a:spLocks noChangeArrowheads="1"/>
                </p:cNvSpPr>
                <p:nvPr/>
              </p:nvSpPr>
              <p:spPr bwMode="auto">
                <a:xfrm>
                  <a:off x="4772680" y="232864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Rectangle 123">
                  <a:extLst>
                    <a:ext uri="{FF2B5EF4-FFF2-40B4-BE49-F238E27FC236}">
                      <a16:creationId xmlns:a16="http://schemas.microsoft.com/office/drawing/2014/main" id="{6287C2E6-F979-4009-B1C7-74BA07D2068E}"/>
                    </a:ext>
                  </a:extLst>
                </p:cNvPr>
                <p:cNvSpPr>
                  <a:spLocks noChangeArrowheads="1"/>
                </p:cNvSpPr>
                <p:nvPr/>
              </p:nvSpPr>
              <p:spPr bwMode="auto">
                <a:xfrm>
                  <a:off x="4501217" y="266519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1" name="Group 270">
                <a:extLst>
                  <a:ext uri="{FF2B5EF4-FFF2-40B4-BE49-F238E27FC236}">
                    <a16:creationId xmlns:a16="http://schemas.microsoft.com/office/drawing/2014/main" id="{6FB155C2-BD43-4F6A-B117-845EE1E07239}"/>
                  </a:ext>
                </a:extLst>
              </p:cNvPr>
              <p:cNvGrpSpPr/>
              <p:nvPr/>
            </p:nvGrpSpPr>
            <p:grpSpPr>
              <a:xfrm>
                <a:off x="9604638" y="1187749"/>
                <a:ext cx="1584213" cy="352460"/>
                <a:chOff x="9590893" y="872582"/>
                <a:chExt cx="1584213" cy="352460"/>
              </a:xfrm>
              <a:grpFill/>
            </p:grpSpPr>
            <p:cxnSp>
              <p:nvCxnSpPr>
                <p:cNvPr id="272" name="Straight Connector 271">
                  <a:extLst>
                    <a:ext uri="{FF2B5EF4-FFF2-40B4-BE49-F238E27FC236}">
                      <a16:creationId xmlns:a16="http://schemas.microsoft.com/office/drawing/2014/main" id="{F777CD27-112E-4DDB-89EC-FF68459BD768}"/>
                    </a:ext>
                  </a:extLst>
                </p:cNvPr>
                <p:cNvCxnSpPr>
                  <a:cxnSpLocks/>
                  <a:stCxn id="278" idx="3"/>
                </p:cNvCxnSpPr>
                <p:nvPr/>
              </p:nvCxnSpPr>
              <p:spPr>
                <a:xfrm flipH="1">
                  <a:off x="9590893" y="872582"/>
                  <a:ext cx="767126"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832C1BE-8B71-4447-950C-60ADEBBAF196}"/>
                    </a:ext>
                  </a:extLst>
                </p:cNvPr>
                <p:cNvCxnSpPr>
                  <a:cxnSpLocks/>
                  <a:stCxn id="278" idx="3"/>
                </p:cNvCxnSpPr>
                <p:nvPr/>
              </p:nvCxnSpPr>
              <p:spPr>
                <a:xfrm>
                  <a:off x="10358019" y="872582"/>
                  <a:ext cx="817087"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80" name="Group 279">
            <a:extLst>
              <a:ext uri="{FF2B5EF4-FFF2-40B4-BE49-F238E27FC236}">
                <a16:creationId xmlns:a16="http://schemas.microsoft.com/office/drawing/2014/main" id="{28124F9E-5D26-426C-996C-DFDE4EE25C3C}"/>
              </a:ext>
            </a:extLst>
          </p:cNvPr>
          <p:cNvGrpSpPr/>
          <p:nvPr/>
        </p:nvGrpSpPr>
        <p:grpSpPr>
          <a:xfrm flipH="1">
            <a:off x="1882954" y="3078705"/>
            <a:ext cx="1497075" cy="909119"/>
            <a:chOff x="3172436" y="1508641"/>
            <a:chExt cx="6382903" cy="3876105"/>
          </a:xfrm>
          <a:solidFill>
            <a:srgbClr val="418AB3"/>
          </a:solidFill>
        </p:grpSpPr>
        <p:sp>
          <p:nvSpPr>
            <p:cNvPr id="281" name="Freeform: Shape 280">
              <a:extLst>
                <a:ext uri="{FF2B5EF4-FFF2-40B4-BE49-F238E27FC236}">
                  <a16:creationId xmlns:a16="http://schemas.microsoft.com/office/drawing/2014/main" id="{390A229D-4C53-47D1-8FA1-9148A232A384}"/>
                </a:ext>
              </a:extLst>
            </p:cNvPr>
            <p:cNvSpPr/>
            <p:nvPr/>
          </p:nvSpPr>
          <p:spPr>
            <a:xfrm>
              <a:off x="3776568" y="1677320"/>
              <a:ext cx="1038032" cy="330283"/>
            </a:xfrm>
            <a:custGeom>
              <a:avLst/>
              <a:gdLst>
                <a:gd name="connsiteX0" fmla="*/ 418624 w 419100"/>
                <a:gd name="connsiteY0" fmla="*/ 112871 h 133350"/>
                <a:gd name="connsiteX1" fmla="*/ 412909 w 419100"/>
                <a:gd name="connsiteY1" fmla="*/ 132874 h 133350"/>
                <a:gd name="connsiteX2" fmla="*/ 7144 w 419100"/>
                <a:gd name="connsiteY2" fmla="*/ 26194 h 133350"/>
                <a:gd name="connsiteX3" fmla="*/ 11906 w 419100"/>
                <a:gd name="connsiteY3" fmla="*/ 7144 h 133350"/>
              </a:gdLst>
              <a:ahLst/>
              <a:cxnLst>
                <a:cxn ang="0">
                  <a:pos x="connsiteX0" y="connsiteY0"/>
                </a:cxn>
                <a:cxn ang="0">
                  <a:pos x="connsiteX1" y="connsiteY1"/>
                </a:cxn>
                <a:cxn ang="0">
                  <a:pos x="connsiteX2" y="connsiteY2"/>
                </a:cxn>
                <a:cxn ang="0">
                  <a:pos x="connsiteX3" y="connsiteY3"/>
                </a:cxn>
              </a:cxnLst>
              <a:rect l="l" t="t" r="r" b="b"/>
              <a:pathLst>
                <a:path w="419100" h="133350">
                  <a:moveTo>
                    <a:pt x="418624" y="112871"/>
                  </a:moveTo>
                  <a:lnTo>
                    <a:pt x="412909" y="132874"/>
                  </a:lnTo>
                  <a:lnTo>
                    <a:pt x="7144" y="26194"/>
                  </a:lnTo>
                  <a:lnTo>
                    <a:pt x="11906" y="7144"/>
                  </a:lnTo>
                  <a:close/>
                </a:path>
              </a:pathLst>
            </a:custGeom>
            <a:grpFill/>
            <a:ln w="952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E2C63BA6-5F74-4F27-8D67-4D4C1185F51A}"/>
                </a:ext>
              </a:extLst>
            </p:cNvPr>
            <p:cNvSpPr/>
            <p:nvPr/>
          </p:nvSpPr>
          <p:spPr>
            <a:xfrm>
              <a:off x="4702640" y="1879641"/>
              <a:ext cx="589791" cy="283100"/>
            </a:xfrm>
            <a:custGeom>
              <a:avLst/>
              <a:gdLst>
                <a:gd name="connsiteX0" fmla="*/ 8735 w 238125"/>
                <a:gd name="connsiteY0" fmla="*/ 58457 h 114300"/>
                <a:gd name="connsiteX1" fmla="*/ 21902 w 238125"/>
                <a:gd name="connsiteY1" fmla="*/ 8735 h 114300"/>
                <a:gd name="connsiteX2" fmla="*/ 233682 w 238125"/>
                <a:gd name="connsiteY2" fmla="*/ 64818 h 114300"/>
                <a:gd name="connsiteX3" fmla="*/ 220514 w 238125"/>
                <a:gd name="connsiteY3" fmla="*/ 114540 h 114300"/>
              </a:gdLst>
              <a:ahLst/>
              <a:cxnLst>
                <a:cxn ang="0">
                  <a:pos x="connsiteX0" y="connsiteY0"/>
                </a:cxn>
                <a:cxn ang="0">
                  <a:pos x="connsiteX1" y="connsiteY1"/>
                </a:cxn>
                <a:cxn ang="0">
                  <a:pos x="connsiteX2" y="connsiteY2"/>
                </a:cxn>
                <a:cxn ang="0">
                  <a:pos x="connsiteX3" y="connsiteY3"/>
                </a:cxn>
              </a:cxnLst>
              <a:rect l="l" t="t" r="r" b="b"/>
              <a:pathLst>
                <a:path w="238125" h="114300">
                  <a:moveTo>
                    <a:pt x="8735" y="58457"/>
                  </a:moveTo>
                  <a:lnTo>
                    <a:pt x="21902" y="8735"/>
                  </a:lnTo>
                  <a:lnTo>
                    <a:pt x="233682" y="64818"/>
                  </a:lnTo>
                  <a:lnTo>
                    <a:pt x="220514" y="114540"/>
                  </a:lnTo>
                  <a:close/>
                </a:path>
              </a:pathLst>
            </a:custGeom>
            <a:grpFill/>
            <a:ln w="952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462E13E1-5741-4D78-95BA-8AD0196B7463}"/>
                </a:ext>
              </a:extLst>
            </p:cNvPr>
            <p:cNvSpPr/>
            <p:nvPr/>
          </p:nvSpPr>
          <p:spPr>
            <a:xfrm>
              <a:off x="3557164" y="3463208"/>
              <a:ext cx="212325" cy="1061624"/>
            </a:xfrm>
            <a:custGeom>
              <a:avLst/>
              <a:gdLst>
                <a:gd name="connsiteX0" fmla="*/ 7144 w 85725"/>
                <a:gd name="connsiteY0" fmla="*/ 9049 h 428625"/>
                <a:gd name="connsiteX1" fmla="*/ 27146 w 85725"/>
                <a:gd name="connsiteY1" fmla="*/ 7144 h 428625"/>
                <a:gd name="connsiteX2" fmla="*/ 79534 w 85725"/>
                <a:gd name="connsiteY2" fmla="*/ 423386 h 428625"/>
                <a:gd name="connsiteX3" fmla="*/ 59531 w 85725"/>
                <a:gd name="connsiteY3" fmla="*/ 426244 h 428625"/>
              </a:gdLst>
              <a:ahLst/>
              <a:cxnLst>
                <a:cxn ang="0">
                  <a:pos x="connsiteX0" y="connsiteY0"/>
                </a:cxn>
                <a:cxn ang="0">
                  <a:pos x="connsiteX1" y="connsiteY1"/>
                </a:cxn>
                <a:cxn ang="0">
                  <a:pos x="connsiteX2" y="connsiteY2"/>
                </a:cxn>
                <a:cxn ang="0">
                  <a:pos x="connsiteX3" y="connsiteY3"/>
                </a:cxn>
              </a:cxnLst>
              <a:rect l="l" t="t" r="r" b="b"/>
              <a:pathLst>
                <a:path w="85725" h="428625">
                  <a:moveTo>
                    <a:pt x="7144" y="9049"/>
                  </a:moveTo>
                  <a:lnTo>
                    <a:pt x="27146" y="7144"/>
                  </a:lnTo>
                  <a:lnTo>
                    <a:pt x="79534" y="423386"/>
                  </a:lnTo>
                  <a:lnTo>
                    <a:pt x="59531" y="426244"/>
                  </a:lnTo>
                  <a:close/>
                </a:path>
              </a:pathLst>
            </a:custGeom>
            <a:grpFill/>
            <a:ln w="952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AD163F7A-1932-4E97-BE40-14A5028F566D}"/>
                </a:ext>
              </a:extLst>
            </p:cNvPr>
            <p:cNvSpPr/>
            <p:nvPr/>
          </p:nvSpPr>
          <p:spPr>
            <a:xfrm>
              <a:off x="3459365" y="2983799"/>
              <a:ext cx="212325" cy="589791"/>
            </a:xfrm>
            <a:custGeom>
              <a:avLst/>
              <a:gdLst>
                <a:gd name="connsiteX0" fmla="*/ 7950 w 85725"/>
                <a:gd name="connsiteY0" fmla="*/ 14122 h 238125"/>
                <a:gd name="connsiteX1" fmla="*/ 59014 w 85725"/>
                <a:gd name="connsiteY1" fmla="*/ 7950 h 238125"/>
                <a:gd name="connsiteX2" fmla="*/ 85303 w 85725"/>
                <a:gd name="connsiteY2" fmla="*/ 225447 h 238125"/>
                <a:gd name="connsiteX3" fmla="*/ 34239 w 85725"/>
                <a:gd name="connsiteY3" fmla="*/ 231619 h 238125"/>
              </a:gdLst>
              <a:ahLst/>
              <a:cxnLst>
                <a:cxn ang="0">
                  <a:pos x="connsiteX0" y="connsiteY0"/>
                </a:cxn>
                <a:cxn ang="0">
                  <a:pos x="connsiteX1" y="connsiteY1"/>
                </a:cxn>
                <a:cxn ang="0">
                  <a:pos x="connsiteX2" y="connsiteY2"/>
                </a:cxn>
                <a:cxn ang="0">
                  <a:pos x="connsiteX3" y="connsiteY3"/>
                </a:cxn>
              </a:cxnLst>
              <a:rect l="l" t="t" r="r" b="b"/>
              <a:pathLst>
                <a:path w="85725" h="238125">
                  <a:moveTo>
                    <a:pt x="7950" y="14122"/>
                  </a:moveTo>
                  <a:lnTo>
                    <a:pt x="59014" y="7950"/>
                  </a:lnTo>
                  <a:lnTo>
                    <a:pt x="85303" y="225447"/>
                  </a:lnTo>
                  <a:lnTo>
                    <a:pt x="34239" y="231619"/>
                  </a:lnTo>
                  <a:close/>
                </a:path>
              </a:pathLst>
            </a:custGeom>
            <a:grpFill/>
            <a:ln w="9525"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3D29ADDC-9CBC-42C6-A20E-B503275ADC97}"/>
                </a:ext>
              </a:extLst>
            </p:cNvPr>
            <p:cNvSpPr/>
            <p:nvPr/>
          </p:nvSpPr>
          <p:spPr>
            <a:xfrm>
              <a:off x="3817854" y="1947446"/>
              <a:ext cx="2838073" cy="1903844"/>
            </a:xfrm>
            <a:custGeom>
              <a:avLst/>
              <a:gdLst>
                <a:gd name="connsiteX0" fmla="*/ 2098335 w 2838073"/>
                <a:gd name="connsiteY0" fmla="*/ 397944 h 1903844"/>
                <a:gd name="connsiteX1" fmla="*/ 1982738 w 2838073"/>
                <a:gd name="connsiteY1" fmla="*/ 513542 h 1903844"/>
                <a:gd name="connsiteX2" fmla="*/ 2098335 w 2838073"/>
                <a:gd name="connsiteY2" fmla="*/ 629143 h 1903844"/>
                <a:gd name="connsiteX3" fmla="*/ 2213936 w 2838073"/>
                <a:gd name="connsiteY3" fmla="*/ 513542 h 1903844"/>
                <a:gd name="connsiteX4" fmla="*/ 2098335 w 2838073"/>
                <a:gd name="connsiteY4" fmla="*/ 397944 h 1903844"/>
                <a:gd name="connsiteX5" fmla="*/ 0 w 2838073"/>
                <a:gd name="connsiteY5" fmla="*/ 0 h 1903844"/>
                <a:gd name="connsiteX6" fmla="*/ 2087859 w 2838073"/>
                <a:gd name="connsiteY6" fmla="*/ 143908 h 1903844"/>
                <a:gd name="connsiteX7" fmla="*/ 2448812 w 2838073"/>
                <a:gd name="connsiteY7" fmla="*/ 398698 h 1903844"/>
                <a:gd name="connsiteX8" fmla="*/ 2838073 w 2838073"/>
                <a:gd name="connsiteY8" fmla="*/ 1285743 h 1903844"/>
                <a:gd name="connsiteX9" fmla="*/ 2566771 w 2838073"/>
                <a:gd name="connsiteY9" fmla="*/ 1903844 h 1903844"/>
                <a:gd name="connsiteX10" fmla="*/ 2005290 w 2838073"/>
                <a:gd name="connsiteY10" fmla="*/ 884686 h 1903844"/>
                <a:gd name="connsiteX11" fmla="*/ 1745782 w 2838073"/>
                <a:gd name="connsiteY11" fmla="*/ 677079 h 1903844"/>
                <a:gd name="connsiteX12" fmla="*/ 0 w 2838073"/>
                <a:gd name="connsiteY12" fmla="*/ 174579 h 190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8073" h="1903844">
                  <a:moveTo>
                    <a:pt x="2098335" y="397944"/>
                  </a:moveTo>
                  <a:cubicBezTo>
                    <a:pt x="2034639" y="397944"/>
                    <a:pt x="1982738" y="449846"/>
                    <a:pt x="1982738" y="513542"/>
                  </a:cubicBezTo>
                  <a:cubicBezTo>
                    <a:pt x="1982738" y="577241"/>
                    <a:pt x="2034639" y="629143"/>
                    <a:pt x="2098335" y="629143"/>
                  </a:cubicBezTo>
                  <a:cubicBezTo>
                    <a:pt x="2162034" y="629143"/>
                    <a:pt x="2213936" y="577241"/>
                    <a:pt x="2213936" y="513542"/>
                  </a:cubicBezTo>
                  <a:cubicBezTo>
                    <a:pt x="2213936" y="449846"/>
                    <a:pt x="2162034" y="400302"/>
                    <a:pt x="2098335" y="397944"/>
                  </a:cubicBezTo>
                  <a:close/>
                  <a:moveTo>
                    <a:pt x="0" y="0"/>
                  </a:moveTo>
                  <a:lnTo>
                    <a:pt x="2087859" y="143908"/>
                  </a:lnTo>
                  <a:cubicBezTo>
                    <a:pt x="2229409" y="153345"/>
                    <a:pt x="2392192" y="268945"/>
                    <a:pt x="2448812" y="398698"/>
                  </a:cubicBezTo>
                  <a:lnTo>
                    <a:pt x="2838073" y="1285743"/>
                  </a:lnTo>
                  <a:lnTo>
                    <a:pt x="2566771" y="1903844"/>
                  </a:lnTo>
                  <a:lnTo>
                    <a:pt x="2005290" y="884686"/>
                  </a:lnTo>
                  <a:cubicBezTo>
                    <a:pt x="1958106" y="797398"/>
                    <a:pt x="1840148" y="705389"/>
                    <a:pt x="1745782" y="677079"/>
                  </a:cubicBezTo>
                  <a:lnTo>
                    <a:pt x="0" y="174579"/>
                  </a:lnTo>
                  <a:close/>
                </a:path>
              </a:pathLst>
            </a:custGeom>
            <a:grpFill/>
            <a:ln w="9525"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0FD4D555-B877-42BB-AEB7-D7FEFC7720A8}"/>
                </a:ext>
              </a:extLst>
            </p:cNvPr>
            <p:cNvSpPr/>
            <p:nvPr/>
          </p:nvSpPr>
          <p:spPr>
            <a:xfrm>
              <a:off x="6324465" y="2859263"/>
              <a:ext cx="3066913" cy="1439090"/>
            </a:xfrm>
            <a:custGeom>
              <a:avLst/>
              <a:gdLst>
                <a:gd name="connsiteX0" fmla="*/ 134779 w 1238250"/>
                <a:gd name="connsiteY0" fmla="*/ 7144 h 581025"/>
                <a:gd name="connsiteX1" fmla="*/ 89059 w 1238250"/>
                <a:gd name="connsiteY1" fmla="*/ 41434 h 581025"/>
                <a:gd name="connsiteX2" fmla="*/ 7144 w 1238250"/>
                <a:gd name="connsiteY2" fmla="*/ 305276 h 581025"/>
                <a:gd name="connsiteX3" fmla="*/ 7144 w 1238250"/>
                <a:gd name="connsiteY3" fmla="*/ 568166 h 581025"/>
                <a:gd name="connsiteX4" fmla="*/ 7144 w 1238250"/>
                <a:gd name="connsiteY4" fmla="*/ 571976 h 581025"/>
                <a:gd name="connsiteX5" fmla="*/ 42386 w 1238250"/>
                <a:gd name="connsiteY5" fmla="*/ 575786 h 581025"/>
                <a:gd name="connsiteX6" fmla="*/ 1202531 w 1238250"/>
                <a:gd name="connsiteY6" fmla="*/ 575786 h 581025"/>
                <a:gd name="connsiteX7" fmla="*/ 1237774 w 1238250"/>
                <a:gd name="connsiteY7" fmla="*/ 540544 h 581025"/>
                <a:gd name="connsiteX8" fmla="*/ 1237774 w 1238250"/>
                <a:gd name="connsiteY8" fmla="*/ 340519 h 581025"/>
                <a:gd name="connsiteX9" fmla="*/ 1202531 w 1238250"/>
                <a:gd name="connsiteY9" fmla="*/ 305276 h 581025"/>
                <a:gd name="connsiteX10" fmla="*/ 585311 w 1238250"/>
                <a:gd name="connsiteY10" fmla="*/ 305276 h 581025"/>
                <a:gd name="connsiteX11" fmla="*/ 464344 w 1238250"/>
                <a:gd name="connsiteY11" fmla="*/ 39529 h 581025"/>
                <a:gd name="connsiteX12" fmla="*/ 413861 w 1238250"/>
                <a:gd name="connsiteY12" fmla="*/ 7144 h 581025"/>
                <a:gd name="connsiteX13" fmla="*/ 134779 w 1238250"/>
                <a:gd name="connsiteY13"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0" h="581025">
                  <a:moveTo>
                    <a:pt x="134779" y="7144"/>
                  </a:moveTo>
                  <a:cubicBezTo>
                    <a:pt x="114776" y="7144"/>
                    <a:pt x="94774" y="22384"/>
                    <a:pt x="89059" y="41434"/>
                  </a:cubicBezTo>
                  <a:lnTo>
                    <a:pt x="7144" y="305276"/>
                  </a:lnTo>
                  <a:lnTo>
                    <a:pt x="7144" y="568166"/>
                  </a:lnTo>
                  <a:cubicBezTo>
                    <a:pt x="7144" y="568166"/>
                    <a:pt x="7144" y="570071"/>
                    <a:pt x="7144" y="571976"/>
                  </a:cubicBezTo>
                  <a:cubicBezTo>
                    <a:pt x="7144" y="573881"/>
                    <a:pt x="23336" y="575786"/>
                    <a:pt x="42386" y="575786"/>
                  </a:cubicBezTo>
                  <a:lnTo>
                    <a:pt x="1202531" y="575786"/>
                  </a:lnTo>
                  <a:cubicBezTo>
                    <a:pt x="1222534" y="575786"/>
                    <a:pt x="1237774" y="559594"/>
                    <a:pt x="1237774" y="540544"/>
                  </a:cubicBezTo>
                  <a:lnTo>
                    <a:pt x="1237774" y="340519"/>
                  </a:lnTo>
                  <a:cubicBezTo>
                    <a:pt x="1237774" y="320516"/>
                    <a:pt x="1221581" y="305276"/>
                    <a:pt x="1202531" y="305276"/>
                  </a:cubicBezTo>
                  <a:lnTo>
                    <a:pt x="585311" y="305276"/>
                  </a:lnTo>
                  <a:lnTo>
                    <a:pt x="464344" y="39529"/>
                  </a:lnTo>
                  <a:cubicBezTo>
                    <a:pt x="455771" y="21431"/>
                    <a:pt x="433864" y="7144"/>
                    <a:pt x="413861" y="7144"/>
                  </a:cubicBezTo>
                  <a:lnTo>
                    <a:pt x="134779" y="7144"/>
                  </a:lnTo>
                  <a:close/>
                </a:path>
              </a:pathLst>
            </a:custGeom>
            <a:grpFill/>
            <a:ln w="9525"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E72E8DD5-180D-4906-8B80-33A4FFC2B267}"/>
                </a:ext>
              </a:extLst>
            </p:cNvPr>
            <p:cNvSpPr/>
            <p:nvPr/>
          </p:nvSpPr>
          <p:spPr>
            <a:xfrm>
              <a:off x="3172436" y="1508641"/>
              <a:ext cx="803481" cy="3258005"/>
            </a:xfrm>
            <a:custGeom>
              <a:avLst/>
              <a:gdLst>
                <a:gd name="connsiteX0" fmla="*/ 470301 w 803481"/>
                <a:gd name="connsiteY0" fmla="*/ 472174 h 3258005"/>
                <a:gd name="connsiteX1" fmla="*/ 392449 w 803481"/>
                <a:gd name="connsiteY1" fmla="*/ 550026 h 3258005"/>
                <a:gd name="connsiteX2" fmla="*/ 470301 w 803481"/>
                <a:gd name="connsiteY2" fmla="*/ 627879 h 3258005"/>
                <a:gd name="connsiteX3" fmla="*/ 548154 w 803481"/>
                <a:gd name="connsiteY3" fmla="*/ 550026 h 3258005"/>
                <a:gd name="connsiteX4" fmla="*/ 470301 w 803481"/>
                <a:gd name="connsiteY4" fmla="*/ 472174 h 3258005"/>
                <a:gd name="connsiteX5" fmla="*/ 628902 w 803481"/>
                <a:gd name="connsiteY5" fmla="*/ 0 h 3258005"/>
                <a:gd name="connsiteX6" fmla="*/ 716192 w 803481"/>
                <a:gd name="connsiteY6" fmla="*/ 894123 h 3258005"/>
                <a:gd name="connsiteX7" fmla="*/ 230204 w 803481"/>
                <a:gd name="connsiteY7" fmla="*/ 2507791 h 3258005"/>
                <a:gd name="connsiteX8" fmla="*/ 211186 w 803481"/>
                <a:gd name="connsiteY8" fmla="*/ 2523639 h 3258005"/>
                <a:gd name="connsiteX9" fmla="*/ 619466 w 803481"/>
                <a:gd name="connsiteY9" fmla="*/ 2446452 h 3258005"/>
                <a:gd name="connsiteX10" fmla="*/ 803481 w 803481"/>
                <a:gd name="connsiteY10" fmla="*/ 3258005 h 3258005"/>
                <a:gd name="connsiteX11" fmla="*/ 225484 w 803481"/>
                <a:gd name="connsiteY11" fmla="*/ 3203743 h 3258005"/>
                <a:gd name="connsiteX12" fmla="*/ 36751 w 803481"/>
                <a:gd name="connsiteY12" fmla="*/ 3019728 h 3258005"/>
                <a:gd name="connsiteX13" fmla="*/ 1365 w 803481"/>
                <a:gd name="connsiteY13" fmla="*/ 2734270 h 3258005"/>
                <a:gd name="connsiteX14" fmla="*/ 145273 w 803481"/>
                <a:gd name="connsiteY14" fmla="*/ 2536101 h 3258005"/>
                <a:gd name="connsiteX15" fmla="*/ 173584 w 803481"/>
                <a:gd name="connsiteY15" fmla="*/ 2530748 h 3258005"/>
                <a:gd name="connsiteX16" fmla="*/ 173584 w 803481"/>
                <a:gd name="connsiteY16" fmla="*/ 587431 h 3258005"/>
                <a:gd name="connsiteX17" fmla="*/ 308055 w 803481"/>
                <a:gd name="connsiteY17" fmla="*/ 502501 h 3258005"/>
                <a:gd name="connsiteX18" fmla="*/ 284464 w 803481"/>
                <a:gd name="connsiteY18" fmla="*/ 240635 h 325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3481" h="3258005">
                  <a:moveTo>
                    <a:pt x="470301" y="472174"/>
                  </a:moveTo>
                  <a:cubicBezTo>
                    <a:pt x="427836" y="472174"/>
                    <a:pt x="392449" y="505203"/>
                    <a:pt x="392449" y="550026"/>
                  </a:cubicBezTo>
                  <a:cubicBezTo>
                    <a:pt x="392449" y="592491"/>
                    <a:pt x="427836" y="627879"/>
                    <a:pt x="470301" y="627879"/>
                  </a:cubicBezTo>
                  <a:cubicBezTo>
                    <a:pt x="512766" y="627879"/>
                    <a:pt x="548154" y="592491"/>
                    <a:pt x="548154" y="550026"/>
                  </a:cubicBezTo>
                  <a:cubicBezTo>
                    <a:pt x="548154" y="507561"/>
                    <a:pt x="512766" y="472174"/>
                    <a:pt x="470301" y="472174"/>
                  </a:cubicBezTo>
                  <a:close/>
                  <a:moveTo>
                    <a:pt x="628902" y="0"/>
                  </a:moveTo>
                  <a:lnTo>
                    <a:pt x="716192" y="894123"/>
                  </a:lnTo>
                  <a:lnTo>
                    <a:pt x="230204" y="2507791"/>
                  </a:lnTo>
                  <a:lnTo>
                    <a:pt x="211186" y="2523639"/>
                  </a:lnTo>
                  <a:lnTo>
                    <a:pt x="619466" y="2446452"/>
                  </a:lnTo>
                  <a:lnTo>
                    <a:pt x="803481" y="3258005"/>
                  </a:lnTo>
                  <a:lnTo>
                    <a:pt x="225484" y="3203743"/>
                  </a:lnTo>
                  <a:cubicBezTo>
                    <a:pt x="133478" y="3194306"/>
                    <a:pt x="48548" y="3111736"/>
                    <a:pt x="36751" y="3019728"/>
                  </a:cubicBezTo>
                  <a:lnTo>
                    <a:pt x="1365" y="2734270"/>
                  </a:lnTo>
                  <a:cubicBezTo>
                    <a:pt x="-10432" y="2642262"/>
                    <a:pt x="55624" y="2554974"/>
                    <a:pt x="145273" y="2536101"/>
                  </a:cubicBezTo>
                  <a:lnTo>
                    <a:pt x="173584" y="2530748"/>
                  </a:lnTo>
                  <a:lnTo>
                    <a:pt x="173584" y="587431"/>
                  </a:lnTo>
                  <a:lnTo>
                    <a:pt x="308055" y="502501"/>
                  </a:lnTo>
                  <a:lnTo>
                    <a:pt x="284464" y="240635"/>
                  </a:lnTo>
                  <a:close/>
                </a:path>
              </a:pathLst>
            </a:custGeom>
            <a:grpFill/>
            <a:ln w="9525"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0AF81564-5F24-40ED-B673-1E43397C6603}"/>
                </a:ext>
              </a:extLst>
            </p:cNvPr>
            <p:cNvSpPr/>
            <p:nvPr/>
          </p:nvSpPr>
          <p:spPr>
            <a:xfrm>
              <a:off x="3288219" y="3904259"/>
              <a:ext cx="188733" cy="188733"/>
            </a:xfrm>
            <a:custGeom>
              <a:avLst/>
              <a:gdLst>
                <a:gd name="connsiteX0" fmla="*/ 70009 w 76200"/>
                <a:gd name="connsiteY0" fmla="*/ 38621 h 76200"/>
                <a:gd name="connsiteX1" fmla="*/ 38576 w 76200"/>
                <a:gd name="connsiteY1" fmla="*/ 70054 h 76200"/>
                <a:gd name="connsiteX2" fmla="*/ 7144 w 76200"/>
                <a:gd name="connsiteY2" fmla="*/ 38621 h 76200"/>
                <a:gd name="connsiteX3" fmla="*/ 38576 w 76200"/>
                <a:gd name="connsiteY3" fmla="*/ 7189 h 76200"/>
                <a:gd name="connsiteX4" fmla="*/ 70009 w 76200"/>
                <a:gd name="connsiteY4" fmla="*/ 3862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0009" y="38621"/>
                  </a:moveTo>
                  <a:cubicBezTo>
                    <a:pt x="70009" y="55766"/>
                    <a:pt x="55721" y="70054"/>
                    <a:pt x="38576" y="70054"/>
                  </a:cubicBezTo>
                  <a:cubicBezTo>
                    <a:pt x="21431" y="70054"/>
                    <a:pt x="7144" y="55766"/>
                    <a:pt x="7144" y="38621"/>
                  </a:cubicBezTo>
                  <a:cubicBezTo>
                    <a:pt x="7144" y="21476"/>
                    <a:pt x="21431" y="7189"/>
                    <a:pt x="38576" y="7189"/>
                  </a:cubicBezTo>
                  <a:cubicBezTo>
                    <a:pt x="55721" y="6236"/>
                    <a:pt x="70009" y="20524"/>
                    <a:pt x="70009" y="38621"/>
                  </a:cubicBezTo>
                  <a:close/>
                </a:path>
              </a:pathLst>
            </a:custGeom>
            <a:grpFill/>
            <a:ln w="9525"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5F75CB86-44B8-44ED-B8A5-9F7F443E4BFA}"/>
                </a:ext>
              </a:extLst>
            </p:cNvPr>
            <p:cNvSpPr/>
            <p:nvPr/>
          </p:nvSpPr>
          <p:spPr>
            <a:xfrm>
              <a:off x="5842015" y="4386820"/>
              <a:ext cx="3713324" cy="997926"/>
            </a:xfrm>
            <a:custGeom>
              <a:avLst/>
              <a:gdLst>
                <a:gd name="connsiteX0" fmla="*/ 1856661 w 3713324"/>
                <a:gd name="connsiteY0" fmla="*/ 0 h 997926"/>
                <a:gd name="connsiteX1" fmla="*/ 3253286 w 3713324"/>
                <a:gd name="connsiteY1" fmla="*/ 73133 h 997926"/>
                <a:gd name="connsiteX2" fmla="*/ 3713324 w 3713324"/>
                <a:gd name="connsiteY2" fmla="*/ 535530 h 997926"/>
                <a:gd name="connsiteX3" fmla="*/ 3250928 w 3713324"/>
                <a:gd name="connsiteY3" fmla="*/ 997926 h 997926"/>
                <a:gd name="connsiteX4" fmla="*/ 462397 w 3713324"/>
                <a:gd name="connsiteY4" fmla="*/ 997926 h 997926"/>
                <a:gd name="connsiteX5" fmla="*/ 0 w 3713324"/>
                <a:gd name="connsiteY5" fmla="*/ 535530 h 997926"/>
                <a:gd name="connsiteX6" fmla="*/ 462397 w 3713324"/>
                <a:gd name="connsiteY6" fmla="*/ 73133 h 997926"/>
                <a:gd name="connsiteX7" fmla="*/ 1856661 w 3713324"/>
                <a:gd name="connsiteY7" fmla="*/ 0 h 99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3324" h="997926">
                  <a:moveTo>
                    <a:pt x="1856661" y="0"/>
                  </a:moveTo>
                  <a:cubicBezTo>
                    <a:pt x="2203460" y="0"/>
                    <a:pt x="3243850" y="73133"/>
                    <a:pt x="3253286" y="73133"/>
                  </a:cubicBezTo>
                  <a:cubicBezTo>
                    <a:pt x="3505718" y="73133"/>
                    <a:pt x="3713324" y="280740"/>
                    <a:pt x="3713324" y="535530"/>
                  </a:cubicBezTo>
                  <a:cubicBezTo>
                    <a:pt x="3713324" y="790320"/>
                    <a:pt x="3505718" y="997926"/>
                    <a:pt x="3250928" y="997926"/>
                  </a:cubicBezTo>
                  <a:lnTo>
                    <a:pt x="462397" y="997926"/>
                  </a:lnTo>
                  <a:cubicBezTo>
                    <a:pt x="207607" y="997926"/>
                    <a:pt x="0" y="790320"/>
                    <a:pt x="0" y="535530"/>
                  </a:cubicBezTo>
                  <a:cubicBezTo>
                    <a:pt x="0" y="280740"/>
                    <a:pt x="207607" y="73133"/>
                    <a:pt x="462397" y="73133"/>
                  </a:cubicBezTo>
                  <a:cubicBezTo>
                    <a:pt x="469473" y="73133"/>
                    <a:pt x="1509865" y="0"/>
                    <a:pt x="1856661" y="0"/>
                  </a:cubicBezTo>
                  <a:close/>
                </a:path>
              </a:pathLst>
            </a:custGeom>
            <a:grpFill/>
            <a:ln w="9525"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B587832A-0817-4987-8D12-C748E41C107C}"/>
                </a:ext>
              </a:extLst>
            </p:cNvPr>
            <p:cNvSpPr/>
            <p:nvPr/>
          </p:nvSpPr>
          <p:spPr>
            <a:xfrm>
              <a:off x="6060238" y="4680537"/>
              <a:ext cx="471833" cy="471833"/>
            </a:xfrm>
            <a:custGeom>
              <a:avLst/>
              <a:gdLst>
                <a:gd name="connsiteX0" fmla="*/ 98584 w 190500"/>
                <a:gd name="connsiteY0" fmla="*/ 190024 h 190500"/>
                <a:gd name="connsiteX1" fmla="*/ 7144 w 190500"/>
                <a:gd name="connsiteY1" fmla="*/ 98584 h 190500"/>
                <a:gd name="connsiteX2" fmla="*/ 98584 w 190500"/>
                <a:gd name="connsiteY2" fmla="*/ 7144 h 190500"/>
                <a:gd name="connsiteX3" fmla="*/ 190024 w 190500"/>
                <a:gd name="connsiteY3" fmla="*/ 98584 h 190500"/>
                <a:gd name="connsiteX4" fmla="*/ 98584 w 190500"/>
                <a:gd name="connsiteY4" fmla="*/ 19002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8584" y="190024"/>
                  </a:moveTo>
                  <a:cubicBezTo>
                    <a:pt x="48101" y="190024"/>
                    <a:pt x="7144" y="149066"/>
                    <a:pt x="7144" y="98584"/>
                  </a:cubicBezTo>
                  <a:cubicBezTo>
                    <a:pt x="7144" y="48101"/>
                    <a:pt x="48101" y="7144"/>
                    <a:pt x="98584" y="7144"/>
                  </a:cubicBezTo>
                  <a:cubicBezTo>
                    <a:pt x="149066" y="7144"/>
                    <a:pt x="190024" y="48101"/>
                    <a:pt x="190024" y="98584"/>
                  </a:cubicBezTo>
                  <a:cubicBezTo>
                    <a:pt x="190024" y="148114"/>
                    <a:pt x="149066" y="190024"/>
                    <a:pt x="98584" y="190024"/>
                  </a:cubicBezTo>
                  <a:close/>
                </a:path>
              </a:pathLst>
            </a:custGeom>
            <a:grpFill/>
            <a:ln w="9525"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4F1A958B-A609-465E-A35C-12DDFA186D30}"/>
                </a:ext>
              </a:extLst>
            </p:cNvPr>
            <p:cNvSpPr/>
            <p:nvPr/>
          </p:nvSpPr>
          <p:spPr>
            <a:xfrm>
              <a:off x="8812770" y="4643063"/>
              <a:ext cx="542608" cy="542608"/>
            </a:xfrm>
            <a:custGeom>
              <a:avLst/>
              <a:gdLst>
                <a:gd name="connsiteX0" fmla="*/ 127593 w 219075"/>
                <a:gd name="connsiteY0" fmla="*/ 22757 h 219075"/>
                <a:gd name="connsiteX1" fmla="*/ 203296 w 219075"/>
                <a:gd name="connsiteY1" fmla="*/ 127593 h 219075"/>
                <a:gd name="connsiteX2" fmla="*/ 98460 w 219075"/>
                <a:gd name="connsiteY2" fmla="*/ 203296 h 219075"/>
                <a:gd name="connsiteX3" fmla="*/ 22757 w 219075"/>
                <a:gd name="connsiteY3" fmla="*/ 98460 h 219075"/>
                <a:gd name="connsiteX4" fmla="*/ 127593 w 219075"/>
                <a:gd name="connsiteY4" fmla="*/ 22757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19075">
                  <a:moveTo>
                    <a:pt x="127593" y="22757"/>
                  </a:moveTo>
                  <a:cubicBezTo>
                    <a:pt x="177447" y="30802"/>
                    <a:pt x="211341" y="77738"/>
                    <a:pt x="203296" y="127593"/>
                  </a:cubicBezTo>
                  <a:cubicBezTo>
                    <a:pt x="195251" y="177447"/>
                    <a:pt x="148314" y="211341"/>
                    <a:pt x="98460" y="203296"/>
                  </a:cubicBezTo>
                  <a:cubicBezTo>
                    <a:pt x="48605" y="195251"/>
                    <a:pt x="14712" y="148315"/>
                    <a:pt x="22757" y="98460"/>
                  </a:cubicBezTo>
                  <a:cubicBezTo>
                    <a:pt x="30801" y="48605"/>
                    <a:pt x="77738" y="14712"/>
                    <a:pt x="127593" y="22757"/>
                  </a:cubicBezTo>
                  <a:close/>
                </a:path>
              </a:pathLst>
            </a:custGeom>
            <a:grpFill/>
            <a:ln w="9525"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59196724-CEA2-4252-A0E6-7419856D8A76}"/>
                </a:ext>
              </a:extLst>
            </p:cNvPr>
            <p:cNvSpPr/>
            <p:nvPr/>
          </p:nvSpPr>
          <p:spPr>
            <a:xfrm>
              <a:off x="6465106" y="3021096"/>
              <a:ext cx="1171361" cy="607456"/>
            </a:xfrm>
            <a:custGeom>
              <a:avLst/>
              <a:gdLst>
                <a:gd name="connsiteX0" fmla="*/ 180233 w 1171361"/>
                <a:gd name="connsiteY0" fmla="*/ 0 h 607456"/>
                <a:gd name="connsiteX1" fmla="*/ 903051 w 1171361"/>
                <a:gd name="connsiteY1" fmla="*/ 0 h 607456"/>
                <a:gd name="connsiteX2" fmla="*/ 1171361 w 1171361"/>
                <a:gd name="connsiteY2" fmla="*/ 607456 h 607456"/>
                <a:gd name="connsiteX3" fmla="*/ 0 w 1171361"/>
                <a:gd name="connsiteY3" fmla="*/ 607456 h 607456"/>
              </a:gdLst>
              <a:ahLst/>
              <a:cxnLst>
                <a:cxn ang="0">
                  <a:pos x="connsiteX0" y="connsiteY0"/>
                </a:cxn>
                <a:cxn ang="0">
                  <a:pos x="connsiteX1" y="connsiteY1"/>
                </a:cxn>
                <a:cxn ang="0">
                  <a:pos x="connsiteX2" y="connsiteY2"/>
                </a:cxn>
                <a:cxn ang="0">
                  <a:pos x="connsiteX3" y="connsiteY3"/>
                </a:cxn>
              </a:cxnLst>
              <a:rect l="l" t="t" r="r" b="b"/>
              <a:pathLst>
                <a:path w="1171361" h="607456">
                  <a:moveTo>
                    <a:pt x="180233" y="0"/>
                  </a:moveTo>
                  <a:lnTo>
                    <a:pt x="903051" y="0"/>
                  </a:lnTo>
                  <a:lnTo>
                    <a:pt x="1171361" y="607456"/>
                  </a:lnTo>
                  <a:lnTo>
                    <a:pt x="0" y="607456"/>
                  </a:lnTo>
                  <a:close/>
                </a:path>
              </a:pathLst>
            </a:custGeom>
            <a:grpFill/>
            <a:ln w="9525" cap="flat">
              <a:noFill/>
              <a:prstDash val="solid"/>
              <a:miter/>
            </a:ln>
          </p:spPr>
          <p:txBody>
            <a:bodyPr rtlCol="0" anchor="ctr"/>
            <a:lstStyle/>
            <a:p>
              <a:endParaRPr lang="en-US" dirty="0"/>
            </a:p>
          </p:txBody>
        </p:sp>
        <p:sp>
          <p:nvSpPr>
            <p:cNvPr id="293" name="Rectangle: Rounded Corners 292">
              <a:extLst>
                <a:ext uri="{FF2B5EF4-FFF2-40B4-BE49-F238E27FC236}">
                  <a16:creationId xmlns:a16="http://schemas.microsoft.com/office/drawing/2014/main" id="{D06E8AC4-D51F-4212-8077-860A98C81410}"/>
                </a:ext>
              </a:extLst>
            </p:cNvPr>
            <p:cNvSpPr/>
            <p:nvPr/>
          </p:nvSpPr>
          <p:spPr>
            <a:xfrm>
              <a:off x="8103056" y="3422743"/>
              <a:ext cx="1103442" cy="4116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a:extLst>
                <a:ext uri="{FF2B5EF4-FFF2-40B4-BE49-F238E27FC236}">
                  <a16:creationId xmlns:a16="http://schemas.microsoft.com/office/drawing/2014/main" id="{47993159-699F-4221-B157-0DD1B2E867F9}"/>
                </a:ext>
              </a:extLst>
            </p:cNvPr>
            <p:cNvSpPr/>
            <p:nvPr/>
          </p:nvSpPr>
          <p:spPr>
            <a:xfrm>
              <a:off x="7050786" y="4254347"/>
              <a:ext cx="1544908" cy="2310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9" name="Rectangle 298">
            <a:extLst>
              <a:ext uri="{FF2B5EF4-FFF2-40B4-BE49-F238E27FC236}">
                <a16:creationId xmlns:a16="http://schemas.microsoft.com/office/drawing/2014/main" id="{9A1D4852-1B88-4C21-AADA-BC6D3A837C8D}"/>
              </a:ext>
            </a:extLst>
          </p:cNvPr>
          <p:cNvSpPr/>
          <p:nvPr/>
        </p:nvSpPr>
        <p:spPr>
          <a:xfrm>
            <a:off x="4751572" y="3204074"/>
            <a:ext cx="946666" cy="980245"/>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a:extLst>
              <a:ext uri="{FF2B5EF4-FFF2-40B4-BE49-F238E27FC236}">
                <a16:creationId xmlns:a16="http://schemas.microsoft.com/office/drawing/2014/main" id="{B992E1CF-93EF-40C8-9136-BB58D2F83006}"/>
              </a:ext>
            </a:extLst>
          </p:cNvPr>
          <p:cNvSpPr/>
          <p:nvPr/>
        </p:nvSpPr>
        <p:spPr>
          <a:xfrm>
            <a:off x="3968203" y="3724627"/>
            <a:ext cx="946666" cy="461665"/>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2" name="Group 301">
            <a:extLst>
              <a:ext uri="{FF2B5EF4-FFF2-40B4-BE49-F238E27FC236}">
                <a16:creationId xmlns:a16="http://schemas.microsoft.com/office/drawing/2014/main" id="{F0BEC190-C20E-4BB3-ADFA-15B522B27CFD}"/>
              </a:ext>
            </a:extLst>
          </p:cNvPr>
          <p:cNvGrpSpPr/>
          <p:nvPr/>
        </p:nvGrpSpPr>
        <p:grpSpPr>
          <a:xfrm>
            <a:off x="-10230" y="1408773"/>
            <a:ext cx="2546558" cy="2659733"/>
            <a:chOff x="-1639876" y="-652843"/>
            <a:chExt cx="6993625" cy="7304435"/>
          </a:xfrm>
          <a:solidFill>
            <a:srgbClr val="418AB3"/>
          </a:solidFill>
        </p:grpSpPr>
        <p:grpSp>
          <p:nvGrpSpPr>
            <p:cNvPr id="303" name="Group 302">
              <a:extLst>
                <a:ext uri="{FF2B5EF4-FFF2-40B4-BE49-F238E27FC236}">
                  <a16:creationId xmlns:a16="http://schemas.microsoft.com/office/drawing/2014/main" id="{3FDD4D6E-3CCF-44B0-BD7F-6CCC710274A9}"/>
                </a:ext>
              </a:extLst>
            </p:cNvPr>
            <p:cNvGrpSpPr/>
            <p:nvPr/>
          </p:nvGrpSpPr>
          <p:grpSpPr>
            <a:xfrm>
              <a:off x="-1639876" y="-652843"/>
              <a:ext cx="6501724" cy="7304435"/>
              <a:chOff x="236538" y="1588"/>
              <a:chExt cx="4127500" cy="4637087"/>
            </a:xfrm>
            <a:grpFill/>
          </p:grpSpPr>
          <p:sp>
            <p:nvSpPr>
              <p:cNvPr id="316" name="Rectangle 5">
                <a:extLst>
                  <a:ext uri="{FF2B5EF4-FFF2-40B4-BE49-F238E27FC236}">
                    <a16:creationId xmlns:a16="http://schemas.microsoft.com/office/drawing/2014/main" id="{DA1FA44C-9AAC-4B7B-8818-2B423B71B2F5}"/>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Rectangle 6">
                <a:extLst>
                  <a:ext uri="{FF2B5EF4-FFF2-40B4-BE49-F238E27FC236}">
                    <a16:creationId xmlns:a16="http://schemas.microsoft.com/office/drawing/2014/main" id="{1ED0BBE1-0023-401E-BDAB-318F5B40589E}"/>
                  </a:ext>
                </a:extLst>
              </p:cNvPr>
              <p:cNvSpPr>
                <a:spLocks noChangeArrowheads="1"/>
              </p:cNvSpPr>
              <p:nvPr/>
            </p:nvSpPr>
            <p:spPr bwMode="auto">
              <a:xfrm>
                <a:off x="1450976" y="3094039"/>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Rectangle 7">
                <a:extLst>
                  <a:ext uri="{FF2B5EF4-FFF2-40B4-BE49-F238E27FC236}">
                    <a16:creationId xmlns:a16="http://schemas.microsoft.com/office/drawing/2014/main" id="{5B234982-BFD8-43CA-A26D-68B2B001D4C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8">
                <a:extLst>
                  <a:ext uri="{FF2B5EF4-FFF2-40B4-BE49-F238E27FC236}">
                    <a16:creationId xmlns:a16="http://schemas.microsoft.com/office/drawing/2014/main" id="{8F8E29B7-ED7C-4568-8C91-6E73D9FFCF04}"/>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Freeform 9">
                <a:extLst>
                  <a:ext uri="{FF2B5EF4-FFF2-40B4-BE49-F238E27FC236}">
                    <a16:creationId xmlns:a16="http://schemas.microsoft.com/office/drawing/2014/main" id="{849A67BB-380B-4221-8A85-7FD2E18BBAC1}"/>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Rectangle 10">
                <a:extLst>
                  <a:ext uri="{FF2B5EF4-FFF2-40B4-BE49-F238E27FC236}">
                    <a16:creationId xmlns:a16="http://schemas.microsoft.com/office/drawing/2014/main" id="{7EA8B580-9778-42D6-A900-F9827BD0316F}"/>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11">
                <a:extLst>
                  <a:ext uri="{FF2B5EF4-FFF2-40B4-BE49-F238E27FC236}">
                    <a16:creationId xmlns:a16="http://schemas.microsoft.com/office/drawing/2014/main" id="{4036EC4A-B3CE-48DB-BEC4-AD8F5F6B8D2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12">
                <a:extLst>
                  <a:ext uri="{FF2B5EF4-FFF2-40B4-BE49-F238E27FC236}">
                    <a16:creationId xmlns:a16="http://schemas.microsoft.com/office/drawing/2014/main" id="{9A74C725-69D0-42A8-982C-8E8087865A25}"/>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Rectangle 13">
                <a:extLst>
                  <a:ext uri="{FF2B5EF4-FFF2-40B4-BE49-F238E27FC236}">
                    <a16:creationId xmlns:a16="http://schemas.microsoft.com/office/drawing/2014/main" id="{AFE45A55-66C3-448F-9934-0881B5479570}"/>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14">
                <a:extLst>
                  <a:ext uri="{FF2B5EF4-FFF2-40B4-BE49-F238E27FC236}">
                    <a16:creationId xmlns:a16="http://schemas.microsoft.com/office/drawing/2014/main" id="{621E3437-FA65-414F-908C-2DAE34F1F82E}"/>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15">
                <a:extLst>
                  <a:ext uri="{FF2B5EF4-FFF2-40B4-BE49-F238E27FC236}">
                    <a16:creationId xmlns:a16="http://schemas.microsoft.com/office/drawing/2014/main" id="{373B22EC-8F30-4C21-8B5B-7A6034C7B527}"/>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Rectangle 16">
                <a:extLst>
                  <a:ext uri="{FF2B5EF4-FFF2-40B4-BE49-F238E27FC236}">
                    <a16:creationId xmlns:a16="http://schemas.microsoft.com/office/drawing/2014/main" id="{6FC5671F-DF37-4061-BECA-DE5A9A9D751F}"/>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17">
                <a:extLst>
                  <a:ext uri="{FF2B5EF4-FFF2-40B4-BE49-F238E27FC236}">
                    <a16:creationId xmlns:a16="http://schemas.microsoft.com/office/drawing/2014/main" id="{E46CC15E-E83E-43FB-950C-85FCFE6C063F}"/>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18">
                <a:extLst>
                  <a:ext uri="{FF2B5EF4-FFF2-40B4-BE49-F238E27FC236}">
                    <a16:creationId xmlns:a16="http://schemas.microsoft.com/office/drawing/2014/main" id="{0B524A5E-09C2-4216-9586-2DCAA070AB1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Rectangle 19">
                <a:extLst>
                  <a:ext uri="{FF2B5EF4-FFF2-40B4-BE49-F238E27FC236}">
                    <a16:creationId xmlns:a16="http://schemas.microsoft.com/office/drawing/2014/main" id="{340A137C-3D0F-48AF-A0CE-3B89F3EB3D27}"/>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Rectangle 20">
                <a:extLst>
                  <a:ext uri="{FF2B5EF4-FFF2-40B4-BE49-F238E27FC236}">
                    <a16:creationId xmlns:a16="http://schemas.microsoft.com/office/drawing/2014/main" id="{F5DF3788-F04C-4D35-AF87-22E40CC7AD78}"/>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Rectangle 21">
                <a:extLst>
                  <a:ext uri="{FF2B5EF4-FFF2-40B4-BE49-F238E27FC236}">
                    <a16:creationId xmlns:a16="http://schemas.microsoft.com/office/drawing/2014/main" id="{44FC39DD-85F9-4729-A229-1A12AA06E7C5}"/>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22">
                <a:extLst>
                  <a:ext uri="{FF2B5EF4-FFF2-40B4-BE49-F238E27FC236}">
                    <a16:creationId xmlns:a16="http://schemas.microsoft.com/office/drawing/2014/main" id="{1F49AA49-A230-4095-BA9F-1EB515D6AE2E}"/>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23">
                <a:extLst>
                  <a:ext uri="{FF2B5EF4-FFF2-40B4-BE49-F238E27FC236}">
                    <a16:creationId xmlns:a16="http://schemas.microsoft.com/office/drawing/2014/main" id="{BC0E5F8E-47DF-44AC-A6B5-52982B2BF01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Rectangle 24">
                <a:extLst>
                  <a:ext uri="{FF2B5EF4-FFF2-40B4-BE49-F238E27FC236}">
                    <a16:creationId xmlns:a16="http://schemas.microsoft.com/office/drawing/2014/main" id="{4F025E10-7973-42B3-B70B-FB7DC1AE117D}"/>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25">
                <a:extLst>
                  <a:ext uri="{FF2B5EF4-FFF2-40B4-BE49-F238E27FC236}">
                    <a16:creationId xmlns:a16="http://schemas.microsoft.com/office/drawing/2014/main" id="{C203A11E-4F92-415A-87B6-242C0A81A796}"/>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26">
                <a:extLst>
                  <a:ext uri="{FF2B5EF4-FFF2-40B4-BE49-F238E27FC236}">
                    <a16:creationId xmlns:a16="http://schemas.microsoft.com/office/drawing/2014/main" id="{B1F95772-84D5-4257-853D-C1125BBA0662}"/>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Rectangle 27">
                <a:extLst>
                  <a:ext uri="{FF2B5EF4-FFF2-40B4-BE49-F238E27FC236}">
                    <a16:creationId xmlns:a16="http://schemas.microsoft.com/office/drawing/2014/main" id="{9131CFFA-23FB-4D77-89C8-B59A266A5872}"/>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28">
                <a:extLst>
                  <a:ext uri="{FF2B5EF4-FFF2-40B4-BE49-F238E27FC236}">
                    <a16:creationId xmlns:a16="http://schemas.microsoft.com/office/drawing/2014/main" id="{53E81E7D-86BB-4A8F-A6D2-EF2DCC41C7CD}"/>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29">
                <a:extLst>
                  <a:ext uri="{FF2B5EF4-FFF2-40B4-BE49-F238E27FC236}">
                    <a16:creationId xmlns:a16="http://schemas.microsoft.com/office/drawing/2014/main" id="{C89CA28D-3BA4-4681-8A26-44CAE55F3B88}"/>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Rectangle 30">
                <a:extLst>
                  <a:ext uri="{FF2B5EF4-FFF2-40B4-BE49-F238E27FC236}">
                    <a16:creationId xmlns:a16="http://schemas.microsoft.com/office/drawing/2014/main" id="{DB2EFB29-FD47-444B-811B-FAF3284089D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31">
                <a:extLst>
                  <a:ext uri="{FF2B5EF4-FFF2-40B4-BE49-F238E27FC236}">
                    <a16:creationId xmlns:a16="http://schemas.microsoft.com/office/drawing/2014/main" id="{C17A7B16-00C7-48A5-8F36-8E68D52F3835}"/>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32">
                <a:extLst>
                  <a:ext uri="{FF2B5EF4-FFF2-40B4-BE49-F238E27FC236}">
                    <a16:creationId xmlns:a16="http://schemas.microsoft.com/office/drawing/2014/main" id="{E1EA9A96-6295-4ABB-B4C1-B879035FF1AE}"/>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Rectangle 33">
                <a:extLst>
                  <a:ext uri="{FF2B5EF4-FFF2-40B4-BE49-F238E27FC236}">
                    <a16:creationId xmlns:a16="http://schemas.microsoft.com/office/drawing/2014/main" id="{9DEC9083-1F4D-4A2B-A5A4-D22D00DAEC1B}"/>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Rectangle 34">
                <a:extLst>
                  <a:ext uri="{FF2B5EF4-FFF2-40B4-BE49-F238E27FC236}">
                    <a16:creationId xmlns:a16="http://schemas.microsoft.com/office/drawing/2014/main" id="{1349C56B-2ACC-4FF7-8A85-27FA7ED3564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Rectangle 35">
                <a:extLst>
                  <a:ext uri="{FF2B5EF4-FFF2-40B4-BE49-F238E27FC236}">
                    <a16:creationId xmlns:a16="http://schemas.microsoft.com/office/drawing/2014/main" id="{A1AEF757-2215-4439-B2E2-20ABA2CC70DD}"/>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36">
                <a:extLst>
                  <a:ext uri="{FF2B5EF4-FFF2-40B4-BE49-F238E27FC236}">
                    <a16:creationId xmlns:a16="http://schemas.microsoft.com/office/drawing/2014/main" id="{C3C7DC2B-EBEA-46F2-BFB5-3EB1E05A8320}"/>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37">
                <a:extLst>
                  <a:ext uri="{FF2B5EF4-FFF2-40B4-BE49-F238E27FC236}">
                    <a16:creationId xmlns:a16="http://schemas.microsoft.com/office/drawing/2014/main" id="{AE62FD75-5886-4192-A51F-6E1D33708F6D}"/>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Rectangle 38">
                <a:extLst>
                  <a:ext uri="{FF2B5EF4-FFF2-40B4-BE49-F238E27FC236}">
                    <a16:creationId xmlns:a16="http://schemas.microsoft.com/office/drawing/2014/main" id="{0397838D-82E4-422B-A065-AA0EE39A6A4C}"/>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39">
                <a:extLst>
                  <a:ext uri="{FF2B5EF4-FFF2-40B4-BE49-F238E27FC236}">
                    <a16:creationId xmlns:a16="http://schemas.microsoft.com/office/drawing/2014/main" id="{1DD6AAED-2BEC-41B6-8934-A0870D985B2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40">
                <a:extLst>
                  <a:ext uri="{FF2B5EF4-FFF2-40B4-BE49-F238E27FC236}">
                    <a16:creationId xmlns:a16="http://schemas.microsoft.com/office/drawing/2014/main" id="{8FDE26CC-5168-4BF0-961F-3BA590BB7A22}"/>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Rectangle 41">
                <a:extLst>
                  <a:ext uri="{FF2B5EF4-FFF2-40B4-BE49-F238E27FC236}">
                    <a16:creationId xmlns:a16="http://schemas.microsoft.com/office/drawing/2014/main" id="{1859C649-165D-44AC-892B-6676375F21C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42">
                <a:extLst>
                  <a:ext uri="{FF2B5EF4-FFF2-40B4-BE49-F238E27FC236}">
                    <a16:creationId xmlns:a16="http://schemas.microsoft.com/office/drawing/2014/main" id="{3420F63E-29C0-42DC-ABE3-F70DBAC97EA1}"/>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43">
                <a:extLst>
                  <a:ext uri="{FF2B5EF4-FFF2-40B4-BE49-F238E27FC236}">
                    <a16:creationId xmlns:a16="http://schemas.microsoft.com/office/drawing/2014/main" id="{B2E3616F-405C-4CFC-B687-40489C8D03FF}"/>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Rectangle 44">
                <a:extLst>
                  <a:ext uri="{FF2B5EF4-FFF2-40B4-BE49-F238E27FC236}">
                    <a16:creationId xmlns:a16="http://schemas.microsoft.com/office/drawing/2014/main" id="{2B76CE9D-A05A-4C9F-8FFF-849B5E69D929}"/>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45">
                <a:extLst>
                  <a:ext uri="{FF2B5EF4-FFF2-40B4-BE49-F238E27FC236}">
                    <a16:creationId xmlns:a16="http://schemas.microsoft.com/office/drawing/2014/main" id="{C02090C8-043D-4381-9A7C-4DDEDE9B8AC7}"/>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46">
                <a:extLst>
                  <a:ext uri="{FF2B5EF4-FFF2-40B4-BE49-F238E27FC236}">
                    <a16:creationId xmlns:a16="http://schemas.microsoft.com/office/drawing/2014/main" id="{1F7ABFEF-3127-4C97-ABF6-7226CD6CCC4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Rectangle 47">
                <a:extLst>
                  <a:ext uri="{FF2B5EF4-FFF2-40B4-BE49-F238E27FC236}">
                    <a16:creationId xmlns:a16="http://schemas.microsoft.com/office/drawing/2014/main" id="{B49A241A-96CE-4456-A9ED-2CEA8563A7BE}"/>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Rectangle 48">
                <a:extLst>
                  <a:ext uri="{FF2B5EF4-FFF2-40B4-BE49-F238E27FC236}">
                    <a16:creationId xmlns:a16="http://schemas.microsoft.com/office/drawing/2014/main" id="{22D1ACA7-5211-4DF3-B9E7-73E1CD11BEE8}"/>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49">
                <a:extLst>
                  <a:ext uri="{FF2B5EF4-FFF2-40B4-BE49-F238E27FC236}">
                    <a16:creationId xmlns:a16="http://schemas.microsoft.com/office/drawing/2014/main" id="{A38611C6-B70D-4D76-A8C8-8A92DBFF769F}"/>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Freeform 50">
                <a:extLst>
                  <a:ext uri="{FF2B5EF4-FFF2-40B4-BE49-F238E27FC236}">
                    <a16:creationId xmlns:a16="http://schemas.microsoft.com/office/drawing/2014/main" id="{B44B8109-FB2C-45AF-B18F-FA40024E8715}"/>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51">
                <a:extLst>
                  <a:ext uri="{FF2B5EF4-FFF2-40B4-BE49-F238E27FC236}">
                    <a16:creationId xmlns:a16="http://schemas.microsoft.com/office/drawing/2014/main" id="{3FEB50BC-3EEE-44EC-BE8F-132F104282C0}"/>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Rectangle 52">
                <a:extLst>
                  <a:ext uri="{FF2B5EF4-FFF2-40B4-BE49-F238E27FC236}">
                    <a16:creationId xmlns:a16="http://schemas.microsoft.com/office/drawing/2014/main" id="{D98F4CCB-C7DF-4E84-A2B4-658C7917AC26}"/>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53">
                <a:extLst>
                  <a:ext uri="{FF2B5EF4-FFF2-40B4-BE49-F238E27FC236}">
                    <a16:creationId xmlns:a16="http://schemas.microsoft.com/office/drawing/2014/main" id="{E2A733F3-FB2D-4F3C-93F1-3E5D3ABC3B63}"/>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54">
                <a:extLst>
                  <a:ext uri="{FF2B5EF4-FFF2-40B4-BE49-F238E27FC236}">
                    <a16:creationId xmlns:a16="http://schemas.microsoft.com/office/drawing/2014/main" id="{D933CEBE-D1A2-4600-8269-21DED4EC55BC}"/>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Rectangle 55">
                <a:extLst>
                  <a:ext uri="{FF2B5EF4-FFF2-40B4-BE49-F238E27FC236}">
                    <a16:creationId xmlns:a16="http://schemas.microsoft.com/office/drawing/2014/main" id="{4450C605-7B78-4882-AF8A-97F3EC2C9C17}"/>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Freeform 56">
                <a:extLst>
                  <a:ext uri="{FF2B5EF4-FFF2-40B4-BE49-F238E27FC236}">
                    <a16:creationId xmlns:a16="http://schemas.microsoft.com/office/drawing/2014/main" id="{01E44A0F-70E6-4F9A-89A5-124D604F97AC}"/>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Freeform 57">
                <a:extLst>
                  <a:ext uri="{FF2B5EF4-FFF2-40B4-BE49-F238E27FC236}">
                    <a16:creationId xmlns:a16="http://schemas.microsoft.com/office/drawing/2014/main" id="{BF07D230-56B4-4C45-80D0-78B84C6CBE03}"/>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Rectangle 58">
                <a:extLst>
                  <a:ext uri="{FF2B5EF4-FFF2-40B4-BE49-F238E27FC236}">
                    <a16:creationId xmlns:a16="http://schemas.microsoft.com/office/drawing/2014/main" id="{3D1BEADA-9FA0-4D59-BA36-67C559A9EB6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Rectangle 59">
                <a:extLst>
                  <a:ext uri="{FF2B5EF4-FFF2-40B4-BE49-F238E27FC236}">
                    <a16:creationId xmlns:a16="http://schemas.microsoft.com/office/drawing/2014/main" id="{3336F4AA-D704-4836-8B0D-59802B147838}"/>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Rectangle 60">
                <a:extLst>
                  <a:ext uri="{FF2B5EF4-FFF2-40B4-BE49-F238E27FC236}">
                    <a16:creationId xmlns:a16="http://schemas.microsoft.com/office/drawing/2014/main" id="{C9EEC334-A141-4ABE-83DD-0011749EC56B}"/>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61">
                <a:extLst>
                  <a:ext uri="{FF2B5EF4-FFF2-40B4-BE49-F238E27FC236}">
                    <a16:creationId xmlns:a16="http://schemas.microsoft.com/office/drawing/2014/main" id="{3D36CEE9-BFE1-440F-93AF-8B916BCF317A}"/>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62">
                <a:extLst>
                  <a:ext uri="{FF2B5EF4-FFF2-40B4-BE49-F238E27FC236}">
                    <a16:creationId xmlns:a16="http://schemas.microsoft.com/office/drawing/2014/main" id="{FBAF772B-13D1-48C4-BE15-F6E720E71C27}"/>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Rectangle 63">
                <a:extLst>
                  <a:ext uri="{FF2B5EF4-FFF2-40B4-BE49-F238E27FC236}">
                    <a16:creationId xmlns:a16="http://schemas.microsoft.com/office/drawing/2014/main" id="{6175C3FD-D574-408C-B9AD-D1F7EF782C84}"/>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Freeform 64">
                <a:extLst>
                  <a:ext uri="{FF2B5EF4-FFF2-40B4-BE49-F238E27FC236}">
                    <a16:creationId xmlns:a16="http://schemas.microsoft.com/office/drawing/2014/main" id="{A4150FF1-E53B-4D59-B1A4-F4B7BC6167D6}"/>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65">
                <a:extLst>
                  <a:ext uri="{FF2B5EF4-FFF2-40B4-BE49-F238E27FC236}">
                    <a16:creationId xmlns:a16="http://schemas.microsoft.com/office/drawing/2014/main" id="{3BAB3A47-E79E-4E23-8F1E-21DFB1FE3446}"/>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Rectangle 66">
                <a:extLst>
                  <a:ext uri="{FF2B5EF4-FFF2-40B4-BE49-F238E27FC236}">
                    <a16:creationId xmlns:a16="http://schemas.microsoft.com/office/drawing/2014/main" id="{32CCCA76-913B-4C1B-B7AF-6969722176FF}"/>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67">
                <a:extLst>
                  <a:ext uri="{FF2B5EF4-FFF2-40B4-BE49-F238E27FC236}">
                    <a16:creationId xmlns:a16="http://schemas.microsoft.com/office/drawing/2014/main" id="{9FC634EF-BD98-4B75-B015-C777CF10EDC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Freeform 68">
                <a:extLst>
                  <a:ext uri="{FF2B5EF4-FFF2-40B4-BE49-F238E27FC236}">
                    <a16:creationId xmlns:a16="http://schemas.microsoft.com/office/drawing/2014/main" id="{CF7B8F0E-357B-4827-BF48-F16D5564776D}"/>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0" name="Rectangle 69">
                <a:extLst>
                  <a:ext uri="{FF2B5EF4-FFF2-40B4-BE49-F238E27FC236}">
                    <a16:creationId xmlns:a16="http://schemas.microsoft.com/office/drawing/2014/main" id="{44DCFE4C-C175-4101-B01A-1F8ED137F244}"/>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70">
                <a:extLst>
                  <a:ext uri="{FF2B5EF4-FFF2-40B4-BE49-F238E27FC236}">
                    <a16:creationId xmlns:a16="http://schemas.microsoft.com/office/drawing/2014/main" id="{F83978A6-4909-41F7-BF2F-8C72F0F4201F}"/>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71">
                <a:extLst>
                  <a:ext uri="{FF2B5EF4-FFF2-40B4-BE49-F238E27FC236}">
                    <a16:creationId xmlns:a16="http://schemas.microsoft.com/office/drawing/2014/main" id="{C14229E6-9BC0-4013-8786-C4D1795181D9}"/>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Rectangle 72">
                <a:extLst>
                  <a:ext uri="{FF2B5EF4-FFF2-40B4-BE49-F238E27FC236}">
                    <a16:creationId xmlns:a16="http://schemas.microsoft.com/office/drawing/2014/main" id="{1259BF2F-4696-4C8D-B235-AE7EA7F49CD6}"/>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Rectangle 73">
                <a:extLst>
                  <a:ext uri="{FF2B5EF4-FFF2-40B4-BE49-F238E27FC236}">
                    <a16:creationId xmlns:a16="http://schemas.microsoft.com/office/drawing/2014/main" id="{950190B1-7B45-459D-8DCD-AA033C36127C}"/>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Rectangle 74">
                <a:extLst>
                  <a:ext uri="{FF2B5EF4-FFF2-40B4-BE49-F238E27FC236}">
                    <a16:creationId xmlns:a16="http://schemas.microsoft.com/office/drawing/2014/main" id="{39952E01-C4F2-4F89-ABD7-D4E4EB728447}"/>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75">
                <a:extLst>
                  <a:ext uri="{FF2B5EF4-FFF2-40B4-BE49-F238E27FC236}">
                    <a16:creationId xmlns:a16="http://schemas.microsoft.com/office/drawing/2014/main" id="{E8D710FE-5796-41C7-BC7B-C0F8B83599E3}"/>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76">
                <a:extLst>
                  <a:ext uri="{FF2B5EF4-FFF2-40B4-BE49-F238E27FC236}">
                    <a16:creationId xmlns:a16="http://schemas.microsoft.com/office/drawing/2014/main" id="{C263CFB2-7D68-4040-B455-E09342C74A60}"/>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Rectangle 77">
                <a:extLst>
                  <a:ext uri="{FF2B5EF4-FFF2-40B4-BE49-F238E27FC236}">
                    <a16:creationId xmlns:a16="http://schemas.microsoft.com/office/drawing/2014/main" id="{D8F98E0D-D40B-485B-9280-C34BDA4C2FC3}"/>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78">
                <a:extLst>
                  <a:ext uri="{FF2B5EF4-FFF2-40B4-BE49-F238E27FC236}">
                    <a16:creationId xmlns:a16="http://schemas.microsoft.com/office/drawing/2014/main" id="{2F81BFD8-A131-4CB0-B5CE-DBA2B428192E}"/>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Freeform 79">
                <a:extLst>
                  <a:ext uri="{FF2B5EF4-FFF2-40B4-BE49-F238E27FC236}">
                    <a16:creationId xmlns:a16="http://schemas.microsoft.com/office/drawing/2014/main" id="{1699996B-7369-4879-A276-3995A55B90CA}"/>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Rectangle 80">
                <a:extLst>
                  <a:ext uri="{FF2B5EF4-FFF2-40B4-BE49-F238E27FC236}">
                    <a16:creationId xmlns:a16="http://schemas.microsoft.com/office/drawing/2014/main" id="{EA94F03A-7CCD-49D7-8436-D9A72A4E447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81">
                <a:extLst>
                  <a:ext uri="{FF2B5EF4-FFF2-40B4-BE49-F238E27FC236}">
                    <a16:creationId xmlns:a16="http://schemas.microsoft.com/office/drawing/2014/main" id="{96D73D9E-E06C-4245-9879-F435CCCAB7A7}"/>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82">
                <a:extLst>
                  <a:ext uri="{FF2B5EF4-FFF2-40B4-BE49-F238E27FC236}">
                    <a16:creationId xmlns:a16="http://schemas.microsoft.com/office/drawing/2014/main" id="{C4EAD43D-115E-4F35-AEA8-A9DED05ACAA0}"/>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Rectangle 83">
                <a:extLst>
                  <a:ext uri="{FF2B5EF4-FFF2-40B4-BE49-F238E27FC236}">
                    <a16:creationId xmlns:a16="http://schemas.microsoft.com/office/drawing/2014/main" id="{6368495F-3A65-424E-94C5-26FD6D0C7E82}"/>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84">
                <a:extLst>
                  <a:ext uri="{FF2B5EF4-FFF2-40B4-BE49-F238E27FC236}">
                    <a16:creationId xmlns:a16="http://schemas.microsoft.com/office/drawing/2014/main" id="{16C4D74C-9D1B-4941-9BA2-91DEBE95C084}"/>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Freeform 85">
                <a:extLst>
                  <a:ext uri="{FF2B5EF4-FFF2-40B4-BE49-F238E27FC236}">
                    <a16:creationId xmlns:a16="http://schemas.microsoft.com/office/drawing/2014/main" id="{A2BD6457-DE60-4A93-A1EA-450BBB424AD2}"/>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Rectangle 86">
                <a:extLst>
                  <a:ext uri="{FF2B5EF4-FFF2-40B4-BE49-F238E27FC236}">
                    <a16:creationId xmlns:a16="http://schemas.microsoft.com/office/drawing/2014/main" id="{DB07ED6A-9ED0-4168-85D8-35AE92CDD175}"/>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87">
                <a:extLst>
                  <a:ext uri="{FF2B5EF4-FFF2-40B4-BE49-F238E27FC236}">
                    <a16:creationId xmlns:a16="http://schemas.microsoft.com/office/drawing/2014/main" id="{E1575004-D83B-4527-97B2-B1AE1F07BBA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88">
                <a:extLst>
                  <a:ext uri="{FF2B5EF4-FFF2-40B4-BE49-F238E27FC236}">
                    <a16:creationId xmlns:a16="http://schemas.microsoft.com/office/drawing/2014/main" id="{E5672822-DB71-44A7-ABC0-DE3C7D219013}"/>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Rectangle 89">
                <a:extLst>
                  <a:ext uri="{FF2B5EF4-FFF2-40B4-BE49-F238E27FC236}">
                    <a16:creationId xmlns:a16="http://schemas.microsoft.com/office/drawing/2014/main" id="{110A42B9-0601-4D22-9600-EBC1263B9B43}"/>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90">
                <a:extLst>
                  <a:ext uri="{FF2B5EF4-FFF2-40B4-BE49-F238E27FC236}">
                    <a16:creationId xmlns:a16="http://schemas.microsoft.com/office/drawing/2014/main" id="{EBC17303-BC87-4E53-AC0B-4FDC2EB5EBD4}"/>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91">
                <a:extLst>
                  <a:ext uri="{FF2B5EF4-FFF2-40B4-BE49-F238E27FC236}">
                    <a16:creationId xmlns:a16="http://schemas.microsoft.com/office/drawing/2014/main" id="{0011A578-0D3A-4C2D-ACD0-BC0D437BAEBB}"/>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Rectangle 92">
                <a:extLst>
                  <a:ext uri="{FF2B5EF4-FFF2-40B4-BE49-F238E27FC236}">
                    <a16:creationId xmlns:a16="http://schemas.microsoft.com/office/drawing/2014/main" id="{52833713-54F6-476F-8DFB-2E01523AC8F1}"/>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Freeform 93">
                <a:extLst>
                  <a:ext uri="{FF2B5EF4-FFF2-40B4-BE49-F238E27FC236}">
                    <a16:creationId xmlns:a16="http://schemas.microsoft.com/office/drawing/2014/main" id="{BB6C4516-4E7F-4259-BBAD-7796408A7E98}"/>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94">
                <a:extLst>
                  <a:ext uri="{FF2B5EF4-FFF2-40B4-BE49-F238E27FC236}">
                    <a16:creationId xmlns:a16="http://schemas.microsoft.com/office/drawing/2014/main" id="{221EA2E7-5773-4732-9F4B-D764C9A1D7D1}"/>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Rectangle 95">
                <a:extLst>
                  <a:ext uri="{FF2B5EF4-FFF2-40B4-BE49-F238E27FC236}">
                    <a16:creationId xmlns:a16="http://schemas.microsoft.com/office/drawing/2014/main" id="{00F9B97E-A92A-4DD2-A7AC-0C64AEBE9ABF}"/>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Freeform 96">
                <a:extLst>
                  <a:ext uri="{FF2B5EF4-FFF2-40B4-BE49-F238E27FC236}">
                    <a16:creationId xmlns:a16="http://schemas.microsoft.com/office/drawing/2014/main" id="{283EE661-E4D8-4191-AAEA-ECF867DEC1FF}"/>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Freeform 97">
                <a:extLst>
                  <a:ext uri="{FF2B5EF4-FFF2-40B4-BE49-F238E27FC236}">
                    <a16:creationId xmlns:a16="http://schemas.microsoft.com/office/drawing/2014/main" id="{5DC8F4E2-E3D6-400C-B69F-C3644D048ACB}"/>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Rectangle 98">
                <a:extLst>
                  <a:ext uri="{FF2B5EF4-FFF2-40B4-BE49-F238E27FC236}">
                    <a16:creationId xmlns:a16="http://schemas.microsoft.com/office/drawing/2014/main" id="{C69B31D5-9E26-4D9D-AC70-F15351F4A6AA}"/>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Freeform 99">
                <a:extLst>
                  <a:ext uri="{FF2B5EF4-FFF2-40B4-BE49-F238E27FC236}">
                    <a16:creationId xmlns:a16="http://schemas.microsoft.com/office/drawing/2014/main" id="{64A490D2-68C2-484D-82FC-4841C682E37C}"/>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Freeform 100">
                <a:extLst>
                  <a:ext uri="{FF2B5EF4-FFF2-40B4-BE49-F238E27FC236}">
                    <a16:creationId xmlns:a16="http://schemas.microsoft.com/office/drawing/2014/main" id="{141ED229-BA1E-4265-AF3C-72E4C6215BD8}"/>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 name="Freeform 101">
                <a:extLst>
                  <a:ext uri="{FF2B5EF4-FFF2-40B4-BE49-F238E27FC236}">
                    <a16:creationId xmlns:a16="http://schemas.microsoft.com/office/drawing/2014/main" id="{D42C6954-7A16-4F0C-B28E-3F0F7B1B4BF6}"/>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3" name="Rectangle 102">
                <a:extLst>
                  <a:ext uri="{FF2B5EF4-FFF2-40B4-BE49-F238E27FC236}">
                    <a16:creationId xmlns:a16="http://schemas.microsoft.com/office/drawing/2014/main" id="{F3AD978E-324E-49F0-B1D7-047B26D8E27F}"/>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 name="Freeform 103">
                <a:extLst>
                  <a:ext uri="{FF2B5EF4-FFF2-40B4-BE49-F238E27FC236}">
                    <a16:creationId xmlns:a16="http://schemas.microsoft.com/office/drawing/2014/main" id="{97F5A935-9410-47A6-95D8-50724D54C1A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 name="Rectangle 107">
                <a:extLst>
                  <a:ext uri="{FF2B5EF4-FFF2-40B4-BE49-F238E27FC236}">
                    <a16:creationId xmlns:a16="http://schemas.microsoft.com/office/drawing/2014/main" id="{8ECF0772-4308-4AFD-A8DF-774B1134E228}"/>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Freeform 108">
                <a:extLst>
                  <a:ext uri="{FF2B5EF4-FFF2-40B4-BE49-F238E27FC236}">
                    <a16:creationId xmlns:a16="http://schemas.microsoft.com/office/drawing/2014/main" id="{0711071D-15D6-4ECB-AF41-40C68CBCCB32}"/>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 name="Rectangle 109">
                <a:extLst>
                  <a:ext uri="{FF2B5EF4-FFF2-40B4-BE49-F238E27FC236}">
                    <a16:creationId xmlns:a16="http://schemas.microsoft.com/office/drawing/2014/main" id="{CF08DCE5-A930-4B87-AF44-BD22791D6647}"/>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 name="Rectangle 110">
                <a:extLst>
                  <a:ext uri="{FF2B5EF4-FFF2-40B4-BE49-F238E27FC236}">
                    <a16:creationId xmlns:a16="http://schemas.microsoft.com/office/drawing/2014/main" id="{75C3B032-88CF-4D3D-AAAA-153458EB394C}"/>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111">
                <a:extLst>
                  <a:ext uri="{FF2B5EF4-FFF2-40B4-BE49-F238E27FC236}">
                    <a16:creationId xmlns:a16="http://schemas.microsoft.com/office/drawing/2014/main" id="{6833B167-01F8-4A36-8A52-A4CE7159CDDB}"/>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112">
                <a:extLst>
                  <a:ext uri="{FF2B5EF4-FFF2-40B4-BE49-F238E27FC236}">
                    <a16:creationId xmlns:a16="http://schemas.microsoft.com/office/drawing/2014/main" id="{87054966-C811-464C-9A5E-023B598FA24D}"/>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113">
                <a:extLst>
                  <a:ext uri="{FF2B5EF4-FFF2-40B4-BE49-F238E27FC236}">
                    <a16:creationId xmlns:a16="http://schemas.microsoft.com/office/drawing/2014/main" id="{7226A86A-4F0E-4F61-BD1B-E1D767E0C60D}"/>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Rectangle 114">
                <a:extLst>
                  <a:ext uri="{FF2B5EF4-FFF2-40B4-BE49-F238E27FC236}">
                    <a16:creationId xmlns:a16="http://schemas.microsoft.com/office/drawing/2014/main" id="{63972C0D-8EF9-45B7-AA2C-C5F793D5077F}"/>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115">
                <a:extLst>
                  <a:ext uri="{FF2B5EF4-FFF2-40B4-BE49-F238E27FC236}">
                    <a16:creationId xmlns:a16="http://schemas.microsoft.com/office/drawing/2014/main" id="{146285A2-33C3-4B32-915A-3315D6AB73F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116">
                <a:extLst>
                  <a:ext uri="{FF2B5EF4-FFF2-40B4-BE49-F238E27FC236}">
                    <a16:creationId xmlns:a16="http://schemas.microsoft.com/office/drawing/2014/main" id="{D17B0517-30F5-4FBD-9DFE-1AF051CABAD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Rectangle 117">
                <a:extLst>
                  <a:ext uri="{FF2B5EF4-FFF2-40B4-BE49-F238E27FC236}">
                    <a16:creationId xmlns:a16="http://schemas.microsoft.com/office/drawing/2014/main" id="{6D7CB2B9-807D-43E2-99FB-E9CF5E345714}"/>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118">
                <a:extLst>
                  <a:ext uri="{FF2B5EF4-FFF2-40B4-BE49-F238E27FC236}">
                    <a16:creationId xmlns:a16="http://schemas.microsoft.com/office/drawing/2014/main" id="{B348CC20-A589-41F0-9DCE-C8FF85061338}"/>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119">
                <a:extLst>
                  <a:ext uri="{FF2B5EF4-FFF2-40B4-BE49-F238E27FC236}">
                    <a16:creationId xmlns:a16="http://schemas.microsoft.com/office/drawing/2014/main" id="{7F19F79B-1A0A-464F-98BA-D309954DA0F2}"/>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Rectangle 120">
                <a:extLst>
                  <a:ext uri="{FF2B5EF4-FFF2-40B4-BE49-F238E27FC236}">
                    <a16:creationId xmlns:a16="http://schemas.microsoft.com/office/drawing/2014/main" id="{AF966DBC-C9DD-48A2-B893-55D2011B7E95}"/>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121">
                <a:extLst>
                  <a:ext uri="{FF2B5EF4-FFF2-40B4-BE49-F238E27FC236}">
                    <a16:creationId xmlns:a16="http://schemas.microsoft.com/office/drawing/2014/main" id="{2F6091D2-3812-4336-9FE0-6E5BDA04F262}"/>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122">
                <a:extLst>
                  <a:ext uri="{FF2B5EF4-FFF2-40B4-BE49-F238E27FC236}">
                    <a16:creationId xmlns:a16="http://schemas.microsoft.com/office/drawing/2014/main" id="{BA648C7F-D25E-40AC-BE14-85E0CF0A2B96}"/>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125">
                <a:extLst>
                  <a:ext uri="{FF2B5EF4-FFF2-40B4-BE49-F238E27FC236}">
                    <a16:creationId xmlns:a16="http://schemas.microsoft.com/office/drawing/2014/main" id="{AFF62C97-B836-4748-8FFE-2509183F3D97}"/>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4" name="Group 303">
              <a:extLst>
                <a:ext uri="{FF2B5EF4-FFF2-40B4-BE49-F238E27FC236}">
                  <a16:creationId xmlns:a16="http://schemas.microsoft.com/office/drawing/2014/main" id="{0AAF1BEE-B76C-441B-B80A-A4A5E13CC471}"/>
                </a:ext>
              </a:extLst>
            </p:cNvPr>
            <p:cNvGrpSpPr/>
            <p:nvPr/>
          </p:nvGrpSpPr>
          <p:grpSpPr>
            <a:xfrm>
              <a:off x="4250672" y="757181"/>
              <a:ext cx="1103077" cy="4067578"/>
              <a:chOff x="9604638" y="-3280047"/>
              <a:chExt cx="1600255" cy="5900911"/>
            </a:xfrm>
            <a:grpFill/>
          </p:grpSpPr>
          <p:grpSp>
            <p:nvGrpSpPr>
              <p:cNvPr id="305" name="Group 304">
                <a:extLst>
                  <a:ext uri="{FF2B5EF4-FFF2-40B4-BE49-F238E27FC236}">
                    <a16:creationId xmlns:a16="http://schemas.microsoft.com/office/drawing/2014/main" id="{8FDC0514-F66C-4FCC-B25F-89BE23A43A41}"/>
                  </a:ext>
                </a:extLst>
              </p:cNvPr>
              <p:cNvGrpSpPr/>
              <p:nvPr/>
            </p:nvGrpSpPr>
            <p:grpSpPr>
              <a:xfrm>
                <a:off x="10090815" y="-3280047"/>
                <a:ext cx="455613" cy="4540251"/>
                <a:chOff x="2149974" y="-3713177"/>
                <a:chExt cx="455613" cy="4540251"/>
              </a:xfrm>
              <a:grpFill/>
            </p:grpSpPr>
            <p:sp>
              <p:nvSpPr>
                <p:cNvPr id="313" name="Freeform 6">
                  <a:extLst>
                    <a:ext uri="{FF2B5EF4-FFF2-40B4-BE49-F238E27FC236}">
                      <a16:creationId xmlns:a16="http://schemas.microsoft.com/office/drawing/2014/main" id="{E6402946-3540-4345-B212-C30299BE2E3A}"/>
                    </a:ext>
                  </a:extLst>
                </p:cNvPr>
                <p:cNvSpPr>
                  <a:spLocks/>
                </p:cNvSpPr>
                <p:nvPr/>
              </p:nvSpPr>
              <p:spPr bwMode="auto">
                <a:xfrm>
                  <a:off x="2149974" y="-3713177"/>
                  <a:ext cx="377825" cy="3998913"/>
                </a:xfrm>
                <a:custGeom>
                  <a:avLst/>
                  <a:gdLst>
                    <a:gd name="T0" fmla="*/ 203 w 238"/>
                    <a:gd name="T1" fmla="*/ 38 h 2519"/>
                    <a:gd name="T2" fmla="*/ 193 w 238"/>
                    <a:gd name="T3" fmla="*/ 2487 h 2519"/>
                    <a:gd name="T4" fmla="*/ 111 w 238"/>
                    <a:gd name="T5" fmla="*/ 2487 h 2519"/>
                    <a:gd name="T6" fmla="*/ 35 w 238"/>
                    <a:gd name="T7" fmla="*/ 6 h 2519"/>
                    <a:gd name="T8" fmla="*/ 0 w 238"/>
                    <a:gd name="T9" fmla="*/ 0 h 2519"/>
                    <a:gd name="T10" fmla="*/ 76 w 238"/>
                    <a:gd name="T11" fmla="*/ 2503 h 2519"/>
                    <a:gd name="T12" fmla="*/ 76 w 238"/>
                    <a:gd name="T13" fmla="*/ 2519 h 2519"/>
                    <a:gd name="T14" fmla="*/ 225 w 238"/>
                    <a:gd name="T15" fmla="*/ 2519 h 2519"/>
                    <a:gd name="T16" fmla="*/ 238 w 238"/>
                    <a:gd name="T17" fmla="*/ 38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519">
                      <a:moveTo>
                        <a:pt x="203" y="38"/>
                      </a:moveTo>
                      <a:lnTo>
                        <a:pt x="193" y="2487"/>
                      </a:lnTo>
                      <a:lnTo>
                        <a:pt x="111" y="2487"/>
                      </a:lnTo>
                      <a:lnTo>
                        <a:pt x="35" y="6"/>
                      </a:lnTo>
                      <a:lnTo>
                        <a:pt x="0" y="0"/>
                      </a:lnTo>
                      <a:lnTo>
                        <a:pt x="76" y="2503"/>
                      </a:lnTo>
                      <a:lnTo>
                        <a:pt x="76" y="2519"/>
                      </a:lnTo>
                      <a:lnTo>
                        <a:pt x="225" y="2519"/>
                      </a:lnTo>
                      <a:lnTo>
                        <a:pt x="238" y="38"/>
                      </a:ln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14" name="Freeform 7">
                  <a:extLst>
                    <a:ext uri="{FF2B5EF4-FFF2-40B4-BE49-F238E27FC236}">
                      <a16:creationId xmlns:a16="http://schemas.microsoft.com/office/drawing/2014/main" id="{C8163F68-E198-4304-901A-AD82AAE6A183}"/>
                    </a:ext>
                  </a:extLst>
                </p:cNvPr>
                <p:cNvSpPr>
                  <a:spLocks/>
                </p:cNvSpPr>
                <p:nvPr/>
              </p:nvSpPr>
              <p:spPr bwMode="auto">
                <a:xfrm>
                  <a:off x="2299199" y="488936"/>
                  <a:ext cx="303213" cy="338138"/>
                </a:xfrm>
                <a:custGeom>
                  <a:avLst/>
                  <a:gdLst>
                    <a:gd name="T0" fmla="*/ 29 w 93"/>
                    <a:gd name="T1" fmla="*/ 2 h 106"/>
                    <a:gd name="T2" fmla="*/ 24 w 93"/>
                    <a:gd name="T3" fmla="*/ 2 h 106"/>
                    <a:gd name="T4" fmla="*/ 2 w 93"/>
                    <a:gd name="T5" fmla="*/ 51 h 106"/>
                    <a:gd name="T6" fmla="*/ 32 w 93"/>
                    <a:gd name="T7" fmla="*/ 100 h 106"/>
                    <a:gd name="T8" fmla="*/ 84 w 93"/>
                    <a:gd name="T9" fmla="*/ 86 h 106"/>
                    <a:gd name="T10" fmla="*/ 86 w 93"/>
                    <a:gd name="T11" fmla="*/ 46 h 106"/>
                    <a:gd name="T12" fmla="*/ 86 w 93"/>
                    <a:gd name="T13" fmla="*/ 43 h 106"/>
                    <a:gd name="T14" fmla="*/ 86 w 93"/>
                    <a:gd name="T15" fmla="*/ 40 h 106"/>
                    <a:gd name="T16" fmla="*/ 84 w 93"/>
                    <a:gd name="T17" fmla="*/ 31 h 106"/>
                    <a:gd name="T18" fmla="*/ 77 w 93"/>
                    <a:gd name="T19" fmla="*/ 32 h 106"/>
                    <a:gd name="T20" fmla="*/ 77 w 93"/>
                    <a:gd name="T21" fmla="*/ 39 h 106"/>
                    <a:gd name="T22" fmla="*/ 77 w 93"/>
                    <a:gd name="T23" fmla="*/ 42 h 106"/>
                    <a:gd name="T24" fmla="*/ 71 w 93"/>
                    <a:gd name="T25" fmla="*/ 65 h 106"/>
                    <a:gd name="T26" fmla="*/ 40 w 93"/>
                    <a:gd name="T27" fmla="*/ 63 h 106"/>
                    <a:gd name="T28" fmla="*/ 49 w 93"/>
                    <a:gd name="T29" fmla="*/ 27 h 106"/>
                    <a:gd name="T30" fmla="*/ 49 w 93"/>
                    <a:gd name="T31" fmla="*/ 23 h 106"/>
                    <a:gd name="T32" fmla="*/ 29 w 93"/>
                    <a:gd name="T3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6">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8">
                  <a:extLst>
                    <a:ext uri="{FF2B5EF4-FFF2-40B4-BE49-F238E27FC236}">
                      <a16:creationId xmlns:a16="http://schemas.microsoft.com/office/drawing/2014/main" id="{46D292F1-A608-4E2B-9D26-C7C46910C3C9}"/>
                    </a:ext>
                  </a:extLst>
                </p:cNvPr>
                <p:cNvSpPr>
                  <a:spLocks/>
                </p:cNvSpPr>
                <p:nvPr/>
              </p:nvSpPr>
              <p:spPr bwMode="auto">
                <a:xfrm>
                  <a:off x="2181724" y="101586"/>
                  <a:ext cx="423863" cy="490538"/>
                </a:xfrm>
                <a:custGeom>
                  <a:avLst/>
                  <a:gdLst>
                    <a:gd name="T0" fmla="*/ 114 w 130"/>
                    <a:gd name="T1" fmla="*/ 11 h 154"/>
                    <a:gd name="T2" fmla="*/ 91 w 130"/>
                    <a:gd name="T3" fmla="*/ 0 h 154"/>
                    <a:gd name="T4" fmla="*/ 65 w 130"/>
                    <a:gd name="T5" fmla="*/ 0 h 154"/>
                    <a:gd name="T6" fmla="*/ 39 w 130"/>
                    <a:gd name="T7" fmla="*/ 0 h 154"/>
                    <a:gd name="T8" fmla="*/ 16 w 130"/>
                    <a:gd name="T9" fmla="*/ 11 h 154"/>
                    <a:gd name="T10" fmla="*/ 8 w 130"/>
                    <a:gd name="T11" fmla="*/ 20 h 154"/>
                    <a:gd name="T12" fmla="*/ 0 w 130"/>
                    <a:gd name="T13" fmla="*/ 40 h 154"/>
                    <a:gd name="T14" fmla="*/ 0 w 130"/>
                    <a:gd name="T15" fmla="*/ 79 h 154"/>
                    <a:gd name="T16" fmla="*/ 6 w 130"/>
                    <a:gd name="T17" fmla="*/ 97 h 154"/>
                    <a:gd name="T18" fmla="*/ 37 w 130"/>
                    <a:gd name="T19" fmla="*/ 141 h 154"/>
                    <a:gd name="T20" fmla="*/ 62 w 130"/>
                    <a:gd name="T21" fmla="*/ 154 h 154"/>
                    <a:gd name="T22" fmla="*/ 65 w 130"/>
                    <a:gd name="T23" fmla="*/ 154 h 154"/>
                    <a:gd name="T24" fmla="*/ 68 w 130"/>
                    <a:gd name="T25" fmla="*/ 154 h 154"/>
                    <a:gd name="T26" fmla="*/ 93 w 130"/>
                    <a:gd name="T27" fmla="*/ 141 h 154"/>
                    <a:gd name="T28" fmla="*/ 124 w 130"/>
                    <a:gd name="T29" fmla="*/ 97 h 154"/>
                    <a:gd name="T30" fmla="*/ 130 w 130"/>
                    <a:gd name="T31" fmla="*/ 79 h 154"/>
                    <a:gd name="T32" fmla="*/ 130 w 130"/>
                    <a:gd name="T33" fmla="*/ 40 h 154"/>
                    <a:gd name="T34" fmla="*/ 122 w 130"/>
                    <a:gd name="T35" fmla="*/ 20 h 154"/>
                    <a:gd name="T36" fmla="*/ 114 w 130"/>
                    <a:gd name="T37"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4">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06" name="Group 305">
                <a:extLst>
                  <a:ext uri="{FF2B5EF4-FFF2-40B4-BE49-F238E27FC236}">
                    <a16:creationId xmlns:a16="http://schemas.microsoft.com/office/drawing/2014/main" id="{1AC2F91C-E5B7-4A50-8B0F-F31FA6E89D5F}"/>
                  </a:ext>
                </a:extLst>
              </p:cNvPr>
              <p:cNvGrpSpPr/>
              <p:nvPr/>
            </p:nvGrpSpPr>
            <p:grpSpPr>
              <a:xfrm>
                <a:off x="9610110" y="1366348"/>
                <a:ext cx="1594783" cy="1254516"/>
                <a:chOff x="4501217" y="2328648"/>
                <a:chExt cx="736600" cy="579437"/>
              </a:xfrm>
              <a:grpFill/>
            </p:grpSpPr>
            <p:sp>
              <p:nvSpPr>
                <p:cNvPr id="310" name="Rectangle 105">
                  <a:extLst>
                    <a:ext uri="{FF2B5EF4-FFF2-40B4-BE49-F238E27FC236}">
                      <a16:creationId xmlns:a16="http://schemas.microsoft.com/office/drawing/2014/main" id="{0F67D82C-D745-41B7-8C03-4D3DAB275757}"/>
                    </a:ext>
                  </a:extLst>
                </p:cNvPr>
                <p:cNvSpPr>
                  <a:spLocks noChangeArrowheads="1"/>
                </p:cNvSpPr>
                <p:nvPr/>
              </p:nvSpPr>
              <p:spPr bwMode="auto">
                <a:xfrm>
                  <a:off x="4501217" y="241119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Rectangle 106">
                  <a:extLst>
                    <a:ext uri="{FF2B5EF4-FFF2-40B4-BE49-F238E27FC236}">
                      <a16:creationId xmlns:a16="http://schemas.microsoft.com/office/drawing/2014/main" id="{21CA633C-ECC8-41BA-8875-2FA7E391FAE3}"/>
                    </a:ext>
                  </a:extLst>
                </p:cNvPr>
                <p:cNvSpPr>
                  <a:spLocks noChangeArrowheads="1"/>
                </p:cNvSpPr>
                <p:nvPr/>
              </p:nvSpPr>
              <p:spPr bwMode="auto">
                <a:xfrm>
                  <a:off x="4772680" y="232864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Rectangle 123">
                  <a:extLst>
                    <a:ext uri="{FF2B5EF4-FFF2-40B4-BE49-F238E27FC236}">
                      <a16:creationId xmlns:a16="http://schemas.microsoft.com/office/drawing/2014/main" id="{1FD208C8-AB9B-4862-A10F-E57899335E7C}"/>
                    </a:ext>
                  </a:extLst>
                </p:cNvPr>
                <p:cNvSpPr>
                  <a:spLocks noChangeArrowheads="1"/>
                </p:cNvSpPr>
                <p:nvPr/>
              </p:nvSpPr>
              <p:spPr bwMode="auto">
                <a:xfrm>
                  <a:off x="4501217" y="266519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 name="Group 306">
                <a:extLst>
                  <a:ext uri="{FF2B5EF4-FFF2-40B4-BE49-F238E27FC236}">
                    <a16:creationId xmlns:a16="http://schemas.microsoft.com/office/drawing/2014/main" id="{E8EC36CA-F448-438C-BC8F-DCE6848200CC}"/>
                  </a:ext>
                </a:extLst>
              </p:cNvPr>
              <p:cNvGrpSpPr/>
              <p:nvPr/>
            </p:nvGrpSpPr>
            <p:grpSpPr>
              <a:xfrm>
                <a:off x="9604638" y="1187749"/>
                <a:ext cx="1584213" cy="352460"/>
                <a:chOff x="9590893" y="872582"/>
                <a:chExt cx="1584213" cy="352460"/>
              </a:xfrm>
              <a:grpFill/>
            </p:grpSpPr>
            <p:cxnSp>
              <p:nvCxnSpPr>
                <p:cNvPr id="308" name="Straight Connector 307">
                  <a:extLst>
                    <a:ext uri="{FF2B5EF4-FFF2-40B4-BE49-F238E27FC236}">
                      <a16:creationId xmlns:a16="http://schemas.microsoft.com/office/drawing/2014/main" id="{48AE3C8A-09BC-45FF-88EC-68DF656B6A23}"/>
                    </a:ext>
                  </a:extLst>
                </p:cNvPr>
                <p:cNvCxnSpPr>
                  <a:cxnSpLocks/>
                  <a:stCxn id="314" idx="3"/>
                </p:cNvCxnSpPr>
                <p:nvPr/>
              </p:nvCxnSpPr>
              <p:spPr>
                <a:xfrm flipH="1">
                  <a:off x="9590893" y="872582"/>
                  <a:ext cx="767126"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EACFB71-F6EE-4168-AA9C-0DAEF466BA81}"/>
                    </a:ext>
                  </a:extLst>
                </p:cNvPr>
                <p:cNvCxnSpPr>
                  <a:cxnSpLocks/>
                  <a:stCxn id="314" idx="3"/>
                </p:cNvCxnSpPr>
                <p:nvPr/>
              </p:nvCxnSpPr>
              <p:spPr>
                <a:xfrm>
                  <a:off x="10358019" y="872582"/>
                  <a:ext cx="817087"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434" name="Group 433">
            <a:extLst>
              <a:ext uri="{FF2B5EF4-FFF2-40B4-BE49-F238E27FC236}">
                <a16:creationId xmlns:a16="http://schemas.microsoft.com/office/drawing/2014/main" id="{7A150A9D-4AAB-4469-8E16-5E60B541809E}"/>
              </a:ext>
            </a:extLst>
          </p:cNvPr>
          <p:cNvGrpSpPr/>
          <p:nvPr/>
        </p:nvGrpSpPr>
        <p:grpSpPr>
          <a:xfrm flipH="1">
            <a:off x="10364347" y="1886576"/>
            <a:ext cx="1801067" cy="1915149"/>
            <a:chOff x="3175" y="1588"/>
            <a:chExt cx="4360863" cy="4637087"/>
          </a:xfrm>
          <a:solidFill>
            <a:srgbClr val="418AB3"/>
          </a:solidFill>
        </p:grpSpPr>
        <p:sp>
          <p:nvSpPr>
            <p:cNvPr id="447" name="Rectangle 5">
              <a:extLst>
                <a:ext uri="{FF2B5EF4-FFF2-40B4-BE49-F238E27FC236}">
                  <a16:creationId xmlns:a16="http://schemas.microsoft.com/office/drawing/2014/main" id="{60EBFBA5-F1FD-4C6D-AA2B-10903A2E0760}"/>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 name="Rectangle 6">
              <a:extLst>
                <a:ext uri="{FF2B5EF4-FFF2-40B4-BE49-F238E27FC236}">
                  <a16:creationId xmlns:a16="http://schemas.microsoft.com/office/drawing/2014/main" id="{4C167A40-E808-42DF-82E3-1914FAFD60F4}"/>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 name="Rectangle 7">
              <a:extLst>
                <a:ext uri="{FF2B5EF4-FFF2-40B4-BE49-F238E27FC236}">
                  <a16:creationId xmlns:a16="http://schemas.microsoft.com/office/drawing/2014/main" id="{CE47508A-9327-40E2-8320-1561748B6C51}"/>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 name="Freeform 8">
              <a:extLst>
                <a:ext uri="{FF2B5EF4-FFF2-40B4-BE49-F238E27FC236}">
                  <a16:creationId xmlns:a16="http://schemas.microsoft.com/office/drawing/2014/main" id="{D5D05EC5-C632-4967-9AE4-1E0C7065C33E}"/>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9">
              <a:extLst>
                <a:ext uri="{FF2B5EF4-FFF2-40B4-BE49-F238E27FC236}">
                  <a16:creationId xmlns:a16="http://schemas.microsoft.com/office/drawing/2014/main" id="{C941EBD6-2475-456A-B2F6-013528D3E375}"/>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 name="Rectangle 10">
              <a:extLst>
                <a:ext uri="{FF2B5EF4-FFF2-40B4-BE49-F238E27FC236}">
                  <a16:creationId xmlns:a16="http://schemas.microsoft.com/office/drawing/2014/main" id="{BFB9C2D7-CC3E-4648-A981-B046376572C8}"/>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11">
              <a:extLst>
                <a:ext uri="{FF2B5EF4-FFF2-40B4-BE49-F238E27FC236}">
                  <a16:creationId xmlns:a16="http://schemas.microsoft.com/office/drawing/2014/main" id="{152FC474-A191-4180-AC48-ACF857696CDF}"/>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12">
              <a:extLst>
                <a:ext uri="{FF2B5EF4-FFF2-40B4-BE49-F238E27FC236}">
                  <a16:creationId xmlns:a16="http://schemas.microsoft.com/office/drawing/2014/main" id="{B0084702-E48B-44D0-8591-21918C5203AB}"/>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Rectangle 13">
              <a:extLst>
                <a:ext uri="{FF2B5EF4-FFF2-40B4-BE49-F238E27FC236}">
                  <a16:creationId xmlns:a16="http://schemas.microsoft.com/office/drawing/2014/main" id="{BCFD11C0-0F3B-453E-A4EE-2DF22F4AD19C}"/>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14">
              <a:extLst>
                <a:ext uri="{FF2B5EF4-FFF2-40B4-BE49-F238E27FC236}">
                  <a16:creationId xmlns:a16="http://schemas.microsoft.com/office/drawing/2014/main" id="{59FD8122-8784-4209-BF46-6634167CE7F2}"/>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15">
              <a:extLst>
                <a:ext uri="{FF2B5EF4-FFF2-40B4-BE49-F238E27FC236}">
                  <a16:creationId xmlns:a16="http://schemas.microsoft.com/office/drawing/2014/main" id="{BF5FA9DA-E32D-41E0-8EB0-976449DC5222}"/>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8" name="Rectangle 16">
              <a:extLst>
                <a:ext uri="{FF2B5EF4-FFF2-40B4-BE49-F238E27FC236}">
                  <a16:creationId xmlns:a16="http://schemas.microsoft.com/office/drawing/2014/main" id="{559FDACD-7CEF-4C92-ADAC-3536CB856D1B}"/>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17">
              <a:extLst>
                <a:ext uri="{FF2B5EF4-FFF2-40B4-BE49-F238E27FC236}">
                  <a16:creationId xmlns:a16="http://schemas.microsoft.com/office/drawing/2014/main" id="{4C4A2830-5CD3-45FE-B937-5D309E83E718}"/>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18">
              <a:extLst>
                <a:ext uri="{FF2B5EF4-FFF2-40B4-BE49-F238E27FC236}">
                  <a16:creationId xmlns:a16="http://schemas.microsoft.com/office/drawing/2014/main" id="{7F294E87-A409-4220-9FFC-F56C43665A63}"/>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1" name="Rectangle 19">
              <a:extLst>
                <a:ext uri="{FF2B5EF4-FFF2-40B4-BE49-F238E27FC236}">
                  <a16:creationId xmlns:a16="http://schemas.microsoft.com/office/drawing/2014/main" id="{A1758442-B470-4762-A622-B903B2BEE9A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2" name="Rectangle 20">
              <a:extLst>
                <a:ext uri="{FF2B5EF4-FFF2-40B4-BE49-F238E27FC236}">
                  <a16:creationId xmlns:a16="http://schemas.microsoft.com/office/drawing/2014/main" id="{4C822673-6A0E-4942-82FE-7B66372EC6C9}"/>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3" name="Rectangle 21">
              <a:extLst>
                <a:ext uri="{FF2B5EF4-FFF2-40B4-BE49-F238E27FC236}">
                  <a16:creationId xmlns:a16="http://schemas.microsoft.com/office/drawing/2014/main" id="{BF7C17D1-7CE3-4F1D-8B60-269F7F698F48}"/>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22">
              <a:extLst>
                <a:ext uri="{FF2B5EF4-FFF2-40B4-BE49-F238E27FC236}">
                  <a16:creationId xmlns:a16="http://schemas.microsoft.com/office/drawing/2014/main" id="{7AE0C300-B6A4-4BA4-A449-632CD884FC74}"/>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23">
              <a:extLst>
                <a:ext uri="{FF2B5EF4-FFF2-40B4-BE49-F238E27FC236}">
                  <a16:creationId xmlns:a16="http://schemas.microsoft.com/office/drawing/2014/main" id="{43D7208D-F659-475E-AD2C-0493D2776E54}"/>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6" name="Rectangle 24">
              <a:extLst>
                <a:ext uri="{FF2B5EF4-FFF2-40B4-BE49-F238E27FC236}">
                  <a16:creationId xmlns:a16="http://schemas.microsoft.com/office/drawing/2014/main" id="{88014E27-964A-4236-9FF0-19E70CEE351D}"/>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25">
              <a:extLst>
                <a:ext uri="{FF2B5EF4-FFF2-40B4-BE49-F238E27FC236}">
                  <a16:creationId xmlns:a16="http://schemas.microsoft.com/office/drawing/2014/main" id="{9B0502EC-6877-40B5-9A21-20A2FD5A7C11}"/>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26">
              <a:extLst>
                <a:ext uri="{FF2B5EF4-FFF2-40B4-BE49-F238E27FC236}">
                  <a16:creationId xmlns:a16="http://schemas.microsoft.com/office/drawing/2014/main" id="{A66B7DEC-7EB8-4A55-9639-B06BBBF86FA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9" name="Rectangle 27">
              <a:extLst>
                <a:ext uri="{FF2B5EF4-FFF2-40B4-BE49-F238E27FC236}">
                  <a16:creationId xmlns:a16="http://schemas.microsoft.com/office/drawing/2014/main" id="{0DB382E3-8F39-425B-8464-28065BA228B5}"/>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28">
              <a:extLst>
                <a:ext uri="{FF2B5EF4-FFF2-40B4-BE49-F238E27FC236}">
                  <a16:creationId xmlns:a16="http://schemas.microsoft.com/office/drawing/2014/main" id="{92D8D82C-D187-41DC-9C83-74E94B90F146}"/>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29">
              <a:extLst>
                <a:ext uri="{FF2B5EF4-FFF2-40B4-BE49-F238E27FC236}">
                  <a16:creationId xmlns:a16="http://schemas.microsoft.com/office/drawing/2014/main" id="{FCC53013-60A4-406D-B24B-93036851AA64}"/>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2" name="Rectangle 30">
              <a:extLst>
                <a:ext uri="{FF2B5EF4-FFF2-40B4-BE49-F238E27FC236}">
                  <a16:creationId xmlns:a16="http://schemas.microsoft.com/office/drawing/2014/main" id="{5EF4D85C-E33A-44DD-A4FE-9F04ABE063E2}"/>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31">
              <a:extLst>
                <a:ext uri="{FF2B5EF4-FFF2-40B4-BE49-F238E27FC236}">
                  <a16:creationId xmlns:a16="http://schemas.microsoft.com/office/drawing/2014/main" id="{E06F46E0-76CA-4715-B438-1376E07FD7DE}"/>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32">
              <a:extLst>
                <a:ext uri="{FF2B5EF4-FFF2-40B4-BE49-F238E27FC236}">
                  <a16:creationId xmlns:a16="http://schemas.microsoft.com/office/drawing/2014/main" id="{F72D08A0-CA6A-4383-9902-266E5272D9E6}"/>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5" name="Rectangle 33">
              <a:extLst>
                <a:ext uri="{FF2B5EF4-FFF2-40B4-BE49-F238E27FC236}">
                  <a16:creationId xmlns:a16="http://schemas.microsoft.com/office/drawing/2014/main" id="{E9219DE4-781F-4580-B294-E7DBFE5FAA4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6" name="Rectangle 34">
              <a:extLst>
                <a:ext uri="{FF2B5EF4-FFF2-40B4-BE49-F238E27FC236}">
                  <a16:creationId xmlns:a16="http://schemas.microsoft.com/office/drawing/2014/main" id="{8BB9904B-0826-4E02-8098-D585C5DDE7D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7" name="Rectangle 35">
              <a:extLst>
                <a:ext uri="{FF2B5EF4-FFF2-40B4-BE49-F238E27FC236}">
                  <a16:creationId xmlns:a16="http://schemas.microsoft.com/office/drawing/2014/main" id="{6967D846-3467-4318-842A-62B3B5EF2664}"/>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36">
              <a:extLst>
                <a:ext uri="{FF2B5EF4-FFF2-40B4-BE49-F238E27FC236}">
                  <a16:creationId xmlns:a16="http://schemas.microsoft.com/office/drawing/2014/main" id="{A50476DE-ACC0-48B9-A39A-1925BE2A2D1F}"/>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37">
              <a:extLst>
                <a:ext uri="{FF2B5EF4-FFF2-40B4-BE49-F238E27FC236}">
                  <a16:creationId xmlns:a16="http://schemas.microsoft.com/office/drawing/2014/main" id="{4F5EB289-799D-4D35-BFD5-D544799E9716}"/>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0" name="Rectangle 38">
              <a:extLst>
                <a:ext uri="{FF2B5EF4-FFF2-40B4-BE49-F238E27FC236}">
                  <a16:creationId xmlns:a16="http://schemas.microsoft.com/office/drawing/2014/main" id="{EEF26C39-F92E-421A-A62E-25B332936572}"/>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1" name="Freeform 39">
              <a:extLst>
                <a:ext uri="{FF2B5EF4-FFF2-40B4-BE49-F238E27FC236}">
                  <a16:creationId xmlns:a16="http://schemas.microsoft.com/office/drawing/2014/main" id="{51F2995E-C261-45E7-89C5-8CBA0D060057}"/>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2" name="Freeform 40">
              <a:extLst>
                <a:ext uri="{FF2B5EF4-FFF2-40B4-BE49-F238E27FC236}">
                  <a16:creationId xmlns:a16="http://schemas.microsoft.com/office/drawing/2014/main" id="{3DC79AE5-4597-458A-94AF-541969902D39}"/>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3" name="Rectangle 41">
              <a:extLst>
                <a:ext uri="{FF2B5EF4-FFF2-40B4-BE49-F238E27FC236}">
                  <a16:creationId xmlns:a16="http://schemas.microsoft.com/office/drawing/2014/main" id="{2ED10F3A-5370-4B60-BED6-59E7A1281F5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4" name="Freeform 42">
              <a:extLst>
                <a:ext uri="{FF2B5EF4-FFF2-40B4-BE49-F238E27FC236}">
                  <a16:creationId xmlns:a16="http://schemas.microsoft.com/office/drawing/2014/main" id="{3B259609-FEB4-478A-AF03-6096D5C3D2A7}"/>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5" name="Freeform 43">
              <a:extLst>
                <a:ext uri="{FF2B5EF4-FFF2-40B4-BE49-F238E27FC236}">
                  <a16:creationId xmlns:a16="http://schemas.microsoft.com/office/drawing/2014/main" id="{87E43B47-F1E5-4E11-B0C1-8DAC301A79DB}"/>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6" name="Rectangle 44">
              <a:extLst>
                <a:ext uri="{FF2B5EF4-FFF2-40B4-BE49-F238E27FC236}">
                  <a16:creationId xmlns:a16="http://schemas.microsoft.com/office/drawing/2014/main" id="{28C5E958-88A6-40D2-BF38-B5D0D2ED9894}"/>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7" name="Freeform 45">
              <a:extLst>
                <a:ext uri="{FF2B5EF4-FFF2-40B4-BE49-F238E27FC236}">
                  <a16:creationId xmlns:a16="http://schemas.microsoft.com/office/drawing/2014/main" id="{1A521D09-9737-4F2D-8D0A-5832A726F4C5}"/>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8" name="Freeform 46">
              <a:extLst>
                <a:ext uri="{FF2B5EF4-FFF2-40B4-BE49-F238E27FC236}">
                  <a16:creationId xmlns:a16="http://schemas.microsoft.com/office/drawing/2014/main" id="{E52EB9ED-59F2-4B28-A917-7E552C3ACB02}"/>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9" name="Rectangle 47">
              <a:extLst>
                <a:ext uri="{FF2B5EF4-FFF2-40B4-BE49-F238E27FC236}">
                  <a16:creationId xmlns:a16="http://schemas.microsoft.com/office/drawing/2014/main" id="{7E9B843F-EB31-4E6A-80CB-251DEDE65B95}"/>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0" name="Rectangle 48">
              <a:extLst>
                <a:ext uri="{FF2B5EF4-FFF2-40B4-BE49-F238E27FC236}">
                  <a16:creationId xmlns:a16="http://schemas.microsoft.com/office/drawing/2014/main" id="{59AEF696-9170-4AD0-A84B-34B3D32236E3}"/>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1" name="Freeform 49">
              <a:extLst>
                <a:ext uri="{FF2B5EF4-FFF2-40B4-BE49-F238E27FC236}">
                  <a16:creationId xmlns:a16="http://schemas.microsoft.com/office/drawing/2014/main" id="{062754E4-4A17-4FF9-84E4-D6AD10DBEFD2}"/>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2" name="Freeform 50">
              <a:extLst>
                <a:ext uri="{FF2B5EF4-FFF2-40B4-BE49-F238E27FC236}">
                  <a16:creationId xmlns:a16="http://schemas.microsoft.com/office/drawing/2014/main" id="{12B33079-A43E-48A2-A55A-ECF64D5E7858}"/>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3" name="Freeform 51">
              <a:extLst>
                <a:ext uri="{FF2B5EF4-FFF2-40B4-BE49-F238E27FC236}">
                  <a16:creationId xmlns:a16="http://schemas.microsoft.com/office/drawing/2014/main" id="{9AB42E90-C2EC-431A-8CE8-D81640DCE0DA}"/>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4" name="Rectangle 52">
              <a:extLst>
                <a:ext uri="{FF2B5EF4-FFF2-40B4-BE49-F238E27FC236}">
                  <a16:creationId xmlns:a16="http://schemas.microsoft.com/office/drawing/2014/main" id="{B04D3FF2-BAA1-4860-A351-C5EB5008722E}"/>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5" name="Freeform 53">
              <a:extLst>
                <a:ext uri="{FF2B5EF4-FFF2-40B4-BE49-F238E27FC236}">
                  <a16:creationId xmlns:a16="http://schemas.microsoft.com/office/drawing/2014/main" id="{D134D1C2-948B-48C9-935A-7DC235A092B2}"/>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6" name="Freeform 54">
              <a:extLst>
                <a:ext uri="{FF2B5EF4-FFF2-40B4-BE49-F238E27FC236}">
                  <a16:creationId xmlns:a16="http://schemas.microsoft.com/office/drawing/2014/main" id="{CA25F4E7-27AB-447D-8AE3-EA03D1005C3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7" name="Rectangle 55">
              <a:extLst>
                <a:ext uri="{FF2B5EF4-FFF2-40B4-BE49-F238E27FC236}">
                  <a16:creationId xmlns:a16="http://schemas.microsoft.com/office/drawing/2014/main" id="{48367BF9-F32B-4F0D-A1AA-19F32CE6C985}"/>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56">
              <a:extLst>
                <a:ext uri="{FF2B5EF4-FFF2-40B4-BE49-F238E27FC236}">
                  <a16:creationId xmlns:a16="http://schemas.microsoft.com/office/drawing/2014/main" id="{143287C2-5BA6-4DF7-83E3-CC0780658678}"/>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57">
              <a:extLst>
                <a:ext uri="{FF2B5EF4-FFF2-40B4-BE49-F238E27FC236}">
                  <a16:creationId xmlns:a16="http://schemas.microsoft.com/office/drawing/2014/main" id="{40FDDA43-5865-41DF-AEFC-BB0BCD4FC8D4}"/>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0" name="Rectangle 58">
              <a:extLst>
                <a:ext uri="{FF2B5EF4-FFF2-40B4-BE49-F238E27FC236}">
                  <a16:creationId xmlns:a16="http://schemas.microsoft.com/office/drawing/2014/main" id="{40530718-9E8B-4A8E-AC34-6EB7BD502BEB}"/>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1" name="Rectangle 59">
              <a:extLst>
                <a:ext uri="{FF2B5EF4-FFF2-40B4-BE49-F238E27FC236}">
                  <a16:creationId xmlns:a16="http://schemas.microsoft.com/office/drawing/2014/main" id="{FFD43D1A-12EF-41CB-8FC1-C7DF0420AE04}"/>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2" name="Rectangle 60">
              <a:extLst>
                <a:ext uri="{FF2B5EF4-FFF2-40B4-BE49-F238E27FC236}">
                  <a16:creationId xmlns:a16="http://schemas.microsoft.com/office/drawing/2014/main" id="{EC11095C-D650-4806-B07A-695A53F0101B}"/>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61">
              <a:extLst>
                <a:ext uri="{FF2B5EF4-FFF2-40B4-BE49-F238E27FC236}">
                  <a16:creationId xmlns:a16="http://schemas.microsoft.com/office/drawing/2014/main" id="{1DF4A90C-8133-474D-BEF8-7D0244D8289F}"/>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62">
              <a:extLst>
                <a:ext uri="{FF2B5EF4-FFF2-40B4-BE49-F238E27FC236}">
                  <a16:creationId xmlns:a16="http://schemas.microsoft.com/office/drawing/2014/main" id="{A089D17C-DEF7-4732-8560-CA312227B97B}"/>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5" name="Rectangle 63">
              <a:extLst>
                <a:ext uri="{FF2B5EF4-FFF2-40B4-BE49-F238E27FC236}">
                  <a16:creationId xmlns:a16="http://schemas.microsoft.com/office/drawing/2014/main" id="{1A337C41-3D1E-4EF8-B97C-8C8B5F586AF5}"/>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64">
              <a:extLst>
                <a:ext uri="{FF2B5EF4-FFF2-40B4-BE49-F238E27FC236}">
                  <a16:creationId xmlns:a16="http://schemas.microsoft.com/office/drawing/2014/main" id="{61CCC66D-774C-4662-B475-166A2D8284C9}"/>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65">
              <a:extLst>
                <a:ext uri="{FF2B5EF4-FFF2-40B4-BE49-F238E27FC236}">
                  <a16:creationId xmlns:a16="http://schemas.microsoft.com/office/drawing/2014/main" id="{E5BC73B2-0DBC-42A6-9FBE-A36295541432}"/>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8" name="Rectangle 66">
              <a:extLst>
                <a:ext uri="{FF2B5EF4-FFF2-40B4-BE49-F238E27FC236}">
                  <a16:creationId xmlns:a16="http://schemas.microsoft.com/office/drawing/2014/main" id="{EA471AAA-D1C6-4E6F-891D-CF81EE26A9D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67">
              <a:extLst>
                <a:ext uri="{FF2B5EF4-FFF2-40B4-BE49-F238E27FC236}">
                  <a16:creationId xmlns:a16="http://schemas.microsoft.com/office/drawing/2014/main" id="{74BFC369-D826-4227-BFC0-17FFE73FDE2E}"/>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68">
              <a:extLst>
                <a:ext uri="{FF2B5EF4-FFF2-40B4-BE49-F238E27FC236}">
                  <a16:creationId xmlns:a16="http://schemas.microsoft.com/office/drawing/2014/main" id="{9567C1AA-4CD5-4D66-8855-D6702CF70D86}"/>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1" name="Rectangle 69">
              <a:extLst>
                <a:ext uri="{FF2B5EF4-FFF2-40B4-BE49-F238E27FC236}">
                  <a16:creationId xmlns:a16="http://schemas.microsoft.com/office/drawing/2014/main" id="{C3936345-C342-414C-9485-9CFC2AC25900}"/>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70">
              <a:extLst>
                <a:ext uri="{FF2B5EF4-FFF2-40B4-BE49-F238E27FC236}">
                  <a16:creationId xmlns:a16="http://schemas.microsoft.com/office/drawing/2014/main" id="{DC71D559-CB2E-4E46-B3B0-35C5A51CAA29}"/>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71">
              <a:extLst>
                <a:ext uri="{FF2B5EF4-FFF2-40B4-BE49-F238E27FC236}">
                  <a16:creationId xmlns:a16="http://schemas.microsoft.com/office/drawing/2014/main" id="{7ED3D787-D1C8-495D-A138-44FF767CF74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Rectangle 72">
              <a:extLst>
                <a:ext uri="{FF2B5EF4-FFF2-40B4-BE49-F238E27FC236}">
                  <a16:creationId xmlns:a16="http://schemas.microsoft.com/office/drawing/2014/main" id="{473292BC-CB81-41C1-BC70-0EC5BE21D66E}"/>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Rectangle 73">
              <a:extLst>
                <a:ext uri="{FF2B5EF4-FFF2-40B4-BE49-F238E27FC236}">
                  <a16:creationId xmlns:a16="http://schemas.microsoft.com/office/drawing/2014/main" id="{C94B8106-CB59-460A-80DE-117187BF3D9D}"/>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Rectangle 74">
              <a:extLst>
                <a:ext uri="{FF2B5EF4-FFF2-40B4-BE49-F238E27FC236}">
                  <a16:creationId xmlns:a16="http://schemas.microsoft.com/office/drawing/2014/main" id="{31BAA94F-01B3-4E12-BB35-137613BC1230}"/>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75">
              <a:extLst>
                <a:ext uri="{FF2B5EF4-FFF2-40B4-BE49-F238E27FC236}">
                  <a16:creationId xmlns:a16="http://schemas.microsoft.com/office/drawing/2014/main" id="{F98DC454-C329-41D9-BB68-FB92C3C9F87D}"/>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76">
              <a:extLst>
                <a:ext uri="{FF2B5EF4-FFF2-40B4-BE49-F238E27FC236}">
                  <a16:creationId xmlns:a16="http://schemas.microsoft.com/office/drawing/2014/main" id="{8A95C3CC-E501-4CA6-91BC-C7C2C926250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Rectangle 77">
              <a:extLst>
                <a:ext uri="{FF2B5EF4-FFF2-40B4-BE49-F238E27FC236}">
                  <a16:creationId xmlns:a16="http://schemas.microsoft.com/office/drawing/2014/main" id="{3B1BF837-6632-475F-BDF3-50830F0D8CD6}"/>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78">
              <a:extLst>
                <a:ext uri="{FF2B5EF4-FFF2-40B4-BE49-F238E27FC236}">
                  <a16:creationId xmlns:a16="http://schemas.microsoft.com/office/drawing/2014/main" id="{4394731D-D589-437F-B616-CAE18D9096CB}"/>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79">
              <a:extLst>
                <a:ext uri="{FF2B5EF4-FFF2-40B4-BE49-F238E27FC236}">
                  <a16:creationId xmlns:a16="http://schemas.microsoft.com/office/drawing/2014/main" id="{68454A81-1CFD-4EF2-B52B-B8C8ACFD2015}"/>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Rectangle 80">
              <a:extLst>
                <a:ext uri="{FF2B5EF4-FFF2-40B4-BE49-F238E27FC236}">
                  <a16:creationId xmlns:a16="http://schemas.microsoft.com/office/drawing/2014/main" id="{48648EA1-ABBD-4D5B-93F3-05624BAB923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81">
              <a:extLst>
                <a:ext uri="{FF2B5EF4-FFF2-40B4-BE49-F238E27FC236}">
                  <a16:creationId xmlns:a16="http://schemas.microsoft.com/office/drawing/2014/main" id="{85109FE4-59B0-4D4E-AD39-07FBB06F8960}"/>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82">
              <a:extLst>
                <a:ext uri="{FF2B5EF4-FFF2-40B4-BE49-F238E27FC236}">
                  <a16:creationId xmlns:a16="http://schemas.microsoft.com/office/drawing/2014/main" id="{CD193E21-CA8A-422C-971C-0AD65642D5AF}"/>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Rectangle 83">
              <a:extLst>
                <a:ext uri="{FF2B5EF4-FFF2-40B4-BE49-F238E27FC236}">
                  <a16:creationId xmlns:a16="http://schemas.microsoft.com/office/drawing/2014/main" id="{1AA31CA4-46C3-4A11-8D64-30C7459352AB}"/>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84">
              <a:extLst>
                <a:ext uri="{FF2B5EF4-FFF2-40B4-BE49-F238E27FC236}">
                  <a16:creationId xmlns:a16="http://schemas.microsoft.com/office/drawing/2014/main" id="{A13092E1-6600-4EFF-B4AE-9CCBECAD0042}"/>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85">
              <a:extLst>
                <a:ext uri="{FF2B5EF4-FFF2-40B4-BE49-F238E27FC236}">
                  <a16:creationId xmlns:a16="http://schemas.microsoft.com/office/drawing/2014/main" id="{604EFDF3-6643-4F83-9CA1-F588F56D4BD2}"/>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Rectangle 86">
              <a:extLst>
                <a:ext uri="{FF2B5EF4-FFF2-40B4-BE49-F238E27FC236}">
                  <a16:creationId xmlns:a16="http://schemas.microsoft.com/office/drawing/2014/main" id="{D9EFC523-6332-4469-A40F-AE70AB6A5653}"/>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87">
              <a:extLst>
                <a:ext uri="{FF2B5EF4-FFF2-40B4-BE49-F238E27FC236}">
                  <a16:creationId xmlns:a16="http://schemas.microsoft.com/office/drawing/2014/main" id="{E2841F4A-FB43-4CA0-A3FE-DB03F0BF8204}"/>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88">
              <a:extLst>
                <a:ext uri="{FF2B5EF4-FFF2-40B4-BE49-F238E27FC236}">
                  <a16:creationId xmlns:a16="http://schemas.microsoft.com/office/drawing/2014/main" id="{5ADDB0BC-57EF-4298-8DB6-351A9AEDA308}"/>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Rectangle 89">
              <a:extLst>
                <a:ext uri="{FF2B5EF4-FFF2-40B4-BE49-F238E27FC236}">
                  <a16:creationId xmlns:a16="http://schemas.microsoft.com/office/drawing/2014/main" id="{11F4A208-51BF-417C-9784-CEFAF5509D87}"/>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90">
              <a:extLst>
                <a:ext uri="{FF2B5EF4-FFF2-40B4-BE49-F238E27FC236}">
                  <a16:creationId xmlns:a16="http://schemas.microsoft.com/office/drawing/2014/main" id="{FD13803C-A04D-49EC-911D-2E2F75416D89}"/>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91">
              <a:extLst>
                <a:ext uri="{FF2B5EF4-FFF2-40B4-BE49-F238E27FC236}">
                  <a16:creationId xmlns:a16="http://schemas.microsoft.com/office/drawing/2014/main" id="{D412C0D7-EF10-4D82-A230-8C75F5CAF714}"/>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4" name="Rectangle 92">
              <a:extLst>
                <a:ext uri="{FF2B5EF4-FFF2-40B4-BE49-F238E27FC236}">
                  <a16:creationId xmlns:a16="http://schemas.microsoft.com/office/drawing/2014/main" id="{847E5E56-A3C5-4311-9DA5-A55B061F5465}"/>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93">
              <a:extLst>
                <a:ext uri="{FF2B5EF4-FFF2-40B4-BE49-F238E27FC236}">
                  <a16:creationId xmlns:a16="http://schemas.microsoft.com/office/drawing/2014/main" id="{06DAD7AF-F967-4317-993C-B1F555FF10E3}"/>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94">
              <a:extLst>
                <a:ext uri="{FF2B5EF4-FFF2-40B4-BE49-F238E27FC236}">
                  <a16:creationId xmlns:a16="http://schemas.microsoft.com/office/drawing/2014/main" id="{54A25C79-A102-4379-B78C-0056A18CCE85}"/>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7" name="Rectangle 95">
              <a:extLst>
                <a:ext uri="{FF2B5EF4-FFF2-40B4-BE49-F238E27FC236}">
                  <a16:creationId xmlns:a16="http://schemas.microsoft.com/office/drawing/2014/main" id="{A2FAD824-07AC-4228-AA1E-409FC57B62A8}"/>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96">
              <a:extLst>
                <a:ext uri="{FF2B5EF4-FFF2-40B4-BE49-F238E27FC236}">
                  <a16:creationId xmlns:a16="http://schemas.microsoft.com/office/drawing/2014/main" id="{D977FE73-1AA6-494D-BD92-0CCB64FB5C74}"/>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97">
              <a:extLst>
                <a:ext uri="{FF2B5EF4-FFF2-40B4-BE49-F238E27FC236}">
                  <a16:creationId xmlns:a16="http://schemas.microsoft.com/office/drawing/2014/main" id="{81CB3F32-31BB-4869-8DEF-3941CF552CEB}"/>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 name="Rectangle 98">
              <a:extLst>
                <a:ext uri="{FF2B5EF4-FFF2-40B4-BE49-F238E27FC236}">
                  <a16:creationId xmlns:a16="http://schemas.microsoft.com/office/drawing/2014/main" id="{2FB97C5C-648D-4A0F-80DB-C0878F0B1539}"/>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99">
              <a:extLst>
                <a:ext uri="{FF2B5EF4-FFF2-40B4-BE49-F238E27FC236}">
                  <a16:creationId xmlns:a16="http://schemas.microsoft.com/office/drawing/2014/main" id="{3C83D742-14E0-46E9-8A4D-231F7CD8C82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100">
              <a:extLst>
                <a:ext uri="{FF2B5EF4-FFF2-40B4-BE49-F238E27FC236}">
                  <a16:creationId xmlns:a16="http://schemas.microsoft.com/office/drawing/2014/main" id="{6AB0EF97-B3AE-469B-BB22-75AE38E37B27}"/>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101">
              <a:extLst>
                <a:ext uri="{FF2B5EF4-FFF2-40B4-BE49-F238E27FC236}">
                  <a16:creationId xmlns:a16="http://schemas.microsoft.com/office/drawing/2014/main" id="{35E77D74-2626-4B77-A309-A11904D72E72}"/>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 name="Rectangle 102">
              <a:extLst>
                <a:ext uri="{FF2B5EF4-FFF2-40B4-BE49-F238E27FC236}">
                  <a16:creationId xmlns:a16="http://schemas.microsoft.com/office/drawing/2014/main" id="{6DA545C0-6477-40F0-8545-E070FFDA1710}"/>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103">
              <a:extLst>
                <a:ext uri="{FF2B5EF4-FFF2-40B4-BE49-F238E27FC236}">
                  <a16:creationId xmlns:a16="http://schemas.microsoft.com/office/drawing/2014/main" id="{072AF5ED-FCAF-4C3B-9685-6C84DE9858F0}"/>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 name="Rectangle 107">
              <a:extLst>
                <a:ext uri="{FF2B5EF4-FFF2-40B4-BE49-F238E27FC236}">
                  <a16:creationId xmlns:a16="http://schemas.microsoft.com/office/drawing/2014/main" id="{83554BC6-1939-47F5-9044-D3EAC60F6A7B}"/>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108">
              <a:extLst>
                <a:ext uri="{FF2B5EF4-FFF2-40B4-BE49-F238E27FC236}">
                  <a16:creationId xmlns:a16="http://schemas.microsoft.com/office/drawing/2014/main" id="{BF2520E0-F452-4C03-B420-2811FD87A585}"/>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 name="Rectangle 109">
              <a:extLst>
                <a:ext uri="{FF2B5EF4-FFF2-40B4-BE49-F238E27FC236}">
                  <a16:creationId xmlns:a16="http://schemas.microsoft.com/office/drawing/2014/main" id="{2473D6CC-8485-4041-9D1A-79E1E9EFEF9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 name="Rectangle 110">
              <a:extLst>
                <a:ext uri="{FF2B5EF4-FFF2-40B4-BE49-F238E27FC236}">
                  <a16:creationId xmlns:a16="http://schemas.microsoft.com/office/drawing/2014/main" id="{E0C05D52-BF1F-416B-AA62-8AFB9712410A}"/>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111">
              <a:extLst>
                <a:ext uri="{FF2B5EF4-FFF2-40B4-BE49-F238E27FC236}">
                  <a16:creationId xmlns:a16="http://schemas.microsoft.com/office/drawing/2014/main" id="{E073CD91-5EB3-454B-9BF2-69A723E0AFDC}"/>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112">
              <a:extLst>
                <a:ext uri="{FF2B5EF4-FFF2-40B4-BE49-F238E27FC236}">
                  <a16:creationId xmlns:a16="http://schemas.microsoft.com/office/drawing/2014/main" id="{5AD9E5D1-B31C-4B73-85B1-1EE0BDB026C8}"/>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113">
              <a:extLst>
                <a:ext uri="{FF2B5EF4-FFF2-40B4-BE49-F238E27FC236}">
                  <a16:creationId xmlns:a16="http://schemas.microsoft.com/office/drawing/2014/main" id="{9E9FB48E-A6F5-4CC0-AEAD-6B22EFEA0D62}"/>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 name="Rectangle 114">
              <a:extLst>
                <a:ext uri="{FF2B5EF4-FFF2-40B4-BE49-F238E27FC236}">
                  <a16:creationId xmlns:a16="http://schemas.microsoft.com/office/drawing/2014/main" id="{73BAA50B-AA4E-4C85-A588-650B75929D2E}"/>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115">
              <a:extLst>
                <a:ext uri="{FF2B5EF4-FFF2-40B4-BE49-F238E27FC236}">
                  <a16:creationId xmlns:a16="http://schemas.microsoft.com/office/drawing/2014/main" id="{85E3DFFD-1575-4A69-98CA-C2B18F572DB4}"/>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116">
              <a:extLst>
                <a:ext uri="{FF2B5EF4-FFF2-40B4-BE49-F238E27FC236}">
                  <a16:creationId xmlns:a16="http://schemas.microsoft.com/office/drawing/2014/main" id="{402C03CB-13E7-4920-A07D-7EF64199ABF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 name="Rectangle 117">
              <a:extLst>
                <a:ext uri="{FF2B5EF4-FFF2-40B4-BE49-F238E27FC236}">
                  <a16:creationId xmlns:a16="http://schemas.microsoft.com/office/drawing/2014/main" id="{B619557F-7D22-4BE3-822E-08E89EB74573}"/>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118">
              <a:extLst>
                <a:ext uri="{FF2B5EF4-FFF2-40B4-BE49-F238E27FC236}">
                  <a16:creationId xmlns:a16="http://schemas.microsoft.com/office/drawing/2014/main" id="{4261A2D5-1DC0-488A-9C9A-4CF54889786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119">
              <a:extLst>
                <a:ext uri="{FF2B5EF4-FFF2-40B4-BE49-F238E27FC236}">
                  <a16:creationId xmlns:a16="http://schemas.microsoft.com/office/drawing/2014/main" id="{37910041-9361-46E8-870D-6B09322E53EB}"/>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9" name="Rectangle 120">
              <a:extLst>
                <a:ext uri="{FF2B5EF4-FFF2-40B4-BE49-F238E27FC236}">
                  <a16:creationId xmlns:a16="http://schemas.microsoft.com/office/drawing/2014/main" id="{BF89B4E4-1CD9-4ADE-850F-F2BE08B01CEB}"/>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121">
              <a:extLst>
                <a:ext uri="{FF2B5EF4-FFF2-40B4-BE49-F238E27FC236}">
                  <a16:creationId xmlns:a16="http://schemas.microsoft.com/office/drawing/2014/main" id="{07253CD2-DDD1-45AD-A949-C82BC7534367}"/>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122">
              <a:extLst>
                <a:ext uri="{FF2B5EF4-FFF2-40B4-BE49-F238E27FC236}">
                  <a16:creationId xmlns:a16="http://schemas.microsoft.com/office/drawing/2014/main" id="{B20022FA-A592-4BF8-AB38-3D19517AA74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2" name="Rectangle 124">
              <a:extLst>
                <a:ext uri="{FF2B5EF4-FFF2-40B4-BE49-F238E27FC236}">
                  <a16:creationId xmlns:a16="http://schemas.microsoft.com/office/drawing/2014/main" id="{5E491AB2-CC7B-48C6-AC2F-8EAF25B998A7}"/>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125">
              <a:extLst>
                <a:ext uri="{FF2B5EF4-FFF2-40B4-BE49-F238E27FC236}">
                  <a16:creationId xmlns:a16="http://schemas.microsoft.com/office/drawing/2014/main" id="{C4FC7E12-EDB8-4515-A565-32C5E905ADF5}"/>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64" name="Freeform 5">
            <a:extLst>
              <a:ext uri="{FF2B5EF4-FFF2-40B4-BE49-F238E27FC236}">
                <a16:creationId xmlns:a16="http://schemas.microsoft.com/office/drawing/2014/main" id="{AD703DDB-AC0B-4988-BF1F-9707EC777BD9}"/>
              </a:ext>
            </a:extLst>
          </p:cNvPr>
          <p:cNvSpPr>
            <a:spLocks noEditPoints="1"/>
          </p:cNvSpPr>
          <p:nvPr/>
        </p:nvSpPr>
        <p:spPr bwMode="auto">
          <a:xfrm flipH="1">
            <a:off x="3253112" y="2886893"/>
            <a:ext cx="3271081" cy="1192866"/>
          </a:xfrm>
          <a:custGeom>
            <a:avLst/>
            <a:gdLst>
              <a:gd name="T0" fmla="*/ 692 w 2980"/>
              <a:gd name="T1" fmla="*/ 625 h 1086"/>
              <a:gd name="T2" fmla="*/ 1350 w 2980"/>
              <a:gd name="T3" fmla="*/ 765 h 1086"/>
              <a:gd name="T4" fmla="*/ 1662 w 2980"/>
              <a:gd name="T5" fmla="*/ 831 h 1086"/>
              <a:gd name="T6" fmla="*/ 1686 w 2980"/>
              <a:gd name="T7" fmla="*/ 716 h 1086"/>
              <a:gd name="T8" fmla="*/ 1668 w 2980"/>
              <a:gd name="T9" fmla="*/ 547 h 1086"/>
              <a:gd name="T10" fmla="*/ 1693 w 2980"/>
              <a:gd name="T11" fmla="*/ 451 h 1086"/>
              <a:gd name="T12" fmla="*/ 1732 w 2980"/>
              <a:gd name="T13" fmla="*/ 173 h 1086"/>
              <a:gd name="T14" fmla="*/ 1836 w 2980"/>
              <a:gd name="T15" fmla="*/ 22 h 1086"/>
              <a:gd name="T16" fmla="*/ 1949 w 2980"/>
              <a:gd name="T17" fmla="*/ 123 h 1086"/>
              <a:gd name="T18" fmla="*/ 1876 w 2980"/>
              <a:gd name="T19" fmla="*/ 190 h 1086"/>
              <a:gd name="T20" fmla="*/ 1876 w 2980"/>
              <a:gd name="T21" fmla="*/ 315 h 1086"/>
              <a:gd name="T22" fmla="*/ 1959 w 2980"/>
              <a:gd name="T23" fmla="*/ 445 h 1086"/>
              <a:gd name="T24" fmla="*/ 1963 w 2980"/>
              <a:gd name="T25" fmla="*/ 549 h 1086"/>
              <a:gd name="T26" fmla="*/ 1947 w 2980"/>
              <a:gd name="T27" fmla="*/ 572 h 1086"/>
              <a:gd name="T28" fmla="*/ 1921 w 2980"/>
              <a:gd name="T29" fmla="*/ 587 h 1086"/>
              <a:gd name="T30" fmla="*/ 1880 w 2980"/>
              <a:gd name="T31" fmla="*/ 612 h 1086"/>
              <a:gd name="T32" fmla="*/ 2031 w 2980"/>
              <a:gd name="T33" fmla="*/ 662 h 1086"/>
              <a:gd name="T34" fmla="*/ 2195 w 2980"/>
              <a:gd name="T35" fmla="*/ 411 h 1086"/>
              <a:gd name="T36" fmla="*/ 2174 w 2980"/>
              <a:gd name="T37" fmla="*/ 364 h 1086"/>
              <a:gd name="T38" fmla="*/ 2163 w 2980"/>
              <a:gd name="T39" fmla="*/ 250 h 1086"/>
              <a:gd name="T40" fmla="*/ 2289 w 2980"/>
              <a:gd name="T41" fmla="*/ 309 h 1086"/>
              <a:gd name="T42" fmla="*/ 2341 w 2980"/>
              <a:gd name="T43" fmla="*/ 468 h 1086"/>
              <a:gd name="T44" fmla="*/ 2382 w 2980"/>
              <a:gd name="T45" fmla="*/ 504 h 1086"/>
              <a:gd name="T46" fmla="*/ 2451 w 2980"/>
              <a:gd name="T47" fmla="*/ 331 h 1086"/>
              <a:gd name="T48" fmla="*/ 2514 w 2980"/>
              <a:gd name="T49" fmla="*/ 246 h 1086"/>
              <a:gd name="T50" fmla="*/ 2622 w 2980"/>
              <a:gd name="T51" fmla="*/ 226 h 1086"/>
              <a:gd name="T52" fmla="*/ 2684 w 2980"/>
              <a:gd name="T53" fmla="*/ 335 h 1086"/>
              <a:gd name="T54" fmla="*/ 2710 w 2980"/>
              <a:gd name="T55" fmla="*/ 558 h 1086"/>
              <a:gd name="T56" fmla="*/ 2757 w 2980"/>
              <a:gd name="T57" fmla="*/ 626 h 1086"/>
              <a:gd name="T58" fmla="*/ 2773 w 2980"/>
              <a:gd name="T59" fmla="*/ 697 h 1086"/>
              <a:gd name="T60" fmla="*/ 2727 w 2980"/>
              <a:gd name="T61" fmla="*/ 770 h 1086"/>
              <a:gd name="T62" fmla="*/ 2664 w 2980"/>
              <a:gd name="T63" fmla="*/ 906 h 1086"/>
              <a:gd name="T64" fmla="*/ 2980 w 2980"/>
              <a:gd name="T65" fmla="*/ 998 h 1086"/>
              <a:gd name="T66" fmla="*/ 2343 w 2980"/>
              <a:gd name="T67" fmla="*/ 754 h 1086"/>
              <a:gd name="T68" fmla="*/ 2434 w 2980"/>
              <a:gd name="T69" fmla="*/ 842 h 1086"/>
              <a:gd name="T70" fmla="*/ 2466 w 2980"/>
              <a:gd name="T71" fmla="*/ 584 h 1086"/>
              <a:gd name="T72" fmla="*/ 2476 w 2980"/>
              <a:gd name="T73" fmla="*/ 480 h 1086"/>
              <a:gd name="T74" fmla="*/ 2385 w 2980"/>
              <a:gd name="T75" fmla="*/ 557 h 1086"/>
              <a:gd name="T76" fmla="*/ 2337 w 2980"/>
              <a:gd name="T77" fmla="*/ 621 h 1086"/>
              <a:gd name="T78" fmla="*/ 2338 w 2980"/>
              <a:gd name="T79" fmla="*/ 706 h 1086"/>
              <a:gd name="T80" fmla="*/ 2101 w 2980"/>
              <a:gd name="T81" fmla="*/ 618 h 1086"/>
              <a:gd name="T82" fmla="*/ 2156 w 2980"/>
              <a:gd name="T83" fmla="*/ 738 h 1086"/>
              <a:gd name="T84" fmla="*/ 2186 w 2980"/>
              <a:gd name="T85" fmla="*/ 671 h 1086"/>
              <a:gd name="T86" fmla="*/ 2185 w 2980"/>
              <a:gd name="T87" fmla="*/ 524 h 1086"/>
              <a:gd name="T88" fmla="*/ 1875 w 2980"/>
              <a:gd name="T89" fmla="*/ 494 h 1086"/>
              <a:gd name="T90" fmla="*/ 1898 w 2980"/>
              <a:gd name="T91" fmla="*/ 550 h 1086"/>
              <a:gd name="T92" fmla="*/ 1900 w 2980"/>
              <a:gd name="T93" fmla="*/ 515 h 1086"/>
              <a:gd name="T94" fmla="*/ 2712 w 2980"/>
              <a:gd name="T95" fmla="*/ 705 h 1086"/>
              <a:gd name="T96" fmla="*/ 2681 w 2980"/>
              <a:gd name="T97" fmla="*/ 766 h 1086"/>
              <a:gd name="T98" fmla="*/ 2717 w 2980"/>
              <a:gd name="T99" fmla="*/ 679 h 1086"/>
              <a:gd name="T100" fmla="*/ 1878 w 2980"/>
              <a:gd name="T101" fmla="*/ 592 h 1086"/>
              <a:gd name="T102" fmla="*/ 2768 w 2980"/>
              <a:gd name="T103" fmla="*/ 671 h 1086"/>
              <a:gd name="T104" fmla="*/ 2724 w 2980"/>
              <a:gd name="T105" fmla="*/ 758 h 1086"/>
              <a:gd name="T106" fmla="*/ 2714 w 2980"/>
              <a:gd name="T107" fmla="*/ 764 h 1086"/>
              <a:gd name="T108" fmla="*/ 2697 w 2980"/>
              <a:gd name="T109" fmla="*/ 805 h 1086"/>
              <a:gd name="T110" fmla="*/ 2360 w 2980"/>
              <a:gd name="T111" fmla="*/ 608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80" h="1086">
                <a:moveTo>
                  <a:pt x="0" y="806"/>
                </a:moveTo>
                <a:cubicBezTo>
                  <a:pt x="23" y="800"/>
                  <a:pt x="45" y="795"/>
                  <a:pt x="68" y="789"/>
                </a:cubicBezTo>
                <a:cubicBezTo>
                  <a:pt x="216" y="750"/>
                  <a:pt x="364" y="710"/>
                  <a:pt x="513" y="671"/>
                </a:cubicBezTo>
                <a:cubicBezTo>
                  <a:pt x="568" y="656"/>
                  <a:pt x="624" y="641"/>
                  <a:pt x="680" y="626"/>
                </a:cubicBezTo>
                <a:cubicBezTo>
                  <a:pt x="684" y="625"/>
                  <a:pt x="688" y="624"/>
                  <a:pt x="692" y="625"/>
                </a:cubicBezTo>
                <a:cubicBezTo>
                  <a:pt x="739" y="636"/>
                  <a:pt x="785" y="647"/>
                  <a:pt x="832" y="657"/>
                </a:cubicBezTo>
                <a:cubicBezTo>
                  <a:pt x="902" y="673"/>
                  <a:pt x="972" y="689"/>
                  <a:pt x="1041" y="705"/>
                </a:cubicBezTo>
                <a:cubicBezTo>
                  <a:pt x="1096" y="717"/>
                  <a:pt x="1151" y="729"/>
                  <a:pt x="1205" y="742"/>
                </a:cubicBezTo>
                <a:cubicBezTo>
                  <a:pt x="1243" y="750"/>
                  <a:pt x="1280" y="760"/>
                  <a:pt x="1318" y="767"/>
                </a:cubicBezTo>
                <a:cubicBezTo>
                  <a:pt x="1328" y="769"/>
                  <a:pt x="1340" y="766"/>
                  <a:pt x="1350" y="765"/>
                </a:cubicBezTo>
                <a:cubicBezTo>
                  <a:pt x="1396" y="759"/>
                  <a:pt x="1441" y="755"/>
                  <a:pt x="1486" y="770"/>
                </a:cubicBezTo>
                <a:cubicBezTo>
                  <a:pt x="1508" y="778"/>
                  <a:pt x="1528" y="788"/>
                  <a:pt x="1541" y="808"/>
                </a:cubicBezTo>
                <a:cubicBezTo>
                  <a:pt x="1549" y="821"/>
                  <a:pt x="1562" y="822"/>
                  <a:pt x="1574" y="825"/>
                </a:cubicBezTo>
                <a:cubicBezTo>
                  <a:pt x="1599" y="830"/>
                  <a:pt x="1623" y="835"/>
                  <a:pt x="1647" y="840"/>
                </a:cubicBezTo>
                <a:cubicBezTo>
                  <a:pt x="1655" y="842"/>
                  <a:pt x="1661" y="839"/>
                  <a:pt x="1662" y="831"/>
                </a:cubicBezTo>
                <a:cubicBezTo>
                  <a:pt x="1663" y="826"/>
                  <a:pt x="1662" y="821"/>
                  <a:pt x="1663" y="816"/>
                </a:cubicBezTo>
                <a:cubicBezTo>
                  <a:pt x="1665" y="808"/>
                  <a:pt x="1667" y="799"/>
                  <a:pt x="1672" y="792"/>
                </a:cubicBezTo>
                <a:cubicBezTo>
                  <a:pt x="1678" y="781"/>
                  <a:pt x="1686" y="770"/>
                  <a:pt x="1692" y="760"/>
                </a:cubicBezTo>
                <a:cubicBezTo>
                  <a:pt x="1694" y="757"/>
                  <a:pt x="1694" y="753"/>
                  <a:pt x="1694" y="750"/>
                </a:cubicBezTo>
                <a:cubicBezTo>
                  <a:pt x="1691" y="739"/>
                  <a:pt x="1687" y="727"/>
                  <a:pt x="1686" y="716"/>
                </a:cubicBezTo>
                <a:cubicBezTo>
                  <a:pt x="1685" y="707"/>
                  <a:pt x="1689" y="698"/>
                  <a:pt x="1690" y="690"/>
                </a:cubicBezTo>
                <a:cubicBezTo>
                  <a:pt x="1690" y="685"/>
                  <a:pt x="1691" y="679"/>
                  <a:pt x="1690" y="675"/>
                </a:cubicBezTo>
                <a:cubicBezTo>
                  <a:pt x="1683" y="649"/>
                  <a:pt x="1674" y="624"/>
                  <a:pt x="1675" y="597"/>
                </a:cubicBezTo>
                <a:cubicBezTo>
                  <a:pt x="1676" y="585"/>
                  <a:pt x="1675" y="572"/>
                  <a:pt x="1674" y="559"/>
                </a:cubicBezTo>
                <a:cubicBezTo>
                  <a:pt x="1674" y="555"/>
                  <a:pt x="1671" y="551"/>
                  <a:pt x="1668" y="547"/>
                </a:cubicBezTo>
                <a:cubicBezTo>
                  <a:pt x="1665" y="542"/>
                  <a:pt x="1658" y="536"/>
                  <a:pt x="1659" y="532"/>
                </a:cubicBezTo>
                <a:cubicBezTo>
                  <a:pt x="1661" y="523"/>
                  <a:pt x="1667" y="515"/>
                  <a:pt x="1671" y="506"/>
                </a:cubicBezTo>
                <a:cubicBezTo>
                  <a:pt x="1674" y="501"/>
                  <a:pt x="1679" y="496"/>
                  <a:pt x="1681" y="491"/>
                </a:cubicBezTo>
                <a:cubicBezTo>
                  <a:pt x="1687" y="480"/>
                  <a:pt x="1692" y="468"/>
                  <a:pt x="1698" y="454"/>
                </a:cubicBezTo>
                <a:cubicBezTo>
                  <a:pt x="1697" y="454"/>
                  <a:pt x="1695" y="452"/>
                  <a:pt x="1693" y="451"/>
                </a:cubicBezTo>
                <a:cubicBezTo>
                  <a:pt x="1689" y="447"/>
                  <a:pt x="1687" y="443"/>
                  <a:pt x="1692" y="438"/>
                </a:cubicBezTo>
                <a:cubicBezTo>
                  <a:pt x="1706" y="422"/>
                  <a:pt x="1708" y="404"/>
                  <a:pt x="1704" y="384"/>
                </a:cubicBezTo>
                <a:cubicBezTo>
                  <a:pt x="1699" y="365"/>
                  <a:pt x="1694" y="346"/>
                  <a:pt x="1692" y="327"/>
                </a:cubicBezTo>
                <a:cubicBezTo>
                  <a:pt x="1690" y="298"/>
                  <a:pt x="1695" y="269"/>
                  <a:pt x="1701" y="241"/>
                </a:cubicBezTo>
                <a:cubicBezTo>
                  <a:pt x="1707" y="216"/>
                  <a:pt x="1715" y="192"/>
                  <a:pt x="1732" y="173"/>
                </a:cubicBezTo>
                <a:cubicBezTo>
                  <a:pt x="1738" y="167"/>
                  <a:pt x="1744" y="161"/>
                  <a:pt x="1752" y="156"/>
                </a:cubicBezTo>
                <a:cubicBezTo>
                  <a:pt x="1761" y="149"/>
                  <a:pt x="1772" y="146"/>
                  <a:pt x="1780" y="138"/>
                </a:cubicBezTo>
                <a:cubicBezTo>
                  <a:pt x="1794" y="126"/>
                  <a:pt x="1803" y="111"/>
                  <a:pt x="1806" y="92"/>
                </a:cubicBezTo>
                <a:cubicBezTo>
                  <a:pt x="1808" y="76"/>
                  <a:pt x="1811" y="60"/>
                  <a:pt x="1822" y="47"/>
                </a:cubicBezTo>
                <a:cubicBezTo>
                  <a:pt x="1828" y="40"/>
                  <a:pt x="1832" y="31"/>
                  <a:pt x="1836" y="22"/>
                </a:cubicBezTo>
                <a:cubicBezTo>
                  <a:pt x="1845" y="5"/>
                  <a:pt x="1860" y="0"/>
                  <a:pt x="1876" y="10"/>
                </a:cubicBezTo>
                <a:cubicBezTo>
                  <a:pt x="1898" y="23"/>
                  <a:pt x="1919" y="38"/>
                  <a:pt x="1939" y="53"/>
                </a:cubicBezTo>
                <a:cubicBezTo>
                  <a:pt x="1950" y="61"/>
                  <a:pt x="1949" y="72"/>
                  <a:pt x="1942" y="84"/>
                </a:cubicBezTo>
                <a:cubicBezTo>
                  <a:pt x="1933" y="97"/>
                  <a:pt x="1933" y="101"/>
                  <a:pt x="1940" y="111"/>
                </a:cubicBezTo>
                <a:cubicBezTo>
                  <a:pt x="1943" y="115"/>
                  <a:pt x="1946" y="119"/>
                  <a:pt x="1949" y="123"/>
                </a:cubicBezTo>
                <a:cubicBezTo>
                  <a:pt x="1955" y="132"/>
                  <a:pt x="1952" y="138"/>
                  <a:pt x="1940" y="138"/>
                </a:cubicBezTo>
                <a:cubicBezTo>
                  <a:pt x="1935" y="138"/>
                  <a:pt x="1930" y="136"/>
                  <a:pt x="1924" y="135"/>
                </a:cubicBezTo>
                <a:cubicBezTo>
                  <a:pt x="1919" y="142"/>
                  <a:pt x="1908" y="145"/>
                  <a:pt x="1907" y="157"/>
                </a:cubicBezTo>
                <a:cubicBezTo>
                  <a:pt x="1907" y="161"/>
                  <a:pt x="1899" y="163"/>
                  <a:pt x="1895" y="167"/>
                </a:cubicBezTo>
                <a:cubicBezTo>
                  <a:pt x="1889" y="175"/>
                  <a:pt x="1883" y="183"/>
                  <a:pt x="1876" y="190"/>
                </a:cubicBezTo>
                <a:cubicBezTo>
                  <a:pt x="1869" y="198"/>
                  <a:pt x="1860" y="195"/>
                  <a:pt x="1851" y="194"/>
                </a:cubicBezTo>
                <a:cubicBezTo>
                  <a:pt x="1849" y="193"/>
                  <a:pt x="1847" y="194"/>
                  <a:pt x="1844" y="194"/>
                </a:cubicBezTo>
                <a:cubicBezTo>
                  <a:pt x="1844" y="196"/>
                  <a:pt x="1844" y="199"/>
                  <a:pt x="1845" y="201"/>
                </a:cubicBezTo>
                <a:cubicBezTo>
                  <a:pt x="1845" y="204"/>
                  <a:pt x="1847" y="206"/>
                  <a:pt x="1849" y="209"/>
                </a:cubicBezTo>
                <a:cubicBezTo>
                  <a:pt x="1873" y="240"/>
                  <a:pt x="1878" y="277"/>
                  <a:pt x="1876" y="315"/>
                </a:cubicBezTo>
                <a:cubicBezTo>
                  <a:pt x="1875" y="331"/>
                  <a:pt x="1878" y="347"/>
                  <a:pt x="1879" y="362"/>
                </a:cubicBezTo>
                <a:cubicBezTo>
                  <a:pt x="1879" y="384"/>
                  <a:pt x="1894" y="395"/>
                  <a:pt x="1909" y="407"/>
                </a:cubicBezTo>
                <a:cubicBezTo>
                  <a:pt x="1916" y="413"/>
                  <a:pt x="1925" y="418"/>
                  <a:pt x="1933" y="423"/>
                </a:cubicBezTo>
                <a:cubicBezTo>
                  <a:pt x="1935" y="425"/>
                  <a:pt x="1938" y="427"/>
                  <a:pt x="1938" y="429"/>
                </a:cubicBezTo>
                <a:cubicBezTo>
                  <a:pt x="1941" y="439"/>
                  <a:pt x="1950" y="442"/>
                  <a:pt x="1959" y="445"/>
                </a:cubicBezTo>
                <a:cubicBezTo>
                  <a:pt x="1962" y="447"/>
                  <a:pt x="1965" y="449"/>
                  <a:pt x="1969" y="449"/>
                </a:cubicBezTo>
                <a:cubicBezTo>
                  <a:pt x="1986" y="453"/>
                  <a:pt x="1992" y="465"/>
                  <a:pt x="1995" y="480"/>
                </a:cubicBezTo>
                <a:cubicBezTo>
                  <a:pt x="1998" y="493"/>
                  <a:pt x="1989" y="511"/>
                  <a:pt x="1977" y="517"/>
                </a:cubicBezTo>
                <a:cubicBezTo>
                  <a:pt x="1971" y="520"/>
                  <a:pt x="1967" y="521"/>
                  <a:pt x="1970" y="530"/>
                </a:cubicBezTo>
                <a:cubicBezTo>
                  <a:pt x="1971" y="535"/>
                  <a:pt x="1965" y="542"/>
                  <a:pt x="1963" y="549"/>
                </a:cubicBezTo>
                <a:cubicBezTo>
                  <a:pt x="1962" y="549"/>
                  <a:pt x="1961" y="549"/>
                  <a:pt x="1959" y="548"/>
                </a:cubicBezTo>
                <a:cubicBezTo>
                  <a:pt x="1961" y="551"/>
                  <a:pt x="1963" y="553"/>
                  <a:pt x="1965" y="555"/>
                </a:cubicBezTo>
                <a:cubicBezTo>
                  <a:pt x="1966" y="557"/>
                  <a:pt x="1967" y="560"/>
                  <a:pt x="1968" y="563"/>
                </a:cubicBezTo>
                <a:cubicBezTo>
                  <a:pt x="1965" y="564"/>
                  <a:pt x="1962" y="566"/>
                  <a:pt x="1959" y="565"/>
                </a:cubicBezTo>
                <a:cubicBezTo>
                  <a:pt x="1953" y="564"/>
                  <a:pt x="1949" y="566"/>
                  <a:pt x="1947" y="572"/>
                </a:cubicBezTo>
                <a:cubicBezTo>
                  <a:pt x="1942" y="586"/>
                  <a:pt x="1935" y="599"/>
                  <a:pt x="1928" y="612"/>
                </a:cubicBezTo>
                <a:cubicBezTo>
                  <a:pt x="1927" y="614"/>
                  <a:pt x="1927" y="617"/>
                  <a:pt x="1925" y="619"/>
                </a:cubicBezTo>
                <a:cubicBezTo>
                  <a:pt x="1922" y="621"/>
                  <a:pt x="1918" y="621"/>
                  <a:pt x="1914" y="622"/>
                </a:cubicBezTo>
                <a:cubicBezTo>
                  <a:pt x="1913" y="619"/>
                  <a:pt x="1911" y="616"/>
                  <a:pt x="1912" y="613"/>
                </a:cubicBezTo>
                <a:cubicBezTo>
                  <a:pt x="1914" y="604"/>
                  <a:pt x="1918" y="596"/>
                  <a:pt x="1921" y="587"/>
                </a:cubicBezTo>
                <a:cubicBezTo>
                  <a:pt x="1922" y="585"/>
                  <a:pt x="1922" y="583"/>
                  <a:pt x="1923" y="582"/>
                </a:cubicBezTo>
                <a:cubicBezTo>
                  <a:pt x="1922" y="581"/>
                  <a:pt x="1922" y="581"/>
                  <a:pt x="1921" y="580"/>
                </a:cubicBezTo>
                <a:cubicBezTo>
                  <a:pt x="1918" y="582"/>
                  <a:pt x="1915" y="585"/>
                  <a:pt x="1912" y="587"/>
                </a:cubicBezTo>
                <a:cubicBezTo>
                  <a:pt x="1903" y="593"/>
                  <a:pt x="1894" y="600"/>
                  <a:pt x="1885" y="606"/>
                </a:cubicBezTo>
                <a:cubicBezTo>
                  <a:pt x="1883" y="608"/>
                  <a:pt x="1880" y="611"/>
                  <a:pt x="1880" y="612"/>
                </a:cubicBezTo>
                <a:cubicBezTo>
                  <a:pt x="1881" y="617"/>
                  <a:pt x="1883" y="623"/>
                  <a:pt x="1887" y="624"/>
                </a:cubicBezTo>
                <a:cubicBezTo>
                  <a:pt x="1899" y="631"/>
                  <a:pt x="1913" y="636"/>
                  <a:pt x="1926" y="642"/>
                </a:cubicBezTo>
                <a:cubicBezTo>
                  <a:pt x="1957" y="654"/>
                  <a:pt x="1987" y="666"/>
                  <a:pt x="2017" y="679"/>
                </a:cubicBezTo>
                <a:cubicBezTo>
                  <a:pt x="2024" y="682"/>
                  <a:pt x="2027" y="681"/>
                  <a:pt x="2027" y="673"/>
                </a:cubicBezTo>
                <a:cubicBezTo>
                  <a:pt x="2027" y="669"/>
                  <a:pt x="2030" y="666"/>
                  <a:pt x="2031" y="662"/>
                </a:cubicBezTo>
                <a:cubicBezTo>
                  <a:pt x="2045" y="633"/>
                  <a:pt x="2059" y="604"/>
                  <a:pt x="2075" y="575"/>
                </a:cubicBezTo>
                <a:cubicBezTo>
                  <a:pt x="2085" y="557"/>
                  <a:pt x="2098" y="540"/>
                  <a:pt x="2112" y="523"/>
                </a:cubicBezTo>
                <a:cubicBezTo>
                  <a:pt x="2128" y="503"/>
                  <a:pt x="2146" y="485"/>
                  <a:pt x="2162" y="465"/>
                </a:cubicBezTo>
                <a:cubicBezTo>
                  <a:pt x="2167" y="459"/>
                  <a:pt x="2170" y="452"/>
                  <a:pt x="2174" y="446"/>
                </a:cubicBezTo>
                <a:cubicBezTo>
                  <a:pt x="2181" y="434"/>
                  <a:pt x="2187" y="422"/>
                  <a:pt x="2195" y="411"/>
                </a:cubicBezTo>
                <a:cubicBezTo>
                  <a:pt x="2200" y="406"/>
                  <a:pt x="2207" y="402"/>
                  <a:pt x="2212" y="397"/>
                </a:cubicBezTo>
                <a:cubicBezTo>
                  <a:pt x="2215" y="395"/>
                  <a:pt x="2216" y="391"/>
                  <a:pt x="2218" y="388"/>
                </a:cubicBezTo>
                <a:cubicBezTo>
                  <a:pt x="2214" y="386"/>
                  <a:pt x="2209" y="383"/>
                  <a:pt x="2205" y="381"/>
                </a:cubicBezTo>
                <a:cubicBezTo>
                  <a:pt x="2204" y="381"/>
                  <a:pt x="2203" y="382"/>
                  <a:pt x="2202" y="382"/>
                </a:cubicBezTo>
                <a:cubicBezTo>
                  <a:pt x="2188" y="385"/>
                  <a:pt x="2183" y="382"/>
                  <a:pt x="2174" y="364"/>
                </a:cubicBezTo>
                <a:cubicBezTo>
                  <a:pt x="2170" y="357"/>
                  <a:pt x="2167" y="348"/>
                  <a:pt x="2156" y="348"/>
                </a:cubicBezTo>
                <a:cubicBezTo>
                  <a:pt x="2159" y="339"/>
                  <a:pt x="2154" y="337"/>
                  <a:pt x="2147" y="335"/>
                </a:cubicBezTo>
                <a:cubicBezTo>
                  <a:pt x="2128" y="330"/>
                  <a:pt x="2126" y="327"/>
                  <a:pt x="2139" y="312"/>
                </a:cubicBezTo>
                <a:cubicBezTo>
                  <a:pt x="2151" y="298"/>
                  <a:pt x="2151" y="282"/>
                  <a:pt x="2154" y="266"/>
                </a:cubicBezTo>
                <a:cubicBezTo>
                  <a:pt x="2155" y="260"/>
                  <a:pt x="2159" y="253"/>
                  <a:pt x="2163" y="250"/>
                </a:cubicBezTo>
                <a:cubicBezTo>
                  <a:pt x="2182" y="239"/>
                  <a:pt x="2204" y="234"/>
                  <a:pt x="2225" y="233"/>
                </a:cubicBezTo>
                <a:cubicBezTo>
                  <a:pt x="2237" y="233"/>
                  <a:pt x="2249" y="238"/>
                  <a:pt x="2255" y="249"/>
                </a:cubicBezTo>
                <a:cubicBezTo>
                  <a:pt x="2259" y="256"/>
                  <a:pt x="2261" y="265"/>
                  <a:pt x="2261" y="273"/>
                </a:cubicBezTo>
                <a:cubicBezTo>
                  <a:pt x="2261" y="282"/>
                  <a:pt x="2265" y="285"/>
                  <a:pt x="2271" y="290"/>
                </a:cubicBezTo>
                <a:cubicBezTo>
                  <a:pt x="2277" y="294"/>
                  <a:pt x="2282" y="301"/>
                  <a:pt x="2289" y="309"/>
                </a:cubicBezTo>
                <a:cubicBezTo>
                  <a:pt x="2280" y="313"/>
                  <a:pt x="2274" y="316"/>
                  <a:pt x="2267" y="319"/>
                </a:cubicBezTo>
                <a:cubicBezTo>
                  <a:pt x="2261" y="322"/>
                  <a:pt x="2260" y="327"/>
                  <a:pt x="2262" y="333"/>
                </a:cubicBezTo>
                <a:cubicBezTo>
                  <a:pt x="2266" y="348"/>
                  <a:pt x="2271" y="362"/>
                  <a:pt x="2284" y="372"/>
                </a:cubicBezTo>
                <a:cubicBezTo>
                  <a:pt x="2292" y="379"/>
                  <a:pt x="2299" y="388"/>
                  <a:pt x="2306" y="395"/>
                </a:cubicBezTo>
                <a:cubicBezTo>
                  <a:pt x="2329" y="414"/>
                  <a:pt x="2337" y="441"/>
                  <a:pt x="2341" y="468"/>
                </a:cubicBezTo>
                <a:cubicBezTo>
                  <a:pt x="2343" y="487"/>
                  <a:pt x="2341" y="506"/>
                  <a:pt x="2340" y="525"/>
                </a:cubicBezTo>
                <a:cubicBezTo>
                  <a:pt x="2340" y="539"/>
                  <a:pt x="2338" y="553"/>
                  <a:pt x="2338" y="566"/>
                </a:cubicBezTo>
                <a:cubicBezTo>
                  <a:pt x="2338" y="567"/>
                  <a:pt x="2339" y="568"/>
                  <a:pt x="2341" y="571"/>
                </a:cubicBezTo>
                <a:cubicBezTo>
                  <a:pt x="2348" y="562"/>
                  <a:pt x="2355" y="553"/>
                  <a:pt x="2360" y="544"/>
                </a:cubicBezTo>
                <a:cubicBezTo>
                  <a:pt x="2368" y="531"/>
                  <a:pt x="2375" y="518"/>
                  <a:pt x="2382" y="504"/>
                </a:cubicBezTo>
                <a:cubicBezTo>
                  <a:pt x="2389" y="491"/>
                  <a:pt x="2396" y="478"/>
                  <a:pt x="2403" y="465"/>
                </a:cubicBezTo>
                <a:cubicBezTo>
                  <a:pt x="2416" y="441"/>
                  <a:pt x="2430" y="418"/>
                  <a:pt x="2443" y="395"/>
                </a:cubicBezTo>
                <a:cubicBezTo>
                  <a:pt x="2448" y="387"/>
                  <a:pt x="2451" y="378"/>
                  <a:pt x="2455" y="370"/>
                </a:cubicBezTo>
                <a:cubicBezTo>
                  <a:pt x="2456" y="368"/>
                  <a:pt x="2456" y="366"/>
                  <a:pt x="2456" y="363"/>
                </a:cubicBezTo>
                <a:cubicBezTo>
                  <a:pt x="2454" y="352"/>
                  <a:pt x="2452" y="342"/>
                  <a:pt x="2451" y="331"/>
                </a:cubicBezTo>
                <a:cubicBezTo>
                  <a:pt x="2450" y="328"/>
                  <a:pt x="2452" y="326"/>
                  <a:pt x="2453" y="323"/>
                </a:cubicBezTo>
                <a:cubicBezTo>
                  <a:pt x="2457" y="315"/>
                  <a:pt x="2462" y="307"/>
                  <a:pt x="2466" y="298"/>
                </a:cubicBezTo>
                <a:cubicBezTo>
                  <a:pt x="2474" y="280"/>
                  <a:pt x="2486" y="268"/>
                  <a:pt x="2508" y="271"/>
                </a:cubicBezTo>
                <a:cubicBezTo>
                  <a:pt x="2513" y="271"/>
                  <a:pt x="2518" y="271"/>
                  <a:pt x="2524" y="271"/>
                </a:cubicBezTo>
                <a:cubicBezTo>
                  <a:pt x="2520" y="261"/>
                  <a:pt x="2517" y="253"/>
                  <a:pt x="2514" y="246"/>
                </a:cubicBezTo>
                <a:cubicBezTo>
                  <a:pt x="2521" y="240"/>
                  <a:pt x="2523" y="224"/>
                  <a:pt x="2518" y="213"/>
                </a:cubicBezTo>
                <a:cubicBezTo>
                  <a:pt x="2513" y="200"/>
                  <a:pt x="2514" y="196"/>
                  <a:pt x="2524" y="187"/>
                </a:cubicBezTo>
                <a:cubicBezTo>
                  <a:pt x="2546" y="166"/>
                  <a:pt x="2571" y="161"/>
                  <a:pt x="2600" y="170"/>
                </a:cubicBezTo>
                <a:cubicBezTo>
                  <a:pt x="2612" y="173"/>
                  <a:pt x="2617" y="183"/>
                  <a:pt x="2619" y="193"/>
                </a:cubicBezTo>
                <a:cubicBezTo>
                  <a:pt x="2621" y="204"/>
                  <a:pt x="2620" y="215"/>
                  <a:pt x="2622" y="226"/>
                </a:cubicBezTo>
                <a:cubicBezTo>
                  <a:pt x="2623" y="233"/>
                  <a:pt x="2628" y="240"/>
                  <a:pt x="2631" y="247"/>
                </a:cubicBezTo>
                <a:cubicBezTo>
                  <a:pt x="2625" y="246"/>
                  <a:pt x="2621" y="245"/>
                  <a:pt x="2621" y="254"/>
                </a:cubicBezTo>
                <a:cubicBezTo>
                  <a:pt x="2621" y="261"/>
                  <a:pt x="2619" y="268"/>
                  <a:pt x="2617" y="274"/>
                </a:cubicBezTo>
                <a:cubicBezTo>
                  <a:pt x="2615" y="285"/>
                  <a:pt x="2623" y="291"/>
                  <a:pt x="2630" y="296"/>
                </a:cubicBezTo>
                <a:cubicBezTo>
                  <a:pt x="2648" y="309"/>
                  <a:pt x="2667" y="321"/>
                  <a:pt x="2684" y="335"/>
                </a:cubicBezTo>
                <a:cubicBezTo>
                  <a:pt x="2698" y="346"/>
                  <a:pt x="2710" y="359"/>
                  <a:pt x="2710" y="379"/>
                </a:cubicBezTo>
                <a:cubicBezTo>
                  <a:pt x="2710" y="382"/>
                  <a:pt x="2711" y="385"/>
                  <a:pt x="2712" y="388"/>
                </a:cubicBezTo>
                <a:cubicBezTo>
                  <a:pt x="2721" y="410"/>
                  <a:pt x="2717" y="431"/>
                  <a:pt x="2715" y="453"/>
                </a:cubicBezTo>
                <a:cubicBezTo>
                  <a:pt x="2712" y="481"/>
                  <a:pt x="2705" y="508"/>
                  <a:pt x="2708" y="537"/>
                </a:cubicBezTo>
                <a:cubicBezTo>
                  <a:pt x="2709" y="544"/>
                  <a:pt x="2710" y="551"/>
                  <a:pt x="2710" y="558"/>
                </a:cubicBezTo>
                <a:cubicBezTo>
                  <a:pt x="2709" y="592"/>
                  <a:pt x="2707" y="626"/>
                  <a:pt x="2706" y="660"/>
                </a:cubicBezTo>
                <a:cubicBezTo>
                  <a:pt x="2706" y="664"/>
                  <a:pt x="2705" y="668"/>
                  <a:pt x="2704" y="673"/>
                </a:cubicBezTo>
                <a:cubicBezTo>
                  <a:pt x="2706" y="673"/>
                  <a:pt x="2707" y="674"/>
                  <a:pt x="2708" y="674"/>
                </a:cubicBezTo>
                <a:cubicBezTo>
                  <a:pt x="2712" y="669"/>
                  <a:pt x="2716" y="664"/>
                  <a:pt x="2720" y="660"/>
                </a:cubicBezTo>
                <a:cubicBezTo>
                  <a:pt x="2732" y="648"/>
                  <a:pt x="2743" y="635"/>
                  <a:pt x="2757" y="626"/>
                </a:cubicBezTo>
                <a:cubicBezTo>
                  <a:pt x="2770" y="618"/>
                  <a:pt x="2777" y="607"/>
                  <a:pt x="2788" y="598"/>
                </a:cubicBezTo>
                <a:cubicBezTo>
                  <a:pt x="2797" y="590"/>
                  <a:pt x="2804" y="592"/>
                  <a:pt x="2811" y="602"/>
                </a:cubicBezTo>
                <a:cubicBezTo>
                  <a:pt x="2812" y="605"/>
                  <a:pt x="2814" y="609"/>
                  <a:pt x="2816" y="612"/>
                </a:cubicBezTo>
                <a:cubicBezTo>
                  <a:pt x="2821" y="619"/>
                  <a:pt x="2818" y="625"/>
                  <a:pt x="2814" y="631"/>
                </a:cubicBezTo>
                <a:cubicBezTo>
                  <a:pt x="2800" y="653"/>
                  <a:pt x="2787" y="675"/>
                  <a:pt x="2773" y="697"/>
                </a:cubicBezTo>
                <a:cubicBezTo>
                  <a:pt x="2771" y="702"/>
                  <a:pt x="2770" y="708"/>
                  <a:pt x="2770" y="711"/>
                </a:cubicBezTo>
                <a:cubicBezTo>
                  <a:pt x="2766" y="713"/>
                  <a:pt x="2761" y="715"/>
                  <a:pt x="2760" y="718"/>
                </a:cubicBezTo>
                <a:cubicBezTo>
                  <a:pt x="2757" y="722"/>
                  <a:pt x="2751" y="726"/>
                  <a:pt x="2759" y="734"/>
                </a:cubicBezTo>
                <a:cubicBezTo>
                  <a:pt x="2754" y="739"/>
                  <a:pt x="2747" y="743"/>
                  <a:pt x="2742" y="749"/>
                </a:cubicBezTo>
                <a:cubicBezTo>
                  <a:pt x="2736" y="755"/>
                  <a:pt x="2732" y="763"/>
                  <a:pt x="2727" y="770"/>
                </a:cubicBezTo>
                <a:cubicBezTo>
                  <a:pt x="2713" y="792"/>
                  <a:pt x="2700" y="814"/>
                  <a:pt x="2686" y="836"/>
                </a:cubicBezTo>
                <a:cubicBezTo>
                  <a:pt x="2681" y="844"/>
                  <a:pt x="2672" y="850"/>
                  <a:pt x="2664" y="857"/>
                </a:cubicBezTo>
                <a:cubicBezTo>
                  <a:pt x="2660" y="861"/>
                  <a:pt x="2659" y="864"/>
                  <a:pt x="2661" y="870"/>
                </a:cubicBezTo>
                <a:cubicBezTo>
                  <a:pt x="2665" y="878"/>
                  <a:pt x="2666" y="887"/>
                  <a:pt x="2663" y="896"/>
                </a:cubicBezTo>
                <a:cubicBezTo>
                  <a:pt x="2662" y="899"/>
                  <a:pt x="2663" y="903"/>
                  <a:pt x="2664" y="906"/>
                </a:cubicBezTo>
                <a:cubicBezTo>
                  <a:pt x="2668" y="918"/>
                  <a:pt x="2672" y="931"/>
                  <a:pt x="2677" y="943"/>
                </a:cubicBezTo>
                <a:cubicBezTo>
                  <a:pt x="2679" y="949"/>
                  <a:pt x="2683" y="955"/>
                  <a:pt x="2688" y="957"/>
                </a:cubicBezTo>
                <a:cubicBezTo>
                  <a:pt x="2720" y="971"/>
                  <a:pt x="2752" y="984"/>
                  <a:pt x="2784" y="997"/>
                </a:cubicBezTo>
                <a:cubicBezTo>
                  <a:pt x="2788" y="999"/>
                  <a:pt x="2793" y="998"/>
                  <a:pt x="2797" y="998"/>
                </a:cubicBezTo>
                <a:cubicBezTo>
                  <a:pt x="2858" y="998"/>
                  <a:pt x="2918" y="998"/>
                  <a:pt x="2980" y="998"/>
                </a:cubicBezTo>
                <a:cubicBezTo>
                  <a:pt x="2980" y="1027"/>
                  <a:pt x="2980" y="1056"/>
                  <a:pt x="2980" y="1086"/>
                </a:cubicBezTo>
                <a:cubicBezTo>
                  <a:pt x="1987" y="1086"/>
                  <a:pt x="994" y="1086"/>
                  <a:pt x="0" y="1086"/>
                </a:cubicBezTo>
                <a:cubicBezTo>
                  <a:pt x="0" y="992"/>
                  <a:pt x="0" y="899"/>
                  <a:pt x="0" y="806"/>
                </a:cubicBezTo>
                <a:close/>
                <a:moveTo>
                  <a:pt x="2347" y="754"/>
                </a:moveTo>
                <a:cubicBezTo>
                  <a:pt x="2345" y="754"/>
                  <a:pt x="2344" y="754"/>
                  <a:pt x="2343" y="754"/>
                </a:cubicBezTo>
                <a:cubicBezTo>
                  <a:pt x="2339" y="757"/>
                  <a:pt x="2333" y="761"/>
                  <a:pt x="2331" y="765"/>
                </a:cubicBezTo>
                <a:cubicBezTo>
                  <a:pt x="2326" y="774"/>
                  <a:pt x="2323" y="784"/>
                  <a:pt x="2318" y="793"/>
                </a:cubicBezTo>
                <a:cubicBezTo>
                  <a:pt x="2314" y="801"/>
                  <a:pt x="2317" y="804"/>
                  <a:pt x="2324" y="807"/>
                </a:cubicBezTo>
                <a:cubicBezTo>
                  <a:pt x="2357" y="821"/>
                  <a:pt x="2390" y="835"/>
                  <a:pt x="2423" y="848"/>
                </a:cubicBezTo>
                <a:cubicBezTo>
                  <a:pt x="2430" y="852"/>
                  <a:pt x="2433" y="850"/>
                  <a:pt x="2434" y="842"/>
                </a:cubicBezTo>
                <a:cubicBezTo>
                  <a:pt x="2435" y="825"/>
                  <a:pt x="2436" y="808"/>
                  <a:pt x="2438" y="791"/>
                </a:cubicBezTo>
                <a:cubicBezTo>
                  <a:pt x="2438" y="789"/>
                  <a:pt x="2437" y="786"/>
                  <a:pt x="2436" y="784"/>
                </a:cubicBezTo>
                <a:cubicBezTo>
                  <a:pt x="2429" y="769"/>
                  <a:pt x="2430" y="753"/>
                  <a:pt x="2433" y="737"/>
                </a:cubicBezTo>
                <a:cubicBezTo>
                  <a:pt x="2439" y="704"/>
                  <a:pt x="2445" y="671"/>
                  <a:pt x="2451" y="638"/>
                </a:cubicBezTo>
                <a:cubicBezTo>
                  <a:pt x="2455" y="620"/>
                  <a:pt x="2462" y="602"/>
                  <a:pt x="2466" y="584"/>
                </a:cubicBezTo>
                <a:cubicBezTo>
                  <a:pt x="2468" y="579"/>
                  <a:pt x="2469" y="572"/>
                  <a:pt x="2467" y="569"/>
                </a:cubicBezTo>
                <a:cubicBezTo>
                  <a:pt x="2460" y="560"/>
                  <a:pt x="2462" y="552"/>
                  <a:pt x="2468" y="544"/>
                </a:cubicBezTo>
                <a:cubicBezTo>
                  <a:pt x="2470" y="541"/>
                  <a:pt x="2472" y="538"/>
                  <a:pt x="2472" y="534"/>
                </a:cubicBezTo>
                <a:cubicBezTo>
                  <a:pt x="2473" y="526"/>
                  <a:pt x="2473" y="518"/>
                  <a:pt x="2473" y="510"/>
                </a:cubicBezTo>
                <a:cubicBezTo>
                  <a:pt x="2474" y="500"/>
                  <a:pt x="2476" y="490"/>
                  <a:pt x="2476" y="480"/>
                </a:cubicBezTo>
                <a:cubicBezTo>
                  <a:pt x="2477" y="478"/>
                  <a:pt x="2474" y="475"/>
                  <a:pt x="2473" y="472"/>
                </a:cubicBezTo>
                <a:cubicBezTo>
                  <a:pt x="2471" y="474"/>
                  <a:pt x="2469" y="475"/>
                  <a:pt x="2467" y="477"/>
                </a:cubicBezTo>
                <a:cubicBezTo>
                  <a:pt x="2456" y="487"/>
                  <a:pt x="2447" y="497"/>
                  <a:pt x="2436" y="506"/>
                </a:cubicBezTo>
                <a:cubicBezTo>
                  <a:pt x="2423" y="518"/>
                  <a:pt x="2408" y="528"/>
                  <a:pt x="2395" y="540"/>
                </a:cubicBezTo>
                <a:cubicBezTo>
                  <a:pt x="2390" y="544"/>
                  <a:pt x="2384" y="552"/>
                  <a:pt x="2385" y="557"/>
                </a:cubicBezTo>
                <a:cubicBezTo>
                  <a:pt x="2388" y="569"/>
                  <a:pt x="2383" y="578"/>
                  <a:pt x="2376" y="588"/>
                </a:cubicBezTo>
                <a:cubicBezTo>
                  <a:pt x="2374" y="590"/>
                  <a:pt x="2374" y="593"/>
                  <a:pt x="2373" y="596"/>
                </a:cubicBezTo>
                <a:cubicBezTo>
                  <a:pt x="2370" y="606"/>
                  <a:pt x="2367" y="616"/>
                  <a:pt x="2364" y="626"/>
                </a:cubicBezTo>
                <a:cubicBezTo>
                  <a:pt x="2363" y="628"/>
                  <a:pt x="2360" y="629"/>
                  <a:pt x="2357" y="630"/>
                </a:cubicBezTo>
                <a:cubicBezTo>
                  <a:pt x="2349" y="633"/>
                  <a:pt x="2345" y="627"/>
                  <a:pt x="2337" y="621"/>
                </a:cubicBezTo>
                <a:cubicBezTo>
                  <a:pt x="2338" y="630"/>
                  <a:pt x="2338" y="637"/>
                  <a:pt x="2339" y="643"/>
                </a:cubicBezTo>
                <a:cubicBezTo>
                  <a:pt x="2340" y="647"/>
                  <a:pt x="2340" y="652"/>
                  <a:pt x="2342" y="654"/>
                </a:cubicBezTo>
                <a:cubicBezTo>
                  <a:pt x="2351" y="664"/>
                  <a:pt x="2350" y="667"/>
                  <a:pt x="2338" y="671"/>
                </a:cubicBezTo>
                <a:cubicBezTo>
                  <a:pt x="2336" y="672"/>
                  <a:pt x="2333" y="676"/>
                  <a:pt x="2333" y="678"/>
                </a:cubicBezTo>
                <a:cubicBezTo>
                  <a:pt x="2334" y="687"/>
                  <a:pt x="2337" y="696"/>
                  <a:pt x="2338" y="706"/>
                </a:cubicBezTo>
                <a:cubicBezTo>
                  <a:pt x="2341" y="722"/>
                  <a:pt x="2344" y="738"/>
                  <a:pt x="2347" y="754"/>
                </a:cubicBezTo>
                <a:close/>
                <a:moveTo>
                  <a:pt x="2185" y="524"/>
                </a:moveTo>
                <a:cubicBezTo>
                  <a:pt x="2174" y="534"/>
                  <a:pt x="2160" y="543"/>
                  <a:pt x="2151" y="556"/>
                </a:cubicBezTo>
                <a:cubicBezTo>
                  <a:pt x="2137" y="576"/>
                  <a:pt x="2125" y="599"/>
                  <a:pt x="2104" y="614"/>
                </a:cubicBezTo>
                <a:cubicBezTo>
                  <a:pt x="2103" y="615"/>
                  <a:pt x="2102" y="616"/>
                  <a:pt x="2101" y="618"/>
                </a:cubicBezTo>
                <a:cubicBezTo>
                  <a:pt x="2094" y="628"/>
                  <a:pt x="2086" y="638"/>
                  <a:pt x="2079" y="649"/>
                </a:cubicBezTo>
                <a:cubicBezTo>
                  <a:pt x="2076" y="653"/>
                  <a:pt x="2075" y="659"/>
                  <a:pt x="2075" y="664"/>
                </a:cubicBezTo>
                <a:cubicBezTo>
                  <a:pt x="2073" y="673"/>
                  <a:pt x="2073" y="683"/>
                  <a:pt x="2071" y="692"/>
                </a:cubicBezTo>
                <a:cubicBezTo>
                  <a:pt x="2069" y="699"/>
                  <a:pt x="2070" y="702"/>
                  <a:pt x="2077" y="704"/>
                </a:cubicBezTo>
                <a:cubicBezTo>
                  <a:pt x="2103" y="715"/>
                  <a:pt x="2130" y="726"/>
                  <a:pt x="2156" y="738"/>
                </a:cubicBezTo>
                <a:cubicBezTo>
                  <a:pt x="2162" y="740"/>
                  <a:pt x="2165" y="739"/>
                  <a:pt x="2167" y="733"/>
                </a:cubicBezTo>
                <a:cubicBezTo>
                  <a:pt x="2169" y="729"/>
                  <a:pt x="2172" y="724"/>
                  <a:pt x="2174" y="719"/>
                </a:cubicBezTo>
                <a:cubicBezTo>
                  <a:pt x="2179" y="711"/>
                  <a:pt x="2189" y="705"/>
                  <a:pt x="2183" y="693"/>
                </a:cubicBezTo>
                <a:cubicBezTo>
                  <a:pt x="2182" y="692"/>
                  <a:pt x="2183" y="689"/>
                  <a:pt x="2184" y="688"/>
                </a:cubicBezTo>
                <a:cubicBezTo>
                  <a:pt x="2190" y="683"/>
                  <a:pt x="2201" y="679"/>
                  <a:pt x="2186" y="671"/>
                </a:cubicBezTo>
                <a:cubicBezTo>
                  <a:pt x="2186" y="671"/>
                  <a:pt x="2187" y="671"/>
                  <a:pt x="2186" y="670"/>
                </a:cubicBezTo>
                <a:cubicBezTo>
                  <a:pt x="2182" y="652"/>
                  <a:pt x="2178" y="635"/>
                  <a:pt x="2185" y="616"/>
                </a:cubicBezTo>
                <a:cubicBezTo>
                  <a:pt x="2186" y="613"/>
                  <a:pt x="2186" y="609"/>
                  <a:pt x="2186" y="605"/>
                </a:cubicBezTo>
                <a:cubicBezTo>
                  <a:pt x="2186" y="589"/>
                  <a:pt x="2186" y="573"/>
                  <a:pt x="2192" y="558"/>
                </a:cubicBezTo>
                <a:cubicBezTo>
                  <a:pt x="2197" y="547"/>
                  <a:pt x="2199" y="534"/>
                  <a:pt x="2185" y="524"/>
                </a:cubicBezTo>
                <a:close/>
                <a:moveTo>
                  <a:pt x="1366" y="777"/>
                </a:moveTo>
                <a:cubicBezTo>
                  <a:pt x="1379" y="785"/>
                  <a:pt x="1522" y="814"/>
                  <a:pt x="1529" y="811"/>
                </a:cubicBezTo>
                <a:cubicBezTo>
                  <a:pt x="1499" y="768"/>
                  <a:pt x="1404" y="762"/>
                  <a:pt x="1366" y="777"/>
                </a:cubicBezTo>
                <a:close/>
                <a:moveTo>
                  <a:pt x="1885" y="487"/>
                </a:moveTo>
                <a:cubicBezTo>
                  <a:pt x="1880" y="491"/>
                  <a:pt x="1878" y="493"/>
                  <a:pt x="1875" y="494"/>
                </a:cubicBezTo>
                <a:cubicBezTo>
                  <a:pt x="1867" y="498"/>
                  <a:pt x="1866" y="504"/>
                  <a:pt x="1870" y="512"/>
                </a:cubicBezTo>
                <a:cubicBezTo>
                  <a:pt x="1872" y="518"/>
                  <a:pt x="1872" y="524"/>
                  <a:pt x="1873" y="530"/>
                </a:cubicBezTo>
                <a:cubicBezTo>
                  <a:pt x="1874" y="536"/>
                  <a:pt x="1874" y="542"/>
                  <a:pt x="1875" y="548"/>
                </a:cubicBezTo>
                <a:cubicBezTo>
                  <a:pt x="1876" y="551"/>
                  <a:pt x="1879" y="555"/>
                  <a:pt x="1881" y="555"/>
                </a:cubicBezTo>
                <a:cubicBezTo>
                  <a:pt x="1887" y="554"/>
                  <a:pt x="1896" y="554"/>
                  <a:pt x="1898" y="550"/>
                </a:cubicBezTo>
                <a:cubicBezTo>
                  <a:pt x="1906" y="538"/>
                  <a:pt x="1910" y="523"/>
                  <a:pt x="1918" y="511"/>
                </a:cubicBezTo>
                <a:cubicBezTo>
                  <a:pt x="1923" y="501"/>
                  <a:pt x="1919" y="494"/>
                  <a:pt x="1913" y="487"/>
                </a:cubicBezTo>
                <a:cubicBezTo>
                  <a:pt x="1912" y="485"/>
                  <a:pt x="1908" y="484"/>
                  <a:pt x="1906" y="484"/>
                </a:cubicBezTo>
                <a:cubicBezTo>
                  <a:pt x="1905" y="485"/>
                  <a:pt x="1903" y="488"/>
                  <a:pt x="1903" y="491"/>
                </a:cubicBezTo>
                <a:cubicBezTo>
                  <a:pt x="1902" y="499"/>
                  <a:pt x="1902" y="507"/>
                  <a:pt x="1900" y="515"/>
                </a:cubicBezTo>
                <a:cubicBezTo>
                  <a:pt x="1900" y="518"/>
                  <a:pt x="1896" y="521"/>
                  <a:pt x="1894" y="523"/>
                </a:cubicBezTo>
                <a:cubicBezTo>
                  <a:pt x="1891" y="521"/>
                  <a:pt x="1887" y="518"/>
                  <a:pt x="1887" y="515"/>
                </a:cubicBezTo>
                <a:cubicBezTo>
                  <a:pt x="1886" y="510"/>
                  <a:pt x="1887" y="505"/>
                  <a:pt x="1887" y="499"/>
                </a:cubicBezTo>
                <a:cubicBezTo>
                  <a:pt x="1887" y="496"/>
                  <a:pt x="1886" y="492"/>
                  <a:pt x="1885" y="487"/>
                </a:cubicBezTo>
                <a:close/>
                <a:moveTo>
                  <a:pt x="2712" y="705"/>
                </a:moveTo>
                <a:cubicBezTo>
                  <a:pt x="2710" y="705"/>
                  <a:pt x="2709" y="704"/>
                  <a:pt x="2707" y="704"/>
                </a:cubicBezTo>
                <a:cubicBezTo>
                  <a:pt x="2705" y="708"/>
                  <a:pt x="2703" y="713"/>
                  <a:pt x="2700" y="717"/>
                </a:cubicBezTo>
                <a:cubicBezTo>
                  <a:pt x="2695" y="725"/>
                  <a:pt x="2690" y="735"/>
                  <a:pt x="2683" y="741"/>
                </a:cubicBezTo>
                <a:cubicBezTo>
                  <a:pt x="2675" y="749"/>
                  <a:pt x="2672" y="761"/>
                  <a:pt x="2679" y="767"/>
                </a:cubicBezTo>
                <a:cubicBezTo>
                  <a:pt x="2680" y="766"/>
                  <a:pt x="2681" y="766"/>
                  <a:pt x="2681" y="766"/>
                </a:cubicBezTo>
                <a:cubicBezTo>
                  <a:pt x="2691" y="749"/>
                  <a:pt x="2702" y="733"/>
                  <a:pt x="2711" y="716"/>
                </a:cubicBezTo>
                <a:cubicBezTo>
                  <a:pt x="2713" y="713"/>
                  <a:pt x="2712" y="709"/>
                  <a:pt x="2712" y="705"/>
                </a:cubicBezTo>
                <a:close/>
                <a:moveTo>
                  <a:pt x="2759" y="641"/>
                </a:moveTo>
                <a:cubicBezTo>
                  <a:pt x="2758" y="640"/>
                  <a:pt x="2756" y="639"/>
                  <a:pt x="2755" y="638"/>
                </a:cubicBezTo>
                <a:cubicBezTo>
                  <a:pt x="2743" y="652"/>
                  <a:pt x="2730" y="665"/>
                  <a:pt x="2717" y="679"/>
                </a:cubicBezTo>
                <a:cubicBezTo>
                  <a:pt x="2721" y="683"/>
                  <a:pt x="2724" y="687"/>
                  <a:pt x="2728" y="692"/>
                </a:cubicBezTo>
                <a:cubicBezTo>
                  <a:pt x="2739" y="674"/>
                  <a:pt x="2749" y="657"/>
                  <a:pt x="2759" y="641"/>
                </a:cubicBezTo>
                <a:close/>
                <a:moveTo>
                  <a:pt x="1911" y="568"/>
                </a:moveTo>
                <a:cubicBezTo>
                  <a:pt x="1902" y="564"/>
                  <a:pt x="1879" y="565"/>
                  <a:pt x="1879" y="570"/>
                </a:cubicBezTo>
                <a:cubicBezTo>
                  <a:pt x="1877" y="577"/>
                  <a:pt x="1878" y="585"/>
                  <a:pt x="1878" y="592"/>
                </a:cubicBezTo>
                <a:cubicBezTo>
                  <a:pt x="1879" y="593"/>
                  <a:pt x="1880" y="593"/>
                  <a:pt x="1881" y="593"/>
                </a:cubicBezTo>
                <a:cubicBezTo>
                  <a:pt x="1891" y="585"/>
                  <a:pt x="1900" y="577"/>
                  <a:pt x="1911" y="568"/>
                </a:cubicBezTo>
                <a:close/>
                <a:moveTo>
                  <a:pt x="2789" y="650"/>
                </a:moveTo>
                <a:cubicBezTo>
                  <a:pt x="2787" y="649"/>
                  <a:pt x="2785" y="649"/>
                  <a:pt x="2784" y="648"/>
                </a:cubicBezTo>
                <a:cubicBezTo>
                  <a:pt x="2778" y="656"/>
                  <a:pt x="2772" y="663"/>
                  <a:pt x="2768" y="671"/>
                </a:cubicBezTo>
                <a:cubicBezTo>
                  <a:pt x="2766" y="674"/>
                  <a:pt x="2769" y="680"/>
                  <a:pt x="2770" y="684"/>
                </a:cubicBezTo>
                <a:cubicBezTo>
                  <a:pt x="2773" y="682"/>
                  <a:pt x="2776" y="680"/>
                  <a:pt x="2779" y="678"/>
                </a:cubicBezTo>
                <a:cubicBezTo>
                  <a:pt x="2781" y="674"/>
                  <a:pt x="2784" y="670"/>
                  <a:pt x="2785" y="666"/>
                </a:cubicBezTo>
                <a:cubicBezTo>
                  <a:pt x="2787" y="661"/>
                  <a:pt x="2788" y="655"/>
                  <a:pt x="2789" y="650"/>
                </a:cubicBezTo>
                <a:close/>
                <a:moveTo>
                  <a:pt x="2724" y="758"/>
                </a:moveTo>
                <a:cubicBezTo>
                  <a:pt x="2738" y="748"/>
                  <a:pt x="2743" y="734"/>
                  <a:pt x="2736" y="726"/>
                </a:cubicBezTo>
                <a:cubicBezTo>
                  <a:pt x="2721" y="740"/>
                  <a:pt x="2718" y="749"/>
                  <a:pt x="2724" y="758"/>
                </a:cubicBezTo>
                <a:close/>
                <a:moveTo>
                  <a:pt x="2714" y="764"/>
                </a:moveTo>
                <a:cubicBezTo>
                  <a:pt x="2699" y="777"/>
                  <a:pt x="2696" y="788"/>
                  <a:pt x="2704" y="793"/>
                </a:cubicBezTo>
                <a:cubicBezTo>
                  <a:pt x="2718" y="778"/>
                  <a:pt x="2720" y="773"/>
                  <a:pt x="2714" y="764"/>
                </a:cubicBezTo>
                <a:close/>
                <a:moveTo>
                  <a:pt x="2747" y="723"/>
                </a:moveTo>
                <a:cubicBezTo>
                  <a:pt x="2761" y="711"/>
                  <a:pt x="2763" y="703"/>
                  <a:pt x="2756" y="696"/>
                </a:cubicBezTo>
                <a:cubicBezTo>
                  <a:pt x="2742" y="708"/>
                  <a:pt x="2740" y="712"/>
                  <a:pt x="2747" y="723"/>
                </a:cubicBezTo>
                <a:close/>
                <a:moveTo>
                  <a:pt x="2687" y="826"/>
                </a:moveTo>
                <a:cubicBezTo>
                  <a:pt x="2690" y="818"/>
                  <a:pt x="2694" y="811"/>
                  <a:pt x="2697" y="805"/>
                </a:cubicBezTo>
                <a:cubicBezTo>
                  <a:pt x="2683" y="811"/>
                  <a:pt x="2680" y="819"/>
                  <a:pt x="2687" y="826"/>
                </a:cubicBezTo>
                <a:close/>
                <a:moveTo>
                  <a:pt x="2360" y="608"/>
                </a:moveTo>
                <a:cubicBezTo>
                  <a:pt x="2361" y="600"/>
                  <a:pt x="2361" y="595"/>
                  <a:pt x="2362" y="590"/>
                </a:cubicBezTo>
                <a:cubicBezTo>
                  <a:pt x="2360" y="590"/>
                  <a:pt x="2356" y="590"/>
                  <a:pt x="2355" y="591"/>
                </a:cubicBezTo>
                <a:cubicBezTo>
                  <a:pt x="2351" y="596"/>
                  <a:pt x="2352" y="601"/>
                  <a:pt x="2360" y="608"/>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5" name="TextBox 564">
            <a:extLst>
              <a:ext uri="{FF2B5EF4-FFF2-40B4-BE49-F238E27FC236}">
                <a16:creationId xmlns:a16="http://schemas.microsoft.com/office/drawing/2014/main" id="{6F53B91C-6686-4931-8B4F-26678552BF2E}"/>
              </a:ext>
            </a:extLst>
          </p:cNvPr>
          <p:cNvSpPr txBox="1"/>
          <p:nvPr/>
        </p:nvSpPr>
        <p:spPr>
          <a:xfrm>
            <a:off x="539424" y="4437828"/>
            <a:ext cx="3683604" cy="2062103"/>
          </a:xfrm>
          <a:prstGeom prst="rect">
            <a:avLst/>
          </a:prstGeom>
          <a:noFill/>
        </p:spPr>
        <p:txBody>
          <a:bodyPr wrap="square" rtlCol="0" anchor="ctr">
            <a:spAutoFit/>
          </a:bodyPr>
          <a:lstStyle/>
          <a:p>
            <a:pPr algn="r"/>
            <a:r>
              <a:rPr lang="en-GB" altLang="ko-KR" sz="3200" dirty="0">
                <a:solidFill>
                  <a:schemeClr val="bg1"/>
                </a:solidFill>
                <a:cs typeface="Arial" pitchFamily="34" charset="0"/>
              </a:rPr>
              <a:t>ALLPPT Layout</a:t>
            </a:r>
          </a:p>
          <a:p>
            <a:pPr algn="r"/>
            <a:r>
              <a:rPr lang="en-GB" altLang="ko-KR" sz="3200" dirty="0">
                <a:solidFill>
                  <a:schemeClr val="bg1"/>
                </a:solidFill>
                <a:cs typeface="Arial" pitchFamily="34" charset="0"/>
              </a:rPr>
              <a:t>Clean Text Slide for your Presentation</a:t>
            </a:r>
            <a:endParaRPr lang="ko-KR" altLang="en-US" sz="3200" dirty="0">
              <a:solidFill>
                <a:schemeClr val="bg1"/>
              </a:solidFill>
              <a:cs typeface="Arial" pitchFamily="34" charset="0"/>
            </a:endParaRPr>
          </a:p>
        </p:txBody>
      </p:sp>
      <p:sp>
        <p:nvSpPr>
          <p:cNvPr id="566" name="Rectangle 565">
            <a:extLst>
              <a:ext uri="{FF2B5EF4-FFF2-40B4-BE49-F238E27FC236}">
                <a16:creationId xmlns:a16="http://schemas.microsoft.com/office/drawing/2014/main" id="{15C7DB6F-EFE6-4BBE-B51A-1BC81D620C67}"/>
              </a:ext>
            </a:extLst>
          </p:cNvPr>
          <p:cNvSpPr/>
          <p:nvPr/>
        </p:nvSpPr>
        <p:spPr>
          <a:xfrm>
            <a:off x="4906870" y="4437828"/>
            <a:ext cx="45719"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7" name="TextBox 566">
            <a:extLst>
              <a:ext uri="{FF2B5EF4-FFF2-40B4-BE49-F238E27FC236}">
                <a16:creationId xmlns:a16="http://schemas.microsoft.com/office/drawing/2014/main" id="{8AD0CCA0-DEC4-434E-B537-35318300A05A}"/>
              </a:ext>
            </a:extLst>
          </p:cNvPr>
          <p:cNvSpPr txBox="1"/>
          <p:nvPr/>
        </p:nvSpPr>
        <p:spPr>
          <a:xfrm>
            <a:off x="5648123" y="4604245"/>
            <a:ext cx="5949171"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568" name="Text Placeholder 27">
            <a:extLst>
              <a:ext uri="{FF2B5EF4-FFF2-40B4-BE49-F238E27FC236}">
                <a16:creationId xmlns:a16="http://schemas.microsoft.com/office/drawing/2014/main" id="{E787BF43-B713-49CA-BCFE-077366A2039E}"/>
              </a:ext>
            </a:extLst>
          </p:cNvPr>
          <p:cNvSpPr txBox="1">
            <a:spLocks/>
          </p:cNvSpPr>
          <p:nvPr/>
        </p:nvSpPr>
        <p:spPr>
          <a:xfrm>
            <a:off x="5768699" y="5887937"/>
            <a:ext cx="2597428" cy="432048"/>
          </a:xfrm>
          <a:prstGeom prst="rect">
            <a:avLst/>
          </a:prstGeom>
          <a:noFill/>
          <a:ln w="28575">
            <a:solidFill>
              <a:schemeClr val="bg1"/>
            </a:solid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2400" b="0" dirty="0"/>
              <a:t>INFOGRAPHIC</a:t>
            </a:r>
          </a:p>
        </p:txBody>
      </p:sp>
    </p:spTree>
    <p:extLst>
      <p:ext uri="{BB962C8B-B14F-4D97-AF65-F5344CB8AC3E}">
        <p14:creationId xmlns:p14="http://schemas.microsoft.com/office/powerpoint/2010/main" val="318766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grpSp>
        <p:nvGrpSpPr>
          <p:cNvPr id="3" name="Group 2">
            <a:extLst>
              <a:ext uri="{FF2B5EF4-FFF2-40B4-BE49-F238E27FC236}">
                <a16:creationId xmlns:a16="http://schemas.microsoft.com/office/drawing/2014/main" id="{D5221CA4-37E4-4214-97CA-DDA8786E14BC}"/>
              </a:ext>
            </a:extLst>
          </p:cNvPr>
          <p:cNvGrpSpPr/>
          <p:nvPr/>
        </p:nvGrpSpPr>
        <p:grpSpPr>
          <a:xfrm>
            <a:off x="8253374" y="2849063"/>
            <a:ext cx="3282278" cy="923330"/>
            <a:chOff x="2551706" y="4283314"/>
            <a:chExt cx="1403938" cy="923330"/>
          </a:xfrm>
        </p:grpSpPr>
        <p:sp>
          <p:nvSpPr>
            <p:cNvPr id="4" name="TextBox 3">
              <a:extLst>
                <a:ext uri="{FF2B5EF4-FFF2-40B4-BE49-F238E27FC236}">
                  <a16:creationId xmlns:a16="http://schemas.microsoft.com/office/drawing/2014/main" id="{0A1E9C06-4013-4ED7-A746-C40CD5567E83}"/>
                </a:ext>
              </a:extLst>
            </p:cNvPr>
            <p:cNvSpPr txBox="1"/>
            <p:nvPr/>
          </p:nvSpPr>
          <p:spPr>
            <a:xfrm>
              <a:off x="2551706" y="4560313"/>
              <a:ext cx="140393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D9C60C35-6AB7-427E-956E-C52C8CC1FA72}"/>
                </a:ext>
              </a:extLst>
            </p:cNvPr>
            <p:cNvSpPr txBox="1"/>
            <p:nvPr/>
          </p:nvSpPr>
          <p:spPr>
            <a:xfrm>
              <a:off x="2551706" y="4283314"/>
              <a:ext cx="140393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20BC0025-CE8C-43FF-8185-555D597430F2}"/>
              </a:ext>
            </a:extLst>
          </p:cNvPr>
          <p:cNvGrpSpPr/>
          <p:nvPr/>
        </p:nvGrpSpPr>
        <p:grpSpPr>
          <a:xfrm>
            <a:off x="1235148" y="1673073"/>
            <a:ext cx="3109397" cy="923330"/>
            <a:chOff x="2551706" y="4283314"/>
            <a:chExt cx="1403938" cy="923330"/>
          </a:xfrm>
        </p:grpSpPr>
        <p:sp>
          <p:nvSpPr>
            <p:cNvPr id="7" name="TextBox 6">
              <a:extLst>
                <a:ext uri="{FF2B5EF4-FFF2-40B4-BE49-F238E27FC236}">
                  <a16:creationId xmlns:a16="http://schemas.microsoft.com/office/drawing/2014/main" id="{BC4C6EBA-E556-442F-BEEF-EF26EB01D02F}"/>
                </a:ext>
              </a:extLst>
            </p:cNvPr>
            <p:cNvSpPr txBox="1"/>
            <p:nvPr/>
          </p:nvSpPr>
          <p:spPr>
            <a:xfrm>
              <a:off x="2551706" y="4560313"/>
              <a:ext cx="140393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012A3ED4-F837-4390-A787-BE526CE5FFF5}"/>
                </a:ext>
              </a:extLst>
            </p:cNvPr>
            <p:cNvSpPr txBox="1"/>
            <p:nvPr/>
          </p:nvSpPr>
          <p:spPr>
            <a:xfrm>
              <a:off x="2551706" y="4283314"/>
              <a:ext cx="140393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D6FD4D5C-624F-41A9-BF4C-8860D9C0013F}"/>
              </a:ext>
            </a:extLst>
          </p:cNvPr>
          <p:cNvGrpSpPr/>
          <p:nvPr/>
        </p:nvGrpSpPr>
        <p:grpSpPr>
          <a:xfrm>
            <a:off x="826478" y="3382762"/>
            <a:ext cx="3109397" cy="923330"/>
            <a:chOff x="2551706" y="4283314"/>
            <a:chExt cx="1403938" cy="923330"/>
          </a:xfrm>
        </p:grpSpPr>
        <p:sp>
          <p:nvSpPr>
            <p:cNvPr id="10" name="TextBox 9">
              <a:extLst>
                <a:ext uri="{FF2B5EF4-FFF2-40B4-BE49-F238E27FC236}">
                  <a16:creationId xmlns:a16="http://schemas.microsoft.com/office/drawing/2014/main" id="{F6B69D6C-ACBA-4F2E-8BA2-46B5E79D2391}"/>
                </a:ext>
              </a:extLst>
            </p:cNvPr>
            <p:cNvSpPr txBox="1"/>
            <p:nvPr/>
          </p:nvSpPr>
          <p:spPr>
            <a:xfrm>
              <a:off x="2551706" y="4560313"/>
              <a:ext cx="140393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36DDA896-E896-4C53-BD20-366C82F4B85B}"/>
                </a:ext>
              </a:extLst>
            </p:cNvPr>
            <p:cNvSpPr txBox="1"/>
            <p:nvPr/>
          </p:nvSpPr>
          <p:spPr>
            <a:xfrm>
              <a:off x="2551706" y="4283314"/>
              <a:ext cx="140393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AA338890-F97B-412A-9EF3-6D9B9583ED99}"/>
              </a:ext>
            </a:extLst>
          </p:cNvPr>
          <p:cNvGrpSpPr/>
          <p:nvPr/>
        </p:nvGrpSpPr>
        <p:grpSpPr>
          <a:xfrm>
            <a:off x="1235148" y="5092451"/>
            <a:ext cx="3109397" cy="923330"/>
            <a:chOff x="2551706" y="4283314"/>
            <a:chExt cx="1403938" cy="923330"/>
          </a:xfrm>
        </p:grpSpPr>
        <p:sp>
          <p:nvSpPr>
            <p:cNvPr id="13" name="TextBox 12">
              <a:extLst>
                <a:ext uri="{FF2B5EF4-FFF2-40B4-BE49-F238E27FC236}">
                  <a16:creationId xmlns:a16="http://schemas.microsoft.com/office/drawing/2014/main" id="{EC03CA13-2A21-4072-B73B-48366AD98B64}"/>
                </a:ext>
              </a:extLst>
            </p:cNvPr>
            <p:cNvSpPr txBox="1"/>
            <p:nvPr/>
          </p:nvSpPr>
          <p:spPr>
            <a:xfrm>
              <a:off x="2551706" y="4560313"/>
              <a:ext cx="140393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36E812A6-C599-41D9-8812-3DC6219A67BA}"/>
                </a:ext>
              </a:extLst>
            </p:cNvPr>
            <p:cNvSpPr txBox="1"/>
            <p:nvPr/>
          </p:nvSpPr>
          <p:spPr>
            <a:xfrm>
              <a:off x="2551706" y="4283314"/>
              <a:ext cx="140393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0BF8501C-E6BE-4A3C-AD0F-F3F3E803FAFD}"/>
              </a:ext>
            </a:extLst>
          </p:cNvPr>
          <p:cNvGrpSpPr/>
          <p:nvPr/>
        </p:nvGrpSpPr>
        <p:grpSpPr>
          <a:xfrm>
            <a:off x="7910326" y="4679221"/>
            <a:ext cx="3109398" cy="738664"/>
            <a:chOff x="2551706" y="4283314"/>
            <a:chExt cx="1403938" cy="738664"/>
          </a:xfrm>
        </p:grpSpPr>
        <p:sp>
          <p:nvSpPr>
            <p:cNvPr id="16" name="TextBox 15">
              <a:extLst>
                <a:ext uri="{FF2B5EF4-FFF2-40B4-BE49-F238E27FC236}">
                  <a16:creationId xmlns:a16="http://schemas.microsoft.com/office/drawing/2014/main" id="{6F1D2C4C-A340-49F6-8728-F9CE95E3D7A4}"/>
                </a:ext>
              </a:extLst>
            </p:cNvPr>
            <p:cNvSpPr txBox="1"/>
            <p:nvPr/>
          </p:nvSpPr>
          <p:spPr>
            <a:xfrm>
              <a:off x="2551706" y="4560313"/>
              <a:ext cx="140393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F26ED8C9-D3DE-4014-B383-3A930056D153}"/>
                </a:ext>
              </a:extLst>
            </p:cNvPr>
            <p:cNvSpPr txBox="1"/>
            <p:nvPr/>
          </p:nvSpPr>
          <p:spPr>
            <a:xfrm>
              <a:off x="2551706" y="4283314"/>
              <a:ext cx="1403938" cy="276999"/>
            </a:xfrm>
            <a:prstGeom prst="rect">
              <a:avLst/>
            </a:prstGeom>
            <a:noFill/>
          </p:spPr>
          <p:txBody>
            <a:bodyPr wrap="square" rtlCol="0">
              <a:spAutoFit/>
            </a:bodyPr>
            <a:lstStyle/>
            <a:p>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18" name="Group 17">
            <a:extLst>
              <a:ext uri="{FF2B5EF4-FFF2-40B4-BE49-F238E27FC236}">
                <a16:creationId xmlns:a16="http://schemas.microsoft.com/office/drawing/2014/main" id="{15D24BF7-B72B-44A1-8CD5-B87C954D6147}"/>
              </a:ext>
            </a:extLst>
          </p:cNvPr>
          <p:cNvGrpSpPr/>
          <p:nvPr/>
        </p:nvGrpSpPr>
        <p:grpSpPr>
          <a:xfrm>
            <a:off x="4128365" y="1922590"/>
            <a:ext cx="3896436" cy="3864083"/>
            <a:chOff x="2339753" y="1700808"/>
            <a:chExt cx="4362641" cy="4326417"/>
          </a:xfrm>
        </p:grpSpPr>
        <p:sp>
          <p:nvSpPr>
            <p:cNvPr id="19" name="Chord 4">
              <a:extLst>
                <a:ext uri="{FF2B5EF4-FFF2-40B4-BE49-F238E27FC236}">
                  <a16:creationId xmlns:a16="http://schemas.microsoft.com/office/drawing/2014/main" id="{1B401AFE-271A-4D96-965D-77A8ABC1BB80}"/>
                </a:ext>
              </a:extLst>
            </p:cNvPr>
            <p:cNvSpPr/>
            <p:nvPr/>
          </p:nvSpPr>
          <p:spPr>
            <a:xfrm rot="10800000">
              <a:off x="3203849" y="1700808"/>
              <a:ext cx="2530760" cy="1999855"/>
            </a:xfrm>
            <a:custGeom>
              <a:avLst/>
              <a:gdLst/>
              <a:ahLst/>
              <a:cxnLst/>
              <a:rect l="l" t="t" r="r" b="b"/>
              <a:pathLst>
                <a:path w="2530760" h="1999855">
                  <a:moveTo>
                    <a:pt x="1226329" y="1999855"/>
                  </a:moveTo>
                  <a:cubicBezTo>
                    <a:pt x="796260" y="1999691"/>
                    <a:pt x="366241" y="1869309"/>
                    <a:pt x="0" y="1607179"/>
                  </a:cubicBezTo>
                  <a:lnTo>
                    <a:pt x="536565" y="0"/>
                  </a:lnTo>
                  <a:lnTo>
                    <a:pt x="2530760" y="1552743"/>
                  </a:lnTo>
                  <a:cubicBezTo>
                    <a:pt x="2147098" y="1851003"/>
                    <a:pt x="1686685" y="2000031"/>
                    <a:pt x="1226329" y="19998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Chord 16">
              <a:extLst>
                <a:ext uri="{FF2B5EF4-FFF2-40B4-BE49-F238E27FC236}">
                  <a16:creationId xmlns:a16="http://schemas.microsoft.com/office/drawing/2014/main" id="{127DCEAD-8DA7-4F15-BBC7-12FBF55AFA27}"/>
                </a:ext>
              </a:extLst>
            </p:cNvPr>
            <p:cNvSpPr/>
            <p:nvPr/>
          </p:nvSpPr>
          <p:spPr>
            <a:xfrm rot="10800000">
              <a:off x="5006530" y="2112589"/>
              <a:ext cx="1695864" cy="2407247"/>
            </a:xfrm>
            <a:custGeom>
              <a:avLst/>
              <a:gdLst/>
              <a:ahLst/>
              <a:cxnLst/>
              <a:rect l="l" t="t" r="r" b="b"/>
              <a:pathLst>
                <a:path w="1695864" h="2407247">
                  <a:moveTo>
                    <a:pt x="892192" y="2407247"/>
                  </a:moveTo>
                  <a:cubicBezTo>
                    <a:pt x="132631" y="1866468"/>
                    <a:pt x="-185286" y="893701"/>
                    <a:pt x="108040" y="9038"/>
                  </a:cubicBezTo>
                  <a:lnTo>
                    <a:pt x="169586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Chord 17">
              <a:extLst>
                <a:ext uri="{FF2B5EF4-FFF2-40B4-BE49-F238E27FC236}">
                  <a16:creationId xmlns:a16="http://schemas.microsoft.com/office/drawing/2014/main" id="{93367C61-07FE-4834-A1F8-7794BD93AA6B}"/>
                </a:ext>
              </a:extLst>
            </p:cNvPr>
            <p:cNvSpPr/>
            <p:nvPr/>
          </p:nvSpPr>
          <p:spPr>
            <a:xfrm rot="10800000">
              <a:off x="4139953" y="4560161"/>
              <a:ext cx="2444403" cy="1461126"/>
            </a:xfrm>
            <a:custGeom>
              <a:avLst/>
              <a:gdLst/>
              <a:ahLst/>
              <a:cxnLst/>
              <a:rect l="l" t="t" r="r" b="b"/>
              <a:pathLst>
                <a:path w="2444403" h="1461126">
                  <a:moveTo>
                    <a:pt x="2068990" y="2155"/>
                  </a:moveTo>
                  <a:lnTo>
                    <a:pt x="1994731" y="506"/>
                  </a:lnTo>
                  <a:cubicBezTo>
                    <a:pt x="1998428" y="52"/>
                    <a:pt x="2002131" y="21"/>
                    <a:pt x="2005836" y="0"/>
                  </a:cubicBezTo>
                  <a:close/>
                  <a:moveTo>
                    <a:pt x="0" y="1461126"/>
                  </a:moveTo>
                  <a:cubicBezTo>
                    <a:pt x="282660" y="600607"/>
                    <a:pt x="1079495" y="14820"/>
                    <a:pt x="1983511" y="1017"/>
                  </a:cubicBezTo>
                  <a:lnTo>
                    <a:pt x="2444403" y="1447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Chord 15">
              <a:extLst>
                <a:ext uri="{FF2B5EF4-FFF2-40B4-BE49-F238E27FC236}">
                  <a16:creationId xmlns:a16="http://schemas.microsoft.com/office/drawing/2014/main" id="{92D5EAAF-1CD0-445E-AAB2-1667DE877831}"/>
                </a:ext>
              </a:extLst>
            </p:cNvPr>
            <p:cNvSpPr/>
            <p:nvPr/>
          </p:nvSpPr>
          <p:spPr>
            <a:xfrm rot="10800000">
              <a:off x="2537809" y="3750306"/>
              <a:ext cx="2004501" cy="2276919"/>
            </a:xfrm>
            <a:custGeom>
              <a:avLst/>
              <a:gdLst/>
              <a:ahLst/>
              <a:cxnLst/>
              <a:rect l="l" t="t" r="r" b="b"/>
              <a:pathLst>
                <a:path w="2004501" h="2276919">
                  <a:moveTo>
                    <a:pt x="725547" y="2276919"/>
                  </a:moveTo>
                  <a:lnTo>
                    <a:pt x="0" y="285"/>
                  </a:lnTo>
                  <a:cubicBezTo>
                    <a:pt x="884460" y="-14148"/>
                    <a:pt x="1679159" y="520164"/>
                    <a:pt x="2004501" y="133116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Chord 13">
              <a:extLst>
                <a:ext uri="{FF2B5EF4-FFF2-40B4-BE49-F238E27FC236}">
                  <a16:creationId xmlns:a16="http://schemas.microsoft.com/office/drawing/2014/main" id="{0B2D71C0-A950-430C-A33E-614498CAF192}"/>
                </a:ext>
              </a:extLst>
            </p:cNvPr>
            <p:cNvSpPr/>
            <p:nvPr/>
          </p:nvSpPr>
          <p:spPr>
            <a:xfrm rot="10800000">
              <a:off x="2339753" y="2185673"/>
              <a:ext cx="2130764" cy="2479338"/>
            </a:xfrm>
            <a:custGeom>
              <a:avLst/>
              <a:gdLst/>
              <a:ahLst/>
              <a:cxnLst/>
              <a:rect l="l" t="t" r="r" b="b"/>
              <a:pathLst>
                <a:path w="2130764" h="2479338">
                  <a:moveTo>
                    <a:pt x="1289309" y="2479338"/>
                  </a:moveTo>
                  <a:lnTo>
                    <a:pt x="0" y="1457006"/>
                  </a:lnTo>
                  <a:lnTo>
                    <a:pt x="1979148" y="0"/>
                  </a:lnTo>
                  <a:cubicBezTo>
                    <a:pt x="2334036" y="888690"/>
                    <a:pt x="2050571" y="1903595"/>
                    <a:pt x="1289309" y="247933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4" name="Group 23">
            <a:extLst>
              <a:ext uri="{FF2B5EF4-FFF2-40B4-BE49-F238E27FC236}">
                <a16:creationId xmlns:a16="http://schemas.microsoft.com/office/drawing/2014/main" id="{268F91B6-4BAE-4629-A465-E004B3613A22}"/>
              </a:ext>
            </a:extLst>
          </p:cNvPr>
          <p:cNvGrpSpPr/>
          <p:nvPr/>
        </p:nvGrpSpPr>
        <p:grpSpPr>
          <a:xfrm>
            <a:off x="5617518" y="2081185"/>
            <a:ext cx="1341218" cy="712886"/>
            <a:chOff x="4139952" y="2308678"/>
            <a:chExt cx="1209821" cy="643046"/>
          </a:xfrm>
        </p:grpSpPr>
        <p:sp>
          <p:nvSpPr>
            <p:cNvPr id="25" name="TextBox 24">
              <a:extLst>
                <a:ext uri="{FF2B5EF4-FFF2-40B4-BE49-F238E27FC236}">
                  <a16:creationId xmlns:a16="http://schemas.microsoft.com/office/drawing/2014/main" id="{711B68F4-25D0-4F39-AD23-1BEEC4B297A3}"/>
                </a:ext>
              </a:extLst>
            </p:cNvPr>
            <p:cNvSpPr txBox="1"/>
            <p:nvPr/>
          </p:nvSpPr>
          <p:spPr>
            <a:xfrm>
              <a:off x="4139952" y="2308678"/>
              <a:ext cx="1209821" cy="249862"/>
            </a:xfrm>
            <a:prstGeom prst="rect">
              <a:avLst/>
            </a:prstGeom>
            <a:noFill/>
          </p:spPr>
          <p:txBody>
            <a:bodyPr wrap="square" rtlCol="0">
              <a:spAutoFit/>
            </a:bodyPr>
            <a:lstStyle/>
            <a:p>
              <a:pPr algn="ctr"/>
              <a:r>
                <a:rPr lang="en-US" altLang="ko-KR" sz="1200" b="1" dirty="0">
                  <a:solidFill>
                    <a:schemeClr val="bg1"/>
                  </a:solidFill>
                  <a:cs typeface="Arial" pitchFamily="34" charset="0"/>
                </a:rPr>
                <a:t>Option A</a:t>
              </a:r>
              <a:endParaRPr lang="ko-KR" altLang="en-US" sz="1200" b="1" dirty="0">
                <a:solidFill>
                  <a:schemeClr val="bg1"/>
                </a:solidFill>
                <a:cs typeface="Arial" pitchFamily="34" charset="0"/>
              </a:endParaRPr>
            </a:p>
          </p:txBody>
        </p:sp>
        <p:sp>
          <p:nvSpPr>
            <p:cNvPr id="26" name="TextBox 25">
              <a:extLst>
                <a:ext uri="{FF2B5EF4-FFF2-40B4-BE49-F238E27FC236}">
                  <a16:creationId xmlns:a16="http://schemas.microsoft.com/office/drawing/2014/main" id="{FA197A79-42C3-4D35-9834-DD248E497BE3}"/>
                </a:ext>
              </a:extLst>
            </p:cNvPr>
            <p:cNvSpPr txBox="1"/>
            <p:nvPr/>
          </p:nvSpPr>
          <p:spPr>
            <a:xfrm>
              <a:off x="4139952" y="2535287"/>
              <a:ext cx="1209821" cy="416437"/>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a:t>
              </a:r>
            </a:p>
          </p:txBody>
        </p:sp>
      </p:grpSp>
      <p:grpSp>
        <p:nvGrpSpPr>
          <p:cNvPr id="27" name="Group 26">
            <a:extLst>
              <a:ext uri="{FF2B5EF4-FFF2-40B4-BE49-F238E27FC236}">
                <a16:creationId xmlns:a16="http://schemas.microsoft.com/office/drawing/2014/main" id="{0B74EB38-ABBA-42C6-A7AC-93E9C99135C0}"/>
              </a:ext>
            </a:extLst>
          </p:cNvPr>
          <p:cNvGrpSpPr/>
          <p:nvPr/>
        </p:nvGrpSpPr>
        <p:grpSpPr>
          <a:xfrm>
            <a:off x="6750990" y="3112163"/>
            <a:ext cx="1341218" cy="712886"/>
            <a:chOff x="4139952" y="2308678"/>
            <a:chExt cx="1209821" cy="643046"/>
          </a:xfrm>
        </p:grpSpPr>
        <p:sp>
          <p:nvSpPr>
            <p:cNvPr id="28" name="TextBox 27">
              <a:extLst>
                <a:ext uri="{FF2B5EF4-FFF2-40B4-BE49-F238E27FC236}">
                  <a16:creationId xmlns:a16="http://schemas.microsoft.com/office/drawing/2014/main" id="{8BB78B9A-1409-4679-8446-FCCDB02F0C0E}"/>
                </a:ext>
              </a:extLst>
            </p:cNvPr>
            <p:cNvSpPr txBox="1"/>
            <p:nvPr/>
          </p:nvSpPr>
          <p:spPr>
            <a:xfrm>
              <a:off x="4139952" y="2308678"/>
              <a:ext cx="1209821" cy="249862"/>
            </a:xfrm>
            <a:prstGeom prst="rect">
              <a:avLst/>
            </a:prstGeom>
            <a:noFill/>
          </p:spPr>
          <p:txBody>
            <a:bodyPr wrap="square" rtlCol="0">
              <a:spAutoFit/>
            </a:bodyPr>
            <a:lstStyle/>
            <a:p>
              <a:pPr algn="ctr"/>
              <a:r>
                <a:rPr lang="en-US" altLang="ko-KR" sz="1200" b="1" dirty="0">
                  <a:solidFill>
                    <a:schemeClr val="bg1"/>
                  </a:solidFill>
                  <a:cs typeface="Arial" pitchFamily="34" charset="0"/>
                </a:rPr>
                <a:t>Option A</a:t>
              </a:r>
              <a:endParaRPr lang="ko-KR" altLang="en-US" sz="1200" b="1" dirty="0">
                <a:solidFill>
                  <a:schemeClr val="bg1"/>
                </a:solidFill>
                <a:cs typeface="Arial" pitchFamily="34" charset="0"/>
              </a:endParaRPr>
            </a:p>
          </p:txBody>
        </p:sp>
        <p:sp>
          <p:nvSpPr>
            <p:cNvPr id="29" name="TextBox 28">
              <a:extLst>
                <a:ext uri="{FF2B5EF4-FFF2-40B4-BE49-F238E27FC236}">
                  <a16:creationId xmlns:a16="http://schemas.microsoft.com/office/drawing/2014/main" id="{AE28DF9A-9C98-440A-A2E8-CAF68C536D8F}"/>
                </a:ext>
              </a:extLst>
            </p:cNvPr>
            <p:cNvSpPr txBox="1"/>
            <p:nvPr/>
          </p:nvSpPr>
          <p:spPr>
            <a:xfrm>
              <a:off x="4139952" y="2535287"/>
              <a:ext cx="1209821" cy="416437"/>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a:t>
              </a:r>
            </a:p>
          </p:txBody>
        </p:sp>
      </p:grpSp>
      <p:grpSp>
        <p:nvGrpSpPr>
          <p:cNvPr id="30" name="Group 29">
            <a:extLst>
              <a:ext uri="{FF2B5EF4-FFF2-40B4-BE49-F238E27FC236}">
                <a16:creationId xmlns:a16="http://schemas.microsoft.com/office/drawing/2014/main" id="{0E35BC1B-EF08-4BD4-9BC5-A83EB536382D}"/>
              </a:ext>
            </a:extLst>
          </p:cNvPr>
          <p:cNvGrpSpPr/>
          <p:nvPr/>
        </p:nvGrpSpPr>
        <p:grpSpPr>
          <a:xfrm>
            <a:off x="6415456" y="4651886"/>
            <a:ext cx="1341218" cy="712886"/>
            <a:chOff x="4139952" y="2308678"/>
            <a:chExt cx="1209821" cy="643046"/>
          </a:xfrm>
        </p:grpSpPr>
        <p:sp>
          <p:nvSpPr>
            <p:cNvPr id="31" name="TextBox 30">
              <a:extLst>
                <a:ext uri="{FF2B5EF4-FFF2-40B4-BE49-F238E27FC236}">
                  <a16:creationId xmlns:a16="http://schemas.microsoft.com/office/drawing/2014/main" id="{EC6E5136-BBF5-4336-9751-CEA9B8E63E5F}"/>
                </a:ext>
              </a:extLst>
            </p:cNvPr>
            <p:cNvSpPr txBox="1"/>
            <p:nvPr/>
          </p:nvSpPr>
          <p:spPr>
            <a:xfrm>
              <a:off x="4139952" y="2308678"/>
              <a:ext cx="1209821" cy="249862"/>
            </a:xfrm>
            <a:prstGeom prst="rect">
              <a:avLst/>
            </a:prstGeom>
            <a:noFill/>
          </p:spPr>
          <p:txBody>
            <a:bodyPr wrap="square" rtlCol="0">
              <a:spAutoFit/>
            </a:bodyPr>
            <a:lstStyle/>
            <a:p>
              <a:r>
                <a:rPr lang="en-US" altLang="ko-KR" sz="1200" b="1" dirty="0">
                  <a:solidFill>
                    <a:schemeClr val="bg1"/>
                  </a:solidFill>
                  <a:cs typeface="Arial" pitchFamily="34" charset="0"/>
                </a:rPr>
                <a:t>Option A</a:t>
              </a:r>
              <a:endParaRPr lang="ko-KR" altLang="en-US" sz="1200" b="1" dirty="0">
                <a:solidFill>
                  <a:schemeClr val="bg1"/>
                </a:solidFill>
                <a:cs typeface="Arial" pitchFamily="34" charset="0"/>
              </a:endParaRPr>
            </a:p>
          </p:txBody>
        </p:sp>
        <p:sp>
          <p:nvSpPr>
            <p:cNvPr id="32" name="TextBox 31">
              <a:extLst>
                <a:ext uri="{FF2B5EF4-FFF2-40B4-BE49-F238E27FC236}">
                  <a16:creationId xmlns:a16="http://schemas.microsoft.com/office/drawing/2014/main" id="{2EEB3E3B-7CD7-4FFC-8240-A7F8C367EB77}"/>
                </a:ext>
              </a:extLst>
            </p:cNvPr>
            <p:cNvSpPr txBox="1"/>
            <p:nvPr/>
          </p:nvSpPr>
          <p:spPr>
            <a:xfrm>
              <a:off x="4139952" y="2535287"/>
              <a:ext cx="1209821" cy="416437"/>
            </a:xfrm>
            <a:prstGeom prst="rect">
              <a:avLst/>
            </a:prstGeom>
            <a:noFill/>
          </p:spPr>
          <p:txBody>
            <a:bodyPr wrap="square" rtlCol="0">
              <a:spAutoFit/>
            </a:bodyPr>
            <a:lstStyle/>
            <a:p>
              <a:r>
                <a:rPr lang="en-US" altLang="ko-KR" sz="1200" dirty="0">
                  <a:solidFill>
                    <a:schemeClr val="bg1"/>
                  </a:solidFill>
                  <a:cs typeface="Arial" pitchFamily="34" charset="0"/>
                </a:rPr>
                <a:t>Get a modern PowerPoint</a:t>
              </a:r>
            </a:p>
          </p:txBody>
        </p:sp>
      </p:grpSp>
      <p:grpSp>
        <p:nvGrpSpPr>
          <p:cNvPr id="33" name="Group 32">
            <a:extLst>
              <a:ext uri="{FF2B5EF4-FFF2-40B4-BE49-F238E27FC236}">
                <a16:creationId xmlns:a16="http://schemas.microsoft.com/office/drawing/2014/main" id="{D906402F-EB99-497D-828F-7FBD583FDFCD}"/>
              </a:ext>
            </a:extLst>
          </p:cNvPr>
          <p:cNvGrpSpPr/>
          <p:nvPr/>
        </p:nvGrpSpPr>
        <p:grpSpPr>
          <a:xfrm>
            <a:off x="4595616" y="4608626"/>
            <a:ext cx="1341218" cy="712886"/>
            <a:chOff x="4139952" y="2308678"/>
            <a:chExt cx="1209821" cy="643046"/>
          </a:xfrm>
        </p:grpSpPr>
        <p:sp>
          <p:nvSpPr>
            <p:cNvPr id="34" name="TextBox 33">
              <a:extLst>
                <a:ext uri="{FF2B5EF4-FFF2-40B4-BE49-F238E27FC236}">
                  <a16:creationId xmlns:a16="http://schemas.microsoft.com/office/drawing/2014/main" id="{49899AF0-8742-40B0-BCFC-A2C38B2CA09F}"/>
                </a:ext>
              </a:extLst>
            </p:cNvPr>
            <p:cNvSpPr txBox="1"/>
            <p:nvPr/>
          </p:nvSpPr>
          <p:spPr>
            <a:xfrm>
              <a:off x="4139952" y="2308678"/>
              <a:ext cx="1209821" cy="249862"/>
            </a:xfrm>
            <a:prstGeom prst="rect">
              <a:avLst/>
            </a:prstGeom>
            <a:noFill/>
          </p:spPr>
          <p:txBody>
            <a:bodyPr wrap="square" rtlCol="0">
              <a:spAutoFit/>
            </a:bodyPr>
            <a:lstStyle/>
            <a:p>
              <a:pPr algn="ctr"/>
              <a:r>
                <a:rPr lang="en-US" altLang="ko-KR" sz="1200" b="1" dirty="0">
                  <a:solidFill>
                    <a:schemeClr val="bg1"/>
                  </a:solidFill>
                  <a:cs typeface="Arial" pitchFamily="34" charset="0"/>
                </a:rPr>
                <a:t>Option A</a:t>
              </a:r>
              <a:endParaRPr lang="ko-KR" altLang="en-US" sz="1200" b="1" dirty="0">
                <a:solidFill>
                  <a:schemeClr val="bg1"/>
                </a:solidFill>
                <a:cs typeface="Arial" pitchFamily="34" charset="0"/>
              </a:endParaRPr>
            </a:p>
          </p:txBody>
        </p:sp>
        <p:sp>
          <p:nvSpPr>
            <p:cNvPr id="35" name="TextBox 34">
              <a:extLst>
                <a:ext uri="{FF2B5EF4-FFF2-40B4-BE49-F238E27FC236}">
                  <a16:creationId xmlns:a16="http://schemas.microsoft.com/office/drawing/2014/main" id="{71D18D61-9063-450C-BE1E-5BF3DB4B1C56}"/>
                </a:ext>
              </a:extLst>
            </p:cNvPr>
            <p:cNvSpPr txBox="1"/>
            <p:nvPr/>
          </p:nvSpPr>
          <p:spPr>
            <a:xfrm>
              <a:off x="4139952" y="2535287"/>
              <a:ext cx="1209821" cy="416437"/>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a:t>
              </a:r>
            </a:p>
          </p:txBody>
        </p:sp>
      </p:grpSp>
      <p:grpSp>
        <p:nvGrpSpPr>
          <p:cNvPr id="36" name="Group 35">
            <a:extLst>
              <a:ext uri="{FF2B5EF4-FFF2-40B4-BE49-F238E27FC236}">
                <a16:creationId xmlns:a16="http://schemas.microsoft.com/office/drawing/2014/main" id="{87FF7A3F-0A8B-453D-B04A-DE687AA5C561}"/>
              </a:ext>
            </a:extLst>
          </p:cNvPr>
          <p:cNvGrpSpPr/>
          <p:nvPr/>
        </p:nvGrpSpPr>
        <p:grpSpPr>
          <a:xfrm>
            <a:off x="4099792" y="3076995"/>
            <a:ext cx="1341218" cy="712886"/>
            <a:chOff x="4139952" y="2308678"/>
            <a:chExt cx="1209821" cy="643046"/>
          </a:xfrm>
        </p:grpSpPr>
        <p:sp>
          <p:nvSpPr>
            <p:cNvPr id="37" name="TextBox 36">
              <a:extLst>
                <a:ext uri="{FF2B5EF4-FFF2-40B4-BE49-F238E27FC236}">
                  <a16:creationId xmlns:a16="http://schemas.microsoft.com/office/drawing/2014/main" id="{E384BAED-AE00-4A5B-90B2-0C80402EEBCA}"/>
                </a:ext>
              </a:extLst>
            </p:cNvPr>
            <p:cNvSpPr txBox="1"/>
            <p:nvPr/>
          </p:nvSpPr>
          <p:spPr>
            <a:xfrm>
              <a:off x="4139952" y="2308678"/>
              <a:ext cx="1209821" cy="249862"/>
            </a:xfrm>
            <a:prstGeom prst="rect">
              <a:avLst/>
            </a:prstGeom>
            <a:noFill/>
          </p:spPr>
          <p:txBody>
            <a:bodyPr wrap="square" rtlCol="0">
              <a:spAutoFit/>
            </a:bodyPr>
            <a:lstStyle/>
            <a:p>
              <a:pPr algn="ctr"/>
              <a:r>
                <a:rPr lang="en-US" altLang="ko-KR" sz="1200" b="1" dirty="0">
                  <a:solidFill>
                    <a:schemeClr val="bg1"/>
                  </a:solidFill>
                  <a:cs typeface="Arial" pitchFamily="34" charset="0"/>
                </a:rPr>
                <a:t>Option A</a:t>
              </a:r>
              <a:endParaRPr lang="ko-KR" altLang="en-US" sz="1200" b="1" dirty="0">
                <a:solidFill>
                  <a:schemeClr val="bg1"/>
                </a:solidFill>
                <a:cs typeface="Arial" pitchFamily="34" charset="0"/>
              </a:endParaRPr>
            </a:p>
          </p:txBody>
        </p:sp>
        <p:sp>
          <p:nvSpPr>
            <p:cNvPr id="38" name="TextBox 37">
              <a:extLst>
                <a:ext uri="{FF2B5EF4-FFF2-40B4-BE49-F238E27FC236}">
                  <a16:creationId xmlns:a16="http://schemas.microsoft.com/office/drawing/2014/main" id="{8A02A00D-453F-46DF-A8AC-860DE6AC3D11}"/>
                </a:ext>
              </a:extLst>
            </p:cNvPr>
            <p:cNvSpPr txBox="1"/>
            <p:nvPr/>
          </p:nvSpPr>
          <p:spPr>
            <a:xfrm>
              <a:off x="4139952" y="2535287"/>
              <a:ext cx="1209821" cy="416437"/>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a:t>
              </a:r>
            </a:p>
          </p:txBody>
        </p:sp>
      </p:grpSp>
      <p:sp>
        <p:nvSpPr>
          <p:cNvPr id="39" name="Flowchart: Merge 38">
            <a:extLst>
              <a:ext uri="{FF2B5EF4-FFF2-40B4-BE49-F238E27FC236}">
                <a16:creationId xmlns:a16="http://schemas.microsoft.com/office/drawing/2014/main" id="{67CEBDDA-FB24-4DA1-809B-0FC727B6FA94}"/>
              </a:ext>
            </a:extLst>
          </p:cNvPr>
          <p:cNvSpPr/>
          <p:nvPr/>
        </p:nvSpPr>
        <p:spPr>
          <a:xfrm rot="13127924">
            <a:off x="5215496" y="2411637"/>
            <a:ext cx="404106" cy="332023"/>
          </a:xfrm>
          <a:prstGeom prst="flowChartMerg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Flowchart: Merge 39">
            <a:extLst>
              <a:ext uri="{FF2B5EF4-FFF2-40B4-BE49-F238E27FC236}">
                <a16:creationId xmlns:a16="http://schemas.microsoft.com/office/drawing/2014/main" id="{A5633D83-7869-4817-8D14-EF974D741EFC}"/>
              </a:ext>
            </a:extLst>
          </p:cNvPr>
          <p:cNvSpPr/>
          <p:nvPr/>
        </p:nvSpPr>
        <p:spPr>
          <a:xfrm rot="17280108">
            <a:off x="6946900" y="2649651"/>
            <a:ext cx="404106" cy="332023"/>
          </a:xfrm>
          <a:prstGeom prst="flowChartMer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Flowchart: Merge 40">
            <a:extLst>
              <a:ext uri="{FF2B5EF4-FFF2-40B4-BE49-F238E27FC236}">
                <a16:creationId xmlns:a16="http://schemas.microsoft.com/office/drawing/2014/main" id="{18A927D5-0A69-4262-A2C9-6028D2E8DBDC}"/>
              </a:ext>
            </a:extLst>
          </p:cNvPr>
          <p:cNvSpPr/>
          <p:nvPr/>
        </p:nvSpPr>
        <p:spPr>
          <a:xfrm>
            <a:off x="7219544" y="4430143"/>
            <a:ext cx="404106" cy="332023"/>
          </a:xfrm>
          <a:prstGeom prst="flowChartMerg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Flowchart: Merge 41">
            <a:extLst>
              <a:ext uri="{FF2B5EF4-FFF2-40B4-BE49-F238E27FC236}">
                <a16:creationId xmlns:a16="http://schemas.microsoft.com/office/drawing/2014/main" id="{9BA06D43-46E4-477A-B0DF-42525630F643}"/>
              </a:ext>
            </a:extLst>
          </p:cNvPr>
          <p:cNvSpPr/>
          <p:nvPr/>
        </p:nvSpPr>
        <p:spPr>
          <a:xfrm rot="4209759">
            <a:off x="5661036" y="5200635"/>
            <a:ext cx="404106" cy="332023"/>
          </a:xfrm>
          <a:prstGeom prst="flowChartMer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Flowchart: Merge 42">
            <a:extLst>
              <a:ext uri="{FF2B5EF4-FFF2-40B4-BE49-F238E27FC236}">
                <a16:creationId xmlns:a16="http://schemas.microsoft.com/office/drawing/2014/main" id="{9B482556-BE36-4DAF-B571-2F8A83D08EB5}"/>
              </a:ext>
            </a:extLst>
          </p:cNvPr>
          <p:cNvSpPr/>
          <p:nvPr/>
        </p:nvSpPr>
        <p:spPr>
          <a:xfrm rot="8789740">
            <a:off x="4398830" y="4040649"/>
            <a:ext cx="404106" cy="332023"/>
          </a:xfrm>
          <a:prstGeom prst="flowChartMer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Rounded Rectangle 51">
            <a:extLst>
              <a:ext uri="{FF2B5EF4-FFF2-40B4-BE49-F238E27FC236}">
                <a16:creationId xmlns:a16="http://schemas.microsoft.com/office/drawing/2014/main" id="{73498F06-71A4-4969-87C9-AB32D139A97F}"/>
              </a:ext>
            </a:extLst>
          </p:cNvPr>
          <p:cNvSpPr/>
          <p:nvPr/>
        </p:nvSpPr>
        <p:spPr>
          <a:xfrm rot="16200000" flipH="1">
            <a:off x="5692264" y="3561883"/>
            <a:ext cx="791106" cy="74503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5" name="Rounded Rectangle 5">
            <a:extLst>
              <a:ext uri="{FF2B5EF4-FFF2-40B4-BE49-F238E27FC236}">
                <a16:creationId xmlns:a16="http://schemas.microsoft.com/office/drawing/2014/main" id="{F4FAD3D0-8CB4-45D1-BA14-1687C01DACBA}"/>
              </a:ext>
            </a:extLst>
          </p:cNvPr>
          <p:cNvSpPr/>
          <p:nvPr/>
        </p:nvSpPr>
        <p:spPr>
          <a:xfrm flipH="1">
            <a:off x="6858646" y="3969645"/>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6" name="Teardrop 1">
            <a:extLst>
              <a:ext uri="{FF2B5EF4-FFF2-40B4-BE49-F238E27FC236}">
                <a16:creationId xmlns:a16="http://schemas.microsoft.com/office/drawing/2014/main" id="{44399CDC-2EE8-4259-A81F-E289425FDA04}"/>
              </a:ext>
            </a:extLst>
          </p:cNvPr>
          <p:cNvSpPr/>
          <p:nvPr/>
        </p:nvSpPr>
        <p:spPr>
          <a:xfrm rot="18805991">
            <a:off x="6373862" y="3000853"/>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7" name="Donut 39">
            <a:extLst>
              <a:ext uri="{FF2B5EF4-FFF2-40B4-BE49-F238E27FC236}">
                <a16:creationId xmlns:a16="http://schemas.microsoft.com/office/drawing/2014/main" id="{7B6CD184-BF6A-4100-A5E7-0B8286FBC7BE}"/>
              </a:ext>
            </a:extLst>
          </p:cNvPr>
          <p:cNvSpPr/>
          <p:nvPr/>
        </p:nvSpPr>
        <p:spPr>
          <a:xfrm>
            <a:off x="5287890" y="3045289"/>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8" name="Rectangle 36">
            <a:extLst>
              <a:ext uri="{FF2B5EF4-FFF2-40B4-BE49-F238E27FC236}">
                <a16:creationId xmlns:a16="http://schemas.microsoft.com/office/drawing/2014/main" id="{9EEC426D-093E-434E-A48F-54D8DF24CE07}"/>
              </a:ext>
            </a:extLst>
          </p:cNvPr>
          <p:cNvSpPr/>
          <p:nvPr/>
        </p:nvSpPr>
        <p:spPr>
          <a:xfrm>
            <a:off x="5972742" y="4603401"/>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Chord 15">
            <a:extLst>
              <a:ext uri="{FF2B5EF4-FFF2-40B4-BE49-F238E27FC236}">
                <a16:creationId xmlns:a16="http://schemas.microsoft.com/office/drawing/2014/main" id="{DD8FFD88-4BA9-47CA-8A55-6E9594D99933}"/>
              </a:ext>
            </a:extLst>
          </p:cNvPr>
          <p:cNvSpPr/>
          <p:nvPr/>
        </p:nvSpPr>
        <p:spPr>
          <a:xfrm>
            <a:off x="5214980" y="4081795"/>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87718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DB9259-931F-4DED-A20B-FF66632AC09A}"/>
              </a:ext>
            </a:extLst>
          </p:cNvPr>
          <p:cNvSpPr/>
          <p:nvPr/>
        </p:nvSpPr>
        <p:spPr>
          <a:xfrm rot="2700000">
            <a:off x="2101362" y="896814"/>
            <a:ext cx="650630"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71370-1A51-433D-80A0-C010A525068F}"/>
              </a:ext>
            </a:extLst>
          </p:cNvPr>
          <p:cNvSpPr/>
          <p:nvPr/>
        </p:nvSpPr>
        <p:spPr>
          <a:xfrm rot="2700000">
            <a:off x="2896568" y="6096139"/>
            <a:ext cx="358006" cy="358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B647C6-458E-4311-AD16-8AF5EFF8A4CF}"/>
              </a:ext>
            </a:extLst>
          </p:cNvPr>
          <p:cNvSpPr/>
          <p:nvPr/>
        </p:nvSpPr>
        <p:spPr>
          <a:xfrm rot="2700000">
            <a:off x="2567127" y="5748808"/>
            <a:ext cx="358006" cy="358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D673ECD-609A-4B17-B824-87AC64A3F28A}"/>
              </a:ext>
            </a:extLst>
          </p:cNvPr>
          <p:cNvSpPr/>
          <p:nvPr/>
        </p:nvSpPr>
        <p:spPr>
          <a:xfrm rot="2700000">
            <a:off x="4860940" y="3865368"/>
            <a:ext cx="843001" cy="84300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E4650279-88C0-42E1-BC96-DB064273A8CC}"/>
              </a:ext>
            </a:extLst>
          </p:cNvPr>
          <p:cNvSpPr/>
          <p:nvPr/>
        </p:nvSpPr>
        <p:spPr>
          <a:xfrm rot="2700000">
            <a:off x="1565472" y="1653505"/>
            <a:ext cx="3748823" cy="3763809"/>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A0F7E216-BFDD-4F39-AFAF-39F5EDB14FBC}"/>
              </a:ext>
            </a:extLst>
          </p:cNvPr>
          <p:cNvSpPr txBox="1"/>
          <p:nvPr/>
        </p:nvSpPr>
        <p:spPr>
          <a:xfrm>
            <a:off x="6653361" y="624035"/>
            <a:ext cx="5380377" cy="1569660"/>
          </a:xfrm>
          <a:prstGeom prst="rect">
            <a:avLst/>
          </a:prstGeom>
          <a:noFill/>
        </p:spPr>
        <p:txBody>
          <a:bodyPr wrap="square" rtlCol="0" anchor="ctr">
            <a:spAutoFit/>
          </a:bodyPr>
          <a:lstStyle/>
          <a:p>
            <a:r>
              <a:rPr lang="en-US" altLang="ko-KR" sz="4800" b="1" dirty="0">
                <a:solidFill>
                  <a:schemeClr val="tx1">
                    <a:lumMod val="85000"/>
                    <a:lumOff val="15000"/>
                  </a:schemeClr>
                </a:solidFill>
                <a:cs typeface="Arial" pitchFamily="34" charset="0"/>
              </a:rPr>
              <a:t>Awesome</a:t>
            </a:r>
          </a:p>
          <a:p>
            <a:r>
              <a:rPr lang="en-GB" altLang="ko-KR" sz="4800" b="1" dirty="0">
                <a:solidFill>
                  <a:schemeClr val="tx1">
                    <a:lumMod val="85000"/>
                    <a:lumOff val="15000"/>
                  </a:schemeClr>
                </a:solidFill>
                <a:cs typeface="Arial" pitchFamily="34" charset="0"/>
              </a:rPr>
              <a:t>P</a:t>
            </a:r>
            <a:r>
              <a:rPr lang="en-US" altLang="ko-KR" sz="4800" b="1" dirty="0">
                <a:solidFill>
                  <a:schemeClr val="tx1">
                    <a:lumMod val="85000"/>
                    <a:lumOff val="15000"/>
                  </a:schemeClr>
                </a:solidFill>
                <a:cs typeface="Arial" pitchFamily="34" charset="0"/>
              </a:rPr>
              <a:t>resentation</a:t>
            </a:r>
          </a:p>
        </p:txBody>
      </p:sp>
      <p:sp>
        <p:nvSpPr>
          <p:cNvPr id="36" name="TextBox 35">
            <a:extLst>
              <a:ext uri="{FF2B5EF4-FFF2-40B4-BE49-F238E27FC236}">
                <a16:creationId xmlns:a16="http://schemas.microsoft.com/office/drawing/2014/main" id="{29C412B8-6C7B-4600-8F64-ACBDF1CD97D8}"/>
              </a:ext>
            </a:extLst>
          </p:cNvPr>
          <p:cNvSpPr txBox="1"/>
          <p:nvPr/>
        </p:nvSpPr>
        <p:spPr>
          <a:xfrm>
            <a:off x="6653361" y="2710341"/>
            <a:ext cx="4450588" cy="646331"/>
          </a:xfrm>
          <a:prstGeom prst="rect">
            <a:avLst/>
          </a:prstGeom>
          <a:noFill/>
        </p:spPr>
        <p:txBody>
          <a:bodyPr wrap="square" rtlCol="0" anchor="ctr">
            <a:spAutoFit/>
          </a:bodyPr>
          <a:lstStyle/>
          <a:p>
            <a:r>
              <a:rPr lang="en-GB" altLang="ko-KR" dirty="0">
                <a:cs typeface="Arial" pitchFamily="34" charset="0"/>
              </a:rPr>
              <a:t>ALLPPT Layout</a:t>
            </a:r>
          </a:p>
          <a:p>
            <a:r>
              <a:rPr lang="en-GB" altLang="ko-KR" dirty="0">
                <a:cs typeface="Arial" pitchFamily="34" charset="0"/>
              </a:rPr>
              <a:t>Clean Text Slide for your Presentation</a:t>
            </a:r>
            <a:endParaRPr lang="ko-KR" altLang="en-US" dirty="0">
              <a:cs typeface="Arial" pitchFamily="34" charset="0"/>
            </a:endParaRPr>
          </a:p>
        </p:txBody>
      </p:sp>
      <p:sp>
        <p:nvSpPr>
          <p:cNvPr id="37" name="TextBox 36">
            <a:extLst>
              <a:ext uri="{FF2B5EF4-FFF2-40B4-BE49-F238E27FC236}">
                <a16:creationId xmlns:a16="http://schemas.microsoft.com/office/drawing/2014/main" id="{E1F60436-7B27-4AA1-8207-60320C7F58AB}"/>
              </a:ext>
            </a:extLst>
          </p:cNvPr>
          <p:cNvSpPr txBox="1"/>
          <p:nvPr/>
        </p:nvSpPr>
        <p:spPr>
          <a:xfrm>
            <a:off x="6653361" y="3537265"/>
            <a:ext cx="486456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sp>
        <p:nvSpPr>
          <p:cNvPr id="38" name="Rectangle 37">
            <a:extLst>
              <a:ext uri="{FF2B5EF4-FFF2-40B4-BE49-F238E27FC236}">
                <a16:creationId xmlns:a16="http://schemas.microsoft.com/office/drawing/2014/main" id="{6E0F37DC-BFE9-473A-B6F1-4546F6CB69C2}"/>
              </a:ext>
            </a:extLst>
          </p:cNvPr>
          <p:cNvSpPr/>
          <p:nvPr/>
        </p:nvSpPr>
        <p:spPr>
          <a:xfrm>
            <a:off x="8083566" y="4893065"/>
            <a:ext cx="45719"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Rectangle 38">
            <a:extLst>
              <a:ext uri="{FF2B5EF4-FFF2-40B4-BE49-F238E27FC236}">
                <a16:creationId xmlns:a16="http://schemas.microsoft.com/office/drawing/2014/main" id="{BF8352E5-8256-4B33-82E1-EAA3FFED31AD}"/>
              </a:ext>
            </a:extLst>
          </p:cNvPr>
          <p:cNvSpPr/>
          <p:nvPr/>
        </p:nvSpPr>
        <p:spPr>
          <a:xfrm>
            <a:off x="10012818" y="4881776"/>
            <a:ext cx="45719"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79FE6D68-F5F4-4356-9260-8F7961FA0D14}"/>
              </a:ext>
            </a:extLst>
          </p:cNvPr>
          <p:cNvGrpSpPr/>
          <p:nvPr/>
        </p:nvGrpSpPr>
        <p:grpSpPr>
          <a:xfrm rot="2422442">
            <a:off x="8973294" y="4700033"/>
            <a:ext cx="381092" cy="649916"/>
            <a:chOff x="4877940" y="1698632"/>
            <a:chExt cx="711288" cy="1213035"/>
          </a:xfrm>
        </p:grpSpPr>
        <p:sp>
          <p:nvSpPr>
            <p:cNvPr id="41" name="Freeform: Shape 40">
              <a:extLst>
                <a:ext uri="{FF2B5EF4-FFF2-40B4-BE49-F238E27FC236}">
                  <a16:creationId xmlns:a16="http://schemas.microsoft.com/office/drawing/2014/main" id="{266E8D1D-8CEF-4F36-943E-64CB76ECE45D}"/>
                </a:ext>
              </a:extLst>
            </p:cNvPr>
            <p:cNvSpPr/>
            <p:nvPr/>
          </p:nvSpPr>
          <p:spPr>
            <a:xfrm>
              <a:off x="4877940" y="1700555"/>
              <a:ext cx="692064" cy="1211112"/>
            </a:xfrm>
            <a:custGeom>
              <a:avLst/>
              <a:gdLst>
                <a:gd name="connsiteX0" fmla="*/ 653934 w 692064"/>
                <a:gd name="connsiteY0" fmla="*/ 29076 h 1211112"/>
                <a:gd name="connsiteX1" fmla="*/ 584728 w 692064"/>
                <a:gd name="connsiteY1" fmla="*/ 29076 h 1211112"/>
                <a:gd name="connsiteX2" fmla="*/ 559737 w 692064"/>
                <a:gd name="connsiteY2" fmla="*/ 65602 h 1211112"/>
                <a:gd name="connsiteX3" fmla="*/ 521289 w 692064"/>
                <a:gd name="connsiteY3" fmla="*/ 65602 h 1211112"/>
                <a:gd name="connsiteX4" fmla="*/ 496297 w 692064"/>
                <a:gd name="connsiteY4" fmla="*/ 29076 h 1211112"/>
                <a:gd name="connsiteX5" fmla="*/ 277144 w 692064"/>
                <a:gd name="connsiteY5" fmla="*/ 29076 h 1211112"/>
                <a:gd name="connsiteX6" fmla="*/ 69525 w 692064"/>
                <a:gd name="connsiteY6" fmla="*/ 159800 h 1211112"/>
                <a:gd name="connsiteX7" fmla="*/ 34921 w 692064"/>
                <a:gd name="connsiteY7" fmla="*/ 198248 h 1211112"/>
                <a:gd name="connsiteX8" fmla="*/ 31077 w 692064"/>
                <a:gd name="connsiteY8" fmla="*/ 221316 h 1211112"/>
                <a:gd name="connsiteX9" fmla="*/ 50301 w 692064"/>
                <a:gd name="connsiteY9" fmla="*/ 234773 h 1211112"/>
                <a:gd name="connsiteX10" fmla="*/ 59913 w 692064"/>
                <a:gd name="connsiteY10" fmla="*/ 232851 h 1211112"/>
                <a:gd name="connsiteX11" fmla="*/ 113740 w 692064"/>
                <a:gd name="connsiteY11" fmla="*/ 204015 h 1211112"/>
                <a:gd name="connsiteX12" fmla="*/ 271377 w 692064"/>
                <a:gd name="connsiteY12" fmla="*/ 192480 h 1211112"/>
                <a:gd name="connsiteX13" fmla="*/ 275221 w 692064"/>
                <a:gd name="connsiteY13" fmla="*/ 194403 h 1211112"/>
                <a:gd name="connsiteX14" fmla="*/ 329049 w 692064"/>
                <a:gd name="connsiteY14" fmla="*/ 194403 h 1211112"/>
                <a:gd name="connsiteX15" fmla="*/ 329049 w 692064"/>
                <a:gd name="connsiteY15" fmla="*/ 580805 h 1211112"/>
                <a:gd name="connsiteX16" fmla="*/ 307902 w 692064"/>
                <a:gd name="connsiteY16" fmla="*/ 605796 h 1211112"/>
                <a:gd name="connsiteX17" fmla="*/ 290601 w 692064"/>
                <a:gd name="connsiteY17" fmla="*/ 1030647 h 1211112"/>
                <a:gd name="connsiteX18" fmla="*/ 323281 w 692064"/>
                <a:gd name="connsiteY18" fmla="*/ 1138301 h 1211112"/>
                <a:gd name="connsiteX19" fmla="*/ 375186 w 692064"/>
                <a:gd name="connsiteY19" fmla="*/ 1184439 h 1211112"/>
                <a:gd name="connsiteX20" fmla="*/ 427091 w 692064"/>
                <a:gd name="connsiteY20" fmla="*/ 1138301 h 1211112"/>
                <a:gd name="connsiteX21" fmla="*/ 459772 w 692064"/>
                <a:gd name="connsiteY21" fmla="*/ 1030647 h 1211112"/>
                <a:gd name="connsiteX22" fmla="*/ 442470 w 692064"/>
                <a:gd name="connsiteY22" fmla="*/ 605796 h 1211112"/>
                <a:gd name="connsiteX23" fmla="*/ 421324 w 692064"/>
                <a:gd name="connsiteY23" fmla="*/ 580805 h 1211112"/>
                <a:gd name="connsiteX24" fmla="*/ 421324 w 692064"/>
                <a:gd name="connsiteY24" fmla="*/ 192480 h 1211112"/>
                <a:gd name="connsiteX25" fmla="*/ 494375 w 692064"/>
                <a:gd name="connsiteY25" fmla="*/ 192480 h 1211112"/>
                <a:gd name="connsiteX26" fmla="*/ 519366 w 692064"/>
                <a:gd name="connsiteY26" fmla="*/ 155955 h 1211112"/>
                <a:gd name="connsiteX27" fmla="*/ 557814 w 692064"/>
                <a:gd name="connsiteY27" fmla="*/ 155955 h 1211112"/>
                <a:gd name="connsiteX28" fmla="*/ 582805 w 692064"/>
                <a:gd name="connsiteY28" fmla="*/ 192480 h 1211112"/>
                <a:gd name="connsiteX29" fmla="*/ 652012 w 692064"/>
                <a:gd name="connsiteY29" fmla="*/ 192480 h 1211112"/>
                <a:gd name="connsiteX30" fmla="*/ 680848 w 692064"/>
                <a:gd name="connsiteY30" fmla="*/ 109817 h 1211112"/>
                <a:gd name="connsiteX31" fmla="*/ 653934 w 692064"/>
                <a:gd name="connsiteY31" fmla="*/ 29076 h 12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2064" h="1211112">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accent1"/>
            </a:solidFill>
            <a:ln w="19209"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3F7D845-46FA-4A06-AA92-CFA0389BDC16}"/>
                </a:ext>
              </a:extLst>
            </p:cNvPr>
            <p:cNvSpPr/>
            <p:nvPr/>
          </p:nvSpPr>
          <p:spPr>
            <a:xfrm>
              <a:off x="4877940" y="1698632"/>
              <a:ext cx="711288" cy="595944"/>
            </a:xfrm>
            <a:custGeom>
              <a:avLst/>
              <a:gdLst>
                <a:gd name="connsiteX0" fmla="*/ 115662 w 711288"/>
                <a:gd name="connsiteY0" fmla="*/ 204015 h 595944"/>
                <a:gd name="connsiteX1" fmla="*/ 273299 w 711288"/>
                <a:gd name="connsiteY1" fmla="*/ 192480 h 595944"/>
                <a:gd name="connsiteX2" fmla="*/ 277144 w 711288"/>
                <a:gd name="connsiteY2" fmla="*/ 194403 h 595944"/>
                <a:gd name="connsiteX3" fmla="*/ 330971 w 711288"/>
                <a:gd name="connsiteY3" fmla="*/ 194403 h 595944"/>
                <a:gd name="connsiteX4" fmla="*/ 330971 w 711288"/>
                <a:gd name="connsiteY4" fmla="*/ 575038 h 595944"/>
                <a:gd name="connsiteX5" fmla="*/ 423246 w 711288"/>
                <a:gd name="connsiteY5" fmla="*/ 575038 h 595944"/>
                <a:gd name="connsiteX6" fmla="*/ 423246 w 711288"/>
                <a:gd name="connsiteY6" fmla="*/ 194403 h 595944"/>
                <a:gd name="connsiteX7" fmla="*/ 496297 w 711288"/>
                <a:gd name="connsiteY7" fmla="*/ 194403 h 595944"/>
                <a:gd name="connsiteX8" fmla="*/ 521289 w 711288"/>
                <a:gd name="connsiteY8" fmla="*/ 157877 h 595944"/>
                <a:gd name="connsiteX9" fmla="*/ 559737 w 711288"/>
                <a:gd name="connsiteY9" fmla="*/ 157877 h 595944"/>
                <a:gd name="connsiteX10" fmla="*/ 584728 w 711288"/>
                <a:gd name="connsiteY10" fmla="*/ 194403 h 595944"/>
                <a:gd name="connsiteX11" fmla="*/ 653934 w 711288"/>
                <a:gd name="connsiteY11" fmla="*/ 194403 h 595944"/>
                <a:gd name="connsiteX12" fmla="*/ 682770 w 711288"/>
                <a:gd name="connsiteY12" fmla="*/ 111740 h 595944"/>
                <a:gd name="connsiteX13" fmla="*/ 653934 w 711288"/>
                <a:gd name="connsiteY13" fmla="*/ 29076 h 595944"/>
                <a:gd name="connsiteX14" fmla="*/ 584728 w 711288"/>
                <a:gd name="connsiteY14" fmla="*/ 29076 h 595944"/>
                <a:gd name="connsiteX15" fmla="*/ 559737 w 711288"/>
                <a:gd name="connsiteY15" fmla="*/ 65602 h 595944"/>
                <a:gd name="connsiteX16" fmla="*/ 521289 w 711288"/>
                <a:gd name="connsiteY16" fmla="*/ 65602 h 595944"/>
                <a:gd name="connsiteX17" fmla="*/ 496297 w 711288"/>
                <a:gd name="connsiteY17" fmla="*/ 29076 h 595944"/>
                <a:gd name="connsiteX18" fmla="*/ 277144 w 711288"/>
                <a:gd name="connsiteY18" fmla="*/ 29076 h 595944"/>
                <a:gd name="connsiteX19" fmla="*/ 69525 w 711288"/>
                <a:gd name="connsiteY19" fmla="*/ 159800 h 595944"/>
                <a:gd name="connsiteX20" fmla="*/ 34921 w 711288"/>
                <a:gd name="connsiteY20" fmla="*/ 198248 h 595944"/>
                <a:gd name="connsiteX21" fmla="*/ 31077 w 711288"/>
                <a:gd name="connsiteY21" fmla="*/ 221316 h 595944"/>
                <a:gd name="connsiteX22" fmla="*/ 50301 w 711288"/>
                <a:gd name="connsiteY22" fmla="*/ 234773 h 595944"/>
                <a:gd name="connsiteX23" fmla="*/ 59913 w 711288"/>
                <a:gd name="connsiteY23" fmla="*/ 232851 h 595944"/>
                <a:gd name="connsiteX24" fmla="*/ 115662 w 711288"/>
                <a:gd name="connsiteY24" fmla="*/ 204015 h 5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288" h="595944">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accent6"/>
            </a:solidFill>
            <a:ln w="19209" cap="flat">
              <a:noFill/>
              <a:prstDash val="solid"/>
              <a:miter/>
            </a:ln>
          </p:spPr>
          <p:txBody>
            <a:bodyPr rtlCol="0" anchor="ctr"/>
            <a:lstStyle/>
            <a:p>
              <a:endParaRPr lang="en-US" dirty="0"/>
            </a:p>
          </p:txBody>
        </p:sp>
      </p:grpSp>
      <p:grpSp>
        <p:nvGrpSpPr>
          <p:cNvPr id="43" name="Group 42">
            <a:extLst>
              <a:ext uri="{FF2B5EF4-FFF2-40B4-BE49-F238E27FC236}">
                <a16:creationId xmlns:a16="http://schemas.microsoft.com/office/drawing/2014/main" id="{9040A55D-6339-47DD-9950-A60AA2FE191B}"/>
              </a:ext>
            </a:extLst>
          </p:cNvPr>
          <p:cNvGrpSpPr/>
          <p:nvPr/>
        </p:nvGrpSpPr>
        <p:grpSpPr>
          <a:xfrm>
            <a:off x="10804401" y="4687014"/>
            <a:ext cx="337716" cy="553987"/>
            <a:chOff x="7997054" y="1606357"/>
            <a:chExt cx="796901" cy="1307232"/>
          </a:xfrm>
        </p:grpSpPr>
        <p:sp>
          <p:nvSpPr>
            <p:cNvPr id="44" name="Freeform: Shape 43">
              <a:extLst>
                <a:ext uri="{FF2B5EF4-FFF2-40B4-BE49-F238E27FC236}">
                  <a16:creationId xmlns:a16="http://schemas.microsoft.com/office/drawing/2014/main" id="{8334ECA7-C9D8-4EA1-A192-EE08F70B3290}"/>
                </a:ext>
              </a:extLst>
            </p:cNvPr>
            <p:cNvSpPr/>
            <p:nvPr/>
          </p:nvSpPr>
          <p:spPr>
            <a:xfrm>
              <a:off x="8198011" y="1606357"/>
              <a:ext cx="595944" cy="1307232"/>
            </a:xfrm>
            <a:custGeom>
              <a:avLst/>
              <a:gdLst>
                <a:gd name="connsiteX0" fmla="*/ 100198 w 595944"/>
                <a:gd name="connsiteY0" fmla="*/ 29076 h 1307232"/>
                <a:gd name="connsiteX1" fmla="*/ 148258 w 595944"/>
                <a:gd name="connsiteY1" fmla="*/ 540435 h 1307232"/>
                <a:gd name="connsiteX2" fmla="*/ 423161 w 595944"/>
                <a:gd name="connsiteY2" fmla="*/ 1178672 h 1307232"/>
                <a:gd name="connsiteX3" fmla="*/ 523126 w 595944"/>
                <a:gd name="connsiteY3" fmla="*/ 1278637 h 1307232"/>
                <a:gd name="connsiteX4" fmla="*/ 575031 w 595944"/>
                <a:gd name="connsiteY4" fmla="*/ 1145991 h 1307232"/>
                <a:gd name="connsiteX5" fmla="*/ 303972 w 595944"/>
                <a:gd name="connsiteY5" fmla="*/ 513521 h 1307232"/>
                <a:gd name="connsiteX6" fmla="*/ 169404 w 595944"/>
                <a:gd name="connsiteY6" fmla="*/ 267454 h 1307232"/>
                <a:gd name="connsiteX7" fmla="*/ 100198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accent6"/>
            </a:solidFill>
            <a:ln w="19209"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E237D54F-40ED-4320-A173-B4695DAA5168}"/>
                </a:ext>
              </a:extLst>
            </p:cNvPr>
            <p:cNvSpPr/>
            <p:nvPr/>
          </p:nvSpPr>
          <p:spPr>
            <a:xfrm>
              <a:off x="7997054" y="1606357"/>
              <a:ext cx="595944" cy="1307232"/>
            </a:xfrm>
            <a:custGeom>
              <a:avLst/>
              <a:gdLst>
                <a:gd name="connsiteX0" fmla="*/ 504929 w 595944"/>
                <a:gd name="connsiteY0" fmla="*/ 29076 h 1307232"/>
                <a:gd name="connsiteX1" fmla="*/ 456869 w 595944"/>
                <a:gd name="connsiteY1" fmla="*/ 540435 h 1307232"/>
                <a:gd name="connsiteX2" fmla="*/ 181966 w 595944"/>
                <a:gd name="connsiteY2" fmla="*/ 1178672 h 1307232"/>
                <a:gd name="connsiteX3" fmla="*/ 82001 w 595944"/>
                <a:gd name="connsiteY3" fmla="*/ 1278637 h 1307232"/>
                <a:gd name="connsiteX4" fmla="*/ 30096 w 595944"/>
                <a:gd name="connsiteY4" fmla="*/ 1145991 h 1307232"/>
                <a:gd name="connsiteX5" fmla="*/ 301154 w 595944"/>
                <a:gd name="connsiteY5" fmla="*/ 513521 h 1307232"/>
                <a:gd name="connsiteX6" fmla="*/ 435722 w 595944"/>
                <a:gd name="connsiteY6" fmla="*/ 267454 h 1307232"/>
                <a:gd name="connsiteX7" fmla="*/ 504929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accent6"/>
            </a:solidFill>
            <a:ln w="19209"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7CF3686-9297-4230-9240-1A4207BA8349}"/>
                </a:ext>
              </a:extLst>
            </p:cNvPr>
            <p:cNvSpPr/>
            <p:nvPr/>
          </p:nvSpPr>
          <p:spPr>
            <a:xfrm>
              <a:off x="8324882" y="1938932"/>
              <a:ext cx="134568" cy="134568"/>
            </a:xfrm>
            <a:custGeom>
              <a:avLst/>
              <a:gdLst>
                <a:gd name="connsiteX0" fmla="*/ 121352 w 134568"/>
                <a:gd name="connsiteY0" fmla="*/ 75214 h 134568"/>
                <a:gd name="connsiteX1" fmla="*/ 75214 w 134568"/>
                <a:gd name="connsiteY1" fmla="*/ 121352 h 134568"/>
                <a:gd name="connsiteX2" fmla="*/ 29077 w 134568"/>
                <a:gd name="connsiteY2" fmla="*/ 75214 h 134568"/>
                <a:gd name="connsiteX3" fmla="*/ 75214 w 134568"/>
                <a:gd name="connsiteY3" fmla="*/ 29076 h 134568"/>
                <a:gd name="connsiteX4" fmla="*/ 121352 w 134568"/>
                <a:gd name="connsiteY4" fmla="*/ 75214 h 13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8" h="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rgbClr val="FFFFFF"/>
            </a:solidFill>
            <a:ln w="19209"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EA825D4-7A6E-4F5D-94F2-CCE07FD603A0}"/>
                </a:ext>
              </a:extLst>
            </p:cNvPr>
            <p:cNvSpPr/>
            <p:nvPr/>
          </p:nvSpPr>
          <p:spPr>
            <a:xfrm>
              <a:off x="8013970" y="2257330"/>
              <a:ext cx="288360" cy="634392"/>
            </a:xfrm>
            <a:custGeom>
              <a:avLst/>
              <a:gdLst>
                <a:gd name="connsiteX0" fmla="*/ 193887 w 288360"/>
                <a:gd name="connsiteY0" fmla="*/ 14418 h 634392"/>
                <a:gd name="connsiteX1" fmla="*/ 15103 w 288360"/>
                <a:gd name="connsiteY1" fmla="*/ 496940 h 634392"/>
                <a:gd name="connsiteX2" fmla="*/ 67008 w 288360"/>
                <a:gd name="connsiteY2" fmla="*/ 629586 h 634392"/>
                <a:gd name="connsiteX3" fmla="*/ 166972 w 288360"/>
                <a:gd name="connsiteY3" fmla="*/ 529621 h 634392"/>
                <a:gd name="connsiteX4" fmla="*/ 282316 w 288360"/>
                <a:gd name="connsiteY4" fmla="*/ 135529 h 634392"/>
                <a:gd name="connsiteX5" fmla="*/ 193887 w 288360"/>
                <a:gd name="connsiteY5" fmla="*/ 14418 h 6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34392">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accent1"/>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FE0F4CCC-6CDA-4DAC-AF12-32793B6A0A68}"/>
                </a:ext>
              </a:extLst>
            </p:cNvPr>
            <p:cNvSpPr/>
            <p:nvPr/>
          </p:nvSpPr>
          <p:spPr>
            <a:xfrm>
              <a:off x="8489488" y="2284243"/>
              <a:ext cx="288360" cy="615168"/>
            </a:xfrm>
            <a:custGeom>
              <a:avLst/>
              <a:gdLst>
                <a:gd name="connsiteX0" fmla="*/ 122073 w 288360"/>
                <a:gd name="connsiteY0" fmla="*/ 14418 h 615168"/>
                <a:gd name="connsiteX1" fmla="*/ 14418 w 288360"/>
                <a:gd name="connsiteY1" fmla="*/ 108616 h 615168"/>
                <a:gd name="connsiteX2" fmla="*/ 129762 w 288360"/>
                <a:gd name="connsiteY2" fmla="*/ 502708 h 615168"/>
                <a:gd name="connsiteX3" fmla="*/ 229727 w 288360"/>
                <a:gd name="connsiteY3" fmla="*/ 602673 h 615168"/>
                <a:gd name="connsiteX4" fmla="*/ 281632 w 288360"/>
                <a:gd name="connsiteY4" fmla="*/ 470027 h 615168"/>
                <a:gd name="connsiteX5" fmla="*/ 122073 w 288360"/>
                <a:gd name="connsiteY5" fmla="*/ 14418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15168">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accent1"/>
            </a:solidFill>
            <a:ln w="9525" cap="flat">
              <a:noFill/>
              <a:prstDash val="solid"/>
              <a:miter/>
            </a:ln>
          </p:spPr>
          <p:txBody>
            <a:bodyPr rtlCol="0" anchor="ctr"/>
            <a:lstStyle/>
            <a:p>
              <a:endParaRPr lang="en-US" dirty="0"/>
            </a:p>
          </p:txBody>
        </p:sp>
      </p:grpSp>
      <p:grpSp>
        <p:nvGrpSpPr>
          <p:cNvPr id="49" name="Group 48">
            <a:extLst>
              <a:ext uri="{FF2B5EF4-FFF2-40B4-BE49-F238E27FC236}">
                <a16:creationId xmlns:a16="http://schemas.microsoft.com/office/drawing/2014/main" id="{01B5A86D-5E7B-4436-9656-BA253A602756}"/>
              </a:ext>
            </a:extLst>
          </p:cNvPr>
          <p:cNvGrpSpPr/>
          <p:nvPr/>
        </p:nvGrpSpPr>
        <p:grpSpPr>
          <a:xfrm rot="2768740">
            <a:off x="7161034" y="4617311"/>
            <a:ext cx="212523" cy="646332"/>
            <a:chOff x="6719918" y="3648662"/>
            <a:chExt cx="734357" cy="2233354"/>
          </a:xfrm>
        </p:grpSpPr>
        <p:sp>
          <p:nvSpPr>
            <p:cNvPr id="50" name="Freeform: Shape 49">
              <a:extLst>
                <a:ext uri="{FF2B5EF4-FFF2-40B4-BE49-F238E27FC236}">
                  <a16:creationId xmlns:a16="http://schemas.microsoft.com/office/drawing/2014/main" id="{152C7051-2F01-4234-8720-0DE68111B679}"/>
                </a:ext>
              </a:extLst>
            </p:cNvPr>
            <p:cNvSpPr/>
            <p:nvPr/>
          </p:nvSpPr>
          <p:spPr>
            <a:xfrm>
              <a:off x="6791047" y="3648662"/>
              <a:ext cx="594022" cy="1480249"/>
            </a:xfrm>
            <a:custGeom>
              <a:avLst/>
              <a:gdLst>
                <a:gd name="connsiteX0" fmla="*/ 109577 w 594022"/>
                <a:gd name="connsiteY0" fmla="*/ 101887 h 1480249"/>
                <a:gd name="connsiteX1" fmla="*/ 159559 w 594022"/>
                <a:gd name="connsiteY1" fmla="*/ 226843 h 1480249"/>
                <a:gd name="connsiteX2" fmla="*/ 296050 w 594022"/>
                <a:gd name="connsiteY2" fmla="*/ 284515 h 1480249"/>
                <a:gd name="connsiteX3" fmla="*/ 432540 w 594022"/>
                <a:gd name="connsiteY3" fmla="*/ 226843 h 1480249"/>
                <a:gd name="connsiteX4" fmla="*/ 482523 w 594022"/>
                <a:gd name="connsiteY4" fmla="*/ 101887 h 1480249"/>
                <a:gd name="connsiteX5" fmla="*/ 51905 w 594022"/>
                <a:gd name="connsiteY5" fmla="*/ 0 h 1480249"/>
                <a:gd name="connsiteX6" fmla="*/ 542117 w 594022"/>
                <a:gd name="connsiteY6" fmla="*/ 0 h 1480249"/>
                <a:gd name="connsiteX7" fmla="*/ 578643 w 594022"/>
                <a:gd name="connsiteY7" fmla="*/ 15379 h 1480249"/>
                <a:gd name="connsiteX8" fmla="*/ 594022 w 594022"/>
                <a:gd name="connsiteY8" fmla="*/ 51905 h 1480249"/>
                <a:gd name="connsiteX9" fmla="*/ 507514 w 594022"/>
                <a:gd name="connsiteY9" fmla="*/ 299894 h 1480249"/>
                <a:gd name="connsiteX10" fmla="*/ 411154 w 594022"/>
                <a:gd name="connsiteY10" fmla="*/ 364054 h 1480249"/>
                <a:gd name="connsiteX11" fmla="*/ 369101 w 594022"/>
                <a:gd name="connsiteY11" fmla="*/ 372219 h 1480249"/>
                <a:gd name="connsiteX12" fmla="*/ 369101 w 594022"/>
                <a:gd name="connsiteY12" fmla="*/ 1480249 h 1480249"/>
                <a:gd name="connsiteX13" fmla="*/ 222998 w 594022"/>
                <a:gd name="connsiteY13" fmla="*/ 1480249 h 1480249"/>
                <a:gd name="connsiteX14" fmla="*/ 222998 w 594022"/>
                <a:gd name="connsiteY14" fmla="*/ 372009 h 1480249"/>
                <a:gd name="connsiteX15" fmla="*/ 182628 w 594022"/>
                <a:gd name="connsiteY15" fmla="*/ 364054 h 1480249"/>
                <a:gd name="connsiteX16" fmla="*/ 86508 w 594022"/>
                <a:gd name="connsiteY16" fmla="*/ 299894 h 1480249"/>
                <a:gd name="connsiteX17" fmla="*/ 0 w 594022"/>
                <a:gd name="connsiteY17" fmla="*/ 51905 h 1480249"/>
                <a:gd name="connsiteX18" fmla="*/ 51905 w 594022"/>
                <a:gd name="connsiteY18" fmla="*/ 0 h 148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022" h="1480249">
                  <a:moveTo>
                    <a:pt x="109577" y="101887"/>
                  </a:moveTo>
                  <a:cubicBezTo>
                    <a:pt x="119189" y="134568"/>
                    <a:pt x="134568" y="201852"/>
                    <a:pt x="159559" y="226843"/>
                  </a:cubicBezTo>
                  <a:cubicBezTo>
                    <a:pt x="196085" y="263369"/>
                    <a:pt x="244145" y="284515"/>
                    <a:pt x="296050" y="284515"/>
                  </a:cubicBezTo>
                  <a:cubicBezTo>
                    <a:pt x="347955" y="284515"/>
                    <a:pt x="396015" y="265291"/>
                    <a:pt x="432540" y="226843"/>
                  </a:cubicBezTo>
                  <a:cubicBezTo>
                    <a:pt x="457531" y="201852"/>
                    <a:pt x="472911" y="134568"/>
                    <a:pt x="482523" y="101887"/>
                  </a:cubicBezTo>
                  <a:close/>
                  <a:moveTo>
                    <a:pt x="51905" y="0"/>
                  </a:moveTo>
                  <a:lnTo>
                    <a:pt x="542117" y="0"/>
                  </a:lnTo>
                  <a:cubicBezTo>
                    <a:pt x="555574" y="0"/>
                    <a:pt x="569031" y="5767"/>
                    <a:pt x="578643" y="15379"/>
                  </a:cubicBezTo>
                  <a:cubicBezTo>
                    <a:pt x="588255" y="24991"/>
                    <a:pt x="594022" y="38448"/>
                    <a:pt x="594022" y="51905"/>
                  </a:cubicBezTo>
                  <a:cubicBezTo>
                    <a:pt x="594022" y="130723"/>
                    <a:pt x="563263" y="244145"/>
                    <a:pt x="507514" y="299894"/>
                  </a:cubicBezTo>
                  <a:cubicBezTo>
                    <a:pt x="479639" y="327769"/>
                    <a:pt x="446959" y="349396"/>
                    <a:pt x="411154" y="364054"/>
                  </a:cubicBezTo>
                  <a:lnTo>
                    <a:pt x="369101" y="372219"/>
                  </a:lnTo>
                  <a:lnTo>
                    <a:pt x="369101" y="1480249"/>
                  </a:lnTo>
                  <a:lnTo>
                    <a:pt x="222998" y="1480249"/>
                  </a:lnTo>
                  <a:lnTo>
                    <a:pt x="222998" y="372009"/>
                  </a:lnTo>
                  <a:lnTo>
                    <a:pt x="182628" y="364054"/>
                  </a:lnTo>
                  <a:cubicBezTo>
                    <a:pt x="147064" y="349396"/>
                    <a:pt x="114383" y="327769"/>
                    <a:pt x="86508" y="299894"/>
                  </a:cubicBezTo>
                  <a:cubicBezTo>
                    <a:pt x="30759" y="244145"/>
                    <a:pt x="0" y="130723"/>
                    <a:pt x="0" y="51905"/>
                  </a:cubicBezTo>
                  <a:cubicBezTo>
                    <a:pt x="0" y="23069"/>
                    <a:pt x="23069" y="0"/>
                    <a:pt x="51905" y="0"/>
                  </a:cubicBezTo>
                  <a:close/>
                </a:path>
              </a:pathLst>
            </a:custGeom>
            <a:solidFill>
              <a:schemeClr val="accent1"/>
            </a:solid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D0562C06-0838-454D-B8B0-A11F8EEFA1D2}"/>
                </a:ext>
              </a:extLst>
            </p:cNvPr>
            <p:cNvSpPr/>
            <p:nvPr/>
          </p:nvSpPr>
          <p:spPr>
            <a:xfrm>
              <a:off x="6719918" y="5047694"/>
              <a:ext cx="734357" cy="834322"/>
            </a:xfrm>
            <a:custGeom>
              <a:avLst/>
              <a:gdLst>
                <a:gd name="connsiteX0" fmla="*/ 271058 w 734357"/>
                <a:gd name="connsiteY0" fmla="*/ 0 h 834322"/>
                <a:gd name="connsiteX1" fmla="*/ 465221 w 734357"/>
                <a:gd name="connsiteY1" fmla="*/ 0 h 834322"/>
                <a:gd name="connsiteX2" fmla="*/ 464360 w 734357"/>
                <a:gd name="connsiteY2" fmla="*/ 57672 h 834322"/>
                <a:gd name="connsiteX3" fmla="*/ 680530 w 734357"/>
                <a:gd name="connsiteY3" fmla="*/ 57672 h 834322"/>
                <a:gd name="connsiteX4" fmla="*/ 718978 w 734357"/>
                <a:gd name="connsiteY4" fmla="*/ 73051 h 834322"/>
                <a:gd name="connsiteX5" fmla="*/ 734357 w 734357"/>
                <a:gd name="connsiteY5" fmla="*/ 111499 h 834322"/>
                <a:gd name="connsiteX6" fmla="*/ 734357 w 734357"/>
                <a:gd name="connsiteY6" fmla="*/ 382558 h 834322"/>
                <a:gd name="connsiteX7" fmla="*/ 426773 w 734357"/>
                <a:gd name="connsiteY7" fmla="*/ 813175 h 834322"/>
                <a:gd name="connsiteX8" fmla="*/ 367179 w 734357"/>
                <a:gd name="connsiteY8" fmla="*/ 834322 h 834322"/>
                <a:gd name="connsiteX9" fmla="*/ 307584 w 734357"/>
                <a:gd name="connsiteY9" fmla="*/ 813175 h 834322"/>
                <a:gd name="connsiteX10" fmla="*/ 0 w 734357"/>
                <a:gd name="connsiteY10" fmla="*/ 382558 h 834322"/>
                <a:gd name="connsiteX11" fmla="*/ 0 w 734357"/>
                <a:gd name="connsiteY11" fmla="*/ 111499 h 834322"/>
                <a:gd name="connsiteX12" fmla="*/ 15380 w 734357"/>
                <a:gd name="connsiteY12" fmla="*/ 73051 h 834322"/>
                <a:gd name="connsiteX13" fmla="*/ 53828 w 734357"/>
                <a:gd name="connsiteY13" fmla="*/ 57672 h 834322"/>
                <a:gd name="connsiteX14" fmla="*/ 271058 w 734357"/>
                <a:gd name="connsiteY14" fmla="*/ 57672 h 8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4357" h="834322">
                  <a:moveTo>
                    <a:pt x="271058" y="0"/>
                  </a:moveTo>
                  <a:lnTo>
                    <a:pt x="465221" y="0"/>
                  </a:lnTo>
                  <a:lnTo>
                    <a:pt x="464360" y="57672"/>
                  </a:lnTo>
                  <a:lnTo>
                    <a:pt x="680530" y="57672"/>
                  </a:lnTo>
                  <a:cubicBezTo>
                    <a:pt x="693987" y="57672"/>
                    <a:pt x="707444" y="63439"/>
                    <a:pt x="718978" y="73051"/>
                  </a:cubicBezTo>
                  <a:cubicBezTo>
                    <a:pt x="728590" y="82663"/>
                    <a:pt x="734357" y="96120"/>
                    <a:pt x="734357" y="111499"/>
                  </a:cubicBezTo>
                  <a:lnTo>
                    <a:pt x="734357" y="382558"/>
                  </a:lnTo>
                  <a:cubicBezTo>
                    <a:pt x="734357" y="576720"/>
                    <a:pt x="611324" y="749736"/>
                    <a:pt x="426773" y="813175"/>
                  </a:cubicBezTo>
                  <a:lnTo>
                    <a:pt x="367179" y="834322"/>
                  </a:lnTo>
                  <a:lnTo>
                    <a:pt x="307584" y="813175"/>
                  </a:lnTo>
                  <a:cubicBezTo>
                    <a:pt x="123034" y="749736"/>
                    <a:pt x="0" y="576720"/>
                    <a:pt x="0" y="382558"/>
                  </a:cubicBezTo>
                  <a:lnTo>
                    <a:pt x="0" y="111499"/>
                  </a:lnTo>
                  <a:cubicBezTo>
                    <a:pt x="0" y="98042"/>
                    <a:pt x="5768" y="84585"/>
                    <a:pt x="15380" y="73051"/>
                  </a:cubicBezTo>
                  <a:cubicBezTo>
                    <a:pt x="24992" y="63439"/>
                    <a:pt x="38448" y="57672"/>
                    <a:pt x="53828" y="57672"/>
                  </a:cubicBezTo>
                  <a:lnTo>
                    <a:pt x="271058" y="57672"/>
                  </a:lnTo>
                  <a:close/>
                </a:path>
              </a:pathLst>
            </a:custGeom>
            <a:solidFill>
              <a:schemeClr val="accent6"/>
            </a:solidFill>
            <a:ln w="9525" cap="flat">
              <a:noFill/>
              <a:prstDash val="solid"/>
              <a:miter/>
            </a:ln>
          </p:spPr>
          <p:txBody>
            <a:bodyPr rtlCol="0" anchor="ctr"/>
            <a:lstStyle/>
            <a:p>
              <a:endParaRPr lang="en-US" dirty="0"/>
            </a:p>
          </p:txBody>
        </p:sp>
      </p:grpSp>
      <p:sp>
        <p:nvSpPr>
          <p:cNvPr id="52" name="TextBox 51">
            <a:extLst>
              <a:ext uri="{FF2B5EF4-FFF2-40B4-BE49-F238E27FC236}">
                <a16:creationId xmlns:a16="http://schemas.microsoft.com/office/drawing/2014/main" id="{F7AD6DD7-BA47-4D05-AFB1-EC7EB1603828}"/>
              </a:ext>
            </a:extLst>
          </p:cNvPr>
          <p:cNvSpPr txBox="1"/>
          <p:nvPr/>
        </p:nvSpPr>
        <p:spPr>
          <a:xfrm>
            <a:off x="6399779" y="5323584"/>
            <a:ext cx="1484041"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53" name="TextBox 52">
            <a:extLst>
              <a:ext uri="{FF2B5EF4-FFF2-40B4-BE49-F238E27FC236}">
                <a16:creationId xmlns:a16="http://schemas.microsoft.com/office/drawing/2014/main" id="{5920DD97-4BC4-4E26-883E-54CE5DA85F54}"/>
              </a:ext>
            </a:extLst>
          </p:cNvPr>
          <p:cNvSpPr txBox="1"/>
          <p:nvPr/>
        </p:nvSpPr>
        <p:spPr>
          <a:xfrm>
            <a:off x="8329031" y="5323584"/>
            <a:ext cx="1484041"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54" name="TextBox 53">
            <a:extLst>
              <a:ext uri="{FF2B5EF4-FFF2-40B4-BE49-F238E27FC236}">
                <a16:creationId xmlns:a16="http://schemas.microsoft.com/office/drawing/2014/main" id="{6B078205-CEB7-40CE-B9E8-9C461015650A}"/>
              </a:ext>
            </a:extLst>
          </p:cNvPr>
          <p:cNvSpPr txBox="1"/>
          <p:nvPr/>
        </p:nvSpPr>
        <p:spPr>
          <a:xfrm>
            <a:off x="10258283" y="5323584"/>
            <a:ext cx="1484041"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grpSp>
        <p:nvGrpSpPr>
          <p:cNvPr id="2" name="Grupo 1">
            <a:extLst>
              <a:ext uri="{FF2B5EF4-FFF2-40B4-BE49-F238E27FC236}">
                <a16:creationId xmlns:a16="http://schemas.microsoft.com/office/drawing/2014/main" id="{A4814BC2-A98A-4540-94E3-D6A4B2812C52}"/>
              </a:ext>
            </a:extLst>
          </p:cNvPr>
          <p:cNvGrpSpPr/>
          <p:nvPr/>
        </p:nvGrpSpPr>
        <p:grpSpPr>
          <a:xfrm>
            <a:off x="2288693" y="2160301"/>
            <a:ext cx="2119571" cy="2799739"/>
            <a:chOff x="2246819" y="2650966"/>
            <a:chExt cx="2188615" cy="2890939"/>
          </a:xfrm>
        </p:grpSpPr>
        <p:sp>
          <p:nvSpPr>
            <p:cNvPr id="29" name="Freeform 84558">
              <a:extLst>
                <a:ext uri="{FF2B5EF4-FFF2-40B4-BE49-F238E27FC236}">
                  <a16:creationId xmlns:a16="http://schemas.microsoft.com/office/drawing/2014/main" id="{78218BD8-800B-4C46-88E1-37D13A67BC6F}"/>
                </a:ext>
              </a:extLst>
            </p:cNvPr>
            <p:cNvSpPr>
              <a:spLocks noEditPoints="1"/>
            </p:cNvSpPr>
            <p:nvPr/>
          </p:nvSpPr>
          <p:spPr bwMode="auto">
            <a:xfrm>
              <a:off x="2246819" y="2650966"/>
              <a:ext cx="2188615" cy="2890939"/>
            </a:xfrm>
            <a:custGeom>
              <a:avLst/>
              <a:gdLst>
                <a:gd name="T0" fmla="*/ 340 w 444"/>
                <a:gd name="T1" fmla="*/ 104 h 587"/>
                <a:gd name="T2" fmla="*/ 339 w 444"/>
                <a:gd name="T3" fmla="*/ 153 h 587"/>
                <a:gd name="T4" fmla="*/ 333 w 444"/>
                <a:gd name="T5" fmla="*/ 173 h 587"/>
                <a:gd name="T6" fmla="*/ 318 w 444"/>
                <a:gd name="T7" fmla="*/ 217 h 587"/>
                <a:gd name="T8" fmla="*/ 291 w 444"/>
                <a:gd name="T9" fmla="*/ 232 h 587"/>
                <a:gd name="T10" fmla="*/ 341 w 444"/>
                <a:gd name="T11" fmla="*/ 249 h 587"/>
                <a:gd name="T12" fmla="*/ 384 w 444"/>
                <a:gd name="T13" fmla="*/ 304 h 587"/>
                <a:gd name="T14" fmla="*/ 424 w 444"/>
                <a:gd name="T15" fmla="*/ 308 h 587"/>
                <a:gd name="T16" fmla="*/ 416 w 444"/>
                <a:gd name="T17" fmla="*/ 366 h 587"/>
                <a:gd name="T18" fmla="*/ 434 w 444"/>
                <a:gd name="T19" fmla="*/ 426 h 587"/>
                <a:gd name="T20" fmla="*/ 369 w 444"/>
                <a:gd name="T21" fmla="*/ 511 h 587"/>
                <a:gd name="T22" fmla="*/ 375 w 444"/>
                <a:gd name="T23" fmla="*/ 586 h 587"/>
                <a:gd name="T24" fmla="*/ 136 w 444"/>
                <a:gd name="T25" fmla="*/ 587 h 587"/>
                <a:gd name="T26" fmla="*/ 50 w 444"/>
                <a:gd name="T27" fmla="*/ 499 h 587"/>
                <a:gd name="T28" fmla="*/ 15 w 444"/>
                <a:gd name="T29" fmla="*/ 390 h 587"/>
                <a:gd name="T30" fmla="*/ 111 w 444"/>
                <a:gd name="T31" fmla="*/ 258 h 587"/>
                <a:gd name="T32" fmla="*/ 148 w 444"/>
                <a:gd name="T33" fmla="*/ 231 h 587"/>
                <a:gd name="T34" fmla="*/ 155 w 444"/>
                <a:gd name="T35" fmla="*/ 140 h 587"/>
                <a:gd name="T36" fmla="*/ 144 w 444"/>
                <a:gd name="T37" fmla="*/ 112 h 587"/>
                <a:gd name="T38" fmla="*/ 164 w 444"/>
                <a:gd name="T39" fmla="*/ 46 h 587"/>
                <a:gd name="T40" fmla="*/ 178 w 444"/>
                <a:gd name="T41" fmla="*/ 21 h 587"/>
                <a:gd name="T42" fmla="*/ 303 w 444"/>
                <a:gd name="T43" fmla="*/ 19 h 587"/>
                <a:gd name="T44" fmla="*/ 347 w 444"/>
                <a:gd name="T45" fmla="*/ 88 h 587"/>
                <a:gd name="T46" fmla="*/ 358 w 444"/>
                <a:gd name="T47" fmla="*/ 95 h 587"/>
                <a:gd name="T48" fmla="*/ 327 w 444"/>
                <a:gd name="T49" fmla="*/ 332 h 587"/>
                <a:gd name="T50" fmla="*/ 283 w 444"/>
                <a:gd name="T51" fmla="*/ 402 h 587"/>
                <a:gd name="T52" fmla="*/ 307 w 444"/>
                <a:gd name="T53" fmla="*/ 463 h 587"/>
                <a:gd name="T54" fmla="*/ 375 w 444"/>
                <a:gd name="T55" fmla="*/ 425 h 587"/>
                <a:gd name="T56" fmla="*/ 131 w 444"/>
                <a:gd name="T57" fmla="*/ 377 h 587"/>
                <a:gd name="T58" fmla="*/ 77 w 444"/>
                <a:gd name="T59" fmla="*/ 434 h 587"/>
                <a:gd name="T60" fmla="*/ 153 w 444"/>
                <a:gd name="T61" fmla="*/ 530 h 587"/>
                <a:gd name="T62" fmla="*/ 270 w 444"/>
                <a:gd name="T63" fmla="*/ 414 h 587"/>
                <a:gd name="T64" fmla="*/ 263 w 444"/>
                <a:gd name="T65" fmla="*/ 443 h 587"/>
                <a:gd name="T66" fmla="*/ 280 w 444"/>
                <a:gd name="T67" fmla="*/ 43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587">
                  <a:moveTo>
                    <a:pt x="358" y="95"/>
                  </a:moveTo>
                  <a:cubicBezTo>
                    <a:pt x="351" y="99"/>
                    <a:pt x="344" y="102"/>
                    <a:pt x="340" y="104"/>
                  </a:cubicBezTo>
                  <a:cubicBezTo>
                    <a:pt x="337" y="116"/>
                    <a:pt x="334" y="126"/>
                    <a:pt x="333" y="136"/>
                  </a:cubicBezTo>
                  <a:cubicBezTo>
                    <a:pt x="333" y="141"/>
                    <a:pt x="336" y="147"/>
                    <a:pt x="339" y="153"/>
                  </a:cubicBezTo>
                  <a:cubicBezTo>
                    <a:pt x="342" y="159"/>
                    <a:pt x="346" y="165"/>
                    <a:pt x="336" y="169"/>
                  </a:cubicBezTo>
                  <a:cubicBezTo>
                    <a:pt x="335" y="170"/>
                    <a:pt x="333" y="172"/>
                    <a:pt x="333" y="173"/>
                  </a:cubicBezTo>
                  <a:cubicBezTo>
                    <a:pt x="332" y="184"/>
                    <a:pt x="330" y="195"/>
                    <a:pt x="330" y="206"/>
                  </a:cubicBezTo>
                  <a:cubicBezTo>
                    <a:pt x="330" y="214"/>
                    <a:pt x="326" y="217"/>
                    <a:pt x="318" y="217"/>
                  </a:cubicBezTo>
                  <a:cubicBezTo>
                    <a:pt x="314" y="217"/>
                    <a:pt x="309" y="218"/>
                    <a:pt x="304" y="217"/>
                  </a:cubicBezTo>
                  <a:cubicBezTo>
                    <a:pt x="294" y="217"/>
                    <a:pt x="292" y="225"/>
                    <a:pt x="291" y="232"/>
                  </a:cubicBezTo>
                  <a:cubicBezTo>
                    <a:pt x="290" y="239"/>
                    <a:pt x="297" y="239"/>
                    <a:pt x="302" y="240"/>
                  </a:cubicBezTo>
                  <a:cubicBezTo>
                    <a:pt x="315" y="243"/>
                    <a:pt x="329" y="244"/>
                    <a:pt x="341" y="249"/>
                  </a:cubicBezTo>
                  <a:cubicBezTo>
                    <a:pt x="349" y="252"/>
                    <a:pt x="357" y="258"/>
                    <a:pt x="362" y="265"/>
                  </a:cubicBezTo>
                  <a:cubicBezTo>
                    <a:pt x="371" y="277"/>
                    <a:pt x="378" y="291"/>
                    <a:pt x="384" y="304"/>
                  </a:cubicBezTo>
                  <a:cubicBezTo>
                    <a:pt x="388" y="311"/>
                    <a:pt x="391" y="313"/>
                    <a:pt x="398" y="312"/>
                  </a:cubicBezTo>
                  <a:cubicBezTo>
                    <a:pt x="407" y="310"/>
                    <a:pt x="416" y="309"/>
                    <a:pt x="424" y="308"/>
                  </a:cubicBezTo>
                  <a:cubicBezTo>
                    <a:pt x="434" y="307"/>
                    <a:pt x="438" y="311"/>
                    <a:pt x="434" y="320"/>
                  </a:cubicBezTo>
                  <a:cubicBezTo>
                    <a:pt x="428" y="336"/>
                    <a:pt x="422" y="351"/>
                    <a:pt x="416" y="366"/>
                  </a:cubicBezTo>
                  <a:cubicBezTo>
                    <a:pt x="415" y="369"/>
                    <a:pt x="414" y="373"/>
                    <a:pt x="415" y="376"/>
                  </a:cubicBezTo>
                  <a:cubicBezTo>
                    <a:pt x="421" y="393"/>
                    <a:pt x="426" y="410"/>
                    <a:pt x="434" y="426"/>
                  </a:cubicBezTo>
                  <a:cubicBezTo>
                    <a:pt x="444" y="448"/>
                    <a:pt x="441" y="463"/>
                    <a:pt x="420" y="477"/>
                  </a:cubicBezTo>
                  <a:cubicBezTo>
                    <a:pt x="403" y="488"/>
                    <a:pt x="386" y="499"/>
                    <a:pt x="369" y="511"/>
                  </a:cubicBezTo>
                  <a:cubicBezTo>
                    <a:pt x="366" y="513"/>
                    <a:pt x="363" y="519"/>
                    <a:pt x="363" y="522"/>
                  </a:cubicBezTo>
                  <a:cubicBezTo>
                    <a:pt x="366" y="543"/>
                    <a:pt x="371" y="564"/>
                    <a:pt x="375" y="586"/>
                  </a:cubicBezTo>
                  <a:cubicBezTo>
                    <a:pt x="372" y="586"/>
                    <a:pt x="368" y="586"/>
                    <a:pt x="365" y="586"/>
                  </a:cubicBezTo>
                  <a:cubicBezTo>
                    <a:pt x="289" y="586"/>
                    <a:pt x="213" y="586"/>
                    <a:pt x="136" y="587"/>
                  </a:cubicBezTo>
                  <a:cubicBezTo>
                    <a:pt x="123" y="587"/>
                    <a:pt x="115" y="582"/>
                    <a:pt x="107" y="572"/>
                  </a:cubicBezTo>
                  <a:cubicBezTo>
                    <a:pt x="88" y="548"/>
                    <a:pt x="69" y="524"/>
                    <a:pt x="50" y="499"/>
                  </a:cubicBezTo>
                  <a:cubicBezTo>
                    <a:pt x="40" y="486"/>
                    <a:pt x="30" y="473"/>
                    <a:pt x="20" y="460"/>
                  </a:cubicBezTo>
                  <a:cubicBezTo>
                    <a:pt x="3" y="438"/>
                    <a:pt x="0" y="414"/>
                    <a:pt x="15" y="390"/>
                  </a:cubicBezTo>
                  <a:cubicBezTo>
                    <a:pt x="31" y="364"/>
                    <a:pt x="49" y="338"/>
                    <a:pt x="67" y="312"/>
                  </a:cubicBezTo>
                  <a:cubicBezTo>
                    <a:pt x="81" y="294"/>
                    <a:pt x="95" y="275"/>
                    <a:pt x="111" y="258"/>
                  </a:cubicBezTo>
                  <a:cubicBezTo>
                    <a:pt x="119" y="250"/>
                    <a:pt x="131" y="246"/>
                    <a:pt x="141" y="239"/>
                  </a:cubicBezTo>
                  <a:cubicBezTo>
                    <a:pt x="144" y="237"/>
                    <a:pt x="147" y="234"/>
                    <a:pt x="148" y="231"/>
                  </a:cubicBezTo>
                  <a:cubicBezTo>
                    <a:pt x="151" y="203"/>
                    <a:pt x="154" y="175"/>
                    <a:pt x="157" y="147"/>
                  </a:cubicBezTo>
                  <a:cubicBezTo>
                    <a:pt x="157" y="145"/>
                    <a:pt x="156" y="142"/>
                    <a:pt x="155" y="140"/>
                  </a:cubicBezTo>
                  <a:cubicBezTo>
                    <a:pt x="152" y="132"/>
                    <a:pt x="147" y="125"/>
                    <a:pt x="144" y="117"/>
                  </a:cubicBezTo>
                  <a:cubicBezTo>
                    <a:pt x="143" y="116"/>
                    <a:pt x="143" y="113"/>
                    <a:pt x="144" y="112"/>
                  </a:cubicBezTo>
                  <a:cubicBezTo>
                    <a:pt x="155" y="107"/>
                    <a:pt x="150" y="96"/>
                    <a:pt x="150" y="88"/>
                  </a:cubicBezTo>
                  <a:cubicBezTo>
                    <a:pt x="151" y="73"/>
                    <a:pt x="154" y="58"/>
                    <a:pt x="164" y="46"/>
                  </a:cubicBezTo>
                  <a:cubicBezTo>
                    <a:pt x="166" y="44"/>
                    <a:pt x="168" y="41"/>
                    <a:pt x="167" y="40"/>
                  </a:cubicBezTo>
                  <a:cubicBezTo>
                    <a:pt x="160" y="28"/>
                    <a:pt x="171" y="25"/>
                    <a:pt x="178" y="21"/>
                  </a:cubicBezTo>
                  <a:cubicBezTo>
                    <a:pt x="217" y="0"/>
                    <a:pt x="257" y="0"/>
                    <a:pt x="298" y="16"/>
                  </a:cubicBezTo>
                  <a:cubicBezTo>
                    <a:pt x="300" y="16"/>
                    <a:pt x="302" y="17"/>
                    <a:pt x="303" y="19"/>
                  </a:cubicBezTo>
                  <a:cubicBezTo>
                    <a:pt x="311" y="34"/>
                    <a:pt x="320" y="50"/>
                    <a:pt x="326" y="67"/>
                  </a:cubicBezTo>
                  <a:cubicBezTo>
                    <a:pt x="330" y="78"/>
                    <a:pt x="334" y="86"/>
                    <a:pt x="347" y="88"/>
                  </a:cubicBezTo>
                  <a:cubicBezTo>
                    <a:pt x="350" y="88"/>
                    <a:pt x="354" y="90"/>
                    <a:pt x="357" y="91"/>
                  </a:cubicBezTo>
                  <a:cubicBezTo>
                    <a:pt x="357" y="93"/>
                    <a:pt x="357" y="94"/>
                    <a:pt x="358" y="95"/>
                  </a:cubicBezTo>
                  <a:close/>
                  <a:moveTo>
                    <a:pt x="420" y="325"/>
                  </a:moveTo>
                  <a:cubicBezTo>
                    <a:pt x="388" y="327"/>
                    <a:pt x="358" y="329"/>
                    <a:pt x="327" y="332"/>
                  </a:cubicBezTo>
                  <a:cubicBezTo>
                    <a:pt x="324" y="332"/>
                    <a:pt x="321" y="335"/>
                    <a:pt x="319" y="338"/>
                  </a:cubicBezTo>
                  <a:cubicBezTo>
                    <a:pt x="307" y="359"/>
                    <a:pt x="295" y="380"/>
                    <a:pt x="283" y="402"/>
                  </a:cubicBezTo>
                  <a:cubicBezTo>
                    <a:pt x="282" y="404"/>
                    <a:pt x="281" y="409"/>
                    <a:pt x="283" y="411"/>
                  </a:cubicBezTo>
                  <a:cubicBezTo>
                    <a:pt x="296" y="426"/>
                    <a:pt x="303" y="444"/>
                    <a:pt x="307" y="463"/>
                  </a:cubicBezTo>
                  <a:cubicBezTo>
                    <a:pt x="307" y="466"/>
                    <a:pt x="313" y="470"/>
                    <a:pt x="315" y="469"/>
                  </a:cubicBezTo>
                  <a:cubicBezTo>
                    <a:pt x="339" y="460"/>
                    <a:pt x="363" y="452"/>
                    <a:pt x="375" y="425"/>
                  </a:cubicBezTo>
                  <a:cubicBezTo>
                    <a:pt x="389" y="391"/>
                    <a:pt x="405" y="358"/>
                    <a:pt x="420" y="325"/>
                  </a:cubicBezTo>
                  <a:close/>
                  <a:moveTo>
                    <a:pt x="131" y="377"/>
                  </a:moveTo>
                  <a:cubicBezTo>
                    <a:pt x="113" y="392"/>
                    <a:pt x="96" y="407"/>
                    <a:pt x="78" y="422"/>
                  </a:cubicBezTo>
                  <a:cubicBezTo>
                    <a:pt x="73" y="426"/>
                    <a:pt x="74" y="429"/>
                    <a:pt x="77" y="434"/>
                  </a:cubicBezTo>
                  <a:cubicBezTo>
                    <a:pt x="91" y="460"/>
                    <a:pt x="106" y="486"/>
                    <a:pt x="120" y="512"/>
                  </a:cubicBezTo>
                  <a:cubicBezTo>
                    <a:pt x="127" y="526"/>
                    <a:pt x="138" y="529"/>
                    <a:pt x="153" y="530"/>
                  </a:cubicBezTo>
                  <a:cubicBezTo>
                    <a:pt x="157" y="477"/>
                    <a:pt x="155" y="426"/>
                    <a:pt x="131" y="377"/>
                  </a:cubicBezTo>
                  <a:close/>
                  <a:moveTo>
                    <a:pt x="270" y="414"/>
                  </a:moveTo>
                  <a:cubicBezTo>
                    <a:pt x="266" y="419"/>
                    <a:pt x="260" y="423"/>
                    <a:pt x="258" y="429"/>
                  </a:cubicBezTo>
                  <a:cubicBezTo>
                    <a:pt x="257" y="433"/>
                    <a:pt x="260" y="439"/>
                    <a:pt x="263" y="443"/>
                  </a:cubicBezTo>
                  <a:cubicBezTo>
                    <a:pt x="268" y="450"/>
                    <a:pt x="275" y="447"/>
                    <a:pt x="280" y="443"/>
                  </a:cubicBezTo>
                  <a:cubicBezTo>
                    <a:pt x="282" y="441"/>
                    <a:pt x="281" y="435"/>
                    <a:pt x="280" y="432"/>
                  </a:cubicBezTo>
                  <a:cubicBezTo>
                    <a:pt x="278" y="426"/>
                    <a:pt x="274" y="420"/>
                    <a:pt x="270" y="414"/>
                  </a:cubicBezTo>
                  <a:close/>
                </a:path>
              </a:pathLst>
            </a:custGeom>
            <a:solidFill>
              <a:srgbClr val="418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84559">
              <a:extLst>
                <a:ext uri="{FF2B5EF4-FFF2-40B4-BE49-F238E27FC236}">
                  <a16:creationId xmlns:a16="http://schemas.microsoft.com/office/drawing/2014/main" id="{62DA6609-045A-47AA-B09F-115693C148E8}"/>
                </a:ext>
              </a:extLst>
            </p:cNvPr>
            <p:cNvSpPr>
              <a:spLocks/>
            </p:cNvSpPr>
            <p:nvPr/>
          </p:nvSpPr>
          <p:spPr bwMode="auto">
            <a:xfrm>
              <a:off x="3635115" y="4251595"/>
              <a:ext cx="669655" cy="718651"/>
            </a:xfrm>
            <a:custGeom>
              <a:avLst/>
              <a:gdLst>
                <a:gd name="T0" fmla="*/ 139 w 139"/>
                <a:gd name="T1" fmla="*/ 0 h 145"/>
                <a:gd name="T2" fmla="*/ 94 w 139"/>
                <a:gd name="T3" fmla="*/ 100 h 145"/>
                <a:gd name="T4" fmla="*/ 34 w 139"/>
                <a:gd name="T5" fmla="*/ 144 h 145"/>
                <a:gd name="T6" fmla="*/ 26 w 139"/>
                <a:gd name="T7" fmla="*/ 138 h 145"/>
                <a:gd name="T8" fmla="*/ 2 w 139"/>
                <a:gd name="T9" fmla="*/ 86 h 145"/>
                <a:gd name="T10" fmla="*/ 2 w 139"/>
                <a:gd name="T11" fmla="*/ 77 h 145"/>
                <a:gd name="T12" fmla="*/ 38 w 139"/>
                <a:gd name="T13" fmla="*/ 13 h 145"/>
                <a:gd name="T14" fmla="*/ 46 w 139"/>
                <a:gd name="T15" fmla="*/ 7 h 145"/>
                <a:gd name="T16" fmla="*/ 139 w 139"/>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45">
                  <a:moveTo>
                    <a:pt x="139" y="0"/>
                  </a:moveTo>
                  <a:cubicBezTo>
                    <a:pt x="124" y="33"/>
                    <a:pt x="108" y="66"/>
                    <a:pt x="94" y="100"/>
                  </a:cubicBezTo>
                  <a:cubicBezTo>
                    <a:pt x="82" y="127"/>
                    <a:pt x="58" y="135"/>
                    <a:pt x="34" y="144"/>
                  </a:cubicBezTo>
                  <a:cubicBezTo>
                    <a:pt x="32" y="145"/>
                    <a:pt x="26" y="141"/>
                    <a:pt x="26" y="138"/>
                  </a:cubicBezTo>
                  <a:cubicBezTo>
                    <a:pt x="22" y="119"/>
                    <a:pt x="15" y="101"/>
                    <a:pt x="2" y="86"/>
                  </a:cubicBezTo>
                  <a:cubicBezTo>
                    <a:pt x="0" y="84"/>
                    <a:pt x="1" y="79"/>
                    <a:pt x="2" y="77"/>
                  </a:cubicBezTo>
                  <a:cubicBezTo>
                    <a:pt x="14" y="55"/>
                    <a:pt x="26" y="34"/>
                    <a:pt x="38" y="13"/>
                  </a:cubicBezTo>
                  <a:cubicBezTo>
                    <a:pt x="40" y="10"/>
                    <a:pt x="43" y="7"/>
                    <a:pt x="46" y="7"/>
                  </a:cubicBezTo>
                  <a:cubicBezTo>
                    <a:pt x="77" y="4"/>
                    <a:pt x="107" y="2"/>
                    <a:pt x="13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1" name="Freeform 84560">
              <a:extLst>
                <a:ext uri="{FF2B5EF4-FFF2-40B4-BE49-F238E27FC236}">
                  <a16:creationId xmlns:a16="http://schemas.microsoft.com/office/drawing/2014/main" id="{04403BE5-D87A-4B7E-97B3-CE57CEE7FE42}"/>
                </a:ext>
              </a:extLst>
            </p:cNvPr>
            <p:cNvSpPr>
              <a:spLocks/>
            </p:cNvSpPr>
            <p:nvPr/>
          </p:nvSpPr>
          <p:spPr bwMode="auto">
            <a:xfrm>
              <a:off x="2606146" y="4512923"/>
              <a:ext cx="408328" cy="751315"/>
            </a:xfrm>
            <a:custGeom>
              <a:avLst/>
              <a:gdLst>
                <a:gd name="T0" fmla="*/ 58 w 84"/>
                <a:gd name="T1" fmla="*/ 0 h 153"/>
                <a:gd name="T2" fmla="*/ 80 w 84"/>
                <a:gd name="T3" fmla="*/ 153 h 153"/>
                <a:gd name="T4" fmla="*/ 47 w 84"/>
                <a:gd name="T5" fmla="*/ 135 h 153"/>
                <a:gd name="T6" fmla="*/ 4 w 84"/>
                <a:gd name="T7" fmla="*/ 57 h 153"/>
                <a:gd name="T8" fmla="*/ 5 w 84"/>
                <a:gd name="T9" fmla="*/ 45 h 153"/>
                <a:gd name="T10" fmla="*/ 58 w 84"/>
                <a:gd name="T11" fmla="*/ 0 h 153"/>
              </a:gdLst>
              <a:ahLst/>
              <a:cxnLst>
                <a:cxn ang="0">
                  <a:pos x="T0" y="T1"/>
                </a:cxn>
                <a:cxn ang="0">
                  <a:pos x="T2" y="T3"/>
                </a:cxn>
                <a:cxn ang="0">
                  <a:pos x="T4" y="T5"/>
                </a:cxn>
                <a:cxn ang="0">
                  <a:pos x="T6" y="T7"/>
                </a:cxn>
                <a:cxn ang="0">
                  <a:pos x="T8" y="T9"/>
                </a:cxn>
                <a:cxn ang="0">
                  <a:pos x="T10" y="T11"/>
                </a:cxn>
              </a:cxnLst>
              <a:rect l="0" t="0" r="r" b="b"/>
              <a:pathLst>
                <a:path w="84" h="153">
                  <a:moveTo>
                    <a:pt x="58" y="0"/>
                  </a:moveTo>
                  <a:cubicBezTo>
                    <a:pt x="82" y="49"/>
                    <a:pt x="84" y="100"/>
                    <a:pt x="80" y="153"/>
                  </a:cubicBezTo>
                  <a:cubicBezTo>
                    <a:pt x="65" y="152"/>
                    <a:pt x="54" y="149"/>
                    <a:pt x="47" y="135"/>
                  </a:cubicBezTo>
                  <a:cubicBezTo>
                    <a:pt x="33" y="109"/>
                    <a:pt x="18" y="83"/>
                    <a:pt x="4" y="57"/>
                  </a:cubicBezTo>
                  <a:cubicBezTo>
                    <a:pt x="1" y="52"/>
                    <a:pt x="0" y="49"/>
                    <a:pt x="5" y="45"/>
                  </a:cubicBezTo>
                  <a:cubicBezTo>
                    <a:pt x="23" y="30"/>
                    <a:pt x="40" y="15"/>
                    <a:pt x="58" y="0"/>
                  </a:cubicBezTo>
                  <a:close/>
                </a:path>
              </a:pathLst>
            </a:custGeom>
            <a:solidFill>
              <a:srgbClr val="418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 name="Freeform 84561">
              <a:extLst>
                <a:ext uri="{FF2B5EF4-FFF2-40B4-BE49-F238E27FC236}">
                  <a16:creationId xmlns:a16="http://schemas.microsoft.com/office/drawing/2014/main" id="{3A456F3E-AD7A-4780-ACB5-282FE04A28C2}"/>
                </a:ext>
              </a:extLst>
            </p:cNvPr>
            <p:cNvSpPr>
              <a:spLocks/>
            </p:cNvSpPr>
            <p:nvPr/>
          </p:nvSpPr>
          <p:spPr bwMode="auto">
            <a:xfrm>
              <a:off x="3504451" y="4692591"/>
              <a:ext cx="130664" cy="179668"/>
            </a:xfrm>
            <a:custGeom>
              <a:avLst/>
              <a:gdLst>
                <a:gd name="T0" fmla="*/ 13 w 25"/>
                <a:gd name="T1" fmla="*/ 0 h 36"/>
                <a:gd name="T2" fmla="*/ 23 w 25"/>
                <a:gd name="T3" fmla="*/ 18 h 36"/>
                <a:gd name="T4" fmla="*/ 23 w 25"/>
                <a:gd name="T5" fmla="*/ 29 h 36"/>
                <a:gd name="T6" fmla="*/ 6 w 25"/>
                <a:gd name="T7" fmla="*/ 29 h 36"/>
                <a:gd name="T8" fmla="*/ 1 w 25"/>
                <a:gd name="T9" fmla="*/ 15 h 36"/>
                <a:gd name="T10" fmla="*/ 13 w 25"/>
                <a:gd name="T11" fmla="*/ 0 h 36"/>
              </a:gdLst>
              <a:ahLst/>
              <a:cxnLst>
                <a:cxn ang="0">
                  <a:pos x="T0" y="T1"/>
                </a:cxn>
                <a:cxn ang="0">
                  <a:pos x="T2" y="T3"/>
                </a:cxn>
                <a:cxn ang="0">
                  <a:pos x="T4" y="T5"/>
                </a:cxn>
                <a:cxn ang="0">
                  <a:pos x="T6" y="T7"/>
                </a:cxn>
                <a:cxn ang="0">
                  <a:pos x="T8" y="T9"/>
                </a:cxn>
                <a:cxn ang="0">
                  <a:pos x="T10" y="T11"/>
                </a:cxn>
              </a:cxnLst>
              <a:rect l="0" t="0" r="r" b="b"/>
              <a:pathLst>
                <a:path w="25" h="36">
                  <a:moveTo>
                    <a:pt x="13" y="0"/>
                  </a:moveTo>
                  <a:cubicBezTo>
                    <a:pt x="17" y="6"/>
                    <a:pt x="21" y="12"/>
                    <a:pt x="23" y="18"/>
                  </a:cubicBezTo>
                  <a:cubicBezTo>
                    <a:pt x="24" y="21"/>
                    <a:pt x="25" y="27"/>
                    <a:pt x="23" y="29"/>
                  </a:cubicBezTo>
                  <a:cubicBezTo>
                    <a:pt x="18" y="33"/>
                    <a:pt x="11" y="36"/>
                    <a:pt x="6" y="29"/>
                  </a:cubicBezTo>
                  <a:cubicBezTo>
                    <a:pt x="3" y="25"/>
                    <a:pt x="0" y="19"/>
                    <a:pt x="1" y="15"/>
                  </a:cubicBezTo>
                  <a:cubicBezTo>
                    <a:pt x="3" y="9"/>
                    <a:pt x="9" y="5"/>
                    <a:pt x="1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336954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sp>
        <p:nvSpPr>
          <p:cNvPr id="19" name="TextBox 18">
            <a:extLst>
              <a:ext uri="{FF2B5EF4-FFF2-40B4-BE49-F238E27FC236}">
                <a16:creationId xmlns:a16="http://schemas.microsoft.com/office/drawing/2014/main" id="{7F1AC96C-CA01-486C-9BAD-F4CA8BC99D53}"/>
              </a:ext>
            </a:extLst>
          </p:cNvPr>
          <p:cNvSpPr txBox="1"/>
          <p:nvPr/>
        </p:nvSpPr>
        <p:spPr>
          <a:xfrm>
            <a:off x="895680" y="2839752"/>
            <a:ext cx="2709671"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740830D2-2D09-4445-BEEA-63C2E77F4AE7}"/>
              </a:ext>
            </a:extLst>
          </p:cNvPr>
          <p:cNvSpPr txBox="1"/>
          <p:nvPr/>
        </p:nvSpPr>
        <p:spPr>
          <a:xfrm>
            <a:off x="895679" y="3146714"/>
            <a:ext cx="2709671" cy="249299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 I hope and I believe that this Template will your Time, Money and Reputation. Easy to change colors, photos and Text.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39CA69DB-D23D-4B6C-AB0C-F5D1CA7D125D}"/>
              </a:ext>
            </a:extLst>
          </p:cNvPr>
          <p:cNvSpPr txBox="1"/>
          <p:nvPr/>
        </p:nvSpPr>
        <p:spPr>
          <a:xfrm>
            <a:off x="913242" y="1858653"/>
            <a:ext cx="2709671" cy="954107"/>
          </a:xfrm>
          <a:prstGeom prst="rect">
            <a:avLst/>
          </a:prstGeom>
          <a:noFill/>
        </p:spPr>
        <p:txBody>
          <a:bodyPr wrap="square" rtlCol="0">
            <a:spAutoFit/>
          </a:bodyPr>
          <a:lstStyle/>
          <a:p>
            <a:r>
              <a:rPr lang="en-US" altLang="ko-KR" sz="2800" b="1" dirty="0">
                <a:solidFill>
                  <a:schemeClr val="accent1"/>
                </a:solidFill>
                <a:cs typeface="Arial" pitchFamily="34" charset="0"/>
              </a:rPr>
              <a:t>Table Style </a:t>
            </a:r>
          </a:p>
          <a:p>
            <a:r>
              <a:rPr lang="en-US" altLang="ko-KR" sz="2800" b="1" dirty="0">
                <a:solidFill>
                  <a:schemeClr val="tx1">
                    <a:lumMod val="75000"/>
                    <a:lumOff val="25000"/>
                  </a:schemeClr>
                </a:solidFill>
                <a:cs typeface="Arial" pitchFamily="34" charset="0"/>
              </a:rPr>
              <a:t>Infographic</a:t>
            </a:r>
            <a:endParaRPr lang="ko-KR" altLang="en-US" sz="2800" b="1" dirty="0">
              <a:solidFill>
                <a:schemeClr val="tx1">
                  <a:lumMod val="75000"/>
                  <a:lumOff val="25000"/>
                </a:schemeClr>
              </a:solidFill>
              <a:cs typeface="Arial" pitchFamily="34" charset="0"/>
            </a:endParaRPr>
          </a:p>
        </p:txBody>
      </p:sp>
      <p:graphicFrame>
        <p:nvGraphicFramePr>
          <p:cNvPr id="22" name="Table 21">
            <a:extLst>
              <a:ext uri="{FF2B5EF4-FFF2-40B4-BE49-F238E27FC236}">
                <a16:creationId xmlns:a16="http://schemas.microsoft.com/office/drawing/2014/main" id="{B60DB355-94AD-4D87-BB2A-DEB677183CF7}"/>
              </a:ext>
            </a:extLst>
          </p:cNvPr>
          <p:cNvGraphicFramePr>
            <a:graphicFrameLocks noGrp="1"/>
          </p:cNvGraphicFramePr>
          <p:nvPr>
            <p:extLst>
              <p:ext uri="{D42A27DB-BD31-4B8C-83A1-F6EECF244321}">
                <p14:modId xmlns:p14="http://schemas.microsoft.com/office/powerpoint/2010/main" val="3521566374"/>
              </p:ext>
            </p:extLst>
          </p:nvPr>
        </p:nvGraphicFramePr>
        <p:xfrm>
          <a:off x="4272559" y="2118585"/>
          <a:ext cx="2015999" cy="3914970"/>
        </p:xfrm>
        <a:graphic>
          <a:graphicData uri="http://schemas.openxmlformats.org/drawingml/2006/table">
            <a:tbl>
              <a:tblPr firstRow="1" bandRow="1">
                <a:tableStyleId>{5C22544A-7EE6-4342-B048-85BDC9FD1C3A}</a:tableStyleId>
              </a:tblPr>
              <a:tblGrid>
                <a:gridCol w="251416">
                  <a:extLst>
                    <a:ext uri="{9D8B030D-6E8A-4147-A177-3AD203B41FA5}">
                      <a16:colId xmlns:a16="http://schemas.microsoft.com/office/drawing/2014/main" val="20000"/>
                    </a:ext>
                  </a:extLst>
                </a:gridCol>
                <a:gridCol w="1513167">
                  <a:extLst>
                    <a:ext uri="{9D8B030D-6E8A-4147-A177-3AD203B41FA5}">
                      <a16:colId xmlns:a16="http://schemas.microsoft.com/office/drawing/2014/main" val="20001"/>
                    </a:ext>
                  </a:extLst>
                </a:gridCol>
                <a:gridCol w="251416">
                  <a:extLst>
                    <a:ext uri="{9D8B030D-6E8A-4147-A177-3AD203B41FA5}">
                      <a16:colId xmlns:a16="http://schemas.microsoft.com/office/drawing/2014/main" val="20002"/>
                    </a:ext>
                  </a:extLst>
                </a:gridCol>
              </a:tblGrid>
              <a:tr h="388335">
                <a:tc>
                  <a:txBody>
                    <a:bodyPr/>
                    <a:lstStyle/>
                    <a:p>
                      <a:pPr latinLnBrk="1"/>
                      <a:endParaRPr lang="ko-KR" altLang="en-US" sz="1800" dirty="0"/>
                    </a:p>
                  </a:txBody>
                  <a:tcPr>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200" dirty="0">
                        <a:latin typeface="Arial" pitchFamily="34" charset="0"/>
                        <a:cs typeface="Arial" pitchFamily="34" charset="0"/>
                      </a:endParaRPr>
                    </a:p>
                  </a:txBody>
                  <a:tcPr>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800" dirty="0"/>
                    </a:p>
                  </a:txBody>
                  <a:tcPr>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96240">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accent3"/>
                          </a:solidFill>
                          <a:latin typeface="+mn-lt"/>
                          <a:cs typeface="Arial" pitchFamily="34" charset="0"/>
                        </a:rPr>
                        <a:t>Contents </a:t>
                      </a:r>
                      <a:endParaRPr lang="ko-KR" altLang="en-US" sz="2000" b="1" dirty="0">
                        <a:solidFill>
                          <a:schemeClr val="accent3"/>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88335">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65000"/>
                              <a:lumOff val="35000"/>
                            </a:schemeClr>
                          </a:solidFill>
                          <a:latin typeface="+mn-lt"/>
                          <a:cs typeface="Arial" pitchFamily="34" charset="0"/>
                        </a:rPr>
                        <a:t>Contents Title</a:t>
                      </a:r>
                      <a:endParaRPr lang="ko-KR" altLang="en-US" sz="1200" b="1" dirty="0">
                        <a:solidFill>
                          <a:schemeClr val="tx1">
                            <a:lumMod val="65000"/>
                            <a:lumOff val="35000"/>
                          </a:schemeClr>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88335">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Text  Here</a:t>
                      </a:r>
                      <a:endParaRPr lang="ko-KR" altLang="en-US" sz="1200" b="1" dirty="0">
                        <a:solidFill>
                          <a:schemeClr val="tx1">
                            <a:lumMod val="75000"/>
                            <a:lumOff val="25000"/>
                          </a:schemeClr>
                        </a:solidFill>
                        <a:latin typeface="+mn-lt"/>
                        <a:cs typeface="Arial" pitchFamily="34" charset="0"/>
                      </a:endParaRPr>
                    </a:p>
                  </a:txBody>
                  <a:tcPr anchor="ctr">
                    <a:solidFill>
                      <a:schemeClr val="bg1"/>
                    </a:solidFill>
                  </a:tcPr>
                </a:tc>
                <a:tc>
                  <a:txBody>
                    <a:bodyPr/>
                    <a:lstStyle/>
                    <a:p>
                      <a:endParaRPr lang="ko-KR" altLang="en-US" sz="1800" dirty="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88335">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65000"/>
                              <a:lumOff val="35000"/>
                            </a:schemeClr>
                          </a:solidFill>
                          <a:latin typeface="+mn-lt"/>
                          <a:cs typeface="Arial" pitchFamily="34" charset="0"/>
                        </a:rPr>
                        <a:t>Contents Title</a:t>
                      </a:r>
                      <a:endParaRPr lang="ko-KR" altLang="en-US" sz="1200" b="1" dirty="0">
                        <a:solidFill>
                          <a:schemeClr val="tx1">
                            <a:lumMod val="65000"/>
                            <a:lumOff val="35000"/>
                          </a:schemeClr>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88335">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Text  Here</a:t>
                      </a:r>
                      <a:endParaRPr lang="ko-KR" altLang="en-US" sz="1200" b="1" dirty="0">
                        <a:solidFill>
                          <a:schemeClr val="tx1">
                            <a:lumMod val="75000"/>
                            <a:lumOff val="25000"/>
                          </a:schemeClr>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457200">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accent3"/>
                          </a:solidFill>
                          <a:latin typeface="+mn-lt"/>
                          <a:cs typeface="Arial" pitchFamily="34" charset="0"/>
                        </a:rPr>
                        <a:t>$100</a:t>
                      </a:r>
                      <a:endParaRPr lang="ko-KR" altLang="en-US" sz="2400" b="1" dirty="0">
                        <a:solidFill>
                          <a:schemeClr val="accent3"/>
                        </a:solidFill>
                        <a:latin typeface="+mn-lt"/>
                        <a:cs typeface="Arial" pitchFamily="34" charset="0"/>
                      </a:endParaRPr>
                    </a:p>
                  </a:txBody>
                  <a:tcPr anchor="ctr">
                    <a:solidFill>
                      <a:schemeClr val="bg1"/>
                    </a:solidFill>
                  </a:tcPr>
                </a:tc>
                <a:tc>
                  <a:txBody>
                    <a:bodyPr/>
                    <a:lstStyle/>
                    <a:p>
                      <a:pPr latinLnBrk="1"/>
                      <a:endParaRPr lang="ko-KR" altLang="en-US" sz="2400" dirty="0">
                        <a:solidFill>
                          <a:schemeClr val="accent3"/>
                        </a:solidFill>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365760">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solidFill>
                      <a:schemeClr val="bg1"/>
                    </a:solidFill>
                  </a:tcPr>
                </a:tc>
                <a:tc>
                  <a:txBody>
                    <a:bodyPr/>
                    <a:lstStyle/>
                    <a:p>
                      <a:pPr algn="ctr" latinLnBrk="1"/>
                      <a:endParaRPr lang="ko-KR" altLang="en-US" sz="1200" dirty="0">
                        <a:latin typeface="+mn-lt"/>
                        <a:cs typeface="Arial" pitchFamily="34" charset="0"/>
                      </a:endParaRPr>
                    </a:p>
                  </a:txBody>
                  <a:tcPr anchor="ctr">
                    <a:lnB w="28575" cap="flat" cmpd="sng" algn="ctr">
                      <a:solidFill>
                        <a:schemeClr val="accent3"/>
                      </a:solidFill>
                      <a:prstDash val="solid"/>
                      <a:round/>
                      <a:headEnd type="none" w="med" len="med"/>
                      <a:tailEnd type="none" w="med" len="med"/>
                    </a:lnB>
                    <a:solidFill>
                      <a:schemeClr val="bg1"/>
                    </a:solidFill>
                  </a:tcPr>
                </a:tc>
                <a:tc>
                  <a:txBody>
                    <a:bodyPr/>
                    <a:lstStyle/>
                    <a:p>
                      <a:pPr latinLnBrk="1"/>
                      <a:endParaRPr lang="ko-KR" altLang="en-US" sz="1800" dirty="0">
                        <a:latin typeface="+mn-lt"/>
                      </a:endParaRPr>
                    </a:p>
                  </a:txBody>
                  <a:tcPr>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88335">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solidFill>
                      <a:schemeClr val="bg1"/>
                    </a:solidFill>
                  </a:tcPr>
                </a:tc>
                <a:tc>
                  <a:txBody>
                    <a:bodyPr/>
                    <a:lstStyle/>
                    <a:p>
                      <a:pPr algn="ctr" latinLnBrk="1"/>
                      <a:r>
                        <a:rPr lang="en-US" altLang="ko-KR" sz="1600" b="1" dirty="0">
                          <a:solidFill>
                            <a:schemeClr val="bg1"/>
                          </a:solidFill>
                          <a:latin typeface="+mn-lt"/>
                          <a:cs typeface="Arial" pitchFamily="34" charset="0"/>
                        </a:rPr>
                        <a:t>Contents </a:t>
                      </a:r>
                      <a:endParaRPr lang="ko-KR" altLang="en-US" sz="1600" dirty="0">
                        <a:solidFill>
                          <a:schemeClr val="bg1"/>
                        </a:solidFill>
                        <a:latin typeface="+mn-lt"/>
                        <a:cs typeface="Arial"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solidFill>
                  </a:tcPr>
                </a:tc>
                <a:tc>
                  <a:txBody>
                    <a:bodyPr/>
                    <a:lstStyle/>
                    <a:p>
                      <a:pPr latinLnBrk="1"/>
                      <a:endParaRPr lang="ko-KR" altLang="en-US" sz="1800" dirty="0">
                        <a:latin typeface="+mn-lt"/>
                      </a:endParaRP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365760">
                <a:tc>
                  <a:txBody>
                    <a:bodyPr/>
                    <a:lstStyle/>
                    <a:p>
                      <a:pPr latinLnBrk="1"/>
                      <a:endParaRPr lang="ko-KR" altLang="en-US" sz="1800"/>
                    </a:p>
                  </a:txBody>
                  <a:tcPr>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bg1"/>
                    </a:solidFill>
                  </a:tcPr>
                </a:tc>
                <a:tc>
                  <a:txBody>
                    <a:bodyPr/>
                    <a:lstStyle/>
                    <a:p>
                      <a:pPr algn="ctr" latinLnBrk="1"/>
                      <a:endParaRPr lang="ko-KR" altLang="en-US" sz="1200" dirty="0">
                        <a:latin typeface="+mn-lt"/>
                        <a:cs typeface="Arial" pitchFamily="34" charset="0"/>
                      </a:endParaRPr>
                    </a:p>
                  </a:txBody>
                  <a:tcPr anchor="ct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bg1"/>
                    </a:solidFill>
                  </a:tcPr>
                </a:tc>
                <a:tc>
                  <a:txBody>
                    <a:bodyPr/>
                    <a:lstStyle/>
                    <a:p>
                      <a:pPr latinLnBrk="1"/>
                      <a:endParaRPr lang="ko-KR" altLang="en-US" sz="1800" dirty="0">
                        <a:latin typeface="+mn-lt"/>
                      </a:endParaRPr>
                    </a:p>
                  </a:txBody>
                  <a:tcPr>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23" name="Table 22">
            <a:extLst>
              <a:ext uri="{FF2B5EF4-FFF2-40B4-BE49-F238E27FC236}">
                <a16:creationId xmlns:a16="http://schemas.microsoft.com/office/drawing/2014/main" id="{196ADDDB-778C-4EE1-A8A9-818FE5F47C4C}"/>
              </a:ext>
            </a:extLst>
          </p:cNvPr>
          <p:cNvGraphicFramePr>
            <a:graphicFrameLocks noGrp="1"/>
          </p:cNvGraphicFramePr>
          <p:nvPr>
            <p:extLst>
              <p:ext uri="{D42A27DB-BD31-4B8C-83A1-F6EECF244321}">
                <p14:modId xmlns:p14="http://schemas.microsoft.com/office/powerpoint/2010/main" val="2551563867"/>
              </p:ext>
            </p:extLst>
          </p:nvPr>
        </p:nvGraphicFramePr>
        <p:xfrm>
          <a:off x="6757091" y="2118585"/>
          <a:ext cx="2015999" cy="3914970"/>
        </p:xfrm>
        <a:graphic>
          <a:graphicData uri="http://schemas.openxmlformats.org/drawingml/2006/table">
            <a:tbl>
              <a:tblPr firstRow="1" bandRow="1">
                <a:tableStyleId>{5C22544A-7EE6-4342-B048-85BDC9FD1C3A}</a:tableStyleId>
              </a:tblPr>
              <a:tblGrid>
                <a:gridCol w="251416">
                  <a:extLst>
                    <a:ext uri="{9D8B030D-6E8A-4147-A177-3AD203B41FA5}">
                      <a16:colId xmlns:a16="http://schemas.microsoft.com/office/drawing/2014/main" val="20000"/>
                    </a:ext>
                  </a:extLst>
                </a:gridCol>
                <a:gridCol w="1513167">
                  <a:extLst>
                    <a:ext uri="{9D8B030D-6E8A-4147-A177-3AD203B41FA5}">
                      <a16:colId xmlns:a16="http://schemas.microsoft.com/office/drawing/2014/main" val="20001"/>
                    </a:ext>
                  </a:extLst>
                </a:gridCol>
                <a:gridCol w="251416">
                  <a:extLst>
                    <a:ext uri="{9D8B030D-6E8A-4147-A177-3AD203B41FA5}">
                      <a16:colId xmlns:a16="http://schemas.microsoft.com/office/drawing/2014/main" val="20002"/>
                    </a:ext>
                  </a:extLst>
                </a:gridCol>
              </a:tblGrid>
              <a:tr h="388335">
                <a:tc>
                  <a:txBody>
                    <a:bodyPr/>
                    <a:lstStyle/>
                    <a:p>
                      <a:pPr latinLnBrk="1"/>
                      <a:endParaRPr lang="ko-KR" altLang="en-US" sz="1800" dirty="0"/>
                    </a:p>
                  </a:txBody>
                  <a:tcPr>
                    <a:lnL w="28575" cap="flat" cmpd="sng" algn="ctr">
                      <a:solidFill>
                        <a:schemeClr val="accent4"/>
                      </a:solidFill>
                      <a:prstDash val="solid"/>
                      <a:round/>
                      <a:headEnd type="none" w="med" len="med"/>
                      <a:tailEnd type="none" w="med" len="med"/>
                    </a:lnL>
                    <a:lnT w="28575" cap="flat" cmpd="sng" algn="ctr">
                      <a:solidFill>
                        <a:schemeClr val="accent4"/>
                      </a:solidFill>
                      <a:prstDash val="solid"/>
                      <a:round/>
                      <a:headEnd type="none" w="med" len="med"/>
                      <a:tailEnd type="none" w="med" len="med"/>
                    </a:lnT>
                    <a:solidFill>
                      <a:schemeClr val="bg1"/>
                    </a:solidFill>
                  </a:tcPr>
                </a:tc>
                <a:tc>
                  <a:txBody>
                    <a:bodyPr/>
                    <a:lstStyle/>
                    <a:p>
                      <a:pPr latinLnBrk="1"/>
                      <a:endParaRPr lang="ko-KR" altLang="en-US" sz="1200" dirty="0">
                        <a:latin typeface="Arial" pitchFamily="34" charset="0"/>
                        <a:cs typeface="Arial" pitchFamily="34" charset="0"/>
                      </a:endParaRPr>
                    </a:p>
                  </a:txBody>
                  <a:tcPr>
                    <a:lnT w="28575" cap="flat" cmpd="sng" algn="ctr">
                      <a:solidFill>
                        <a:schemeClr val="accent4"/>
                      </a:solidFill>
                      <a:prstDash val="solid"/>
                      <a:round/>
                      <a:headEnd type="none" w="med" len="med"/>
                      <a:tailEnd type="none" w="med" len="med"/>
                    </a:lnT>
                    <a:solidFill>
                      <a:schemeClr val="bg1"/>
                    </a:solidFill>
                  </a:tcPr>
                </a:tc>
                <a:tc>
                  <a:txBody>
                    <a:bodyPr/>
                    <a:lstStyle/>
                    <a:p>
                      <a:pPr latinLnBrk="1"/>
                      <a:endParaRPr lang="ko-KR" altLang="en-US" sz="1800" dirty="0"/>
                    </a:p>
                  </a:txBody>
                  <a:tcPr>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96240">
                <a:tc>
                  <a:txBody>
                    <a:bodyPr/>
                    <a:lstStyle/>
                    <a:p>
                      <a:pPr latinLnBrk="1"/>
                      <a:endParaRPr lang="ko-KR" altLang="en-US" sz="1800"/>
                    </a:p>
                  </a:txBody>
                  <a:tcPr>
                    <a:lnL w="28575" cap="flat" cmpd="sng" algn="ctr">
                      <a:solidFill>
                        <a:schemeClr val="accent4"/>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accent4"/>
                          </a:solidFill>
                          <a:latin typeface="+mn-lt"/>
                          <a:cs typeface="Arial" pitchFamily="34" charset="0"/>
                        </a:rPr>
                        <a:t>Contents </a:t>
                      </a:r>
                      <a:endParaRPr lang="ko-KR" altLang="en-US" sz="2000" b="1" dirty="0">
                        <a:solidFill>
                          <a:schemeClr val="accent4"/>
                        </a:solidFill>
                        <a:latin typeface="+mn-lt"/>
                        <a:cs typeface="Arial" pitchFamily="34" charset="0"/>
                      </a:endParaRPr>
                    </a:p>
                  </a:txBody>
                  <a:tcPr anchor="ctr">
                    <a:solidFill>
                      <a:schemeClr val="bg1"/>
                    </a:solidFill>
                  </a:tcPr>
                </a:tc>
                <a:tc>
                  <a:txBody>
                    <a:bodyPr/>
                    <a:lstStyle/>
                    <a:p>
                      <a:pPr latinLnBrk="1"/>
                      <a:endParaRPr lang="ko-KR" altLang="en-US" sz="1800" dirty="0">
                        <a:solidFill>
                          <a:schemeClr val="accent4"/>
                        </a:solidFill>
                        <a:latin typeface="+mn-lt"/>
                      </a:endParaRPr>
                    </a:p>
                  </a:txBody>
                  <a:tcPr>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88335">
                <a:tc>
                  <a:txBody>
                    <a:bodyPr/>
                    <a:lstStyle/>
                    <a:p>
                      <a:pPr latinLnBrk="1"/>
                      <a:endParaRPr lang="ko-KR" altLang="en-US" sz="1800"/>
                    </a:p>
                  </a:txBody>
                  <a:tcPr>
                    <a:lnL w="28575" cap="flat" cmpd="sng" algn="ctr">
                      <a:solidFill>
                        <a:schemeClr val="accent4"/>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65000"/>
                              <a:lumOff val="35000"/>
                            </a:schemeClr>
                          </a:solidFill>
                          <a:latin typeface="+mn-lt"/>
                          <a:cs typeface="Arial" pitchFamily="34" charset="0"/>
                        </a:rPr>
                        <a:t>Contents Title</a:t>
                      </a:r>
                      <a:endParaRPr lang="ko-KR" altLang="en-US" sz="1200" b="1" dirty="0">
                        <a:solidFill>
                          <a:schemeClr val="tx1">
                            <a:lumMod val="65000"/>
                            <a:lumOff val="35000"/>
                          </a:schemeClr>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88335">
                <a:tc>
                  <a:txBody>
                    <a:bodyPr/>
                    <a:lstStyle/>
                    <a:p>
                      <a:pPr latinLnBrk="1"/>
                      <a:endParaRPr lang="ko-KR" altLang="en-US" sz="1800"/>
                    </a:p>
                  </a:txBody>
                  <a:tcPr>
                    <a:lnL w="28575" cap="flat" cmpd="sng" algn="ctr">
                      <a:solidFill>
                        <a:schemeClr val="accent4"/>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Text  Here</a:t>
                      </a:r>
                      <a:endParaRPr lang="ko-KR" altLang="en-US" sz="1200" b="1" dirty="0">
                        <a:solidFill>
                          <a:schemeClr val="tx1">
                            <a:lumMod val="75000"/>
                            <a:lumOff val="25000"/>
                          </a:schemeClr>
                        </a:solidFill>
                        <a:latin typeface="+mn-lt"/>
                        <a:cs typeface="Arial" pitchFamily="34" charset="0"/>
                      </a:endParaRPr>
                    </a:p>
                  </a:txBody>
                  <a:tcPr anchor="ctr">
                    <a:solidFill>
                      <a:schemeClr val="bg1"/>
                    </a:solidFill>
                  </a:tcPr>
                </a:tc>
                <a:tc>
                  <a:txBody>
                    <a:bodyPr/>
                    <a:lstStyle/>
                    <a:p>
                      <a:endParaRPr lang="ko-KR" altLang="en-US" sz="1800" dirty="0">
                        <a:latin typeface="+mn-lt"/>
                      </a:endParaRPr>
                    </a:p>
                  </a:txBody>
                  <a:tcPr>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88335">
                <a:tc>
                  <a:txBody>
                    <a:bodyPr/>
                    <a:lstStyle/>
                    <a:p>
                      <a:pPr latinLnBrk="1"/>
                      <a:endParaRPr lang="ko-KR" altLang="en-US" sz="1800"/>
                    </a:p>
                  </a:txBody>
                  <a:tcPr>
                    <a:lnL w="28575" cap="flat" cmpd="sng" algn="ctr">
                      <a:solidFill>
                        <a:schemeClr val="accent4"/>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65000"/>
                              <a:lumOff val="35000"/>
                            </a:schemeClr>
                          </a:solidFill>
                          <a:latin typeface="+mn-lt"/>
                          <a:cs typeface="Arial" pitchFamily="34" charset="0"/>
                        </a:rPr>
                        <a:t>Contents Title</a:t>
                      </a:r>
                      <a:endParaRPr lang="ko-KR" altLang="en-US" sz="1200" b="1" dirty="0">
                        <a:solidFill>
                          <a:schemeClr val="tx1">
                            <a:lumMod val="65000"/>
                            <a:lumOff val="35000"/>
                          </a:schemeClr>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88335">
                <a:tc>
                  <a:txBody>
                    <a:bodyPr/>
                    <a:lstStyle/>
                    <a:p>
                      <a:pPr latinLnBrk="1"/>
                      <a:endParaRPr lang="ko-KR" altLang="en-US" sz="1800"/>
                    </a:p>
                  </a:txBody>
                  <a:tcPr>
                    <a:lnL w="28575" cap="flat" cmpd="sng" algn="ctr">
                      <a:solidFill>
                        <a:schemeClr val="accent4"/>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Text  Here</a:t>
                      </a:r>
                      <a:endParaRPr lang="ko-KR" altLang="en-US" sz="1200" b="1" dirty="0">
                        <a:solidFill>
                          <a:schemeClr val="tx1">
                            <a:lumMod val="75000"/>
                            <a:lumOff val="25000"/>
                          </a:schemeClr>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457200">
                <a:tc>
                  <a:txBody>
                    <a:bodyPr/>
                    <a:lstStyle/>
                    <a:p>
                      <a:pPr latinLnBrk="1"/>
                      <a:endParaRPr lang="ko-KR" altLang="en-US" sz="1800"/>
                    </a:p>
                  </a:txBody>
                  <a:tcPr>
                    <a:lnL w="28575" cap="flat" cmpd="sng" algn="ctr">
                      <a:solidFill>
                        <a:schemeClr val="accent4"/>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accent4"/>
                          </a:solidFill>
                          <a:latin typeface="+mn-lt"/>
                          <a:cs typeface="Arial" pitchFamily="34" charset="0"/>
                        </a:rPr>
                        <a:t>$95</a:t>
                      </a:r>
                      <a:endParaRPr lang="ko-KR" altLang="en-US" sz="2400" b="1" dirty="0">
                        <a:solidFill>
                          <a:schemeClr val="accent4"/>
                        </a:solidFill>
                        <a:latin typeface="+mn-lt"/>
                        <a:cs typeface="Arial" pitchFamily="34" charset="0"/>
                      </a:endParaRPr>
                    </a:p>
                  </a:txBody>
                  <a:tcPr anchor="ctr">
                    <a:solidFill>
                      <a:schemeClr val="bg1"/>
                    </a:solidFill>
                  </a:tcPr>
                </a:tc>
                <a:tc>
                  <a:txBody>
                    <a:bodyPr/>
                    <a:lstStyle/>
                    <a:p>
                      <a:pPr latinLnBrk="1"/>
                      <a:endParaRPr lang="ko-KR" altLang="en-US" sz="1800" dirty="0">
                        <a:solidFill>
                          <a:schemeClr val="accent2"/>
                        </a:solidFill>
                        <a:latin typeface="+mn-lt"/>
                      </a:endParaRPr>
                    </a:p>
                  </a:txBody>
                  <a:tcPr>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365760">
                <a:tc>
                  <a:txBody>
                    <a:bodyPr/>
                    <a:lstStyle/>
                    <a:p>
                      <a:pPr latinLnBrk="1"/>
                      <a:endParaRPr lang="ko-KR" altLang="en-US" sz="1800"/>
                    </a:p>
                  </a:txBody>
                  <a:tcPr>
                    <a:lnL w="28575" cap="flat" cmpd="sng" algn="ctr">
                      <a:solidFill>
                        <a:schemeClr val="accent4"/>
                      </a:solidFill>
                      <a:prstDash val="solid"/>
                      <a:round/>
                      <a:headEnd type="none" w="med" len="med"/>
                      <a:tailEnd type="none" w="med" len="med"/>
                    </a:lnL>
                    <a:solidFill>
                      <a:schemeClr val="bg1"/>
                    </a:solidFill>
                  </a:tcPr>
                </a:tc>
                <a:tc>
                  <a:txBody>
                    <a:bodyPr/>
                    <a:lstStyle/>
                    <a:p>
                      <a:pPr algn="ctr" latinLnBrk="1"/>
                      <a:endParaRPr lang="ko-KR" altLang="en-US" sz="1200" dirty="0">
                        <a:latin typeface="+mn-lt"/>
                        <a:cs typeface="Arial" pitchFamily="34" charset="0"/>
                      </a:endParaRPr>
                    </a:p>
                  </a:txBody>
                  <a:tcPr anchor="ctr">
                    <a:lnB w="28575" cap="flat" cmpd="sng" algn="ctr">
                      <a:noFill/>
                      <a:prstDash val="solid"/>
                      <a:round/>
                      <a:headEnd type="none" w="med" len="med"/>
                      <a:tailEnd type="none" w="med" len="med"/>
                    </a:lnB>
                    <a:solidFill>
                      <a:schemeClr val="bg1"/>
                    </a:solidFill>
                  </a:tcPr>
                </a:tc>
                <a:tc>
                  <a:txBody>
                    <a:bodyPr/>
                    <a:lstStyle/>
                    <a:p>
                      <a:pPr latinLnBrk="1"/>
                      <a:endParaRPr lang="ko-KR" altLang="en-US" sz="1800" dirty="0">
                        <a:latin typeface="+mn-lt"/>
                      </a:endParaRPr>
                    </a:p>
                  </a:txBody>
                  <a:tcPr>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88335">
                <a:tc>
                  <a:txBody>
                    <a:bodyPr/>
                    <a:lstStyle/>
                    <a:p>
                      <a:pPr latinLnBrk="1"/>
                      <a:endParaRPr lang="ko-KR" altLang="en-US" sz="1800"/>
                    </a:p>
                  </a:txBody>
                  <a:tcP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solidFill>
                      <a:schemeClr val="bg1"/>
                    </a:solidFill>
                  </a:tcPr>
                </a:tc>
                <a:tc>
                  <a:txBody>
                    <a:bodyPr/>
                    <a:lstStyle/>
                    <a:p>
                      <a:pPr algn="ctr" latinLnBrk="1"/>
                      <a:r>
                        <a:rPr lang="en-US" altLang="ko-KR" sz="1600" b="1" dirty="0">
                          <a:solidFill>
                            <a:schemeClr val="bg1"/>
                          </a:solidFill>
                          <a:latin typeface="+mn-lt"/>
                          <a:cs typeface="Arial" pitchFamily="34" charset="0"/>
                        </a:rPr>
                        <a:t>Contents </a:t>
                      </a:r>
                      <a:endParaRPr lang="ko-KR" altLang="en-US" sz="1600" dirty="0">
                        <a:solidFill>
                          <a:schemeClr val="bg1"/>
                        </a:solidFill>
                        <a:latin typeface="+mn-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4"/>
                    </a:solidFill>
                  </a:tcPr>
                </a:tc>
                <a:tc>
                  <a:txBody>
                    <a:bodyPr/>
                    <a:lstStyle/>
                    <a:p>
                      <a:pPr latinLnBrk="1"/>
                      <a:endParaRPr lang="ko-KR" altLang="en-US" sz="1800" dirty="0">
                        <a:latin typeface="+mn-lt"/>
                      </a:endParaRPr>
                    </a:p>
                  </a:txBody>
                  <a:tcP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365760">
                <a:tc>
                  <a:txBody>
                    <a:bodyPr/>
                    <a:lstStyle/>
                    <a:p>
                      <a:pPr latinLnBrk="1"/>
                      <a:endParaRPr lang="ko-KR" altLang="en-US" sz="1800"/>
                    </a:p>
                  </a:txBody>
                  <a:tcPr>
                    <a:lnL w="28575" cap="flat" cmpd="sng" algn="ctr">
                      <a:solidFill>
                        <a:schemeClr val="accent4"/>
                      </a:solidFill>
                      <a:prstDash val="solid"/>
                      <a:round/>
                      <a:headEnd type="none" w="med" len="med"/>
                      <a:tailEnd type="none" w="med" len="med"/>
                    </a:lnL>
                    <a:lnB w="28575" cap="flat" cmpd="sng" algn="ctr">
                      <a:solidFill>
                        <a:schemeClr val="accent4"/>
                      </a:solidFill>
                      <a:prstDash val="solid"/>
                      <a:round/>
                      <a:headEnd type="none" w="med" len="med"/>
                      <a:tailEnd type="none" w="med" len="med"/>
                    </a:lnB>
                    <a:solidFill>
                      <a:schemeClr val="bg1"/>
                    </a:solidFill>
                  </a:tcPr>
                </a:tc>
                <a:tc>
                  <a:txBody>
                    <a:bodyPr/>
                    <a:lstStyle/>
                    <a:p>
                      <a:pPr algn="ctr" latinLnBrk="1"/>
                      <a:endParaRPr lang="ko-KR" altLang="en-US" sz="1200" dirty="0">
                        <a:latin typeface="+mn-lt"/>
                        <a:cs typeface="Arial" pitchFamily="34" charset="0"/>
                      </a:endParaRPr>
                    </a:p>
                  </a:txBody>
                  <a:tcPr anchor="ct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bg1"/>
                    </a:solidFill>
                  </a:tcPr>
                </a:tc>
                <a:tc>
                  <a:txBody>
                    <a:bodyPr/>
                    <a:lstStyle/>
                    <a:p>
                      <a:pPr latinLnBrk="1"/>
                      <a:endParaRPr lang="ko-KR" altLang="en-US" sz="1800" dirty="0">
                        <a:latin typeface="+mn-lt"/>
                      </a:endParaRPr>
                    </a:p>
                  </a:txBody>
                  <a:tcPr>
                    <a:lnR w="28575" cap="flat" cmpd="sng" algn="ctr">
                      <a:solidFill>
                        <a:schemeClr val="accent4"/>
                      </a:solidFill>
                      <a:prstDash val="solid"/>
                      <a:round/>
                      <a:headEnd type="none" w="med" len="med"/>
                      <a:tailEnd type="none" w="med" len="med"/>
                    </a:lnR>
                    <a:lnB w="285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24" name="Table 23">
            <a:extLst>
              <a:ext uri="{FF2B5EF4-FFF2-40B4-BE49-F238E27FC236}">
                <a16:creationId xmlns:a16="http://schemas.microsoft.com/office/drawing/2014/main" id="{D8574296-58FE-42A5-8512-C6289E93EA60}"/>
              </a:ext>
            </a:extLst>
          </p:cNvPr>
          <p:cNvGraphicFramePr>
            <a:graphicFrameLocks noGrp="1"/>
          </p:cNvGraphicFramePr>
          <p:nvPr>
            <p:extLst>
              <p:ext uri="{D42A27DB-BD31-4B8C-83A1-F6EECF244321}">
                <p14:modId xmlns:p14="http://schemas.microsoft.com/office/powerpoint/2010/main" val="3068456845"/>
              </p:ext>
            </p:extLst>
          </p:nvPr>
        </p:nvGraphicFramePr>
        <p:xfrm>
          <a:off x="9241623" y="2118585"/>
          <a:ext cx="2015999" cy="3914970"/>
        </p:xfrm>
        <a:graphic>
          <a:graphicData uri="http://schemas.openxmlformats.org/drawingml/2006/table">
            <a:tbl>
              <a:tblPr firstRow="1" bandRow="1">
                <a:tableStyleId>{5C22544A-7EE6-4342-B048-85BDC9FD1C3A}</a:tableStyleId>
              </a:tblPr>
              <a:tblGrid>
                <a:gridCol w="251416">
                  <a:extLst>
                    <a:ext uri="{9D8B030D-6E8A-4147-A177-3AD203B41FA5}">
                      <a16:colId xmlns:a16="http://schemas.microsoft.com/office/drawing/2014/main" val="20000"/>
                    </a:ext>
                  </a:extLst>
                </a:gridCol>
                <a:gridCol w="1513167">
                  <a:extLst>
                    <a:ext uri="{9D8B030D-6E8A-4147-A177-3AD203B41FA5}">
                      <a16:colId xmlns:a16="http://schemas.microsoft.com/office/drawing/2014/main" val="20001"/>
                    </a:ext>
                  </a:extLst>
                </a:gridCol>
                <a:gridCol w="251416">
                  <a:extLst>
                    <a:ext uri="{9D8B030D-6E8A-4147-A177-3AD203B41FA5}">
                      <a16:colId xmlns:a16="http://schemas.microsoft.com/office/drawing/2014/main" val="20002"/>
                    </a:ext>
                  </a:extLst>
                </a:gridCol>
              </a:tblGrid>
              <a:tr h="388335">
                <a:tc>
                  <a:txBody>
                    <a:bodyPr/>
                    <a:lstStyle/>
                    <a:p>
                      <a:pPr latinLnBrk="1"/>
                      <a:endParaRPr lang="ko-KR" altLang="en-US" sz="1800" dirty="0"/>
                    </a:p>
                  </a:txBody>
                  <a:tcP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solidFill>
                      <a:schemeClr val="bg1"/>
                    </a:solidFill>
                  </a:tcPr>
                </a:tc>
                <a:tc>
                  <a:txBody>
                    <a:bodyPr/>
                    <a:lstStyle/>
                    <a:p>
                      <a:pPr latinLnBrk="1"/>
                      <a:endParaRPr lang="ko-KR" altLang="en-US" sz="1200" dirty="0">
                        <a:latin typeface="Arial" pitchFamily="34" charset="0"/>
                        <a:cs typeface="Arial" pitchFamily="34" charset="0"/>
                      </a:endParaRPr>
                    </a:p>
                  </a:txBody>
                  <a:tcPr>
                    <a:lnT w="28575" cap="flat" cmpd="sng" algn="ctr">
                      <a:solidFill>
                        <a:schemeClr val="accent1"/>
                      </a:solidFill>
                      <a:prstDash val="solid"/>
                      <a:round/>
                      <a:headEnd type="none" w="med" len="med"/>
                      <a:tailEnd type="none" w="med" len="med"/>
                    </a:lnT>
                    <a:solidFill>
                      <a:schemeClr val="bg1"/>
                    </a:solidFill>
                  </a:tcPr>
                </a:tc>
                <a:tc>
                  <a:txBody>
                    <a:bodyPr/>
                    <a:lstStyle/>
                    <a:p>
                      <a:pPr latinLnBrk="1"/>
                      <a:endParaRPr lang="ko-KR" altLang="en-US" sz="1800" dirty="0"/>
                    </a:p>
                  </a:txBody>
                  <a:tcPr>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96240">
                <a:tc>
                  <a:txBody>
                    <a:bodyPr/>
                    <a:lstStyle/>
                    <a:p>
                      <a:pPr latinLnBrk="1"/>
                      <a:endParaRPr lang="ko-KR" altLang="en-US" sz="1800"/>
                    </a:p>
                  </a:txBody>
                  <a:tcPr>
                    <a:lnL w="28575" cap="flat" cmpd="sng" algn="ctr">
                      <a:solidFill>
                        <a:schemeClr val="accent1"/>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accent1"/>
                          </a:solidFill>
                          <a:latin typeface="+mn-lt"/>
                          <a:cs typeface="Arial" pitchFamily="34" charset="0"/>
                        </a:rPr>
                        <a:t>Contents </a:t>
                      </a:r>
                      <a:endParaRPr lang="ko-KR" altLang="en-US" sz="2000" b="1" dirty="0">
                        <a:solidFill>
                          <a:schemeClr val="accent1"/>
                        </a:solidFill>
                        <a:latin typeface="+mn-lt"/>
                        <a:cs typeface="Arial" pitchFamily="34" charset="0"/>
                      </a:endParaRPr>
                    </a:p>
                  </a:txBody>
                  <a:tcPr anchor="ctr">
                    <a:solidFill>
                      <a:schemeClr val="bg1"/>
                    </a:solidFill>
                  </a:tcPr>
                </a:tc>
                <a:tc>
                  <a:txBody>
                    <a:bodyPr/>
                    <a:lstStyle/>
                    <a:p>
                      <a:pPr latinLnBrk="1"/>
                      <a:endParaRPr lang="ko-KR" altLang="en-US" sz="1800" dirty="0">
                        <a:solidFill>
                          <a:schemeClr val="accent1"/>
                        </a:solidFill>
                        <a:latin typeface="+mn-lt"/>
                      </a:endParaRPr>
                    </a:p>
                  </a:txBody>
                  <a:tcPr>
                    <a:lnR w="28575"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88335">
                <a:tc>
                  <a:txBody>
                    <a:bodyPr/>
                    <a:lstStyle/>
                    <a:p>
                      <a:pPr latinLnBrk="1"/>
                      <a:endParaRPr lang="ko-KR" altLang="en-US" sz="1800"/>
                    </a:p>
                  </a:txBody>
                  <a:tcPr>
                    <a:lnL w="28575" cap="flat" cmpd="sng" algn="ctr">
                      <a:solidFill>
                        <a:schemeClr val="accent1"/>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65000"/>
                              <a:lumOff val="35000"/>
                            </a:schemeClr>
                          </a:solidFill>
                          <a:latin typeface="+mn-lt"/>
                          <a:cs typeface="Arial" pitchFamily="34" charset="0"/>
                        </a:rPr>
                        <a:t>Contents Title</a:t>
                      </a:r>
                      <a:endParaRPr lang="ko-KR" altLang="en-US" sz="1200" b="1" dirty="0">
                        <a:solidFill>
                          <a:schemeClr val="tx1">
                            <a:lumMod val="65000"/>
                            <a:lumOff val="35000"/>
                          </a:schemeClr>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88335">
                <a:tc>
                  <a:txBody>
                    <a:bodyPr/>
                    <a:lstStyle/>
                    <a:p>
                      <a:pPr latinLnBrk="1"/>
                      <a:endParaRPr lang="ko-KR" altLang="en-US" sz="1800"/>
                    </a:p>
                  </a:txBody>
                  <a:tcPr>
                    <a:lnL w="28575" cap="flat" cmpd="sng" algn="ctr">
                      <a:solidFill>
                        <a:schemeClr val="accent1"/>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Text  Here</a:t>
                      </a:r>
                      <a:endParaRPr lang="ko-KR" altLang="en-US" sz="1200" b="1" dirty="0">
                        <a:solidFill>
                          <a:schemeClr val="tx1">
                            <a:lumMod val="75000"/>
                            <a:lumOff val="25000"/>
                          </a:schemeClr>
                        </a:solidFill>
                        <a:latin typeface="+mn-lt"/>
                        <a:cs typeface="Arial" pitchFamily="34" charset="0"/>
                      </a:endParaRPr>
                    </a:p>
                  </a:txBody>
                  <a:tcPr anchor="ctr">
                    <a:solidFill>
                      <a:schemeClr val="bg1"/>
                    </a:solidFill>
                  </a:tcPr>
                </a:tc>
                <a:tc>
                  <a:txBody>
                    <a:bodyPr/>
                    <a:lstStyle/>
                    <a:p>
                      <a:endParaRPr lang="ko-KR" altLang="en-US" sz="1800" dirty="0">
                        <a:latin typeface="+mn-lt"/>
                      </a:endParaRPr>
                    </a:p>
                  </a:txBody>
                  <a:tcPr>
                    <a:lnR w="28575"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88335">
                <a:tc>
                  <a:txBody>
                    <a:bodyPr/>
                    <a:lstStyle/>
                    <a:p>
                      <a:pPr latinLnBrk="1"/>
                      <a:endParaRPr lang="ko-KR" altLang="en-US" sz="1800"/>
                    </a:p>
                  </a:txBody>
                  <a:tcPr>
                    <a:lnL w="28575" cap="flat" cmpd="sng" algn="ctr">
                      <a:solidFill>
                        <a:schemeClr val="accent1"/>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65000"/>
                              <a:lumOff val="35000"/>
                            </a:schemeClr>
                          </a:solidFill>
                          <a:latin typeface="+mn-lt"/>
                          <a:cs typeface="Arial" pitchFamily="34" charset="0"/>
                        </a:rPr>
                        <a:t>Contents Title</a:t>
                      </a:r>
                      <a:endParaRPr lang="ko-KR" altLang="en-US" sz="1200" b="1" dirty="0">
                        <a:solidFill>
                          <a:schemeClr val="tx1">
                            <a:lumMod val="65000"/>
                            <a:lumOff val="35000"/>
                          </a:schemeClr>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88335">
                <a:tc>
                  <a:txBody>
                    <a:bodyPr/>
                    <a:lstStyle/>
                    <a:p>
                      <a:pPr latinLnBrk="1"/>
                      <a:endParaRPr lang="ko-KR" altLang="en-US" sz="1800"/>
                    </a:p>
                  </a:txBody>
                  <a:tcPr>
                    <a:lnL w="28575" cap="flat" cmpd="sng" algn="ctr">
                      <a:solidFill>
                        <a:schemeClr val="accent1"/>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Text  Here</a:t>
                      </a:r>
                      <a:endParaRPr lang="ko-KR" altLang="en-US" sz="1200" b="1" dirty="0">
                        <a:solidFill>
                          <a:schemeClr val="tx1">
                            <a:lumMod val="75000"/>
                            <a:lumOff val="25000"/>
                          </a:schemeClr>
                        </a:solidFill>
                        <a:latin typeface="+mn-lt"/>
                        <a:cs typeface="Arial" pitchFamily="34" charset="0"/>
                      </a:endParaRPr>
                    </a:p>
                  </a:txBody>
                  <a:tcPr anchor="ctr">
                    <a:solidFill>
                      <a:schemeClr val="bg1"/>
                    </a:solidFill>
                  </a:tcPr>
                </a:tc>
                <a:tc>
                  <a:txBody>
                    <a:bodyPr/>
                    <a:lstStyle/>
                    <a:p>
                      <a:pPr latinLnBrk="1"/>
                      <a:endParaRPr lang="ko-KR" altLang="en-US" sz="1800" dirty="0">
                        <a:latin typeface="+mn-lt"/>
                      </a:endParaRPr>
                    </a:p>
                  </a:txBody>
                  <a:tcPr>
                    <a:lnR w="28575"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457200">
                <a:tc>
                  <a:txBody>
                    <a:bodyPr/>
                    <a:lstStyle/>
                    <a:p>
                      <a:pPr latinLnBrk="1"/>
                      <a:endParaRPr lang="ko-KR" altLang="en-US" sz="1800"/>
                    </a:p>
                  </a:txBody>
                  <a:tcPr>
                    <a:lnL w="28575" cap="flat" cmpd="sng" algn="ctr">
                      <a:solidFill>
                        <a:schemeClr val="accent1"/>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accent1"/>
                          </a:solidFill>
                          <a:latin typeface="+mn-lt"/>
                          <a:cs typeface="Arial" pitchFamily="34" charset="0"/>
                        </a:rPr>
                        <a:t>$150</a:t>
                      </a:r>
                      <a:endParaRPr lang="ko-KR" altLang="en-US" sz="2400" b="1" dirty="0">
                        <a:solidFill>
                          <a:schemeClr val="accent1"/>
                        </a:solidFill>
                        <a:latin typeface="+mn-lt"/>
                        <a:cs typeface="Arial" pitchFamily="34" charset="0"/>
                      </a:endParaRPr>
                    </a:p>
                  </a:txBody>
                  <a:tcPr anchor="ctr">
                    <a:solidFill>
                      <a:schemeClr val="bg1"/>
                    </a:solidFill>
                  </a:tcPr>
                </a:tc>
                <a:tc>
                  <a:txBody>
                    <a:bodyPr/>
                    <a:lstStyle/>
                    <a:p>
                      <a:pPr latinLnBrk="1"/>
                      <a:endParaRPr lang="ko-KR" altLang="en-US" sz="1800" dirty="0">
                        <a:solidFill>
                          <a:schemeClr val="accent1"/>
                        </a:solidFill>
                        <a:latin typeface="+mn-lt"/>
                      </a:endParaRPr>
                    </a:p>
                  </a:txBody>
                  <a:tcPr>
                    <a:lnR w="28575"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365760">
                <a:tc>
                  <a:txBody>
                    <a:bodyPr/>
                    <a:lstStyle/>
                    <a:p>
                      <a:pPr latinLnBrk="1"/>
                      <a:endParaRPr lang="ko-KR" altLang="en-US" sz="1800"/>
                    </a:p>
                  </a:txBody>
                  <a:tcPr>
                    <a:lnL w="28575" cap="flat" cmpd="sng" algn="ctr">
                      <a:solidFill>
                        <a:schemeClr val="accent1"/>
                      </a:solidFill>
                      <a:prstDash val="solid"/>
                      <a:round/>
                      <a:headEnd type="none" w="med" len="med"/>
                      <a:tailEnd type="none" w="med" len="med"/>
                    </a:lnL>
                    <a:solidFill>
                      <a:schemeClr val="bg1"/>
                    </a:solidFill>
                  </a:tcPr>
                </a:tc>
                <a:tc>
                  <a:txBody>
                    <a:bodyPr/>
                    <a:lstStyle/>
                    <a:p>
                      <a:pPr algn="ctr" latinLnBrk="1"/>
                      <a:endParaRPr lang="ko-KR" altLang="en-US" sz="1200" dirty="0">
                        <a:latin typeface="+mn-lt"/>
                        <a:cs typeface="Arial" pitchFamily="34" charset="0"/>
                      </a:endParaRPr>
                    </a:p>
                  </a:txBody>
                  <a:tcPr anchor="ctr">
                    <a:lnB w="28575" cap="flat" cmpd="sng" algn="ctr">
                      <a:solidFill>
                        <a:schemeClr val="accent1"/>
                      </a:solidFill>
                      <a:prstDash val="solid"/>
                      <a:round/>
                      <a:headEnd type="none" w="med" len="med"/>
                      <a:tailEnd type="none" w="med" len="med"/>
                    </a:lnB>
                    <a:solidFill>
                      <a:schemeClr val="bg1"/>
                    </a:solidFill>
                  </a:tcPr>
                </a:tc>
                <a:tc>
                  <a:txBody>
                    <a:bodyPr/>
                    <a:lstStyle/>
                    <a:p>
                      <a:pPr latinLnBrk="1"/>
                      <a:endParaRPr lang="ko-KR" altLang="en-US" sz="1800" dirty="0">
                        <a:latin typeface="+mn-lt"/>
                      </a:endParaRPr>
                    </a:p>
                  </a:txBody>
                  <a:tcPr>
                    <a:lnR w="28575"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88335">
                <a:tc>
                  <a:txBody>
                    <a:bodyPr/>
                    <a:lstStyle/>
                    <a:p>
                      <a:pPr latinLnBrk="1"/>
                      <a:endParaRPr lang="ko-KR" altLang="en-US" sz="180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solidFill>
                      <a:schemeClr val="bg1"/>
                    </a:solidFill>
                  </a:tcPr>
                </a:tc>
                <a:tc>
                  <a:txBody>
                    <a:bodyPr/>
                    <a:lstStyle/>
                    <a:p>
                      <a:pPr algn="ctr" latinLnBrk="1"/>
                      <a:r>
                        <a:rPr lang="en-US" altLang="ko-KR" sz="1600" b="1" dirty="0">
                          <a:solidFill>
                            <a:schemeClr val="bg1"/>
                          </a:solidFill>
                          <a:latin typeface="+mn-lt"/>
                          <a:cs typeface="Arial" pitchFamily="34" charset="0"/>
                        </a:rPr>
                        <a:t>Contents </a:t>
                      </a:r>
                      <a:endParaRPr lang="ko-KR" altLang="en-US" sz="1600" dirty="0">
                        <a:solidFill>
                          <a:schemeClr val="bg1"/>
                        </a:solidFill>
                        <a:latin typeface="+mn-lt"/>
                        <a:cs typeface="Arial" pitchFamily="34" charset="0"/>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latinLnBrk="1"/>
                      <a:endParaRPr lang="ko-KR" altLang="en-US" sz="1800" dirty="0">
                        <a:latin typeface="+mn-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365760">
                <a:tc>
                  <a:txBody>
                    <a:bodyPr/>
                    <a:lstStyle/>
                    <a:p>
                      <a:pPr latinLnBrk="1"/>
                      <a:endParaRPr lang="ko-KR" altLang="en-US" sz="1800"/>
                    </a:p>
                  </a:txBody>
                  <a:tcPr>
                    <a:lnL w="28575" cap="flat" cmpd="sng" algn="ctr">
                      <a:solidFill>
                        <a:schemeClr val="accent1"/>
                      </a:solidFill>
                      <a:prstDash val="solid"/>
                      <a:round/>
                      <a:headEnd type="none" w="med" len="med"/>
                      <a:tailEnd type="none" w="med" len="med"/>
                    </a:lnL>
                    <a:lnB w="28575" cap="flat" cmpd="sng" algn="ctr">
                      <a:solidFill>
                        <a:schemeClr val="accent1"/>
                      </a:solidFill>
                      <a:prstDash val="solid"/>
                      <a:round/>
                      <a:headEnd type="none" w="med" len="med"/>
                      <a:tailEnd type="none" w="med" len="med"/>
                    </a:lnB>
                    <a:solidFill>
                      <a:schemeClr val="bg1"/>
                    </a:solidFill>
                  </a:tcPr>
                </a:tc>
                <a:tc>
                  <a:txBody>
                    <a:bodyPr/>
                    <a:lstStyle/>
                    <a:p>
                      <a:pPr algn="ctr" latinLnBrk="1"/>
                      <a:endParaRPr lang="ko-KR" altLang="en-US" sz="1200" dirty="0">
                        <a:latin typeface="+mn-lt"/>
                        <a:cs typeface="Arial" pitchFamily="34" charset="0"/>
                      </a:endParaRPr>
                    </a:p>
                  </a:txBody>
                  <a:tcPr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latinLnBrk="1"/>
                      <a:endParaRPr lang="ko-KR" altLang="en-US" sz="1800" dirty="0">
                        <a:latin typeface="+mn-lt"/>
                      </a:endParaRPr>
                    </a:p>
                  </a:txBody>
                  <a:tcPr>
                    <a:lnR w="28575" cap="flat" cmpd="sng" algn="ctr">
                      <a:solidFill>
                        <a:schemeClr val="accent1"/>
                      </a:solidFill>
                      <a:prstDash val="solid"/>
                      <a:round/>
                      <a:headEnd type="none" w="med" len="med"/>
                      <a:tailEnd type="none" w="med" len="med"/>
                    </a:lnR>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25" name="Rectangle 24">
            <a:extLst>
              <a:ext uri="{FF2B5EF4-FFF2-40B4-BE49-F238E27FC236}">
                <a16:creationId xmlns:a16="http://schemas.microsoft.com/office/drawing/2014/main" id="{A1BF9ABA-F1E2-45C8-9D6B-24E9B9431401}"/>
              </a:ext>
            </a:extLst>
          </p:cNvPr>
          <p:cNvSpPr/>
          <p:nvPr/>
        </p:nvSpPr>
        <p:spPr>
          <a:xfrm>
            <a:off x="4981958" y="1819691"/>
            <a:ext cx="597201" cy="5972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ectangle 25">
            <a:extLst>
              <a:ext uri="{FF2B5EF4-FFF2-40B4-BE49-F238E27FC236}">
                <a16:creationId xmlns:a16="http://schemas.microsoft.com/office/drawing/2014/main" id="{D8D1AA6F-1FD0-45C3-8ABA-47B01204E5E4}"/>
              </a:ext>
            </a:extLst>
          </p:cNvPr>
          <p:cNvSpPr/>
          <p:nvPr/>
        </p:nvSpPr>
        <p:spPr>
          <a:xfrm>
            <a:off x="7466490" y="1819691"/>
            <a:ext cx="597201" cy="5972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Rectangle 26">
            <a:extLst>
              <a:ext uri="{FF2B5EF4-FFF2-40B4-BE49-F238E27FC236}">
                <a16:creationId xmlns:a16="http://schemas.microsoft.com/office/drawing/2014/main" id="{74BF1E9F-F1DE-4D52-839E-BC6DFAE7518A}"/>
              </a:ext>
            </a:extLst>
          </p:cNvPr>
          <p:cNvSpPr/>
          <p:nvPr/>
        </p:nvSpPr>
        <p:spPr>
          <a:xfrm>
            <a:off x="9951022" y="1819691"/>
            <a:ext cx="597201" cy="597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16">
            <a:extLst>
              <a:ext uri="{FF2B5EF4-FFF2-40B4-BE49-F238E27FC236}">
                <a16:creationId xmlns:a16="http://schemas.microsoft.com/office/drawing/2014/main" id="{1355A9C3-874B-405A-8A65-5CC4D5D04688}"/>
              </a:ext>
            </a:extLst>
          </p:cNvPr>
          <p:cNvSpPr/>
          <p:nvPr/>
        </p:nvSpPr>
        <p:spPr>
          <a:xfrm rot="2700000">
            <a:off x="5155321" y="188285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ectangle 9">
            <a:extLst>
              <a:ext uri="{FF2B5EF4-FFF2-40B4-BE49-F238E27FC236}">
                <a16:creationId xmlns:a16="http://schemas.microsoft.com/office/drawing/2014/main" id="{553E41FA-134C-462A-84D1-DE223E9A2975}"/>
              </a:ext>
            </a:extLst>
          </p:cNvPr>
          <p:cNvSpPr/>
          <p:nvPr/>
        </p:nvSpPr>
        <p:spPr>
          <a:xfrm>
            <a:off x="7598374" y="1956420"/>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5">
            <a:extLst>
              <a:ext uri="{FF2B5EF4-FFF2-40B4-BE49-F238E27FC236}">
                <a16:creationId xmlns:a16="http://schemas.microsoft.com/office/drawing/2014/main" id="{B5EC9A7D-9F28-472B-9399-DDA40CD4F601}"/>
              </a:ext>
            </a:extLst>
          </p:cNvPr>
          <p:cNvSpPr/>
          <p:nvPr/>
        </p:nvSpPr>
        <p:spPr>
          <a:xfrm flipH="1">
            <a:off x="10060350" y="19570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60551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직사각형 1">
            <a:extLst>
              <a:ext uri="{FF2B5EF4-FFF2-40B4-BE49-F238E27FC236}">
                <a16:creationId xmlns:a16="http://schemas.microsoft.com/office/drawing/2014/main" id="{A32C5EDE-3BCF-476E-A090-BC749D8251EE}"/>
              </a:ext>
            </a:extLst>
          </p:cNvPr>
          <p:cNvSpPr/>
          <p:nvPr/>
        </p:nvSpPr>
        <p:spPr>
          <a:xfrm>
            <a:off x="2086175" y="4214828"/>
            <a:ext cx="1036890" cy="583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9F5CADC0-D105-456E-A458-B31CEF7A61BC}"/>
              </a:ext>
            </a:extLst>
          </p:cNvPr>
          <p:cNvSpPr/>
          <p:nvPr/>
        </p:nvSpPr>
        <p:spPr>
          <a:xfrm>
            <a:off x="2093994" y="4048017"/>
            <a:ext cx="1188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Rectangle 39">
            <a:extLst>
              <a:ext uri="{FF2B5EF4-FFF2-40B4-BE49-F238E27FC236}">
                <a16:creationId xmlns:a16="http://schemas.microsoft.com/office/drawing/2014/main" id="{846236BD-10E9-4C8A-ACA2-E5612D696267}"/>
              </a:ext>
            </a:extLst>
          </p:cNvPr>
          <p:cNvSpPr/>
          <p:nvPr/>
        </p:nvSpPr>
        <p:spPr>
          <a:xfrm>
            <a:off x="3123068" y="4054337"/>
            <a:ext cx="169101" cy="744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40">
            <a:extLst>
              <a:ext uri="{FF2B5EF4-FFF2-40B4-BE49-F238E27FC236}">
                <a16:creationId xmlns:a16="http://schemas.microsoft.com/office/drawing/2014/main" id="{284DE6A1-E851-43C6-9A4D-2FC32D025E92}"/>
              </a:ext>
            </a:extLst>
          </p:cNvPr>
          <p:cNvSpPr/>
          <p:nvPr/>
        </p:nvSpPr>
        <p:spPr>
          <a:xfrm>
            <a:off x="3123066" y="4629282"/>
            <a:ext cx="1188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ectangle 41">
            <a:extLst>
              <a:ext uri="{FF2B5EF4-FFF2-40B4-BE49-F238E27FC236}">
                <a16:creationId xmlns:a16="http://schemas.microsoft.com/office/drawing/2014/main" id="{6DD562FC-0243-4044-A718-0EC65AE4106C}"/>
              </a:ext>
            </a:extLst>
          </p:cNvPr>
          <p:cNvSpPr/>
          <p:nvPr/>
        </p:nvSpPr>
        <p:spPr>
          <a:xfrm>
            <a:off x="4166045" y="4635603"/>
            <a:ext cx="169101" cy="744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id="{46F69AFE-16C6-4D2B-A1F8-C5A4F19CBD8D}"/>
              </a:ext>
            </a:extLst>
          </p:cNvPr>
          <p:cNvSpPr/>
          <p:nvPr/>
        </p:nvSpPr>
        <p:spPr>
          <a:xfrm>
            <a:off x="4166042" y="5210546"/>
            <a:ext cx="1188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077A3F32-270B-4E2A-B77C-89F44B084157}"/>
              </a:ext>
            </a:extLst>
          </p:cNvPr>
          <p:cNvSpPr/>
          <p:nvPr/>
        </p:nvSpPr>
        <p:spPr>
          <a:xfrm>
            <a:off x="5199090" y="5210544"/>
            <a:ext cx="169101" cy="7503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id="{AB8F465B-768A-4D65-800A-26534DDADF16}"/>
              </a:ext>
            </a:extLst>
          </p:cNvPr>
          <p:cNvSpPr/>
          <p:nvPr/>
        </p:nvSpPr>
        <p:spPr>
          <a:xfrm>
            <a:off x="5199086" y="5791810"/>
            <a:ext cx="1188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Rectangle 45">
            <a:extLst>
              <a:ext uri="{FF2B5EF4-FFF2-40B4-BE49-F238E27FC236}">
                <a16:creationId xmlns:a16="http://schemas.microsoft.com/office/drawing/2014/main" id="{91F442FD-630C-42D2-97BC-568597374869}"/>
              </a:ext>
            </a:extLst>
          </p:cNvPr>
          <p:cNvSpPr/>
          <p:nvPr/>
        </p:nvSpPr>
        <p:spPr>
          <a:xfrm>
            <a:off x="6233542" y="5791812"/>
            <a:ext cx="169101" cy="6764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ectangle 46">
            <a:extLst>
              <a:ext uri="{FF2B5EF4-FFF2-40B4-BE49-F238E27FC236}">
                <a16:creationId xmlns:a16="http://schemas.microsoft.com/office/drawing/2014/main" id="{755E2E53-517C-40F4-A216-3DFD085730F0}"/>
              </a:ext>
            </a:extLst>
          </p:cNvPr>
          <p:cNvSpPr/>
          <p:nvPr/>
        </p:nvSpPr>
        <p:spPr>
          <a:xfrm>
            <a:off x="6233539" y="6373077"/>
            <a:ext cx="2952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Rectangle 47">
            <a:extLst>
              <a:ext uri="{FF2B5EF4-FFF2-40B4-BE49-F238E27FC236}">
                <a16:creationId xmlns:a16="http://schemas.microsoft.com/office/drawing/2014/main" id="{FBCE4F5E-E200-48AA-B811-E265901ED759}"/>
              </a:ext>
            </a:extLst>
          </p:cNvPr>
          <p:cNvSpPr/>
          <p:nvPr/>
        </p:nvSpPr>
        <p:spPr>
          <a:xfrm>
            <a:off x="9016442" y="4817347"/>
            <a:ext cx="169101" cy="1724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ectangle 48">
            <a:extLst>
              <a:ext uri="{FF2B5EF4-FFF2-40B4-BE49-F238E27FC236}">
                <a16:creationId xmlns:a16="http://schemas.microsoft.com/office/drawing/2014/main" id="{12B9B6A1-7FFF-4414-BDB2-700CFADA01A5}"/>
              </a:ext>
            </a:extLst>
          </p:cNvPr>
          <p:cNvSpPr/>
          <p:nvPr/>
        </p:nvSpPr>
        <p:spPr>
          <a:xfrm>
            <a:off x="9040892" y="4817349"/>
            <a:ext cx="1285166"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Rectangle 49">
            <a:extLst>
              <a:ext uri="{FF2B5EF4-FFF2-40B4-BE49-F238E27FC236}">
                <a16:creationId xmlns:a16="http://schemas.microsoft.com/office/drawing/2014/main" id="{8285DE02-5742-489E-8EAE-4D2A8E05AE5F}"/>
              </a:ext>
            </a:extLst>
          </p:cNvPr>
          <p:cNvSpPr/>
          <p:nvPr/>
        </p:nvSpPr>
        <p:spPr>
          <a:xfrm>
            <a:off x="10216594" y="4817347"/>
            <a:ext cx="169101" cy="1724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Rectangle 50">
            <a:extLst>
              <a:ext uri="{FF2B5EF4-FFF2-40B4-BE49-F238E27FC236}">
                <a16:creationId xmlns:a16="http://schemas.microsoft.com/office/drawing/2014/main" id="{10A2708A-74A4-486C-B5E7-E8BAD556119E}"/>
              </a:ext>
            </a:extLst>
          </p:cNvPr>
          <p:cNvSpPr/>
          <p:nvPr/>
        </p:nvSpPr>
        <p:spPr>
          <a:xfrm>
            <a:off x="10216590" y="6373077"/>
            <a:ext cx="1980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Oval 51">
            <a:extLst>
              <a:ext uri="{FF2B5EF4-FFF2-40B4-BE49-F238E27FC236}">
                <a16:creationId xmlns:a16="http://schemas.microsoft.com/office/drawing/2014/main" id="{AB2FF62D-36F5-4164-AD4C-7C31E190CD34}"/>
              </a:ext>
            </a:extLst>
          </p:cNvPr>
          <p:cNvSpPr/>
          <p:nvPr/>
        </p:nvSpPr>
        <p:spPr>
          <a:xfrm>
            <a:off x="9317678" y="5724696"/>
            <a:ext cx="134234" cy="134234"/>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5" name="Group 54">
            <a:extLst>
              <a:ext uri="{FF2B5EF4-FFF2-40B4-BE49-F238E27FC236}">
                <a16:creationId xmlns:a16="http://schemas.microsoft.com/office/drawing/2014/main" id="{5650C858-96DC-46BE-B6BE-E57C9CA1DC9D}"/>
              </a:ext>
            </a:extLst>
          </p:cNvPr>
          <p:cNvGrpSpPr/>
          <p:nvPr/>
        </p:nvGrpSpPr>
        <p:grpSpPr>
          <a:xfrm>
            <a:off x="4379897" y="2221706"/>
            <a:ext cx="4099254" cy="660686"/>
            <a:chOff x="2113657" y="4283314"/>
            <a:chExt cx="3647460" cy="703270"/>
          </a:xfrm>
        </p:grpSpPr>
        <p:sp>
          <p:nvSpPr>
            <p:cNvPr id="56" name="TextBox 55">
              <a:extLst>
                <a:ext uri="{FF2B5EF4-FFF2-40B4-BE49-F238E27FC236}">
                  <a16:creationId xmlns:a16="http://schemas.microsoft.com/office/drawing/2014/main" id="{4791C951-03F9-4BA8-ABEB-82BFD0CC6CF5}"/>
                </a:ext>
              </a:extLst>
            </p:cNvPr>
            <p:cNvSpPr txBox="1"/>
            <p:nvPr/>
          </p:nvSpPr>
          <p:spPr>
            <a:xfrm>
              <a:off x="2113657" y="4495163"/>
              <a:ext cx="3647455" cy="49142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57" name="TextBox 56">
              <a:extLst>
                <a:ext uri="{FF2B5EF4-FFF2-40B4-BE49-F238E27FC236}">
                  <a16:creationId xmlns:a16="http://schemas.microsoft.com/office/drawing/2014/main" id="{0B2CD612-7CA9-4D93-92F2-A3F2AFA5D426}"/>
                </a:ext>
              </a:extLst>
            </p:cNvPr>
            <p:cNvSpPr txBox="1"/>
            <p:nvPr/>
          </p:nvSpPr>
          <p:spPr>
            <a:xfrm>
              <a:off x="2113658" y="4283314"/>
              <a:ext cx="3647459" cy="29485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58" name="Group 57">
            <a:extLst>
              <a:ext uri="{FF2B5EF4-FFF2-40B4-BE49-F238E27FC236}">
                <a16:creationId xmlns:a16="http://schemas.microsoft.com/office/drawing/2014/main" id="{B5949ADB-D464-4372-A04F-919B03099B97}"/>
              </a:ext>
            </a:extLst>
          </p:cNvPr>
          <p:cNvGrpSpPr/>
          <p:nvPr/>
        </p:nvGrpSpPr>
        <p:grpSpPr>
          <a:xfrm>
            <a:off x="5396646" y="2828031"/>
            <a:ext cx="4099254" cy="660686"/>
            <a:chOff x="2113657" y="4283314"/>
            <a:chExt cx="3647460" cy="703270"/>
          </a:xfrm>
        </p:grpSpPr>
        <p:sp>
          <p:nvSpPr>
            <p:cNvPr id="59" name="TextBox 58">
              <a:extLst>
                <a:ext uri="{FF2B5EF4-FFF2-40B4-BE49-F238E27FC236}">
                  <a16:creationId xmlns:a16="http://schemas.microsoft.com/office/drawing/2014/main" id="{FB824131-3597-4455-9030-4A41E348300A}"/>
                </a:ext>
              </a:extLst>
            </p:cNvPr>
            <p:cNvSpPr txBox="1"/>
            <p:nvPr/>
          </p:nvSpPr>
          <p:spPr>
            <a:xfrm>
              <a:off x="2113657" y="4495163"/>
              <a:ext cx="3647455" cy="49142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60" name="TextBox 59">
              <a:extLst>
                <a:ext uri="{FF2B5EF4-FFF2-40B4-BE49-F238E27FC236}">
                  <a16:creationId xmlns:a16="http://schemas.microsoft.com/office/drawing/2014/main" id="{7CD82665-859B-480A-A3F7-98B78653DD6D}"/>
                </a:ext>
              </a:extLst>
            </p:cNvPr>
            <p:cNvSpPr txBox="1"/>
            <p:nvPr/>
          </p:nvSpPr>
          <p:spPr>
            <a:xfrm>
              <a:off x="2113658" y="4283314"/>
              <a:ext cx="3647459" cy="29485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1" name="Group 60">
            <a:extLst>
              <a:ext uri="{FF2B5EF4-FFF2-40B4-BE49-F238E27FC236}">
                <a16:creationId xmlns:a16="http://schemas.microsoft.com/office/drawing/2014/main" id="{509B0520-9E50-41EA-919E-0B01F3CE413E}"/>
              </a:ext>
            </a:extLst>
          </p:cNvPr>
          <p:cNvGrpSpPr/>
          <p:nvPr/>
        </p:nvGrpSpPr>
        <p:grpSpPr>
          <a:xfrm>
            <a:off x="6413393" y="3434356"/>
            <a:ext cx="4099254" cy="660686"/>
            <a:chOff x="2113657" y="4283314"/>
            <a:chExt cx="3647460" cy="703270"/>
          </a:xfrm>
        </p:grpSpPr>
        <p:sp>
          <p:nvSpPr>
            <p:cNvPr id="62" name="TextBox 61">
              <a:extLst>
                <a:ext uri="{FF2B5EF4-FFF2-40B4-BE49-F238E27FC236}">
                  <a16:creationId xmlns:a16="http://schemas.microsoft.com/office/drawing/2014/main" id="{AE9DDBE4-6DD3-4FB1-B164-CF7D84F2C83F}"/>
                </a:ext>
              </a:extLst>
            </p:cNvPr>
            <p:cNvSpPr txBox="1"/>
            <p:nvPr/>
          </p:nvSpPr>
          <p:spPr>
            <a:xfrm>
              <a:off x="2113657" y="4495163"/>
              <a:ext cx="3647455" cy="49142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63" name="TextBox 62">
              <a:extLst>
                <a:ext uri="{FF2B5EF4-FFF2-40B4-BE49-F238E27FC236}">
                  <a16:creationId xmlns:a16="http://schemas.microsoft.com/office/drawing/2014/main" id="{A4A21B09-AE0A-4764-B217-71C49E1AD9DD}"/>
                </a:ext>
              </a:extLst>
            </p:cNvPr>
            <p:cNvSpPr txBox="1"/>
            <p:nvPr/>
          </p:nvSpPr>
          <p:spPr>
            <a:xfrm>
              <a:off x="2113658" y="4283314"/>
              <a:ext cx="3647459" cy="29485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4" name="Group 63">
            <a:extLst>
              <a:ext uri="{FF2B5EF4-FFF2-40B4-BE49-F238E27FC236}">
                <a16:creationId xmlns:a16="http://schemas.microsoft.com/office/drawing/2014/main" id="{CADF9D42-74B6-4E4C-B32E-3DF989318065}"/>
              </a:ext>
            </a:extLst>
          </p:cNvPr>
          <p:cNvGrpSpPr/>
          <p:nvPr/>
        </p:nvGrpSpPr>
        <p:grpSpPr>
          <a:xfrm>
            <a:off x="7430140" y="4040682"/>
            <a:ext cx="4099254" cy="660686"/>
            <a:chOff x="2113657" y="4283314"/>
            <a:chExt cx="3647460" cy="703270"/>
          </a:xfrm>
        </p:grpSpPr>
        <p:sp>
          <p:nvSpPr>
            <p:cNvPr id="65" name="TextBox 64">
              <a:extLst>
                <a:ext uri="{FF2B5EF4-FFF2-40B4-BE49-F238E27FC236}">
                  <a16:creationId xmlns:a16="http://schemas.microsoft.com/office/drawing/2014/main" id="{6913BA47-2438-4D7F-B75D-703C05A5F8D3}"/>
                </a:ext>
              </a:extLst>
            </p:cNvPr>
            <p:cNvSpPr txBox="1"/>
            <p:nvPr/>
          </p:nvSpPr>
          <p:spPr>
            <a:xfrm>
              <a:off x="2113657" y="4495163"/>
              <a:ext cx="3647455" cy="49142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66" name="TextBox 65">
              <a:extLst>
                <a:ext uri="{FF2B5EF4-FFF2-40B4-BE49-F238E27FC236}">
                  <a16:creationId xmlns:a16="http://schemas.microsoft.com/office/drawing/2014/main" id="{91CB6877-EE03-40C0-88A3-7B298CDFF4B8}"/>
                </a:ext>
              </a:extLst>
            </p:cNvPr>
            <p:cNvSpPr txBox="1"/>
            <p:nvPr/>
          </p:nvSpPr>
          <p:spPr>
            <a:xfrm>
              <a:off x="2113658" y="4283314"/>
              <a:ext cx="3647459" cy="29485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67" name="Freeform 57">
            <a:extLst>
              <a:ext uri="{FF2B5EF4-FFF2-40B4-BE49-F238E27FC236}">
                <a16:creationId xmlns:a16="http://schemas.microsoft.com/office/drawing/2014/main" id="{ED68EBB9-39EB-462C-90B9-AF9063F4CD76}"/>
              </a:ext>
            </a:extLst>
          </p:cNvPr>
          <p:cNvSpPr/>
          <p:nvPr/>
        </p:nvSpPr>
        <p:spPr>
          <a:xfrm>
            <a:off x="3002944" y="2524205"/>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8" name="Freeform 59">
            <a:extLst>
              <a:ext uri="{FF2B5EF4-FFF2-40B4-BE49-F238E27FC236}">
                <a16:creationId xmlns:a16="http://schemas.microsoft.com/office/drawing/2014/main" id="{578E43DA-5D59-4695-9113-B76C6AA5320F}"/>
              </a:ext>
            </a:extLst>
          </p:cNvPr>
          <p:cNvSpPr/>
          <p:nvPr/>
        </p:nvSpPr>
        <p:spPr>
          <a:xfrm>
            <a:off x="4041152" y="3133915"/>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3"/>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9" name="Freeform 60">
            <a:extLst>
              <a:ext uri="{FF2B5EF4-FFF2-40B4-BE49-F238E27FC236}">
                <a16:creationId xmlns:a16="http://schemas.microsoft.com/office/drawing/2014/main" id="{DC5B8144-D392-4A29-B61A-100967DC8A58}"/>
              </a:ext>
            </a:extLst>
          </p:cNvPr>
          <p:cNvSpPr/>
          <p:nvPr/>
        </p:nvSpPr>
        <p:spPr>
          <a:xfrm>
            <a:off x="5079360" y="3743627"/>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4"/>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0" name="Freeform 61">
            <a:extLst>
              <a:ext uri="{FF2B5EF4-FFF2-40B4-BE49-F238E27FC236}">
                <a16:creationId xmlns:a16="http://schemas.microsoft.com/office/drawing/2014/main" id="{07897F56-0315-4019-B2F2-74A35CFFEEB9}"/>
              </a:ext>
            </a:extLst>
          </p:cNvPr>
          <p:cNvSpPr/>
          <p:nvPr/>
        </p:nvSpPr>
        <p:spPr>
          <a:xfrm>
            <a:off x="6117568" y="4353337"/>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5"/>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3" name="직사각형 52">
            <a:extLst>
              <a:ext uri="{FF2B5EF4-FFF2-40B4-BE49-F238E27FC236}">
                <a16:creationId xmlns:a16="http://schemas.microsoft.com/office/drawing/2014/main" id="{EAF1E196-AF0E-4E25-AF6D-EEE6B5CD56F0}"/>
              </a:ext>
            </a:extLst>
          </p:cNvPr>
          <p:cNvSpPr/>
          <p:nvPr/>
        </p:nvSpPr>
        <p:spPr>
          <a:xfrm>
            <a:off x="2093993" y="4797310"/>
            <a:ext cx="2072050" cy="582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직사각형 53">
            <a:extLst>
              <a:ext uri="{FF2B5EF4-FFF2-40B4-BE49-F238E27FC236}">
                <a16:creationId xmlns:a16="http://schemas.microsoft.com/office/drawing/2014/main" id="{0E890D17-35D9-4908-AA62-50744FA3CE30}"/>
              </a:ext>
            </a:extLst>
          </p:cNvPr>
          <p:cNvSpPr/>
          <p:nvPr/>
        </p:nvSpPr>
        <p:spPr>
          <a:xfrm>
            <a:off x="2093994" y="5379645"/>
            <a:ext cx="3108494" cy="581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5" name="직사각형 54">
            <a:extLst>
              <a:ext uri="{FF2B5EF4-FFF2-40B4-BE49-F238E27FC236}">
                <a16:creationId xmlns:a16="http://schemas.microsoft.com/office/drawing/2014/main" id="{0F62010E-4487-4C14-AD1B-BB563FE6D95E}"/>
              </a:ext>
            </a:extLst>
          </p:cNvPr>
          <p:cNvSpPr/>
          <p:nvPr/>
        </p:nvSpPr>
        <p:spPr>
          <a:xfrm>
            <a:off x="2093994" y="5953639"/>
            <a:ext cx="4139546" cy="587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6" name="TextBox 75">
            <a:extLst>
              <a:ext uri="{FF2B5EF4-FFF2-40B4-BE49-F238E27FC236}">
                <a16:creationId xmlns:a16="http://schemas.microsoft.com/office/drawing/2014/main" id="{E30D3A0E-073F-450E-A3C3-8B9DB2FA7B4C}"/>
              </a:ext>
            </a:extLst>
          </p:cNvPr>
          <p:cNvSpPr txBox="1"/>
          <p:nvPr/>
        </p:nvSpPr>
        <p:spPr>
          <a:xfrm>
            <a:off x="3384750" y="4791013"/>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02</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5B56B9EA-CA6C-4FFB-B75E-F3B14FE06EE7}"/>
              </a:ext>
            </a:extLst>
          </p:cNvPr>
          <p:cNvSpPr txBox="1"/>
          <p:nvPr/>
        </p:nvSpPr>
        <p:spPr>
          <a:xfrm>
            <a:off x="5454812" y="5974211"/>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04</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78" name="TextBox 77">
            <a:extLst>
              <a:ext uri="{FF2B5EF4-FFF2-40B4-BE49-F238E27FC236}">
                <a16:creationId xmlns:a16="http://schemas.microsoft.com/office/drawing/2014/main" id="{5C773E34-8536-4628-856D-BBA3ABE00F9E}"/>
              </a:ext>
            </a:extLst>
          </p:cNvPr>
          <p:cNvSpPr txBox="1"/>
          <p:nvPr/>
        </p:nvSpPr>
        <p:spPr>
          <a:xfrm>
            <a:off x="4419781" y="5364907"/>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03</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81" name="Text Placeholder 9">
            <a:extLst>
              <a:ext uri="{FF2B5EF4-FFF2-40B4-BE49-F238E27FC236}">
                <a16:creationId xmlns:a16="http://schemas.microsoft.com/office/drawing/2014/main" id="{8061160E-4ECB-4678-B02A-CB5FEEFE1E90}"/>
              </a:ext>
            </a:extLst>
          </p:cNvPr>
          <p:cNvSpPr txBox="1">
            <a:spLocks/>
          </p:cNvSpPr>
          <p:nvPr/>
        </p:nvSpPr>
        <p:spPr>
          <a:xfrm>
            <a:off x="972443" y="287255"/>
            <a:ext cx="11219558" cy="724247"/>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1"/>
                </a:solidFill>
              </a:rPr>
              <a:t>Infographic</a:t>
            </a:r>
            <a:r>
              <a:rPr lang="en-US" altLang="ko-KR" dirty="0"/>
              <a:t> Style</a:t>
            </a:r>
            <a:endParaRPr lang="ko-KR" altLang="en-US" dirty="0"/>
          </a:p>
        </p:txBody>
      </p:sp>
      <p:sp>
        <p:nvSpPr>
          <p:cNvPr id="82" name="Rectangle 81">
            <a:extLst>
              <a:ext uri="{FF2B5EF4-FFF2-40B4-BE49-F238E27FC236}">
                <a16:creationId xmlns:a16="http://schemas.microsoft.com/office/drawing/2014/main" id="{66D254AA-0C8E-42C6-A206-79183F6A2839}"/>
              </a:ext>
            </a:extLst>
          </p:cNvPr>
          <p:cNvSpPr/>
          <p:nvPr/>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A17A5E6B-8447-4A00-8313-775318AD7BEA}"/>
              </a:ext>
            </a:extLst>
          </p:cNvPr>
          <p:cNvSpPr/>
          <p:nvPr/>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6E41C156-E4AA-49BC-9BBF-B7D703E75620}"/>
              </a:ext>
            </a:extLst>
          </p:cNvPr>
          <p:cNvGrpSpPr/>
          <p:nvPr/>
        </p:nvGrpSpPr>
        <p:grpSpPr>
          <a:xfrm rot="2218954">
            <a:off x="4688925" y="4670964"/>
            <a:ext cx="224382" cy="495978"/>
            <a:chOff x="9501391" y="4122779"/>
            <a:chExt cx="922752" cy="2039667"/>
          </a:xfrm>
          <a:solidFill>
            <a:schemeClr val="accent4"/>
          </a:solidFill>
        </p:grpSpPr>
        <p:sp>
          <p:nvSpPr>
            <p:cNvPr id="85" name="Freeform: Shape 84">
              <a:extLst>
                <a:ext uri="{FF2B5EF4-FFF2-40B4-BE49-F238E27FC236}">
                  <a16:creationId xmlns:a16="http://schemas.microsoft.com/office/drawing/2014/main" id="{8E8E6179-6FA6-4BD1-BA29-B7D4D549F75C}"/>
                </a:ext>
              </a:extLst>
            </p:cNvPr>
            <p:cNvSpPr/>
            <p:nvPr/>
          </p:nvSpPr>
          <p:spPr>
            <a:xfrm>
              <a:off x="9501391" y="4122779"/>
              <a:ext cx="922752" cy="999648"/>
            </a:xfrm>
            <a:custGeom>
              <a:avLst/>
              <a:gdLst>
                <a:gd name="connsiteX0" fmla="*/ 907614 w 922752"/>
                <a:gd name="connsiteY0" fmla="*/ 924915 h 999648"/>
                <a:gd name="connsiteX1" fmla="*/ 898002 w 922752"/>
                <a:gd name="connsiteY1" fmla="*/ 957596 h 999648"/>
                <a:gd name="connsiteX2" fmla="*/ 842252 w 922752"/>
                <a:gd name="connsiteY2" fmla="*/ 986432 h 999648"/>
                <a:gd name="connsiteX3" fmla="*/ 94438 w 922752"/>
                <a:gd name="connsiteY3" fmla="*/ 986432 h 999648"/>
                <a:gd name="connsiteX4" fmla="*/ 38688 w 922752"/>
                <a:gd name="connsiteY4" fmla="*/ 957596 h 999648"/>
                <a:gd name="connsiteX5" fmla="*/ 29076 w 922752"/>
                <a:gd name="connsiteY5" fmla="*/ 924915 h 999648"/>
                <a:gd name="connsiteX6" fmla="*/ 34843 w 922752"/>
                <a:gd name="connsiteY6" fmla="*/ 898001 h 999648"/>
                <a:gd name="connsiteX7" fmla="*/ 407789 w 922752"/>
                <a:gd name="connsiteY7" fmla="*/ 65602 h 999648"/>
                <a:gd name="connsiteX8" fmla="*/ 467383 w 922752"/>
                <a:gd name="connsiteY8" fmla="*/ 29076 h 999648"/>
                <a:gd name="connsiteX9" fmla="*/ 526979 w 922752"/>
                <a:gd name="connsiteY9" fmla="*/ 65602 h 999648"/>
                <a:gd name="connsiteX10" fmla="*/ 899924 w 922752"/>
                <a:gd name="connsiteY10" fmla="*/ 898001 h 999648"/>
                <a:gd name="connsiteX11" fmla="*/ 907614 w 922752"/>
                <a:gd name="connsiteY11" fmla="*/ 924915 h 9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752" h="999648">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grpFill/>
            <a:ln w="19209"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48FFFB38-9E77-4C3B-996A-575FEE8A0620}"/>
                </a:ext>
              </a:extLst>
            </p:cNvPr>
            <p:cNvSpPr/>
            <p:nvPr/>
          </p:nvSpPr>
          <p:spPr>
            <a:xfrm>
              <a:off x="9912785" y="4907118"/>
              <a:ext cx="115344" cy="480600"/>
            </a:xfrm>
            <a:custGeom>
              <a:avLst/>
              <a:gdLst>
                <a:gd name="connsiteX0" fmla="*/ 29076 w 115344"/>
                <a:gd name="connsiteY0" fmla="*/ 57912 h 480600"/>
                <a:gd name="connsiteX1" fmla="*/ 29076 w 115344"/>
                <a:gd name="connsiteY1" fmla="*/ 457772 h 480600"/>
                <a:gd name="connsiteX2" fmla="*/ 88671 w 115344"/>
                <a:gd name="connsiteY2" fmla="*/ 457772 h 480600"/>
                <a:gd name="connsiteX3" fmla="*/ 88671 w 115344"/>
                <a:gd name="connsiteY3" fmla="*/ 57912 h 480600"/>
                <a:gd name="connsiteX4" fmla="*/ 59835 w 115344"/>
                <a:gd name="connsiteY4" fmla="*/ 29076 h 480600"/>
                <a:gd name="connsiteX5" fmla="*/ 29076 w 115344"/>
                <a:gd name="connsiteY5" fmla="*/ 57912 h 48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4" h="480600">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grpFill/>
            <a:ln w="19209"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426A27A3-C966-475F-B6C8-DC63F9F38BD9}"/>
                </a:ext>
              </a:extLst>
            </p:cNvPr>
            <p:cNvSpPr/>
            <p:nvPr/>
          </p:nvSpPr>
          <p:spPr>
            <a:xfrm>
              <a:off x="9839425" y="5355038"/>
              <a:ext cx="249912" cy="807408"/>
            </a:xfrm>
            <a:custGeom>
              <a:avLst/>
              <a:gdLst>
                <a:gd name="connsiteX0" fmla="*/ 233159 w 249912"/>
                <a:gd name="connsiteY0" fmla="*/ 86748 h 807408"/>
                <a:gd name="connsiteX1" fmla="*/ 200478 w 249912"/>
                <a:gd name="connsiteY1" fmla="*/ 29076 h 807408"/>
                <a:gd name="connsiteX2" fmla="*/ 131272 w 249912"/>
                <a:gd name="connsiteY2" fmla="*/ 29076 h 807408"/>
                <a:gd name="connsiteX3" fmla="*/ 62065 w 249912"/>
                <a:gd name="connsiteY3" fmla="*/ 29076 h 807408"/>
                <a:gd name="connsiteX4" fmla="*/ 29385 w 249912"/>
                <a:gd name="connsiteY4" fmla="*/ 86748 h 807408"/>
                <a:gd name="connsiteX5" fmla="*/ 35152 w 249912"/>
                <a:gd name="connsiteY5" fmla="*/ 698072 h 807408"/>
                <a:gd name="connsiteX6" fmla="*/ 131272 w 249912"/>
                <a:gd name="connsiteY6" fmla="*/ 778812 h 807408"/>
                <a:gd name="connsiteX7" fmla="*/ 227392 w 249912"/>
                <a:gd name="connsiteY7" fmla="*/ 698072 h 807408"/>
                <a:gd name="connsiteX8" fmla="*/ 233159 w 249912"/>
                <a:gd name="connsiteY8" fmla="*/ 86748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12" h="807408">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grpFill/>
            <a:ln w="19209"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008FCF99-F314-4F14-886F-710AC75F3F86}"/>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E1F595BB-4217-4A95-9BC4-14F7C94BD83D}"/>
                </a:ext>
              </a:extLst>
            </p:cNvPr>
            <p:cNvSpPr/>
            <p:nvPr/>
          </p:nvSpPr>
          <p:spPr>
            <a:xfrm>
              <a:off x="9882026" y="5328124"/>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14AF3F12-4494-4406-830C-B203B5B8A222}"/>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grpSp>
      <p:grpSp>
        <p:nvGrpSpPr>
          <p:cNvPr id="91" name="Group 90">
            <a:extLst>
              <a:ext uri="{FF2B5EF4-FFF2-40B4-BE49-F238E27FC236}">
                <a16:creationId xmlns:a16="http://schemas.microsoft.com/office/drawing/2014/main" id="{44EE693B-A3E8-4DBF-82B3-4BFA214AA70D}"/>
              </a:ext>
            </a:extLst>
          </p:cNvPr>
          <p:cNvGrpSpPr/>
          <p:nvPr/>
        </p:nvGrpSpPr>
        <p:grpSpPr>
          <a:xfrm rot="2078969">
            <a:off x="5711394" y="5259746"/>
            <a:ext cx="264664" cy="433860"/>
            <a:chOff x="8457528" y="4216977"/>
            <a:chExt cx="1076544" cy="1764763"/>
          </a:xfrm>
          <a:solidFill>
            <a:schemeClr val="accent5"/>
          </a:solidFill>
        </p:grpSpPr>
        <p:sp>
          <p:nvSpPr>
            <p:cNvPr id="92" name="Freeform: Shape 91">
              <a:extLst>
                <a:ext uri="{FF2B5EF4-FFF2-40B4-BE49-F238E27FC236}">
                  <a16:creationId xmlns:a16="http://schemas.microsoft.com/office/drawing/2014/main" id="{B3098995-A1DF-419F-8CFE-63E503D38A53}"/>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grpFill/>
            <a:ln w="19209"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DC4465D0-5B3A-4FE5-B990-77D3BFC8F2FE}"/>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grpFill/>
            <a:ln w="19209" cap="flat">
              <a:noFill/>
              <a:prstDash val="solid"/>
              <a:miter/>
            </a:ln>
          </p:spPr>
          <p:txBody>
            <a:bodyPr rtlCol="0" anchor="ctr"/>
            <a:lstStyle/>
            <a:p>
              <a:endParaRPr lang="en-US" dirty="0"/>
            </a:p>
          </p:txBody>
        </p:sp>
      </p:grpSp>
      <p:grpSp>
        <p:nvGrpSpPr>
          <p:cNvPr id="97" name="Group 96">
            <a:extLst>
              <a:ext uri="{FF2B5EF4-FFF2-40B4-BE49-F238E27FC236}">
                <a16:creationId xmlns:a16="http://schemas.microsoft.com/office/drawing/2014/main" id="{F9252A43-F82E-41DC-9EFF-188B30400045}"/>
              </a:ext>
            </a:extLst>
          </p:cNvPr>
          <p:cNvGrpSpPr/>
          <p:nvPr/>
        </p:nvGrpSpPr>
        <p:grpSpPr>
          <a:xfrm rot="18900000">
            <a:off x="3573399" y="4293260"/>
            <a:ext cx="519819" cy="157676"/>
            <a:chOff x="115511" y="1655618"/>
            <a:chExt cx="2541413" cy="770883"/>
          </a:xfrm>
          <a:solidFill>
            <a:schemeClr val="accent3"/>
          </a:solidFill>
        </p:grpSpPr>
        <p:sp>
          <p:nvSpPr>
            <p:cNvPr id="98" name="Freeform: Shape 97">
              <a:extLst>
                <a:ext uri="{FF2B5EF4-FFF2-40B4-BE49-F238E27FC236}">
                  <a16:creationId xmlns:a16="http://schemas.microsoft.com/office/drawing/2014/main" id="{F05AACF5-969F-4A25-9E08-FE179C1CCC76}"/>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152E6C8A-88C1-4DC3-B50E-B9BDF2CD7F21}"/>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55F8E571-BBF9-4F37-9B55-8340FC12585C}"/>
              </a:ext>
            </a:extLst>
          </p:cNvPr>
          <p:cNvGrpSpPr/>
          <p:nvPr/>
        </p:nvGrpSpPr>
        <p:grpSpPr>
          <a:xfrm>
            <a:off x="7957856" y="4749704"/>
            <a:ext cx="926451" cy="1707923"/>
            <a:chOff x="433001" y="1399349"/>
            <a:chExt cx="2505075" cy="4618131"/>
          </a:xfrm>
        </p:grpSpPr>
        <p:sp>
          <p:nvSpPr>
            <p:cNvPr id="101" name="Freeform: Shape 100">
              <a:extLst>
                <a:ext uri="{FF2B5EF4-FFF2-40B4-BE49-F238E27FC236}">
                  <a16:creationId xmlns:a16="http://schemas.microsoft.com/office/drawing/2014/main" id="{A6689324-C08C-455E-9AAF-9FB70045DB87}"/>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8F45E473-C475-4788-B774-AF992D0B4CD6}"/>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w="9525" cap="flat">
              <a:noFill/>
              <a:prstDash val="solid"/>
              <a:miter/>
            </a:ln>
          </p:spPr>
          <p:txBody>
            <a:bodyPr rtlCol="0" anchor="ctr"/>
            <a:lstStyle/>
            <a:p>
              <a:endParaRPr lang="en-US" dirty="0"/>
            </a:p>
          </p:txBody>
        </p:sp>
      </p:grpSp>
      <p:grpSp>
        <p:nvGrpSpPr>
          <p:cNvPr id="225" name="Group 224">
            <a:extLst>
              <a:ext uri="{FF2B5EF4-FFF2-40B4-BE49-F238E27FC236}">
                <a16:creationId xmlns:a16="http://schemas.microsoft.com/office/drawing/2014/main" id="{A2CAC2BC-AF69-4CCB-A582-4D24406DCAF6}"/>
              </a:ext>
            </a:extLst>
          </p:cNvPr>
          <p:cNvGrpSpPr/>
          <p:nvPr/>
        </p:nvGrpSpPr>
        <p:grpSpPr>
          <a:xfrm>
            <a:off x="-18572" y="6508203"/>
            <a:ext cx="12210572" cy="379656"/>
            <a:chOff x="3638881" y="1932349"/>
            <a:chExt cx="12210572" cy="379656"/>
          </a:xfrm>
        </p:grpSpPr>
        <p:sp>
          <p:nvSpPr>
            <p:cNvPr id="226" name="Rectangle 225">
              <a:extLst>
                <a:ext uri="{FF2B5EF4-FFF2-40B4-BE49-F238E27FC236}">
                  <a16:creationId xmlns:a16="http://schemas.microsoft.com/office/drawing/2014/main" id="{E71F0B1F-2DD4-42FB-AC96-8EC1559D4FCF}"/>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226">
              <a:extLst>
                <a:ext uri="{FF2B5EF4-FFF2-40B4-BE49-F238E27FC236}">
                  <a16:creationId xmlns:a16="http://schemas.microsoft.com/office/drawing/2014/main" id="{9408C510-752A-43F1-A901-C73DE7CDD09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6" name="Group 285">
            <a:extLst>
              <a:ext uri="{FF2B5EF4-FFF2-40B4-BE49-F238E27FC236}">
                <a16:creationId xmlns:a16="http://schemas.microsoft.com/office/drawing/2014/main" id="{E8EE1D5B-0247-4ED0-9A78-293ECA4758D9}"/>
              </a:ext>
            </a:extLst>
          </p:cNvPr>
          <p:cNvGrpSpPr/>
          <p:nvPr/>
        </p:nvGrpSpPr>
        <p:grpSpPr>
          <a:xfrm>
            <a:off x="375790" y="1201483"/>
            <a:ext cx="7334134" cy="5433699"/>
            <a:chOff x="362343" y="1201483"/>
            <a:chExt cx="7334134" cy="5433699"/>
          </a:xfrm>
        </p:grpSpPr>
        <p:sp>
          <p:nvSpPr>
            <p:cNvPr id="132" name="Rectangle 33">
              <a:extLst>
                <a:ext uri="{FF2B5EF4-FFF2-40B4-BE49-F238E27FC236}">
                  <a16:creationId xmlns:a16="http://schemas.microsoft.com/office/drawing/2014/main" id="{8A39FF5A-9784-40E9-B544-324FD7EC4168}"/>
                </a:ext>
              </a:extLst>
            </p:cNvPr>
            <p:cNvSpPr>
              <a:spLocks noChangeArrowheads="1"/>
            </p:cNvSpPr>
            <p:nvPr/>
          </p:nvSpPr>
          <p:spPr bwMode="auto">
            <a:xfrm>
              <a:off x="1711395" y="2101967"/>
              <a:ext cx="46865" cy="103438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Rectangle 34">
              <a:extLst>
                <a:ext uri="{FF2B5EF4-FFF2-40B4-BE49-F238E27FC236}">
                  <a16:creationId xmlns:a16="http://schemas.microsoft.com/office/drawing/2014/main" id="{F13DEC5D-6BB6-4F08-8F2F-504AA7C87AAF}"/>
                </a:ext>
              </a:extLst>
            </p:cNvPr>
            <p:cNvSpPr>
              <a:spLocks noChangeArrowheads="1"/>
            </p:cNvSpPr>
            <p:nvPr/>
          </p:nvSpPr>
          <p:spPr bwMode="auto">
            <a:xfrm>
              <a:off x="1957437" y="2101967"/>
              <a:ext cx="56908" cy="103438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38">
              <a:extLst>
                <a:ext uri="{FF2B5EF4-FFF2-40B4-BE49-F238E27FC236}">
                  <a16:creationId xmlns:a16="http://schemas.microsoft.com/office/drawing/2014/main" id="{B081BB47-F46E-4863-AB58-4892CA37ED0F}"/>
                </a:ext>
              </a:extLst>
            </p:cNvPr>
            <p:cNvSpPr>
              <a:spLocks noChangeArrowheads="1"/>
            </p:cNvSpPr>
            <p:nvPr/>
          </p:nvSpPr>
          <p:spPr bwMode="auto">
            <a:xfrm>
              <a:off x="1711395" y="2336294"/>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85" name="Group 284">
              <a:extLst>
                <a:ext uri="{FF2B5EF4-FFF2-40B4-BE49-F238E27FC236}">
                  <a16:creationId xmlns:a16="http://schemas.microsoft.com/office/drawing/2014/main" id="{B881C269-867D-48B3-A1C1-B26A8B05171A}"/>
                </a:ext>
              </a:extLst>
            </p:cNvPr>
            <p:cNvGrpSpPr/>
            <p:nvPr/>
          </p:nvGrpSpPr>
          <p:grpSpPr>
            <a:xfrm>
              <a:off x="362343" y="1201483"/>
              <a:ext cx="7334134" cy="5433699"/>
              <a:chOff x="362343" y="1201483"/>
              <a:chExt cx="7334134" cy="5433699"/>
            </a:xfrm>
          </p:grpSpPr>
          <p:sp>
            <p:nvSpPr>
              <p:cNvPr id="38" name="TextBox 37">
                <a:extLst>
                  <a:ext uri="{FF2B5EF4-FFF2-40B4-BE49-F238E27FC236}">
                    <a16:creationId xmlns:a16="http://schemas.microsoft.com/office/drawing/2014/main" id="{7B049829-B17F-4763-8AC5-CEB1617EE3C7}"/>
                  </a:ext>
                </a:extLst>
              </p:cNvPr>
              <p:cNvSpPr txBox="1"/>
              <p:nvPr/>
            </p:nvSpPr>
            <p:spPr>
              <a:xfrm>
                <a:off x="2349719" y="4217119"/>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01</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53" name="Oval 21">
                <a:extLst>
                  <a:ext uri="{FF2B5EF4-FFF2-40B4-BE49-F238E27FC236}">
                    <a16:creationId xmlns:a16="http://schemas.microsoft.com/office/drawing/2014/main" id="{324A03A5-3B10-42CB-B6C2-A6FB891958FF}"/>
                  </a:ext>
                </a:extLst>
              </p:cNvPr>
              <p:cNvSpPr>
                <a:spLocks noChangeAspect="1"/>
              </p:cNvSpPr>
              <p:nvPr/>
            </p:nvSpPr>
            <p:spPr>
              <a:xfrm>
                <a:off x="2491338" y="3482701"/>
                <a:ext cx="393317" cy="3966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4" name="Rectangle 5">
                <a:extLst>
                  <a:ext uri="{FF2B5EF4-FFF2-40B4-BE49-F238E27FC236}">
                    <a16:creationId xmlns:a16="http://schemas.microsoft.com/office/drawing/2014/main" id="{0FB6484B-8086-465A-99FD-3F869A38B9A6}"/>
                  </a:ext>
                </a:extLst>
              </p:cNvPr>
              <p:cNvSpPr>
                <a:spLocks noChangeArrowheads="1"/>
              </p:cNvSpPr>
              <p:nvPr/>
            </p:nvSpPr>
            <p:spPr bwMode="auto">
              <a:xfrm>
                <a:off x="1634402" y="4395022"/>
                <a:ext cx="103773" cy="140930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6">
                <a:extLst>
                  <a:ext uri="{FF2B5EF4-FFF2-40B4-BE49-F238E27FC236}">
                    <a16:creationId xmlns:a16="http://schemas.microsoft.com/office/drawing/2014/main" id="{1655DFD9-6A83-4DD1-93DC-16A9361443F0}"/>
                  </a:ext>
                </a:extLst>
              </p:cNvPr>
              <p:cNvSpPr>
                <a:spLocks noChangeArrowheads="1"/>
              </p:cNvSpPr>
              <p:nvPr/>
            </p:nvSpPr>
            <p:spPr bwMode="auto">
              <a:xfrm>
                <a:off x="1997608" y="4395022"/>
                <a:ext cx="90383" cy="140930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Rectangle 7">
                <a:extLst>
                  <a:ext uri="{FF2B5EF4-FFF2-40B4-BE49-F238E27FC236}">
                    <a16:creationId xmlns:a16="http://schemas.microsoft.com/office/drawing/2014/main" id="{76002838-E7D4-49BB-B925-CCD28C56C329}"/>
                  </a:ext>
                </a:extLst>
              </p:cNvPr>
              <p:cNvSpPr>
                <a:spLocks noChangeArrowheads="1"/>
              </p:cNvSpPr>
              <p:nvPr/>
            </p:nvSpPr>
            <p:spPr bwMode="auto">
              <a:xfrm>
                <a:off x="1677920" y="4451930"/>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8">
                <a:extLst>
                  <a:ext uri="{FF2B5EF4-FFF2-40B4-BE49-F238E27FC236}">
                    <a16:creationId xmlns:a16="http://schemas.microsoft.com/office/drawing/2014/main" id="{94272C71-0792-4971-BB2F-1AB7D8433B33}"/>
                  </a:ext>
                </a:extLst>
              </p:cNvPr>
              <p:cNvSpPr>
                <a:spLocks/>
              </p:cNvSpPr>
              <p:nvPr/>
            </p:nvSpPr>
            <p:spPr bwMode="auto">
              <a:xfrm>
                <a:off x="1704700" y="4482058"/>
                <a:ext cx="323037" cy="323036"/>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9">
                <a:extLst>
                  <a:ext uri="{FF2B5EF4-FFF2-40B4-BE49-F238E27FC236}">
                    <a16:creationId xmlns:a16="http://schemas.microsoft.com/office/drawing/2014/main" id="{7801F4BC-A0BF-4DF0-AD49-FFE3DBFD0A83}"/>
                  </a:ext>
                </a:extLst>
              </p:cNvPr>
              <p:cNvSpPr>
                <a:spLocks/>
              </p:cNvSpPr>
              <p:nvPr/>
            </p:nvSpPr>
            <p:spPr bwMode="auto">
              <a:xfrm>
                <a:off x="1704700" y="4482058"/>
                <a:ext cx="323037" cy="323036"/>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10">
                <a:extLst>
                  <a:ext uri="{FF2B5EF4-FFF2-40B4-BE49-F238E27FC236}">
                    <a16:creationId xmlns:a16="http://schemas.microsoft.com/office/drawing/2014/main" id="{F1047B10-8CFD-4C19-84A1-BE8826B5BE42}"/>
                  </a:ext>
                </a:extLst>
              </p:cNvPr>
              <p:cNvSpPr>
                <a:spLocks noChangeArrowheads="1"/>
              </p:cNvSpPr>
              <p:nvPr/>
            </p:nvSpPr>
            <p:spPr bwMode="auto">
              <a:xfrm>
                <a:off x="1677920" y="4761576"/>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1">
                <a:extLst>
                  <a:ext uri="{FF2B5EF4-FFF2-40B4-BE49-F238E27FC236}">
                    <a16:creationId xmlns:a16="http://schemas.microsoft.com/office/drawing/2014/main" id="{00E48553-D85C-4F8D-9FD1-31E045EE3F2B}"/>
                  </a:ext>
                </a:extLst>
              </p:cNvPr>
              <p:cNvSpPr>
                <a:spLocks/>
              </p:cNvSpPr>
              <p:nvPr/>
            </p:nvSpPr>
            <p:spPr bwMode="auto">
              <a:xfrm>
                <a:off x="1704700" y="4791703"/>
                <a:ext cx="323037" cy="321362"/>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2">
                <a:extLst>
                  <a:ext uri="{FF2B5EF4-FFF2-40B4-BE49-F238E27FC236}">
                    <a16:creationId xmlns:a16="http://schemas.microsoft.com/office/drawing/2014/main" id="{CEA238A8-CB82-4D9A-94F4-B1FA866288D4}"/>
                  </a:ext>
                </a:extLst>
              </p:cNvPr>
              <p:cNvSpPr>
                <a:spLocks/>
              </p:cNvSpPr>
              <p:nvPr/>
            </p:nvSpPr>
            <p:spPr bwMode="auto">
              <a:xfrm>
                <a:off x="1704700" y="4791703"/>
                <a:ext cx="323037" cy="321362"/>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3">
                <a:extLst>
                  <a:ext uri="{FF2B5EF4-FFF2-40B4-BE49-F238E27FC236}">
                    <a16:creationId xmlns:a16="http://schemas.microsoft.com/office/drawing/2014/main" id="{CA8D4AE0-606C-44B1-8B00-D24056B7F503}"/>
                  </a:ext>
                </a:extLst>
              </p:cNvPr>
              <p:cNvSpPr>
                <a:spLocks noChangeArrowheads="1"/>
              </p:cNvSpPr>
              <p:nvPr/>
            </p:nvSpPr>
            <p:spPr bwMode="auto">
              <a:xfrm>
                <a:off x="1677920" y="5069548"/>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4">
                <a:extLst>
                  <a:ext uri="{FF2B5EF4-FFF2-40B4-BE49-F238E27FC236}">
                    <a16:creationId xmlns:a16="http://schemas.microsoft.com/office/drawing/2014/main" id="{9D4CE597-23BC-43D2-85F7-83D026F2FE7D}"/>
                  </a:ext>
                </a:extLst>
              </p:cNvPr>
              <p:cNvSpPr>
                <a:spLocks/>
              </p:cNvSpPr>
              <p:nvPr/>
            </p:nvSpPr>
            <p:spPr bwMode="auto">
              <a:xfrm>
                <a:off x="1704700" y="5099676"/>
                <a:ext cx="323037" cy="323036"/>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5">
                <a:extLst>
                  <a:ext uri="{FF2B5EF4-FFF2-40B4-BE49-F238E27FC236}">
                    <a16:creationId xmlns:a16="http://schemas.microsoft.com/office/drawing/2014/main" id="{A1AB4E2E-2943-4F7F-8EF2-A5BA21215D66}"/>
                  </a:ext>
                </a:extLst>
              </p:cNvPr>
              <p:cNvSpPr>
                <a:spLocks/>
              </p:cNvSpPr>
              <p:nvPr/>
            </p:nvSpPr>
            <p:spPr bwMode="auto">
              <a:xfrm>
                <a:off x="1704700" y="5099676"/>
                <a:ext cx="323037" cy="323036"/>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16">
                <a:extLst>
                  <a:ext uri="{FF2B5EF4-FFF2-40B4-BE49-F238E27FC236}">
                    <a16:creationId xmlns:a16="http://schemas.microsoft.com/office/drawing/2014/main" id="{A61DCAC5-E226-4F9F-A92A-C918EA2D87D7}"/>
                  </a:ext>
                </a:extLst>
              </p:cNvPr>
              <p:cNvSpPr>
                <a:spLocks noChangeArrowheads="1"/>
              </p:cNvSpPr>
              <p:nvPr/>
            </p:nvSpPr>
            <p:spPr bwMode="auto">
              <a:xfrm>
                <a:off x="1677920" y="5379195"/>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7">
                <a:extLst>
                  <a:ext uri="{FF2B5EF4-FFF2-40B4-BE49-F238E27FC236}">
                    <a16:creationId xmlns:a16="http://schemas.microsoft.com/office/drawing/2014/main" id="{6E862B27-65AC-4D19-AF54-224DAA40AE7F}"/>
                  </a:ext>
                </a:extLst>
              </p:cNvPr>
              <p:cNvSpPr>
                <a:spLocks/>
              </p:cNvSpPr>
              <p:nvPr/>
            </p:nvSpPr>
            <p:spPr bwMode="auto">
              <a:xfrm>
                <a:off x="1704700" y="5409322"/>
                <a:ext cx="323037" cy="321362"/>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8">
                <a:extLst>
                  <a:ext uri="{FF2B5EF4-FFF2-40B4-BE49-F238E27FC236}">
                    <a16:creationId xmlns:a16="http://schemas.microsoft.com/office/drawing/2014/main" id="{A49F6101-69C7-4B7A-9F43-76E03C17F212}"/>
                  </a:ext>
                </a:extLst>
              </p:cNvPr>
              <p:cNvSpPr>
                <a:spLocks/>
              </p:cNvSpPr>
              <p:nvPr/>
            </p:nvSpPr>
            <p:spPr bwMode="auto">
              <a:xfrm>
                <a:off x="1704700" y="5409322"/>
                <a:ext cx="323037" cy="321362"/>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9">
                <a:extLst>
                  <a:ext uri="{FF2B5EF4-FFF2-40B4-BE49-F238E27FC236}">
                    <a16:creationId xmlns:a16="http://schemas.microsoft.com/office/drawing/2014/main" id="{96801D9E-7177-4372-B6F2-B0D904E7B09D}"/>
                  </a:ext>
                </a:extLst>
              </p:cNvPr>
              <p:cNvSpPr>
                <a:spLocks noChangeArrowheads="1"/>
              </p:cNvSpPr>
              <p:nvPr/>
            </p:nvSpPr>
            <p:spPr bwMode="auto">
              <a:xfrm>
                <a:off x="1634402" y="3133005"/>
                <a:ext cx="103773" cy="13524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20">
                <a:extLst>
                  <a:ext uri="{FF2B5EF4-FFF2-40B4-BE49-F238E27FC236}">
                    <a16:creationId xmlns:a16="http://schemas.microsoft.com/office/drawing/2014/main" id="{129A8A1A-026A-4C92-B469-2AD97B1BFB02}"/>
                  </a:ext>
                </a:extLst>
              </p:cNvPr>
              <p:cNvSpPr>
                <a:spLocks noChangeArrowheads="1"/>
              </p:cNvSpPr>
              <p:nvPr/>
            </p:nvSpPr>
            <p:spPr bwMode="auto">
              <a:xfrm>
                <a:off x="1997608" y="3133005"/>
                <a:ext cx="90383" cy="13524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Rectangle 21">
                <a:extLst>
                  <a:ext uri="{FF2B5EF4-FFF2-40B4-BE49-F238E27FC236}">
                    <a16:creationId xmlns:a16="http://schemas.microsoft.com/office/drawing/2014/main" id="{0A727616-1F52-460F-BC5A-A397763DF3F0}"/>
                  </a:ext>
                </a:extLst>
              </p:cNvPr>
              <p:cNvSpPr>
                <a:spLocks noChangeArrowheads="1"/>
              </p:cNvSpPr>
              <p:nvPr/>
            </p:nvSpPr>
            <p:spPr bwMode="auto">
              <a:xfrm>
                <a:off x="1677920" y="3133005"/>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2">
                <a:extLst>
                  <a:ext uri="{FF2B5EF4-FFF2-40B4-BE49-F238E27FC236}">
                    <a16:creationId xmlns:a16="http://schemas.microsoft.com/office/drawing/2014/main" id="{DB6E0DC1-8F03-41BD-ABDE-A0E2E7EEAC01}"/>
                  </a:ext>
                </a:extLst>
              </p:cNvPr>
              <p:cNvSpPr>
                <a:spLocks/>
              </p:cNvSpPr>
              <p:nvPr/>
            </p:nvSpPr>
            <p:spPr bwMode="auto">
              <a:xfrm>
                <a:off x="1704700" y="3163133"/>
                <a:ext cx="323037" cy="321362"/>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3">
                <a:extLst>
                  <a:ext uri="{FF2B5EF4-FFF2-40B4-BE49-F238E27FC236}">
                    <a16:creationId xmlns:a16="http://schemas.microsoft.com/office/drawing/2014/main" id="{84D2CF26-8531-4C4B-BF6D-A1E93E4B8CAA}"/>
                  </a:ext>
                </a:extLst>
              </p:cNvPr>
              <p:cNvSpPr>
                <a:spLocks/>
              </p:cNvSpPr>
              <p:nvPr/>
            </p:nvSpPr>
            <p:spPr bwMode="auto">
              <a:xfrm>
                <a:off x="1704700" y="3163133"/>
                <a:ext cx="323037" cy="321362"/>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24">
                <a:extLst>
                  <a:ext uri="{FF2B5EF4-FFF2-40B4-BE49-F238E27FC236}">
                    <a16:creationId xmlns:a16="http://schemas.microsoft.com/office/drawing/2014/main" id="{ABA1FDC6-F516-4B22-B5AB-5D2B09D88080}"/>
                  </a:ext>
                </a:extLst>
              </p:cNvPr>
              <p:cNvSpPr>
                <a:spLocks noChangeArrowheads="1"/>
              </p:cNvSpPr>
              <p:nvPr/>
            </p:nvSpPr>
            <p:spPr bwMode="auto">
              <a:xfrm>
                <a:off x="1677920" y="3440977"/>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5">
                <a:extLst>
                  <a:ext uri="{FF2B5EF4-FFF2-40B4-BE49-F238E27FC236}">
                    <a16:creationId xmlns:a16="http://schemas.microsoft.com/office/drawing/2014/main" id="{41256747-B117-48B2-B016-7ADC2F5B081E}"/>
                  </a:ext>
                </a:extLst>
              </p:cNvPr>
              <p:cNvSpPr>
                <a:spLocks/>
              </p:cNvSpPr>
              <p:nvPr/>
            </p:nvSpPr>
            <p:spPr bwMode="auto">
              <a:xfrm>
                <a:off x="1704700" y="3471105"/>
                <a:ext cx="323037" cy="323036"/>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6">
                <a:extLst>
                  <a:ext uri="{FF2B5EF4-FFF2-40B4-BE49-F238E27FC236}">
                    <a16:creationId xmlns:a16="http://schemas.microsoft.com/office/drawing/2014/main" id="{83E4CE5E-DBC0-4041-A5FD-C804D596A823}"/>
                  </a:ext>
                </a:extLst>
              </p:cNvPr>
              <p:cNvSpPr>
                <a:spLocks/>
              </p:cNvSpPr>
              <p:nvPr/>
            </p:nvSpPr>
            <p:spPr bwMode="auto">
              <a:xfrm>
                <a:off x="1704700" y="3471105"/>
                <a:ext cx="323037" cy="323036"/>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27">
                <a:extLst>
                  <a:ext uri="{FF2B5EF4-FFF2-40B4-BE49-F238E27FC236}">
                    <a16:creationId xmlns:a16="http://schemas.microsoft.com/office/drawing/2014/main" id="{93C21723-90E9-4CD7-9A17-06916E4D3D63}"/>
                  </a:ext>
                </a:extLst>
              </p:cNvPr>
              <p:cNvSpPr>
                <a:spLocks noChangeArrowheads="1"/>
              </p:cNvSpPr>
              <p:nvPr/>
            </p:nvSpPr>
            <p:spPr bwMode="auto">
              <a:xfrm>
                <a:off x="1677920" y="3750623"/>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8">
                <a:extLst>
                  <a:ext uri="{FF2B5EF4-FFF2-40B4-BE49-F238E27FC236}">
                    <a16:creationId xmlns:a16="http://schemas.microsoft.com/office/drawing/2014/main" id="{BD7999BF-608A-41D7-A370-8156420DC678}"/>
                  </a:ext>
                </a:extLst>
              </p:cNvPr>
              <p:cNvSpPr>
                <a:spLocks/>
              </p:cNvSpPr>
              <p:nvPr/>
            </p:nvSpPr>
            <p:spPr bwMode="auto">
              <a:xfrm>
                <a:off x="1704700" y="3780751"/>
                <a:ext cx="323037" cy="321362"/>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29">
                <a:extLst>
                  <a:ext uri="{FF2B5EF4-FFF2-40B4-BE49-F238E27FC236}">
                    <a16:creationId xmlns:a16="http://schemas.microsoft.com/office/drawing/2014/main" id="{EC9C7829-CB46-46EE-8DB6-AA21D98FBF7F}"/>
                  </a:ext>
                </a:extLst>
              </p:cNvPr>
              <p:cNvSpPr>
                <a:spLocks/>
              </p:cNvSpPr>
              <p:nvPr/>
            </p:nvSpPr>
            <p:spPr bwMode="auto">
              <a:xfrm>
                <a:off x="1704700" y="3780751"/>
                <a:ext cx="323037" cy="321362"/>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30">
                <a:extLst>
                  <a:ext uri="{FF2B5EF4-FFF2-40B4-BE49-F238E27FC236}">
                    <a16:creationId xmlns:a16="http://schemas.microsoft.com/office/drawing/2014/main" id="{9FD8D49A-27FF-46CF-AE73-F495270DC544}"/>
                  </a:ext>
                </a:extLst>
              </p:cNvPr>
              <p:cNvSpPr>
                <a:spLocks noChangeArrowheads="1"/>
              </p:cNvSpPr>
              <p:nvPr/>
            </p:nvSpPr>
            <p:spPr bwMode="auto">
              <a:xfrm>
                <a:off x="1677920" y="4058595"/>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31">
                <a:extLst>
                  <a:ext uri="{FF2B5EF4-FFF2-40B4-BE49-F238E27FC236}">
                    <a16:creationId xmlns:a16="http://schemas.microsoft.com/office/drawing/2014/main" id="{CA0C9692-EFD6-4C2D-8448-D79FBC95A5E1}"/>
                  </a:ext>
                </a:extLst>
              </p:cNvPr>
              <p:cNvSpPr>
                <a:spLocks/>
              </p:cNvSpPr>
              <p:nvPr/>
            </p:nvSpPr>
            <p:spPr bwMode="auto">
              <a:xfrm>
                <a:off x="1704700" y="4088723"/>
                <a:ext cx="323037" cy="323036"/>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32">
                <a:extLst>
                  <a:ext uri="{FF2B5EF4-FFF2-40B4-BE49-F238E27FC236}">
                    <a16:creationId xmlns:a16="http://schemas.microsoft.com/office/drawing/2014/main" id="{BBF4A6FB-BB22-4BCC-8D6A-3822B9B0CB0C}"/>
                  </a:ext>
                </a:extLst>
              </p:cNvPr>
              <p:cNvSpPr>
                <a:spLocks/>
              </p:cNvSpPr>
              <p:nvPr/>
            </p:nvSpPr>
            <p:spPr bwMode="auto">
              <a:xfrm>
                <a:off x="1704700" y="4088723"/>
                <a:ext cx="323037" cy="323036"/>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Rectangle 35">
                <a:extLst>
                  <a:ext uri="{FF2B5EF4-FFF2-40B4-BE49-F238E27FC236}">
                    <a16:creationId xmlns:a16="http://schemas.microsoft.com/office/drawing/2014/main" id="{CBEB8CD7-2B34-45BF-83F6-8F75BD5A6B6E}"/>
                  </a:ext>
                </a:extLst>
              </p:cNvPr>
              <p:cNvSpPr>
                <a:spLocks noChangeArrowheads="1"/>
              </p:cNvSpPr>
              <p:nvPr/>
            </p:nvSpPr>
            <p:spPr bwMode="auto">
              <a:xfrm>
                <a:off x="1711395" y="2098619"/>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36">
                <a:extLst>
                  <a:ext uri="{FF2B5EF4-FFF2-40B4-BE49-F238E27FC236}">
                    <a16:creationId xmlns:a16="http://schemas.microsoft.com/office/drawing/2014/main" id="{FA8B11FC-576C-43F7-853D-9FB0E86A9E0D}"/>
                  </a:ext>
                </a:extLst>
              </p:cNvPr>
              <p:cNvSpPr>
                <a:spLocks/>
              </p:cNvSpPr>
              <p:nvPr/>
            </p:nvSpPr>
            <p:spPr bwMode="auto">
              <a:xfrm>
                <a:off x="1731480" y="2122052"/>
                <a:ext cx="249391" cy="247717"/>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37">
                <a:extLst>
                  <a:ext uri="{FF2B5EF4-FFF2-40B4-BE49-F238E27FC236}">
                    <a16:creationId xmlns:a16="http://schemas.microsoft.com/office/drawing/2014/main" id="{8FEFD437-A826-420B-BB4E-86224577FFD7}"/>
                  </a:ext>
                </a:extLst>
              </p:cNvPr>
              <p:cNvSpPr>
                <a:spLocks/>
              </p:cNvSpPr>
              <p:nvPr/>
            </p:nvSpPr>
            <p:spPr bwMode="auto">
              <a:xfrm>
                <a:off x="1731480" y="2122052"/>
                <a:ext cx="249391" cy="247717"/>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39">
                <a:extLst>
                  <a:ext uri="{FF2B5EF4-FFF2-40B4-BE49-F238E27FC236}">
                    <a16:creationId xmlns:a16="http://schemas.microsoft.com/office/drawing/2014/main" id="{580BF8F9-0EC9-4359-97A5-CC7E8460BF40}"/>
                  </a:ext>
                </a:extLst>
              </p:cNvPr>
              <p:cNvSpPr>
                <a:spLocks/>
              </p:cNvSpPr>
              <p:nvPr/>
            </p:nvSpPr>
            <p:spPr bwMode="auto">
              <a:xfrm>
                <a:off x="1731480" y="2356379"/>
                <a:ext cx="249391" cy="249390"/>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40">
                <a:extLst>
                  <a:ext uri="{FF2B5EF4-FFF2-40B4-BE49-F238E27FC236}">
                    <a16:creationId xmlns:a16="http://schemas.microsoft.com/office/drawing/2014/main" id="{D89D2C5C-CE43-4D3A-94A6-FB1CC69AD9D1}"/>
                  </a:ext>
                </a:extLst>
              </p:cNvPr>
              <p:cNvSpPr>
                <a:spLocks/>
              </p:cNvSpPr>
              <p:nvPr/>
            </p:nvSpPr>
            <p:spPr bwMode="auto">
              <a:xfrm>
                <a:off x="1731480" y="2356379"/>
                <a:ext cx="249391" cy="249390"/>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Rectangle 41">
                <a:extLst>
                  <a:ext uri="{FF2B5EF4-FFF2-40B4-BE49-F238E27FC236}">
                    <a16:creationId xmlns:a16="http://schemas.microsoft.com/office/drawing/2014/main" id="{27E3C998-CED5-416B-9B7F-F63B8251A861}"/>
                  </a:ext>
                </a:extLst>
              </p:cNvPr>
              <p:cNvSpPr>
                <a:spLocks noChangeArrowheads="1"/>
              </p:cNvSpPr>
              <p:nvPr/>
            </p:nvSpPr>
            <p:spPr bwMode="auto">
              <a:xfrm>
                <a:off x="1711395" y="2572294"/>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42">
                <a:extLst>
                  <a:ext uri="{FF2B5EF4-FFF2-40B4-BE49-F238E27FC236}">
                    <a16:creationId xmlns:a16="http://schemas.microsoft.com/office/drawing/2014/main" id="{156EA45F-DFDE-4E4A-8DC0-242B2C446351}"/>
                  </a:ext>
                </a:extLst>
              </p:cNvPr>
              <p:cNvSpPr>
                <a:spLocks/>
              </p:cNvSpPr>
              <p:nvPr/>
            </p:nvSpPr>
            <p:spPr bwMode="auto">
              <a:xfrm>
                <a:off x="1731480" y="2595726"/>
                <a:ext cx="249391" cy="244369"/>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43">
                <a:extLst>
                  <a:ext uri="{FF2B5EF4-FFF2-40B4-BE49-F238E27FC236}">
                    <a16:creationId xmlns:a16="http://schemas.microsoft.com/office/drawing/2014/main" id="{E6485A0E-94D5-4FD9-B7DE-5E2A5169851C}"/>
                  </a:ext>
                </a:extLst>
              </p:cNvPr>
              <p:cNvSpPr>
                <a:spLocks/>
              </p:cNvSpPr>
              <p:nvPr/>
            </p:nvSpPr>
            <p:spPr bwMode="auto">
              <a:xfrm>
                <a:off x="1731480" y="2595726"/>
                <a:ext cx="249391" cy="244369"/>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44">
                <a:extLst>
                  <a:ext uri="{FF2B5EF4-FFF2-40B4-BE49-F238E27FC236}">
                    <a16:creationId xmlns:a16="http://schemas.microsoft.com/office/drawing/2014/main" id="{9123D679-10A2-410B-8F9D-4769D26CDD34}"/>
                  </a:ext>
                </a:extLst>
              </p:cNvPr>
              <p:cNvSpPr>
                <a:spLocks noChangeArrowheads="1"/>
              </p:cNvSpPr>
              <p:nvPr/>
            </p:nvSpPr>
            <p:spPr bwMode="auto">
              <a:xfrm>
                <a:off x="1711395" y="2809968"/>
                <a:ext cx="289562" cy="4686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45">
                <a:extLst>
                  <a:ext uri="{FF2B5EF4-FFF2-40B4-BE49-F238E27FC236}">
                    <a16:creationId xmlns:a16="http://schemas.microsoft.com/office/drawing/2014/main" id="{5ECF2CB0-6CCA-4A81-A94A-5FE22AD0BC22}"/>
                  </a:ext>
                </a:extLst>
              </p:cNvPr>
              <p:cNvSpPr>
                <a:spLocks/>
              </p:cNvSpPr>
              <p:nvPr/>
            </p:nvSpPr>
            <p:spPr bwMode="auto">
              <a:xfrm>
                <a:off x="1731480" y="2830053"/>
                <a:ext cx="249391" cy="249390"/>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46">
                <a:extLst>
                  <a:ext uri="{FF2B5EF4-FFF2-40B4-BE49-F238E27FC236}">
                    <a16:creationId xmlns:a16="http://schemas.microsoft.com/office/drawing/2014/main" id="{7F34F4F6-7053-468E-9AA0-B30F48722609}"/>
                  </a:ext>
                </a:extLst>
              </p:cNvPr>
              <p:cNvSpPr>
                <a:spLocks/>
              </p:cNvSpPr>
              <p:nvPr/>
            </p:nvSpPr>
            <p:spPr bwMode="auto">
              <a:xfrm>
                <a:off x="1731480" y="2830053"/>
                <a:ext cx="249391" cy="249390"/>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Rectangle 47">
                <a:extLst>
                  <a:ext uri="{FF2B5EF4-FFF2-40B4-BE49-F238E27FC236}">
                    <a16:creationId xmlns:a16="http://schemas.microsoft.com/office/drawing/2014/main" id="{32699B68-C3A1-4C77-A40E-16B817B3067E}"/>
                  </a:ext>
                </a:extLst>
              </p:cNvPr>
              <p:cNvSpPr>
                <a:spLocks noChangeArrowheads="1"/>
              </p:cNvSpPr>
              <p:nvPr/>
            </p:nvSpPr>
            <p:spPr bwMode="auto">
              <a:xfrm>
                <a:off x="1714742" y="1362164"/>
                <a:ext cx="46865" cy="78666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Rectangle 48">
                <a:extLst>
                  <a:ext uri="{FF2B5EF4-FFF2-40B4-BE49-F238E27FC236}">
                    <a16:creationId xmlns:a16="http://schemas.microsoft.com/office/drawing/2014/main" id="{44D72D33-6038-4187-8FEA-E035F78BB6EE}"/>
                  </a:ext>
                </a:extLst>
              </p:cNvPr>
              <p:cNvSpPr>
                <a:spLocks noChangeArrowheads="1"/>
              </p:cNvSpPr>
              <p:nvPr/>
            </p:nvSpPr>
            <p:spPr bwMode="auto">
              <a:xfrm>
                <a:off x="1960785" y="1362164"/>
                <a:ext cx="56908" cy="78666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49">
                <a:extLst>
                  <a:ext uri="{FF2B5EF4-FFF2-40B4-BE49-F238E27FC236}">
                    <a16:creationId xmlns:a16="http://schemas.microsoft.com/office/drawing/2014/main" id="{2BD02E29-47E9-4834-B1B0-9D76C3F2404C}"/>
                  </a:ext>
                </a:extLst>
              </p:cNvPr>
              <p:cNvSpPr>
                <a:spLocks/>
              </p:cNvSpPr>
              <p:nvPr/>
            </p:nvSpPr>
            <p:spPr bwMode="auto">
              <a:xfrm>
                <a:off x="1714742" y="1201483"/>
                <a:ext cx="302952" cy="199177"/>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50">
                <a:extLst>
                  <a:ext uri="{FF2B5EF4-FFF2-40B4-BE49-F238E27FC236}">
                    <a16:creationId xmlns:a16="http://schemas.microsoft.com/office/drawing/2014/main" id="{FCB1FB59-E58A-454E-B81B-95F068A2EB38}"/>
                  </a:ext>
                </a:extLst>
              </p:cNvPr>
              <p:cNvSpPr>
                <a:spLocks/>
              </p:cNvSpPr>
              <p:nvPr/>
            </p:nvSpPr>
            <p:spPr bwMode="auto">
              <a:xfrm>
                <a:off x="1734827" y="1372206"/>
                <a:ext cx="249391" cy="249390"/>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51">
                <a:extLst>
                  <a:ext uri="{FF2B5EF4-FFF2-40B4-BE49-F238E27FC236}">
                    <a16:creationId xmlns:a16="http://schemas.microsoft.com/office/drawing/2014/main" id="{06B3B87F-1A46-479E-A8DE-B2E01E8B16CB}"/>
                  </a:ext>
                </a:extLst>
              </p:cNvPr>
              <p:cNvSpPr>
                <a:spLocks/>
              </p:cNvSpPr>
              <p:nvPr/>
            </p:nvSpPr>
            <p:spPr bwMode="auto">
              <a:xfrm>
                <a:off x="1734827" y="1372206"/>
                <a:ext cx="249391" cy="249390"/>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Rectangle 52">
                <a:extLst>
                  <a:ext uri="{FF2B5EF4-FFF2-40B4-BE49-F238E27FC236}">
                    <a16:creationId xmlns:a16="http://schemas.microsoft.com/office/drawing/2014/main" id="{E3906827-CEEC-4F4A-BD09-605623DB7591}"/>
                  </a:ext>
                </a:extLst>
              </p:cNvPr>
              <p:cNvSpPr>
                <a:spLocks noChangeArrowheads="1"/>
              </p:cNvSpPr>
              <p:nvPr/>
            </p:nvSpPr>
            <p:spPr bwMode="auto">
              <a:xfrm>
                <a:off x="1714742" y="1588121"/>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53">
                <a:extLst>
                  <a:ext uri="{FF2B5EF4-FFF2-40B4-BE49-F238E27FC236}">
                    <a16:creationId xmlns:a16="http://schemas.microsoft.com/office/drawing/2014/main" id="{B7F6C3D7-3B4F-4FF4-A853-46F6722414C4}"/>
                  </a:ext>
                </a:extLst>
              </p:cNvPr>
              <p:cNvSpPr>
                <a:spLocks/>
              </p:cNvSpPr>
              <p:nvPr/>
            </p:nvSpPr>
            <p:spPr bwMode="auto">
              <a:xfrm>
                <a:off x="1734827" y="1608206"/>
                <a:ext cx="249391" cy="247717"/>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54">
                <a:extLst>
                  <a:ext uri="{FF2B5EF4-FFF2-40B4-BE49-F238E27FC236}">
                    <a16:creationId xmlns:a16="http://schemas.microsoft.com/office/drawing/2014/main" id="{C0BDEDEA-0501-4878-A44A-3DA97AE04FCF}"/>
                  </a:ext>
                </a:extLst>
              </p:cNvPr>
              <p:cNvSpPr>
                <a:spLocks/>
              </p:cNvSpPr>
              <p:nvPr/>
            </p:nvSpPr>
            <p:spPr bwMode="auto">
              <a:xfrm>
                <a:off x="1734827" y="1608206"/>
                <a:ext cx="249391" cy="247717"/>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55">
                <a:extLst>
                  <a:ext uri="{FF2B5EF4-FFF2-40B4-BE49-F238E27FC236}">
                    <a16:creationId xmlns:a16="http://schemas.microsoft.com/office/drawing/2014/main" id="{711FC5D9-B763-42DB-9E49-7580A1B49307}"/>
                  </a:ext>
                </a:extLst>
              </p:cNvPr>
              <p:cNvSpPr>
                <a:spLocks noChangeArrowheads="1"/>
              </p:cNvSpPr>
              <p:nvPr/>
            </p:nvSpPr>
            <p:spPr bwMode="auto">
              <a:xfrm>
                <a:off x="1714742" y="1822448"/>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56">
                <a:extLst>
                  <a:ext uri="{FF2B5EF4-FFF2-40B4-BE49-F238E27FC236}">
                    <a16:creationId xmlns:a16="http://schemas.microsoft.com/office/drawing/2014/main" id="{4AA3028A-0A3A-4C31-BB6F-2C1EC045214B}"/>
                  </a:ext>
                </a:extLst>
              </p:cNvPr>
              <p:cNvSpPr>
                <a:spLocks/>
              </p:cNvSpPr>
              <p:nvPr/>
            </p:nvSpPr>
            <p:spPr bwMode="auto">
              <a:xfrm>
                <a:off x="1734827" y="1845881"/>
                <a:ext cx="249391" cy="246043"/>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a:extLst>
                  <a:ext uri="{FF2B5EF4-FFF2-40B4-BE49-F238E27FC236}">
                    <a16:creationId xmlns:a16="http://schemas.microsoft.com/office/drawing/2014/main" id="{28F0A50F-0D26-4995-B318-5A069BA664AB}"/>
                  </a:ext>
                </a:extLst>
              </p:cNvPr>
              <p:cNvSpPr>
                <a:spLocks/>
              </p:cNvSpPr>
              <p:nvPr/>
            </p:nvSpPr>
            <p:spPr bwMode="auto">
              <a:xfrm>
                <a:off x="1734827" y="1845881"/>
                <a:ext cx="249391" cy="246043"/>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Rectangle 58">
                <a:extLst>
                  <a:ext uri="{FF2B5EF4-FFF2-40B4-BE49-F238E27FC236}">
                    <a16:creationId xmlns:a16="http://schemas.microsoft.com/office/drawing/2014/main" id="{4CCB005B-20FC-4F6F-8680-EA4C59ABBC74}"/>
                  </a:ext>
                </a:extLst>
              </p:cNvPr>
              <p:cNvSpPr>
                <a:spLocks noChangeArrowheads="1"/>
              </p:cNvSpPr>
              <p:nvPr/>
            </p:nvSpPr>
            <p:spPr bwMode="auto">
              <a:xfrm>
                <a:off x="887903" y="1929569"/>
                <a:ext cx="870357" cy="4184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Rectangle 59">
                <a:extLst>
                  <a:ext uri="{FF2B5EF4-FFF2-40B4-BE49-F238E27FC236}">
                    <a16:creationId xmlns:a16="http://schemas.microsoft.com/office/drawing/2014/main" id="{B51821FB-0FB2-4288-805C-D50F6FA28591}"/>
                  </a:ext>
                </a:extLst>
              </p:cNvPr>
              <p:cNvSpPr>
                <a:spLocks noChangeArrowheads="1"/>
              </p:cNvSpPr>
              <p:nvPr/>
            </p:nvSpPr>
            <p:spPr bwMode="auto">
              <a:xfrm>
                <a:off x="887903" y="2135442"/>
                <a:ext cx="870357" cy="4686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Rectangle 60">
                <a:extLst>
                  <a:ext uri="{FF2B5EF4-FFF2-40B4-BE49-F238E27FC236}">
                    <a16:creationId xmlns:a16="http://schemas.microsoft.com/office/drawing/2014/main" id="{81D6B0D9-950B-4305-AF41-F9AACAA402DE}"/>
                  </a:ext>
                </a:extLst>
              </p:cNvPr>
              <p:cNvSpPr>
                <a:spLocks noChangeArrowheads="1"/>
              </p:cNvSpPr>
              <p:nvPr/>
            </p:nvSpPr>
            <p:spPr bwMode="auto">
              <a:xfrm>
                <a:off x="1718090" y="1929569"/>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61">
                <a:extLst>
                  <a:ext uri="{FF2B5EF4-FFF2-40B4-BE49-F238E27FC236}">
                    <a16:creationId xmlns:a16="http://schemas.microsoft.com/office/drawing/2014/main" id="{4748304E-8946-41C7-9FFE-789AF2460B65}"/>
                  </a:ext>
                </a:extLst>
              </p:cNvPr>
              <p:cNvSpPr>
                <a:spLocks/>
              </p:cNvSpPr>
              <p:nvPr/>
            </p:nvSpPr>
            <p:spPr bwMode="auto">
              <a:xfrm>
                <a:off x="1532302" y="1947981"/>
                <a:ext cx="209221" cy="207547"/>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62">
                <a:extLst>
                  <a:ext uri="{FF2B5EF4-FFF2-40B4-BE49-F238E27FC236}">
                    <a16:creationId xmlns:a16="http://schemas.microsoft.com/office/drawing/2014/main" id="{23964824-B767-4A51-94EC-1FAD9895DE54}"/>
                  </a:ext>
                </a:extLst>
              </p:cNvPr>
              <p:cNvSpPr>
                <a:spLocks/>
              </p:cNvSpPr>
              <p:nvPr/>
            </p:nvSpPr>
            <p:spPr bwMode="auto">
              <a:xfrm>
                <a:off x="1532302" y="1947981"/>
                <a:ext cx="209221" cy="207547"/>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63">
                <a:extLst>
                  <a:ext uri="{FF2B5EF4-FFF2-40B4-BE49-F238E27FC236}">
                    <a16:creationId xmlns:a16="http://schemas.microsoft.com/office/drawing/2014/main" id="{D6F0B5D1-3FAB-4DC5-AB48-290327A4F50B}"/>
                  </a:ext>
                </a:extLst>
              </p:cNvPr>
              <p:cNvSpPr>
                <a:spLocks noChangeArrowheads="1"/>
              </p:cNvSpPr>
              <p:nvPr/>
            </p:nvSpPr>
            <p:spPr bwMode="auto">
              <a:xfrm>
                <a:off x="1518912" y="1929569"/>
                <a:ext cx="41845"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64">
                <a:extLst>
                  <a:ext uri="{FF2B5EF4-FFF2-40B4-BE49-F238E27FC236}">
                    <a16:creationId xmlns:a16="http://schemas.microsoft.com/office/drawing/2014/main" id="{529F4803-B08C-4C99-8690-0DBD948A1349}"/>
                  </a:ext>
                </a:extLst>
              </p:cNvPr>
              <p:cNvSpPr>
                <a:spLocks/>
              </p:cNvSpPr>
              <p:nvPr/>
            </p:nvSpPr>
            <p:spPr bwMode="auto">
              <a:xfrm>
                <a:off x="1331450" y="1947981"/>
                <a:ext cx="212568" cy="207547"/>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65">
                <a:extLst>
                  <a:ext uri="{FF2B5EF4-FFF2-40B4-BE49-F238E27FC236}">
                    <a16:creationId xmlns:a16="http://schemas.microsoft.com/office/drawing/2014/main" id="{35CDB39F-43D8-4FD9-AF66-2C5A50475C2A}"/>
                  </a:ext>
                </a:extLst>
              </p:cNvPr>
              <p:cNvSpPr>
                <a:spLocks/>
              </p:cNvSpPr>
              <p:nvPr/>
            </p:nvSpPr>
            <p:spPr bwMode="auto">
              <a:xfrm>
                <a:off x="1331450" y="1947981"/>
                <a:ext cx="212568" cy="207547"/>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66">
                <a:extLst>
                  <a:ext uri="{FF2B5EF4-FFF2-40B4-BE49-F238E27FC236}">
                    <a16:creationId xmlns:a16="http://schemas.microsoft.com/office/drawing/2014/main" id="{B5572B17-069F-4475-910F-8069A71015A7}"/>
                  </a:ext>
                </a:extLst>
              </p:cNvPr>
              <p:cNvSpPr>
                <a:spLocks noChangeArrowheads="1"/>
              </p:cNvSpPr>
              <p:nvPr/>
            </p:nvSpPr>
            <p:spPr bwMode="auto">
              <a:xfrm>
                <a:off x="1318060"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67">
                <a:extLst>
                  <a:ext uri="{FF2B5EF4-FFF2-40B4-BE49-F238E27FC236}">
                    <a16:creationId xmlns:a16="http://schemas.microsoft.com/office/drawing/2014/main" id="{D18ACA6D-94B4-48E0-B9B4-F88F130D2C83}"/>
                  </a:ext>
                </a:extLst>
              </p:cNvPr>
              <p:cNvSpPr>
                <a:spLocks/>
              </p:cNvSpPr>
              <p:nvPr/>
            </p:nvSpPr>
            <p:spPr bwMode="auto">
              <a:xfrm>
                <a:off x="1133946" y="1947981"/>
                <a:ext cx="207547" cy="207547"/>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68">
                <a:extLst>
                  <a:ext uri="{FF2B5EF4-FFF2-40B4-BE49-F238E27FC236}">
                    <a16:creationId xmlns:a16="http://schemas.microsoft.com/office/drawing/2014/main" id="{5A46147F-1FE2-4ED1-976C-17FC9EA78554}"/>
                  </a:ext>
                </a:extLst>
              </p:cNvPr>
              <p:cNvSpPr>
                <a:spLocks/>
              </p:cNvSpPr>
              <p:nvPr/>
            </p:nvSpPr>
            <p:spPr bwMode="auto">
              <a:xfrm>
                <a:off x="1133946" y="1947981"/>
                <a:ext cx="207547" cy="207547"/>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Rectangle 69">
                <a:extLst>
                  <a:ext uri="{FF2B5EF4-FFF2-40B4-BE49-F238E27FC236}">
                    <a16:creationId xmlns:a16="http://schemas.microsoft.com/office/drawing/2014/main" id="{D670BCF7-BBC0-423C-939F-385215E2A63E}"/>
                  </a:ext>
                </a:extLst>
              </p:cNvPr>
              <p:cNvSpPr>
                <a:spLocks noChangeArrowheads="1"/>
              </p:cNvSpPr>
              <p:nvPr/>
            </p:nvSpPr>
            <p:spPr bwMode="auto">
              <a:xfrm>
                <a:off x="1118883" y="1929569"/>
                <a:ext cx="45192"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70">
                <a:extLst>
                  <a:ext uri="{FF2B5EF4-FFF2-40B4-BE49-F238E27FC236}">
                    <a16:creationId xmlns:a16="http://schemas.microsoft.com/office/drawing/2014/main" id="{8F864A5D-B494-401E-997A-3499AB7D3289}"/>
                  </a:ext>
                </a:extLst>
              </p:cNvPr>
              <p:cNvSpPr>
                <a:spLocks/>
              </p:cNvSpPr>
              <p:nvPr/>
            </p:nvSpPr>
            <p:spPr bwMode="auto">
              <a:xfrm>
                <a:off x="934769" y="1947981"/>
                <a:ext cx="209221" cy="207547"/>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71">
                <a:extLst>
                  <a:ext uri="{FF2B5EF4-FFF2-40B4-BE49-F238E27FC236}">
                    <a16:creationId xmlns:a16="http://schemas.microsoft.com/office/drawing/2014/main" id="{DF33CE38-2A4C-404A-9F98-41BF7FF52829}"/>
                  </a:ext>
                </a:extLst>
              </p:cNvPr>
              <p:cNvSpPr>
                <a:spLocks/>
              </p:cNvSpPr>
              <p:nvPr/>
            </p:nvSpPr>
            <p:spPr bwMode="auto">
              <a:xfrm>
                <a:off x="934769" y="1947981"/>
                <a:ext cx="209221" cy="207547"/>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Rectangle 72">
                <a:extLst>
                  <a:ext uri="{FF2B5EF4-FFF2-40B4-BE49-F238E27FC236}">
                    <a16:creationId xmlns:a16="http://schemas.microsoft.com/office/drawing/2014/main" id="{F14F03A9-7205-4C9D-A0E7-545BA7589644}"/>
                  </a:ext>
                </a:extLst>
              </p:cNvPr>
              <p:cNvSpPr>
                <a:spLocks noChangeArrowheads="1"/>
              </p:cNvSpPr>
              <p:nvPr/>
            </p:nvSpPr>
            <p:spPr bwMode="auto">
              <a:xfrm>
                <a:off x="2054515" y="1929569"/>
                <a:ext cx="4572000" cy="4184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Rectangle 74">
                <a:extLst>
                  <a:ext uri="{FF2B5EF4-FFF2-40B4-BE49-F238E27FC236}">
                    <a16:creationId xmlns:a16="http://schemas.microsoft.com/office/drawing/2014/main" id="{45246C76-3529-47B7-9675-ADD984770B43}"/>
                  </a:ext>
                </a:extLst>
              </p:cNvPr>
              <p:cNvSpPr>
                <a:spLocks noChangeArrowheads="1"/>
              </p:cNvSpPr>
              <p:nvPr/>
            </p:nvSpPr>
            <p:spPr bwMode="auto">
              <a:xfrm>
                <a:off x="2884702" y="1929569"/>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75">
                <a:extLst>
                  <a:ext uri="{FF2B5EF4-FFF2-40B4-BE49-F238E27FC236}">
                    <a16:creationId xmlns:a16="http://schemas.microsoft.com/office/drawing/2014/main" id="{21495197-73C2-4050-8D18-F37571211AC0}"/>
                  </a:ext>
                </a:extLst>
              </p:cNvPr>
              <p:cNvSpPr>
                <a:spLocks/>
              </p:cNvSpPr>
              <p:nvPr/>
            </p:nvSpPr>
            <p:spPr bwMode="auto">
              <a:xfrm>
                <a:off x="2698915" y="1947981"/>
                <a:ext cx="209221" cy="207547"/>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76">
                <a:extLst>
                  <a:ext uri="{FF2B5EF4-FFF2-40B4-BE49-F238E27FC236}">
                    <a16:creationId xmlns:a16="http://schemas.microsoft.com/office/drawing/2014/main" id="{E33880D2-8BDA-4A13-92B6-8400C063FE49}"/>
                  </a:ext>
                </a:extLst>
              </p:cNvPr>
              <p:cNvSpPr>
                <a:spLocks/>
              </p:cNvSpPr>
              <p:nvPr/>
            </p:nvSpPr>
            <p:spPr bwMode="auto">
              <a:xfrm>
                <a:off x="2698915" y="1947981"/>
                <a:ext cx="209221" cy="207547"/>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Rectangle 77">
                <a:extLst>
                  <a:ext uri="{FF2B5EF4-FFF2-40B4-BE49-F238E27FC236}">
                    <a16:creationId xmlns:a16="http://schemas.microsoft.com/office/drawing/2014/main" id="{798612CC-F041-4AFC-B1C8-098B18C53656}"/>
                  </a:ext>
                </a:extLst>
              </p:cNvPr>
              <p:cNvSpPr>
                <a:spLocks noChangeArrowheads="1"/>
              </p:cNvSpPr>
              <p:nvPr/>
            </p:nvSpPr>
            <p:spPr bwMode="auto">
              <a:xfrm>
                <a:off x="2682177"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78">
                <a:extLst>
                  <a:ext uri="{FF2B5EF4-FFF2-40B4-BE49-F238E27FC236}">
                    <a16:creationId xmlns:a16="http://schemas.microsoft.com/office/drawing/2014/main" id="{FA017CF2-6F39-4A85-86C5-F31B80B822EF}"/>
                  </a:ext>
                </a:extLst>
              </p:cNvPr>
              <p:cNvSpPr>
                <a:spLocks/>
              </p:cNvSpPr>
              <p:nvPr/>
            </p:nvSpPr>
            <p:spPr bwMode="auto">
              <a:xfrm>
                <a:off x="2498063" y="1947981"/>
                <a:ext cx="210894" cy="207547"/>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79">
                <a:extLst>
                  <a:ext uri="{FF2B5EF4-FFF2-40B4-BE49-F238E27FC236}">
                    <a16:creationId xmlns:a16="http://schemas.microsoft.com/office/drawing/2014/main" id="{BAF75808-0189-4532-BE01-69E41FC23CEA}"/>
                  </a:ext>
                </a:extLst>
              </p:cNvPr>
              <p:cNvSpPr>
                <a:spLocks/>
              </p:cNvSpPr>
              <p:nvPr/>
            </p:nvSpPr>
            <p:spPr bwMode="auto">
              <a:xfrm>
                <a:off x="2498063" y="1947981"/>
                <a:ext cx="210894" cy="207547"/>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Rectangle 80">
                <a:extLst>
                  <a:ext uri="{FF2B5EF4-FFF2-40B4-BE49-F238E27FC236}">
                    <a16:creationId xmlns:a16="http://schemas.microsoft.com/office/drawing/2014/main" id="{59D050CC-C9B2-460A-91B4-E6DBD18BAFDB}"/>
                  </a:ext>
                </a:extLst>
              </p:cNvPr>
              <p:cNvSpPr>
                <a:spLocks noChangeArrowheads="1"/>
              </p:cNvSpPr>
              <p:nvPr/>
            </p:nvSpPr>
            <p:spPr bwMode="auto">
              <a:xfrm>
                <a:off x="2484673"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81">
                <a:extLst>
                  <a:ext uri="{FF2B5EF4-FFF2-40B4-BE49-F238E27FC236}">
                    <a16:creationId xmlns:a16="http://schemas.microsoft.com/office/drawing/2014/main" id="{6F1500F3-87DB-41AA-B467-CF1D9D76D0A7}"/>
                  </a:ext>
                </a:extLst>
              </p:cNvPr>
              <p:cNvSpPr>
                <a:spLocks/>
              </p:cNvSpPr>
              <p:nvPr/>
            </p:nvSpPr>
            <p:spPr bwMode="auto">
              <a:xfrm>
                <a:off x="2298885" y="1947981"/>
                <a:ext cx="209221" cy="207547"/>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82">
                <a:extLst>
                  <a:ext uri="{FF2B5EF4-FFF2-40B4-BE49-F238E27FC236}">
                    <a16:creationId xmlns:a16="http://schemas.microsoft.com/office/drawing/2014/main" id="{834564AB-B0E0-4596-AB0A-6B67CF33B404}"/>
                  </a:ext>
                </a:extLst>
              </p:cNvPr>
              <p:cNvSpPr>
                <a:spLocks/>
              </p:cNvSpPr>
              <p:nvPr/>
            </p:nvSpPr>
            <p:spPr bwMode="auto">
              <a:xfrm>
                <a:off x="2298885" y="1947981"/>
                <a:ext cx="209221" cy="207547"/>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Rectangle 83">
                <a:extLst>
                  <a:ext uri="{FF2B5EF4-FFF2-40B4-BE49-F238E27FC236}">
                    <a16:creationId xmlns:a16="http://schemas.microsoft.com/office/drawing/2014/main" id="{5F79DA23-D54C-48E8-ABDD-F6D3D363363D}"/>
                  </a:ext>
                </a:extLst>
              </p:cNvPr>
              <p:cNvSpPr>
                <a:spLocks noChangeArrowheads="1"/>
              </p:cNvSpPr>
              <p:nvPr/>
            </p:nvSpPr>
            <p:spPr bwMode="auto">
              <a:xfrm>
                <a:off x="2285495" y="1929569"/>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84">
                <a:extLst>
                  <a:ext uri="{FF2B5EF4-FFF2-40B4-BE49-F238E27FC236}">
                    <a16:creationId xmlns:a16="http://schemas.microsoft.com/office/drawing/2014/main" id="{8F4FDE90-DC95-4AD1-ACFD-45993E537022}"/>
                  </a:ext>
                </a:extLst>
              </p:cNvPr>
              <p:cNvSpPr>
                <a:spLocks/>
              </p:cNvSpPr>
              <p:nvPr/>
            </p:nvSpPr>
            <p:spPr bwMode="auto">
              <a:xfrm>
                <a:off x="2101381" y="1947981"/>
                <a:ext cx="207547" cy="207547"/>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85">
                <a:extLst>
                  <a:ext uri="{FF2B5EF4-FFF2-40B4-BE49-F238E27FC236}">
                    <a16:creationId xmlns:a16="http://schemas.microsoft.com/office/drawing/2014/main" id="{D573927E-2B29-47F7-975C-B0C645D2B614}"/>
                  </a:ext>
                </a:extLst>
              </p:cNvPr>
              <p:cNvSpPr>
                <a:spLocks/>
              </p:cNvSpPr>
              <p:nvPr/>
            </p:nvSpPr>
            <p:spPr bwMode="auto">
              <a:xfrm>
                <a:off x="2101381" y="1947981"/>
                <a:ext cx="207547" cy="207547"/>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88">
                <a:extLst>
                  <a:ext uri="{FF2B5EF4-FFF2-40B4-BE49-F238E27FC236}">
                    <a16:creationId xmlns:a16="http://schemas.microsoft.com/office/drawing/2014/main" id="{38014956-0B01-4BC8-AC57-1FAB78B40A67}"/>
                  </a:ext>
                </a:extLst>
              </p:cNvPr>
              <p:cNvSpPr>
                <a:spLocks/>
              </p:cNvSpPr>
              <p:nvPr/>
            </p:nvSpPr>
            <p:spPr bwMode="auto">
              <a:xfrm>
                <a:off x="2265635" y="2130247"/>
                <a:ext cx="5394960" cy="46865"/>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Rectangle 89">
                <a:extLst>
                  <a:ext uri="{FF2B5EF4-FFF2-40B4-BE49-F238E27FC236}">
                    <a16:creationId xmlns:a16="http://schemas.microsoft.com/office/drawing/2014/main" id="{15DF1AA9-5091-4145-B755-CEE19F20D427}"/>
                  </a:ext>
                </a:extLst>
              </p:cNvPr>
              <p:cNvSpPr>
                <a:spLocks noChangeArrowheads="1"/>
              </p:cNvSpPr>
              <p:nvPr/>
            </p:nvSpPr>
            <p:spPr bwMode="auto">
              <a:xfrm>
                <a:off x="3688108"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90">
                <a:extLst>
                  <a:ext uri="{FF2B5EF4-FFF2-40B4-BE49-F238E27FC236}">
                    <a16:creationId xmlns:a16="http://schemas.microsoft.com/office/drawing/2014/main" id="{1158D5C2-3955-44F7-A2F7-85B0A35B2753}"/>
                  </a:ext>
                </a:extLst>
              </p:cNvPr>
              <p:cNvSpPr>
                <a:spLocks/>
              </p:cNvSpPr>
              <p:nvPr/>
            </p:nvSpPr>
            <p:spPr bwMode="auto">
              <a:xfrm>
                <a:off x="3502321" y="1947981"/>
                <a:ext cx="209221" cy="207547"/>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91">
                <a:extLst>
                  <a:ext uri="{FF2B5EF4-FFF2-40B4-BE49-F238E27FC236}">
                    <a16:creationId xmlns:a16="http://schemas.microsoft.com/office/drawing/2014/main" id="{833BC96A-2DAF-4E1D-B4AF-96CF78FB1096}"/>
                  </a:ext>
                </a:extLst>
              </p:cNvPr>
              <p:cNvSpPr>
                <a:spLocks/>
              </p:cNvSpPr>
              <p:nvPr/>
            </p:nvSpPr>
            <p:spPr bwMode="auto">
              <a:xfrm>
                <a:off x="3502321" y="1947981"/>
                <a:ext cx="209221" cy="207547"/>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Rectangle 92">
                <a:extLst>
                  <a:ext uri="{FF2B5EF4-FFF2-40B4-BE49-F238E27FC236}">
                    <a16:creationId xmlns:a16="http://schemas.microsoft.com/office/drawing/2014/main" id="{87274C71-2ECE-431B-ADB7-F1E7739AD8E9}"/>
                  </a:ext>
                </a:extLst>
              </p:cNvPr>
              <p:cNvSpPr>
                <a:spLocks noChangeArrowheads="1"/>
              </p:cNvSpPr>
              <p:nvPr/>
            </p:nvSpPr>
            <p:spPr bwMode="auto">
              <a:xfrm>
                <a:off x="3488931" y="1929569"/>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93">
                <a:extLst>
                  <a:ext uri="{FF2B5EF4-FFF2-40B4-BE49-F238E27FC236}">
                    <a16:creationId xmlns:a16="http://schemas.microsoft.com/office/drawing/2014/main" id="{C5C73EF2-28F0-4555-9263-5EE61A78C6EA}"/>
                  </a:ext>
                </a:extLst>
              </p:cNvPr>
              <p:cNvSpPr>
                <a:spLocks/>
              </p:cNvSpPr>
              <p:nvPr/>
            </p:nvSpPr>
            <p:spPr bwMode="auto">
              <a:xfrm>
                <a:off x="3304817" y="1947981"/>
                <a:ext cx="207547" cy="207547"/>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94">
                <a:extLst>
                  <a:ext uri="{FF2B5EF4-FFF2-40B4-BE49-F238E27FC236}">
                    <a16:creationId xmlns:a16="http://schemas.microsoft.com/office/drawing/2014/main" id="{67CC225D-6D4E-45D3-983E-F88FF81ED3CD}"/>
                  </a:ext>
                </a:extLst>
              </p:cNvPr>
              <p:cNvSpPr>
                <a:spLocks/>
              </p:cNvSpPr>
              <p:nvPr/>
            </p:nvSpPr>
            <p:spPr bwMode="auto">
              <a:xfrm>
                <a:off x="3304817" y="1947981"/>
                <a:ext cx="207547" cy="207547"/>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Rectangle 95">
                <a:extLst>
                  <a:ext uri="{FF2B5EF4-FFF2-40B4-BE49-F238E27FC236}">
                    <a16:creationId xmlns:a16="http://schemas.microsoft.com/office/drawing/2014/main" id="{14A957E9-5455-47E9-9114-531B7D65A8D3}"/>
                  </a:ext>
                </a:extLst>
              </p:cNvPr>
              <p:cNvSpPr>
                <a:spLocks noChangeArrowheads="1"/>
              </p:cNvSpPr>
              <p:nvPr/>
            </p:nvSpPr>
            <p:spPr bwMode="auto">
              <a:xfrm>
                <a:off x="3288079"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96">
                <a:extLst>
                  <a:ext uri="{FF2B5EF4-FFF2-40B4-BE49-F238E27FC236}">
                    <a16:creationId xmlns:a16="http://schemas.microsoft.com/office/drawing/2014/main" id="{0D02D44B-B210-4DE3-8249-A1F19D4DC808}"/>
                  </a:ext>
                </a:extLst>
              </p:cNvPr>
              <p:cNvSpPr>
                <a:spLocks/>
              </p:cNvSpPr>
              <p:nvPr/>
            </p:nvSpPr>
            <p:spPr bwMode="auto">
              <a:xfrm>
                <a:off x="3102291" y="1947981"/>
                <a:ext cx="212568" cy="207547"/>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97">
                <a:extLst>
                  <a:ext uri="{FF2B5EF4-FFF2-40B4-BE49-F238E27FC236}">
                    <a16:creationId xmlns:a16="http://schemas.microsoft.com/office/drawing/2014/main" id="{ED6E67DF-8EA7-4879-A14F-5461664B164C}"/>
                  </a:ext>
                </a:extLst>
              </p:cNvPr>
              <p:cNvSpPr>
                <a:spLocks/>
              </p:cNvSpPr>
              <p:nvPr/>
            </p:nvSpPr>
            <p:spPr bwMode="auto">
              <a:xfrm>
                <a:off x="3102291" y="1947981"/>
                <a:ext cx="212568" cy="207547"/>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Rectangle 98">
                <a:extLst>
                  <a:ext uri="{FF2B5EF4-FFF2-40B4-BE49-F238E27FC236}">
                    <a16:creationId xmlns:a16="http://schemas.microsoft.com/office/drawing/2014/main" id="{55D637A8-EDA3-4223-8A2D-5CD0B3507CF3}"/>
                  </a:ext>
                </a:extLst>
              </p:cNvPr>
              <p:cNvSpPr>
                <a:spLocks noChangeArrowheads="1"/>
              </p:cNvSpPr>
              <p:nvPr/>
            </p:nvSpPr>
            <p:spPr bwMode="auto">
              <a:xfrm>
                <a:off x="3088901"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99">
                <a:extLst>
                  <a:ext uri="{FF2B5EF4-FFF2-40B4-BE49-F238E27FC236}">
                    <a16:creationId xmlns:a16="http://schemas.microsoft.com/office/drawing/2014/main" id="{ED9F912C-EAB5-4E82-8B1A-25AC76EAA8C4}"/>
                  </a:ext>
                </a:extLst>
              </p:cNvPr>
              <p:cNvSpPr>
                <a:spLocks/>
              </p:cNvSpPr>
              <p:nvPr/>
            </p:nvSpPr>
            <p:spPr bwMode="auto">
              <a:xfrm>
                <a:off x="2904787" y="1947981"/>
                <a:ext cx="207547" cy="207547"/>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00">
                <a:extLst>
                  <a:ext uri="{FF2B5EF4-FFF2-40B4-BE49-F238E27FC236}">
                    <a16:creationId xmlns:a16="http://schemas.microsoft.com/office/drawing/2014/main" id="{F5CB4D69-DB9E-46A1-B6CB-67AED4113997}"/>
                  </a:ext>
                </a:extLst>
              </p:cNvPr>
              <p:cNvSpPr>
                <a:spLocks/>
              </p:cNvSpPr>
              <p:nvPr/>
            </p:nvSpPr>
            <p:spPr bwMode="auto">
              <a:xfrm>
                <a:off x="2904787" y="1947981"/>
                <a:ext cx="207547" cy="207547"/>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01">
                <a:extLst>
                  <a:ext uri="{FF2B5EF4-FFF2-40B4-BE49-F238E27FC236}">
                    <a16:creationId xmlns:a16="http://schemas.microsoft.com/office/drawing/2014/main" id="{2DF948FA-DACF-4548-AE2B-D936466EAD9F}"/>
                  </a:ext>
                </a:extLst>
              </p:cNvPr>
              <p:cNvSpPr>
                <a:spLocks/>
              </p:cNvSpPr>
              <p:nvPr/>
            </p:nvSpPr>
            <p:spPr bwMode="auto">
              <a:xfrm>
                <a:off x="1577494" y="1795668"/>
                <a:ext cx="687917" cy="500455"/>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Rectangle 102">
                <a:extLst>
                  <a:ext uri="{FF2B5EF4-FFF2-40B4-BE49-F238E27FC236}">
                    <a16:creationId xmlns:a16="http://schemas.microsoft.com/office/drawing/2014/main" id="{29AA01B7-5A83-4B91-9B42-954E3EAC0573}"/>
                  </a:ext>
                </a:extLst>
              </p:cNvPr>
              <p:cNvSpPr>
                <a:spLocks noChangeArrowheads="1"/>
              </p:cNvSpPr>
              <p:nvPr/>
            </p:nvSpPr>
            <p:spPr bwMode="auto">
              <a:xfrm>
                <a:off x="717180" y="1869313"/>
                <a:ext cx="230979" cy="517192"/>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15">
                <a:extLst>
                  <a:ext uri="{FF2B5EF4-FFF2-40B4-BE49-F238E27FC236}">
                    <a16:creationId xmlns:a16="http://schemas.microsoft.com/office/drawing/2014/main" id="{5331EA65-2964-4ED2-B745-2A2A43A34B91}"/>
                  </a:ext>
                </a:extLst>
              </p:cNvPr>
              <p:cNvSpPr>
                <a:spLocks/>
              </p:cNvSpPr>
              <p:nvPr/>
            </p:nvSpPr>
            <p:spPr bwMode="auto">
              <a:xfrm>
                <a:off x="4094833" y="1942959"/>
                <a:ext cx="194156" cy="195830"/>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16">
                <a:extLst>
                  <a:ext uri="{FF2B5EF4-FFF2-40B4-BE49-F238E27FC236}">
                    <a16:creationId xmlns:a16="http://schemas.microsoft.com/office/drawing/2014/main" id="{8CE0E679-C85A-41E2-85FD-6EA67DD2EA0D}"/>
                  </a:ext>
                </a:extLst>
              </p:cNvPr>
              <p:cNvSpPr>
                <a:spLocks/>
              </p:cNvSpPr>
              <p:nvPr/>
            </p:nvSpPr>
            <p:spPr bwMode="auto">
              <a:xfrm>
                <a:off x="4094833" y="1942959"/>
                <a:ext cx="194156" cy="195830"/>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Rectangle 117">
                <a:extLst>
                  <a:ext uri="{FF2B5EF4-FFF2-40B4-BE49-F238E27FC236}">
                    <a16:creationId xmlns:a16="http://schemas.microsoft.com/office/drawing/2014/main" id="{813AF600-65ED-461D-9413-C06B7BACCF64}"/>
                  </a:ext>
                </a:extLst>
              </p:cNvPr>
              <p:cNvSpPr>
                <a:spLocks noChangeArrowheads="1"/>
              </p:cNvSpPr>
              <p:nvPr/>
            </p:nvSpPr>
            <p:spPr bwMode="auto">
              <a:xfrm>
                <a:off x="4081443" y="1926221"/>
                <a:ext cx="40170" cy="22595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18">
                <a:extLst>
                  <a:ext uri="{FF2B5EF4-FFF2-40B4-BE49-F238E27FC236}">
                    <a16:creationId xmlns:a16="http://schemas.microsoft.com/office/drawing/2014/main" id="{A43B3AD8-DE9E-4672-9B8C-B397D8765FEE}"/>
                  </a:ext>
                </a:extLst>
              </p:cNvPr>
              <p:cNvSpPr>
                <a:spLocks/>
              </p:cNvSpPr>
              <p:nvPr/>
            </p:nvSpPr>
            <p:spPr bwMode="auto">
              <a:xfrm>
                <a:off x="3905697" y="1942959"/>
                <a:ext cx="199178" cy="195830"/>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19">
                <a:extLst>
                  <a:ext uri="{FF2B5EF4-FFF2-40B4-BE49-F238E27FC236}">
                    <a16:creationId xmlns:a16="http://schemas.microsoft.com/office/drawing/2014/main" id="{CD1CC922-D164-430E-A6C3-F61CC2AF0796}"/>
                  </a:ext>
                </a:extLst>
              </p:cNvPr>
              <p:cNvSpPr>
                <a:spLocks/>
              </p:cNvSpPr>
              <p:nvPr/>
            </p:nvSpPr>
            <p:spPr bwMode="auto">
              <a:xfrm>
                <a:off x="3905697" y="1942959"/>
                <a:ext cx="199178" cy="195830"/>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Rectangle 120">
                <a:extLst>
                  <a:ext uri="{FF2B5EF4-FFF2-40B4-BE49-F238E27FC236}">
                    <a16:creationId xmlns:a16="http://schemas.microsoft.com/office/drawing/2014/main" id="{1664CE7A-A9C6-47D2-B1B4-4D591998235F}"/>
                  </a:ext>
                </a:extLst>
              </p:cNvPr>
              <p:cNvSpPr>
                <a:spLocks noChangeArrowheads="1"/>
              </p:cNvSpPr>
              <p:nvPr/>
            </p:nvSpPr>
            <p:spPr bwMode="auto">
              <a:xfrm>
                <a:off x="3895655" y="1926221"/>
                <a:ext cx="36823" cy="22595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21">
                <a:extLst>
                  <a:ext uri="{FF2B5EF4-FFF2-40B4-BE49-F238E27FC236}">
                    <a16:creationId xmlns:a16="http://schemas.microsoft.com/office/drawing/2014/main" id="{09E1B3C4-9BC1-453D-ADBD-DEFE2E71CBB2}"/>
                  </a:ext>
                </a:extLst>
              </p:cNvPr>
              <p:cNvSpPr>
                <a:spLocks/>
              </p:cNvSpPr>
              <p:nvPr/>
            </p:nvSpPr>
            <p:spPr bwMode="auto">
              <a:xfrm>
                <a:off x="3721584" y="1942959"/>
                <a:ext cx="194156" cy="195830"/>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122">
                <a:extLst>
                  <a:ext uri="{FF2B5EF4-FFF2-40B4-BE49-F238E27FC236}">
                    <a16:creationId xmlns:a16="http://schemas.microsoft.com/office/drawing/2014/main" id="{790F5A0C-5AA5-4E4D-B985-48ADE1EBA3EF}"/>
                  </a:ext>
                </a:extLst>
              </p:cNvPr>
              <p:cNvSpPr>
                <a:spLocks/>
              </p:cNvSpPr>
              <p:nvPr/>
            </p:nvSpPr>
            <p:spPr bwMode="auto">
              <a:xfrm>
                <a:off x="3721584" y="1942959"/>
                <a:ext cx="194156" cy="195830"/>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Rectangle 124">
                <a:extLst>
                  <a:ext uri="{FF2B5EF4-FFF2-40B4-BE49-F238E27FC236}">
                    <a16:creationId xmlns:a16="http://schemas.microsoft.com/office/drawing/2014/main" id="{6F42C702-955C-4526-BC28-1BDA4DBFCEAB}"/>
                  </a:ext>
                </a:extLst>
              </p:cNvPr>
              <p:cNvSpPr>
                <a:spLocks noChangeArrowheads="1"/>
              </p:cNvSpPr>
              <p:nvPr/>
            </p:nvSpPr>
            <p:spPr bwMode="auto">
              <a:xfrm>
                <a:off x="362343" y="1865966"/>
                <a:ext cx="326383" cy="944002"/>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25">
                <a:extLst>
                  <a:ext uri="{FF2B5EF4-FFF2-40B4-BE49-F238E27FC236}">
                    <a16:creationId xmlns:a16="http://schemas.microsoft.com/office/drawing/2014/main" id="{769CA48C-85C6-4F68-8607-F08BD9E9AFDB}"/>
                  </a:ext>
                </a:extLst>
              </p:cNvPr>
              <p:cNvSpPr>
                <a:spLocks/>
              </p:cNvSpPr>
              <p:nvPr/>
            </p:nvSpPr>
            <p:spPr bwMode="auto">
              <a:xfrm>
                <a:off x="1557982" y="5781260"/>
                <a:ext cx="604321" cy="85392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Rectangle 74">
                <a:extLst>
                  <a:ext uri="{FF2B5EF4-FFF2-40B4-BE49-F238E27FC236}">
                    <a16:creationId xmlns:a16="http://schemas.microsoft.com/office/drawing/2014/main" id="{BD78060B-760A-4991-BD91-AD7A9A94E59C}"/>
                  </a:ext>
                </a:extLst>
              </p:cNvPr>
              <p:cNvSpPr>
                <a:spLocks noChangeArrowheads="1"/>
              </p:cNvSpPr>
              <p:nvPr/>
            </p:nvSpPr>
            <p:spPr bwMode="auto">
              <a:xfrm>
                <a:off x="4672803" y="1933638"/>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75">
                <a:extLst>
                  <a:ext uri="{FF2B5EF4-FFF2-40B4-BE49-F238E27FC236}">
                    <a16:creationId xmlns:a16="http://schemas.microsoft.com/office/drawing/2014/main" id="{382F38FA-B995-4C41-A449-AD46F99F67C5}"/>
                  </a:ext>
                </a:extLst>
              </p:cNvPr>
              <p:cNvSpPr>
                <a:spLocks/>
              </p:cNvSpPr>
              <p:nvPr/>
            </p:nvSpPr>
            <p:spPr bwMode="auto">
              <a:xfrm>
                <a:off x="4487016" y="1952050"/>
                <a:ext cx="209221" cy="207547"/>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76">
                <a:extLst>
                  <a:ext uri="{FF2B5EF4-FFF2-40B4-BE49-F238E27FC236}">
                    <a16:creationId xmlns:a16="http://schemas.microsoft.com/office/drawing/2014/main" id="{E058E845-9E62-4639-B664-21358D073DAA}"/>
                  </a:ext>
                </a:extLst>
              </p:cNvPr>
              <p:cNvSpPr>
                <a:spLocks/>
              </p:cNvSpPr>
              <p:nvPr/>
            </p:nvSpPr>
            <p:spPr bwMode="auto">
              <a:xfrm>
                <a:off x="4487016" y="1952050"/>
                <a:ext cx="209221" cy="207547"/>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Rectangle 77">
                <a:extLst>
                  <a:ext uri="{FF2B5EF4-FFF2-40B4-BE49-F238E27FC236}">
                    <a16:creationId xmlns:a16="http://schemas.microsoft.com/office/drawing/2014/main" id="{9228DD08-F487-4851-A452-BB69FCE6DDFB}"/>
                  </a:ext>
                </a:extLst>
              </p:cNvPr>
              <p:cNvSpPr>
                <a:spLocks noChangeArrowheads="1"/>
              </p:cNvSpPr>
              <p:nvPr/>
            </p:nvSpPr>
            <p:spPr bwMode="auto">
              <a:xfrm>
                <a:off x="4470278"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78">
                <a:extLst>
                  <a:ext uri="{FF2B5EF4-FFF2-40B4-BE49-F238E27FC236}">
                    <a16:creationId xmlns:a16="http://schemas.microsoft.com/office/drawing/2014/main" id="{2FD48829-2736-4432-9CB7-5D3B25B1C5F2}"/>
                  </a:ext>
                </a:extLst>
              </p:cNvPr>
              <p:cNvSpPr>
                <a:spLocks/>
              </p:cNvSpPr>
              <p:nvPr/>
            </p:nvSpPr>
            <p:spPr bwMode="auto">
              <a:xfrm>
                <a:off x="4286164" y="1952050"/>
                <a:ext cx="210894" cy="207547"/>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79">
                <a:extLst>
                  <a:ext uri="{FF2B5EF4-FFF2-40B4-BE49-F238E27FC236}">
                    <a16:creationId xmlns:a16="http://schemas.microsoft.com/office/drawing/2014/main" id="{291C75C7-7E40-4DA1-97E3-E2022BDDA483}"/>
                  </a:ext>
                </a:extLst>
              </p:cNvPr>
              <p:cNvSpPr>
                <a:spLocks/>
              </p:cNvSpPr>
              <p:nvPr/>
            </p:nvSpPr>
            <p:spPr bwMode="auto">
              <a:xfrm>
                <a:off x="4286164" y="1952050"/>
                <a:ext cx="210894" cy="207547"/>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Rectangle 80">
                <a:extLst>
                  <a:ext uri="{FF2B5EF4-FFF2-40B4-BE49-F238E27FC236}">
                    <a16:creationId xmlns:a16="http://schemas.microsoft.com/office/drawing/2014/main" id="{1BADAF56-5B39-4885-9747-E23D83A623D4}"/>
                  </a:ext>
                </a:extLst>
              </p:cNvPr>
              <p:cNvSpPr>
                <a:spLocks noChangeArrowheads="1"/>
              </p:cNvSpPr>
              <p:nvPr/>
            </p:nvSpPr>
            <p:spPr bwMode="auto">
              <a:xfrm>
                <a:off x="4272774"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Rectangle 89">
                <a:extLst>
                  <a:ext uri="{FF2B5EF4-FFF2-40B4-BE49-F238E27FC236}">
                    <a16:creationId xmlns:a16="http://schemas.microsoft.com/office/drawing/2014/main" id="{33CADA98-A879-453C-8117-571AA5A75DF4}"/>
                  </a:ext>
                </a:extLst>
              </p:cNvPr>
              <p:cNvSpPr>
                <a:spLocks noChangeArrowheads="1"/>
              </p:cNvSpPr>
              <p:nvPr/>
            </p:nvSpPr>
            <p:spPr bwMode="auto">
              <a:xfrm>
                <a:off x="5476209"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90">
                <a:extLst>
                  <a:ext uri="{FF2B5EF4-FFF2-40B4-BE49-F238E27FC236}">
                    <a16:creationId xmlns:a16="http://schemas.microsoft.com/office/drawing/2014/main" id="{3202E35D-E135-40C0-B99C-C2D4E9EECA6E}"/>
                  </a:ext>
                </a:extLst>
              </p:cNvPr>
              <p:cNvSpPr>
                <a:spLocks/>
              </p:cNvSpPr>
              <p:nvPr/>
            </p:nvSpPr>
            <p:spPr bwMode="auto">
              <a:xfrm>
                <a:off x="5290422" y="1952050"/>
                <a:ext cx="209221" cy="207547"/>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91">
                <a:extLst>
                  <a:ext uri="{FF2B5EF4-FFF2-40B4-BE49-F238E27FC236}">
                    <a16:creationId xmlns:a16="http://schemas.microsoft.com/office/drawing/2014/main" id="{EE3B2B0E-72D4-48EF-B813-9AB6B7F91F90}"/>
                  </a:ext>
                </a:extLst>
              </p:cNvPr>
              <p:cNvSpPr>
                <a:spLocks/>
              </p:cNvSpPr>
              <p:nvPr/>
            </p:nvSpPr>
            <p:spPr bwMode="auto">
              <a:xfrm>
                <a:off x="5290422" y="1952050"/>
                <a:ext cx="209221" cy="207547"/>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Rectangle 92">
                <a:extLst>
                  <a:ext uri="{FF2B5EF4-FFF2-40B4-BE49-F238E27FC236}">
                    <a16:creationId xmlns:a16="http://schemas.microsoft.com/office/drawing/2014/main" id="{7FBB8C25-95D1-49AE-BAA6-490B442DB6AA}"/>
                  </a:ext>
                </a:extLst>
              </p:cNvPr>
              <p:cNvSpPr>
                <a:spLocks noChangeArrowheads="1"/>
              </p:cNvSpPr>
              <p:nvPr/>
            </p:nvSpPr>
            <p:spPr bwMode="auto">
              <a:xfrm>
                <a:off x="5277032" y="1933638"/>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93">
                <a:extLst>
                  <a:ext uri="{FF2B5EF4-FFF2-40B4-BE49-F238E27FC236}">
                    <a16:creationId xmlns:a16="http://schemas.microsoft.com/office/drawing/2014/main" id="{07D186F7-CEDF-42E3-B21C-A85635D3BDF0}"/>
                  </a:ext>
                </a:extLst>
              </p:cNvPr>
              <p:cNvSpPr>
                <a:spLocks/>
              </p:cNvSpPr>
              <p:nvPr/>
            </p:nvSpPr>
            <p:spPr bwMode="auto">
              <a:xfrm>
                <a:off x="5092918" y="1952050"/>
                <a:ext cx="207547" cy="207547"/>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94">
                <a:extLst>
                  <a:ext uri="{FF2B5EF4-FFF2-40B4-BE49-F238E27FC236}">
                    <a16:creationId xmlns:a16="http://schemas.microsoft.com/office/drawing/2014/main" id="{B305A453-FEC7-4620-9D7B-BDAB8A03F98F}"/>
                  </a:ext>
                </a:extLst>
              </p:cNvPr>
              <p:cNvSpPr>
                <a:spLocks/>
              </p:cNvSpPr>
              <p:nvPr/>
            </p:nvSpPr>
            <p:spPr bwMode="auto">
              <a:xfrm>
                <a:off x="5092918" y="1952050"/>
                <a:ext cx="207547" cy="207547"/>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Rectangle 95">
                <a:extLst>
                  <a:ext uri="{FF2B5EF4-FFF2-40B4-BE49-F238E27FC236}">
                    <a16:creationId xmlns:a16="http://schemas.microsoft.com/office/drawing/2014/main" id="{A9ECD6C0-0BC5-4C81-9150-7777769ED653}"/>
                  </a:ext>
                </a:extLst>
              </p:cNvPr>
              <p:cNvSpPr>
                <a:spLocks noChangeArrowheads="1"/>
              </p:cNvSpPr>
              <p:nvPr/>
            </p:nvSpPr>
            <p:spPr bwMode="auto">
              <a:xfrm>
                <a:off x="5076180"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96">
                <a:extLst>
                  <a:ext uri="{FF2B5EF4-FFF2-40B4-BE49-F238E27FC236}">
                    <a16:creationId xmlns:a16="http://schemas.microsoft.com/office/drawing/2014/main" id="{13CEC338-B573-4D95-B58C-46E92A6B17DB}"/>
                  </a:ext>
                </a:extLst>
              </p:cNvPr>
              <p:cNvSpPr>
                <a:spLocks/>
              </p:cNvSpPr>
              <p:nvPr/>
            </p:nvSpPr>
            <p:spPr bwMode="auto">
              <a:xfrm>
                <a:off x="4890392" y="1952050"/>
                <a:ext cx="212568" cy="207547"/>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97">
                <a:extLst>
                  <a:ext uri="{FF2B5EF4-FFF2-40B4-BE49-F238E27FC236}">
                    <a16:creationId xmlns:a16="http://schemas.microsoft.com/office/drawing/2014/main" id="{A178178E-C4DC-4D55-A766-BEE1DAC7679C}"/>
                  </a:ext>
                </a:extLst>
              </p:cNvPr>
              <p:cNvSpPr>
                <a:spLocks/>
              </p:cNvSpPr>
              <p:nvPr/>
            </p:nvSpPr>
            <p:spPr bwMode="auto">
              <a:xfrm>
                <a:off x="4890392" y="1952050"/>
                <a:ext cx="212568" cy="207547"/>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Rectangle 98">
                <a:extLst>
                  <a:ext uri="{FF2B5EF4-FFF2-40B4-BE49-F238E27FC236}">
                    <a16:creationId xmlns:a16="http://schemas.microsoft.com/office/drawing/2014/main" id="{4A2CEF2E-902F-48CF-8EFA-93E9FA0B41EB}"/>
                  </a:ext>
                </a:extLst>
              </p:cNvPr>
              <p:cNvSpPr>
                <a:spLocks noChangeArrowheads="1"/>
              </p:cNvSpPr>
              <p:nvPr/>
            </p:nvSpPr>
            <p:spPr bwMode="auto">
              <a:xfrm>
                <a:off x="4877002"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99">
                <a:extLst>
                  <a:ext uri="{FF2B5EF4-FFF2-40B4-BE49-F238E27FC236}">
                    <a16:creationId xmlns:a16="http://schemas.microsoft.com/office/drawing/2014/main" id="{78C7BC3E-369B-4BC6-84FD-8428AD1F6FD8}"/>
                  </a:ext>
                </a:extLst>
              </p:cNvPr>
              <p:cNvSpPr>
                <a:spLocks/>
              </p:cNvSpPr>
              <p:nvPr/>
            </p:nvSpPr>
            <p:spPr bwMode="auto">
              <a:xfrm>
                <a:off x="4692888" y="1952050"/>
                <a:ext cx="207547" cy="207547"/>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00">
                <a:extLst>
                  <a:ext uri="{FF2B5EF4-FFF2-40B4-BE49-F238E27FC236}">
                    <a16:creationId xmlns:a16="http://schemas.microsoft.com/office/drawing/2014/main" id="{78FC4364-8C6A-404B-91DC-02C81F0191ED}"/>
                  </a:ext>
                </a:extLst>
              </p:cNvPr>
              <p:cNvSpPr>
                <a:spLocks/>
              </p:cNvSpPr>
              <p:nvPr/>
            </p:nvSpPr>
            <p:spPr bwMode="auto">
              <a:xfrm>
                <a:off x="4692888" y="1952050"/>
                <a:ext cx="207547" cy="207547"/>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115">
                <a:extLst>
                  <a:ext uri="{FF2B5EF4-FFF2-40B4-BE49-F238E27FC236}">
                    <a16:creationId xmlns:a16="http://schemas.microsoft.com/office/drawing/2014/main" id="{2BD7CE9C-E39A-4946-B645-6A28E38446CA}"/>
                  </a:ext>
                </a:extLst>
              </p:cNvPr>
              <p:cNvSpPr>
                <a:spLocks/>
              </p:cNvSpPr>
              <p:nvPr/>
            </p:nvSpPr>
            <p:spPr bwMode="auto">
              <a:xfrm>
                <a:off x="5882934" y="1947028"/>
                <a:ext cx="194156" cy="195830"/>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116">
                <a:extLst>
                  <a:ext uri="{FF2B5EF4-FFF2-40B4-BE49-F238E27FC236}">
                    <a16:creationId xmlns:a16="http://schemas.microsoft.com/office/drawing/2014/main" id="{28ECE87C-9CB7-431C-B9A0-F85EA4A41C21}"/>
                  </a:ext>
                </a:extLst>
              </p:cNvPr>
              <p:cNvSpPr>
                <a:spLocks/>
              </p:cNvSpPr>
              <p:nvPr/>
            </p:nvSpPr>
            <p:spPr bwMode="auto">
              <a:xfrm>
                <a:off x="5882934" y="1947028"/>
                <a:ext cx="194156" cy="195830"/>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Rectangle 117">
                <a:extLst>
                  <a:ext uri="{FF2B5EF4-FFF2-40B4-BE49-F238E27FC236}">
                    <a16:creationId xmlns:a16="http://schemas.microsoft.com/office/drawing/2014/main" id="{1231D33F-0E3F-49C9-814F-E22981A9079E}"/>
                  </a:ext>
                </a:extLst>
              </p:cNvPr>
              <p:cNvSpPr>
                <a:spLocks noChangeArrowheads="1"/>
              </p:cNvSpPr>
              <p:nvPr/>
            </p:nvSpPr>
            <p:spPr bwMode="auto">
              <a:xfrm>
                <a:off x="5869544" y="1930290"/>
                <a:ext cx="40170" cy="22595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118">
                <a:extLst>
                  <a:ext uri="{FF2B5EF4-FFF2-40B4-BE49-F238E27FC236}">
                    <a16:creationId xmlns:a16="http://schemas.microsoft.com/office/drawing/2014/main" id="{19134831-5B36-4228-851B-AEA6FFFB8974}"/>
                  </a:ext>
                </a:extLst>
              </p:cNvPr>
              <p:cNvSpPr>
                <a:spLocks/>
              </p:cNvSpPr>
              <p:nvPr/>
            </p:nvSpPr>
            <p:spPr bwMode="auto">
              <a:xfrm>
                <a:off x="5693798" y="1947028"/>
                <a:ext cx="199178" cy="195830"/>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119">
                <a:extLst>
                  <a:ext uri="{FF2B5EF4-FFF2-40B4-BE49-F238E27FC236}">
                    <a16:creationId xmlns:a16="http://schemas.microsoft.com/office/drawing/2014/main" id="{BA58915B-2AB5-4304-A420-ABDC9167CB73}"/>
                  </a:ext>
                </a:extLst>
              </p:cNvPr>
              <p:cNvSpPr>
                <a:spLocks/>
              </p:cNvSpPr>
              <p:nvPr/>
            </p:nvSpPr>
            <p:spPr bwMode="auto">
              <a:xfrm>
                <a:off x="5693798" y="1947028"/>
                <a:ext cx="199178" cy="195830"/>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Rectangle 120">
                <a:extLst>
                  <a:ext uri="{FF2B5EF4-FFF2-40B4-BE49-F238E27FC236}">
                    <a16:creationId xmlns:a16="http://schemas.microsoft.com/office/drawing/2014/main" id="{A7F5A266-D16C-47FA-9A72-4875C909201A}"/>
                  </a:ext>
                </a:extLst>
              </p:cNvPr>
              <p:cNvSpPr>
                <a:spLocks noChangeArrowheads="1"/>
              </p:cNvSpPr>
              <p:nvPr/>
            </p:nvSpPr>
            <p:spPr bwMode="auto">
              <a:xfrm>
                <a:off x="5683756" y="1930290"/>
                <a:ext cx="36823" cy="22595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121">
                <a:extLst>
                  <a:ext uri="{FF2B5EF4-FFF2-40B4-BE49-F238E27FC236}">
                    <a16:creationId xmlns:a16="http://schemas.microsoft.com/office/drawing/2014/main" id="{930CA69C-B9B7-42D7-911E-05D8EB732CFA}"/>
                  </a:ext>
                </a:extLst>
              </p:cNvPr>
              <p:cNvSpPr>
                <a:spLocks/>
              </p:cNvSpPr>
              <p:nvPr/>
            </p:nvSpPr>
            <p:spPr bwMode="auto">
              <a:xfrm>
                <a:off x="5509685" y="1947028"/>
                <a:ext cx="194156" cy="195830"/>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122">
                <a:extLst>
                  <a:ext uri="{FF2B5EF4-FFF2-40B4-BE49-F238E27FC236}">
                    <a16:creationId xmlns:a16="http://schemas.microsoft.com/office/drawing/2014/main" id="{2173EC51-B93B-4913-ABA3-64465D00D1A1}"/>
                  </a:ext>
                </a:extLst>
              </p:cNvPr>
              <p:cNvSpPr>
                <a:spLocks/>
              </p:cNvSpPr>
              <p:nvPr/>
            </p:nvSpPr>
            <p:spPr bwMode="auto">
              <a:xfrm>
                <a:off x="5509685" y="1947028"/>
                <a:ext cx="194156" cy="195830"/>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Rectangle 258">
                <a:extLst>
                  <a:ext uri="{FF2B5EF4-FFF2-40B4-BE49-F238E27FC236}">
                    <a16:creationId xmlns:a16="http://schemas.microsoft.com/office/drawing/2014/main" id="{360B2001-36FA-490C-BDD0-1C5A6C8945F7}"/>
                  </a:ext>
                </a:extLst>
              </p:cNvPr>
              <p:cNvSpPr/>
              <p:nvPr/>
            </p:nvSpPr>
            <p:spPr>
              <a:xfrm rot="19380000">
                <a:off x="621099" y="1548310"/>
                <a:ext cx="137160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Rectangle 259">
                <a:extLst>
                  <a:ext uri="{FF2B5EF4-FFF2-40B4-BE49-F238E27FC236}">
                    <a16:creationId xmlns:a16="http://schemas.microsoft.com/office/drawing/2014/main" id="{5B3008B6-EA2B-4CEF-B46A-823275C8B559}"/>
                  </a:ext>
                </a:extLst>
              </p:cNvPr>
              <p:cNvSpPr/>
              <p:nvPr/>
            </p:nvSpPr>
            <p:spPr>
              <a:xfrm rot="540000">
                <a:off x="1752877" y="1607916"/>
                <a:ext cx="594360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Rectangle 89">
                <a:extLst>
                  <a:ext uri="{FF2B5EF4-FFF2-40B4-BE49-F238E27FC236}">
                    <a16:creationId xmlns:a16="http://schemas.microsoft.com/office/drawing/2014/main" id="{868A6B81-8F93-457B-A43B-B1702F96B8AA}"/>
                  </a:ext>
                </a:extLst>
              </p:cNvPr>
              <p:cNvSpPr>
                <a:spLocks noChangeArrowheads="1"/>
              </p:cNvSpPr>
              <p:nvPr/>
            </p:nvSpPr>
            <p:spPr bwMode="auto">
              <a:xfrm>
                <a:off x="6651689" y="1931196"/>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90">
                <a:extLst>
                  <a:ext uri="{FF2B5EF4-FFF2-40B4-BE49-F238E27FC236}">
                    <a16:creationId xmlns:a16="http://schemas.microsoft.com/office/drawing/2014/main" id="{877256C6-3BF6-4A9B-9CFB-312AA07D489B}"/>
                  </a:ext>
                </a:extLst>
              </p:cNvPr>
              <p:cNvSpPr>
                <a:spLocks/>
              </p:cNvSpPr>
              <p:nvPr/>
            </p:nvSpPr>
            <p:spPr bwMode="auto">
              <a:xfrm>
                <a:off x="6465902" y="1949608"/>
                <a:ext cx="209221" cy="207547"/>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91">
                <a:extLst>
                  <a:ext uri="{FF2B5EF4-FFF2-40B4-BE49-F238E27FC236}">
                    <a16:creationId xmlns:a16="http://schemas.microsoft.com/office/drawing/2014/main" id="{1279FE53-D4A3-4BBF-8059-6C9FA959D43A}"/>
                  </a:ext>
                </a:extLst>
              </p:cNvPr>
              <p:cNvSpPr>
                <a:spLocks/>
              </p:cNvSpPr>
              <p:nvPr/>
            </p:nvSpPr>
            <p:spPr bwMode="auto">
              <a:xfrm>
                <a:off x="6465902" y="1949608"/>
                <a:ext cx="209221" cy="207547"/>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Rectangle 92">
                <a:extLst>
                  <a:ext uri="{FF2B5EF4-FFF2-40B4-BE49-F238E27FC236}">
                    <a16:creationId xmlns:a16="http://schemas.microsoft.com/office/drawing/2014/main" id="{E0EB07DA-E892-4B53-8940-EE950E6EA605}"/>
                  </a:ext>
                </a:extLst>
              </p:cNvPr>
              <p:cNvSpPr>
                <a:spLocks noChangeArrowheads="1"/>
              </p:cNvSpPr>
              <p:nvPr/>
            </p:nvSpPr>
            <p:spPr bwMode="auto">
              <a:xfrm>
                <a:off x="6452512" y="1931196"/>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93">
                <a:extLst>
                  <a:ext uri="{FF2B5EF4-FFF2-40B4-BE49-F238E27FC236}">
                    <a16:creationId xmlns:a16="http://schemas.microsoft.com/office/drawing/2014/main" id="{157565EB-FC15-440B-AF9A-5AC68E70DC60}"/>
                  </a:ext>
                </a:extLst>
              </p:cNvPr>
              <p:cNvSpPr>
                <a:spLocks/>
              </p:cNvSpPr>
              <p:nvPr/>
            </p:nvSpPr>
            <p:spPr bwMode="auto">
              <a:xfrm>
                <a:off x="6268398" y="1949608"/>
                <a:ext cx="207547" cy="207547"/>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94">
                <a:extLst>
                  <a:ext uri="{FF2B5EF4-FFF2-40B4-BE49-F238E27FC236}">
                    <a16:creationId xmlns:a16="http://schemas.microsoft.com/office/drawing/2014/main" id="{E49131A4-DF53-4AD7-8F95-0C4D99E89393}"/>
                  </a:ext>
                </a:extLst>
              </p:cNvPr>
              <p:cNvSpPr>
                <a:spLocks/>
              </p:cNvSpPr>
              <p:nvPr/>
            </p:nvSpPr>
            <p:spPr bwMode="auto">
              <a:xfrm>
                <a:off x="6268398" y="1949608"/>
                <a:ext cx="207547" cy="207547"/>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Rectangle 95">
                <a:extLst>
                  <a:ext uri="{FF2B5EF4-FFF2-40B4-BE49-F238E27FC236}">
                    <a16:creationId xmlns:a16="http://schemas.microsoft.com/office/drawing/2014/main" id="{D327F87F-0784-4327-B3B0-D55C14F4AD6C}"/>
                  </a:ext>
                </a:extLst>
              </p:cNvPr>
              <p:cNvSpPr>
                <a:spLocks noChangeArrowheads="1"/>
              </p:cNvSpPr>
              <p:nvPr/>
            </p:nvSpPr>
            <p:spPr bwMode="auto">
              <a:xfrm>
                <a:off x="6251660" y="1931196"/>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96">
                <a:extLst>
                  <a:ext uri="{FF2B5EF4-FFF2-40B4-BE49-F238E27FC236}">
                    <a16:creationId xmlns:a16="http://schemas.microsoft.com/office/drawing/2014/main" id="{0CD93467-3979-4C4F-872C-46AF1E8CF8F5}"/>
                  </a:ext>
                </a:extLst>
              </p:cNvPr>
              <p:cNvSpPr>
                <a:spLocks/>
              </p:cNvSpPr>
              <p:nvPr/>
            </p:nvSpPr>
            <p:spPr bwMode="auto">
              <a:xfrm>
                <a:off x="6065872" y="1949608"/>
                <a:ext cx="212568" cy="207547"/>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97">
                <a:extLst>
                  <a:ext uri="{FF2B5EF4-FFF2-40B4-BE49-F238E27FC236}">
                    <a16:creationId xmlns:a16="http://schemas.microsoft.com/office/drawing/2014/main" id="{63D3C1BC-5EED-4638-91A8-833D6CEA5B46}"/>
                  </a:ext>
                </a:extLst>
              </p:cNvPr>
              <p:cNvSpPr>
                <a:spLocks/>
              </p:cNvSpPr>
              <p:nvPr/>
            </p:nvSpPr>
            <p:spPr bwMode="auto">
              <a:xfrm>
                <a:off x="6065872" y="1949608"/>
                <a:ext cx="212568" cy="207547"/>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Rectangle 98">
                <a:extLst>
                  <a:ext uri="{FF2B5EF4-FFF2-40B4-BE49-F238E27FC236}">
                    <a16:creationId xmlns:a16="http://schemas.microsoft.com/office/drawing/2014/main" id="{2F483531-7DEF-4293-BC3B-6B54E2C2F0F3}"/>
                  </a:ext>
                </a:extLst>
              </p:cNvPr>
              <p:cNvSpPr>
                <a:spLocks noChangeArrowheads="1"/>
              </p:cNvSpPr>
              <p:nvPr/>
            </p:nvSpPr>
            <p:spPr bwMode="auto">
              <a:xfrm>
                <a:off x="6052482" y="1931196"/>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Rectangle 92">
                <a:extLst>
                  <a:ext uri="{FF2B5EF4-FFF2-40B4-BE49-F238E27FC236}">
                    <a16:creationId xmlns:a16="http://schemas.microsoft.com/office/drawing/2014/main" id="{DB7EB628-DD67-4BC5-9A02-2CA4E987BB3E}"/>
                  </a:ext>
                </a:extLst>
              </p:cNvPr>
              <p:cNvSpPr>
                <a:spLocks noChangeArrowheads="1"/>
              </p:cNvSpPr>
              <p:nvPr/>
            </p:nvSpPr>
            <p:spPr bwMode="auto">
              <a:xfrm>
                <a:off x="6843390" y="1957171"/>
                <a:ext cx="40170" cy="1828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93">
                <a:extLst>
                  <a:ext uri="{FF2B5EF4-FFF2-40B4-BE49-F238E27FC236}">
                    <a16:creationId xmlns:a16="http://schemas.microsoft.com/office/drawing/2014/main" id="{7617CE5E-7595-4B66-9C9E-8B300CE1DB82}"/>
                  </a:ext>
                </a:extLst>
              </p:cNvPr>
              <p:cNvSpPr>
                <a:spLocks/>
              </p:cNvSpPr>
              <p:nvPr/>
            </p:nvSpPr>
            <p:spPr bwMode="auto">
              <a:xfrm>
                <a:off x="6659276" y="1949608"/>
                <a:ext cx="207547" cy="207547"/>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94">
                <a:extLst>
                  <a:ext uri="{FF2B5EF4-FFF2-40B4-BE49-F238E27FC236}">
                    <a16:creationId xmlns:a16="http://schemas.microsoft.com/office/drawing/2014/main" id="{C628583E-7A48-4819-A24F-33C347B1C74C}"/>
                  </a:ext>
                </a:extLst>
              </p:cNvPr>
              <p:cNvSpPr>
                <a:spLocks/>
              </p:cNvSpPr>
              <p:nvPr/>
            </p:nvSpPr>
            <p:spPr bwMode="auto">
              <a:xfrm>
                <a:off x="6659276" y="1949608"/>
                <a:ext cx="207547" cy="207547"/>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71451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sp>
        <p:nvSpPr>
          <p:cNvPr id="3" name="Rounded Rectangle 4">
            <a:extLst>
              <a:ext uri="{FF2B5EF4-FFF2-40B4-BE49-F238E27FC236}">
                <a16:creationId xmlns:a16="http://schemas.microsoft.com/office/drawing/2014/main" id="{A9E93B41-7311-4529-B0FC-BC3E52E0F90D}"/>
              </a:ext>
            </a:extLst>
          </p:cNvPr>
          <p:cNvSpPr/>
          <p:nvPr/>
        </p:nvSpPr>
        <p:spPr>
          <a:xfrm>
            <a:off x="9013852" y="1719053"/>
            <a:ext cx="2152726" cy="4284724"/>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4" name="Group 3">
            <a:extLst>
              <a:ext uri="{FF2B5EF4-FFF2-40B4-BE49-F238E27FC236}">
                <a16:creationId xmlns:a16="http://schemas.microsoft.com/office/drawing/2014/main" id="{01C200E5-05F8-4E6E-8DCF-E6724B5ACF9A}"/>
              </a:ext>
            </a:extLst>
          </p:cNvPr>
          <p:cNvGrpSpPr/>
          <p:nvPr/>
        </p:nvGrpSpPr>
        <p:grpSpPr>
          <a:xfrm>
            <a:off x="9269125" y="3562721"/>
            <a:ext cx="1642180" cy="2255262"/>
            <a:chOff x="1077300" y="4004825"/>
            <a:chExt cx="1698908" cy="2255262"/>
          </a:xfrm>
        </p:grpSpPr>
        <p:sp>
          <p:nvSpPr>
            <p:cNvPr id="5" name="TextBox 4">
              <a:extLst>
                <a:ext uri="{FF2B5EF4-FFF2-40B4-BE49-F238E27FC236}">
                  <a16:creationId xmlns:a16="http://schemas.microsoft.com/office/drawing/2014/main" id="{BC90B7A3-0B9D-4055-8035-0D062484F907}"/>
                </a:ext>
              </a:extLst>
            </p:cNvPr>
            <p:cNvSpPr txBox="1"/>
            <p:nvPr/>
          </p:nvSpPr>
          <p:spPr>
            <a:xfrm>
              <a:off x="1077300" y="4004825"/>
              <a:ext cx="169890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5F2CA7D4-4BD9-4E9C-8143-88D7F7346558}"/>
                </a:ext>
              </a:extLst>
            </p:cNvPr>
            <p:cNvSpPr txBox="1"/>
            <p:nvPr/>
          </p:nvSpPr>
          <p:spPr>
            <a:xfrm>
              <a:off x="1077300" y="4321095"/>
              <a:ext cx="1698908" cy="1938992"/>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r>
                <a:rPr lang="en-US" altLang="ko-KR" sz="1200" dirty="0">
                  <a:solidFill>
                    <a:schemeClr val="tx1">
                      <a:lumMod val="65000"/>
                      <a:lumOff val="35000"/>
                    </a:schemeClr>
                  </a:solidFill>
                  <a:cs typeface="Arial" pitchFamily="34" charset="0"/>
                </a:rPr>
                <a:t>Easy to change colors, photos and Text.  </a:t>
              </a:r>
            </a:p>
          </p:txBody>
        </p:sp>
      </p:grpSp>
      <p:sp>
        <p:nvSpPr>
          <p:cNvPr id="7" name="Right Arrow 6">
            <a:extLst>
              <a:ext uri="{FF2B5EF4-FFF2-40B4-BE49-F238E27FC236}">
                <a16:creationId xmlns:a16="http://schemas.microsoft.com/office/drawing/2014/main" id="{808BCDC8-7003-43DE-AC33-F8A157406093}"/>
              </a:ext>
            </a:extLst>
          </p:cNvPr>
          <p:cNvSpPr/>
          <p:nvPr/>
        </p:nvSpPr>
        <p:spPr>
          <a:xfrm>
            <a:off x="9013852" y="1899321"/>
            <a:ext cx="1478459" cy="864096"/>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7">
            <a:extLst>
              <a:ext uri="{FF2B5EF4-FFF2-40B4-BE49-F238E27FC236}">
                <a16:creationId xmlns:a16="http://schemas.microsoft.com/office/drawing/2014/main" id="{B914A743-8634-45E1-94D5-FD6932DCC631}"/>
              </a:ext>
            </a:extLst>
          </p:cNvPr>
          <p:cNvSpPr txBox="1"/>
          <p:nvPr/>
        </p:nvSpPr>
        <p:spPr>
          <a:xfrm>
            <a:off x="9347214" y="2075996"/>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4</a:t>
            </a:r>
            <a:endParaRPr lang="ko-KR" altLang="en-US" sz="2800" b="1" dirty="0">
              <a:solidFill>
                <a:schemeClr val="bg1"/>
              </a:solidFill>
              <a:cs typeface="Arial" pitchFamily="34" charset="0"/>
            </a:endParaRPr>
          </a:p>
        </p:txBody>
      </p:sp>
      <p:sp>
        <p:nvSpPr>
          <p:cNvPr id="9" name="Rounded Rectangle 64">
            <a:extLst>
              <a:ext uri="{FF2B5EF4-FFF2-40B4-BE49-F238E27FC236}">
                <a16:creationId xmlns:a16="http://schemas.microsoft.com/office/drawing/2014/main" id="{E739ABA9-F173-4257-84AE-9F74363FEED3}"/>
              </a:ext>
            </a:extLst>
          </p:cNvPr>
          <p:cNvSpPr/>
          <p:nvPr/>
        </p:nvSpPr>
        <p:spPr>
          <a:xfrm>
            <a:off x="972444" y="1740748"/>
            <a:ext cx="2152726" cy="4284724"/>
          </a:xfrm>
          <a:prstGeom prst="roundRect">
            <a:avLst>
              <a:gd name="adj" fmla="val 7734"/>
            </a:avLst>
          </a:prstGeom>
          <a:solidFill>
            <a:schemeClr val="bg1"/>
          </a:solidFill>
          <a:ln w="25400">
            <a:solidFill>
              <a:schemeClr val="accent2"/>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10" name="Group 9">
            <a:extLst>
              <a:ext uri="{FF2B5EF4-FFF2-40B4-BE49-F238E27FC236}">
                <a16:creationId xmlns:a16="http://schemas.microsoft.com/office/drawing/2014/main" id="{DBB12F02-0EC7-4F67-B622-C1EFC573B789}"/>
              </a:ext>
            </a:extLst>
          </p:cNvPr>
          <p:cNvGrpSpPr/>
          <p:nvPr/>
        </p:nvGrpSpPr>
        <p:grpSpPr>
          <a:xfrm>
            <a:off x="1227716" y="3584416"/>
            <a:ext cx="1642180" cy="2255262"/>
            <a:chOff x="1077300" y="4004825"/>
            <a:chExt cx="1698908" cy="2255262"/>
          </a:xfrm>
        </p:grpSpPr>
        <p:sp>
          <p:nvSpPr>
            <p:cNvPr id="11" name="TextBox 10">
              <a:extLst>
                <a:ext uri="{FF2B5EF4-FFF2-40B4-BE49-F238E27FC236}">
                  <a16:creationId xmlns:a16="http://schemas.microsoft.com/office/drawing/2014/main" id="{C45261EE-29E5-4C68-BDCA-C80F1E447046}"/>
                </a:ext>
              </a:extLst>
            </p:cNvPr>
            <p:cNvSpPr txBox="1"/>
            <p:nvPr/>
          </p:nvSpPr>
          <p:spPr>
            <a:xfrm>
              <a:off x="1077300" y="4004825"/>
              <a:ext cx="169890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7015AA19-7DA6-468D-8FAE-9A3A69CD59FE}"/>
                </a:ext>
              </a:extLst>
            </p:cNvPr>
            <p:cNvSpPr txBox="1"/>
            <p:nvPr/>
          </p:nvSpPr>
          <p:spPr>
            <a:xfrm>
              <a:off x="1077300" y="4321095"/>
              <a:ext cx="1698908" cy="1938992"/>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r>
                <a:rPr lang="en-US" altLang="ko-KR" sz="1200" dirty="0">
                  <a:solidFill>
                    <a:schemeClr val="tx1">
                      <a:lumMod val="65000"/>
                      <a:lumOff val="35000"/>
                    </a:schemeClr>
                  </a:solidFill>
                  <a:cs typeface="Arial" pitchFamily="34" charset="0"/>
                </a:rPr>
                <a:t> Easy to change colors, photos and Text.  </a:t>
              </a:r>
            </a:p>
          </p:txBody>
        </p:sp>
      </p:grpSp>
      <p:sp>
        <p:nvSpPr>
          <p:cNvPr id="13" name="Right Arrow 66">
            <a:extLst>
              <a:ext uri="{FF2B5EF4-FFF2-40B4-BE49-F238E27FC236}">
                <a16:creationId xmlns:a16="http://schemas.microsoft.com/office/drawing/2014/main" id="{B8AD20B5-DDAD-4484-9BEA-D9B41CECEC2F}"/>
              </a:ext>
            </a:extLst>
          </p:cNvPr>
          <p:cNvSpPr/>
          <p:nvPr/>
        </p:nvSpPr>
        <p:spPr>
          <a:xfrm>
            <a:off x="972443" y="1921016"/>
            <a:ext cx="1478459" cy="864096"/>
          </a:xfrm>
          <a:prstGeom prst="rightArrow">
            <a:avLst>
              <a:gd name="adj1" fmla="val 65118"/>
              <a:gd name="adj2" fmla="val 84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F8967793-88B1-4835-AF74-991068C1E3E5}"/>
              </a:ext>
            </a:extLst>
          </p:cNvPr>
          <p:cNvSpPr txBox="1"/>
          <p:nvPr/>
        </p:nvSpPr>
        <p:spPr>
          <a:xfrm>
            <a:off x="1285865" y="2097691"/>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sp>
        <p:nvSpPr>
          <p:cNvPr id="15" name="Rounded Rectangle 71">
            <a:extLst>
              <a:ext uri="{FF2B5EF4-FFF2-40B4-BE49-F238E27FC236}">
                <a16:creationId xmlns:a16="http://schemas.microsoft.com/office/drawing/2014/main" id="{AB6D0A6B-0493-4267-8C52-9CB24FFFF57F}"/>
              </a:ext>
            </a:extLst>
          </p:cNvPr>
          <p:cNvSpPr/>
          <p:nvPr/>
        </p:nvSpPr>
        <p:spPr>
          <a:xfrm>
            <a:off x="3652912" y="1740748"/>
            <a:ext cx="2152726" cy="4284724"/>
          </a:xfrm>
          <a:prstGeom prst="roundRect">
            <a:avLst>
              <a:gd name="adj" fmla="val 7734"/>
            </a:avLst>
          </a:prstGeom>
          <a:solidFill>
            <a:schemeClr val="bg1"/>
          </a:solidFill>
          <a:ln w="25400">
            <a:solidFill>
              <a:schemeClr val="accent3"/>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16" name="Group 15">
            <a:extLst>
              <a:ext uri="{FF2B5EF4-FFF2-40B4-BE49-F238E27FC236}">
                <a16:creationId xmlns:a16="http://schemas.microsoft.com/office/drawing/2014/main" id="{C23E80CF-849F-4C8C-BF9A-EF69404AC962}"/>
              </a:ext>
            </a:extLst>
          </p:cNvPr>
          <p:cNvGrpSpPr/>
          <p:nvPr/>
        </p:nvGrpSpPr>
        <p:grpSpPr>
          <a:xfrm>
            <a:off x="3908185" y="3603812"/>
            <a:ext cx="1642180" cy="2235866"/>
            <a:chOff x="1077300" y="4004825"/>
            <a:chExt cx="1698908" cy="2235866"/>
          </a:xfrm>
        </p:grpSpPr>
        <p:sp>
          <p:nvSpPr>
            <p:cNvPr id="17" name="TextBox 16">
              <a:extLst>
                <a:ext uri="{FF2B5EF4-FFF2-40B4-BE49-F238E27FC236}">
                  <a16:creationId xmlns:a16="http://schemas.microsoft.com/office/drawing/2014/main" id="{37035A70-230A-4887-96B1-2EF35717FFEC}"/>
                </a:ext>
              </a:extLst>
            </p:cNvPr>
            <p:cNvSpPr txBox="1"/>
            <p:nvPr/>
          </p:nvSpPr>
          <p:spPr>
            <a:xfrm>
              <a:off x="1077300" y="4004825"/>
              <a:ext cx="169890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ECFEAA92-37C9-49C0-9589-AEF6E4029F47}"/>
                </a:ext>
              </a:extLst>
            </p:cNvPr>
            <p:cNvSpPr txBox="1"/>
            <p:nvPr/>
          </p:nvSpPr>
          <p:spPr>
            <a:xfrm>
              <a:off x="1079313" y="4301699"/>
              <a:ext cx="1696895" cy="1938992"/>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r>
                <a:rPr lang="en-US" altLang="ko-KR" sz="1200" dirty="0">
                  <a:solidFill>
                    <a:schemeClr val="tx1">
                      <a:lumMod val="65000"/>
                      <a:lumOff val="35000"/>
                    </a:schemeClr>
                  </a:solidFill>
                  <a:cs typeface="Arial" pitchFamily="34" charset="0"/>
                </a:rPr>
                <a:t> Easy to change colors, photos and Text.  </a:t>
              </a:r>
            </a:p>
          </p:txBody>
        </p:sp>
      </p:grpSp>
      <p:sp>
        <p:nvSpPr>
          <p:cNvPr id="19" name="Right Arrow 73">
            <a:extLst>
              <a:ext uri="{FF2B5EF4-FFF2-40B4-BE49-F238E27FC236}">
                <a16:creationId xmlns:a16="http://schemas.microsoft.com/office/drawing/2014/main" id="{55E9B55C-1AAA-4ACB-8796-39E6D32D55EE}"/>
              </a:ext>
            </a:extLst>
          </p:cNvPr>
          <p:cNvSpPr/>
          <p:nvPr/>
        </p:nvSpPr>
        <p:spPr>
          <a:xfrm>
            <a:off x="3652912" y="1921016"/>
            <a:ext cx="1478459" cy="864096"/>
          </a:xfrm>
          <a:prstGeom prst="rightArrow">
            <a:avLst>
              <a:gd name="adj1" fmla="val 65118"/>
              <a:gd name="adj2" fmla="val 846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TextBox 19">
            <a:extLst>
              <a:ext uri="{FF2B5EF4-FFF2-40B4-BE49-F238E27FC236}">
                <a16:creationId xmlns:a16="http://schemas.microsoft.com/office/drawing/2014/main" id="{98D5947F-1939-4486-9454-A9FEC12A7A8E}"/>
              </a:ext>
            </a:extLst>
          </p:cNvPr>
          <p:cNvSpPr txBox="1"/>
          <p:nvPr/>
        </p:nvSpPr>
        <p:spPr>
          <a:xfrm>
            <a:off x="3946394" y="2097691"/>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21" name="Rounded Rectangle 78">
            <a:extLst>
              <a:ext uri="{FF2B5EF4-FFF2-40B4-BE49-F238E27FC236}">
                <a16:creationId xmlns:a16="http://schemas.microsoft.com/office/drawing/2014/main" id="{3E0CE31E-2D95-4A43-B258-AF0D5F894F56}"/>
              </a:ext>
            </a:extLst>
          </p:cNvPr>
          <p:cNvSpPr/>
          <p:nvPr/>
        </p:nvSpPr>
        <p:spPr>
          <a:xfrm>
            <a:off x="6333382" y="1740748"/>
            <a:ext cx="2152726" cy="4284724"/>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endParaRPr lang="ko-KR" altLang="en-US" sz="1200"/>
          </a:p>
        </p:txBody>
      </p:sp>
      <p:grpSp>
        <p:nvGrpSpPr>
          <p:cNvPr id="22" name="Group 21">
            <a:extLst>
              <a:ext uri="{FF2B5EF4-FFF2-40B4-BE49-F238E27FC236}">
                <a16:creationId xmlns:a16="http://schemas.microsoft.com/office/drawing/2014/main" id="{E8600569-69AE-4969-957C-58726C1AE0CC}"/>
              </a:ext>
            </a:extLst>
          </p:cNvPr>
          <p:cNvGrpSpPr/>
          <p:nvPr/>
        </p:nvGrpSpPr>
        <p:grpSpPr>
          <a:xfrm>
            <a:off x="6588655" y="3584416"/>
            <a:ext cx="1642180" cy="2255262"/>
            <a:chOff x="1077300" y="4004825"/>
            <a:chExt cx="1698908" cy="2255262"/>
          </a:xfrm>
        </p:grpSpPr>
        <p:sp>
          <p:nvSpPr>
            <p:cNvPr id="23" name="TextBox 22">
              <a:extLst>
                <a:ext uri="{FF2B5EF4-FFF2-40B4-BE49-F238E27FC236}">
                  <a16:creationId xmlns:a16="http://schemas.microsoft.com/office/drawing/2014/main" id="{FCFE04C0-4920-47E6-9D0C-AB1CFF843B0F}"/>
                </a:ext>
              </a:extLst>
            </p:cNvPr>
            <p:cNvSpPr txBox="1"/>
            <p:nvPr/>
          </p:nvSpPr>
          <p:spPr>
            <a:xfrm>
              <a:off x="1077300" y="4004825"/>
              <a:ext cx="169890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12B45991-EE76-4A09-8D22-C02A4B31DB65}"/>
                </a:ext>
              </a:extLst>
            </p:cNvPr>
            <p:cNvSpPr txBox="1"/>
            <p:nvPr/>
          </p:nvSpPr>
          <p:spPr>
            <a:xfrm>
              <a:off x="1077300" y="4321095"/>
              <a:ext cx="1698908" cy="1938992"/>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r>
                <a:rPr lang="en-US" altLang="ko-KR" sz="1200" dirty="0">
                  <a:solidFill>
                    <a:schemeClr val="tx1">
                      <a:lumMod val="65000"/>
                      <a:lumOff val="35000"/>
                    </a:schemeClr>
                  </a:solidFill>
                  <a:cs typeface="Arial" pitchFamily="34" charset="0"/>
                </a:rPr>
                <a:t>Easy to change colors, photos and Text.  </a:t>
              </a:r>
            </a:p>
          </p:txBody>
        </p:sp>
      </p:grpSp>
      <p:sp>
        <p:nvSpPr>
          <p:cNvPr id="25" name="Right Arrow 80">
            <a:extLst>
              <a:ext uri="{FF2B5EF4-FFF2-40B4-BE49-F238E27FC236}">
                <a16:creationId xmlns:a16="http://schemas.microsoft.com/office/drawing/2014/main" id="{D20E8A35-EF48-41C9-BF5E-1242F9470410}"/>
              </a:ext>
            </a:extLst>
          </p:cNvPr>
          <p:cNvSpPr/>
          <p:nvPr/>
        </p:nvSpPr>
        <p:spPr>
          <a:xfrm>
            <a:off x="6333382" y="1921016"/>
            <a:ext cx="1478459" cy="864096"/>
          </a:xfrm>
          <a:prstGeom prst="rightArrow">
            <a:avLst>
              <a:gd name="adj1" fmla="val 65118"/>
              <a:gd name="adj2" fmla="val 846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TextBox 25">
            <a:extLst>
              <a:ext uri="{FF2B5EF4-FFF2-40B4-BE49-F238E27FC236}">
                <a16:creationId xmlns:a16="http://schemas.microsoft.com/office/drawing/2014/main" id="{4DC678EE-86AC-4FF3-8CBE-BFD295BBE1A4}"/>
              </a:ext>
            </a:extLst>
          </p:cNvPr>
          <p:cNvSpPr txBox="1"/>
          <p:nvPr/>
        </p:nvSpPr>
        <p:spPr>
          <a:xfrm>
            <a:off x="6606922" y="2097691"/>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grpSp>
        <p:nvGrpSpPr>
          <p:cNvPr id="31" name="Group 30">
            <a:extLst>
              <a:ext uri="{FF2B5EF4-FFF2-40B4-BE49-F238E27FC236}">
                <a16:creationId xmlns:a16="http://schemas.microsoft.com/office/drawing/2014/main" id="{1F9014FD-E913-4DC6-B4D1-97F1A18AC212}"/>
              </a:ext>
            </a:extLst>
          </p:cNvPr>
          <p:cNvGrpSpPr/>
          <p:nvPr/>
        </p:nvGrpSpPr>
        <p:grpSpPr>
          <a:xfrm rot="2218954">
            <a:off x="7274930" y="3022484"/>
            <a:ext cx="224382" cy="495978"/>
            <a:chOff x="9501391" y="4122779"/>
            <a:chExt cx="922752" cy="2039667"/>
          </a:xfrm>
          <a:solidFill>
            <a:schemeClr val="accent4"/>
          </a:solidFill>
        </p:grpSpPr>
        <p:sp>
          <p:nvSpPr>
            <p:cNvPr id="32" name="Freeform: Shape 31">
              <a:extLst>
                <a:ext uri="{FF2B5EF4-FFF2-40B4-BE49-F238E27FC236}">
                  <a16:creationId xmlns:a16="http://schemas.microsoft.com/office/drawing/2014/main" id="{F5B0DA54-2781-4F2E-B7DA-300545815BCE}"/>
                </a:ext>
              </a:extLst>
            </p:cNvPr>
            <p:cNvSpPr/>
            <p:nvPr/>
          </p:nvSpPr>
          <p:spPr>
            <a:xfrm>
              <a:off x="9501391" y="4122779"/>
              <a:ext cx="922752" cy="999648"/>
            </a:xfrm>
            <a:custGeom>
              <a:avLst/>
              <a:gdLst>
                <a:gd name="connsiteX0" fmla="*/ 907614 w 922752"/>
                <a:gd name="connsiteY0" fmla="*/ 924915 h 999648"/>
                <a:gd name="connsiteX1" fmla="*/ 898002 w 922752"/>
                <a:gd name="connsiteY1" fmla="*/ 957596 h 999648"/>
                <a:gd name="connsiteX2" fmla="*/ 842252 w 922752"/>
                <a:gd name="connsiteY2" fmla="*/ 986432 h 999648"/>
                <a:gd name="connsiteX3" fmla="*/ 94438 w 922752"/>
                <a:gd name="connsiteY3" fmla="*/ 986432 h 999648"/>
                <a:gd name="connsiteX4" fmla="*/ 38688 w 922752"/>
                <a:gd name="connsiteY4" fmla="*/ 957596 h 999648"/>
                <a:gd name="connsiteX5" fmla="*/ 29076 w 922752"/>
                <a:gd name="connsiteY5" fmla="*/ 924915 h 999648"/>
                <a:gd name="connsiteX6" fmla="*/ 34843 w 922752"/>
                <a:gd name="connsiteY6" fmla="*/ 898001 h 999648"/>
                <a:gd name="connsiteX7" fmla="*/ 407789 w 922752"/>
                <a:gd name="connsiteY7" fmla="*/ 65602 h 999648"/>
                <a:gd name="connsiteX8" fmla="*/ 467383 w 922752"/>
                <a:gd name="connsiteY8" fmla="*/ 29076 h 999648"/>
                <a:gd name="connsiteX9" fmla="*/ 526979 w 922752"/>
                <a:gd name="connsiteY9" fmla="*/ 65602 h 999648"/>
                <a:gd name="connsiteX10" fmla="*/ 899924 w 922752"/>
                <a:gd name="connsiteY10" fmla="*/ 898001 h 999648"/>
                <a:gd name="connsiteX11" fmla="*/ 907614 w 922752"/>
                <a:gd name="connsiteY11" fmla="*/ 924915 h 9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752" h="999648">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grpFill/>
            <a:ln w="19209"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BFD36A5-867A-47FF-8063-6DF11F461E6D}"/>
                </a:ext>
              </a:extLst>
            </p:cNvPr>
            <p:cNvSpPr/>
            <p:nvPr/>
          </p:nvSpPr>
          <p:spPr>
            <a:xfrm>
              <a:off x="9912785" y="4907118"/>
              <a:ext cx="115344" cy="480600"/>
            </a:xfrm>
            <a:custGeom>
              <a:avLst/>
              <a:gdLst>
                <a:gd name="connsiteX0" fmla="*/ 29076 w 115344"/>
                <a:gd name="connsiteY0" fmla="*/ 57912 h 480600"/>
                <a:gd name="connsiteX1" fmla="*/ 29076 w 115344"/>
                <a:gd name="connsiteY1" fmla="*/ 457772 h 480600"/>
                <a:gd name="connsiteX2" fmla="*/ 88671 w 115344"/>
                <a:gd name="connsiteY2" fmla="*/ 457772 h 480600"/>
                <a:gd name="connsiteX3" fmla="*/ 88671 w 115344"/>
                <a:gd name="connsiteY3" fmla="*/ 57912 h 480600"/>
                <a:gd name="connsiteX4" fmla="*/ 59835 w 115344"/>
                <a:gd name="connsiteY4" fmla="*/ 29076 h 480600"/>
                <a:gd name="connsiteX5" fmla="*/ 29076 w 115344"/>
                <a:gd name="connsiteY5" fmla="*/ 57912 h 48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4" h="480600">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grpFill/>
            <a:ln w="19209"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C21CBD0-FE11-4DD8-807E-8B148C5CDE14}"/>
                </a:ext>
              </a:extLst>
            </p:cNvPr>
            <p:cNvSpPr/>
            <p:nvPr/>
          </p:nvSpPr>
          <p:spPr>
            <a:xfrm>
              <a:off x="9839425" y="5355038"/>
              <a:ext cx="249912" cy="807408"/>
            </a:xfrm>
            <a:custGeom>
              <a:avLst/>
              <a:gdLst>
                <a:gd name="connsiteX0" fmla="*/ 233159 w 249912"/>
                <a:gd name="connsiteY0" fmla="*/ 86748 h 807408"/>
                <a:gd name="connsiteX1" fmla="*/ 200478 w 249912"/>
                <a:gd name="connsiteY1" fmla="*/ 29076 h 807408"/>
                <a:gd name="connsiteX2" fmla="*/ 131272 w 249912"/>
                <a:gd name="connsiteY2" fmla="*/ 29076 h 807408"/>
                <a:gd name="connsiteX3" fmla="*/ 62065 w 249912"/>
                <a:gd name="connsiteY3" fmla="*/ 29076 h 807408"/>
                <a:gd name="connsiteX4" fmla="*/ 29385 w 249912"/>
                <a:gd name="connsiteY4" fmla="*/ 86748 h 807408"/>
                <a:gd name="connsiteX5" fmla="*/ 35152 w 249912"/>
                <a:gd name="connsiteY5" fmla="*/ 698072 h 807408"/>
                <a:gd name="connsiteX6" fmla="*/ 131272 w 249912"/>
                <a:gd name="connsiteY6" fmla="*/ 778812 h 807408"/>
                <a:gd name="connsiteX7" fmla="*/ 227392 w 249912"/>
                <a:gd name="connsiteY7" fmla="*/ 698072 h 807408"/>
                <a:gd name="connsiteX8" fmla="*/ 233159 w 249912"/>
                <a:gd name="connsiteY8" fmla="*/ 86748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12" h="807408">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grpFill/>
            <a:ln w="19209"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43FA65F5-154A-4476-8239-B27C912FB6B9}"/>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67A20BC4-5636-4ED6-9295-59A29059D573}"/>
                </a:ext>
              </a:extLst>
            </p:cNvPr>
            <p:cNvSpPr/>
            <p:nvPr/>
          </p:nvSpPr>
          <p:spPr>
            <a:xfrm>
              <a:off x="9882026" y="5328124"/>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6413CC1-A5DA-444E-9D45-BC494A330C77}"/>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grpSp>
      <p:grpSp>
        <p:nvGrpSpPr>
          <p:cNvPr id="38" name="Group 37">
            <a:extLst>
              <a:ext uri="{FF2B5EF4-FFF2-40B4-BE49-F238E27FC236}">
                <a16:creationId xmlns:a16="http://schemas.microsoft.com/office/drawing/2014/main" id="{EF40E575-E3F1-462E-AC15-299FF5504501}"/>
              </a:ext>
            </a:extLst>
          </p:cNvPr>
          <p:cNvGrpSpPr/>
          <p:nvPr/>
        </p:nvGrpSpPr>
        <p:grpSpPr>
          <a:xfrm rot="2078969">
            <a:off x="9972357" y="2976855"/>
            <a:ext cx="264664" cy="433860"/>
            <a:chOff x="8457528" y="4216977"/>
            <a:chExt cx="1076544" cy="1764763"/>
          </a:xfrm>
          <a:solidFill>
            <a:schemeClr val="accent1"/>
          </a:solidFill>
        </p:grpSpPr>
        <p:sp>
          <p:nvSpPr>
            <p:cNvPr id="39" name="Freeform: Shape 38">
              <a:extLst>
                <a:ext uri="{FF2B5EF4-FFF2-40B4-BE49-F238E27FC236}">
                  <a16:creationId xmlns:a16="http://schemas.microsoft.com/office/drawing/2014/main" id="{C79510FA-5098-472F-9F9E-67873CBBB20B}"/>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grpFill/>
            <a:ln w="19209"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6532A24E-7286-4CD9-92DA-3161199716AE}"/>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grpFill/>
            <a:ln w="19209" cap="flat">
              <a:noFill/>
              <a:prstDash val="solid"/>
              <a:miter/>
            </a:ln>
          </p:spPr>
          <p:txBody>
            <a:bodyPr rtlCol="0" anchor="ctr"/>
            <a:lstStyle/>
            <a:p>
              <a:endParaRPr lang="en-US" dirty="0"/>
            </a:p>
          </p:txBody>
        </p:sp>
      </p:grpSp>
      <p:grpSp>
        <p:nvGrpSpPr>
          <p:cNvPr id="41" name="Group 40">
            <a:extLst>
              <a:ext uri="{FF2B5EF4-FFF2-40B4-BE49-F238E27FC236}">
                <a16:creationId xmlns:a16="http://schemas.microsoft.com/office/drawing/2014/main" id="{166B246C-4520-4848-A8F4-8001FD5885E0}"/>
              </a:ext>
            </a:extLst>
          </p:cNvPr>
          <p:cNvGrpSpPr/>
          <p:nvPr/>
        </p:nvGrpSpPr>
        <p:grpSpPr>
          <a:xfrm rot="3120492">
            <a:off x="1862705" y="2956661"/>
            <a:ext cx="314793" cy="536850"/>
            <a:chOff x="4877940" y="1698632"/>
            <a:chExt cx="711288" cy="1213035"/>
          </a:xfrm>
          <a:solidFill>
            <a:schemeClr val="accent2"/>
          </a:solidFill>
        </p:grpSpPr>
        <p:sp>
          <p:nvSpPr>
            <p:cNvPr id="42" name="Freeform: Shape 41">
              <a:extLst>
                <a:ext uri="{FF2B5EF4-FFF2-40B4-BE49-F238E27FC236}">
                  <a16:creationId xmlns:a16="http://schemas.microsoft.com/office/drawing/2014/main" id="{7FCD3E24-0EC0-4091-A41E-572E7321053B}"/>
                </a:ext>
              </a:extLst>
            </p:cNvPr>
            <p:cNvSpPr/>
            <p:nvPr/>
          </p:nvSpPr>
          <p:spPr>
            <a:xfrm>
              <a:off x="4877940" y="1700555"/>
              <a:ext cx="692064" cy="1211112"/>
            </a:xfrm>
            <a:custGeom>
              <a:avLst/>
              <a:gdLst>
                <a:gd name="connsiteX0" fmla="*/ 653934 w 692064"/>
                <a:gd name="connsiteY0" fmla="*/ 29076 h 1211112"/>
                <a:gd name="connsiteX1" fmla="*/ 584728 w 692064"/>
                <a:gd name="connsiteY1" fmla="*/ 29076 h 1211112"/>
                <a:gd name="connsiteX2" fmla="*/ 559737 w 692064"/>
                <a:gd name="connsiteY2" fmla="*/ 65602 h 1211112"/>
                <a:gd name="connsiteX3" fmla="*/ 521289 w 692064"/>
                <a:gd name="connsiteY3" fmla="*/ 65602 h 1211112"/>
                <a:gd name="connsiteX4" fmla="*/ 496297 w 692064"/>
                <a:gd name="connsiteY4" fmla="*/ 29076 h 1211112"/>
                <a:gd name="connsiteX5" fmla="*/ 277144 w 692064"/>
                <a:gd name="connsiteY5" fmla="*/ 29076 h 1211112"/>
                <a:gd name="connsiteX6" fmla="*/ 69525 w 692064"/>
                <a:gd name="connsiteY6" fmla="*/ 159800 h 1211112"/>
                <a:gd name="connsiteX7" fmla="*/ 34921 w 692064"/>
                <a:gd name="connsiteY7" fmla="*/ 198248 h 1211112"/>
                <a:gd name="connsiteX8" fmla="*/ 31077 w 692064"/>
                <a:gd name="connsiteY8" fmla="*/ 221316 h 1211112"/>
                <a:gd name="connsiteX9" fmla="*/ 50301 w 692064"/>
                <a:gd name="connsiteY9" fmla="*/ 234773 h 1211112"/>
                <a:gd name="connsiteX10" fmla="*/ 59913 w 692064"/>
                <a:gd name="connsiteY10" fmla="*/ 232851 h 1211112"/>
                <a:gd name="connsiteX11" fmla="*/ 113740 w 692064"/>
                <a:gd name="connsiteY11" fmla="*/ 204015 h 1211112"/>
                <a:gd name="connsiteX12" fmla="*/ 271377 w 692064"/>
                <a:gd name="connsiteY12" fmla="*/ 192480 h 1211112"/>
                <a:gd name="connsiteX13" fmla="*/ 275221 w 692064"/>
                <a:gd name="connsiteY13" fmla="*/ 194403 h 1211112"/>
                <a:gd name="connsiteX14" fmla="*/ 329049 w 692064"/>
                <a:gd name="connsiteY14" fmla="*/ 194403 h 1211112"/>
                <a:gd name="connsiteX15" fmla="*/ 329049 w 692064"/>
                <a:gd name="connsiteY15" fmla="*/ 580805 h 1211112"/>
                <a:gd name="connsiteX16" fmla="*/ 307902 w 692064"/>
                <a:gd name="connsiteY16" fmla="*/ 605796 h 1211112"/>
                <a:gd name="connsiteX17" fmla="*/ 290601 w 692064"/>
                <a:gd name="connsiteY17" fmla="*/ 1030647 h 1211112"/>
                <a:gd name="connsiteX18" fmla="*/ 323281 w 692064"/>
                <a:gd name="connsiteY18" fmla="*/ 1138301 h 1211112"/>
                <a:gd name="connsiteX19" fmla="*/ 375186 w 692064"/>
                <a:gd name="connsiteY19" fmla="*/ 1184439 h 1211112"/>
                <a:gd name="connsiteX20" fmla="*/ 427091 w 692064"/>
                <a:gd name="connsiteY20" fmla="*/ 1138301 h 1211112"/>
                <a:gd name="connsiteX21" fmla="*/ 459772 w 692064"/>
                <a:gd name="connsiteY21" fmla="*/ 1030647 h 1211112"/>
                <a:gd name="connsiteX22" fmla="*/ 442470 w 692064"/>
                <a:gd name="connsiteY22" fmla="*/ 605796 h 1211112"/>
                <a:gd name="connsiteX23" fmla="*/ 421324 w 692064"/>
                <a:gd name="connsiteY23" fmla="*/ 580805 h 1211112"/>
                <a:gd name="connsiteX24" fmla="*/ 421324 w 692064"/>
                <a:gd name="connsiteY24" fmla="*/ 192480 h 1211112"/>
                <a:gd name="connsiteX25" fmla="*/ 494375 w 692064"/>
                <a:gd name="connsiteY25" fmla="*/ 192480 h 1211112"/>
                <a:gd name="connsiteX26" fmla="*/ 519366 w 692064"/>
                <a:gd name="connsiteY26" fmla="*/ 155955 h 1211112"/>
                <a:gd name="connsiteX27" fmla="*/ 557814 w 692064"/>
                <a:gd name="connsiteY27" fmla="*/ 155955 h 1211112"/>
                <a:gd name="connsiteX28" fmla="*/ 582805 w 692064"/>
                <a:gd name="connsiteY28" fmla="*/ 192480 h 1211112"/>
                <a:gd name="connsiteX29" fmla="*/ 652012 w 692064"/>
                <a:gd name="connsiteY29" fmla="*/ 192480 h 1211112"/>
                <a:gd name="connsiteX30" fmla="*/ 680848 w 692064"/>
                <a:gd name="connsiteY30" fmla="*/ 109817 h 1211112"/>
                <a:gd name="connsiteX31" fmla="*/ 653934 w 692064"/>
                <a:gd name="connsiteY31" fmla="*/ 29076 h 12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2064" h="1211112">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grpFill/>
            <a:ln w="19209"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40E6D480-B5E3-45D2-B2EB-FDD7F5298AA6}"/>
                </a:ext>
              </a:extLst>
            </p:cNvPr>
            <p:cNvSpPr/>
            <p:nvPr/>
          </p:nvSpPr>
          <p:spPr>
            <a:xfrm>
              <a:off x="4877940" y="1698632"/>
              <a:ext cx="711288" cy="595944"/>
            </a:xfrm>
            <a:custGeom>
              <a:avLst/>
              <a:gdLst>
                <a:gd name="connsiteX0" fmla="*/ 115662 w 711288"/>
                <a:gd name="connsiteY0" fmla="*/ 204015 h 595944"/>
                <a:gd name="connsiteX1" fmla="*/ 273299 w 711288"/>
                <a:gd name="connsiteY1" fmla="*/ 192480 h 595944"/>
                <a:gd name="connsiteX2" fmla="*/ 277144 w 711288"/>
                <a:gd name="connsiteY2" fmla="*/ 194403 h 595944"/>
                <a:gd name="connsiteX3" fmla="*/ 330971 w 711288"/>
                <a:gd name="connsiteY3" fmla="*/ 194403 h 595944"/>
                <a:gd name="connsiteX4" fmla="*/ 330971 w 711288"/>
                <a:gd name="connsiteY4" fmla="*/ 575038 h 595944"/>
                <a:gd name="connsiteX5" fmla="*/ 423246 w 711288"/>
                <a:gd name="connsiteY5" fmla="*/ 575038 h 595944"/>
                <a:gd name="connsiteX6" fmla="*/ 423246 w 711288"/>
                <a:gd name="connsiteY6" fmla="*/ 194403 h 595944"/>
                <a:gd name="connsiteX7" fmla="*/ 496297 w 711288"/>
                <a:gd name="connsiteY7" fmla="*/ 194403 h 595944"/>
                <a:gd name="connsiteX8" fmla="*/ 521289 w 711288"/>
                <a:gd name="connsiteY8" fmla="*/ 157877 h 595944"/>
                <a:gd name="connsiteX9" fmla="*/ 559737 w 711288"/>
                <a:gd name="connsiteY9" fmla="*/ 157877 h 595944"/>
                <a:gd name="connsiteX10" fmla="*/ 584728 w 711288"/>
                <a:gd name="connsiteY10" fmla="*/ 194403 h 595944"/>
                <a:gd name="connsiteX11" fmla="*/ 653934 w 711288"/>
                <a:gd name="connsiteY11" fmla="*/ 194403 h 595944"/>
                <a:gd name="connsiteX12" fmla="*/ 682770 w 711288"/>
                <a:gd name="connsiteY12" fmla="*/ 111740 h 595944"/>
                <a:gd name="connsiteX13" fmla="*/ 653934 w 711288"/>
                <a:gd name="connsiteY13" fmla="*/ 29076 h 595944"/>
                <a:gd name="connsiteX14" fmla="*/ 584728 w 711288"/>
                <a:gd name="connsiteY14" fmla="*/ 29076 h 595944"/>
                <a:gd name="connsiteX15" fmla="*/ 559737 w 711288"/>
                <a:gd name="connsiteY15" fmla="*/ 65602 h 595944"/>
                <a:gd name="connsiteX16" fmla="*/ 521289 w 711288"/>
                <a:gd name="connsiteY16" fmla="*/ 65602 h 595944"/>
                <a:gd name="connsiteX17" fmla="*/ 496297 w 711288"/>
                <a:gd name="connsiteY17" fmla="*/ 29076 h 595944"/>
                <a:gd name="connsiteX18" fmla="*/ 277144 w 711288"/>
                <a:gd name="connsiteY18" fmla="*/ 29076 h 595944"/>
                <a:gd name="connsiteX19" fmla="*/ 69525 w 711288"/>
                <a:gd name="connsiteY19" fmla="*/ 159800 h 595944"/>
                <a:gd name="connsiteX20" fmla="*/ 34921 w 711288"/>
                <a:gd name="connsiteY20" fmla="*/ 198248 h 595944"/>
                <a:gd name="connsiteX21" fmla="*/ 31077 w 711288"/>
                <a:gd name="connsiteY21" fmla="*/ 221316 h 595944"/>
                <a:gd name="connsiteX22" fmla="*/ 50301 w 711288"/>
                <a:gd name="connsiteY22" fmla="*/ 234773 h 595944"/>
                <a:gd name="connsiteX23" fmla="*/ 59913 w 711288"/>
                <a:gd name="connsiteY23" fmla="*/ 232851 h 595944"/>
                <a:gd name="connsiteX24" fmla="*/ 115662 w 711288"/>
                <a:gd name="connsiteY24" fmla="*/ 204015 h 5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288" h="595944">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grpFill/>
            <a:ln w="19209" cap="flat">
              <a:noFill/>
              <a:prstDash val="solid"/>
              <a:miter/>
            </a:ln>
          </p:spPr>
          <p:txBody>
            <a:bodyPr rtlCol="0" anchor="ctr"/>
            <a:lstStyle/>
            <a:p>
              <a:endParaRPr lang="en-US" dirty="0"/>
            </a:p>
          </p:txBody>
        </p:sp>
      </p:grpSp>
      <p:grpSp>
        <p:nvGrpSpPr>
          <p:cNvPr id="44" name="Group 43">
            <a:extLst>
              <a:ext uri="{FF2B5EF4-FFF2-40B4-BE49-F238E27FC236}">
                <a16:creationId xmlns:a16="http://schemas.microsoft.com/office/drawing/2014/main" id="{9511E238-6A25-4186-8AB0-AB905E85C53D}"/>
              </a:ext>
            </a:extLst>
          </p:cNvPr>
          <p:cNvGrpSpPr/>
          <p:nvPr/>
        </p:nvGrpSpPr>
        <p:grpSpPr>
          <a:xfrm rot="18900000">
            <a:off x="4485107" y="3248807"/>
            <a:ext cx="519819" cy="157676"/>
            <a:chOff x="115511" y="1655618"/>
            <a:chExt cx="2541413" cy="770883"/>
          </a:xfrm>
          <a:solidFill>
            <a:schemeClr val="accent3"/>
          </a:solidFill>
        </p:grpSpPr>
        <p:sp>
          <p:nvSpPr>
            <p:cNvPr id="45" name="Freeform: Shape 44">
              <a:extLst>
                <a:ext uri="{FF2B5EF4-FFF2-40B4-BE49-F238E27FC236}">
                  <a16:creationId xmlns:a16="http://schemas.microsoft.com/office/drawing/2014/main" id="{92AA6B13-EEA9-442D-9F8D-35D7FD82B3CB}"/>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529AD33C-42BE-4122-8D47-6F6E4F077BCC}"/>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1881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sp>
        <p:nvSpPr>
          <p:cNvPr id="77" name="Up Arrow 3">
            <a:extLst>
              <a:ext uri="{FF2B5EF4-FFF2-40B4-BE49-F238E27FC236}">
                <a16:creationId xmlns:a16="http://schemas.microsoft.com/office/drawing/2014/main" id="{ED3B4AD0-75BD-4271-8083-F2DB9B482E71}"/>
              </a:ext>
            </a:extLst>
          </p:cNvPr>
          <p:cNvSpPr/>
          <p:nvPr/>
        </p:nvSpPr>
        <p:spPr>
          <a:xfrm>
            <a:off x="943796" y="1746535"/>
            <a:ext cx="2188737" cy="4418771"/>
          </a:xfrm>
          <a:prstGeom prst="upArrow">
            <a:avLst>
              <a:gd name="adj1" fmla="val 66553"/>
              <a:gd name="adj2" fmla="val 3068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Rectangle 77">
            <a:extLst>
              <a:ext uri="{FF2B5EF4-FFF2-40B4-BE49-F238E27FC236}">
                <a16:creationId xmlns:a16="http://schemas.microsoft.com/office/drawing/2014/main" id="{CCCDA4DC-D7D8-49EF-A0E7-38BC11053A0D}"/>
              </a:ext>
            </a:extLst>
          </p:cNvPr>
          <p:cNvSpPr/>
          <p:nvPr/>
        </p:nvSpPr>
        <p:spPr>
          <a:xfrm>
            <a:off x="1748989" y="2520498"/>
            <a:ext cx="4347011" cy="7200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Rectangle 78">
            <a:extLst>
              <a:ext uri="{FF2B5EF4-FFF2-40B4-BE49-F238E27FC236}">
                <a16:creationId xmlns:a16="http://schemas.microsoft.com/office/drawing/2014/main" id="{D3A8422E-5D2B-47B7-8D4C-D8B46A917A95}"/>
              </a:ext>
            </a:extLst>
          </p:cNvPr>
          <p:cNvSpPr/>
          <p:nvPr/>
        </p:nvSpPr>
        <p:spPr>
          <a:xfrm>
            <a:off x="1748989" y="3392747"/>
            <a:ext cx="4347011" cy="720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ectangle 79">
            <a:extLst>
              <a:ext uri="{FF2B5EF4-FFF2-40B4-BE49-F238E27FC236}">
                <a16:creationId xmlns:a16="http://schemas.microsoft.com/office/drawing/2014/main" id="{67DE5AF1-E100-4E17-ACEB-ADD0A0AC7FCD}"/>
              </a:ext>
            </a:extLst>
          </p:cNvPr>
          <p:cNvSpPr/>
          <p:nvPr/>
        </p:nvSpPr>
        <p:spPr>
          <a:xfrm>
            <a:off x="1748989" y="4263272"/>
            <a:ext cx="4347011"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Rectangle 80">
            <a:extLst>
              <a:ext uri="{FF2B5EF4-FFF2-40B4-BE49-F238E27FC236}">
                <a16:creationId xmlns:a16="http://schemas.microsoft.com/office/drawing/2014/main" id="{60DBEA89-C330-4416-9D3D-E4A711527DD2}"/>
              </a:ext>
            </a:extLst>
          </p:cNvPr>
          <p:cNvSpPr/>
          <p:nvPr/>
        </p:nvSpPr>
        <p:spPr>
          <a:xfrm>
            <a:off x="1748989" y="5129020"/>
            <a:ext cx="4347011" cy="720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82" name="Group 81">
            <a:extLst>
              <a:ext uri="{FF2B5EF4-FFF2-40B4-BE49-F238E27FC236}">
                <a16:creationId xmlns:a16="http://schemas.microsoft.com/office/drawing/2014/main" id="{8B06390E-6439-4687-9FA7-07D1585A2766}"/>
              </a:ext>
            </a:extLst>
          </p:cNvPr>
          <p:cNvGrpSpPr/>
          <p:nvPr/>
        </p:nvGrpSpPr>
        <p:grpSpPr>
          <a:xfrm>
            <a:off x="1273804" y="2310140"/>
            <a:ext cx="1493509" cy="756162"/>
            <a:chOff x="4333508" y="1848856"/>
            <a:chExt cx="1493509" cy="756162"/>
          </a:xfrm>
        </p:grpSpPr>
        <p:pic>
          <p:nvPicPr>
            <p:cNvPr id="83" name="Picture 2" descr="E:\002-KIMS BUSINESS\007-04-1-FIVERR\01-PPT-TEMPLATE\COVER-PSD\05-cut-01.png">
              <a:extLst>
                <a:ext uri="{FF2B5EF4-FFF2-40B4-BE49-F238E27FC236}">
                  <a16:creationId xmlns:a16="http://schemas.microsoft.com/office/drawing/2014/main" id="{56E6EE6A-D6F3-49A0-943D-35CB1AC94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84" name="Isosceles Triangle 83">
              <a:extLst>
                <a:ext uri="{FF2B5EF4-FFF2-40B4-BE49-F238E27FC236}">
                  <a16:creationId xmlns:a16="http://schemas.microsoft.com/office/drawing/2014/main" id="{D864A9EB-59D4-4078-96C7-71FB696DE0B2}"/>
                </a:ext>
              </a:extLst>
            </p:cNvPr>
            <p:cNvSpPr/>
            <p:nvPr/>
          </p:nvSpPr>
          <p:spPr>
            <a:xfrm rot="18900000">
              <a:off x="4333508" y="1848856"/>
              <a:ext cx="1272933" cy="633311"/>
            </a:xfrm>
            <a:prstGeom prst="triangle">
              <a:avLst>
                <a:gd name="adj" fmla="val 511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85" name="Group 84">
            <a:extLst>
              <a:ext uri="{FF2B5EF4-FFF2-40B4-BE49-F238E27FC236}">
                <a16:creationId xmlns:a16="http://schemas.microsoft.com/office/drawing/2014/main" id="{F0C9A127-B0E2-4107-8D7B-C69DDCE64FF7}"/>
              </a:ext>
            </a:extLst>
          </p:cNvPr>
          <p:cNvGrpSpPr/>
          <p:nvPr/>
        </p:nvGrpSpPr>
        <p:grpSpPr>
          <a:xfrm>
            <a:off x="1273804" y="3186808"/>
            <a:ext cx="1493509" cy="756162"/>
            <a:chOff x="4333508" y="1848856"/>
            <a:chExt cx="1493509" cy="756162"/>
          </a:xfrm>
        </p:grpSpPr>
        <p:pic>
          <p:nvPicPr>
            <p:cNvPr id="86" name="Picture 2" descr="E:\002-KIMS BUSINESS\007-04-1-FIVERR\01-PPT-TEMPLATE\COVER-PSD\05-cut-01.png">
              <a:extLst>
                <a:ext uri="{FF2B5EF4-FFF2-40B4-BE49-F238E27FC236}">
                  <a16:creationId xmlns:a16="http://schemas.microsoft.com/office/drawing/2014/main" id="{5991CD24-BA5C-49AF-839F-4D4D101B2C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87" name="Isosceles Triangle 86">
              <a:extLst>
                <a:ext uri="{FF2B5EF4-FFF2-40B4-BE49-F238E27FC236}">
                  <a16:creationId xmlns:a16="http://schemas.microsoft.com/office/drawing/2014/main" id="{10178FC6-9A06-42F8-96E7-165F305B2F0D}"/>
                </a:ext>
              </a:extLst>
            </p:cNvPr>
            <p:cNvSpPr/>
            <p:nvPr/>
          </p:nvSpPr>
          <p:spPr>
            <a:xfrm rot="18900000">
              <a:off x="4333508" y="1848856"/>
              <a:ext cx="1272933" cy="633311"/>
            </a:xfrm>
            <a:prstGeom prst="triangle">
              <a:avLst>
                <a:gd name="adj" fmla="val 511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88" name="Group 87">
            <a:extLst>
              <a:ext uri="{FF2B5EF4-FFF2-40B4-BE49-F238E27FC236}">
                <a16:creationId xmlns:a16="http://schemas.microsoft.com/office/drawing/2014/main" id="{8FAAFC4F-DCA3-49C2-A30A-A73132E92820}"/>
              </a:ext>
            </a:extLst>
          </p:cNvPr>
          <p:cNvGrpSpPr/>
          <p:nvPr/>
        </p:nvGrpSpPr>
        <p:grpSpPr>
          <a:xfrm>
            <a:off x="1273804" y="4063474"/>
            <a:ext cx="1493509" cy="756162"/>
            <a:chOff x="4333508" y="1848856"/>
            <a:chExt cx="1493509" cy="756162"/>
          </a:xfrm>
        </p:grpSpPr>
        <p:pic>
          <p:nvPicPr>
            <p:cNvPr id="89" name="Picture 2" descr="E:\002-KIMS BUSINESS\007-04-1-FIVERR\01-PPT-TEMPLATE\COVER-PSD\05-cut-01.png">
              <a:extLst>
                <a:ext uri="{FF2B5EF4-FFF2-40B4-BE49-F238E27FC236}">
                  <a16:creationId xmlns:a16="http://schemas.microsoft.com/office/drawing/2014/main" id="{AF66EEEF-A3CE-4FD0-82FC-AD08B9B297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90" name="Isosceles Triangle 89">
              <a:extLst>
                <a:ext uri="{FF2B5EF4-FFF2-40B4-BE49-F238E27FC236}">
                  <a16:creationId xmlns:a16="http://schemas.microsoft.com/office/drawing/2014/main" id="{030FD53E-D932-4A13-8205-AF441D550509}"/>
                </a:ext>
              </a:extLst>
            </p:cNvPr>
            <p:cNvSpPr/>
            <p:nvPr/>
          </p:nvSpPr>
          <p:spPr>
            <a:xfrm rot="18900000">
              <a:off x="4333508" y="1848856"/>
              <a:ext cx="1272933" cy="633311"/>
            </a:xfrm>
            <a:prstGeom prst="triangle">
              <a:avLst>
                <a:gd name="adj" fmla="val 511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91" name="Group 90">
            <a:extLst>
              <a:ext uri="{FF2B5EF4-FFF2-40B4-BE49-F238E27FC236}">
                <a16:creationId xmlns:a16="http://schemas.microsoft.com/office/drawing/2014/main" id="{EFB6465F-E585-46F0-8714-7E7636ABEA14}"/>
              </a:ext>
            </a:extLst>
          </p:cNvPr>
          <p:cNvGrpSpPr/>
          <p:nvPr/>
        </p:nvGrpSpPr>
        <p:grpSpPr>
          <a:xfrm>
            <a:off x="1273804" y="4940142"/>
            <a:ext cx="1493509" cy="756162"/>
            <a:chOff x="4333508" y="1848856"/>
            <a:chExt cx="1493509" cy="756162"/>
          </a:xfrm>
        </p:grpSpPr>
        <p:pic>
          <p:nvPicPr>
            <p:cNvPr id="92" name="Picture 2" descr="E:\002-KIMS BUSINESS\007-04-1-FIVERR\01-PPT-TEMPLATE\COVER-PSD\05-cut-01.png">
              <a:extLst>
                <a:ext uri="{FF2B5EF4-FFF2-40B4-BE49-F238E27FC236}">
                  <a16:creationId xmlns:a16="http://schemas.microsoft.com/office/drawing/2014/main" id="{77E53DDA-0A77-4487-8A7B-7B6F00793B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93" name="Isosceles Triangle 92">
              <a:extLst>
                <a:ext uri="{FF2B5EF4-FFF2-40B4-BE49-F238E27FC236}">
                  <a16:creationId xmlns:a16="http://schemas.microsoft.com/office/drawing/2014/main" id="{77EEA66B-F612-48EA-87E9-79B7EA1CEA5F}"/>
                </a:ext>
              </a:extLst>
            </p:cNvPr>
            <p:cNvSpPr/>
            <p:nvPr/>
          </p:nvSpPr>
          <p:spPr>
            <a:xfrm rot="18900000">
              <a:off x="4333508" y="1848856"/>
              <a:ext cx="1272933" cy="633311"/>
            </a:xfrm>
            <a:prstGeom prst="triangle">
              <a:avLst>
                <a:gd name="adj" fmla="val 511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94" name="Group 93">
            <a:extLst>
              <a:ext uri="{FF2B5EF4-FFF2-40B4-BE49-F238E27FC236}">
                <a16:creationId xmlns:a16="http://schemas.microsoft.com/office/drawing/2014/main" id="{6A6C0166-5E93-458A-811C-BEC053B26E91}"/>
              </a:ext>
            </a:extLst>
          </p:cNvPr>
          <p:cNvGrpSpPr/>
          <p:nvPr/>
        </p:nvGrpSpPr>
        <p:grpSpPr>
          <a:xfrm>
            <a:off x="6410913" y="3362406"/>
            <a:ext cx="4895263" cy="738664"/>
            <a:chOff x="2551706" y="4283314"/>
            <a:chExt cx="1480091" cy="738664"/>
          </a:xfrm>
        </p:grpSpPr>
        <p:sp>
          <p:nvSpPr>
            <p:cNvPr id="95" name="TextBox 94">
              <a:extLst>
                <a:ext uri="{FF2B5EF4-FFF2-40B4-BE49-F238E27FC236}">
                  <a16:creationId xmlns:a16="http://schemas.microsoft.com/office/drawing/2014/main" id="{CE0CD1EC-098B-41A5-9AB5-1EEA8D9C21B9}"/>
                </a:ext>
              </a:extLst>
            </p:cNvPr>
            <p:cNvSpPr txBox="1"/>
            <p:nvPr/>
          </p:nvSpPr>
          <p:spPr>
            <a:xfrm>
              <a:off x="2551706" y="4560313"/>
              <a:ext cx="148009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sp>
          <p:nvSpPr>
            <p:cNvPr id="96" name="TextBox 95">
              <a:extLst>
                <a:ext uri="{FF2B5EF4-FFF2-40B4-BE49-F238E27FC236}">
                  <a16:creationId xmlns:a16="http://schemas.microsoft.com/office/drawing/2014/main" id="{94DF0BCA-BE76-44C0-94DE-CF117C62CD9A}"/>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97" name="Group 96">
            <a:extLst>
              <a:ext uri="{FF2B5EF4-FFF2-40B4-BE49-F238E27FC236}">
                <a16:creationId xmlns:a16="http://schemas.microsoft.com/office/drawing/2014/main" id="{EEEC3290-5083-4D09-A6CD-F99C55AA96F5}"/>
              </a:ext>
            </a:extLst>
          </p:cNvPr>
          <p:cNvGrpSpPr/>
          <p:nvPr/>
        </p:nvGrpSpPr>
        <p:grpSpPr>
          <a:xfrm>
            <a:off x="6410913" y="2492899"/>
            <a:ext cx="4895263" cy="738664"/>
            <a:chOff x="2551706" y="4283314"/>
            <a:chExt cx="1480091" cy="738664"/>
          </a:xfrm>
        </p:grpSpPr>
        <p:sp>
          <p:nvSpPr>
            <p:cNvPr id="98" name="TextBox 97">
              <a:extLst>
                <a:ext uri="{FF2B5EF4-FFF2-40B4-BE49-F238E27FC236}">
                  <a16:creationId xmlns:a16="http://schemas.microsoft.com/office/drawing/2014/main" id="{EB90AE5F-D7F3-4F93-A373-0EDE1D63E51D}"/>
                </a:ext>
              </a:extLst>
            </p:cNvPr>
            <p:cNvSpPr txBox="1"/>
            <p:nvPr/>
          </p:nvSpPr>
          <p:spPr>
            <a:xfrm>
              <a:off x="2551706" y="4560313"/>
              <a:ext cx="148009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sp>
          <p:nvSpPr>
            <p:cNvPr id="99" name="TextBox 98">
              <a:extLst>
                <a:ext uri="{FF2B5EF4-FFF2-40B4-BE49-F238E27FC236}">
                  <a16:creationId xmlns:a16="http://schemas.microsoft.com/office/drawing/2014/main" id="{924F43F7-E25B-4CFC-93C0-8EF30A4C0C54}"/>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0" name="Group 99">
            <a:extLst>
              <a:ext uri="{FF2B5EF4-FFF2-40B4-BE49-F238E27FC236}">
                <a16:creationId xmlns:a16="http://schemas.microsoft.com/office/drawing/2014/main" id="{A17BF8E5-31EA-4DFE-B0E5-865BEF7FA807}"/>
              </a:ext>
            </a:extLst>
          </p:cNvPr>
          <p:cNvGrpSpPr/>
          <p:nvPr/>
        </p:nvGrpSpPr>
        <p:grpSpPr>
          <a:xfrm>
            <a:off x="6410913" y="4231913"/>
            <a:ext cx="4895263" cy="738664"/>
            <a:chOff x="2551706" y="4283314"/>
            <a:chExt cx="1480091" cy="738664"/>
          </a:xfrm>
        </p:grpSpPr>
        <p:sp>
          <p:nvSpPr>
            <p:cNvPr id="101" name="TextBox 100">
              <a:extLst>
                <a:ext uri="{FF2B5EF4-FFF2-40B4-BE49-F238E27FC236}">
                  <a16:creationId xmlns:a16="http://schemas.microsoft.com/office/drawing/2014/main" id="{31219283-F1D6-4D17-A945-A073133282C9}"/>
                </a:ext>
              </a:extLst>
            </p:cNvPr>
            <p:cNvSpPr txBox="1"/>
            <p:nvPr/>
          </p:nvSpPr>
          <p:spPr>
            <a:xfrm>
              <a:off x="2551706" y="4560313"/>
              <a:ext cx="148009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sp>
          <p:nvSpPr>
            <p:cNvPr id="102" name="TextBox 101">
              <a:extLst>
                <a:ext uri="{FF2B5EF4-FFF2-40B4-BE49-F238E27FC236}">
                  <a16:creationId xmlns:a16="http://schemas.microsoft.com/office/drawing/2014/main" id="{5906C58D-9678-4C1E-883B-D8DB27D60DFB}"/>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03" name="Group 102">
            <a:extLst>
              <a:ext uri="{FF2B5EF4-FFF2-40B4-BE49-F238E27FC236}">
                <a16:creationId xmlns:a16="http://schemas.microsoft.com/office/drawing/2014/main" id="{86BC09C8-E2E8-44EC-847B-34844E559C38}"/>
              </a:ext>
            </a:extLst>
          </p:cNvPr>
          <p:cNvGrpSpPr/>
          <p:nvPr/>
        </p:nvGrpSpPr>
        <p:grpSpPr>
          <a:xfrm>
            <a:off x="6410913" y="5101421"/>
            <a:ext cx="4895263" cy="738664"/>
            <a:chOff x="2551706" y="4283314"/>
            <a:chExt cx="1480091" cy="738664"/>
          </a:xfrm>
        </p:grpSpPr>
        <p:sp>
          <p:nvSpPr>
            <p:cNvPr id="104" name="TextBox 103">
              <a:extLst>
                <a:ext uri="{FF2B5EF4-FFF2-40B4-BE49-F238E27FC236}">
                  <a16:creationId xmlns:a16="http://schemas.microsoft.com/office/drawing/2014/main" id="{BA2AC8A9-4E45-4814-9F57-2167371D2479}"/>
                </a:ext>
              </a:extLst>
            </p:cNvPr>
            <p:cNvSpPr txBox="1"/>
            <p:nvPr/>
          </p:nvSpPr>
          <p:spPr>
            <a:xfrm>
              <a:off x="2551706" y="4560313"/>
              <a:ext cx="148009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sp>
          <p:nvSpPr>
            <p:cNvPr id="105" name="TextBox 104">
              <a:extLst>
                <a:ext uri="{FF2B5EF4-FFF2-40B4-BE49-F238E27FC236}">
                  <a16:creationId xmlns:a16="http://schemas.microsoft.com/office/drawing/2014/main" id="{54C10BB8-2768-433A-B223-1CD6A6CCE1CD}"/>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sp>
        <p:nvSpPr>
          <p:cNvPr id="106" name="Text Placeholder 12">
            <a:extLst>
              <a:ext uri="{FF2B5EF4-FFF2-40B4-BE49-F238E27FC236}">
                <a16:creationId xmlns:a16="http://schemas.microsoft.com/office/drawing/2014/main" id="{5A2E962E-810B-47F3-8A1B-B6D58D75EE79}"/>
              </a:ext>
            </a:extLst>
          </p:cNvPr>
          <p:cNvSpPr txBox="1">
            <a:spLocks/>
          </p:cNvSpPr>
          <p:nvPr/>
        </p:nvSpPr>
        <p:spPr>
          <a:xfrm>
            <a:off x="3430741" y="2645540"/>
            <a:ext cx="1684444"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dirty="0">
                <a:solidFill>
                  <a:schemeClr val="bg1"/>
                </a:solidFill>
                <a:cs typeface="Arial" pitchFamily="34" charset="0"/>
              </a:rPr>
              <a:t>Easy to change colors, photos and Text.</a:t>
            </a:r>
            <a:endParaRPr lang="en-US" sz="1200" dirty="0">
              <a:solidFill>
                <a:schemeClr val="bg1"/>
              </a:solidFill>
              <a:cs typeface="Arial" pitchFamily="34" charset="0"/>
            </a:endParaRPr>
          </a:p>
        </p:txBody>
      </p:sp>
      <p:sp>
        <p:nvSpPr>
          <p:cNvPr id="107" name="Text Placeholder 12">
            <a:extLst>
              <a:ext uri="{FF2B5EF4-FFF2-40B4-BE49-F238E27FC236}">
                <a16:creationId xmlns:a16="http://schemas.microsoft.com/office/drawing/2014/main" id="{5D5402AE-4807-41B6-9379-758A5854FC91}"/>
              </a:ext>
            </a:extLst>
          </p:cNvPr>
          <p:cNvSpPr txBox="1">
            <a:spLocks/>
          </p:cNvSpPr>
          <p:nvPr/>
        </p:nvSpPr>
        <p:spPr>
          <a:xfrm>
            <a:off x="3430741" y="3519174"/>
            <a:ext cx="1684444"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dirty="0">
                <a:solidFill>
                  <a:schemeClr val="bg1"/>
                </a:solidFill>
                <a:cs typeface="Arial" pitchFamily="34" charset="0"/>
              </a:rPr>
              <a:t>Easy to change colors, photos and Text.</a:t>
            </a:r>
            <a:endParaRPr lang="en-US" sz="1200" dirty="0">
              <a:solidFill>
                <a:schemeClr val="bg1"/>
              </a:solidFill>
              <a:cs typeface="Arial" pitchFamily="34" charset="0"/>
            </a:endParaRPr>
          </a:p>
        </p:txBody>
      </p:sp>
      <p:sp>
        <p:nvSpPr>
          <p:cNvPr id="108" name="Text Placeholder 12">
            <a:extLst>
              <a:ext uri="{FF2B5EF4-FFF2-40B4-BE49-F238E27FC236}">
                <a16:creationId xmlns:a16="http://schemas.microsoft.com/office/drawing/2014/main" id="{1CE2182C-3DE8-4DB1-8E11-25EF2915308B}"/>
              </a:ext>
            </a:extLst>
          </p:cNvPr>
          <p:cNvSpPr txBox="1">
            <a:spLocks/>
          </p:cNvSpPr>
          <p:nvPr/>
        </p:nvSpPr>
        <p:spPr>
          <a:xfrm>
            <a:off x="3430741" y="4392808"/>
            <a:ext cx="1684444"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dirty="0">
                <a:solidFill>
                  <a:schemeClr val="bg1"/>
                </a:solidFill>
                <a:cs typeface="Arial" pitchFamily="34" charset="0"/>
              </a:rPr>
              <a:t>Easy to change colors, photos and Text.</a:t>
            </a:r>
            <a:endParaRPr lang="en-US" sz="1200" dirty="0">
              <a:solidFill>
                <a:schemeClr val="bg1"/>
              </a:solidFill>
              <a:cs typeface="Arial" pitchFamily="34" charset="0"/>
            </a:endParaRPr>
          </a:p>
        </p:txBody>
      </p:sp>
      <p:sp>
        <p:nvSpPr>
          <p:cNvPr id="109" name="Text Placeholder 12">
            <a:extLst>
              <a:ext uri="{FF2B5EF4-FFF2-40B4-BE49-F238E27FC236}">
                <a16:creationId xmlns:a16="http://schemas.microsoft.com/office/drawing/2014/main" id="{B0A92B3C-4880-4A92-9E40-6A6CB20C0657}"/>
              </a:ext>
            </a:extLst>
          </p:cNvPr>
          <p:cNvSpPr txBox="1">
            <a:spLocks/>
          </p:cNvSpPr>
          <p:nvPr/>
        </p:nvSpPr>
        <p:spPr>
          <a:xfrm>
            <a:off x="3430741" y="5266442"/>
            <a:ext cx="1684444" cy="5028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dirty="0">
                <a:solidFill>
                  <a:schemeClr val="bg1"/>
                </a:solidFill>
                <a:cs typeface="Arial" pitchFamily="34" charset="0"/>
              </a:rPr>
              <a:t>Easy to change colors, photos and Text.</a:t>
            </a:r>
            <a:endParaRPr lang="en-US" sz="1200" dirty="0">
              <a:solidFill>
                <a:schemeClr val="bg1"/>
              </a:solidFill>
              <a:cs typeface="Arial" pitchFamily="34" charset="0"/>
            </a:endParaRPr>
          </a:p>
        </p:txBody>
      </p:sp>
      <p:grpSp>
        <p:nvGrpSpPr>
          <p:cNvPr id="114" name="Group 113">
            <a:extLst>
              <a:ext uri="{FF2B5EF4-FFF2-40B4-BE49-F238E27FC236}">
                <a16:creationId xmlns:a16="http://schemas.microsoft.com/office/drawing/2014/main" id="{DF94B742-AB44-4957-8926-589C68D0B68A}"/>
              </a:ext>
            </a:extLst>
          </p:cNvPr>
          <p:cNvGrpSpPr/>
          <p:nvPr/>
        </p:nvGrpSpPr>
        <p:grpSpPr>
          <a:xfrm rot="2722666">
            <a:off x="5483253" y="3566938"/>
            <a:ext cx="273865" cy="449246"/>
            <a:chOff x="7997054" y="1606357"/>
            <a:chExt cx="796901" cy="1307232"/>
          </a:xfrm>
          <a:solidFill>
            <a:schemeClr val="bg1"/>
          </a:solidFill>
        </p:grpSpPr>
        <p:sp>
          <p:nvSpPr>
            <p:cNvPr id="115" name="Freeform: Shape 114">
              <a:extLst>
                <a:ext uri="{FF2B5EF4-FFF2-40B4-BE49-F238E27FC236}">
                  <a16:creationId xmlns:a16="http://schemas.microsoft.com/office/drawing/2014/main" id="{C145484D-1C95-4BEE-9B93-BA477E2E7194}"/>
                </a:ext>
              </a:extLst>
            </p:cNvPr>
            <p:cNvSpPr/>
            <p:nvPr/>
          </p:nvSpPr>
          <p:spPr>
            <a:xfrm>
              <a:off x="8198011" y="1606357"/>
              <a:ext cx="595944" cy="1307232"/>
            </a:xfrm>
            <a:custGeom>
              <a:avLst/>
              <a:gdLst>
                <a:gd name="connsiteX0" fmla="*/ 100198 w 595944"/>
                <a:gd name="connsiteY0" fmla="*/ 29076 h 1307232"/>
                <a:gd name="connsiteX1" fmla="*/ 148258 w 595944"/>
                <a:gd name="connsiteY1" fmla="*/ 540435 h 1307232"/>
                <a:gd name="connsiteX2" fmla="*/ 423161 w 595944"/>
                <a:gd name="connsiteY2" fmla="*/ 1178672 h 1307232"/>
                <a:gd name="connsiteX3" fmla="*/ 523126 w 595944"/>
                <a:gd name="connsiteY3" fmla="*/ 1278637 h 1307232"/>
                <a:gd name="connsiteX4" fmla="*/ 575031 w 595944"/>
                <a:gd name="connsiteY4" fmla="*/ 1145991 h 1307232"/>
                <a:gd name="connsiteX5" fmla="*/ 303972 w 595944"/>
                <a:gd name="connsiteY5" fmla="*/ 513521 h 1307232"/>
                <a:gd name="connsiteX6" fmla="*/ 169404 w 595944"/>
                <a:gd name="connsiteY6" fmla="*/ 267454 h 1307232"/>
                <a:gd name="connsiteX7" fmla="*/ 100198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grpFill/>
            <a:ln w="19209"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64A3D5AD-4E34-4B7F-94F0-7EFE8661C95B}"/>
                </a:ext>
              </a:extLst>
            </p:cNvPr>
            <p:cNvSpPr/>
            <p:nvPr/>
          </p:nvSpPr>
          <p:spPr>
            <a:xfrm>
              <a:off x="7997054" y="1606357"/>
              <a:ext cx="595944" cy="1307232"/>
            </a:xfrm>
            <a:custGeom>
              <a:avLst/>
              <a:gdLst>
                <a:gd name="connsiteX0" fmla="*/ 504929 w 595944"/>
                <a:gd name="connsiteY0" fmla="*/ 29076 h 1307232"/>
                <a:gd name="connsiteX1" fmla="*/ 456869 w 595944"/>
                <a:gd name="connsiteY1" fmla="*/ 540435 h 1307232"/>
                <a:gd name="connsiteX2" fmla="*/ 181966 w 595944"/>
                <a:gd name="connsiteY2" fmla="*/ 1178672 h 1307232"/>
                <a:gd name="connsiteX3" fmla="*/ 82001 w 595944"/>
                <a:gd name="connsiteY3" fmla="*/ 1278637 h 1307232"/>
                <a:gd name="connsiteX4" fmla="*/ 30096 w 595944"/>
                <a:gd name="connsiteY4" fmla="*/ 1145991 h 1307232"/>
                <a:gd name="connsiteX5" fmla="*/ 301154 w 595944"/>
                <a:gd name="connsiteY5" fmla="*/ 513521 h 1307232"/>
                <a:gd name="connsiteX6" fmla="*/ 435722 w 595944"/>
                <a:gd name="connsiteY6" fmla="*/ 267454 h 1307232"/>
                <a:gd name="connsiteX7" fmla="*/ 504929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grpFill/>
            <a:ln w="19209"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3064F032-9761-4D7D-BDB7-79F5F6233607}"/>
                </a:ext>
              </a:extLst>
            </p:cNvPr>
            <p:cNvSpPr/>
            <p:nvPr/>
          </p:nvSpPr>
          <p:spPr>
            <a:xfrm>
              <a:off x="8324882" y="1938932"/>
              <a:ext cx="134568" cy="134568"/>
            </a:xfrm>
            <a:custGeom>
              <a:avLst/>
              <a:gdLst>
                <a:gd name="connsiteX0" fmla="*/ 121352 w 134568"/>
                <a:gd name="connsiteY0" fmla="*/ 75214 h 134568"/>
                <a:gd name="connsiteX1" fmla="*/ 75214 w 134568"/>
                <a:gd name="connsiteY1" fmla="*/ 121352 h 134568"/>
                <a:gd name="connsiteX2" fmla="*/ 29077 w 134568"/>
                <a:gd name="connsiteY2" fmla="*/ 75214 h 134568"/>
                <a:gd name="connsiteX3" fmla="*/ 75214 w 134568"/>
                <a:gd name="connsiteY3" fmla="*/ 29076 h 134568"/>
                <a:gd name="connsiteX4" fmla="*/ 121352 w 134568"/>
                <a:gd name="connsiteY4" fmla="*/ 75214 h 13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8" h="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grpFill/>
            <a:ln w="19209"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0EAA550F-4835-499E-99A8-D6EF6ACEF5A0}"/>
                </a:ext>
              </a:extLst>
            </p:cNvPr>
            <p:cNvSpPr/>
            <p:nvPr/>
          </p:nvSpPr>
          <p:spPr>
            <a:xfrm>
              <a:off x="8013970" y="2257330"/>
              <a:ext cx="288360" cy="634392"/>
            </a:xfrm>
            <a:custGeom>
              <a:avLst/>
              <a:gdLst>
                <a:gd name="connsiteX0" fmla="*/ 193887 w 288360"/>
                <a:gd name="connsiteY0" fmla="*/ 14418 h 634392"/>
                <a:gd name="connsiteX1" fmla="*/ 15103 w 288360"/>
                <a:gd name="connsiteY1" fmla="*/ 496940 h 634392"/>
                <a:gd name="connsiteX2" fmla="*/ 67008 w 288360"/>
                <a:gd name="connsiteY2" fmla="*/ 629586 h 634392"/>
                <a:gd name="connsiteX3" fmla="*/ 166972 w 288360"/>
                <a:gd name="connsiteY3" fmla="*/ 529621 h 634392"/>
                <a:gd name="connsiteX4" fmla="*/ 282316 w 288360"/>
                <a:gd name="connsiteY4" fmla="*/ 135529 h 634392"/>
                <a:gd name="connsiteX5" fmla="*/ 193887 w 288360"/>
                <a:gd name="connsiteY5" fmla="*/ 14418 h 6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34392">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7290F23E-4D5D-43AA-9C8A-267DDD23828D}"/>
                </a:ext>
              </a:extLst>
            </p:cNvPr>
            <p:cNvSpPr/>
            <p:nvPr/>
          </p:nvSpPr>
          <p:spPr>
            <a:xfrm>
              <a:off x="8489488" y="2284243"/>
              <a:ext cx="288360" cy="615168"/>
            </a:xfrm>
            <a:custGeom>
              <a:avLst/>
              <a:gdLst>
                <a:gd name="connsiteX0" fmla="*/ 122073 w 288360"/>
                <a:gd name="connsiteY0" fmla="*/ 14418 h 615168"/>
                <a:gd name="connsiteX1" fmla="*/ 14418 w 288360"/>
                <a:gd name="connsiteY1" fmla="*/ 108616 h 615168"/>
                <a:gd name="connsiteX2" fmla="*/ 129762 w 288360"/>
                <a:gd name="connsiteY2" fmla="*/ 502708 h 615168"/>
                <a:gd name="connsiteX3" fmla="*/ 229727 w 288360"/>
                <a:gd name="connsiteY3" fmla="*/ 602673 h 615168"/>
                <a:gd name="connsiteX4" fmla="*/ 281632 w 288360"/>
                <a:gd name="connsiteY4" fmla="*/ 470027 h 615168"/>
                <a:gd name="connsiteX5" fmla="*/ 122073 w 288360"/>
                <a:gd name="connsiteY5" fmla="*/ 14418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15168">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grpFill/>
            <a:ln w="9525" cap="flat">
              <a:noFill/>
              <a:prstDash val="solid"/>
              <a:miter/>
            </a:ln>
          </p:spPr>
          <p:txBody>
            <a:bodyPr rtlCol="0" anchor="ctr"/>
            <a:lstStyle/>
            <a:p>
              <a:endParaRPr lang="en-US" dirty="0"/>
            </a:p>
          </p:txBody>
        </p:sp>
      </p:grpSp>
      <p:grpSp>
        <p:nvGrpSpPr>
          <p:cNvPr id="120" name="Group 119">
            <a:extLst>
              <a:ext uri="{FF2B5EF4-FFF2-40B4-BE49-F238E27FC236}">
                <a16:creationId xmlns:a16="http://schemas.microsoft.com/office/drawing/2014/main" id="{2A7F158B-F524-4A7B-8FF5-2929A0741605}"/>
              </a:ext>
            </a:extLst>
          </p:cNvPr>
          <p:cNvGrpSpPr/>
          <p:nvPr/>
        </p:nvGrpSpPr>
        <p:grpSpPr>
          <a:xfrm rot="2218954">
            <a:off x="5554776" y="2662818"/>
            <a:ext cx="220282" cy="486915"/>
            <a:chOff x="9501391" y="4122779"/>
            <a:chExt cx="922752" cy="2039667"/>
          </a:xfrm>
          <a:solidFill>
            <a:schemeClr val="bg1"/>
          </a:solidFill>
        </p:grpSpPr>
        <p:sp>
          <p:nvSpPr>
            <p:cNvPr id="121" name="Freeform: Shape 120">
              <a:extLst>
                <a:ext uri="{FF2B5EF4-FFF2-40B4-BE49-F238E27FC236}">
                  <a16:creationId xmlns:a16="http://schemas.microsoft.com/office/drawing/2014/main" id="{0547F126-6987-4E5B-87AC-DDADEE6D88E5}"/>
                </a:ext>
              </a:extLst>
            </p:cNvPr>
            <p:cNvSpPr/>
            <p:nvPr/>
          </p:nvSpPr>
          <p:spPr>
            <a:xfrm>
              <a:off x="9501391" y="4122779"/>
              <a:ext cx="922752" cy="999648"/>
            </a:xfrm>
            <a:custGeom>
              <a:avLst/>
              <a:gdLst>
                <a:gd name="connsiteX0" fmla="*/ 907614 w 922752"/>
                <a:gd name="connsiteY0" fmla="*/ 924915 h 999648"/>
                <a:gd name="connsiteX1" fmla="*/ 898002 w 922752"/>
                <a:gd name="connsiteY1" fmla="*/ 957596 h 999648"/>
                <a:gd name="connsiteX2" fmla="*/ 842252 w 922752"/>
                <a:gd name="connsiteY2" fmla="*/ 986432 h 999648"/>
                <a:gd name="connsiteX3" fmla="*/ 94438 w 922752"/>
                <a:gd name="connsiteY3" fmla="*/ 986432 h 999648"/>
                <a:gd name="connsiteX4" fmla="*/ 38688 w 922752"/>
                <a:gd name="connsiteY4" fmla="*/ 957596 h 999648"/>
                <a:gd name="connsiteX5" fmla="*/ 29076 w 922752"/>
                <a:gd name="connsiteY5" fmla="*/ 924915 h 999648"/>
                <a:gd name="connsiteX6" fmla="*/ 34843 w 922752"/>
                <a:gd name="connsiteY6" fmla="*/ 898001 h 999648"/>
                <a:gd name="connsiteX7" fmla="*/ 407789 w 922752"/>
                <a:gd name="connsiteY7" fmla="*/ 65602 h 999648"/>
                <a:gd name="connsiteX8" fmla="*/ 467383 w 922752"/>
                <a:gd name="connsiteY8" fmla="*/ 29076 h 999648"/>
                <a:gd name="connsiteX9" fmla="*/ 526979 w 922752"/>
                <a:gd name="connsiteY9" fmla="*/ 65602 h 999648"/>
                <a:gd name="connsiteX10" fmla="*/ 899924 w 922752"/>
                <a:gd name="connsiteY10" fmla="*/ 898001 h 999648"/>
                <a:gd name="connsiteX11" fmla="*/ 907614 w 922752"/>
                <a:gd name="connsiteY11" fmla="*/ 924915 h 9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752" h="999648">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grpFill/>
            <a:ln w="19209"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950B4940-1D27-49B6-BD1C-1C276B069FEF}"/>
                </a:ext>
              </a:extLst>
            </p:cNvPr>
            <p:cNvSpPr/>
            <p:nvPr/>
          </p:nvSpPr>
          <p:spPr>
            <a:xfrm>
              <a:off x="9912785" y="4907118"/>
              <a:ext cx="115344" cy="480600"/>
            </a:xfrm>
            <a:custGeom>
              <a:avLst/>
              <a:gdLst>
                <a:gd name="connsiteX0" fmla="*/ 29076 w 115344"/>
                <a:gd name="connsiteY0" fmla="*/ 57912 h 480600"/>
                <a:gd name="connsiteX1" fmla="*/ 29076 w 115344"/>
                <a:gd name="connsiteY1" fmla="*/ 457772 h 480600"/>
                <a:gd name="connsiteX2" fmla="*/ 88671 w 115344"/>
                <a:gd name="connsiteY2" fmla="*/ 457772 h 480600"/>
                <a:gd name="connsiteX3" fmla="*/ 88671 w 115344"/>
                <a:gd name="connsiteY3" fmla="*/ 57912 h 480600"/>
                <a:gd name="connsiteX4" fmla="*/ 59835 w 115344"/>
                <a:gd name="connsiteY4" fmla="*/ 29076 h 480600"/>
                <a:gd name="connsiteX5" fmla="*/ 29076 w 115344"/>
                <a:gd name="connsiteY5" fmla="*/ 57912 h 48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4" h="480600">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grpFill/>
            <a:ln w="19209"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F269C43E-140E-4A3D-8439-AE7FD745B821}"/>
                </a:ext>
              </a:extLst>
            </p:cNvPr>
            <p:cNvSpPr/>
            <p:nvPr/>
          </p:nvSpPr>
          <p:spPr>
            <a:xfrm>
              <a:off x="9839425" y="5355038"/>
              <a:ext cx="249912" cy="807408"/>
            </a:xfrm>
            <a:custGeom>
              <a:avLst/>
              <a:gdLst>
                <a:gd name="connsiteX0" fmla="*/ 233159 w 249912"/>
                <a:gd name="connsiteY0" fmla="*/ 86748 h 807408"/>
                <a:gd name="connsiteX1" fmla="*/ 200478 w 249912"/>
                <a:gd name="connsiteY1" fmla="*/ 29076 h 807408"/>
                <a:gd name="connsiteX2" fmla="*/ 131272 w 249912"/>
                <a:gd name="connsiteY2" fmla="*/ 29076 h 807408"/>
                <a:gd name="connsiteX3" fmla="*/ 62065 w 249912"/>
                <a:gd name="connsiteY3" fmla="*/ 29076 h 807408"/>
                <a:gd name="connsiteX4" fmla="*/ 29385 w 249912"/>
                <a:gd name="connsiteY4" fmla="*/ 86748 h 807408"/>
                <a:gd name="connsiteX5" fmla="*/ 35152 w 249912"/>
                <a:gd name="connsiteY5" fmla="*/ 698072 h 807408"/>
                <a:gd name="connsiteX6" fmla="*/ 131272 w 249912"/>
                <a:gd name="connsiteY6" fmla="*/ 778812 h 807408"/>
                <a:gd name="connsiteX7" fmla="*/ 227392 w 249912"/>
                <a:gd name="connsiteY7" fmla="*/ 698072 h 807408"/>
                <a:gd name="connsiteX8" fmla="*/ 233159 w 249912"/>
                <a:gd name="connsiteY8" fmla="*/ 86748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12" h="807408">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grpFill/>
            <a:ln w="19209"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02635E88-F0EA-42B5-9E1A-6C6BBB2CF6F9}"/>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89C52431-29CF-4C15-842C-33ACC78EF46A}"/>
                </a:ext>
              </a:extLst>
            </p:cNvPr>
            <p:cNvSpPr/>
            <p:nvPr/>
          </p:nvSpPr>
          <p:spPr>
            <a:xfrm>
              <a:off x="9882026" y="5328124"/>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5328196F-B7C4-46C8-8D21-45A535CA54F3}"/>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grpSp>
      <p:grpSp>
        <p:nvGrpSpPr>
          <p:cNvPr id="127" name="Group 126">
            <a:extLst>
              <a:ext uri="{FF2B5EF4-FFF2-40B4-BE49-F238E27FC236}">
                <a16:creationId xmlns:a16="http://schemas.microsoft.com/office/drawing/2014/main" id="{AFC2C346-175D-42F1-A56A-99CFAFD79EF0}"/>
              </a:ext>
            </a:extLst>
          </p:cNvPr>
          <p:cNvGrpSpPr/>
          <p:nvPr/>
        </p:nvGrpSpPr>
        <p:grpSpPr>
          <a:xfrm rot="2078969">
            <a:off x="5484373" y="5244211"/>
            <a:ext cx="259827" cy="425931"/>
            <a:chOff x="8457528" y="4216977"/>
            <a:chExt cx="1076544" cy="1764763"/>
          </a:xfrm>
          <a:solidFill>
            <a:schemeClr val="bg1"/>
          </a:solidFill>
        </p:grpSpPr>
        <p:sp>
          <p:nvSpPr>
            <p:cNvPr id="128" name="Freeform: Shape 127">
              <a:extLst>
                <a:ext uri="{FF2B5EF4-FFF2-40B4-BE49-F238E27FC236}">
                  <a16:creationId xmlns:a16="http://schemas.microsoft.com/office/drawing/2014/main" id="{775268D5-9309-483B-AE90-B1473DC1AADC}"/>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grpFill/>
            <a:ln w="19209"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FB3E5E4F-2517-407E-8371-07BB4842A877}"/>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grpFill/>
            <a:ln w="19209" cap="flat">
              <a:noFill/>
              <a:prstDash val="solid"/>
              <a:miter/>
            </a:ln>
          </p:spPr>
          <p:txBody>
            <a:bodyPr rtlCol="0" anchor="ctr"/>
            <a:lstStyle/>
            <a:p>
              <a:endParaRPr lang="en-US" dirty="0"/>
            </a:p>
          </p:txBody>
        </p:sp>
      </p:grpSp>
      <p:grpSp>
        <p:nvGrpSpPr>
          <p:cNvPr id="130" name="Group 129">
            <a:extLst>
              <a:ext uri="{FF2B5EF4-FFF2-40B4-BE49-F238E27FC236}">
                <a16:creationId xmlns:a16="http://schemas.microsoft.com/office/drawing/2014/main" id="{6156966B-66BD-4D10-B8E2-D18A896476A8}"/>
              </a:ext>
            </a:extLst>
          </p:cNvPr>
          <p:cNvGrpSpPr/>
          <p:nvPr/>
        </p:nvGrpSpPr>
        <p:grpSpPr>
          <a:xfrm rot="18900000">
            <a:off x="5360637" y="4587322"/>
            <a:ext cx="510321" cy="154795"/>
            <a:chOff x="115511" y="1655618"/>
            <a:chExt cx="2541413" cy="770883"/>
          </a:xfrm>
          <a:solidFill>
            <a:schemeClr val="bg1"/>
          </a:solidFill>
        </p:grpSpPr>
        <p:sp>
          <p:nvSpPr>
            <p:cNvPr id="131" name="Freeform: Shape 130">
              <a:extLst>
                <a:ext uri="{FF2B5EF4-FFF2-40B4-BE49-F238E27FC236}">
                  <a16:creationId xmlns:a16="http://schemas.microsoft.com/office/drawing/2014/main" id="{2B7A7341-579B-4E07-BDEB-2EF14422C235}"/>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6A6C9577-C870-4511-AB52-733F92A07D69}"/>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17945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0130DA9-1362-4C54-8F16-3F56F27851EE}"/>
              </a:ext>
            </a:extLst>
          </p:cNvPr>
          <p:cNvGrpSpPr/>
          <p:nvPr/>
        </p:nvGrpSpPr>
        <p:grpSpPr>
          <a:xfrm>
            <a:off x="3093018" y="1854436"/>
            <a:ext cx="5098327" cy="5098327"/>
            <a:chOff x="2817898" y="2640907"/>
            <a:chExt cx="3960000" cy="3960000"/>
          </a:xfrm>
        </p:grpSpPr>
        <p:grpSp>
          <p:nvGrpSpPr>
            <p:cNvPr id="74" name="Group 73">
              <a:extLst>
                <a:ext uri="{FF2B5EF4-FFF2-40B4-BE49-F238E27FC236}">
                  <a16:creationId xmlns:a16="http://schemas.microsoft.com/office/drawing/2014/main" id="{0DF63641-722C-4A95-A22E-7955C44A1175}"/>
                </a:ext>
              </a:extLst>
            </p:cNvPr>
            <p:cNvGrpSpPr/>
            <p:nvPr/>
          </p:nvGrpSpPr>
          <p:grpSpPr>
            <a:xfrm>
              <a:off x="2817898" y="2640907"/>
              <a:ext cx="3960000" cy="3960000"/>
              <a:chOff x="2817898" y="2640907"/>
              <a:chExt cx="3960000" cy="3960000"/>
            </a:xfrm>
          </p:grpSpPr>
          <p:sp>
            <p:nvSpPr>
              <p:cNvPr id="76" name="Pie 55">
                <a:extLst>
                  <a:ext uri="{FF2B5EF4-FFF2-40B4-BE49-F238E27FC236}">
                    <a16:creationId xmlns:a16="http://schemas.microsoft.com/office/drawing/2014/main" id="{B6F0B4F5-A9D9-4A59-ADE2-3A2F15BF2011}"/>
                  </a:ext>
                </a:extLst>
              </p:cNvPr>
              <p:cNvSpPr/>
              <p:nvPr/>
            </p:nvSpPr>
            <p:spPr>
              <a:xfrm rot="11953466">
                <a:off x="3897899" y="3720907"/>
                <a:ext cx="1800000" cy="1800000"/>
              </a:xfrm>
              <a:prstGeom prst="pie">
                <a:avLst>
                  <a:gd name="adj1" fmla="val 13751092"/>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Pie 56">
                <a:extLst>
                  <a:ext uri="{FF2B5EF4-FFF2-40B4-BE49-F238E27FC236}">
                    <a16:creationId xmlns:a16="http://schemas.microsoft.com/office/drawing/2014/main" id="{03F02983-7757-4EEF-9264-A2EC3D933076}"/>
                  </a:ext>
                </a:extLst>
              </p:cNvPr>
              <p:cNvSpPr/>
              <p:nvPr/>
            </p:nvSpPr>
            <p:spPr>
              <a:xfrm rot="9731289">
                <a:off x="3627898" y="3450907"/>
                <a:ext cx="2340000" cy="2340000"/>
              </a:xfrm>
              <a:prstGeom prst="pie">
                <a:avLst>
                  <a:gd name="adj1" fmla="val 13751092"/>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8" name="Pie 57">
                <a:extLst>
                  <a:ext uri="{FF2B5EF4-FFF2-40B4-BE49-F238E27FC236}">
                    <a16:creationId xmlns:a16="http://schemas.microsoft.com/office/drawing/2014/main" id="{A84538BA-4D63-4643-AE61-266F28E7E0C4}"/>
                  </a:ext>
                </a:extLst>
              </p:cNvPr>
              <p:cNvSpPr/>
              <p:nvPr/>
            </p:nvSpPr>
            <p:spPr>
              <a:xfrm rot="7294677">
                <a:off x="3345371" y="3185469"/>
                <a:ext cx="2880000" cy="2880000"/>
              </a:xfrm>
              <a:prstGeom prst="pie">
                <a:avLst>
                  <a:gd name="adj1" fmla="val 13751092"/>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9" name="Pie 58">
                <a:extLst>
                  <a:ext uri="{FF2B5EF4-FFF2-40B4-BE49-F238E27FC236}">
                    <a16:creationId xmlns:a16="http://schemas.microsoft.com/office/drawing/2014/main" id="{17BB5EAB-7BC2-45EC-8243-EF6B9CF34726}"/>
                  </a:ext>
                </a:extLst>
              </p:cNvPr>
              <p:cNvSpPr/>
              <p:nvPr/>
            </p:nvSpPr>
            <p:spPr>
              <a:xfrm rot="4918033">
                <a:off x="3075371" y="2915469"/>
                <a:ext cx="3420000" cy="3420000"/>
              </a:xfrm>
              <a:prstGeom prst="pie">
                <a:avLst>
                  <a:gd name="adj1" fmla="val 1375109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80" name="Pie 59">
                <a:extLst>
                  <a:ext uri="{FF2B5EF4-FFF2-40B4-BE49-F238E27FC236}">
                    <a16:creationId xmlns:a16="http://schemas.microsoft.com/office/drawing/2014/main" id="{3DF2D2A1-B29A-4614-9615-3BD880EF3031}"/>
                  </a:ext>
                </a:extLst>
              </p:cNvPr>
              <p:cNvSpPr/>
              <p:nvPr/>
            </p:nvSpPr>
            <p:spPr>
              <a:xfrm rot="2490880">
                <a:off x="2817898" y="2640907"/>
                <a:ext cx="3960000" cy="3960000"/>
              </a:xfrm>
              <a:prstGeom prst="pie">
                <a:avLst>
                  <a:gd name="adj1" fmla="val 1375109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75" name="Oval 74">
              <a:extLst>
                <a:ext uri="{FF2B5EF4-FFF2-40B4-BE49-F238E27FC236}">
                  <a16:creationId xmlns:a16="http://schemas.microsoft.com/office/drawing/2014/main" id="{8BB0E662-3C8D-4904-A714-D858711D68D8}"/>
                </a:ext>
              </a:extLst>
            </p:cNvPr>
            <p:cNvSpPr/>
            <p:nvPr/>
          </p:nvSpPr>
          <p:spPr>
            <a:xfrm>
              <a:off x="4340698" y="4163707"/>
              <a:ext cx="914400" cy="9144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cxnSp>
        <p:nvCxnSpPr>
          <p:cNvPr id="42" name="Straight Arrow Connector 41">
            <a:extLst>
              <a:ext uri="{FF2B5EF4-FFF2-40B4-BE49-F238E27FC236}">
                <a16:creationId xmlns:a16="http://schemas.microsoft.com/office/drawing/2014/main" id="{7CC60B08-308A-42BC-A71B-30B310804122}"/>
              </a:ext>
            </a:extLst>
          </p:cNvPr>
          <p:cNvCxnSpPr/>
          <p:nvPr/>
        </p:nvCxnSpPr>
        <p:spPr>
          <a:xfrm>
            <a:off x="7372198" y="2945184"/>
            <a:ext cx="1080000" cy="421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D5F8974-7568-4771-B802-C09D472257ED}"/>
              </a:ext>
            </a:extLst>
          </p:cNvPr>
          <p:cNvCxnSpPr/>
          <p:nvPr/>
        </p:nvCxnSpPr>
        <p:spPr>
          <a:xfrm>
            <a:off x="7727782" y="3928010"/>
            <a:ext cx="1080000" cy="0"/>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9FBBDBB-6020-4CEE-B596-CBC6CC10B6A2}"/>
              </a:ext>
            </a:extLst>
          </p:cNvPr>
          <p:cNvCxnSpPr/>
          <p:nvPr/>
        </p:nvCxnSpPr>
        <p:spPr>
          <a:xfrm>
            <a:off x="7372198" y="4906627"/>
            <a:ext cx="1080000" cy="0"/>
          </a:xfrm>
          <a:prstGeom prst="straightConnector1">
            <a:avLst/>
          </a:prstGeom>
          <a:ln w="381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DCFF5A3-685E-45B3-8B55-BF59FC9EE5B5}"/>
              </a:ext>
            </a:extLst>
          </p:cNvPr>
          <p:cNvCxnSpPr/>
          <p:nvPr/>
        </p:nvCxnSpPr>
        <p:spPr>
          <a:xfrm>
            <a:off x="6682151" y="5885244"/>
            <a:ext cx="1080000" cy="0"/>
          </a:xfrm>
          <a:prstGeom prst="straightConnector1">
            <a:avLst/>
          </a:prstGeom>
          <a:ln w="38100">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1FBBEC8-0A98-472C-BB3D-C0730DFB57DC}"/>
              </a:ext>
            </a:extLst>
          </p:cNvPr>
          <p:cNvCxnSpPr/>
          <p:nvPr/>
        </p:nvCxnSpPr>
        <p:spPr>
          <a:xfrm>
            <a:off x="6682151" y="1966566"/>
            <a:ext cx="1080000"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47D2005-1A70-465B-BCB7-57A97B16E8DD}"/>
              </a:ext>
            </a:extLst>
          </p:cNvPr>
          <p:cNvSpPr txBox="1"/>
          <p:nvPr/>
        </p:nvSpPr>
        <p:spPr>
          <a:xfrm>
            <a:off x="900875" y="2684398"/>
            <a:ext cx="3700497"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8" name="TextBox 47">
            <a:extLst>
              <a:ext uri="{FF2B5EF4-FFF2-40B4-BE49-F238E27FC236}">
                <a16:creationId xmlns:a16="http://schemas.microsoft.com/office/drawing/2014/main" id="{C4819A20-5A70-4ADD-BBED-DA9E7F4DEA3F}"/>
              </a:ext>
            </a:extLst>
          </p:cNvPr>
          <p:cNvSpPr txBox="1"/>
          <p:nvPr/>
        </p:nvSpPr>
        <p:spPr>
          <a:xfrm>
            <a:off x="2126678" y="2112280"/>
            <a:ext cx="247469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4FFE9563-0F07-43E7-8FC8-6E4F44A18084}"/>
              </a:ext>
            </a:extLst>
          </p:cNvPr>
          <p:cNvSpPr txBox="1"/>
          <p:nvPr/>
        </p:nvSpPr>
        <p:spPr>
          <a:xfrm>
            <a:off x="857342" y="2058134"/>
            <a:ext cx="1269337" cy="707886"/>
          </a:xfrm>
          <a:prstGeom prst="rect">
            <a:avLst/>
          </a:prstGeom>
          <a:noFill/>
        </p:spPr>
        <p:txBody>
          <a:bodyPr wrap="square" rtlCol="0" anchor="ctr">
            <a:spAutoFit/>
          </a:bodyPr>
          <a:lstStyle/>
          <a:p>
            <a:pPr algn="ctr"/>
            <a:r>
              <a:rPr lang="en-US" altLang="ko-KR" sz="4000" b="1" dirty="0">
                <a:solidFill>
                  <a:schemeClr val="accent1"/>
                </a:solidFill>
                <a:cs typeface="Arial" pitchFamily="34" charset="0"/>
              </a:rPr>
              <a:t>85%</a:t>
            </a:r>
            <a:endParaRPr lang="ko-KR" altLang="en-US" sz="4000" b="1" dirty="0">
              <a:solidFill>
                <a:schemeClr val="accent1"/>
              </a:solidFill>
              <a:cs typeface="Arial" pitchFamily="34" charset="0"/>
            </a:endParaRPr>
          </a:p>
        </p:txBody>
      </p:sp>
      <p:sp>
        <p:nvSpPr>
          <p:cNvPr id="50" name="TextBox 49">
            <a:extLst>
              <a:ext uri="{FF2B5EF4-FFF2-40B4-BE49-F238E27FC236}">
                <a16:creationId xmlns:a16="http://schemas.microsoft.com/office/drawing/2014/main" id="{699BA4B8-1849-42B4-BB13-745D25BDF86C}"/>
              </a:ext>
            </a:extLst>
          </p:cNvPr>
          <p:cNvSpPr txBox="1"/>
          <p:nvPr/>
        </p:nvSpPr>
        <p:spPr>
          <a:xfrm>
            <a:off x="900877" y="1748293"/>
            <a:ext cx="1924733" cy="338554"/>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Your Text Here</a:t>
            </a:r>
            <a:endParaRPr lang="ko-KR" altLang="en-US" sz="1600" b="1" dirty="0">
              <a:solidFill>
                <a:schemeClr val="tx1">
                  <a:lumMod val="75000"/>
                  <a:lumOff val="25000"/>
                </a:schemeClr>
              </a:solidFill>
              <a:cs typeface="Arial" pitchFamily="34" charset="0"/>
            </a:endParaRPr>
          </a:p>
        </p:txBody>
      </p:sp>
      <p:sp>
        <p:nvSpPr>
          <p:cNvPr id="51" name="TextBox 50">
            <a:extLst>
              <a:ext uri="{FF2B5EF4-FFF2-40B4-BE49-F238E27FC236}">
                <a16:creationId xmlns:a16="http://schemas.microsoft.com/office/drawing/2014/main" id="{FC423E85-FCF9-4ABD-A838-38ADC2626C89}"/>
              </a:ext>
            </a:extLst>
          </p:cNvPr>
          <p:cNvSpPr txBox="1"/>
          <p:nvPr/>
        </p:nvSpPr>
        <p:spPr>
          <a:xfrm>
            <a:off x="900875" y="4860438"/>
            <a:ext cx="37004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nvGrpSpPr>
          <p:cNvPr id="52" name="그룹 12">
            <a:extLst>
              <a:ext uri="{FF2B5EF4-FFF2-40B4-BE49-F238E27FC236}">
                <a16:creationId xmlns:a16="http://schemas.microsoft.com/office/drawing/2014/main" id="{02DAD835-753D-4A32-A804-A2C5F6778D24}"/>
              </a:ext>
            </a:extLst>
          </p:cNvPr>
          <p:cNvGrpSpPr/>
          <p:nvPr/>
        </p:nvGrpSpPr>
        <p:grpSpPr>
          <a:xfrm>
            <a:off x="7924717" y="1704959"/>
            <a:ext cx="2433995" cy="523220"/>
            <a:chOff x="8900664" y="1704957"/>
            <a:chExt cx="2433995" cy="523220"/>
          </a:xfrm>
        </p:grpSpPr>
        <p:sp>
          <p:nvSpPr>
            <p:cNvPr id="53" name="TextBox 52">
              <a:extLst>
                <a:ext uri="{FF2B5EF4-FFF2-40B4-BE49-F238E27FC236}">
                  <a16:creationId xmlns:a16="http://schemas.microsoft.com/office/drawing/2014/main" id="{551B190C-3024-4040-BD4F-8ABF6E4F402E}"/>
                </a:ext>
              </a:extLst>
            </p:cNvPr>
            <p:cNvSpPr txBox="1"/>
            <p:nvPr/>
          </p:nvSpPr>
          <p:spPr>
            <a:xfrm>
              <a:off x="8900664" y="1704957"/>
              <a:ext cx="878954" cy="523220"/>
            </a:xfrm>
            <a:prstGeom prst="rect">
              <a:avLst/>
            </a:prstGeom>
            <a:noFill/>
          </p:spPr>
          <p:txBody>
            <a:bodyPr wrap="square" rtlCol="0" anchor="ctr">
              <a:spAutoFit/>
            </a:bodyPr>
            <a:lstStyle/>
            <a:p>
              <a:pPr algn="ctr"/>
              <a:r>
                <a:rPr lang="en-US" altLang="ko-KR" sz="2800" b="1" dirty="0">
                  <a:solidFill>
                    <a:schemeClr val="accent1"/>
                  </a:solidFill>
                  <a:cs typeface="Arial" pitchFamily="34" charset="0"/>
                </a:rPr>
                <a:t>85</a:t>
              </a:r>
              <a:r>
                <a:rPr lang="en-US" altLang="ko-KR" sz="2700" b="1" dirty="0">
                  <a:solidFill>
                    <a:schemeClr val="accent1"/>
                  </a:solidFill>
                  <a:cs typeface="Arial" pitchFamily="34" charset="0"/>
                </a:rPr>
                <a:t>%</a:t>
              </a:r>
              <a:endParaRPr lang="ko-KR" altLang="en-US" sz="2700" b="1" dirty="0">
                <a:solidFill>
                  <a:schemeClr val="accent1"/>
                </a:solidFill>
                <a:cs typeface="Arial" pitchFamily="34" charset="0"/>
              </a:endParaRPr>
            </a:p>
          </p:txBody>
        </p:sp>
        <p:sp>
          <p:nvSpPr>
            <p:cNvPr id="54" name="Text Placeholder 12">
              <a:extLst>
                <a:ext uri="{FF2B5EF4-FFF2-40B4-BE49-F238E27FC236}">
                  <a16:creationId xmlns:a16="http://schemas.microsoft.com/office/drawing/2014/main" id="{CF344E97-F0EC-4D9E-97F2-18F019545B8B}"/>
                </a:ext>
              </a:extLst>
            </p:cNvPr>
            <p:cNvSpPr txBox="1">
              <a:spLocks/>
            </p:cNvSpPr>
            <p:nvPr/>
          </p:nvSpPr>
          <p:spPr>
            <a:xfrm>
              <a:off x="9834314" y="1733300"/>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55" name="그룹 11">
            <a:extLst>
              <a:ext uri="{FF2B5EF4-FFF2-40B4-BE49-F238E27FC236}">
                <a16:creationId xmlns:a16="http://schemas.microsoft.com/office/drawing/2014/main" id="{81C78629-33BF-4D91-AF26-CF440337C4C3}"/>
              </a:ext>
            </a:extLst>
          </p:cNvPr>
          <p:cNvGrpSpPr/>
          <p:nvPr/>
        </p:nvGrpSpPr>
        <p:grpSpPr>
          <a:xfrm>
            <a:off x="8584145" y="2684629"/>
            <a:ext cx="2433995" cy="523220"/>
            <a:chOff x="8900664" y="2587912"/>
            <a:chExt cx="2433995" cy="523220"/>
          </a:xfrm>
        </p:grpSpPr>
        <p:sp>
          <p:nvSpPr>
            <p:cNvPr id="56" name="TextBox 55">
              <a:extLst>
                <a:ext uri="{FF2B5EF4-FFF2-40B4-BE49-F238E27FC236}">
                  <a16:creationId xmlns:a16="http://schemas.microsoft.com/office/drawing/2014/main" id="{03518241-9739-4BAA-8D93-EF99C68B46D5}"/>
                </a:ext>
              </a:extLst>
            </p:cNvPr>
            <p:cNvSpPr txBox="1"/>
            <p:nvPr/>
          </p:nvSpPr>
          <p:spPr>
            <a:xfrm>
              <a:off x="8900664" y="2587912"/>
              <a:ext cx="878954" cy="523220"/>
            </a:xfrm>
            <a:prstGeom prst="rect">
              <a:avLst/>
            </a:prstGeom>
            <a:noFill/>
          </p:spPr>
          <p:txBody>
            <a:bodyPr wrap="square" rtlCol="0" anchor="ctr">
              <a:spAutoFit/>
            </a:bodyPr>
            <a:lstStyle/>
            <a:p>
              <a:pPr algn="ctr"/>
              <a:r>
                <a:rPr lang="en-US" altLang="ko-KR" sz="2800" b="1" dirty="0">
                  <a:solidFill>
                    <a:schemeClr val="accent2"/>
                  </a:solidFill>
                  <a:cs typeface="Arial" pitchFamily="34" charset="0"/>
                </a:rPr>
                <a:t>70</a:t>
              </a:r>
              <a:r>
                <a:rPr lang="en-US" altLang="ko-KR" sz="2700" b="1" dirty="0">
                  <a:solidFill>
                    <a:schemeClr val="accent2"/>
                  </a:solidFill>
                  <a:cs typeface="Arial" pitchFamily="34" charset="0"/>
                </a:rPr>
                <a:t>%</a:t>
              </a:r>
              <a:endParaRPr lang="ko-KR" altLang="en-US" sz="2700" b="1" dirty="0">
                <a:solidFill>
                  <a:schemeClr val="accent2"/>
                </a:solidFill>
                <a:cs typeface="Arial" pitchFamily="34" charset="0"/>
              </a:endParaRPr>
            </a:p>
          </p:txBody>
        </p:sp>
        <p:sp>
          <p:nvSpPr>
            <p:cNvPr id="57" name="Text Placeholder 12">
              <a:extLst>
                <a:ext uri="{FF2B5EF4-FFF2-40B4-BE49-F238E27FC236}">
                  <a16:creationId xmlns:a16="http://schemas.microsoft.com/office/drawing/2014/main" id="{053B3151-B982-4753-BD8E-CEE2D6A61AA4}"/>
                </a:ext>
              </a:extLst>
            </p:cNvPr>
            <p:cNvSpPr txBox="1">
              <a:spLocks/>
            </p:cNvSpPr>
            <p:nvPr/>
          </p:nvSpPr>
          <p:spPr>
            <a:xfrm>
              <a:off x="9834314" y="2616255"/>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58" name="그룹 10">
            <a:extLst>
              <a:ext uri="{FF2B5EF4-FFF2-40B4-BE49-F238E27FC236}">
                <a16:creationId xmlns:a16="http://schemas.microsoft.com/office/drawing/2014/main" id="{CFA873D9-BE95-4D40-8ED2-727D5EF4C5CF}"/>
              </a:ext>
            </a:extLst>
          </p:cNvPr>
          <p:cNvGrpSpPr/>
          <p:nvPr/>
        </p:nvGrpSpPr>
        <p:grpSpPr>
          <a:xfrm>
            <a:off x="8900665" y="3664299"/>
            <a:ext cx="2433995" cy="523220"/>
            <a:chOff x="8900664" y="3470867"/>
            <a:chExt cx="2433995" cy="523220"/>
          </a:xfrm>
        </p:grpSpPr>
        <p:sp>
          <p:nvSpPr>
            <p:cNvPr id="59" name="TextBox 58">
              <a:extLst>
                <a:ext uri="{FF2B5EF4-FFF2-40B4-BE49-F238E27FC236}">
                  <a16:creationId xmlns:a16="http://schemas.microsoft.com/office/drawing/2014/main" id="{8B8D7815-305F-45A1-8882-CCA89DAA4A33}"/>
                </a:ext>
              </a:extLst>
            </p:cNvPr>
            <p:cNvSpPr txBox="1"/>
            <p:nvPr/>
          </p:nvSpPr>
          <p:spPr>
            <a:xfrm>
              <a:off x="8900664" y="3470867"/>
              <a:ext cx="878954" cy="523220"/>
            </a:xfrm>
            <a:prstGeom prst="rect">
              <a:avLst/>
            </a:prstGeom>
            <a:noFill/>
          </p:spPr>
          <p:txBody>
            <a:bodyPr wrap="square" rtlCol="0" anchor="ctr">
              <a:spAutoFit/>
            </a:bodyPr>
            <a:lstStyle/>
            <a:p>
              <a:pPr algn="ctr"/>
              <a:r>
                <a:rPr lang="en-US" altLang="ko-KR" sz="2800" b="1" dirty="0">
                  <a:solidFill>
                    <a:schemeClr val="accent3"/>
                  </a:solidFill>
                  <a:cs typeface="Arial" pitchFamily="34" charset="0"/>
                </a:rPr>
                <a:t>65</a:t>
              </a:r>
              <a:r>
                <a:rPr lang="en-US" altLang="ko-KR" sz="2700" b="1" dirty="0">
                  <a:solidFill>
                    <a:schemeClr val="accent3"/>
                  </a:solidFill>
                  <a:cs typeface="Arial" pitchFamily="34" charset="0"/>
                </a:rPr>
                <a:t>%</a:t>
              </a:r>
              <a:endParaRPr lang="ko-KR" altLang="en-US" sz="2700" b="1" dirty="0">
                <a:solidFill>
                  <a:schemeClr val="accent3"/>
                </a:solidFill>
                <a:cs typeface="Arial" pitchFamily="34" charset="0"/>
              </a:endParaRPr>
            </a:p>
          </p:txBody>
        </p:sp>
        <p:sp>
          <p:nvSpPr>
            <p:cNvPr id="60" name="Text Placeholder 12">
              <a:extLst>
                <a:ext uri="{FF2B5EF4-FFF2-40B4-BE49-F238E27FC236}">
                  <a16:creationId xmlns:a16="http://schemas.microsoft.com/office/drawing/2014/main" id="{A5371524-59D3-4306-B966-446F8D27FADD}"/>
                </a:ext>
              </a:extLst>
            </p:cNvPr>
            <p:cNvSpPr txBox="1">
              <a:spLocks/>
            </p:cNvSpPr>
            <p:nvPr/>
          </p:nvSpPr>
          <p:spPr>
            <a:xfrm>
              <a:off x="9834314" y="3499210"/>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61" name="그룹 3">
            <a:extLst>
              <a:ext uri="{FF2B5EF4-FFF2-40B4-BE49-F238E27FC236}">
                <a16:creationId xmlns:a16="http://schemas.microsoft.com/office/drawing/2014/main" id="{6D457CFA-7182-4084-82E5-9D80DEF189CC}"/>
              </a:ext>
            </a:extLst>
          </p:cNvPr>
          <p:cNvGrpSpPr/>
          <p:nvPr/>
        </p:nvGrpSpPr>
        <p:grpSpPr>
          <a:xfrm>
            <a:off x="7924717" y="5623639"/>
            <a:ext cx="2433995" cy="523220"/>
            <a:chOff x="8900664" y="5236778"/>
            <a:chExt cx="2433995" cy="523220"/>
          </a:xfrm>
        </p:grpSpPr>
        <p:sp>
          <p:nvSpPr>
            <p:cNvPr id="62" name="TextBox 61">
              <a:extLst>
                <a:ext uri="{FF2B5EF4-FFF2-40B4-BE49-F238E27FC236}">
                  <a16:creationId xmlns:a16="http://schemas.microsoft.com/office/drawing/2014/main" id="{FE002B04-780D-4B95-A889-EBA08F2126CC}"/>
                </a:ext>
              </a:extLst>
            </p:cNvPr>
            <p:cNvSpPr txBox="1"/>
            <p:nvPr/>
          </p:nvSpPr>
          <p:spPr>
            <a:xfrm>
              <a:off x="8900664" y="5236778"/>
              <a:ext cx="878954" cy="523220"/>
            </a:xfrm>
            <a:prstGeom prst="rect">
              <a:avLst/>
            </a:prstGeom>
            <a:noFill/>
          </p:spPr>
          <p:txBody>
            <a:bodyPr wrap="square" rtlCol="0" anchor="ctr">
              <a:spAutoFit/>
            </a:bodyPr>
            <a:lstStyle/>
            <a:p>
              <a:pPr algn="ctr"/>
              <a:r>
                <a:rPr lang="en-US" altLang="ko-KR" sz="2800" b="1" dirty="0">
                  <a:solidFill>
                    <a:schemeClr val="accent5"/>
                  </a:solidFill>
                  <a:cs typeface="Arial" pitchFamily="34" charset="0"/>
                </a:rPr>
                <a:t>40</a:t>
              </a:r>
              <a:r>
                <a:rPr lang="en-US" altLang="ko-KR" sz="2700" b="1" dirty="0">
                  <a:solidFill>
                    <a:schemeClr val="accent5"/>
                  </a:solidFill>
                  <a:cs typeface="Arial" pitchFamily="34" charset="0"/>
                </a:rPr>
                <a:t>%</a:t>
              </a:r>
              <a:endParaRPr lang="ko-KR" altLang="en-US" sz="2700" b="1" dirty="0">
                <a:solidFill>
                  <a:schemeClr val="accent5"/>
                </a:solidFill>
                <a:cs typeface="Arial" pitchFamily="34" charset="0"/>
              </a:endParaRPr>
            </a:p>
          </p:txBody>
        </p:sp>
        <p:sp>
          <p:nvSpPr>
            <p:cNvPr id="63" name="Text Placeholder 12">
              <a:extLst>
                <a:ext uri="{FF2B5EF4-FFF2-40B4-BE49-F238E27FC236}">
                  <a16:creationId xmlns:a16="http://schemas.microsoft.com/office/drawing/2014/main" id="{A5C3A87F-92C4-44FD-B70D-1474192E2BCC}"/>
                </a:ext>
              </a:extLst>
            </p:cNvPr>
            <p:cNvSpPr txBox="1">
              <a:spLocks/>
            </p:cNvSpPr>
            <p:nvPr/>
          </p:nvSpPr>
          <p:spPr>
            <a:xfrm>
              <a:off x="9834314" y="5265121"/>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64" name="그룹 9">
            <a:extLst>
              <a:ext uri="{FF2B5EF4-FFF2-40B4-BE49-F238E27FC236}">
                <a16:creationId xmlns:a16="http://schemas.microsoft.com/office/drawing/2014/main" id="{6B644A8F-D300-4D29-8382-B53020F0280A}"/>
              </a:ext>
            </a:extLst>
          </p:cNvPr>
          <p:cNvGrpSpPr/>
          <p:nvPr/>
        </p:nvGrpSpPr>
        <p:grpSpPr>
          <a:xfrm>
            <a:off x="8584145" y="4643970"/>
            <a:ext cx="2433995" cy="523220"/>
            <a:chOff x="8900664" y="4353822"/>
            <a:chExt cx="2433995" cy="523220"/>
          </a:xfrm>
        </p:grpSpPr>
        <p:sp>
          <p:nvSpPr>
            <p:cNvPr id="65" name="TextBox 64">
              <a:extLst>
                <a:ext uri="{FF2B5EF4-FFF2-40B4-BE49-F238E27FC236}">
                  <a16:creationId xmlns:a16="http://schemas.microsoft.com/office/drawing/2014/main" id="{03DFB500-111B-46CC-9A9E-62CCF41EC81B}"/>
                </a:ext>
              </a:extLst>
            </p:cNvPr>
            <p:cNvSpPr txBox="1"/>
            <p:nvPr/>
          </p:nvSpPr>
          <p:spPr>
            <a:xfrm>
              <a:off x="8900664" y="4353822"/>
              <a:ext cx="878954" cy="523220"/>
            </a:xfrm>
            <a:prstGeom prst="rect">
              <a:avLst/>
            </a:prstGeom>
            <a:noFill/>
          </p:spPr>
          <p:txBody>
            <a:bodyPr wrap="square" rtlCol="0" anchor="ctr">
              <a:spAutoFit/>
            </a:bodyPr>
            <a:lstStyle/>
            <a:p>
              <a:pPr algn="ctr"/>
              <a:r>
                <a:rPr lang="en-US" altLang="ko-KR" sz="2800" b="1" dirty="0">
                  <a:solidFill>
                    <a:schemeClr val="accent4"/>
                  </a:solidFill>
                  <a:cs typeface="Arial" pitchFamily="34" charset="0"/>
                </a:rPr>
                <a:t>55</a:t>
              </a:r>
              <a:r>
                <a:rPr lang="en-US" altLang="ko-KR" sz="2700" b="1" dirty="0">
                  <a:solidFill>
                    <a:schemeClr val="accent4"/>
                  </a:solidFill>
                  <a:cs typeface="Arial" pitchFamily="34" charset="0"/>
                </a:rPr>
                <a:t>%</a:t>
              </a:r>
              <a:endParaRPr lang="ko-KR" altLang="en-US" sz="2700" b="1" dirty="0">
                <a:solidFill>
                  <a:schemeClr val="accent4"/>
                </a:solidFill>
                <a:cs typeface="Arial" pitchFamily="34" charset="0"/>
              </a:endParaRPr>
            </a:p>
          </p:txBody>
        </p:sp>
        <p:sp>
          <p:nvSpPr>
            <p:cNvPr id="66" name="Text Placeholder 12">
              <a:extLst>
                <a:ext uri="{FF2B5EF4-FFF2-40B4-BE49-F238E27FC236}">
                  <a16:creationId xmlns:a16="http://schemas.microsoft.com/office/drawing/2014/main" id="{48BB4C83-50D8-4AE9-899D-4862861A2E66}"/>
                </a:ext>
              </a:extLst>
            </p:cNvPr>
            <p:cNvSpPr txBox="1">
              <a:spLocks/>
            </p:cNvSpPr>
            <p:nvPr/>
          </p:nvSpPr>
          <p:spPr>
            <a:xfrm>
              <a:off x="9834314" y="4382165"/>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72" name="Donut 8">
            <a:extLst>
              <a:ext uri="{FF2B5EF4-FFF2-40B4-BE49-F238E27FC236}">
                <a16:creationId xmlns:a16="http://schemas.microsoft.com/office/drawing/2014/main" id="{5EC0F825-5FD8-4345-AFA5-98C997AF3359}"/>
              </a:ext>
            </a:extLst>
          </p:cNvPr>
          <p:cNvSpPr/>
          <p:nvPr/>
        </p:nvSpPr>
        <p:spPr>
          <a:xfrm>
            <a:off x="5350530" y="4043313"/>
            <a:ext cx="607736" cy="726439"/>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81" name="Group 80">
            <a:extLst>
              <a:ext uri="{FF2B5EF4-FFF2-40B4-BE49-F238E27FC236}">
                <a16:creationId xmlns:a16="http://schemas.microsoft.com/office/drawing/2014/main" id="{6B465C1E-EBD4-4A56-8042-B02E44ADA4D9}"/>
              </a:ext>
            </a:extLst>
          </p:cNvPr>
          <p:cNvGrpSpPr/>
          <p:nvPr/>
        </p:nvGrpSpPr>
        <p:grpSpPr>
          <a:xfrm rot="2722666">
            <a:off x="5524366" y="5098095"/>
            <a:ext cx="216706" cy="355483"/>
            <a:chOff x="7997054" y="1606357"/>
            <a:chExt cx="796901" cy="1307232"/>
          </a:xfrm>
          <a:solidFill>
            <a:schemeClr val="bg1"/>
          </a:solidFill>
        </p:grpSpPr>
        <p:sp>
          <p:nvSpPr>
            <p:cNvPr id="82" name="Freeform: Shape 81">
              <a:extLst>
                <a:ext uri="{FF2B5EF4-FFF2-40B4-BE49-F238E27FC236}">
                  <a16:creationId xmlns:a16="http://schemas.microsoft.com/office/drawing/2014/main" id="{8A45049A-813F-4916-9C50-E04D208B6023}"/>
                </a:ext>
              </a:extLst>
            </p:cNvPr>
            <p:cNvSpPr/>
            <p:nvPr/>
          </p:nvSpPr>
          <p:spPr>
            <a:xfrm>
              <a:off x="8198011" y="1606357"/>
              <a:ext cx="595944" cy="1307232"/>
            </a:xfrm>
            <a:custGeom>
              <a:avLst/>
              <a:gdLst>
                <a:gd name="connsiteX0" fmla="*/ 100198 w 595944"/>
                <a:gd name="connsiteY0" fmla="*/ 29076 h 1307232"/>
                <a:gd name="connsiteX1" fmla="*/ 148258 w 595944"/>
                <a:gd name="connsiteY1" fmla="*/ 540435 h 1307232"/>
                <a:gd name="connsiteX2" fmla="*/ 423161 w 595944"/>
                <a:gd name="connsiteY2" fmla="*/ 1178672 h 1307232"/>
                <a:gd name="connsiteX3" fmla="*/ 523126 w 595944"/>
                <a:gd name="connsiteY3" fmla="*/ 1278637 h 1307232"/>
                <a:gd name="connsiteX4" fmla="*/ 575031 w 595944"/>
                <a:gd name="connsiteY4" fmla="*/ 1145991 h 1307232"/>
                <a:gd name="connsiteX5" fmla="*/ 303972 w 595944"/>
                <a:gd name="connsiteY5" fmla="*/ 513521 h 1307232"/>
                <a:gd name="connsiteX6" fmla="*/ 169404 w 595944"/>
                <a:gd name="connsiteY6" fmla="*/ 267454 h 1307232"/>
                <a:gd name="connsiteX7" fmla="*/ 100198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grpFill/>
            <a:ln w="19209"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21335674-2501-4609-BA1A-6425CB34B2A8}"/>
                </a:ext>
              </a:extLst>
            </p:cNvPr>
            <p:cNvSpPr/>
            <p:nvPr/>
          </p:nvSpPr>
          <p:spPr>
            <a:xfrm>
              <a:off x="7997054" y="1606357"/>
              <a:ext cx="595944" cy="1307232"/>
            </a:xfrm>
            <a:custGeom>
              <a:avLst/>
              <a:gdLst>
                <a:gd name="connsiteX0" fmla="*/ 504929 w 595944"/>
                <a:gd name="connsiteY0" fmla="*/ 29076 h 1307232"/>
                <a:gd name="connsiteX1" fmla="*/ 456869 w 595944"/>
                <a:gd name="connsiteY1" fmla="*/ 540435 h 1307232"/>
                <a:gd name="connsiteX2" fmla="*/ 181966 w 595944"/>
                <a:gd name="connsiteY2" fmla="*/ 1178672 h 1307232"/>
                <a:gd name="connsiteX3" fmla="*/ 82001 w 595944"/>
                <a:gd name="connsiteY3" fmla="*/ 1278637 h 1307232"/>
                <a:gd name="connsiteX4" fmla="*/ 30096 w 595944"/>
                <a:gd name="connsiteY4" fmla="*/ 1145991 h 1307232"/>
                <a:gd name="connsiteX5" fmla="*/ 301154 w 595944"/>
                <a:gd name="connsiteY5" fmla="*/ 513521 h 1307232"/>
                <a:gd name="connsiteX6" fmla="*/ 435722 w 595944"/>
                <a:gd name="connsiteY6" fmla="*/ 267454 h 1307232"/>
                <a:gd name="connsiteX7" fmla="*/ 504929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grpFill/>
            <a:ln w="19209"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2EDB1D0F-5E65-4192-8920-E7699AB844D4}"/>
                </a:ext>
              </a:extLst>
            </p:cNvPr>
            <p:cNvSpPr/>
            <p:nvPr/>
          </p:nvSpPr>
          <p:spPr>
            <a:xfrm>
              <a:off x="8324882" y="1938932"/>
              <a:ext cx="134568" cy="134568"/>
            </a:xfrm>
            <a:custGeom>
              <a:avLst/>
              <a:gdLst>
                <a:gd name="connsiteX0" fmla="*/ 121352 w 134568"/>
                <a:gd name="connsiteY0" fmla="*/ 75214 h 134568"/>
                <a:gd name="connsiteX1" fmla="*/ 75214 w 134568"/>
                <a:gd name="connsiteY1" fmla="*/ 121352 h 134568"/>
                <a:gd name="connsiteX2" fmla="*/ 29077 w 134568"/>
                <a:gd name="connsiteY2" fmla="*/ 75214 h 134568"/>
                <a:gd name="connsiteX3" fmla="*/ 75214 w 134568"/>
                <a:gd name="connsiteY3" fmla="*/ 29076 h 134568"/>
                <a:gd name="connsiteX4" fmla="*/ 121352 w 134568"/>
                <a:gd name="connsiteY4" fmla="*/ 75214 h 13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8" h="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grpFill/>
            <a:ln w="19209"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069E0094-C6F6-43DA-9097-F96DB0E022EF}"/>
                </a:ext>
              </a:extLst>
            </p:cNvPr>
            <p:cNvSpPr/>
            <p:nvPr/>
          </p:nvSpPr>
          <p:spPr>
            <a:xfrm>
              <a:off x="8013970" y="2257330"/>
              <a:ext cx="288360" cy="634392"/>
            </a:xfrm>
            <a:custGeom>
              <a:avLst/>
              <a:gdLst>
                <a:gd name="connsiteX0" fmla="*/ 193887 w 288360"/>
                <a:gd name="connsiteY0" fmla="*/ 14418 h 634392"/>
                <a:gd name="connsiteX1" fmla="*/ 15103 w 288360"/>
                <a:gd name="connsiteY1" fmla="*/ 496940 h 634392"/>
                <a:gd name="connsiteX2" fmla="*/ 67008 w 288360"/>
                <a:gd name="connsiteY2" fmla="*/ 629586 h 634392"/>
                <a:gd name="connsiteX3" fmla="*/ 166972 w 288360"/>
                <a:gd name="connsiteY3" fmla="*/ 529621 h 634392"/>
                <a:gd name="connsiteX4" fmla="*/ 282316 w 288360"/>
                <a:gd name="connsiteY4" fmla="*/ 135529 h 634392"/>
                <a:gd name="connsiteX5" fmla="*/ 193887 w 288360"/>
                <a:gd name="connsiteY5" fmla="*/ 14418 h 6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34392">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93B1FB98-6995-417E-837B-A47A1FA684F7}"/>
                </a:ext>
              </a:extLst>
            </p:cNvPr>
            <p:cNvSpPr/>
            <p:nvPr/>
          </p:nvSpPr>
          <p:spPr>
            <a:xfrm>
              <a:off x="8489488" y="2284243"/>
              <a:ext cx="288360" cy="615168"/>
            </a:xfrm>
            <a:custGeom>
              <a:avLst/>
              <a:gdLst>
                <a:gd name="connsiteX0" fmla="*/ 122073 w 288360"/>
                <a:gd name="connsiteY0" fmla="*/ 14418 h 615168"/>
                <a:gd name="connsiteX1" fmla="*/ 14418 w 288360"/>
                <a:gd name="connsiteY1" fmla="*/ 108616 h 615168"/>
                <a:gd name="connsiteX2" fmla="*/ 129762 w 288360"/>
                <a:gd name="connsiteY2" fmla="*/ 502708 h 615168"/>
                <a:gd name="connsiteX3" fmla="*/ 229727 w 288360"/>
                <a:gd name="connsiteY3" fmla="*/ 602673 h 615168"/>
                <a:gd name="connsiteX4" fmla="*/ 281632 w 288360"/>
                <a:gd name="connsiteY4" fmla="*/ 470027 h 615168"/>
                <a:gd name="connsiteX5" fmla="*/ 122073 w 288360"/>
                <a:gd name="connsiteY5" fmla="*/ 14418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15168">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grpFill/>
            <a:ln w="9525" cap="flat">
              <a:noFill/>
              <a:prstDash val="solid"/>
              <a:miter/>
            </a:ln>
          </p:spPr>
          <p:txBody>
            <a:bodyPr rtlCol="0" anchor="ctr"/>
            <a:lstStyle/>
            <a:p>
              <a:endParaRPr lang="en-US" dirty="0"/>
            </a:p>
          </p:txBody>
        </p:sp>
      </p:grpSp>
      <p:grpSp>
        <p:nvGrpSpPr>
          <p:cNvPr id="87" name="Group 86">
            <a:extLst>
              <a:ext uri="{FF2B5EF4-FFF2-40B4-BE49-F238E27FC236}">
                <a16:creationId xmlns:a16="http://schemas.microsoft.com/office/drawing/2014/main" id="{3578912B-DAD5-46FE-B44A-F49867FB692B}"/>
              </a:ext>
            </a:extLst>
          </p:cNvPr>
          <p:cNvGrpSpPr/>
          <p:nvPr/>
        </p:nvGrpSpPr>
        <p:grpSpPr>
          <a:xfrm rot="3322405">
            <a:off x="6228841" y="2079879"/>
            <a:ext cx="281999" cy="623335"/>
            <a:chOff x="9501391" y="4122779"/>
            <a:chExt cx="922752" cy="2039667"/>
          </a:xfrm>
          <a:solidFill>
            <a:schemeClr val="bg1"/>
          </a:solidFill>
        </p:grpSpPr>
        <p:sp>
          <p:nvSpPr>
            <p:cNvPr id="88" name="Freeform: Shape 87">
              <a:extLst>
                <a:ext uri="{FF2B5EF4-FFF2-40B4-BE49-F238E27FC236}">
                  <a16:creationId xmlns:a16="http://schemas.microsoft.com/office/drawing/2014/main" id="{D41D2B15-D854-40C8-A188-4BA4E0A86C20}"/>
                </a:ext>
              </a:extLst>
            </p:cNvPr>
            <p:cNvSpPr/>
            <p:nvPr/>
          </p:nvSpPr>
          <p:spPr>
            <a:xfrm>
              <a:off x="9501391" y="4122779"/>
              <a:ext cx="922752" cy="999648"/>
            </a:xfrm>
            <a:custGeom>
              <a:avLst/>
              <a:gdLst>
                <a:gd name="connsiteX0" fmla="*/ 907614 w 922752"/>
                <a:gd name="connsiteY0" fmla="*/ 924915 h 999648"/>
                <a:gd name="connsiteX1" fmla="*/ 898002 w 922752"/>
                <a:gd name="connsiteY1" fmla="*/ 957596 h 999648"/>
                <a:gd name="connsiteX2" fmla="*/ 842252 w 922752"/>
                <a:gd name="connsiteY2" fmla="*/ 986432 h 999648"/>
                <a:gd name="connsiteX3" fmla="*/ 94438 w 922752"/>
                <a:gd name="connsiteY3" fmla="*/ 986432 h 999648"/>
                <a:gd name="connsiteX4" fmla="*/ 38688 w 922752"/>
                <a:gd name="connsiteY4" fmla="*/ 957596 h 999648"/>
                <a:gd name="connsiteX5" fmla="*/ 29076 w 922752"/>
                <a:gd name="connsiteY5" fmla="*/ 924915 h 999648"/>
                <a:gd name="connsiteX6" fmla="*/ 34843 w 922752"/>
                <a:gd name="connsiteY6" fmla="*/ 898001 h 999648"/>
                <a:gd name="connsiteX7" fmla="*/ 407789 w 922752"/>
                <a:gd name="connsiteY7" fmla="*/ 65602 h 999648"/>
                <a:gd name="connsiteX8" fmla="*/ 467383 w 922752"/>
                <a:gd name="connsiteY8" fmla="*/ 29076 h 999648"/>
                <a:gd name="connsiteX9" fmla="*/ 526979 w 922752"/>
                <a:gd name="connsiteY9" fmla="*/ 65602 h 999648"/>
                <a:gd name="connsiteX10" fmla="*/ 899924 w 922752"/>
                <a:gd name="connsiteY10" fmla="*/ 898001 h 999648"/>
                <a:gd name="connsiteX11" fmla="*/ 907614 w 922752"/>
                <a:gd name="connsiteY11" fmla="*/ 924915 h 9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752" h="999648">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grpFill/>
            <a:ln w="19209"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7D59D943-3147-4EBA-A0A6-F9597664B209}"/>
                </a:ext>
              </a:extLst>
            </p:cNvPr>
            <p:cNvSpPr/>
            <p:nvPr/>
          </p:nvSpPr>
          <p:spPr>
            <a:xfrm>
              <a:off x="9912785" y="4907118"/>
              <a:ext cx="115344" cy="480600"/>
            </a:xfrm>
            <a:custGeom>
              <a:avLst/>
              <a:gdLst>
                <a:gd name="connsiteX0" fmla="*/ 29076 w 115344"/>
                <a:gd name="connsiteY0" fmla="*/ 57912 h 480600"/>
                <a:gd name="connsiteX1" fmla="*/ 29076 w 115344"/>
                <a:gd name="connsiteY1" fmla="*/ 457772 h 480600"/>
                <a:gd name="connsiteX2" fmla="*/ 88671 w 115344"/>
                <a:gd name="connsiteY2" fmla="*/ 457772 h 480600"/>
                <a:gd name="connsiteX3" fmla="*/ 88671 w 115344"/>
                <a:gd name="connsiteY3" fmla="*/ 57912 h 480600"/>
                <a:gd name="connsiteX4" fmla="*/ 59835 w 115344"/>
                <a:gd name="connsiteY4" fmla="*/ 29076 h 480600"/>
                <a:gd name="connsiteX5" fmla="*/ 29076 w 115344"/>
                <a:gd name="connsiteY5" fmla="*/ 57912 h 48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4" h="480600">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grpFill/>
            <a:ln w="19209"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8336999F-59F8-460F-B478-B8F028FE23AF}"/>
                </a:ext>
              </a:extLst>
            </p:cNvPr>
            <p:cNvSpPr/>
            <p:nvPr/>
          </p:nvSpPr>
          <p:spPr>
            <a:xfrm>
              <a:off x="9839425" y="5355038"/>
              <a:ext cx="249912" cy="807408"/>
            </a:xfrm>
            <a:custGeom>
              <a:avLst/>
              <a:gdLst>
                <a:gd name="connsiteX0" fmla="*/ 233159 w 249912"/>
                <a:gd name="connsiteY0" fmla="*/ 86748 h 807408"/>
                <a:gd name="connsiteX1" fmla="*/ 200478 w 249912"/>
                <a:gd name="connsiteY1" fmla="*/ 29076 h 807408"/>
                <a:gd name="connsiteX2" fmla="*/ 131272 w 249912"/>
                <a:gd name="connsiteY2" fmla="*/ 29076 h 807408"/>
                <a:gd name="connsiteX3" fmla="*/ 62065 w 249912"/>
                <a:gd name="connsiteY3" fmla="*/ 29076 h 807408"/>
                <a:gd name="connsiteX4" fmla="*/ 29385 w 249912"/>
                <a:gd name="connsiteY4" fmla="*/ 86748 h 807408"/>
                <a:gd name="connsiteX5" fmla="*/ 35152 w 249912"/>
                <a:gd name="connsiteY5" fmla="*/ 698072 h 807408"/>
                <a:gd name="connsiteX6" fmla="*/ 131272 w 249912"/>
                <a:gd name="connsiteY6" fmla="*/ 778812 h 807408"/>
                <a:gd name="connsiteX7" fmla="*/ 227392 w 249912"/>
                <a:gd name="connsiteY7" fmla="*/ 698072 h 807408"/>
                <a:gd name="connsiteX8" fmla="*/ 233159 w 249912"/>
                <a:gd name="connsiteY8" fmla="*/ 86748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12" h="807408">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grpFill/>
            <a:ln w="19209"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F20EE3AD-5530-4399-B952-14B11FB33A23}"/>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DD323AE2-9436-46E4-A1DE-52CABD185A61}"/>
                </a:ext>
              </a:extLst>
            </p:cNvPr>
            <p:cNvSpPr/>
            <p:nvPr/>
          </p:nvSpPr>
          <p:spPr>
            <a:xfrm>
              <a:off x="9882026" y="5328124"/>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F5F26B59-3CEE-4F14-B720-9460745DC88E}"/>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grpSp>
      <p:grpSp>
        <p:nvGrpSpPr>
          <p:cNvPr id="94" name="Group 93">
            <a:extLst>
              <a:ext uri="{FF2B5EF4-FFF2-40B4-BE49-F238E27FC236}">
                <a16:creationId xmlns:a16="http://schemas.microsoft.com/office/drawing/2014/main" id="{5008A5E9-CCFB-4546-BA9B-AFBB9E00463E}"/>
              </a:ext>
            </a:extLst>
          </p:cNvPr>
          <p:cNvGrpSpPr/>
          <p:nvPr/>
        </p:nvGrpSpPr>
        <p:grpSpPr>
          <a:xfrm rot="2078969">
            <a:off x="6268056" y="5089244"/>
            <a:ext cx="275452" cy="451544"/>
            <a:chOff x="8457528" y="4216977"/>
            <a:chExt cx="1076544" cy="1764763"/>
          </a:xfrm>
          <a:solidFill>
            <a:schemeClr val="bg1"/>
          </a:solidFill>
        </p:grpSpPr>
        <p:sp>
          <p:nvSpPr>
            <p:cNvPr id="95" name="Freeform: Shape 94">
              <a:extLst>
                <a:ext uri="{FF2B5EF4-FFF2-40B4-BE49-F238E27FC236}">
                  <a16:creationId xmlns:a16="http://schemas.microsoft.com/office/drawing/2014/main" id="{6FBD31FD-D072-4CA4-956A-F89943063985}"/>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grpFill/>
            <a:ln w="19209"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31CBAD9-E097-4223-869F-046A1958C4A0}"/>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grpFill/>
            <a:ln w="19209" cap="flat">
              <a:noFill/>
              <a:prstDash val="solid"/>
              <a:miter/>
            </a:ln>
          </p:spPr>
          <p:txBody>
            <a:bodyPr rtlCol="0" anchor="ctr"/>
            <a:lstStyle/>
            <a:p>
              <a:endParaRPr lang="en-US" dirty="0"/>
            </a:p>
          </p:txBody>
        </p:sp>
      </p:grpSp>
      <p:grpSp>
        <p:nvGrpSpPr>
          <p:cNvPr id="97" name="Group 96">
            <a:extLst>
              <a:ext uri="{FF2B5EF4-FFF2-40B4-BE49-F238E27FC236}">
                <a16:creationId xmlns:a16="http://schemas.microsoft.com/office/drawing/2014/main" id="{9D63884A-1FDE-4A8B-827F-BFA8EBA2C0B4}"/>
              </a:ext>
            </a:extLst>
          </p:cNvPr>
          <p:cNvGrpSpPr/>
          <p:nvPr/>
        </p:nvGrpSpPr>
        <p:grpSpPr>
          <a:xfrm rot="3120492">
            <a:off x="6848298" y="4419090"/>
            <a:ext cx="362623" cy="618419"/>
            <a:chOff x="4877940" y="1698632"/>
            <a:chExt cx="711288" cy="1213035"/>
          </a:xfrm>
          <a:solidFill>
            <a:schemeClr val="bg1"/>
          </a:solidFill>
        </p:grpSpPr>
        <p:sp>
          <p:nvSpPr>
            <p:cNvPr id="98" name="Freeform: Shape 97">
              <a:extLst>
                <a:ext uri="{FF2B5EF4-FFF2-40B4-BE49-F238E27FC236}">
                  <a16:creationId xmlns:a16="http://schemas.microsoft.com/office/drawing/2014/main" id="{E51B8F88-EE96-412E-9B04-3BDC81155E58}"/>
                </a:ext>
              </a:extLst>
            </p:cNvPr>
            <p:cNvSpPr/>
            <p:nvPr/>
          </p:nvSpPr>
          <p:spPr>
            <a:xfrm>
              <a:off x="4877940" y="1700555"/>
              <a:ext cx="692064" cy="1211112"/>
            </a:xfrm>
            <a:custGeom>
              <a:avLst/>
              <a:gdLst>
                <a:gd name="connsiteX0" fmla="*/ 653934 w 692064"/>
                <a:gd name="connsiteY0" fmla="*/ 29076 h 1211112"/>
                <a:gd name="connsiteX1" fmla="*/ 584728 w 692064"/>
                <a:gd name="connsiteY1" fmla="*/ 29076 h 1211112"/>
                <a:gd name="connsiteX2" fmla="*/ 559737 w 692064"/>
                <a:gd name="connsiteY2" fmla="*/ 65602 h 1211112"/>
                <a:gd name="connsiteX3" fmla="*/ 521289 w 692064"/>
                <a:gd name="connsiteY3" fmla="*/ 65602 h 1211112"/>
                <a:gd name="connsiteX4" fmla="*/ 496297 w 692064"/>
                <a:gd name="connsiteY4" fmla="*/ 29076 h 1211112"/>
                <a:gd name="connsiteX5" fmla="*/ 277144 w 692064"/>
                <a:gd name="connsiteY5" fmla="*/ 29076 h 1211112"/>
                <a:gd name="connsiteX6" fmla="*/ 69525 w 692064"/>
                <a:gd name="connsiteY6" fmla="*/ 159800 h 1211112"/>
                <a:gd name="connsiteX7" fmla="*/ 34921 w 692064"/>
                <a:gd name="connsiteY7" fmla="*/ 198248 h 1211112"/>
                <a:gd name="connsiteX8" fmla="*/ 31077 w 692064"/>
                <a:gd name="connsiteY8" fmla="*/ 221316 h 1211112"/>
                <a:gd name="connsiteX9" fmla="*/ 50301 w 692064"/>
                <a:gd name="connsiteY9" fmla="*/ 234773 h 1211112"/>
                <a:gd name="connsiteX10" fmla="*/ 59913 w 692064"/>
                <a:gd name="connsiteY10" fmla="*/ 232851 h 1211112"/>
                <a:gd name="connsiteX11" fmla="*/ 113740 w 692064"/>
                <a:gd name="connsiteY11" fmla="*/ 204015 h 1211112"/>
                <a:gd name="connsiteX12" fmla="*/ 271377 w 692064"/>
                <a:gd name="connsiteY12" fmla="*/ 192480 h 1211112"/>
                <a:gd name="connsiteX13" fmla="*/ 275221 w 692064"/>
                <a:gd name="connsiteY13" fmla="*/ 194403 h 1211112"/>
                <a:gd name="connsiteX14" fmla="*/ 329049 w 692064"/>
                <a:gd name="connsiteY14" fmla="*/ 194403 h 1211112"/>
                <a:gd name="connsiteX15" fmla="*/ 329049 w 692064"/>
                <a:gd name="connsiteY15" fmla="*/ 580805 h 1211112"/>
                <a:gd name="connsiteX16" fmla="*/ 307902 w 692064"/>
                <a:gd name="connsiteY16" fmla="*/ 605796 h 1211112"/>
                <a:gd name="connsiteX17" fmla="*/ 290601 w 692064"/>
                <a:gd name="connsiteY17" fmla="*/ 1030647 h 1211112"/>
                <a:gd name="connsiteX18" fmla="*/ 323281 w 692064"/>
                <a:gd name="connsiteY18" fmla="*/ 1138301 h 1211112"/>
                <a:gd name="connsiteX19" fmla="*/ 375186 w 692064"/>
                <a:gd name="connsiteY19" fmla="*/ 1184439 h 1211112"/>
                <a:gd name="connsiteX20" fmla="*/ 427091 w 692064"/>
                <a:gd name="connsiteY20" fmla="*/ 1138301 h 1211112"/>
                <a:gd name="connsiteX21" fmla="*/ 459772 w 692064"/>
                <a:gd name="connsiteY21" fmla="*/ 1030647 h 1211112"/>
                <a:gd name="connsiteX22" fmla="*/ 442470 w 692064"/>
                <a:gd name="connsiteY22" fmla="*/ 605796 h 1211112"/>
                <a:gd name="connsiteX23" fmla="*/ 421324 w 692064"/>
                <a:gd name="connsiteY23" fmla="*/ 580805 h 1211112"/>
                <a:gd name="connsiteX24" fmla="*/ 421324 w 692064"/>
                <a:gd name="connsiteY24" fmla="*/ 192480 h 1211112"/>
                <a:gd name="connsiteX25" fmla="*/ 494375 w 692064"/>
                <a:gd name="connsiteY25" fmla="*/ 192480 h 1211112"/>
                <a:gd name="connsiteX26" fmla="*/ 519366 w 692064"/>
                <a:gd name="connsiteY26" fmla="*/ 155955 h 1211112"/>
                <a:gd name="connsiteX27" fmla="*/ 557814 w 692064"/>
                <a:gd name="connsiteY27" fmla="*/ 155955 h 1211112"/>
                <a:gd name="connsiteX28" fmla="*/ 582805 w 692064"/>
                <a:gd name="connsiteY28" fmla="*/ 192480 h 1211112"/>
                <a:gd name="connsiteX29" fmla="*/ 652012 w 692064"/>
                <a:gd name="connsiteY29" fmla="*/ 192480 h 1211112"/>
                <a:gd name="connsiteX30" fmla="*/ 680848 w 692064"/>
                <a:gd name="connsiteY30" fmla="*/ 109817 h 1211112"/>
                <a:gd name="connsiteX31" fmla="*/ 653934 w 692064"/>
                <a:gd name="connsiteY31" fmla="*/ 29076 h 12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2064" h="1211112">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grpFill/>
            <a:ln w="19209"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F4973B80-AE16-4F4A-9C25-C6EB0B267EAA}"/>
                </a:ext>
              </a:extLst>
            </p:cNvPr>
            <p:cNvSpPr/>
            <p:nvPr/>
          </p:nvSpPr>
          <p:spPr>
            <a:xfrm>
              <a:off x="4877940" y="1698632"/>
              <a:ext cx="711288" cy="595944"/>
            </a:xfrm>
            <a:custGeom>
              <a:avLst/>
              <a:gdLst>
                <a:gd name="connsiteX0" fmla="*/ 115662 w 711288"/>
                <a:gd name="connsiteY0" fmla="*/ 204015 h 595944"/>
                <a:gd name="connsiteX1" fmla="*/ 273299 w 711288"/>
                <a:gd name="connsiteY1" fmla="*/ 192480 h 595944"/>
                <a:gd name="connsiteX2" fmla="*/ 277144 w 711288"/>
                <a:gd name="connsiteY2" fmla="*/ 194403 h 595944"/>
                <a:gd name="connsiteX3" fmla="*/ 330971 w 711288"/>
                <a:gd name="connsiteY3" fmla="*/ 194403 h 595944"/>
                <a:gd name="connsiteX4" fmla="*/ 330971 w 711288"/>
                <a:gd name="connsiteY4" fmla="*/ 575038 h 595944"/>
                <a:gd name="connsiteX5" fmla="*/ 423246 w 711288"/>
                <a:gd name="connsiteY5" fmla="*/ 575038 h 595944"/>
                <a:gd name="connsiteX6" fmla="*/ 423246 w 711288"/>
                <a:gd name="connsiteY6" fmla="*/ 194403 h 595944"/>
                <a:gd name="connsiteX7" fmla="*/ 496297 w 711288"/>
                <a:gd name="connsiteY7" fmla="*/ 194403 h 595944"/>
                <a:gd name="connsiteX8" fmla="*/ 521289 w 711288"/>
                <a:gd name="connsiteY8" fmla="*/ 157877 h 595944"/>
                <a:gd name="connsiteX9" fmla="*/ 559737 w 711288"/>
                <a:gd name="connsiteY9" fmla="*/ 157877 h 595944"/>
                <a:gd name="connsiteX10" fmla="*/ 584728 w 711288"/>
                <a:gd name="connsiteY10" fmla="*/ 194403 h 595944"/>
                <a:gd name="connsiteX11" fmla="*/ 653934 w 711288"/>
                <a:gd name="connsiteY11" fmla="*/ 194403 h 595944"/>
                <a:gd name="connsiteX12" fmla="*/ 682770 w 711288"/>
                <a:gd name="connsiteY12" fmla="*/ 111740 h 595944"/>
                <a:gd name="connsiteX13" fmla="*/ 653934 w 711288"/>
                <a:gd name="connsiteY13" fmla="*/ 29076 h 595944"/>
                <a:gd name="connsiteX14" fmla="*/ 584728 w 711288"/>
                <a:gd name="connsiteY14" fmla="*/ 29076 h 595944"/>
                <a:gd name="connsiteX15" fmla="*/ 559737 w 711288"/>
                <a:gd name="connsiteY15" fmla="*/ 65602 h 595944"/>
                <a:gd name="connsiteX16" fmla="*/ 521289 w 711288"/>
                <a:gd name="connsiteY16" fmla="*/ 65602 h 595944"/>
                <a:gd name="connsiteX17" fmla="*/ 496297 w 711288"/>
                <a:gd name="connsiteY17" fmla="*/ 29076 h 595944"/>
                <a:gd name="connsiteX18" fmla="*/ 277144 w 711288"/>
                <a:gd name="connsiteY18" fmla="*/ 29076 h 595944"/>
                <a:gd name="connsiteX19" fmla="*/ 69525 w 711288"/>
                <a:gd name="connsiteY19" fmla="*/ 159800 h 595944"/>
                <a:gd name="connsiteX20" fmla="*/ 34921 w 711288"/>
                <a:gd name="connsiteY20" fmla="*/ 198248 h 595944"/>
                <a:gd name="connsiteX21" fmla="*/ 31077 w 711288"/>
                <a:gd name="connsiteY21" fmla="*/ 221316 h 595944"/>
                <a:gd name="connsiteX22" fmla="*/ 50301 w 711288"/>
                <a:gd name="connsiteY22" fmla="*/ 234773 h 595944"/>
                <a:gd name="connsiteX23" fmla="*/ 59913 w 711288"/>
                <a:gd name="connsiteY23" fmla="*/ 232851 h 595944"/>
                <a:gd name="connsiteX24" fmla="*/ 115662 w 711288"/>
                <a:gd name="connsiteY24" fmla="*/ 204015 h 5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288" h="595944">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grpFill/>
            <a:ln w="19209"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C3F07C84-2C6A-434B-81E2-B132588014F5}"/>
              </a:ext>
            </a:extLst>
          </p:cNvPr>
          <p:cNvGrpSpPr/>
          <p:nvPr/>
        </p:nvGrpSpPr>
        <p:grpSpPr>
          <a:xfrm rot="17766306">
            <a:off x="6894977" y="3482171"/>
            <a:ext cx="598803" cy="181634"/>
            <a:chOff x="115511" y="1655618"/>
            <a:chExt cx="2541413" cy="770883"/>
          </a:xfrm>
          <a:solidFill>
            <a:schemeClr val="bg1"/>
          </a:solidFill>
        </p:grpSpPr>
        <p:sp>
          <p:nvSpPr>
            <p:cNvPr id="101" name="Freeform: Shape 100">
              <a:extLst>
                <a:ext uri="{FF2B5EF4-FFF2-40B4-BE49-F238E27FC236}">
                  <a16:creationId xmlns:a16="http://schemas.microsoft.com/office/drawing/2014/main" id="{9EC2613C-8E0F-42F4-A689-012E8AA7928A}"/>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8AAB15CB-5E64-4CF9-A765-4324F52CE7C9}"/>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8147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7392" y="557033"/>
            <a:ext cx="6191673" cy="923330"/>
          </a:xfrm>
          <a:prstGeom prst="rect">
            <a:avLst/>
          </a:prstGeom>
          <a:noFill/>
        </p:spPr>
        <p:txBody>
          <a:bodyPr wrap="square" rtlCol="0" anchor="ctr">
            <a:spAutoFit/>
          </a:bodyPr>
          <a:lstStyle/>
          <a:p>
            <a:r>
              <a:rPr lang="en-US" altLang="ko-KR" sz="5400" dirty="0">
                <a:solidFill>
                  <a:schemeClr val="accent1"/>
                </a:solidFill>
                <a:cs typeface="Arial" pitchFamily="34" charset="0"/>
              </a:rPr>
              <a:t>Agenda</a:t>
            </a:r>
            <a:r>
              <a:rPr lang="en-US" altLang="ko-KR" sz="5400" dirty="0">
                <a:solidFill>
                  <a:schemeClr val="tx1">
                    <a:lumMod val="85000"/>
                    <a:lumOff val="15000"/>
                  </a:schemeClr>
                </a:solidFill>
                <a:cs typeface="Arial" pitchFamily="34" charset="0"/>
              </a:rPr>
              <a:t> Style</a:t>
            </a:r>
            <a:endParaRPr lang="ko-KR" altLang="en-US" sz="5400" dirty="0">
              <a:solidFill>
                <a:schemeClr val="tx1">
                  <a:lumMod val="85000"/>
                  <a:lumOff val="15000"/>
                </a:schemeClr>
              </a:solidFill>
              <a:cs typeface="Arial" pitchFamily="34" charset="0"/>
            </a:endParaRPr>
          </a:p>
        </p:txBody>
      </p:sp>
      <p:grpSp>
        <p:nvGrpSpPr>
          <p:cNvPr id="518" name="Group 517">
            <a:extLst>
              <a:ext uri="{FF2B5EF4-FFF2-40B4-BE49-F238E27FC236}">
                <a16:creationId xmlns:a16="http://schemas.microsoft.com/office/drawing/2014/main" id="{00497DD8-356E-4BAB-B211-B7C471D4EE7B}"/>
              </a:ext>
            </a:extLst>
          </p:cNvPr>
          <p:cNvGrpSpPr/>
          <p:nvPr/>
        </p:nvGrpSpPr>
        <p:grpSpPr>
          <a:xfrm>
            <a:off x="5910732" y="2324548"/>
            <a:ext cx="5667664" cy="841163"/>
            <a:chOff x="5610479" y="1764981"/>
            <a:chExt cx="5667664" cy="841163"/>
          </a:xfrm>
        </p:grpSpPr>
        <p:grpSp>
          <p:nvGrpSpPr>
            <p:cNvPr id="4" name="Group 3"/>
            <p:cNvGrpSpPr/>
            <p:nvPr/>
          </p:nvGrpSpPr>
          <p:grpSpPr>
            <a:xfrm>
              <a:off x="6743155" y="1764981"/>
              <a:ext cx="4534988" cy="841163"/>
              <a:chOff x="6530179" y="1370982"/>
              <a:chExt cx="4534988" cy="841163"/>
            </a:xfrm>
          </p:grpSpPr>
          <p:sp>
            <p:nvSpPr>
              <p:cNvPr id="8" name="TextBox 7"/>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Get a modern PowerPoint  Presentation that is beautifully designed. </a:t>
                </a:r>
                <a:r>
                  <a:rPr lang="en-US" altLang="ko-KR" sz="1200" dirty="0">
                    <a:solidFill>
                      <a:schemeClr val="tx1">
                        <a:lumMod val="85000"/>
                        <a:lumOff val="15000"/>
                      </a:schemeClr>
                    </a:solidFill>
                    <a:ea typeface="FZShuTi" pitchFamily="2" charset="-122"/>
                    <a:cs typeface="Arial" pitchFamily="34" charset="0"/>
                  </a:rPr>
                  <a:t>I hope and I believe that this Template will your Time.</a:t>
                </a:r>
                <a:endParaRPr lang="en-US" altLang="ko-KR" sz="1200" dirty="0">
                  <a:solidFill>
                    <a:schemeClr val="tx1">
                      <a:lumMod val="85000"/>
                      <a:lumOff val="15000"/>
                    </a:schemeClr>
                  </a:solidFill>
                  <a:cs typeface="Arial" pitchFamily="34" charset="0"/>
                </a:endParaRPr>
              </a:p>
            </p:txBody>
          </p:sp>
          <p:sp>
            <p:nvSpPr>
              <p:cNvPr id="9" name="TextBox 8"/>
              <p:cNvSpPr txBox="1"/>
              <p:nvPr/>
            </p:nvSpPr>
            <p:spPr>
              <a:xfrm>
                <a:off x="6530179" y="1370982"/>
                <a:ext cx="4507692" cy="507831"/>
              </a:xfrm>
              <a:prstGeom prst="rect">
                <a:avLst/>
              </a:prstGeom>
              <a:noFill/>
            </p:spPr>
            <p:txBody>
              <a:bodyPr wrap="square" lIns="108000" rIns="108000" rtlCol="0">
                <a:spAutoFit/>
              </a:bodyPr>
              <a:lstStyle/>
              <a:p>
                <a:r>
                  <a:rPr lang="en-US" altLang="ko-KR" sz="2700" b="1" dirty="0">
                    <a:solidFill>
                      <a:schemeClr val="tx1">
                        <a:lumMod val="85000"/>
                        <a:lumOff val="15000"/>
                      </a:schemeClr>
                    </a:solidFill>
                    <a:cs typeface="Arial" pitchFamily="34" charset="0"/>
                  </a:rPr>
                  <a:t>Contents</a:t>
                </a:r>
                <a:endParaRPr lang="ko-KR" altLang="en-US" sz="2700" b="1" dirty="0">
                  <a:solidFill>
                    <a:schemeClr val="tx1">
                      <a:lumMod val="85000"/>
                      <a:lumOff val="15000"/>
                    </a:schemeClr>
                  </a:solidFill>
                  <a:cs typeface="Arial" pitchFamily="34" charset="0"/>
                </a:endParaRPr>
              </a:p>
            </p:txBody>
          </p:sp>
        </p:grpSp>
        <p:sp>
          <p:nvSpPr>
            <p:cNvPr id="7" name="TextBox 6"/>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01</a:t>
              </a:r>
              <a:endParaRPr lang="ko-KR" altLang="en-US" sz="4800" b="1" dirty="0">
                <a:solidFill>
                  <a:schemeClr val="tx1">
                    <a:lumMod val="85000"/>
                    <a:lumOff val="15000"/>
                  </a:schemeClr>
                </a:solidFill>
                <a:cs typeface="Arial" pitchFamily="34" charset="0"/>
              </a:endParaRPr>
            </a:p>
          </p:txBody>
        </p:sp>
      </p:grpSp>
      <p:grpSp>
        <p:nvGrpSpPr>
          <p:cNvPr id="519" name="Group 518">
            <a:extLst>
              <a:ext uri="{FF2B5EF4-FFF2-40B4-BE49-F238E27FC236}">
                <a16:creationId xmlns:a16="http://schemas.microsoft.com/office/drawing/2014/main" id="{A8FAD785-8AC8-49C3-9097-096756178E13}"/>
              </a:ext>
            </a:extLst>
          </p:cNvPr>
          <p:cNvGrpSpPr/>
          <p:nvPr/>
        </p:nvGrpSpPr>
        <p:grpSpPr>
          <a:xfrm>
            <a:off x="5913004" y="3323110"/>
            <a:ext cx="5667664" cy="841163"/>
            <a:chOff x="5610479" y="1764981"/>
            <a:chExt cx="5667664" cy="841163"/>
          </a:xfrm>
        </p:grpSpPr>
        <p:grpSp>
          <p:nvGrpSpPr>
            <p:cNvPr id="520" name="Group 519">
              <a:extLst>
                <a:ext uri="{FF2B5EF4-FFF2-40B4-BE49-F238E27FC236}">
                  <a16:creationId xmlns:a16="http://schemas.microsoft.com/office/drawing/2014/main" id="{79211B63-18A4-4F8F-AC86-23400C657DEE}"/>
                </a:ext>
              </a:extLst>
            </p:cNvPr>
            <p:cNvGrpSpPr/>
            <p:nvPr/>
          </p:nvGrpSpPr>
          <p:grpSpPr>
            <a:xfrm>
              <a:off x="6743155" y="1764981"/>
              <a:ext cx="4534988" cy="841163"/>
              <a:chOff x="6530179" y="1370982"/>
              <a:chExt cx="4534988" cy="841163"/>
            </a:xfrm>
          </p:grpSpPr>
          <p:sp>
            <p:nvSpPr>
              <p:cNvPr id="522" name="TextBox 521">
                <a:extLst>
                  <a:ext uri="{FF2B5EF4-FFF2-40B4-BE49-F238E27FC236}">
                    <a16:creationId xmlns:a16="http://schemas.microsoft.com/office/drawing/2014/main" id="{42CB56DE-91AB-4A89-B0B7-15F95CC6B138}"/>
                  </a:ext>
                </a:extLst>
              </p:cNvPr>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Get a modern PowerPoint  Presentation that is beautifully designed. </a:t>
                </a:r>
                <a:r>
                  <a:rPr lang="en-US" altLang="ko-KR" sz="1200" dirty="0">
                    <a:solidFill>
                      <a:schemeClr val="tx1">
                        <a:lumMod val="85000"/>
                        <a:lumOff val="15000"/>
                      </a:schemeClr>
                    </a:solidFill>
                    <a:ea typeface="FZShuTi" pitchFamily="2" charset="-122"/>
                    <a:cs typeface="Arial" pitchFamily="34" charset="0"/>
                  </a:rPr>
                  <a:t>I hope and I believe that this Template will your Time.</a:t>
                </a:r>
                <a:endParaRPr lang="en-US" altLang="ko-KR" sz="1200" dirty="0">
                  <a:solidFill>
                    <a:schemeClr val="tx1">
                      <a:lumMod val="85000"/>
                      <a:lumOff val="15000"/>
                    </a:schemeClr>
                  </a:solidFill>
                  <a:cs typeface="Arial" pitchFamily="34" charset="0"/>
                </a:endParaRPr>
              </a:p>
            </p:txBody>
          </p:sp>
          <p:sp>
            <p:nvSpPr>
              <p:cNvPr id="523" name="TextBox 522">
                <a:extLst>
                  <a:ext uri="{FF2B5EF4-FFF2-40B4-BE49-F238E27FC236}">
                    <a16:creationId xmlns:a16="http://schemas.microsoft.com/office/drawing/2014/main" id="{B831105A-5E4E-47C1-8CFA-567C10A0F2EB}"/>
                  </a:ext>
                </a:extLst>
              </p:cNvPr>
              <p:cNvSpPr txBox="1"/>
              <p:nvPr/>
            </p:nvSpPr>
            <p:spPr>
              <a:xfrm>
                <a:off x="6530179" y="1370982"/>
                <a:ext cx="4507692" cy="507831"/>
              </a:xfrm>
              <a:prstGeom prst="rect">
                <a:avLst/>
              </a:prstGeom>
              <a:noFill/>
            </p:spPr>
            <p:txBody>
              <a:bodyPr wrap="square" lIns="108000" rIns="108000" rtlCol="0">
                <a:spAutoFit/>
              </a:bodyPr>
              <a:lstStyle/>
              <a:p>
                <a:r>
                  <a:rPr lang="en-US" altLang="ko-KR" sz="2700" b="1" dirty="0">
                    <a:solidFill>
                      <a:schemeClr val="tx1">
                        <a:lumMod val="85000"/>
                        <a:lumOff val="15000"/>
                      </a:schemeClr>
                    </a:solidFill>
                    <a:cs typeface="Arial" pitchFamily="34" charset="0"/>
                  </a:rPr>
                  <a:t>Contents</a:t>
                </a:r>
                <a:endParaRPr lang="ko-KR" altLang="en-US" sz="2700" b="1" dirty="0">
                  <a:solidFill>
                    <a:schemeClr val="tx1">
                      <a:lumMod val="85000"/>
                      <a:lumOff val="15000"/>
                    </a:schemeClr>
                  </a:solidFill>
                  <a:cs typeface="Arial" pitchFamily="34" charset="0"/>
                </a:endParaRPr>
              </a:p>
            </p:txBody>
          </p:sp>
        </p:grpSp>
        <p:sp>
          <p:nvSpPr>
            <p:cNvPr id="521" name="TextBox 520">
              <a:extLst>
                <a:ext uri="{FF2B5EF4-FFF2-40B4-BE49-F238E27FC236}">
                  <a16:creationId xmlns:a16="http://schemas.microsoft.com/office/drawing/2014/main" id="{CA4229A1-7E6B-497E-ABCB-53CF7F63B457}"/>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02</a:t>
              </a:r>
              <a:endParaRPr lang="ko-KR" altLang="en-US" sz="4800" b="1" dirty="0">
                <a:solidFill>
                  <a:schemeClr val="tx1">
                    <a:lumMod val="85000"/>
                    <a:lumOff val="15000"/>
                  </a:schemeClr>
                </a:solidFill>
                <a:cs typeface="Arial" pitchFamily="34" charset="0"/>
              </a:endParaRPr>
            </a:p>
          </p:txBody>
        </p:sp>
      </p:grpSp>
      <p:grpSp>
        <p:nvGrpSpPr>
          <p:cNvPr id="524" name="Group 523">
            <a:extLst>
              <a:ext uri="{FF2B5EF4-FFF2-40B4-BE49-F238E27FC236}">
                <a16:creationId xmlns:a16="http://schemas.microsoft.com/office/drawing/2014/main" id="{41ECBB98-E891-4FC6-BDE8-370D937679A8}"/>
              </a:ext>
            </a:extLst>
          </p:cNvPr>
          <p:cNvGrpSpPr/>
          <p:nvPr/>
        </p:nvGrpSpPr>
        <p:grpSpPr>
          <a:xfrm>
            <a:off x="5915276" y="4321672"/>
            <a:ext cx="5667664" cy="841163"/>
            <a:chOff x="5610479" y="1764981"/>
            <a:chExt cx="5667664" cy="841163"/>
          </a:xfrm>
        </p:grpSpPr>
        <p:grpSp>
          <p:nvGrpSpPr>
            <p:cNvPr id="525" name="Group 524">
              <a:extLst>
                <a:ext uri="{FF2B5EF4-FFF2-40B4-BE49-F238E27FC236}">
                  <a16:creationId xmlns:a16="http://schemas.microsoft.com/office/drawing/2014/main" id="{7427FAE8-C40F-4FEE-B88A-EB87A9FC1245}"/>
                </a:ext>
              </a:extLst>
            </p:cNvPr>
            <p:cNvGrpSpPr/>
            <p:nvPr/>
          </p:nvGrpSpPr>
          <p:grpSpPr>
            <a:xfrm>
              <a:off x="6743155" y="1764981"/>
              <a:ext cx="4534988" cy="841163"/>
              <a:chOff x="6530179" y="1370982"/>
              <a:chExt cx="4534988" cy="841163"/>
            </a:xfrm>
          </p:grpSpPr>
          <p:sp>
            <p:nvSpPr>
              <p:cNvPr id="527" name="TextBox 526">
                <a:extLst>
                  <a:ext uri="{FF2B5EF4-FFF2-40B4-BE49-F238E27FC236}">
                    <a16:creationId xmlns:a16="http://schemas.microsoft.com/office/drawing/2014/main" id="{11935C1B-9FB9-4214-A322-BBE88BD91BF7}"/>
                  </a:ext>
                </a:extLst>
              </p:cNvPr>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Get a modern PowerPoint  Presentation that is beautifully designed. </a:t>
                </a:r>
                <a:r>
                  <a:rPr lang="en-US" altLang="ko-KR" sz="1200" dirty="0">
                    <a:solidFill>
                      <a:schemeClr val="tx1">
                        <a:lumMod val="85000"/>
                        <a:lumOff val="15000"/>
                      </a:schemeClr>
                    </a:solidFill>
                    <a:ea typeface="FZShuTi" pitchFamily="2" charset="-122"/>
                    <a:cs typeface="Arial" pitchFamily="34" charset="0"/>
                  </a:rPr>
                  <a:t>I hope and I believe that this Template will your Time.</a:t>
                </a:r>
                <a:endParaRPr lang="en-US" altLang="ko-KR" sz="1200" dirty="0">
                  <a:solidFill>
                    <a:schemeClr val="tx1">
                      <a:lumMod val="85000"/>
                      <a:lumOff val="15000"/>
                    </a:schemeClr>
                  </a:solidFill>
                  <a:cs typeface="Arial" pitchFamily="34" charset="0"/>
                </a:endParaRPr>
              </a:p>
            </p:txBody>
          </p:sp>
          <p:sp>
            <p:nvSpPr>
              <p:cNvPr id="528" name="TextBox 527">
                <a:extLst>
                  <a:ext uri="{FF2B5EF4-FFF2-40B4-BE49-F238E27FC236}">
                    <a16:creationId xmlns:a16="http://schemas.microsoft.com/office/drawing/2014/main" id="{EF6561FD-7370-4EC5-9755-4A2683568965}"/>
                  </a:ext>
                </a:extLst>
              </p:cNvPr>
              <p:cNvSpPr txBox="1"/>
              <p:nvPr/>
            </p:nvSpPr>
            <p:spPr>
              <a:xfrm>
                <a:off x="6530179" y="1370982"/>
                <a:ext cx="4507692" cy="507831"/>
              </a:xfrm>
              <a:prstGeom prst="rect">
                <a:avLst/>
              </a:prstGeom>
              <a:noFill/>
            </p:spPr>
            <p:txBody>
              <a:bodyPr wrap="square" lIns="108000" rIns="108000" rtlCol="0">
                <a:spAutoFit/>
              </a:bodyPr>
              <a:lstStyle/>
              <a:p>
                <a:r>
                  <a:rPr lang="en-US" altLang="ko-KR" sz="2700" b="1" dirty="0">
                    <a:solidFill>
                      <a:schemeClr val="tx1">
                        <a:lumMod val="85000"/>
                        <a:lumOff val="15000"/>
                      </a:schemeClr>
                    </a:solidFill>
                    <a:cs typeface="Arial" pitchFamily="34" charset="0"/>
                  </a:rPr>
                  <a:t>Contents</a:t>
                </a:r>
                <a:endParaRPr lang="ko-KR" altLang="en-US" sz="2700" b="1" dirty="0">
                  <a:solidFill>
                    <a:schemeClr val="tx1">
                      <a:lumMod val="85000"/>
                      <a:lumOff val="15000"/>
                    </a:schemeClr>
                  </a:solidFill>
                  <a:cs typeface="Arial" pitchFamily="34" charset="0"/>
                </a:endParaRPr>
              </a:p>
            </p:txBody>
          </p:sp>
        </p:grpSp>
        <p:sp>
          <p:nvSpPr>
            <p:cNvPr id="526" name="TextBox 525">
              <a:extLst>
                <a:ext uri="{FF2B5EF4-FFF2-40B4-BE49-F238E27FC236}">
                  <a16:creationId xmlns:a16="http://schemas.microsoft.com/office/drawing/2014/main" id="{FC8A8104-67B1-40D1-996D-4A3EEC17B248}"/>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03</a:t>
              </a:r>
              <a:endParaRPr lang="ko-KR" altLang="en-US" sz="4800" b="1" dirty="0">
                <a:solidFill>
                  <a:schemeClr val="tx1">
                    <a:lumMod val="85000"/>
                    <a:lumOff val="15000"/>
                  </a:schemeClr>
                </a:solidFill>
                <a:cs typeface="Arial" pitchFamily="34" charset="0"/>
              </a:endParaRPr>
            </a:p>
          </p:txBody>
        </p:sp>
      </p:grpSp>
      <p:grpSp>
        <p:nvGrpSpPr>
          <p:cNvPr id="529" name="Group 528">
            <a:extLst>
              <a:ext uri="{FF2B5EF4-FFF2-40B4-BE49-F238E27FC236}">
                <a16:creationId xmlns:a16="http://schemas.microsoft.com/office/drawing/2014/main" id="{BE6A5442-66B9-4C76-BA02-4CE800AE5CE2}"/>
              </a:ext>
            </a:extLst>
          </p:cNvPr>
          <p:cNvGrpSpPr/>
          <p:nvPr/>
        </p:nvGrpSpPr>
        <p:grpSpPr>
          <a:xfrm>
            <a:off x="5917548" y="5320234"/>
            <a:ext cx="5667664" cy="841163"/>
            <a:chOff x="5610479" y="1764981"/>
            <a:chExt cx="5667664" cy="841163"/>
          </a:xfrm>
        </p:grpSpPr>
        <p:grpSp>
          <p:nvGrpSpPr>
            <p:cNvPr id="530" name="Group 529">
              <a:extLst>
                <a:ext uri="{FF2B5EF4-FFF2-40B4-BE49-F238E27FC236}">
                  <a16:creationId xmlns:a16="http://schemas.microsoft.com/office/drawing/2014/main" id="{6EA0E41B-9859-42D3-A54F-764C9A535E0E}"/>
                </a:ext>
              </a:extLst>
            </p:cNvPr>
            <p:cNvGrpSpPr/>
            <p:nvPr/>
          </p:nvGrpSpPr>
          <p:grpSpPr>
            <a:xfrm>
              <a:off x="6743155" y="1764981"/>
              <a:ext cx="4534988" cy="841163"/>
              <a:chOff x="6530179" y="1370982"/>
              <a:chExt cx="4534988" cy="841163"/>
            </a:xfrm>
          </p:grpSpPr>
          <p:sp>
            <p:nvSpPr>
              <p:cNvPr id="532" name="TextBox 531">
                <a:extLst>
                  <a:ext uri="{FF2B5EF4-FFF2-40B4-BE49-F238E27FC236}">
                    <a16:creationId xmlns:a16="http://schemas.microsoft.com/office/drawing/2014/main" id="{56C4B5CF-EC41-4180-9E0D-C17324640EAD}"/>
                  </a:ext>
                </a:extLst>
              </p:cNvPr>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Get a modern PowerPoint  Presentation that is beautifully designed. </a:t>
                </a:r>
                <a:r>
                  <a:rPr lang="en-US" altLang="ko-KR" sz="1200" dirty="0">
                    <a:solidFill>
                      <a:schemeClr val="tx1">
                        <a:lumMod val="85000"/>
                        <a:lumOff val="15000"/>
                      </a:schemeClr>
                    </a:solidFill>
                    <a:ea typeface="FZShuTi" pitchFamily="2" charset="-122"/>
                    <a:cs typeface="Arial" pitchFamily="34" charset="0"/>
                  </a:rPr>
                  <a:t>I hope and I believe that this Template will your Time.</a:t>
                </a:r>
                <a:endParaRPr lang="en-US" altLang="ko-KR" sz="1200" dirty="0">
                  <a:solidFill>
                    <a:schemeClr val="tx1">
                      <a:lumMod val="85000"/>
                      <a:lumOff val="15000"/>
                    </a:schemeClr>
                  </a:solidFill>
                  <a:cs typeface="Arial" pitchFamily="34" charset="0"/>
                </a:endParaRPr>
              </a:p>
            </p:txBody>
          </p:sp>
          <p:sp>
            <p:nvSpPr>
              <p:cNvPr id="533" name="TextBox 532">
                <a:extLst>
                  <a:ext uri="{FF2B5EF4-FFF2-40B4-BE49-F238E27FC236}">
                    <a16:creationId xmlns:a16="http://schemas.microsoft.com/office/drawing/2014/main" id="{2346C14C-1F16-4F96-9ACE-C9571706B312}"/>
                  </a:ext>
                </a:extLst>
              </p:cNvPr>
              <p:cNvSpPr txBox="1"/>
              <p:nvPr/>
            </p:nvSpPr>
            <p:spPr>
              <a:xfrm>
                <a:off x="6530179" y="1370982"/>
                <a:ext cx="4507692" cy="507831"/>
              </a:xfrm>
              <a:prstGeom prst="rect">
                <a:avLst/>
              </a:prstGeom>
              <a:noFill/>
            </p:spPr>
            <p:txBody>
              <a:bodyPr wrap="square" lIns="108000" rIns="108000" rtlCol="0">
                <a:spAutoFit/>
              </a:bodyPr>
              <a:lstStyle/>
              <a:p>
                <a:r>
                  <a:rPr lang="en-US" altLang="ko-KR" sz="2700" b="1" dirty="0">
                    <a:solidFill>
                      <a:schemeClr val="tx1">
                        <a:lumMod val="85000"/>
                        <a:lumOff val="15000"/>
                      </a:schemeClr>
                    </a:solidFill>
                    <a:cs typeface="Arial" pitchFamily="34" charset="0"/>
                  </a:rPr>
                  <a:t>Contents</a:t>
                </a:r>
                <a:endParaRPr lang="ko-KR" altLang="en-US" sz="2700" b="1" dirty="0">
                  <a:solidFill>
                    <a:schemeClr val="tx1">
                      <a:lumMod val="85000"/>
                      <a:lumOff val="15000"/>
                    </a:schemeClr>
                  </a:solidFill>
                  <a:cs typeface="Arial" pitchFamily="34" charset="0"/>
                </a:endParaRPr>
              </a:p>
            </p:txBody>
          </p:sp>
        </p:grpSp>
        <p:sp>
          <p:nvSpPr>
            <p:cNvPr id="531" name="TextBox 530">
              <a:extLst>
                <a:ext uri="{FF2B5EF4-FFF2-40B4-BE49-F238E27FC236}">
                  <a16:creationId xmlns:a16="http://schemas.microsoft.com/office/drawing/2014/main" id="{5C81FCFF-3D2F-4EF9-A74F-806FD3150BD8}"/>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04</a:t>
              </a:r>
              <a:endParaRPr lang="ko-KR" altLang="en-US" sz="4800" b="1" dirty="0">
                <a:solidFill>
                  <a:schemeClr val="tx1">
                    <a:lumMod val="85000"/>
                    <a:lumOff val="15000"/>
                  </a:schemeClr>
                </a:solidFill>
                <a:cs typeface="Arial" pitchFamily="34" charset="0"/>
              </a:endParaRPr>
            </a:p>
          </p:txBody>
        </p:sp>
      </p:grpSp>
      <p:sp>
        <p:nvSpPr>
          <p:cNvPr id="534" name="TextBox 533">
            <a:extLst>
              <a:ext uri="{FF2B5EF4-FFF2-40B4-BE49-F238E27FC236}">
                <a16:creationId xmlns:a16="http://schemas.microsoft.com/office/drawing/2014/main" id="{FEC36D25-3414-4816-BFE3-BA41F2C97787}"/>
              </a:ext>
            </a:extLst>
          </p:cNvPr>
          <p:cNvSpPr txBox="1"/>
          <p:nvPr/>
        </p:nvSpPr>
        <p:spPr>
          <a:xfrm>
            <a:off x="5421596" y="1437077"/>
            <a:ext cx="6163615"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195" name="Freeform: Shape 8">
            <a:extLst>
              <a:ext uri="{FF2B5EF4-FFF2-40B4-BE49-F238E27FC236}">
                <a16:creationId xmlns:a16="http://schemas.microsoft.com/office/drawing/2014/main" id="{7580E864-59ED-4D87-98E0-839CC2795BAB}"/>
              </a:ext>
            </a:extLst>
          </p:cNvPr>
          <p:cNvSpPr>
            <a:spLocks/>
          </p:cNvSpPr>
          <p:nvPr/>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6" name="Rectangle 9">
            <a:extLst>
              <a:ext uri="{FF2B5EF4-FFF2-40B4-BE49-F238E27FC236}">
                <a16:creationId xmlns:a16="http://schemas.microsoft.com/office/drawing/2014/main" id="{92C44B38-EB2F-4113-A51A-C1AEB17E6B89}"/>
              </a:ext>
            </a:extLst>
          </p:cNvPr>
          <p:cNvSpPr/>
          <p:nvPr/>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7" name="Group 10">
            <a:extLst>
              <a:ext uri="{FF2B5EF4-FFF2-40B4-BE49-F238E27FC236}">
                <a16:creationId xmlns:a16="http://schemas.microsoft.com/office/drawing/2014/main" id="{340C51D7-B75A-477A-A826-4B8A3AF2D396}"/>
              </a:ext>
            </a:extLst>
          </p:cNvPr>
          <p:cNvGrpSpPr/>
          <p:nvPr/>
        </p:nvGrpSpPr>
        <p:grpSpPr>
          <a:xfrm flipH="1">
            <a:off x="11178612" y="5759424"/>
            <a:ext cx="817770" cy="809183"/>
            <a:chOff x="3175" y="1588"/>
            <a:chExt cx="4686300" cy="4637087"/>
          </a:xfrm>
          <a:solidFill>
            <a:schemeClr val="accent1"/>
          </a:solidFill>
        </p:grpSpPr>
        <p:sp>
          <p:nvSpPr>
            <p:cNvPr id="198" name="Rectangle 5">
              <a:extLst>
                <a:ext uri="{FF2B5EF4-FFF2-40B4-BE49-F238E27FC236}">
                  <a16:creationId xmlns:a16="http://schemas.microsoft.com/office/drawing/2014/main" id="{D32B6B45-39B7-497B-9FD5-1F026EB59DD5}"/>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Rectangle 6">
              <a:extLst>
                <a:ext uri="{FF2B5EF4-FFF2-40B4-BE49-F238E27FC236}">
                  <a16:creationId xmlns:a16="http://schemas.microsoft.com/office/drawing/2014/main" id="{6C0D3D7A-BB31-4436-AA54-B76810D14BDA}"/>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Rectangle 7">
              <a:extLst>
                <a:ext uri="{FF2B5EF4-FFF2-40B4-BE49-F238E27FC236}">
                  <a16:creationId xmlns:a16="http://schemas.microsoft.com/office/drawing/2014/main" id="{C9140F22-E4E9-4E9E-9C6E-DE9AB45E69B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8">
              <a:extLst>
                <a:ext uri="{FF2B5EF4-FFF2-40B4-BE49-F238E27FC236}">
                  <a16:creationId xmlns:a16="http://schemas.microsoft.com/office/drawing/2014/main" id="{4C1EF332-558B-4EB6-B955-8D36C10EED8C}"/>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9">
              <a:extLst>
                <a:ext uri="{FF2B5EF4-FFF2-40B4-BE49-F238E27FC236}">
                  <a16:creationId xmlns:a16="http://schemas.microsoft.com/office/drawing/2014/main" id="{A7D0500F-DDAC-447E-9947-3908215669D9}"/>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Rectangle 10">
              <a:extLst>
                <a:ext uri="{FF2B5EF4-FFF2-40B4-BE49-F238E27FC236}">
                  <a16:creationId xmlns:a16="http://schemas.microsoft.com/office/drawing/2014/main" id="{8DA329A3-CEA9-478C-8396-80D0E02BC48B}"/>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1">
              <a:extLst>
                <a:ext uri="{FF2B5EF4-FFF2-40B4-BE49-F238E27FC236}">
                  <a16:creationId xmlns:a16="http://schemas.microsoft.com/office/drawing/2014/main" id="{075FBA76-534F-468A-BB3C-603244051C51}"/>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12">
              <a:extLst>
                <a:ext uri="{FF2B5EF4-FFF2-40B4-BE49-F238E27FC236}">
                  <a16:creationId xmlns:a16="http://schemas.microsoft.com/office/drawing/2014/main" id="{8E6760D2-BAAC-42EA-BDFE-32DFEC0A4D89}"/>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Rectangle 13">
              <a:extLst>
                <a:ext uri="{FF2B5EF4-FFF2-40B4-BE49-F238E27FC236}">
                  <a16:creationId xmlns:a16="http://schemas.microsoft.com/office/drawing/2014/main" id="{BCA18EC7-D49A-47F8-9B20-954406849B81}"/>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14">
              <a:extLst>
                <a:ext uri="{FF2B5EF4-FFF2-40B4-BE49-F238E27FC236}">
                  <a16:creationId xmlns:a16="http://schemas.microsoft.com/office/drawing/2014/main" id="{90619387-C536-407D-AEEE-A0E66121D296}"/>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15">
              <a:extLst>
                <a:ext uri="{FF2B5EF4-FFF2-40B4-BE49-F238E27FC236}">
                  <a16:creationId xmlns:a16="http://schemas.microsoft.com/office/drawing/2014/main" id="{17E9AD0D-D262-4A36-901D-04C41D9FBB59}"/>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Rectangle 16">
              <a:extLst>
                <a:ext uri="{FF2B5EF4-FFF2-40B4-BE49-F238E27FC236}">
                  <a16:creationId xmlns:a16="http://schemas.microsoft.com/office/drawing/2014/main" id="{E1B0F957-49F4-463D-913B-8142FBFE3569}"/>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17">
              <a:extLst>
                <a:ext uri="{FF2B5EF4-FFF2-40B4-BE49-F238E27FC236}">
                  <a16:creationId xmlns:a16="http://schemas.microsoft.com/office/drawing/2014/main" id="{5D752659-9FA1-4611-9D1B-2561CB50374B}"/>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18">
              <a:extLst>
                <a:ext uri="{FF2B5EF4-FFF2-40B4-BE49-F238E27FC236}">
                  <a16:creationId xmlns:a16="http://schemas.microsoft.com/office/drawing/2014/main" id="{BF2348CF-C6B8-4364-BFC8-54BD84898CAA}"/>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Rectangle 19">
              <a:extLst>
                <a:ext uri="{FF2B5EF4-FFF2-40B4-BE49-F238E27FC236}">
                  <a16:creationId xmlns:a16="http://schemas.microsoft.com/office/drawing/2014/main" id="{327D6FAA-6701-42F6-8B78-6F0CAE76E517}"/>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Rectangle 20">
              <a:extLst>
                <a:ext uri="{FF2B5EF4-FFF2-40B4-BE49-F238E27FC236}">
                  <a16:creationId xmlns:a16="http://schemas.microsoft.com/office/drawing/2014/main" id="{791EBBF2-5962-4347-BF34-239F848AF66E}"/>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Rectangle 21">
              <a:extLst>
                <a:ext uri="{FF2B5EF4-FFF2-40B4-BE49-F238E27FC236}">
                  <a16:creationId xmlns:a16="http://schemas.microsoft.com/office/drawing/2014/main" id="{45F34078-06D3-481C-8015-513856C82FBD}"/>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22">
              <a:extLst>
                <a:ext uri="{FF2B5EF4-FFF2-40B4-BE49-F238E27FC236}">
                  <a16:creationId xmlns:a16="http://schemas.microsoft.com/office/drawing/2014/main" id="{8BB2CD9A-02E5-4589-8F2C-AF00B339F299}"/>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23">
              <a:extLst>
                <a:ext uri="{FF2B5EF4-FFF2-40B4-BE49-F238E27FC236}">
                  <a16:creationId xmlns:a16="http://schemas.microsoft.com/office/drawing/2014/main" id="{4EB3352A-0B39-4A31-B907-EDC78E9AB4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Rectangle 24">
              <a:extLst>
                <a:ext uri="{FF2B5EF4-FFF2-40B4-BE49-F238E27FC236}">
                  <a16:creationId xmlns:a16="http://schemas.microsoft.com/office/drawing/2014/main" id="{2BDF1283-9EBA-4BC7-A797-3722B0B2A4DE}"/>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25">
              <a:extLst>
                <a:ext uri="{FF2B5EF4-FFF2-40B4-BE49-F238E27FC236}">
                  <a16:creationId xmlns:a16="http://schemas.microsoft.com/office/drawing/2014/main" id="{907FC20B-7510-4DD7-9184-4C649498E804}"/>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26">
              <a:extLst>
                <a:ext uri="{FF2B5EF4-FFF2-40B4-BE49-F238E27FC236}">
                  <a16:creationId xmlns:a16="http://schemas.microsoft.com/office/drawing/2014/main" id="{FF5B3662-FF1D-4DC8-BFCF-C32A2D4169F2}"/>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Rectangle 27">
              <a:extLst>
                <a:ext uri="{FF2B5EF4-FFF2-40B4-BE49-F238E27FC236}">
                  <a16:creationId xmlns:a16="http://schemas.microsoft.com/office/drawing/2014/main" id="{B5FC2E00-9C8D-439F-B0B5-6103E99BFA9C}"/>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28">
              <a:extLst>
                <a:ext uri="{FF2B5EF4-FFF2-40B4-BE49-F238E27FC236}">
                  <a16:creationId xmlns:a16="http://schemas.microsoft.com/office/drawing/2014/main" id="{6A660C1A-6822-4D27-9CC2-0D9756D56AA7}"/>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29">
              <a:extLst>
                <a:ext uri="{FF2B5EF4-FFF2-40B4-BE49-F238E27FC236}">
                  <a16:creationId xmlns:a16="http://schemas.microsoft.com/office/drawing/2014/main" id="{E82EDC4F-8B27-44AD-A10C-167D07D95F95}"/>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Rectangle 30">
              <a:extLst>
                <a:ext uri="{FF2B5EF4-FFF2-40B4-BE49-F238E27FC236}">
                  <a16:creationId xmlns:a16="http://schemas.microsoft.com/office/drawing/2014/main" id="{70F85899-5F9F-4825-B65E-7D3597E5670D}"/>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31">
              <a:extLst>
                <a:ext uri="{FF2B5EF4-FFF2-40B4-BE49-F238E27FC236}">
                  <a16:creationId xmlns:a16="http://schemas.microsoft.com/office/drawing/2014/main" id="{A40118CD-DD3C-45FE-AE4C-578247DDC891}"/>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32">
              <a:extLst>
                <a:ext uri="{FF2B5EF4-FFF2-40B4-BE49-F238E27FC236}">
                  <a16:creationId xmlns:a16="http://schemas.microsoft.com/office/drawing/2014/main" id="{31E305B0-11D0-4FE7-B72F-AC6C3CB5C911}"/>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Rectangle 33">
              <a:extLst>
                <a:ext uri="{FF2B5EF4-FFF2-40B4-BE49-F238E27FC236}">
                  <a16:creationId xmlns:a16="http://schemas.microsoft.com/office/drawing/2014/main" id="{2259AE53-A287-41E5-BFEE-193BB53F0EA2}"/>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Rectangle 34">
              <a:extLst>
                <a:ext uri="{FF2B5EF4-FFF2-40B4-BE49-F238E27FC236}">
                  <a16:creationId xmlns:a16="http://schemas.microsoft.com/office/drawing/2014/main" id="{25EF43A3-7AB0-4FCB-AB63-D20BDD21F83B}"/>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Rectangle 35">
              <a:extLst>
                <a:ext uri="{FF2B5EF4-FFF2-40B4-BE49-F238E27FC236}">
                  <a16:creationId xmlns:a16="http://schemas.microsoft.com/office/drawing/2014/main" id="{8C9FE851-BBC3-40CD-8E5D-47B8A0C9D56A}"/>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36">
              <a:extLst>
                <a:ext uri="{FF2B5EF4-FFF2-40B4-BE49-F238E27FC236}">
                  <a16:creationId xmlns:a16="http://schemas.microsoft.com/office/drawing/2014/main" id="{0447BA1E-8572-4D4C-8902-31C019186B9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37">
              <a:extLst>
                <a:ext uri="{FF2B5EF4-FFF2-40B4-BE49-F238E27FC236}">
                  <a16:creationId xmlns:a16="http://schemas.microsoft.com/office/drawing/2014/main" id="{62068362-05A8-4034-955E-D13E7421F93E}"/>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Rectangle 38">
              <a:extLst>
                <a:ext uri="{FF2B5EF4-FFF2-40B4-BE49-F238E27FC236}">
                  <a16:creationId xmlns:a16="http://schemas.microsoft.com/office/drawing/2014/main" id="{B087CF02-577D-4AF3-853C-C5B8F80BB91D}"/>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39">
              <a:extLst>
                <a:ext uri="{FF2B5EF4-FFF2-40B4-BE49-F238E27FC236}">
                  <a16:creationId xmlns:a16="http://schemas.microsoft.com/office/drawing/2014/main" id="{F958F9B3-FBB9-4432-98FC-9B2E05EEB741}"/>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40">
              <a:extLst>
                <a:ext uri="{FF2B5EF4-FFF2-40B4-BE49-F238E27FC236}">
                  <a16:creationId xmlns:a16="http://schemas.microsoft.com/office/drawing/2014/main" id="{08B84AF3-E79A-4594-B4CB-A6FFC2614F44}"/>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Rectangle 41">
              <a:extLst>
                <a:ext uri="{FF2B5EF4-FFF2-40B4-BE49-F238E27FC236}">
                  <a16:creationId xmlns:a16="http://schemas.microsoft.com/office/drawing/2014/main" id="{0BA7DD68-ECDE-4A38-938B-81DACF19550F}"/>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42">
              <a:extLst>
                <a:ext uri="{FF2B5EF4-FFF2-40B4-BE49-F238E27FC236}">
                  <a16:creationId xmlns:a16="http://schemas.microsoft.com/office/drawing/2014/main" id="{0F722492-9F78-46E1-98C5-16FDBA5A4153}"/>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43">
              <a:extLst>
                <a:ext uri="{FF2B5EF4-FFF2-40B4-BE49-F238E27FC236}">
                  <a16:creationId xmlns:a16="http://schemas.microsoft.com/office/drawing/2014/main" id="{3DD81C6D-48A1-4535-8193-BA9ABAF92742}"/>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Rectangle 44">
              <a:extLst>
                <a:ext uri="{FF2B5EF4-FFF2-40B4-BE49-F238E27FC236}">
                  <a16:creationId xmlns:a16="http://schemas.microsoft.com/office/drawing/2014/main" id="{22F72FC2-E7CB-4020-A2EA-4C9C3D656650}"/>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45">
              <a:extLst>
                <a:ext uri="{FF2B5EF4-FFF2-40B4-BE49-F238E27FC236}">
                  <a16:creationId xmlns:a16="http://schemas.microsoft.com/office/drawing/2014/main" id="{4D71EFC4-2304-443D-9F58-E25DBE96B23F}"/>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46">
              <a:extLst>
                <a:ext uri="{FF2B5EF4-FFF2-40B4-BE49-F238E27FC236}">
                  <a16:creationId xmlns:a16="http://schemas.microsoft.com/office/drawing/2014/main" id="{B8DE9B9A-FF36-4BA3-9953-3CFF0710E1E3}"/>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Rectangle 47">
              <a:extLst>
                <a:ext uri="{FF2B5EF4-FFF2-40B4-BE49-F238E27FC236}">
                  <a16:creationId xmlns:a16="http://schemas.microsoft.com/office/drawing/2014/main" id="{B1651E3C-563B-43BA-99B8-B74A9B8C6D73}"/>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Rectangle 48">
              <a:extLst>
                <a:ext uri="{FF2B5EF4-FFF2-40B4-BE49-F238E27FC236}">
                  <a16:creationId xmlns:a16="http://schemas.microsoft.com/office/drawing/2014/main" id="{41DB0088-F3A0-48D0-8DDF-9C0CCCBB8C41}"/>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9">
              <a:extLst>
                <a:ext uri="{FF2B5EF4-FFF2-40B4-BE49-F238E27FC236}">
                  <a16:creationId xmlns:a16="http://schemas.microsoft.com/office/drawing/2014/main" id="{D50E1AB1-ABFC-4D1E-8F79-0262FBFA772B}"/>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50">
              <a:extLst>
                <a:ext uri="{FF2B5EF4-FFF2-40B4-BE49-F238E27FC236}">
                  <a16:creationId xmlns:a16="http://schemas.microsoft.com/office/drawing/2014/main" id="{381C6DE0-65B0-4AFE-AD70-58C27EFDEA8B}"/>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51">
              <a:extLst>
                <a:ext uri="{FF2B5EF4-FFF2-40B4-BE49-F238E27FC236}">
                  <a16:creationId xmlns:a16="http://schemas.microsoft.com/office/drawing/2014/main" id="{812BDBFD-440C-468A-B539-3EA48119DE43}"/>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Rectangle 52">
              <a:extLst>
                <a:ext uri="{FF2B5EF4-FFF2-40B4-BE49-F238E27FC236}">
                  <a16:creationId xmlns:a16="http://schemas.microsoft.com/office/drawing/2014/main" id="{EE5385AC-3209-491D-B508-369197AE883B}"/>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53">
              <a:extLst>
                <a:ext uri="{FF2B5EF4-FFF2-40B4-BE49-F238E27FC236}">
                  <a16:creationId xmlns:a16="http://schemas.microsoft.com/office/drawing/2014/main" id="{BC513318-B03D-4B2F-A699-818664A23FB5}"/>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54">
              <a:extLst>
                <a:ext uri="{FF2B5EF4-FFF2-40B4-BE49-F238E27FC236}">
                  <a16:creationId xmlns:a16="http://schemas.microsoft.com/office/drawing/2014/main" id="{547D49E0-4AE9-4540-A025-55977DE002C3}"/>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Rectangle 55">
              <a:extLst>
                <a:ext uri="{FF2B5EF4-FFF2-40B4-BE49-F238E27FC236}">
                  <a16:creationId xmlns:a16="http://schemas.microsoft.com/office/drawing/2014/main" id="{1DD58E96-4C90-426D-915A-3AF823746E92}"/>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56">
              <a:extLst>
                <a:ext uri="{FF2B5EF4-FFF2-40B4-BE49-F238E27FC236}">
                  <a16:creationId xmlns:a16="http://schemas.microsoft.com/office/drawing/2014/main" id="{7E3A8C2F-5518-4BB8-8248-C7D68ABCEC1D}"/>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57">
              <a:extLst>
                <a:ext uri="{FF2B5EF4-FFF2-40B4-BE49-F238E27FC236}">
                  <a16:creationId xmlns:a16="http://schemas.microsoft.com/office/drawing/2014/main" id="{470B7463-C72B-47CB-B917-3831540CBCFB}"/>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Rectangle 58">
              <a:extLst>
                <a:ext uri="{FF2B5EF4-FFF2-40B4-BE49-F238E27FC236}">
                  <a16:creationId xmlns:a16="http://schemas.microsoft.com/office/drawing/2014/main" id="{675BBC47-B788-4505-BCB1-1CABCE88DFD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Rectangle 59">
              <a:extLst>
                <a:ext uri="{FF2B5EF4-FFF2-40B4-BE49-F238E27FC236}">
                  <a16:creationId xmlns:a16="http://schemas.microsoft.com/office/drawing/2014/main" id="{F24C6018-521C-4B49-8E2B-ACF49F9F5125}"/>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Rectangle 60">
              <a:extLst>
                <a:ext uri="{FF2B5EF4-FFF2-40B4-BE49-F238E27FC236}">
                  <a16:creationId xmlns:a16="http://schemas.microsoft.com/office/drawing/2014/main" id="{0766041A-8A8A-4714-9BFD-C9D1528D0ECD}"/>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61">
              <a:extLst>
                <a:ext uri="{FF2B5EF4-FFF2-40B4-BE49-F238E27FC236}">
                  <a16:creationId xmlns:a16="http://schemas.microsoft.com/office/drawing/2014/main" id="{44AB3F89-EC06-4B22-8D89-437ABC59A85A}"/>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62">
              <a:extLst>
                <a:ext uri="{FF2B5EF4-FFF2-40B4-BE49-F238E27FC236}">
                  <a16:creationId xmlns:a16="http://schemas.microsoft.com/office/drawing/2014/main" id="{F8AE6301-5D28-434A-8CA8-FEC06B251FE9}"/>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Rectangle 63">
              <a:extLst>
                <a:ext uri="{FF2B5EF4-FFF2-40B4-BE49-F238E27FC236}">
                  <a16:creationId xmlns:a16="http://schemas.microsoft.com/office/drawing/2014/main" id="{E9A78C70-B454-4211-9399-1D29993A3D34}"/>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64">
              <a:extLst>
                <a:ext uri="{FF2B5EF4-FFF2-40B4-BE49-F238E27FC236}">
                  <a16:creationId xmlns:a16="http://schemas.microsoft.com/office/drawing/2014/main" id="{9E1F448A-38A7-4CD5-AC56-682C72C6C5E6}"/>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65">
              <a:extLst>
                <a:ext uri="{FF2B5EF4-FFF2-40B4-BE49-F238E27FC236}">
                  <a16:creationId xmlns:a16="http://schemas.microsoft.com/office/drawing/2014/main" id="{5C6A4286-234E-46F9-8B60-16D4472B36A5}"/>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Rectangle 66">
              <a:extLst>
                <a:ext uri="{FF2B5EF4-FFF2-40B4-BE49-F238E27FC236}">
                  <a16:creationId xmlns:a16="http://schemas.microsoft.com/office/drawing/2014/main" id="{239E785A-F4C5-4828-965B-2A4474C4E16C}"/>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67">
              <a:extLst>
                <a:ext uri="{FF2B5EF4-FFF2-40B4-BE49-F238E27FC236}">
                  <a16:creationId xmlns:a16="http://schemas.microsoft.com/office/drawing/2014/main" id="{02AA3D74-47D6-4884-BE0A-0D25FC63DA32}"/>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68">
              <a:extLst>
                <a:ext uri="{FF2B5EF4-FFF2-40B4-BE49-F238E27FC236}">
                  <a16:creationId xmlns:a16="http://schemas.microsoft.com/office/drawing/2014/main" id="{20BCFCA1-101F-43B3-B266-E841689A96AD}"/>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Rectangle 69">
              <a:extLst>
                <a:ext uri="{FF2B5EF4-FFF2-40B4-BE49-F238E27FC236}">
                  <a16:creationId xmlns:a16="http://schemas.microsoft.com/office/drawing/2014/main" id="{D1F22CC5-7F99-4681-BBDE-0A8B28366BAD}"/>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70">
              <a:extLst>
                <a:ext uri="{FF2B5EF4-FFF2-40B4-BE49-F238E27FC236}">
                  <a16:creationId xmlns:a16="http://schemas.microsoft.com/office/drawing/2014/main" id="{AB1A006C-6CA0-41FA-8530-7CF24F4CD381}"/>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71">
              <a:extLst>
                <a:ext uri="{FF2B5EF4-FFF2-40B4-BE49-F238E27FC236}">
                  <a16:creationId xmlns:a16="http://schemas.microsoft.com/office/drawing/2014/main" id="{C113870E-E034-494F-988C-13E236C1832C}"/>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Rectangle 72">
              <a:extLst>
                <a:ext uri="{FF2B5EF4-FFF2-40B4-BE49-F238E27FC236}">
                  <a16:creationId xmlns:a16="http://schemas.microsoft.com/office/drawing/2014/main" id="{0D5608E6-1E3D-4A10-9E1C-0D8AB00D2ACE}"/>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Rectangle 73">
              <a:extLst>
                <a:ext uri="{FF2B5EF4-FFF2-40B4-BE49-F238E27FC236}">
                  <a16:creationId xmlns:a16="http://schemas.microsoft.com/office/drawing/2014/main" id="{310E5E22-1B37-4083-A8A6-F40C47CEFCC2}"/>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Rectangle 74">
              <a:extLst>
                <a:ext uri="{FF2B5EF4-FFF2-40B4-BE49-F238E27FC236}">
                  <a16:creationId xmlns:a16="http://schemas.microsoft.com/office/drawing/2014/main" id="{A0A3E072-8396-488E-AE18-5F5FF1292ABF}"/>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75">
              <a:extLst>
                <a:ext uri="{FF2B5EF4-FFF2-40B4-BE49-F238E27FC236}">
                  <a16:creationId xmlns:a16="http://schemas.microsoft.com/office/drawing/2014/main" id="{0F995AEB-48AB-4A62-954F-E59D6B1BD45D}"/>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76">
              <a:extLst>
                <a:ext uri="{FF2B5EF4-FFF2-40B4-BE49-F238E27FC236}">
                  <a16:creationId xmlns:a16="http://schemas.microsoft.com/office/drawing/2014/main" id="{6C9CD7FD-76E0-4102-9D0F-16D7639A27F9}"/>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Rectangle 77">
              <a:extLst>
                <a:ext uri="{FF2B5EF4-FFF2-40B4-BE49-F238E27FC236}">
                  <a16:creationId xmlns:a16="http://schemas.microsoft.com/office/drawing/2014/main" id="{6E4FCB58-B4B8-4641-BEDE-2905817E1FB1}"/>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78">
              <a:extLst>
                <a:ext uri="{FF2B5EF4-FFF2-40B4-BE49-F238E27FC236}">
                  <a16:creationId xmlns:a16="http://schemas.microsoft.com/office/drawing/2014/main" id="{D2A6CB12-DC5A-4251-B218-F7FD47CD01E1}"/>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79">
              <a:extLst>
                <a:ext uri="{FF2B5EF4-FFF2-40B4-BE49-F238E27FC236}">
                  <a16:creationId xmlns:a16="http://schemas.microsoft.com/office/drawing/2014/main" id="{A776592E-7E3B-46BA-BF92-39DF3DD09767}"/>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Rectangle 80">
              <a:extLst>
                <a:ext uri="{FF2B5EF4-FFF2-40B4-BE49-F238E27FC236}">
                  <a16:creationId xmlns:a16="http://schemas.microsoft.com/office/drawing/2014/main" id="{BA2F07AD-8D09-45C8-BCE1-AEDAA8C07451}"/>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81">
              <a:extLst>
                <a:ext uri="{FF2B5EF4-FFF2-40B4-BE49-F238E27FC236}">
                  <a16:creationId xmlns:a16="http://schemas.microsoft.com/office/drawing/2014/main" id="{9E3A0225-EB47-4310-9CDF-9FFBCDA3F563}"/>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82">
              <a:extLst>
                <a:ext uri="{FF2B5EF4-FFF2-40B4-BE49-F238E27FC236}">
                  <a16:creationId xmlns:a16="http://schemas.microsoft.com/office/drawing/2014/main" id="{FB525F6C-A049-46DF-B0AC-8335C6931854}"/>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Rectangle 83">
              <a:extLst>
                <a:ext uri="{FF2B5EF4-FFF2-40B4-BE49-F238E27FC236}">
                  <a16:creationId xmlns:a16="http://schemas.microsoft.com/office/drawing/2014/main" id="{0A272ACA-142E-43F6-92E5-AA0ADDD5FFD3}"/>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84">
              <a:extLst>
                <a:ext uri="{FF2B5EF4-FFF2-40B4-BE49-F238E27FC236}">
                  <a16:creationId xmlns:a16="http://schemas.microsoft.com/office/drawing/2014/main" id="{F2413B24-C7CC-4A93-B871-FEACEA993CB7}"/>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85">
              <a:extLst>
                <a:ext uri="{FF2B5EF4-FFF2-40B4-BE49-F238E27FC236}">
                  <a16:creationId xmlns:a16="http://schemas.microsoft.com/office/drawing/2014/main" id="{8364FBE0-1F52-4450-ABC6-1CB4A84EAE84}"/>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Rectangle 86">
              <a:extLst>
                <a:ext uri="{FF2B5EF4-FFF2-40B4-BE49-F238E27FC236}">
                  <a16:creationId xmlns:a16="http://schemas.microsoft.com/office/drawing/2014/main" id="{5F1527FD-1556-40AB-AFF4-9C56D39F0005}"/>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87">
              <a:extLst>
                <a:ext uri="{FF2B5EF4-FFF2-40B4-BE49-F238E27FC236}">
                  <a16:creationId xmlns:a16="http://schemas.microsoft.com/office/drawing/2014/main" id="{6E3C8D85-CB5A-4181-985B-6F0A8C6345EC}"/>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88">
              <a:extLst>
                <a:ext uri="{FF2B5EF4-FFF2-40B4-BE49-F238E27FC236}">
                  <a16:creationId xmlns:a16="http://schemas.microsoft.com/office/drawing/2014/main" id="{ED083C9B-93BF-4695-B140-A716C5A4104C}"/>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Rectangle 89">
              <a:extLst>
                <a:ext uri="{FF2B5EF4-FFF2-40B4-BE49-F238E27FC236}">
                  <a16:creationId xmlns:a16="http://schemas.microsoft.com/office/drawing/2014/main" id="{534B3459-9A4B-412F-9247-C6C71B968107}"/>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90">
              <a:extLst>
                <a:ext uri="{FF2B5EF4-FFF2-40B4-BE49-F238E27FC236}">
                  <a16:creationId xmlns:a16="http://schemas.microsoft.com/office/drawing/2014/main" id="{6A971AC6-36A7-4699-B170-80D5B8B33E40}"/>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91">
              <a:extLst>
                <a:ext uri="{FF2B5EF4-FFF2-40B4-BE49-F238E27FC236}">
                  <a16:creationId xmlns:a16="http://schemas.microsoft.com/office/drawing/2014/main" id="{3D12FE89-FA43-4D7E-A013-C764050EE6E6}"/>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 name="Rectangle 92">
              <a:extLst>
                <a:ext uri="{FF2B5EF4-FFF2-40B4-BE49-F238E27FC236}">
                  <a16:creationId xmlns:a16="http://schemas.microsoft.com/office/drawing/2014/main" id="{1916C86D-0004-4B7C-8A79-0EAD94236594}"/>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 name="Freeform 93">
              <a:extLst>
                <a:ext uri="{FF2B5EF4-FFF2-40B4-BE49-F238E27FC236}">
                  <a16:creationId xmlns:a16="http://schemas.microsoft.com/office/drawing/2014/main" id="{34061772-9703-4241-8537-35A282233C74}"/>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94">
              <a:extLst>
                <a:ext uri="{FF2B5EF4-FFF2-40B4-BE49-F238E27FC236}">
                  <a16:creationId xmlns:a16="http://schemas.microsoft.com/office/drawing/2014/main" id="{4937E3CB-E201-4749-BE7F-9714F74396B3}"/>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 name="Rectangle 95">
              <a:extLst>
                <a:ext uri="{FF2B5EF4-FFF2-40B4-BE49-F238E27FC236}">
                  <a16:creationId xmlns:a16="http://schemas.microsoft.com/office/drawing/2014/main" id="{8EDA910D-4BE4-4AD9-B182-232922555118}"/>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96">
              <a:extLst>
                <a:ext uri="{FF2B5EF4-FFF2-40B4-BE49-F238E27FC236}">
                  <a16:creationId xmlns:a16="http://schemas.microsoft.com/office/drawing/2014/main" id="{FBDBD2E0-4603-46A5-8167-F1D6C0DA34A8}"/>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97">
              <a:extLst>
                <a:ext uri="{FF2B5EF4-FFF2-40B4-BE49-F238E27FC236}">
                  <a16:creationId xmlns:a16="http://schemas.microsoft.com/office/drawing/2014/main" id="{34F49D7D-5E21-466F-9FD0-765DA446DDEE}"/>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Rectangle 98">
              <a:extLst>
                <a:ext uri="{FF2B5EF4-FFF2-40B4-BE49-F238E27FC236}">
                  <a16:creationId xmlns:a16="http://schemas.microsoft.com/office/drawing/2014/main" id="{94EDD8EE-EE37-4D8D-B539-67A05911AA90}"/>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99">
              <a:extLst>
                <a:ext uri="{FF2B5EF4-FFF2-40B4-BE49-F238E27FC236}">
                  <a16:creationId xmlns:a16="http://schemas.microsoft.com/office/drawing/2014/main" id="{6CEF32E5-53EC-48AE-A505-72911CAB8621}"/>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100">
              <a:extLst>
                <a:ext uri="{FF2B5EF4-FFF2-40B4-BE49-F238E27FC236}">
                  <a16:creationId xmlns:a16="http://schemas.microsoft.com/office/drawing/2014/main" id="{41F81AB4-78BD-47ED-8397-461B6C36ADA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101">
              <a:extLst>
                <a:ext uri="{FF2B5EF4-FFF2-40B4-BE49-F238E27FC236}">
                  <a16:creationId xmlns:a16="http://schemas.microsoft.com/office/drawing/2014/main" id="{AC2AC20E-75F2-45BE-A169-A16DFB0736A8}"/>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7" name="Rectangle 102">
              <a:extLst>
                <a:ext uri="{FF2B5EF4-FFF2-40B4-BE49-F238E27FC236}">
                  <a16:creationId xmlns:a16="http://schemas.microsoft.com/office/drawing/2014/main" id="{5A242F3F-8AC2-439E-9283-7C108D58240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103">
              <a:extLst>
                <a:ext uri="{FF2B5EF4-FFF2-40B4-BE49-F238E27FC236}">
                  <a16:creationId xmlns:a16="http://schemas.microsoft.com/office/drawing/2014/main" id="{F987EB85-BB92-427F-A33F-504AFFCC6D40}"/>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9" name="Rectangle 104">
              <a:extLst>
                <a:ext uri="{FF2B5EF4-FFF2-40B4-BE49-F238E27FC236}">
                  <a16:creationId xmlns:a16="http://schemas.microsoft.com/office/drawing/2014/main" id="{DDDCEF2B-F38B-4A01-BF68-093B9B85F2F4}"/>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0" name="Rectangle 105">
              <a:extLst>
                <a:ext uri="{FF2B5EF4-FFF2-40B4-BE49-F238E27FC236}">
                  <a16:creationId xmlns:a16="http://schemas.microsoft.com/office/drawing/2014/main" id="{5F623E51-2AD8-464E-B6BE-D402B72AA3B3}"/>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1" name="Rectangle 106">
              <a:extLst>
                <a:ext uri="{FF2B5EF4-FFF2-40B4-BE49-F238E27FC236}">
                  <a16:creationId xmlns:a16="http://schemas.microsoft.com/office/drawing/2014/main" id="{D6B0F6DB-304C-4712-A782-ECF9392C3E8E}"/>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2" name="Rectangle 107">
              <a:extLst>
                <a:ext uri="{FF2B5EF4-FFF2-40B4-BE49-F238E27FC236}">
                  <a16:creationId xmlns:a16="http://schemas.microsoft.com/office/drawing/2014/main" id="{86419B84-197C-4BEB-9E29-BC57957BE1C6}"/>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108">
              <a:extLst>
                <a:ext uri="{FF2B5EF4-FFF2-40B4-BE49-F238E27FC236}">
                  <a16:creationId xmlns:a16="http://schemas.microsoft.com/office/drawing/2014/main" id="{2B5B9346-F025-4BA5-ABC3-DE96912098F7}"/>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4" name="Rectangle 109">
              <a:extLst>
                <a:ext uri="{FF2B5EF4-FFF2-40B4-BE49-F238E27FC236}">
                  <a16:creationId xmlns:a16="http://schemas.microsoft.com/office/drawing/2014/main" id="{42317527-04FD-494D-9308-D9D82EB96503}"/>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5" name="Rectangle 110">
              <a:extLst>
                <a:ext uri="{FF2B5EF4-FFF2-40B4-BE49-F238E27FC236}">
                  <a16:creationId xmlns:a16="http://schemas.microsoft.com/office/drawing/2014/main" id="{C4CB86D3-AF08-40EE-8081-264F3083258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111">
              <a:extLst>
                <a:ext uri="{FF2B5EF4-FFF2-40B4-BE49-F238E27FC236}">
                  <a16:creationId xmlns:a16="http://schemas.microsoft.com/office/drawing/2014/main" id="{4D5FF4C3-FAAF-463C-8A43-F47DDF85FBDB}"/>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112">
              <a:extLst>
                <a:ext uri="{FF2B5EF4-FFF2-40B4-BE49-F238E27FC236}">
                  <a16:creationId xmlns:a16="http://schemas.microsoft.com/office/drawing/2014/main" id="{02E383A1-783A-4AE0-A5D6-2DD8D231B5B7}"/>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113">
              <a:extLst>
                <a:ext uri="{FF2B5EF4-FFF2-40B4-BE49-F238E27FC236}">
                  <a16:creationId xmlns:a16="http://schemas.microsoft.com/office/drawing/2014/main" id="{7FFE6C60-C163-4C59-8329-DA5D2ADF3AA9}"/>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9" name="Rectangle 114">
              <a:extLst>
                <a:ext uri="{FF2B5EF4-FFF2-40B4-BE49-F238E27FC236}">
                  <a16:creationId xmlns:a16="http://schemas.microsoft.com/office/drawing/2014/main" id="{A54B1C3B-A450-4965-9C7A-CEE87BE41956}"/>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115">
              <a:extLst>
                <a:ext uri="{FF2B5EF4-FFF2-40B4-BE49-F238E27FC236}">
                  <a16:creationId xmlns:a16="http://schemas.microsoft.com/office/drawing/2014/main" id="{C4CBA72B-0395-4BFD-B13B-662E0F4716A4}"/>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116">
              <a:extLst>
                <a:ext uri="{FF2B5EF4-FFF2-40B4-BE49-F238E27FC236}">
                  <a16:creationId xmlns:a16="http://schemas.microsoft.com/office/drawing/2014/main" id="{635F5E01-211A-4646-BB80-57DC3D1DB41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2" name="Rectangle 117">
              <a:extLst>
                <a:ext uri="{FF2B5EF4-FFF2-40B4-BE49-F238E27FC236}">
                  <a16:creationId xmlns:a16="http://schemas.microsoft.com/office/drawing/2014/main" id="{C15AA531-3D60-437D-8FDD-794C399ACC8D}"/>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118">
              <a:extLst>
                <a:ext uri="{FF2B5EF4-FFF2-40B4-BE49-F238E27FC236}">
                  <a16:creationId xmlns:a16="http://schemas.microsoft.com/office/drawing/2014/main" id="{D880E0A4-8BB7-4B7D-81A7-9E8F060DD7D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119">
              <a:extLst>
                <a:ext uri="{FF2B5EF4-FFF2-40B4-BE49-F238E27FC236}">
                  <a16:creationId xmlns:a16="http://schemas.microsoft.com/office/drawing/2014/main" id="{89C34051-966C-4A50-B60C-C6D05129E9C2}"/>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5" name="Rectangle 120">
              <a:extLst>
                <a:ext uri="{FF2B5EF4-FFF2-40B4-BE49-F238E27FC236}">
                  <a16:creationId xmlns:a16="http://schemas.microsoft.com/office/drawing/2014/main" id="{0F287CD1-0A9C-469A-BC7F-687016C347F6}"/>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121">
              <a:extLst>
                <a:ext uri="{FF2B5EF4-FFF2-40B4-BE49-F238E27FC236}">
                  <a16:creationId xmlns:a16="http://schemas.microsoft.com/office/drawing/2014/main" id="{274997B0-D000-4B21-B8B8-D8E84AB67B92}"/>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122">
              <a:extLst>
                <a:ext uri="{FF2B5EF4-FFF2-40B4-BE49-F238E27FC236}">
                  <a16:creationId xmlns:a16="http://schemas.microsoft.com/office/drawing/2014/main" id="{B0A49FEF-AA0F-444F-A216-7ABB00ED09C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Rectangle 123">
              <a:extLst>
                <a:ext uri="{FF2B5EF4-FFF2-40B4-BE49-F238E27FC236}">
                  <a16:creationId xmlns:a16="http://schemas.microsoft.com/office/drawing/2014/main" id="{F60C4EE9-52B9-432D-85E9-875DEBBCA653}"/>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9" name="Rectangle 124">
              <a:extLst>
                <a:ext uri="{FF2B5EF4-FFF2-40B4-BE49-F238E27FC236}">
                  <a16:creationId xmlns:a16="http://schemas.microsoft.com/office/drawing/2014/main" id="{7B9A24CB-B849-4861-978C-749B7DD59807}"/>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0" name="Freeform 125">
              <a:extLst>
                <a:ext uri="{FF2B5EF4-FFF2-40B4-BE49-F238E27FC236}">
                  <a16:creationId xmlns:a16="http://schemas.microsoft.com/office/drawing/2014/main" id="{2405EBD8-4945-4D85-B826-AE728F8C957F}"/>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82" name="Freeform 84361">
            <a:extLst>
              <a:ext uri="{FF2B5EF4-FFF2-40B4-BE49-F238E27FC236}">
                <a16:creationId xmlns:a16="http://schemas.microsoft.com/office/drawing/2014/main" id="{48A773C2-DAF5-4D30-8C7E-021947AA85F3}"/>
              </a:ext>
            </a:extLst>
          </p:cNvPr>
          <p:cNvSpPr>
            <a:spLocks noEditPoints="1"/>
          </p:cNvSpPr>
          <p:nvPr/>
        </p:nvSpPr>
        <p:spPr bwMode="auto">
          <a:xfrm>
            <a:off x="288592" y="1632938"/>
            <a:ext cx="5720084" cy="4829015"/>
          </a:xfrm>
          <a:custGeom>
            <a:avLst/>
            <a:gdLst>
              <a:gd name="T0" fmla="*/ 237 w 1324"/>
              <a:gd name="T1" fmla="*/ 1071 h 1116"/>
              <a:gd name="T2" fmla="*/ 0 w 1324"/>
              <a:gd name="T3" fmla="*/ 170 h 1116"/>
              <a:gd name="T4" fmla="*/ 921 w 1324"/>
              <a:gd name="T5" fmla="*/ 222 h 1116"/>
              <a:gd name="T6" fmla="*/ 539 w 1324"/>
              <a:gd name="T7" fmla="*/ 382 h 1116"/>
              <a:gd name="T8" fmla="*/ 496 w 1324"/>
              <a:gd name="T9" fmla="*/ 376 h 1116"/>
              <a:gd name="T10" fmla="*/ 321 w 1324"/>
              <a:gd name="T11" fmla="*/ 902 h 1116"/>
              <a:gd name="T12" fmla="*/ 735 w 1324"/>
              <a:gd name="T13" fmla="*/ 310 h 1116"/>
              <a:gd name="T14" fmla="*/ 974 w 1324"/>
              <a:gd name="T15" fmla="*/ 553 h 1116"/>
              <a:gd name="T16" fmla="*/ 1143 w 1324"/>
              <a:gd name="T17" fmla="*/ 481 h 1116"/>
              <a:gd name="T18" fmla="*/ 1304 w 1324"/>
              <a:gd name="T19" fmla="*/ 726 h 1116"/>
              <a:gd name="T20" fmla="*/ 1117 w 1324"/>
              <a:gd name="T21" fmla="*/ 1046 h 1116"/>
              <a:gd name="T22" fmla="*/ 112 w 1324"/>
              <a:gd name="T23" fmla="*/ 186 h 1116"/>
              <a:gd name="T24" fmla="*/ 43 w 1324"/>
              <a:gd name="T25" fmla="*/ 179 h 1116"/>
              <a:gd name="T26" fmla="*/ 102 w 1324"/>
              <a:gd name="T27" fmla="*/ 177 h 1116"/>
              <a:gd name="T28" fmla="*/ 729 w 1324"/>
              <a:gd name="T29" fmla="*/ 812 h 1116"/>
              <a:gd name="T30" fmla="*/ 609 w 1324"/>
              <a:gd name="T31" fmla="*/ 852 h 1116"/>
              <a:gd name="T32" fmla="*/ 735 w 1324"/>
              <a:gd name="T33" fmla="*/ 831 h 1116"/>
              <a:gd name="T34" fmla="*/ 734 w 1324"/>
              <a:gd name="T35" fmla="*/ 792 h 1116"/>
              <a:gd name="T36" fmla="*/ 283 w 1324"/>
              <a:gd name="T37" fmla="*/ 1043 h 1116"/>
              <a:gd name="T38" fmla="*/ 327 w 1324"/>
              <a:gd name="T39" fmla="*/ 969 h 1116"/>
              <a:gd name="T40" fmla="*/ 246 w 1324"/>
              <a:gd name="T41" fmla="*/ 1043 h 1116"/>
              <a:gd name="T42" fmla="*/ 674 w 1324"/>
              <a:gd name="T43" fmla="*/ 164 h 1116"/>
              <a:gd name="T44" fmla="*/ 442 w 1324"/>
              <a:gd name="T45" fmla="*/ 846 h 1116"/>
              <a:gd name="T46" fmla="*/ 25 w 1324"/>
              <a:gd name="T47" fmla="*/ 170 h 1116"/>
              <a:gd name="T48" fmla="*/ 1105 w 1324"/>
              <a:gd name="T49" fmla="*/ 579 h 1116"/>
              <a:gd name="T50" fmla="*/ 1067 w 1324"/>
              <a:gd name="T51" fmla="*/ 587 h 1116"/>
              <a:gd name="T52" fmla="*/ 1005 w 1324"/>
              <a:gd name="T53" fmla="*/ 601 h 1116"/>
              <a:gd name="T54" fmla="*/ 999 w 1324"/>
              <a:gd name="T55" fmla="*/ 791 h 1116"/>
              <a:gd name="T56" fmla="*/ 758 w 1324"/>
              <a:gd name="T57" fmla="*/ 795 h 1116"/>
              <a:gd name="T58" fmla="*/ 1198 w 1324"/>
              <a:gd name="T59" fmla="*/ 654 h 1116"/>
              <a:gd name="T60" fmla="*/ 546 w 1324"/>
              <a:gd name="T61" fmla="*/ 852 h 1116"/>
              <a:gd name="T62" fmla="*/ 993 w 1324"/>
              <a:gd name="T63" fmla="*/ 576 h 1116"/>
              <a:gd name="T64" fmla="*/ 1065 w 1324"/>
              <a:gd name="T65" fmla="*/ 555 h 1116"/>
              <a:gd name="T66" fmla="*/ 1038 w 1324"/>
              <a:gd name="T67" fmla="*/ 468 h 1116"/>
              <a:gd name="T68" fmla="*/ 1076 w 1324"/>
              <a:gd name="T69" fmla="*/ 800 h 1116"/>
              <a:gd name="T70" fmla="*/ 1131 w 1324"/>
              <a:gd name="T71" fmla="*/ 438 h 1116"/>
              <a:gd name="T72" fmla="*/ 1029 w 1324"/>
              <a:gd name="T73" fmla="*/ 1115 h 1116"/>
              <a:gd name="T74" fmla="*/ 703 w 1324"/>
              <a:gd name="T75" fmla="*/ 217 h 1116"/>
              <a:gd name="T76" fmla="*/ 481 w 1324"/>
              <a:gd name="T77" fmla="*/ 217 h 1116"/>
              <a:gd name="T78" fmla="*/ 437 w 1324"/>
              <a:gd name="T79" fmla="*/ 168 h 1116"/>
              <a:gd name="T80" fmla="*/ 244 w 1324"/>
              <a:gd name="T81" fmla="*/ 775 h 1116"/>
              <a:gd name="T82" fmla="*/ 244 w 1324"/>
              <a:gd name="T83" fmla="*/ 257 h 1116"/>
              <a:gd name="T84" fmla="*/ 293 w 1324"/>
              <a:gd name="T85" fmla="*/ 435 h 1116"/>
              <a:gd name="T86" fmla="*/ 1078 w 1324"/>
              <a:gd name="T87" fmla="*/ 1043 h 1116"/>
              <a:gd name="T88" fmla="*/ 1042 w 1324"/>
              <a:gd name="T89" fmla="*/ 543 h 1116"/>
              <a:gd name="T90" fmla="*/ 245 w 1324"/>
              <a:gd name="T91" fmla="*/ 134 h 1116"/>
              <a:gd name="T92" fmla="*/ 533 w 1324"/>
              <a:gd name="T93" fmla="*/ 339 h 1116"/>
              <a:gd name="T94" fmla="*/ 293 w 1324"/>
              <a:gd name="T95" fmla="*/ 472 h 1116"/>
              <a:gd name="T96" fmla="*/ 293 w 1324"/>
              <a:gd name="T97" fmla="*/ 366 h 1116"/>
              <a:gd name="T98" fmla="*/ 843 w 1324"/>
              <a:gd name="T99" fmla="*/ 212 h 1116"/>
              <a:gd name="T100" fmla="*/ 293 w 1324"/>
              <a:gd name="T101" fmla="*/ 736 h 1116"/>
              <a:gd name="T102" fmla="*/ 547 w 1324"/>
              <a:gd name="T103" fmla="*/ 168 h 1116"/>
              <a:gd name="T104" fmla="*/ 248 w 1324"/>
              <a:gd name="T105" fmla="*/ 625 h 1116"/>
              <a:gd name="T106" fmla="*/ 774 w 1324"/>
              <a:gd name="T107" fmla="*/ 213 h 1116"/>
              <a:gd name="T108" fmla="*/ 404 w 1324"/>
              <a:gd name="T109" fmla="*/ 214 h 1116"/>
              <a:gd name="T110" fmla="*/ 876 w 1324"/>
              <a:gd name="T111" fmla="*/ 168 h 1116"/>
              <a:gd name="T112" fmla="*/ 243 w 1324"/>
              <a:gd name="T113" fmla="*/ 164 h 1116"/>
              <a:gd name="T114" fmla="*/ 250 w 1324"/>
              <a:gd name="T115" fmla="*/ 134 h 1116"/>
              <a:gd name="T116" fmla="*/ 1191 w 1324"/>
              <a:gd name="T117" fmla="*/ 755 h 1116"/>
              <a:gd name="T118" fmla="*/ 1084 w 1324"/>
              <a:gd name="T119" fmla="*/ 548 h 1116"/>
              <a:gd name="T120" fmla="*/ 1074 w 1324"/>
              <a:gd name="T121" fmla="*/ 456 h 1116"/>
              <a:gd name="T122" fmla="*/ 1090 w 1324"/>
              <a:gd name="T123" fmla="*/ 1089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4" h="1116">
                <a:moveTo>
                  <a:pt x="969" y="1115"/>
                </a:moveTo>
                <a:cubicBezTo>
                  <a:pt x="966" y="1111"/>
                  <a:pt x="967" y="1107"/>
                  <a:pt x="970" y="1104"/>
                </a:cubicBezTo>
                <a:cubicBezTo>
                  <a:pt x="973" y="1102"/>
                  <a:pt x="975" y="1100"/>
                  <a:pt x="978" y="1099"/>
                </a:cubicBezTo>
                <a:cubicBezTo>
                  <a:pt x="984" y="1097"/>
                  <a:pt x="991" y="1095"/>
                  <a:pt x="997" y="1092"/>
                </a:cubicBezTo>
                <a:cubicBezTo>
                  <a:pt x="999" y="1091"/>
                  <a:pt x="1001" y="1090"/>
                  <a:pt x="1001" y="1089"/>
                </a:cubicBezTo>
                <a:cubicBezTo>
                  <a:pt x="1000" y="1084"/>
                  <a:pt x="999" y="1078"/>
                  <a:pt x="998" y="1073"/>
                </a:cubicBezTo>
                <a:cubicBezTo>
                  <a:pt x="996" y="1073"/>
                  <a:pt x="995" y="1073"/>
                  <a:pt x="993" y="1073"/>
                </a:cubicBezTo>
                <a:cubicBezTo>
                  <a:pt x="902" y="1073"/>
                  <a:pt x="810" y="1073"/>
                  <a:pt x="719" y="1073"/>
                </a:cubicBezTo>
                <a:cubicBezTo>
                  <a:pt x="639" y="1073"/>
                  <a:pt x="559" y="1073"/>
                  <a:pt x="479" y="1073"/>
                </a:cubicBezTo>
                <a:cubicBezTo>
                  <a:pt x="467" y="1073"/>
                  <a:pt x="454" y="1072"/>
                  <a:pt x="442" y="1072"/>
                </a:cubicBezTo>
                <a:cubicBezTo>
                  <a:pt x="433" y="1072"/>
                  <a:pt x="423" y="1073"/>
                  <a:pt x="414" y="1073"/>
                </a:cubicBezTo>
                <a:cubicBezTo>
                  <a:pt x="357" y="1073"/>
                  <a:pt x="301" y="1073"/>
                  <a:pt x="244" y="1073"/>
                </a:cubicBezTo>
                <a:cubicBezTo>
                  <a:pt x="243" y="1073"/>
                  <a:pt x="241" y="1073"/>
                  <a:pt x="240" y="1073"/>
                </a:cubicBezTo>
                <a:cubicBezTo>
                  <a:pt x="239" y="1072"/>
                  <a:pt x="237" y="1071"/>
                  <a:pt x="237" y="1071"/>
                </a:cubicBezTo>
                <a:cubicBezTo>
                  <a:pt x="237" y="1062"/>
                  <a:pt x="237" y="1053"/>
                  <a:pt x="237" y="1045"/>
                </a:cubicBezTo>
                <a:cubicBezTo>
                  <a:pt x="237" y="1044"/>
                  <a:pt x="238" y="1043"/>
                  <a:pt x="239" y="1042"/>
                </a:cubicBezTo>
                <a:cubicBezTo>
                  <a:pt x="263" y="1012"/>
                  <a:pt x="288" y="982"/>
                  <a:pt x="312" y="952"/>
                </a:cubicBezTo>
                <a:cubicBezTo>
                  <a:pt x="313" y="950"/>
                  <a:pt x="314" y="949"/>
                  <a:pt x="316" y="946"/>
                </a:cubicBezTo>
                <a:cubicBezTo>
                  <a:pt x="283" y="946"/>
                  <a:pt x="251" y="946"/>
                  <a:pt x="218" y="946"/>
                </a:cubicBezTo>
                <a:cubicBezTo>
                  <a:pt x="218" y="931"/>
                  <a:pt x="218" y="917"/>
                  <a:pt x="218" y="902"/>
                </a:cubicBezTo>
                <a:cubicBezTo>
                  <a:pt x="225" y="902"/>
                  <a:pt x="232" y="902"/>
                  <a:pt x="239" y="902"/>
                </a:cubicBezTo>
                <a:cubicBezTo>
                  <a:pt x="239" y="666"/>
                  <a:pt x="239" y="432"/>
                  <a:pt x="239" y="196"/>
                </a:cubicBezTo>
                <a:cubicBezTo>
                  <a:pt x="209" y="196"/>
                  <a:pt x="179" y="196"/>
                  <a:pt x="150" y="196"/>
                </a:cubicBezTo>
                <a:cubicBezTo>
                  <a:pt x="149" y="194"/>
                  <a:pt x="149" y="192"/>
                  <a:pt x="149" y="190"/>
                </a:cubicBezTo>
                <a:cubicBezTo>
                  <a:pt x="111" y="190"/>
                  <a:pt x="74" y="190"/>
                  <a:pt x="36" y="190"/>
                </a:cubicBezTo>
                <a:cubicBezTo>
                  <a:pt x="36" y="193"/>
                  <a:pt x="36" y="195"/>
                  <a:pt x="36" y="198"/>
                </a:cubicBezTo>
                <a:cubicBezTo>
                  <a:pt x="24" y="198"/>
                  <a:pt x="12" y="198"/>
                  <a:pt x="0" y="198"/>
                </a:cubicBezTo>
                <a:cubicBezTo>
                  <a:pt x="0" y="189"/>
                  <a:pt x="0" y="179"/>
                  <a:pt x="0" y="170"/>
                </a:cubicBezTo>
                <a:cubicBezTo>
                  <a:pt x="10" y="171"/>
                  <a:pt x="19" y="170"/>
                  <a:pt x="28" y="164"/>
                </a:cubicBezTo>
                <a:cubicBezTo>
                  <a:pt x="45" y="152"/>
                  <a:pt x="62" y="141"/>
                  <a:pt x="79" y="130"/>
                </a:cubicBezTo>
                <a:cubicBezTo>
                  <a:pt x="134" y="94"/>
                  <a:pt x="189" y="58"/>
                  <a:pt x="243" y="22"/>
                </a:cubicBezTo>
                <a:cubicBezTo>
                  <a:pt x="245" y="21"/>
                  <a:pt x="247" y="19"/>
                  <a:pt x="247" y="17"/>
                </a:cubicBezTo>
                <a:cubicBezTo>
                  <a:pt x="247" y="11"/>
                  <a:pt x="247" y="6"/>
                  <a:pt x="247" y="0"/>
                </a:cubicBezTo>
                <a:cubicBezTo>
                  <a:pt x="254" y="0"/>
                  <a:pt x="262" y="0"/>
                  <a:pt x="269" y="0"/>
                </a:cubicBezTo>
                <a:cubicBezTo>
                  <a:pt x="276" y="15"/>
                  <a:pt x="276" y="15"/>
                  <a:pt x="291" y="20"/>
                </a:cubicBezTo>
                <a:cubicBezTo>
                  <a:pt x="420" y="67"/>
                  <a:pt x="548" y="114"/>
                  <a:pt x="677" y="161"/>
                </a:cubicBezTo>
                <a:cubicBezTo>
                  <a:pt x="683" y="163"/>
                  <a:pt x="689" y="164"/>
                  <a:pt x="695" y="164"/>
                </a:cubicBezTo>
                <a:cubicBezTo>
                  <a:pt x="750" y="164"/>
                  <a:pt x="805" y="164"/>
                  <a:pt x="860" y="164"/>
                </a:cubicBezTo>
                <a:cubicBezTo>
                  <a:pt x="866" y="164"/>
                  <a:pt x="872" y="164"/>
                  <a:pt x="878" y="164"/>
                </a:cubicBezTo>
                <a:cubicBezTo>
                  <a:pt x="882" y="164"/>
                  <a:pt x="884" y="165"/>
                  <a:pt x="886" y="168"/>
                </a:cubicBezTo>
                <a:cubicBezTo>
                  <a:pt x="897" y="183"/>
                  <a:pt x="908" y="199"/>
                  <a:pt x="918" y="214"/>
                </a:cubicBezTo>
                <a:cubicBezTo>
                  <a:pt x="920" y="216"/>
                  <a:pt x="920" y="218"/>
                  <a:pt x="921" y="222"/>
                </a:cubicBezTo>
                <a:cubicBezTo>
                  <a:pt x="918" y="222"/>
                  <a:pt x="917" y="222"/>
                  <a:pt x="915" y="222"/>
                </a:cubicBezTo>
                <a:cubicBezTo>
                  <a:pt x="890" y="222"/>
                  <a:pt x="865" y="222"/>
                  <a:pt x="840" y="222"/>
                </a:cubicBezTo>
                <a:cubicBezTo>
                  <a:pt x="837" y="222"/>
                  <a:pt x="834" y="222"/>
                  <a:pt x="832" y="223"/>
                </a:cubicBezTo>
                <a:cubicBezTo>
                  <a:pt x="773" y="245"/>
                  <a:pt x="713" y="256"/>
                  <a:pt x="651" y="252"/>
                </a:cubicBezTo>
                <a:cubicBezTo>
                  <a:pt x="624" y="251"/>
                  <a:pt x="597" y="245"/>
                  <a:pt x="570" y="237"/>
                </a:cubicBezTo>
                <a:cubicBezTo>
                  <a:pt x="569" y="236"/>
                  <a:pt x="567" y="236"/>
                  <a:pt x="565" y="235"/>
                </a:cubicBezTo>
                <a:cubicBezTo>
                  <a:pt x="563" y="242"/>
                  <a:pt x="560" y="248"/>
                  <a:pt x="558" y="254"/>
                </a:cubicBezTo>
                <a:cubicBezTo>
                  <a:pt x="557" y="256"/>
                  <a:pt x="555" y="257"/>
                  <a:pt x="554" y="258"/>
                </a:cubicBezTo>
                <a:cubicBezTo>
                  <a:pt x="553" y="259"/>
                  <a:pt x="551" y="260"/>
                  <a:pt x="551" y="261"/>
                </a:cubicBezTo>
                <a:cubicBezTo>
                  <a:pt x="545" y="274"/>
                  <a:pt x="540" y="288"/>
                  <a:pt x="536" y="301"/>
                </a:cubicBezTo>
                <a:cubicBezTo>
                  <a:pt x="535" y="303"/>
                  <a:pt x="535" y="304"/>
                  <a:pt x="535" y="305"/>
                </a:cubicBezTo>
                <a:cubicBezTo>
                  <a:pt x="535" y="319"/>
                  <a:pt x="535" y="332"/>
                  <a:pt x="536" y="345"/>
                </a:cubicBezTo>
                <a:cubicBezTo>
                  <a:pt x="536" y="353"/>
                  <a:pt x="539" y="361"/>
                  <a:pt x="542" y="369"/>
                </a:cubicBezTo>
                <a:cubicBezTo>
                  <a:pt x="543" y="374"/>
                  <a:pt x="543" y="378"/>
                  <a:pt x="539" y="382"/>
                </a:cubicBezTo>
                <a:cubicBezTo>
                  <a:pt x="536" y="386"/>
                  <a:pt x="534" y="390"/>
                  <a:pt x="530" y="394"/>
                </a:cubicBezTo>
                <a:cubicBezTo>
                  <a:pt x="529" y="396"/>
                  <a:pt x="526" y="398"/>
                  <a:pt x="524" y="399"/>
                </a:cubicBezTo>
                <a:cubicBezTo>
                  <a:pt x="524" y="399"/>
                  <a:pt x="523" y="399"/>
                  <a:pt x="523" y="398"/>
                </a:cubicBezTo>
                <a:cubicBezTo>
                  <a:pt x="523" y="403"/>
                  <a:pt x="523" y="408"/>
                  <a:pt x="523" y="413"/>
                </a:cubicBezTo>
                <a:cubicBezTo>
                  <a:pt x="523" y="416"/>
                  <a:pt x="522" y="417"/>
                  <a:pt x="519" y="418"/>
                </a:cubicBezTo>
                <a:cubicBezTo>
                  <a:pt x="514" y="421"/>
                  <a:pt x="512" y="424"/>
                  <a:pt x="512" y="430"/>
                </a:cubicBezTo>
                <a:cubicBezTo>
                  <a:pt x="513" y="435"/>
                  <a:pt x="516" y="439"/>
                  <a:pt x="521" y="441"/>
                </a:cubicBezTo>
                <a:cubicBezTo>
                  <a:pt x="530" y="444"/>
                  <a:pt x="536" y="441"/>
                  <a:pt x="541" y="431"/>
                </a:cubicBezTo>
                <a:cubicBezTo>
                  <a:pt x="541" y="439"/>
                  <a:pt x="534" y="446"/>
                  <a:pt x="525" y="447"/>
                </a:cubicBezTo>
                <a:cubicBezTo>
                  <a:pt x="515" y="448"/>
                  <a:pt x="506" y="441"/>
                  <a:pt x="505" y="432"/>
                </a:cubicBezTo>
                <a:cubicBezTo>
                  <a:pt x="503" y="425"/>
                  <a:pt x="504" y="418"/>
                  <a:pt x="510" y="414"/>
                </a:cubicBezTo>
                <a:cubicBezTo>
                  <a:pt x="517" y="410"/>
                  <a:pt x="517" y="405"/>
                  <a:pt x="516" y="401"/>
                </a:cubicBezTo>
                <a:cubicBezTo>
                  <a:pt x="512" y="397"/>
                  <a:pt x="509" y="395"/>
                  <a:pt x="507" y="393"/>
                </a:cubicBezTo>
                <a:cubicBezTo>
                  <a:pt x="503" y="387"/>
                  <a:pt x="497" y="382"/>
                  <a:pt x="496" y="376"/>
                </a:cubicBezTo>
                <a:cubicBezTo>
                  <a:pt x="495" y="370"/>
                  <a:pt x="499" y="363"/>
                  <a:pt x="501" y="356"/>
                </a:cubicBezTo>
                <a:cubicBezTo>
                  <a:pt x="502" y="350"/>
                  <a:pt x="502" y="344"/>
                  <a:pt x="503" y="338"/>
                </a:cubicBezTo>
                <a:cubicBezTo>
                  <a:pt x="506" y="313"/>
                  <a:pt x="500" y="289"/>
                  <a:pt x="491" y="266"/>
                </a:cubicBezTo>
                <a:cubicBezTo>
                  <a:pt x="491" y="265"/>
                  <a:pt x="490" y="264"/>
                  <a:pt x="490" y="263"/>
                </a:cubicBezTo>
                <a:cubicBezTo>
                  <a:pt x="490" y="259"/>
                  <a:pt x="488" y="258"/>
                  <a:pt x="484" y="258"/>
                </a:cubicBezTo>
                <a:cubicBezTo>
                  <a:pt x="482" y="258"/>
                  <a:pt x="480" y="256"/>
                  <a:pt x="479" y="254"/>
                </a:cubicBezTo>
                <a:cubicBezTo>
                  <a:pt x="476" y="245"/>
                  <a:pt x="472" y="236"/>
                  <a:pt x="469" y="226"/>
                </a:cubicBezTo>
                <a:cubicBezTo>
                  <a:pt x="468" y="223"/>
                  <a:pt x="466" y="221"/>
                  <a:pt x="462" y="221"/>
                </a:cubicBezTo>
                <a:cubicBezTo>
                  <a:pt x="409" y="222"/>
                  <a:pt x="356" y="222"/>
                  <a:pt x="303" y="221"/>
                </a:cubicBezTo>
                <a:cubicBezTo>
                  <a:pt x="298" y="221"/>
                  <a:pt x="297" y="223"/>
                  <a:pt x="297" y="227"/>
                </a:cubicBezTo>
                <a:cubicBezTo>
                  <a:pt x="297" y="280"/>
                  <a:pt x="297" y="332"/>
                  <a:pt x="297" y="385"/>
                </a:cubicBezTo>
                <a:cubicBezTo>
                  <a:pt x="297" y="554"/>
                  <a:pt x="297" y="723"/>
                  <a:pt x="297" y="892"/>
                </a:cubicBezTo>
                <a:cubicBezTo>
                  <a:pt x="297" y="895"/>
                  <a:pt x="297" y="898"/>
                  <a:pt x="297" y="902"/>
                </a:cubicBezTo>
                <a:cubicBezTo>
                  <a:pt x="305" y="902"/>
                  <a:pt x="313" y="902"/>
                  <a:pt x="321" y="902"/>
                </a:cubicBezTo>
                <a:cubicBezTo>
                  <a:pt x="321" y="914"/>
                  <a:pt x="321" y="927"/>
                  <a:pt x="321" y="940"/>
                </a:cubicBezTo>
                <a:cubicBezTo>
                  <a:pt x="323" y="938"/>
                  <a:pt x="324" y="937"/>
                  <a:pt x="325" y="936"/>
                </a:cubicBezTo>
                <a:cubicBezTo>
                  <a:pt x="341" y="917"/>
                  <a:pt x="356" y="897"/>
                  <a:pt x="372" y="878"/>
                </a:cubicBezTo>
                <a:cubicBezTo>
                  <a:pt x="373" y="876"/>
                  <a:pt x="374" y="873"/>
                  <a:pt x="374" y="870"/>
                </a:cubicBezTo>
                <a:cubicBezTo>
                  <a:pt x="374" y="737"/>
                  <a:pt x="374" y="604"/>
                  <a:pt x="374" y="471"/>
                </a:cubicBezTo>
                <a:cubicBezTo>
                  <a:pt x="374" y="469"/>
                  <a:pt x="374" y="467"/>
                  <a:pt x="375" y="465"/>
                </a:cubicBezTo>
                <a:cubicBezTo>
                  <a:pt x="375" y="464"/>
                  <a:pt x="377" y="463"/>
                  <a:pt x="378" y="462"/>
                </a:cubicBezTo>
                <a:cubicBezTo>
                  <a:pt x="379" y="461"/>
                  <a:pt x="381" y="462"/>
                  <a:pt x="382" y="462"/>
                </a:cubicBezTo>
                <a:cubicBezTo>
                  <a:pt x="447" y="462"/>
                  <a:pt x="513" y="462"/>
                  <a:pt x="578" y="462"/>
                </a:cubicBezTo>
                <a:cubicBezTo>
                  <a:pt x="580" y="462"/>
                  <a:pt x="581" y="462"/>
                  <a:pt x="584" y="462"/>
                </a:cubicBezTo>
                <a:cubicBezTo>
                  <a:pt x="584" y="459"/>
                  <a:pt x="584" y="457"/>
                  <a:pt x="584" y="455"/>
                </a:cubicBezTo>
                <a:cubicBezTo>
                  <a:pt x="584" y="409"/>
                  <a:pt x="584" y="363"/>
                  <a:pt x="584" y="317"/>
                </a:cubicBezTo>
                <a:cubicBezTo>
                  <a:pt x="584" y="312"/>
                  <a:pt x="585" y="310"/>
                  <a:pt x="590" y="310"/>
                </a:cubicBezTo>
                <a:cubicBezTo>
                  <a:pt x="638" y="310"/>
                  <a:pt x="687" y="310"/>
                  <a:pt x="735" y="310"/>
                </a:cubicBezTo>
                <a:cubicBezTo>
                  <a:pt x="740" y="310"/>
                  <a:pt x="742" y="311"/>
                  <a:pt x="742" y="317"/>
                </a:cubicBezTo>
                <a:cubicBezTo>
                  <a:pt x="742" y="343"/>
                  <a:pt x="742" y="369"/>
                  <a:pt x="742" y="395"/>
                </a:cubicBezTo>
                <a:cubicBezTo>
                  <a:pt x="742" y="398"/>
                  <a:pt x="742" y="400"/>
                  <a:pt x="742" y="402"/>
                </a:cubicBezTo>
                <a:cubicBezTo>
                  <a:pt x="744" y="402"/>
                  <a:pt x="746" y="402"/>
                  <a:pt x="748" y="402"/>
                </a:cubicBezTo>
                <a:cubicBezTo>
                  <a:pt x="791" y="402"/>
                  <a:pt x="833" y="402"/>
                  <a:pt x="876" y="402"/>
                </a:cubicBezTo>
                <a:cubicBezTo>
                  <a:pt x="884" y="402"/>
                  <a:pt x="884" y="402"/>
                  <a:pt x="884" y="411"/>
                </a:cubicBezTo>
                <a:cubicBezTo>
                  <a:pt x="884" y="426"/>
                  <a:pt x="884" y="441"/>
                  <a:pt x="884" y="456"/>
                </a:cubicBezTo>
                <a:cubicBezTo>
                  <a:pt x="884" y="457"/>
                  <a:pt x="884" y="459"/>
                  <a:pt x="885" y="462"/>
                </a:cubicBezTo>
                <a:cubicBezTo>
                  <a:pt x="887" y="462"/>
                  <a:pt x="889" y="462"/>
                  <a:pt x="890" y="462"/>
                </a:cubicBezTo>
                <a:cubicBezTo>
                  <a:pt x="915" y="462"/>
                  <a:pt x="940" y="462"/>
                  <a:pt x="964" y="462"/>
                </a:cubicBezTo>
                <a:cubicBezTo>
                  <a:pt x="969" y="462"/>
                  <a:pt x="971" y="463"/>
                  <a:pt x="970" y="468"/>
                </a:cubicBezTo>
                <a:cubicBezTo>
                  <a:pt x="970" y="496"/>
                  <a:pt x="970" y="523"/>
                  <a:pt x="970" y="551"/>
                </a:cubicBezTo>
                <a:cubicBezTo>
                  <a:pt x="970" y="553"/>
                  <a:pt x="970" y="554"/>
                  <a:pt x="970" y="558"/>
                </a:cubicBezTo>
                <a:cubicBezTo>
                  <a:pt x="972" y="555"/>
                  <a:pt x="973" y="554"/>
                  <a:pt x="974" y="553"/>
                </a:cubicBezTo>
                <a:cubicBezTo>
                  <a:pt x="986" y="535"/>
                  <a:pt x="999" y="517"/>
                  <a:pt x="1012" y="498"/>
                </a:cubicBezTo>
                <a:cubicBezTo>
                  <a:pt x="1013" y="496"/>
                  <a:pt x="1013" y="494"/>
                  <a:pt x="1014" y="492"/>
                </a:cubicBezTo>
                <a:cubicBezTo>
                  <a:pt x="1018" y="487"/>
                  <a:pt x="1021" y="483"/>
                  <a:pt x="1025" y="478"/>
                </a:cubicBezTo>
                <a:cubicBezTo>
                  <a:pt x="1027" y="475"/>
                  <a:pt x="1030" y="473"/>
                  <a:pt x="1031" y="470"/>
                </a:cubicBezTo>
                <a:cubicBezTo>
                  <a:pt x="1034" y="464"/>
                  <a:pt x="1031" y="459"/>
                  <a:pt x="1029" y="453"/>
                </a:cubicBezTo>
                <a:cubicBezTo>
                  <a:pt x="1029" y="452"/>
                  <a:pt x="1027" y="451"/>
                  <a:pt x="1026" y="451"/>
                </a:cubicBezTo>
                <a:cubicBezTo>
                  <a:pt x="1023" y="451"/>
                  <a:pt x="1020" y="452"/>
                  <a:pt x="1017" y="452"/>
                </a:cubicBezTo>
                <a:cubicBezTo>
                  <a:pt x="1013" y="452"/>
                  <a:pt x="1010" y="451"/>
                  <a:pt x="1010" y="447"/>
                </a:cubicBezTo>
                <a:cubicBezTo>
                  <a:pt x="1009" y="443"/>
                  <a:pt x="1012" y="441"/>
                  <a:pt x="1015" y="441"/>
                </a:cubicBezTo>
                <a:cubicBezTo>
                  <a:pt x="1018" y="440"/>
                  <a:pt x="1021" y="440"/>
                  <a:pt x="1024" y="440"/>
                </a:cubicBezTo>
                <a:cubicBezTo>
                  <a:pt x="1030" y="440"/>
                  <a:pt x="1033" y="438"/>
                  <a:pt x="1035" y="434"/>
                </a:cubicBezTo>
                <a:cubicBezTo>
                  <a:pt x="1050" y="411"/>
                  <a:pt x="1074" y="404"/>
                  <a:pt x="1102" y="413"/>
                </a:cubicBezTo>
                <a:cubicBezTo>
                  <a:pt x="1107" y="415"/>
                  <a:pt x="1112" y="416"/>
                  <a:pt x="1117" y="419"/>
                </a:cubicBezTo>
                <a:cubicBezTo>
                  <a:pt x="1141" y="432"/>
                  <a:pt x="1151" y="454"/>
                  <a:pt x="1143" y="481"/>
                </a:cubicBezTo>
                <a:cubicBezTo>
                  <a:pt x="1141" y="487"/>
                  <a:pt x="1139" y="492"/>
                  <a:pt x="1136" y="498"/>
                </a:cubicBezTo>
                <a:cubicBezTo>
                  <a:pt x="1135" y="500"/>
                  <a:pt x="1134" y="503"/>
                  <a:pt x="1132" y="504"/>
                </a:cubicBezTo>
                <a:cubicBezTo>
                  <a:pt x="1123" y="509"/>
                  <a:pt x="1114" y="515"/>
                  <a:pt x="1105" y="519"/>
                </a:cubicBezTo>
                <a:cubicBezTo>
                  <a:pt x="1102" y="521"/>
                  <a:pt x="1098" y="521"/>
                  <a:pt x="1095" y="521"/>
                </a:cubicBezTo>
                <a:cubicBezTo>
                  <a:pt x="1090" y="521"/>
                  <a:pt x="1089" y="522"/>
                  <a:pt x="1089" y="526"/>
                </a:cubicBezTo>
                <a:cubicBezTo>
                  <a:pt x="1090" y="531"/>
                  <a:pt x="1090" y="535"/>
                  <a:pt x="1091" y="540"/>
                </a:cubicBezTo>
                <a:cubicBezTo>
                  <a:pt x="1096" y="541"/>
                  <a:pt x="1101" y="542"/>
                  <a:pt x="1107" y="543"/>
                </a:cubicBezTo>
                <a:cubicBezTo>
                  <a:pt x="1117" y="546"/>
                  <a:pt x="1125" y="551"/>
                  <a:pt x="1132" y="559"/>
                </a:cubicBezTo>
                <a:cubicBezTo>
                  <a:pt x="1154" y="586"/>
                  <a:pt x="1176" y="613"/>
                  <a:pt x="1199" y="639"/>
                </a:cubicBezTo>
                <a:cubicBezTo>
                  <a:pt x="1204" y="645"/>
                  <a:pt x="1204" y="653"/>
                  <a:pt x="1205" y="660"/>
                </a:cubicBezTo>
                <a:cubicBezTo>
                  <a:pt x="1206" y="689"/>
                  <a:pt x="1207" y="718"/>
                  <a:pt x="1208" y="747"/>
                </a:cubicBezTo>
                <a:cubicBezTo>
                  <a:pt x="1208" y="750"/>
                  <a:pt x="1206" y="753"/>
                  <a:pt x="1206" y="755"/>
                </a:cubicBezTo>
                <a:cubicBezTo>
                  <a:pt x="1224" y="750"/>
                  <a:pt x="1243" y="744"/>
                  <a:pt x="1262" y="738"/>
                </a:cubicBezTo>
                <a:cubicBezTo>
                  <a:pt x="1276" y="734"/>
                  <a:pt x="1290" y="731"/>
                  <a:pt x="1304" y="726"/>
                </a:cubicBezTo>
                <a:cubicBezTo>
                  <a:pt x="1308" y="725"/>
                  <a:pt x="1311" y="726"/>
                  <a:pt x="1314" y="729"/>
                </a:cubicBezTo>
                <a:cubicBezTo>
                  <a:pt x="1319" y="736"/>
                  <a:pt x="1322" y="743"/>
                  <a:pt x="1324" y="751"/>
                </a:cubicBezTo>
                <a:cubicBezTo>
                  <a:pt x="1324" y="754"/>
                  <a:pt x="1324" y="757"/>
                  <a:pt x="1324" y="760"/>
                </a:cubicBezTo>
                <a:cubicBezTo>
                  <a:pt x="1323" y="762"/>
                  <a:pt x="1323" y="764"/>
                  <a:pt x="1322" y="766"/>
                </a:cubicBezTo>
                <a:cubicBezTo>
                  <a:pt x="1319" y="776"/>
                  <a:pt x="1319" y="776"/>
                  <a:pt x="1310" y="775"/>
                </a:cubicBezTo>
                <a:cubicBezTo>
                  <a:pt x="1278" y="775"/>
                  <a:pt x="1247" y="775"/>
                  <a:pt x="1216" y="775"/>
                </a:cubicBezTo>
                <a:cubicBezTo>
                  <a:pt x="1214" y="775"/>
                  <a:pt x="1211" y="775"/>
                  <a:pt x="1210" y="777"/>
                </a:cubicBezTo>
                <a:cubicBezTo>
                  <a:pt x="1201" y="787"/>
                  <a:pt x="1189" y="787"/>
                  <a:pt x="1181" y="776"/>
                </a:cubicBezTo>
                <a:cubicBezTo>
                  <a:pt x="1174" y="777"/>
                  <a:pt x="1167" y="779"/>
                  <a:pt x="1163" y="786"/>
                </a:cubicBezTo>
                <a:cubicBezTo>
                  <a:pt x="1161" y="790"/>
                  <a:pt x="1156" y="794"/>
                  <a:pt x="1152" y="796"/>
                </a:cubicBezTo>
                <a:cubicBezTo>
                  <a:pt x="1147" y="799"/>
                  <a:pt x="1143" y="800"/>
                  <a:pt x="1138" y="802"/>
                </a:cubicBezTo>
                <a:cubicBezTo>
                  <a:pt x="1138" y="805"/>
                  <a:pt x="1138" y="807"/>
                  <a:pt x="1138" y="810"/>
                </a:cubicBezTo>
                <a:cubicBezTo>
                  <a:pt x="1137" y="841"/>
                  <a:pt x="1137" y="873"/>
                  <a:pt x="1134" y="904"/>
                </a:cubicBezTo>
                <a:cubicBezTo>
                  <a:pt x="1129" y="952"/>
                  <a:pt x="1122" y="999"/>
                  <a:pt x="1117" y="1046"/>
                </a:cubicBezTo>
                <a:cubicBezTo>
                  <a:pt x="1114" y="1065"/>
                  <a:pt x="1110" y="1085"/>
                  <a:pt x="1112" y="1105"/>
                </a:cubicBezTo>
                <a:cubicBezTo>
                  <a:pt x="1112" y="1108"/>
                  <a:pt x="1112" y="1112"/>
                  <a:pt x="1112" y="1116"/>
                </a:cubicBezTo>
                <a:moveTo>
                  <a:pt x="142" y="181"/>
                </a:moveTo>
                <a:cubicBezTo>
                  <a:pt x="144" y="178"/>
                  <a:pt x="145" y="175"/>
                  <a:pt x="147" y="172"/>
                </a:cubicBezTo>
                <a:cubicBezTo>
                  <a:pt x="143" y="172"/>
                  <a:pt x="140" y="172"/>
                  <a:pt x="137" y="172"/>
                </a:cubicBezTo>
                <a:cubicBezTo>
                  <a:pt x="137" y="177"/>
                  <a:pt x="137" y="181"/>
                  <a:pt x="137" y="186"/>
                </a:cubicBezTo>
                <a:cubicBezTo>
                  <a:pt x="139" y="184"/>
                  <a:pt x="141" y="182"/>
                  <a:pt x="142" y="181"/>
                </a:cubicBezTo>
                <a:cubicBezTo>
                  <a:pt x="141" y="183"/>
                  <a:pt x="140" y="185"/>
                  <a:pt x="138" y="188"/>
                </a:cubicBezTo>
                <a:cubicBezTo>
                  <a:pt x="142" y="188"/>
                  <a:pt x="145" y="188"/>
                  <a:pt x="149" y="188"/>
                </a:cubicBezTo>
                <a:cubicBezTo>
                  <a:pt x="149" y="183"/>
                  <a:pt x="149" y="179"/>
                  <a:pt x="149" y="174"/>
                </a:cubicBezTo>
                <a:cubicBezTo>
                  <a:pt x="146" y="176"/>
                  <a:pt x="144" y="179"/>
                  <a:pt x="142" y="181"/>
                </a:cubicBezTo>
                <a:close/>
                <a:moveTo>
                  <a:pt x="121" y="174"/>
                </a:moveTo>
                <a:cubicBezTo>
                  <a:pt x="118" y="173"/>
                  <a:pt x="115" y="172"/>
                  <a:pt x="112" y="171"/>
                </a:cubicBezTo>
                <a:cubicBezTo>
                  <a:pt x="112" y="177"/>
                  <a:pt x="112" y="181"/>
                  <a:pt x="112" y="186"/>
                </a:cubicBezTo>
                <a:cubicBezTo>
                  <a:pt x="115" y="182"/>
                  <a:pt x="118" y="178"/>
                  <a:pt x="121" y="174"/>
                </a:cubicBezTo>
                <a:cubicBezTo>
                  <a:pt x="118" y="178"/>
                  <a:pt x="116" y="183"/>
                  <a:pt x="113" y="188"/>
                </a:cubicBezTo>
                <a:cubicBezTo>
                  <a:pt x="120" y="188"/>
                  <a:pt x="127" y="188"/>
                  <a:pt x="134" y="188"/>
                </a:cubicBezTo>
                <a:cubicBezTo>
                  <a:pt x="130" y="183"/>
                  <a:pt x="127" y="178"/>
                  <a:pt x="124" y="174"/>
                </a:cubicBezTo>
                <a:cubicBezTo>
                  <a:pt x="123" y="174"/>
                  <a:pt x="122" y="174"/>
                  <a:pt x="121" y="174"/>
                </a:cubicBezTo>
                <a:close/>
                <a:moveTo>
                  <a:pt x="43" y="179"/>
                </a:moveTo>
                <a:cubicBezTo>
                  <a:pt x="44" y="177"/>
                  <a:pt x="45" y="175"/>
                  <a:pt x="46" y="172"/>
                </a:cubicBezTo>
                <a:cubicBezTo>
                  <a:pt x="43" y="172"/>
                  <a:pt x="40" y="172"/>
                  <a:pt x="37" y="172"/>
                </a:cubicBezTo>
                <a:cubicBezTo>
                  <a:pt x="37" y="177"/>
                  <a:pt x="37" y="181"/>
                  <a:pt x="37" y="186"/>
                </a:cubicBezTo>
                <a:cubicBezTo>
                  <a:pt x="40" y="183"/>
                  <a:pt x="42" y="181"/>
                  <a:pt x="44" y="179"/>
                </a:cubicBezTo>
                <a:cubicBezTo>
                  <a:pt x="42" y="182"/>
                  <a:pt x="41" y="185"/>
                  <a:pt x="39" y="188"/>
                </a:cubicBezTo>
                <a:cubicBezTo>
                  <a:pt x="46" y="188"/>
                  <a:pt x="52" y="188"/>
                  <a:pt x="60" y="188"/>
                </a:cubicBezTo>
                <a:cubicBezTo>
                  <a:pt x="56" y="182"/>
                  <a:pt x="52" y="178"/>
                  <a:pt x="49" y="172"/>
                </a:cubicBezTo>
                <a:cubicBezTo>
                  <a:pt x="47" y="175"/>
                  <a:pt x="45" y="177"/>
                  <a:pt x="43" y="179"/>
                </a:cubicBezTo>
                <a:close/>
                <a:moveTo>
                  <a:pt x="102" y="177"/>
                </a:moveTo>
                <a:cubicBezTo>
                  <a:pt x="101" y="176"/>
                  <a:pt x="99" y="174"/>
                  <a:pt x="98" y="173"/>
                </a:cubicBezTo>
                <a:cubicBezTo>
                  <a:pt x="97" y="173"/>
                  <a:pt x="96" y="174"/>
                  <a:pt x="95" y="175"/>
                </a:cubicBezTo>
                <a:cubicBezTo>
                  <a:pt x="95" y="174"/>
                  <a:pt x="95" y="173"/>
                  <a:pt x="95" y="172"/>
                </a:cubicBezTo>
                <a:cubicBezTo>
                  <a:pt x="92" y="172"/>
                  <a:pt x="90" y="172"/>
                  <a:pt x="87" y="172"/>
                </a:cubicBezTo>
                <a:cubicBezTo>
                  <a:pt x="87" y="177"/>
                  <a:pt x="87" y="181"/>
                  <a:pt x="87" y="186"/>
                </a:cubicBezTo>
                <a:cubicBezTo>
                  <a:pt x="90" y="182"/>
                  <a:pt x="93" y="178"/>
                  <a:pt x="95" y="175"/>
                </a:cubicBezTo>
                <a:cubicBezTo>
                  <a:pt x="93" y="179"/>
                  <a:pt x="91" y="183"/>
                  <a:pt x="88" y="188"/>
                </a:cubicBezTo>
                <a:cubicBezTo>
                  <a:pt x="95" y="188"/>
                  <a:pt x="102" y="188"/>
                  <a:pt x="109" y="188"/>
                </a:cubicBezTo>
                <a:cubicBezTo>
                  <a:pt x="106" y="184"/>
                  <a:pt x="104" y="180"/>
                  <a:pt x="102" y="177"/>
                </a:cubicBezTo>
                <a:cubicBezTo>
                  <a:pt x="105" y="180"/>
                  <a:pt x="107" y="182"/>
                  <a:pt x="110" y="185"/>
                </a:cubicBezTo>
                <a:cubicBezTo>
                  <a:pt x="110" y="181"/>
                  <a:pt x="110" y="176"/>
                  <a:pt x="110" y="172"/>
                </a:cubicBezTo>
                <a:cubicBezTo>
                  <a:pt x="106" y="172"/>
                  <a:pt x="103" y="172"/>
                  <a:pt x="100" y="172"/>
                </a:cubicBezTo>
                <a:cubicBezTo>
                  <a:pt x="101" y="174"/>
                  <a:pt x="102" y="176"/>
                  <a:pt x="102" y="177"/>
                </a:cubicBezTo>
                <a:close/>
                <a:moveTo>
                  <a:pt x="78" y="177"/>
                </a:moveTo>
                <a:cubicBezTo>
                  <a:pt x="76" y="175"/>
                  <a:pt x="75" y="174"/>
                  <a:pt x="73" y="173"/>
                </a:cubicBezTo>
                <a:cubicBezTo>
                  <a:pt x="70" y="177"/>
                  <a:pt x="67" y="182"/>
                  <a:pt x="63" y="186"/>
                </a:cubicBezTo>
                <a:cubicBezTo>
                  <a:pt x="66" y="182"/>
                  <a:pt x="68" y="177"/>
                  <a:pt x="71" y="172"/>
                </a:cubicBezTo>
                <a:cubicBezTo>
                  <a:pt x="68" y="172"/>
                  <a:pt x="65" y="172"/>
                  <a:pt x="61" y="172"/>
                </a:cubicBezTo>
                <a:cubicBezTo>
                  <a:pt x="62" y="177"/>
                  <a:pt x="63" y="182"/>
                  <a:pt x="64" y="186"/>
                </a:cubicBezTo>
                <a:cubicBezTo>
                  <a:pt x="64" y="187"/>
                  <a:pt x="64" y="188"/>
                  <a:pt x="65" y="188"/>
                </a:cubicBezTo>
                <a:cubicBezTo>
                  <a:pt x="71" y="188"/>
                  <a:pt x="76" y="188"/>
                  <a:pt x="82" y="188"/>
                </a:cubicBezTo>
                <a:cubicBezTo>
                  <a:pt x="83" y="188"/>
                  <a:pt x="83" y="187"/>
                  <a:pt x="84" y="186"/>
                </a:cubicBezTo>
                <a:cubicBezTo>
                  <a:pt x="84" y="181"/>
                  <a:pt x="85" y="177"/>
                  <a:pt x="86" y="172"/>
                </a:cubicBezTo>
                <a:cubicBezTo>
                  <a:pt x="81" y="172"/>
                  <a:pt x="79" y="172"/>
                  <a:pt x="75" y="172"/>
                </a:cubicBezTo>
                <a:cubicBezTo>
                  <a:pt x="76" y="174"/>
                  <a:pt x="77" y="175"/>
                  <a:pt x="78" y="177"/>
                </a:cubicBezTo>
                <a:close/>
                <a:moveTo>
                  <a:pt x="731" y="812"/>
                </a:moveTo>
                <a:cubicBezTo>
                  <a:pt x="730" y="812"/>
                  <a:pt x="730" y="812"/>
                  <a:pt x="729" y="812"/>
                </a:cubicBezTo>
                <a:cubicBezTo>
                  <a:pt x="729" y="806"/>
                  <a:pt x="729" y="799"/>
                  <a:pt x="729" y="793"/>
                </a:cubicBezTo>
                <a:cubicBezTo>
                  <a:pt x="729" y="715"/>
                  <a:pt x="729" y="637"/>
                  <a:pt x="729" y="559"/>
                </a:cubicBezTo>
                <a:cubicBezTo>
                  <a:pt x="729" y="510"/>
                  <a:pt x="729" y="460"/>
                  <a:pt x="729" y="411"/>
                </a:cubicBezTo>
                <a:cubicBezTo>
                  <a:pt x="729" y="406"/>
                  <a:pt x="729" y="401"/>
                  <a:pt x="736" y="402"/>
                </a:cubicBezTo>
                <a:cubicBezTo>
                  <a:pt x="736" y="373"/>
                  <a:pt x="736" y="345"/>
                  <a:pt x="736" y="316"/>
                </a:cubicBezTo>
                <a:cubicBezTo>
                  <a:pt x="687" y="316"/>
                  <a:pt x="638" y="316"/>
                  <a:pt x="590" y="316"/>
                </a:cubicBezTo>
                <a:cubicBezTo>
                  <a:pt x="590" y="382"/>
                  <a:pt x="590" y="448"/>
                  <a:pt x="590" y="513"/>
                </a:cubicBezTo>
                <a:cubicBezTo>
                  <a:pt x="600" y="514"/>
                  <a:pt x="600" y="514"/>
                  <a:pt x="600" y="525"/>
                </a:cubicBezTo>
                <a:cubicBezTo>
                  <a:pt x="600" y="563"/>
                  <a:pt x="600" y="602"/>
                  <a:pt x="600" y="641"/>
                </a:cubicBezTo>
                <a:cubicBezTo>
                  <a:pt x="600" y="644"/>
                  <a:pt x="598" y="647"/>
                  <a:pt x="598" y="650"/>
                </a:cubicBezTo>
                <a:cubicBezTo>
                  <a:pt x="599" y="658"/>
                  <a:pt x="600" y="667"/>
                  <a:pt x="600" y="675"/>
                </a:cubicBezTo>
                <a:cubicBezTo>
                  <a:pt x="600" y="732"/>
                  <a:pt x="600" y="789"/>
                  <a:pt x="600" y="846"/>
                </a:cubicBezTo>
                <a:cubicBezTo>
                  <a:pt x="600" y="848"/>
                  <a:pt x="600" y="850"/>
                  <a:pt x="600" y="852"/>
                </a:cubicBezTo>
                <a:cubicBezTo>
                  <a:pt x="603" y="852"/>
                  <a:pt x="606" y="852"/>
                  <a:pt x="609" y="852"/>
                </a:cubicBezTo>
                <a:cubicBezTo>
                  <a:pt x="609" y="850"/>
                  <a:pt x="609" y="848"/>
                  <a:pt x="609" y="846"/>
                </a:cubicBezTo>
                <a:cubicBezTo>
                  <a:pt x="609" y="821"/>
                  <a:pt x="609" y="796"/>
                  <a:pt x="609" y="771"/>
                </a:cubicBezTo>
                <a:cubicBezTo>
                  <a:pt x="609" y="767"/>
                  <a:pt x="611" y="765"/>
                  <a:pt x="615" y="765"/>
                </a:cubicBezTo>
                <a:cubicBezTo>
                  <a:pt x="647" y="765"/>
                  <a:pt x="678" y="765"/>
                  <a:pt x="710" y="765"/>
                </a:cubicBezTo>
                <a:cubicBezTo>
                  <a:pt x="715" y="765"/>
                  <a:pt x="716" y="767"/>
                  <a:pt x="716" y="771"/>
                </a:cubicBezTo>
                <a:cubicBezTo>
                  <a:pt x="716" y="792"/>
                  <a:pt x="716" y="812"/>
                  <a:pt x="716" y="833"/>
                </a:cubicBezTo>
                <a:cubicBezTo>
                  <a:pt x="716" y="839"/>
                  <a:pt x="716" y="845"/>
                  <a:pt x="716" y="852"/>
                </a:cubicBezTo>
                <a:cubicBezTo>
                  <a:pt x="721" y="852"/>
                  <a:pt x="725" y="852"/>
                  <a:pt x="729" y="852"/>
                </a:cubicBezTo>
                <a:cubicBezTo>
                  <a:pt x="729" y="844"/>
                  <a:pt x="729" y="837"/>
                  <a:pt x="729" y="830"/>
                </a:cubicBezTo>
                <a:cubicBezTo>
                  <a:pt x="729" y="827"/>
                  <a:pt x="730" y="824"/>
                  <a:pt x="730" y="821"/>
                </a:cubicBezTo>
                <a:cubicBezTo>
                  <a:pt x="730" y="820"/>
                  <a:pt x="729" y="818"/>
                  <a:pt x="729" y="817"/>
                </a:cubicBezTo>
                <a:cubicBezTo>
                  <a:pt x="729" y="816"/>
                  <a:pt x="730" y="815"/>
                  <a:pt x="731" y="814"/>
                </a:cubicBezTo>
                <a:cubicBezTo>
                  <a:pt x="732" y="815"/>
                  <a:pt x="734" y="816"/>
                  <a:pt x="734" y="818"/>
                </a:cubicBezTo>
                <a:cubicBezTo>
                  <a:pt x="734" y="822"/>
                  <a:pt x="734" y="827"/>
                  <a:pt x="735" y="831"/>
                </a:cubicBezTo>
                <a:cubicBezTo>
                  <a:pt x="735" y="838"/>
                  <a:pt x="735" y="845"/>
                  <a:pt x="735" y="852"/>
                </a:cubicBezTo>
                <a:cubicBezTo>
                  <a:pt x="741" y="852"/>
                  <a:pt x="746" y="852"/>
                  <a:pt x="753" y="852"/>
                </a:cubicBezTo>
                <a:cubicBezTo>
                  <a:pt x="753" y="850"/>
                  <a:pt x="753" y="848"/>
                  <a:pt x="753" y="846"/>
                </a:cubicBezTo>
                <a:cubicBezTo>
                  <a:pt x="753" y="829"/>
                  <a:pt x="753" y="812"/>
                  <a:pt x="753" y="795"/>
                </a:cubicBezTo>
                <a:cubicBezTo>
                  <a:pt x="753" y="790"/>
                  <a:pt x="754" y="789"/>
                  <a:pt x="758" y="789"/>
                </a:cubicBezTo>
                <a:cubicBezTo>
                  <a:pt x="790" y="789"/>
                  <a:pt x="823" y="789"/>
                  <a:pt x="855" y="789"/>
                </a:cubicBezTo>
                <a:cubicBezTo>
                  <a:pt x="860" y="789"/>
                  <a:pt x="861" y="791"/>
                  <a:pt x="861" y="795"/>
                </a:cubicBezTo>
                <a:cubicBezTo>
                  <a:pt x="861" y="812"/>
                  <a:pt x="861" y="829"/>
                  <a:pt x="861" y="846"/>
                </a:cubicBezTo>
                <a:cubicBezTo>
                  <a:pt x="861" y="848"/>
                  <a:pt x="861" y="850"/>
                  <a:pt x="861" y="852"/>
                </a:cubicBezTo>
                <a:cubicBezTo>
                  <a:pt x="867" y="852"/>
                  <a:pt x="873" y="852"/>
                  <a:pt x="879" y="852"/>
                </a:cubicBezTo>
                <a:cubicBezTo>
                  <a:pt x="879" y="704"/>
                  <a:pt x="879" y="556"/>
                  <a:pt x="879" y="408"/>
                </a:cubicBezTo>
                <a:cubicBezTo>
                  <a:pt x="831" y="408"/>
                  <a:pt x="783" y="408"/>
                  <a:pt x="735" y="408"/>
                </a:cubicBezTo>
                <a:cubicBezTo>
                  <a:pt x="735" y="410"/>
                  <a:pt x="735" y="412"/>
                  <a:pt x="735" y="414"/>
                </a:cubicBezTo>
                <a:cubicBezTo>
                  <a:pt x="734" y="540"/>
                  <a:pt x="734" y="666"/>
                  <a:pt x="734" y="792"/>
                </a:cubicBezTo>
                <a:cubicBezTo>
                  <a:pt x="734" y="796"/>
                  <a:pt x="735" y="799"/>
                  <a:pt x="735" y="803"/>
                </a:cubicBezTo>
                <a:cubicBezTo>
                  <a:pt x="734" y="806"/>
                  <a:pt x="733" y="810"/>
                  <a:pt x="731" y="812"/>
                </a:cubicBezTo>
                <a:close/>
                <a:moveTo>
                  <a:pt x="994" y="971"/>
                </a:moveTo>
                <a:cubicBezTo>
                  <a:pt x="993" y="969"/>
                  <a:pt x="992" y="968"/>
                  <a:pt x="991" y="967"/>
                </a:cubicBezTo>
                <a:cubicBezTo>
                  <a:pt x="977" y="946"/>
                  <a:pt x="961" y="925"/>
                  <a:pt x="947" y="904"/>
                </a:cubicBezTo>
                <a:cubicBezTo>
                  <a:pt x="941" y="895"/>
                  <a:pt x="935" y="892"/>
                  <a:pt x="924" y="892"/>
                </a:cubicBezTo>
                <a:cubicBezTo>
                  <a:pt x="750" y="892"/>
                  <a:pt x="576" y="892"/>
                  <a:pt x="402" y="892"/>
                </a:cubicBezTo>
                <a:cubicBezTo>
                  <a:pt x="399" y="892"/>
                  <a:pt x="397" y="893"/>
                  <a:pt x="395" y="896"/>
                </a:cubicBezTo>
                <a:cubicBezTo>
                  <a:pt x="376" y="918"/>
                  <a:pt x="358" y="941"/>
                  <a:pt x="339" y="963"/>
                </a:cubicBezTo>
                <a:cubicBezTo>
                  <a:pt x="337" y="966"/>
                  <a:pt x="335" y="968"/>
                  <a:pt x="333" y="971"/>
                </a:cubicBezTo>
                <a:cubicBezTo>
                  <a:pt x="554" y="971"/>
                  <a:pt x="773" y="971"/>
                  <a:pt x="994" y="971"/>
                </a:cubicBezTo>
                <a:close/>
                <a:moveTo>
                  <a:pt x="246" y="1043"/>
                </a:moveTo>
                <a:cubicBezTo>
                  <a:pt x="247" y="1043"/>
                  <a:pt x="247" y="1043"/>
                  <a:pt x="248" y="1043"/>
                </a:cubicBezTo>
                <a:cubicBezTo>
                  <a:pt x="259" y="1043"/>
                  <a:pt x="271" y="1043"/>
                  <a:pt x="283" y="1043"/>
                </a:cubicBezTo>
                <a:cubicBezTo>
                  <a:pt x="294" y="1043"/>
                  <a:pt x="306" y="1043"/>
                  <a:pt x="318" y="1043"/>
                </a:cubicBezTo>
                <a:cubicBezTo>
                  <a:pt x="330" y="1043"/>
                  <a:pt x="341" y="1043"/>
                  <a:pt x="353" y="1043"/>
                </a:cubicBezTo>
                <a:cubicBezTo>
                  <a:pt x="365" y="1043"/>
                  <a:pt x="377" y="1043"/>
                  <a:pt x="389" y="1043"/>
                </a:cubicBezTo>
                <a:cubicBezTo>
                  <a:pt x="400" y="1043"/>
                  <a:pt x="412" y="1044"/>
                  <a:pt x="424" y="1043"/>
                </a:cubicBezTo>
                <a:cubicBezTo>
                  <a:pt x="435" y="1042"/>
                  <a:pt x="446" y="1045"/>
                  <a:pt x="458" y="1044"/>
                </a:cubicBezTo>
                <a:cubicBezTo>
                  <a:pt x="464" y="1042"/>
                  <a:pt x="471" y="1043"/>
                  <a:pt x="477" y="1043"/>
                </a:cubicBezTo>
                <a:cubicBezTo>
                  <a:pt x="648" y="1043"/>
                  <a:pt x="819" y="1043"/>
                  <a:pt x="990" y="1043"/>
                </a:cubicBezTo>
                <a:cubicBezTo>
                  <a:pt x="992" y="1043"/>
                  <a:pt x="995" y="1043"/>
                  <a:pt x="998" y="1043"/>
                </a:cubicBezTo>
                <a:cubicBezTo>
                  <a:pt x="997" y="1021"/>
                  <a:pt x="996" y="999"/>
                  <a:pt x="995" y="977"/>
                </a:cubicBezTo>
                <a:cubicBezTo>
                  <a:pt x="993" y="977"/>
                  <a:pt x="992" y="977"/>
                  <a:pt x="990" y="977"/>
                </a:cubicBezTo>
                <a:cubicBezTo>
                  <a:pt x="934" y="977"/>
                  <a:pt x="879" y="977"/>
                  <a:pt x="823" y="977"/>
                </a:cubicBezTo>
                <a:cubicBezTo>
                  <a:pt x="659" y="977"/>
                  <a:pt x="495" y="977"/>
                  <a:pt x="331" y="977"/>
                </a:cubicBezTo>
                <a:cubicBezTo>
                  <a:pt x="329" y="977"/>
                  <a:pt x="326" y="976"/>
                  <a:pt x="324" y="975"/>
                </a:cubicBezTo>
                <a:cubicBezTo>
                  <a:pt x="325" y="973"/>
                  <a:pt x="326" y="971"/>
                  <a:pt x="327" y="969"/>
                </a:cubicBezTo>
                <a:cubicBezTo>
                  <a:pt x="349" y="943"/>
                  <a:pt x="370" y="917"/>
                  <a:pt x="392" y="890"/>
                </a:cubicBezTo>
                <a:cubicBezTo>
                  <a:pt x="394" y="888"/>
                  <a:pt x="396" y="886"/>
                  <a:pt x="400" y="886"/>
                </a:cubicBezTo>
                <a:cubicBezTo>
                  <a:pt x="579" y="886"/>
                  <a:pt x="758" y="886"/>
                  <a:pt x="936" y="886"/>
                </a:cubicBezTo>
                <a:cubicBezTo>
                  <a:pt x="940" y="886"/>
                  <a:pt x="942" y="887"/>
                  <a:pt x="944" y="890"/>
                </a:cubicBezTo>
                <a:cubicBezTo>
                  <a:pt x="960" y="913"/>
                  <a:pt x="976" y="935"/>
                  <a:pt x="991" y="957"/>
                </a:cubicBezTo>
                <a:cubicBezTo>
                  <a:pt x="992" y="958"/>
                  <a:pt x="993" y="960"/>
                  <a:pt x="995" y="962"/>
                </a:cubicBezTo>
                <a:cubicBezTo>
                  <a:pt x="995" y="947"/>
                  <a:pt x="995" y="934"/>
                  <a:pt x="995" y="921"/>
                </a:cubicBezTo>
                <a:cubicBezTo>
                  <a:pt x="995" y="919"/>
                  <a:pt x="994" y="917"/>
                  <a:pt x="993" y="916"/>
                </a:cubicBezTo>
                <a:cubicBezTo>
                  <a:pt x="985" y="904"/>
                  <a:pt x="977" y="893"/>
                  <a:pt x="970" y="882"/>
                </a:cubicBezTo>
                <a:cubicBezTo>
                  <a:pt x="968" y="878"/>
                  <a:pt x="965" y="878"/>
                  <a:pt x="961" y="878"/>
                </a:cubicBezTo>
                <a:cubicBezTo>
                  <a:pt x="769" y="878"/>
                  <a:pt x="577" y="878"/>
                  <a:pt x="385" y="878"/>
                </a:cubicBezTo>
                <a:cubicBezTo>
                  <a:pt x="381" y="878"/>
                  <a:pt x="378" y="879"/>
                  <a:pt x="376" y="882"/>
                </a:cubicBezTo>
                <a:cubicBezTo>
                  <a:pt x="341" y="926"/>
                  <a:pt x="305" y="969"/>
                  <a:pt x="270" y="1013"/>
                </a:cubicBezTo>
                <a:cubicBezTo>
                  <a:pt x="262" y="1023"/>
                  <a:pt x="254" y="1033"/>
                  <a:pt x="246" y="1043"/>
                </a:cubicBezTo>
                <a:close/>
                <a:moveTo>
                  <a:pt x="448" y="519"/>
                </a:moveTo>
                <a:cubicBezTo>
                  <a:pt x="448" y="631"/>
                  <a:pt x="448" y="741"/>
                  <a:pt x="448" y="852"/>
                </a:cubicBezTo>
                <a:cubicBezTo>
                  <a:pt x="462" y="852"/>
                  <a:pt x="476" y="852"/>
                  <a:pt x="490" y="852"/>
                </a:cubicBezTo>
                <a:cubicBezTo>
                  <a:pt x="490" y="850"/>
                  <a:pt x="490" y="848"/>
                  <a:pt x="490" y="846"/>
                </a:cubicBezTo>
                <a:cubicBezTo>
                  <a:pt x="490" y="827"/>
                  <a:pt x="490" y="807"/>
                  <a:pt x="490" y="788"/>
                </a:cubicBezTo>
                <a:cubicBezTo>
                  <a:pt x="490" y="783"/>
                  <a:pt x="492" y="782"/>
                  <a:pt x="496" y="782"/>
                </a:cubicBezTo>
                <a:cubicBezTo>
                  <a:pt x="513" y="782"/>
                  <a:pt x="529" y="782"/>
                  <a:pt x="545" y="782"/>
                </a:cubicBezTo>
                <a:cubicBezTo>
                  <a:pt x="552" y="782"/>
                  <a:pt x="552" y="782"/>
                  <a:pt x="552" y="788"/>
                </a:cubicBezTo>
                <a:cubicBezTo>
                  <a:pt x="552" y="808"/>
                  <a:pt x="552" y="827"/>
                  <a:pt x="552" y="846"/>
                </a:cubicBezTo>
                <a:cubicBezTo>
                  <a:pt x="552" y="848"/>
                  <a:pt x="552" y="850"/>
                  <a:pt x="552" y="852"/>
                </a:cubicBezTo>
                <a:cubicBezTo>
                  <a:pt x="566" y="852"/>
                  <a:pt x="580" y="852"/>
                  <a:pt x="594" y="852"/>
                </a:cubicBezTo>
                <a:cubicBezTo>
                  <a:pt x="594" y="741"/>
                  <a:pt x="594" y="630"/>
                  <a:pt x="594" y="519"/>
                </a:cubicBezTo>
                <a:cubicBezTo>
                  <a:pt x="545" y="519"/>
                  <a:pt x="497" y="519"/>
                  <a:pt x="448" y="519"/>
                </a:cubicBezTo>
                <a:close/>
                <a:moveTo>
                  <a:pt x="674" y="164"/>
                </a:moveTo>
                <a:cubicBezTo>
                  <a:pt x="674" y="163"/>
                  <a:pt x="674" y="163"/>
                  <a:pt x="674" y="163"/>
                </a:cubicBezTo>
                <a:cubicBezTo>
                  <a:pt x="543" y="115"/>
                  <a:pt x="411" y="67"/>
                  <a:pt x="278" y="18"/>
                </a:cubicBezTo>
                <a:cubicBezTo>
                  <a:pt x="281" y="23"/>
                  <a:pt x="283" y="26"/>
                  <a:pt x="284" y="29"/>
                </a:cubicBezTo>
                <a:cubicBezTo>
                  <a:pt x="285" y="33"/>
                  <a:pt x="287" y="37"/>
                  <a:pt x="287" y="42"/>
                </a:cubicBezTo>
                <a:cubicBezTo>
                  <a:pt x="289" y="71"/>
                  <a:pt x="291" y="101"/>
                  <a:pt x="293" y="131"/>
                </a:cubicBezTo>
                <a:cubicBezTo>
                  <a:pt x="293" y="142"/>
                  <a:pt x="294" y="152"/>
                  <a:pt x="295" y="164"/>
                </a:cubicBezTo>
                <a:cubicBezTo>
                  <a:pt x="422" y="164"/>
                  <a:pt x="548" y="164"/>
                  <a:pt x="674" y="164"/>
                </a:cubicBezTo>
                <a:close/>
                <a:moveTo>
                  <a:pt x="944" y="487"/>
                </a:moveTo>
                <a:cubicBezTo>
                  <a:pt x="924" y="487"/>
                  <a:pt x="904" y="487"/>
                  <a:pt x="885" y="487"/>
                </a:cubicBezTo>
                <a:cubicBezTo>
                  <a:pt x="885" y="609"/>
                  <a:pt x="885" y="730"/>
                  <a:pt x="885" y="852"/>
                </a:cubicBezTo>
                <a:cubicBezTo>
                  <a:pt x="905" y="852"/>
                  <a:pt x="924" y="852"/>
                  <a:pt x="944" y="852"/>
                </a:cubicBezTo>
                <a:cubicBezTo>
                  <a:pt x="944" y="730"/>
                  <a:pt x="944" y="609"/>
                  <a:pt x="944" y="487"/>
                </a:cubicBezTo>
                <a:close/>
                <a:moveTo>
                  <a:pt x="442" y="852"/>
                </a:moveTo>
                <a:cubicBezTo>
                  <a:pt x="442" y="850"/>
                  <a:pt x="442" y="848"/>
                  <a:pt x="442" y="846"/>
                </a:cubicBezTo>
                <a:cubicBezTo>
                  <a:pt x="442" y="738"/>
                  <a:pt x="442" y="629"/>
                  <a:pt x="442" y="521"/>
                </a:cubicBezTo>
                <a:cubicBezTo>
                  <a:pt x="442" y="514"/>
                  <a:pt x="442" y="514"/>
                  <a:pt x="449" y="514"/>
                </a:cubicBezTo>
                <a:cubicBezTo>
                  <a:pt x="492" y="514"/>
                  <a:pt x="535" y="514"/>
                  <a:pt x="577" y="514"/>
                </a:cubicBezTo>
                <a:cubicBezTo>
                  <a:pt x="579" y="514"/>
                  <a:pt x="581" y="514"/>
                  <a:pt x="583" y="514"/>
                </a:cubicBezTo>
                <a:cubicBezTo>
                  <a:pt x="583" y="504"/>
                  <a:pt x="583" y="496"/>
                  <a:pt x="583" y="487"/>
                </a:cubicBezTo>
                <a:cubicBezTo>
                  <a:pt x="522" y="487"/>
                  <a:pt x="462" y="487"/>
                  <a:pt x="401" y="487"/>
                </a:cubicBezTo>
                <a:cubicBezTo>
                  <a:pt x="401" y="609"/>
                  <a:pt x="401" y="730"/>
                  <a:pt x="401" y="852"/>
                </a:cubicBezTo>
                <a:cubicBezTo>
                  <a:pt x="415" y="852"/>
                  <a:pt x="428" y="852"/>
                  <a:pt x="442" y="852"/>
                </a:cubicBezTo>
                <a:close/>
                <a:moveTo>
                  <a:pt x="149" y="170"/>
                </a:moveTo>
                <a:cubicBezTo>
                  <a:pt x="149" y="168"/>
                  <a:pt x="149" y="166"/>
                  <a:pt x="150" y="164"/>
                </a:cubicBezTo>
                <a:cubicBezTo>
                  <a:pt x="180" y="164"/>
                  <a:pt x="210" y="164"/>
                  <a:pt x="240" y="164"/>
                </a:cubicBezTo>
                <a:cubicBezTo>
                  <a:pt x="243" y="117"/>
                  <a:pt x="245" y="70"/>
                  <a:pt x="248" y="22"/>
                </a:cubicBezTo>
                <a:cubicBezTo>
                  <a:pt x="172" y="72"/>
                  <a:pt x="98" y="121"/>
                  <a:pt x="24" y="169"/>
                </a:cubicBezTo>
                <a:cubicBezTo>
                  <a:pt x="25" y="170"/>
                  <a:pt x="25" y="170"/>
                  <a:pt x="25" y="170"/>
                </a:cubicBezTo>
                <a:cubicBezTo>
                  <a:pt x="66" y="170"/>
                  <a:pt x="107" y="170"/>
                  <a:pt x="149" y="170"/>
                </a:cubicBezTo>
                <a:close/>
                <a:moveTo>
                  <a:pt x="710" y="852"/>
                </a:moveTo>
                <a:cubicBezTo>
                  <a:pt x="710" y="851"/>
                  <a:pt x="711" y="850"/>
                  <a:pt x="711" y="849"/>
                </a:cubicBezTo>
                <a:cubicBezTo>
                  <a:pt x="711" y="825"/>
                  <a:pt x="711" y="800"/>
                  <a:pt x="711" y="775"/>
                </a:cubicBezTo>
                <a:cubicBezTo>
                  <a:pt x="711" y="771"/>
                  <a:pt x="709" y="771"/>
                  <a:pt x="706" y="771"/>
                </a:cubicBezTo>
                <a:cubicBezTo>
                  <a:pt x="677" y="771"/>
                  <a:pt x="648" y="771"/>
                  <a:pt x="619" y="771"/>
                </a:cubicBezTo>
                <a:cubicBezTo>
                  <a:pt x="618" y="771"/>
                  <a:pt x="617" y="771"/>
                  <a:pt x="615" y="771"/>
                </a:cubicBezTo>
                <a:cubicBezTo>
                  <a:pt x="615" y="798"/>
                  <a:pt x="615" y="825"/>
                  <a:pt x="615" y="852"/>
                </a:cubicBezTo>
                <a:cubicBezTo>
                  <a:pt x="647" y="852"/>
                  <a:pt x="679" y="852"/>
                  <a:pt x="710" y="852"/>
                </a:cubicBezTo>
                <a:close/>
                <a:moveTo>
                  <a:pt x="1132" y="761"/>
                </a:moveTo>
                <a:cubicBezTo>
                  <a:pt x="1132" y="760"/>
                  <a:pt x="1133" y="759"/>
                  <a:pt x="1133" y="758"/>
                </a:cubicBezTo>
                <a:cubicBezTo>
                  <a:pt x="1133" y="712"/>
                  <a:pt x="1133" y="666"/>
                  <a:pt x="1132" y="619"/>
                </a:cubicBezTo>
                <a:cubicBezTo>
                  <a:pt x="1132" y="617"/>
                  <a:pt x="1131" y="615"/>
                  <a:pt x="1130" y="613"/>
                </a:cubicBezTo>
                <a:cubicBezTo>
                  <a:pt x="1122" y="602"/>
                  <a:pt x="1114" y="590"/>
                  <a:pt x="1105" y="579"/>
                </a:cubicBezTo>
                <a:cubicBezTo>
                  <a:pt x="1098" y="569"/>
                  <a:pt x="1100" y="559"/>
                  <a:pt x="1110" y="552"/>
                </a:cubicBezTo>
                <a:cubicBezTo>
                  <a:pt x="1111" y="552"/>
                  <a:pt x="1111" y="552"/>
                  <a:pt x="1112" y="552"/>
                </a:cubicBezTo>
                <a:cubicBezTo>
                  <a:pt x="1108" y="550"/>
                  <a:pt x="1104" y="548"/>
                  <a:pt x="1101" y="547"/>
                </a:cubicBezTo>
                <a:cubicBezTo>
                  <a:pt x="1094" y="546"/>
                  <a:pt x="1091" y="545"/>
                  <a:pt x="1091" y="555"/>
                </a:cubicBezTo>
                <a:cubicBezTo>
                  <a:pt x="1091" y="622"/>
                  <a:pt x="1091" y="688"/>
                  <a:pt x="1091" y="755"/>
                </a:cubicBezTo>
                <a:cubicBezTo>
                  <a:pt x="1091" y="757"/>
                  <a:pt x="1091" y="759"/>
                  <a:pt x="1091" y="761"/>
                </a:cubicBezTo>
                <a:cubicBezTo>
                  <a:pt x="1105" y="761"/>
                  <a:pt x="1118" y="761"/>
                  <a:pt x="1132" y="761"/>
                </a:cubicBezTo>
                <a:close/>
                <a:moveTo>
                  <a:pt x="1085" y="761"/>
                </a:moveTo>
                <a:cubicBezTo>
                  <a:pt x="1085" y="693"/>
                  <a:pt x="1085" y="626"/>
                  <a:pt x="1085" y="559"/>
                </a:cubicBezTo>
                <a:cubicBezTo>
                  <a:pt x="1085" y="559"/>
                  <a:pt x="1084" y="559"/>
                  <a:pt x="1084" y="559"/>
                </a:cubicBezTo>
                <a:cubicBezTo>
                  <a:pt x="1081" y="564"/>
                  <a:pt x="1078" y="569"/>
                  <a:pt x="1074" y="575"/>
                </a:cubicBezTo>
                <a:cubicBezTo>
                  <a:pt x="1073" y="577"/>
                  <a:pt x="1071" y="579"/>
                  <a:pt x="1069" y="581"/>
                </a:cubicBezTo>
                <a:cubicBezTo>
                  <a:pt x="1069" y="580"/>
                  <a:pt x="1068" y="580"/>
                  <a:pt x="1067" y="580"/>
                </a:cubicBezTo>
                <a:cubicBezTo>
                  <a:pt x="1067" y="582"/>
                  <a:pt x="1067" y="585"/>
                  <a:pt x="1067" y="587"/>
                </a:cubicBezTo>
                <a:cubicBezTo>
                  <a:pt x="1069" y="615"/>
                  <a:pt x="1070" y="643"/>
                  <a:pt x="1071" y="671"/>
                </a:cubicBezTo>
                <a:cubicBezTo>
                  <a:pt x="1071" y="673"/>
                  <a:pt x="1071" y="676"/>
                  <a:pt x="1070" y="678"/>
                </a:cubicBezTo>
                <a:cubicBezTo>
                  <a:pt x="1065" y="686"/>
                  <a:pt x="1060" y="693"/>
                  <a:pt x="1055" y="700"/>
                </a:cubicBezTo>
                <a:cubicBezTo>
                  <a:pt x="1052" y="704"/>
                  <a:pt x="1050" y="704"/>
                  <a:pt x="1048" y="700"/>
                </a:cubicBezTo>
                <a:cubicBezTo>
                  <a:pt x="1043" y="686"/>
                  <a:pt x="1035" y="673"/>
                  <a:pt x="1038" y="657"/>
                </a:cubicBezTo>
                <a:cubicBezTo>
                  <a:pt x="1038" y="657"/>
                  <a:pt x="1038" y="656"/>
                  <a:pt x="1037" y="655"/>
                </a:cubicBezTo>
                <a:cubicBezTo>
                  <a:pt x="1028" y="696"/>
                  <a:pt x="1020" y="736"/>
                  <a:pt x="1011" y="777"/>
                </a:cubicBezTo>
                <a:cubicBezTo>
                  <a:pt x="1018" y="777"/>
                  <a:pt x="1025" y="777"/>
                  <a:pt x="1031" y="777"/>
                </a:cubicBezTo>
                <a:cubicBezTo>
                  <a:pt x="1034" y="777"/>
                  <a:pt x="1039" y="778"/>
                  <a:pt x="1041" y="777"/>
                </a:cubicBezTo>
                <a:cubicBezTo>
                  <a:pt x="1043" y="775"/>
                  <a:pt x="1043" y="771"/>
                  <a:pt x="1044" y="768"/>
                </a:cubicBezTo>
                <a:cubicBezTo>
                  <a:pt x="1045" y="768"/>
                  <a:pt x="1045" y="767"/>
                  <a:pt x="1045" y="767"/>
                </a:cubicBezTo>
                <a:cubicBezTo>
                  <a:pt x="1046" y="762"/>
                  <a:pt x="1048" y="761"/>
                  <a:pt x="1053" y="761"/>
                </a:cubicBezTo>
                <a:cubicBezTo>
                  <a:pt x="1063" y="761"/>
                  <a:pt x="1074" y="761"/>
                  <a:pt x="1085" y="761"/>
                </a:cubicBezTo>
                <a:close/>
                <a:moveTo>
                  <a:pt x="1005" y="601"/>
                </a:moveTo>
                <a:cubicBezTo>
                  <a:pt x="1003" y="602"/>
                  <a:pt x="1002" y="602"/>
                  <a:pt x="1000" y="603"/>
                </a:cubicBezTo>
                <a:cubicBezTo>
                  <a:pt x="992" y="607"/>
                  <a:pt x="984" y="612"/>
                  <a:pt x="975" y="616"/>
                </a:cubicBezTo>
                <a:cubicBezTo>
                  <a:pt x="971" y="618"/>
                  <a:pt x="970" y="620"/>
                  <a:pt x="970" y="624"/>
                </a:cubicBezTo>
                <a:cubicBezTo>
                  <a:pt x="970" y="689"/>
                  <a:pt x="970" y="754"/>
                  <a:pt x="970" y="819"/>
                </a:cubicBezTo>
                <a:cubicBezTo>
                  <a:pt x="970" y="827"/>
                  <a:pt x="969" y="835"/>
                  <a:pt x="969" y="843"/>
                </a:cubicBezTo>
                <a:cubicBezTo>
                  <a:pt x="969" y="850"/>
                  <a:pt x="971" y="857"/>
                  <a:pt x="970" y="864"/>
                </a:cubicBezTo>
                <a:cubicBezTo>
                  <a:pt x="970" y="870"/>
                  <a:pt x="971" y="875"/>
                  <a:pt x="975" y="880"/>
                </a:cubicBezTo>
                <a:cubicBezTo>
                  <a:pt x="982" y="889"/>
                  <a:pt x="988" y="898"/>
                  <a:pt x="995" y="908"/>
                </a:cubicBezTo>
                <a:cubicBezTo>
                  <a:pt x="995" y="906"/>
                  <a:pt x="995" y="904"/>
                  <a:pt x="996" y="903"/>
                </a:cubicBezTo>
                <a:cubicBezTo>
                  <a:pt x="997" y="878"/>
                  <a:pt x="998" y="852"/>
                  <a:pt x="999" y="827"/>
                </a:cubicBezTo>
                <a:cubicBezTo>
                  <a:pt x="999" y="824"/>
                  <a:pt x="1000" y="821"/>
                  <a:pt x="1001" y="819"/>
                </a:cubicBezTo>
                <a:cubicBezTo>
                  <a:pt x="1000" y="817"/>
                  <a:pt x="999" y="816"/>
                  <a:pt x="999" y="815"/>
                </a:cubicBezTo>
                <a:cubicBezTo>
                  <a:pt x="1000" y="808"/>
                  <a:pt x="1000" y="802"/>
                  <a:pt x="1000" y="795"/>
                </a:cubicBezTo>
                <a:cubicBezTo>
                  <a:pt x="1000" y="794"/>
                  <a:pt x="1000" y="792"/>
                  <a:pt x="999" y="791"/>
                </a:cubicBezTo>
                <a:cubicBezTo>
                  <a:pt x="986" y="786"/>
                  <a:pt x="984" y="775"/>
                  <a:pt x="985" y="764"/>
                </a:cubicBezTo>
                <a:cubicBezTo>
                  <a:pt x="986" y="754"/>
                  <a:pt x="988" y="744"/>
                  <a:pt x="989" y="734"/>
                </a:cubicBezTo>
                <a:cubicBezTo>
                  <a:pt x="993" y="703"/>
                  <a:pt x="996" y="673"/>
                  <a:pt x="1000" y="642"/>
                </a:cubicBezTo>
                <a:cubicBezTo>
                  <a:pt x="1002" y="629"/>
                  <a:pt x="1003" y="615"/>
                  <a:pt x="1005" y="601"/>
                </a:cubicBezTo>
                <a:close/>
                <a:moveTo>
                  <a:pt x="1003" y="786"/>
                </a:moveTo>
                <a:cubicBezTo>
                  <a:pt x="1020" y="706"/>
                  <a:pt x="1038" y="627"/>
                  <a:pt x="1055" y="545"/>
                </a:cubicBezTo>
                <a:cubicBezTo>
                  <a:pt x="1046" y="548"/>
                  <a:pt x="1039" y="550"/>
                  <a:pt x="1031" y="552"/>
                </a:cubicBezTo>
                <a:cubicBezTo>
                  <a:pt x="1022" y="556"/>
                  <a:pt x="1016" y="563"/>
                  <a:pt x="1015" y="574"/>
                </a:cubicBezTo>
                <a:cubicBezTo>
                  <a:pt x="1012" y="595"/>
                  <a:pt x="1009" y="616"/>
                  <a:pt x="1006" y="637"/>
                </a:cubicBezTo>
                <a:cubicBezTo>
                  <a:pt x="1002" y="673"/>
                  <a:pt x="998" y="709"/>
                  <a:pt x="993" y="745"/>
                </a:cubicBezTo>
                <a:cubicBezTo>
                  <a:pt x="992" y="754"/>
                  <a:pt x="991" y="762"/>
                  <a:pt x="991" y="771"/>
                </a:cubicBezTo>
                <a:cubicBezTo>
                  <a:pt x="991" y="779"/>
                  <a:pt x="995" y="784"/>
                  <a:pt x="1003" y="786"/>
                </a:cubicBezTo>
                <a:close/>
                <a:moveTo>
                  <a:pt x="855" y="795"/>
                </a:moveTo>
                <a:cubicBezTo>
                  <a:pt x="823" y="795"/>
                  <a:pt x="791" y="795"/>
                  <a:pt x="758" y="795"/>
                </a:cubicBezTo>
                <a:cubicBezTo>
                  <a:pt x="758" y="814"/>
                  <a:pt x="758" y="833"/>
                  <a:pt x="758" y="852"/>
                </a:cubicBezTo>
                <a:cubicBezTo>
                  <a:pt x="791" y="852"/>
                  <a:pt x="823" y="852"/>
                  <a:pt x="855" y="852"/>
                </a:cubicBezTo>
                <a:cubicBezTo>
                  <a:pt x="855" y="833"/>
                  <a:pt x="855" y="814"/>
                  <a:pt x="855" y="795"/>
                </a:cubicBezTo>
                <a:close/>
                <a:moveTo>
                  <a:pt x="566" y="233"/>
                </a:moveTo>
                <a:cubicBezTo>
                  <a:pt x="654" y="262"/>
                  <a:pt x="740" y="252"/>
                  <a:pt x="825" y="223"/>
                </a:cubicBezTo>
                <a:cubicBezTo>
                  <a:pt x="825" y="223"/>
                  <a:pt x="825" y="222"/>
                  <a:pt x="825" y="222"/>
                </a:cubicBezTo>
                <a:cubicBezTo>
                  <a:pt x="823" y="222"/>
                  <a:pt x="821" y="222"/>
                  <a:pt x="820" y="222"/>
                </a:cubicBezTo>
                <a:cubicBezTo>
                  <a:pt x="764" y="222"/>
                  <a:pt x="708" y="222"/>
                  <a:pt x="653" y="222"/>
                </a:cubicBezTo>
                <a:cubicBezTo>
                  <a:pt x="627" y="222"/>
                  <a:pt x="601" y="222"/>
                  <a:pt x="575" y="222"/>
                </a:cubicBezTo>
                <a:cubicBezTo>
                  <a:pt x="573" y="222"/>
                  <a:pt x="571" y="222"/>
                  <a:pt x="570" y="224"/>
                </a:cubicBezTo>
                <a:cubicBezTo>
                  <a:pt x="568" y="226"/>
                  <a:pt x="568" y="229"/>
                  <a:pt x="566" y="233"/>
                </a:cubicBezTo>
                <a:close/>
                <a:moveTo>
                  <a:pt x="1201" y="749"/>
                </a:moveTo>
                <a:cubicBezTo>
                  <a:pt x="1202" y="748"/>
                  <a:pt x="1202" y="747"/>
                  <a:pt x="1202" y="747"/>
                </a:cubicBezTo>
                <a:cubicBezTo>
                  <a:pt x="1201" y="716"/>
                  <a:pt x="1200" y="685"/>
                  <a:pt x="1198" y="654"/>
                </a:cubicBezTo>
                <a:cubicBezTo>
                  <a:pt x="1198" y="650"/>
                  <a:pt x="1196" y="645"/>
                  <a:pt x="1194" y="642"/>
                </a:cubicBezTo>
                <a:cubicBezTo>
                  <a:pt x="1179" y="624"/>
                  <a:pt x="1164" y="606"/>
                  <a:pt x="1149" y="588"/>
                </a:cubicBezTo>
                <a:cubicBezTo>
                  <a:pt x="1141" y="579"/>
                  <a:pt x="1134" y="570"/>
                  <a:pt x="1126" y="561"/>
                </a:cubicBezTo>
                <a:cubicBezTo>
                  <a:pt x="1121" y="556"/>
                  <a:pt x="1117" y="555"/>
                  <a:pt x="1113" y="557"/>
                </a:cubicBezTo>
                <a:cubicBezTo>
                  <a:pt x="1105" y="561"/>
                  <a:pt x="1104" y="568"/>
                  <a:pt x="1110" y="576"/>
                </a:cubicBezTo>
                <a:cubicBezTo>
                  <a:pt x="1129" y="602"/>
                  <a:pt x="1148" y="628"/>
                  <a:pt x="1167" y="654"/>
                </a:cubicBezTo>
                <a:cubicBezTo>
                  <a:pt x="1168" y="656"/>
                  <a:pt x="1169" y="659"/>
                  <a:pt x="1170" y="661"/>
                </a:cubicBezTo>
                <a:cubicBezTo>
                  <a:pt x="1172" y="674"/>
                  <a:pt x="1174" y="687"/>
                  <a:pt x="1176" y="700"/>
                </a:cubicBezTo>
                <a:cubicBezTo>
                  <a:pt x="1179" y="715"/>
                  <a:pt x="1181" y="731"/>
                  <a:pt x="1184" y="746"/>
                </a:cubicBezTo>
                <a:cubicBezTo>
                  <a:pt x="1184" y="747"/>
                  <a:pt x="1186" y="749"/>
                  <a:pt x="1187" y="749"/>
                </a:cubicBezTo>
                <a:cubicBezTo>
                  <a:pt x="1192" y="750"/>
                  <a:pt x="1196" y="749"/>
                  <a:pt x="1201" y="749"/>
                </a:cubicBezTo>
                <a:close/>
                <a:moveTo>
                  <a:pt x="496" y="788"/>
                </a:moveTo>
                <a:cubicBezTo>
                  <a:pt x="496" y="809"/>
                  <a:pt x="496" y="830"/>
                  <a:pt x="496" y="852"/>
                </a:cubicBezTo>
                <a:cubicBezTo>
                  <a:pt x="513" y="852"/>
                  <a:pt x="529" y="852"/>
                  <a:pt x="546" y="852"/>
                </a:cubicBezTo>
                <a:cubicBezTo>
                  <a:pt x="546" y="830"/>
                  <a:pt x="546" y="809"/>
                  <a:pt x="546" y="788"/>
                </a:cubicBezTo>
                <a:cubicBezTo>
                  <a:pt x="529" y="788"/>
                  <a:pt x="513" y="788"/>
                  <a:pt x="496" y="788"/>
                </a:cubicBezTo>
                <a:close/>
                <a:moveTo>
                  <a:pt x="1014" y="505"/>
                </a:moveTo>
                <a:cubicBezTo>
                  <a:pt x="1001" y="524"/>
                  <a:pt x="987" y="543"/>
                  <a:pt x="974" y="562"/>
                </a:cubicBezTo>
                <a:cubicBezTo>
                  <a:pt x="967" y="574"/>
                  <a:pt x="959" y="585"/>
                  <a:pt x="952" y="596"/>
                </a:cubicBezTo>
                <a:cubicBezTo>
                  <a:pt x="949" y="601"/>
                  <a:pt x="948" y="605"/>
                  <a:pt x="952" y="610"/>
                </a:cubicBezTo>
                <a:cubicBezTo>
                  <a:pt x="955" y="614"/>
                  <a:pt x="960" y="616"/>
                  <a:pt x="965" y="614"/>
                </a:cubicBezTo>
                <a:cubicBezTo>
                  <a:pt x="968" y="613"/>
                  <a:pt x="970" y="612"/>
                  <a:pt x="972" y="611"/>
                </a:cubicBezTo>
                <a:cubicBezTo>
                  <a:pt x="983" y="606"/>
                  <a:pt x="993" y="600"/>
                  <a:pt x="1004" y="595"/>
                </a:cubicBezTo>
                <a:cubicBezTo>
                  <a:pt x="1005" y="594"/>
                  <a:pt x="1006" y="592"/>
                  <a:pt x="1006" y="591"/>
                </a:cubicBezTo>
                <a:cubicBezTo>
                  <a:pt x="1008" y="583"/>
                  <a:pt x="1009" y="574"/>
                  <a:pt x="1010" y="566"/>
                </a:cubicBezTo>
                <a:cubicBezTo>
                  <a:pt x="1003" y="567"/>
                  <a:pt x="1001" y="573"/>
                  <a:pt x="998" y="579"/>
                </a:cubicBezTo>
                <a:cubicBezTo>
                  <a:pt x="997" y="581"/>
                  <a:pt x="996" y="586"/>
                  <a:pt x="992" y="584"/>
                </a:cubicBezTo>
                <a:cubicBezTo>
                  <a:pt x="988" y="582"/>
                  <a:pt x="992" y="578"/>
                  <a:pt x="993" y="576"/>
                </a:cubicBezTo>
                <a:cubicBezTo>
                  <a:pt x="1004" y="555"/>
                  <a:pt x="1015" y="534"/>
                  <a:pt x="1027" y="512"/>
                </a:cubicBezTo>
                <a:cubicBezTo>
                  <a:pt x="1023" y="510"/>
                  <a:pt x="1019" y="507"/>
                  <a:pt x="1014" y="505"/>
                </a:cubicBezTo>
                <a:close/>
                <a:moveTo>
                  <a:pt x="1062" y="816"/>
                </a:moveTo>
                <a:cubicBezTo>
                  <a:pt x="1061" y="818"/>
                  <a:pt x="1061" y="819"/>
                  <a:pt x="1061" y="820"/>
                </a:cubicBezTo>
                <a:cubicBezTo>
                  <a:pt x="1059" y="848"/>
                  <a:pt x="1058" y="876"/>
                  <a:pt x="1055" y="903"/>
                </a:cubicBezTo>
                <a:cubicBezTo>
                  <a:pt x="1053" y="927"/>
                  <a:pt x="1049" y="951"/>
                  <a:pt x="1046" y="975"/>
                </a:cubicBezTo>
                <a:cubicBezTo>
                  <a:pt x="1046" y="978"/>
                  <a:pt x="1046" y="982"/>
                  <a:pt x="1048" y="984"/>
                </a:cubicBezTo>
                <a:cubicBezTo>
                  <a:pt x="1057" y="998"/>
                  <a:pt x="1066" y="1011"/>
                  <a:pt x="1075" y="1024"/>
                </a:cubicBezTo>
                <a:cubicBezTo>
                  <a:pt x="1076" y="1025"/>
                  <a:pt x="1076" y="1026"/>
                  <a:pt x="1076" y="1027"/>
                </a:cubicBezTo>
                <a:cubicBezTo>
                  <a:pt x="1077" y="1026"/>
                  <a:pt x="1077" y="1026"/>
                  <a:pt x="1077" y="1026"/>
                </a:cubicBezTo>
                <a:cubicBezTo>
                  <a:pt x="1077" y="1024"/>
                  <a:pt x="1078" y="1023"/>
                  <a:pt x="1077" y="1022"/>
                </a:cubicBezTo>
                <a:cubicBezTo>
                  <a:pt x="1072" y="955"/>
                  <a:pt x="1068" y="888"/>
                  <a:pt x="1068" y="820"/>
                </a:cubicBezTo>
                <a:cubicBezTo>
                  <a:pt x="1067" y="816"/>
                  <a:pt x="1065" y="816"/>
                  <a:pt x="1062" y="816"/>
                </a:cubicBezTo>
                <a:close/>
                <a:moveTo>
                  <a:pt x="1065" y="555"/>
                </a:moveTo>
                <a:cubicBezTo>
                  <a:pt x="1072" y="550"/>
                  <a:pt x="1078" y="546"/>
                  <a:pt x="1084" y="541"/>
                </a:cubicBezTo>
                <a:cubicBezTo>
                  <a:pt x="1085" y="541"/>
                  <a:pt x="1085" y="541"/>
                  <a:pt x="1085" y="541"/>
                </a:cubicBezTo>
                <a:cubicBezTo>
                  <a:pt x="1085" y="533"/>
                  <a:pt x="1085" y="525"/>
                  <a:pt x="1084" y="517"/>
                </a:cubicBezTo>
                <a:cubicBezTo>
                  <a:pt x="1084" y="514"/>
                  <a:pt x="1083" y="511"/>
                  <a:pt x="1083" y="508"/>
                </a:cubicBezTo>
                <a:cubicBezTo>
                  <a:pt x="1082" y="506"/>
                  <a:pt x="1082" y="503"/>
                  <a:pt x="1080" y="502"/>
                </a:cubicBezTo>
                <a:cubicBezTo>
                  <a:pt x="1078" y="499"/>
                  <a:pt x="1076" y="496"/>
                  <a:pt x="1079" y="492"/>
                </a:cubicBezTo>
                <a:cubicBezTo>
                  <a:pt x="1081" y="489"/>
                  <a:pt x="1085" y="489"/>
                  <a:pt x="1088" y="490"/>
                </a:cubicBezTo>
                <a:cubicBezTo>
                  <a:pt x="1094" y="491"/>
                  <a:pt x="1099" y="488"/>
                  <a:pt x="1098" y="482"/>
                </a:cubicBezTo>
                <a:cubicBezTo>
                  <a:pt x="1097" y="480"/>
                  <a:pt x="1095" y="478"/>
                  <a:pt x="1094" y="477"/>
                </a:cubicBezTo>
                <a:cubicBezTo>
                  <a:pt x="1094" y="477"/>
                  <a:pt x="1092" y="477"/>
                  <a:pt x="1091" y="478"/>
                </a:cubicBezTo>
                <a:cubicBezTo>
                  <a:pt x="1082" y="486"/>
                  <a:pt x="1073" y="485"/>
                  <a:pt x="1067" y="473"/>
                </a:cubicBezTo>
                <a:cubicBezTo>
                  <a:pt x="1066" y="470"/>
                  <a:pt x="1065" y="467"/>
                  <a:pt x="1063" y="465"/>
                </a:cubicBezTo>
                <a:cubicBezTo>
                  <a:pt x="1060" y="460"/>
                  <a:pt x="1057" y="460"/>
                  <a:pt x="1053" y="462"/>
                </a:cubicBezTo>
                <a:cubicBezTo>
                  <a:pt x="1048" y="464"/>
                  <a:pt x="1043" y="466"/>
                  <a:pt x="1038" y="468"/>
                </a:cubicBezTo>
                <a:cubicBezTo>
                  <a:pt x="1036" y="475"/>
                  <a:pt x="1034" y="484"/>
                  <a:pt x="1032" y="493"/>
                </a:cubicBezTo>
                <a:cubicBezTo>
                  <a:pt x="1035" y="493"/>
                  <a:pt x="1039" y="492"/>
                  <a:pt x="1040" y="497"/>
                </a:cubicBezTo>
                <a:cubicBezTo>
                  <a:pt x="1042" y="512"/>
                  <a:pt x="1046" y="515"/>
                  <a:pt x="1061" y="518"/>
                </a:cubicBezTo>
                <a:cubicBezTo>
                  <a:pt x="1064" y="519"/>
                  <a:pt x="1066" y="520"/>
                  <a:pt x="1065" y="523"/>
                </a:cubicBezTo>
                <a:cubicBezTo>
                  <a:pt x="1064" y="528"/>
                  <a:pt x="1063" y="533"/>
                  <a:pt x="1062" y="538"/>
                </a:cubicBezTo>
                <a:cubicBezTo>
                  <a:pt x="1061" y="544"/>
                  <a:pt x="1064" y="549"/>
                  <a:pt x="1065" y="555"/>
                </a:cubicBezTo>
                <a:close/>
                <a:moveTo>
                  <a:pt x="1181" y="769"/>
                </a:moveTo>
                <a:cubicBezTo>
                  <a:pt x="1181" y="769"/>
                  <a:pt x="1181" y="768"/>
                  <a:pt x="1180" y="767"/>
                </a:cubicBezTo>
                <a:cubicBezTo>
                  <a:pt x="1176" y="767"/>
                  <a:pt x="1171" y="767"/>
                  <a:pt x="1167" y="767"/>
                </a:cubicBezTo>
                <a:cubicBezTo>
                  <a:pt x="1130" y="767"/>
                  <a:pt x="1093" y="767"/>
                  <a:pt x="1056" y="767"/>
                </a:cubicBezTo>
                <a:cubicBezTo>
                  <a:pt x="1053" y="766"/>
                  <a:pt x="1051" y="766"/>
                  <a:pt x="1050" y="769"/>
                </a:cubicBezTo>
                <a:cubicBezTo>
                  <a:pt x="1045" y="782"/>
                  <a:pt x="1047" y="793"/>
                  <a:pt x="1056" y="803"/>
                </a:cubicBezTo>
                <a:cubicBezTo>
                  <a:pt x="1057" y="804"/>
                  <a:pt x="1059" y="805"/>
                  <a:pt x="1061" y="804"/>
                </a:cubicBezTo>
                <a:cubicBezTo>
                  <a:pt x="1066" y="803"/>
                  <a:pt x="1071" y="801"/>
                  <a:pt x="1076" y="800"/>
                </a:cubicBezTo>
                <a:cubicBezTo>
                  <a:pt x="1109" y="790"/>
                  <a:pt x="1142" y="781"/>
                  <a:pt x="1175" y="771"/>
                </a:cubicBezTo>
                <a:cubicBezTo>
                  <a:pt x="1177" y="771"/>
                  <a:pt x="1179" y="770"/>
                  <a:pt x="1181" y="769"/>
                </a:cubicBezTo>
                <a:close/>
                <a:moveTo>
                  <a:pt x="1207" y="760"/>
                </a:moveTo>
                <a:cubicBezTo>
                  <a:pt x="1211" y="764"/>
                  <a:pt x="1210" y="769"/>
                  <a:pt x="1217" y="769"/>
                </a:cubicBezTo>
                <a:cubicBezTo>
                  <a:pt x="1248" y="769"/>
                  <a:pt x="1279" y="770"/>
                  <a:pt x="1311" y="770"/>
                </a:cubicBezTo>
                <a:cubicBezTo>
                  <a:pt x="1314" y="770"/>
                  <a:pt x="1315" y="769"/>
                  <a:pt x="1316" y="766"/>
                </a:cubicBezTo>
                <a:cubicBezTo>
                  <a:pt x="1320" y="754"/>
                  <a:pt x="1317" y="744"/>
                  <a:pt x="1311" y="735"/>
                </a:cubicBezTo>
                <a:cubicBezTo>
                  <a:pt x="1309" y="732"/>
                  <a:pt x="1307" y="731"/>
                  <a:pt x="1303" y="732"/>
                </a:cubicBezTo>
                <a:cubicBezTo>
                  <a:pt x="1281" y="739"/>
                  <a:pt x="1259" y="745"/>
                  <a:pt x="1237" y="752"/>
                </a:cubicBezTo>
                <a:cubicBezTo>
                  <a:pt x="1227" y="755"/>
                  <a:pt x="1217" y="757"/>
                  <a:pt x="1207" y="760"/>
                </a:cubicBezTo>
                <a:close/>
                <a:moveTo>
                  <a:pt x="1134" y="488"/>
                </a:moveTo>
                <a:cubicBezTo>
                  <a:pt x="1135" y="487"/>
                  <a:pt x="1135" y="486"/>
                  <a:pt x="1135" y="486"/>
                </a:cubicBezTo>
                <a:cubicBezTo>
                  <a:pt x="1136" y="484"/>
                  <a:pt x="1137" y="482"/>
                  <a:pt x="1137" y="480"/>
                </a:cubicBezTo>
                <a:cubicBezTo>
                  <a:pt x="1141" y="465"/>
                  <a:pt x="1141" y="450"/>
                  <a:pt x="1131" y="438"/>
                </a:cubicBezTo>
                <a:cubicBezTo>
                  <a:pt x="1129" y="435"/>
                  <a:pt x="1126" y="434"/>
                  <a:pt x="1124" y="433"/>
                </a:cubicBezTo>
                <a:cubicBezTo>
                  <a:pt x="1113" y="430"/>
                  <a:pt x="1103" y="430"/>
                  <a:pt x="1092" y="433"/>
                </a:cubicBezTo>
                <a:cubicBezTo>
                  <a:pt x="1083" y="435"/>
                  <a:pt x="1074" y="439"/>
                  <a:pt x="1067" y="447"/>
                </a:cubicBezTo>
                <a:cubicBezTo>
                  <a:pt x="1092" y="457"/>
                  <a:pt x="1114" y="471"/>
                  <a:pt x="1134" y="488"/>
                </a:cubicBezTo>
                <a:close/>
                <a:moveTo>
                  <a:pt x="1140" y="626"/>
                </a:moveTo>
                <a:cubicBezTo>
                  <a:pt x="1140" y="626"/>
                  <a:pt x="1139" y="626"/>
                  <a:pt x="1139" y="626"/>
                </a:cubicBezTo>
                <a:cubicBezTo>
                  <a:pt x="1139" y="671"/>
                  <a:pt x="1139" y="716"/>
                  <a:pt x="1139" y="761"/>
                </a:cubicBezTo>
                <a:cubicBezTo>
                  <a:pt x="1148" y="761"/>
                  <a:pt x="1158" y="761"/>
                  <a:pt x="1168" y="761"/>
                </a:cubicBezTo>
                <a:cubicBezTo>
                  <a:pt x="1159" y="716"/>
                  <a:pt x="1149" y="671"/>
                  <a:pt x="1140" y="626"/>
                </a:cubicBezTo>
                <a:close/>
                <a:moveTo>
                  <a:pt x="1081" y="1073"/>
                </a:moveTo>
                <a:cubicBezTo>
                  <a:pt x="1066" y="1073"/>
                  <a:pt x="1052" y="1073"/>
                  <a:pt x="1037" y="1073"/>
                </a:cubicBezTo>
                <a:cubicBezTo>
                  <a:pt x="1032" y="1073"/>
                  <a:pt x="1029" y="1074"/>
                  <a:pt x="1029" y="1080"/>
                </a:cubicBezTo>
                <a:cubicBezTo>
                  <a:pt x="1029" y="1083"/>
                  <a:pt x="1027" y="1086"/>
                  <a:pt x="1027" y="1089"/>
                </a:cubicBezTo>
                <a:cubicBezTo>
                  <a:pt x="1027" y="1098"/>
                  <a:pt x="1028" y="1107"/>
                  <a:pt x="1029" y="1115"/>
                </a:cubicBezTo>
                <a:cubicBezTo>
                  <a:pt x="1036" y="1115"/>
                  <a:pt x="1044" y="1115"/>
                  <a:pt x="1052" y="1115"/>
                </a:cubicBezTo>
                <a:cubicBezTo>
                  <a:pt x="1049" y="1110"/>
                  <a:pt x="1051" y="1106"/>
                  <a:pt x="1055" y="1103"/>
                </a:cubicBezTo>
                <a:cubicBezTo>
                  <a:pt x="1057" y="1101"/>
                  <a:pt x="1059" y="1100"/>
                  <a:pt x="1062" y="1099"/>
                </a:cubicBezTo>
                <a:cubicBezTo>
                  <a:pt x="1068" y="1097"/>
                  <a:pt x="1075" y="1094"/>
                  <a:pt x="1081" y="1092"/>
                </a:cubicBezTo>
                <a:cubicBezTo>
                  <a:pt x="1082" y="1091"/>
                  <a:pt x="1084" y="1089"/>
                  <a:pt x="1084" y="1088"/>
                </a:cubicBezTo>
                <a:cubicBezTo>
                  <a:pt x="1084" y="1083"/>
                  <a:pt x="1082" y="1078"/>
                  <a:pt x="1081" y="1073"/>
                </a:cubicBezTo>
                <a:close/>
                <a:moveTo>
                  <a:pt x="244" y="901"/>
                </a:moveTo>
                <a:cubicBezTo>
                  <a:pt x="261" y="901"/>
                  <a:pt x="277" y="901"/>
                  <a:pt x="293" y="901"/>
                </a:cubicBezTo>
                <a:cubicBezTo>
                  <a:pt x="293" y="897"/>
                  <a:pt x="294" y="894"/>
                  <a:pt x="293" y="890"/>
                </a:cubicBezTo>
                <a:cubicBezTo>
                  <a:pt x="293" y="888"/>
                  <a:pt x="292" y="886"/>
                  <a:pt x="290" y="885"/>
                </a:cubicBezTo>
                <a:cubicBezTo>
                  <a:pt x="276" y="874"/>
                  <a:pt x="262" y="863"/>
                  <a:pt x="248" y="852"/>
                </a:cubicBezTo>
                <a:cubicBezTo>
                  <a:pt x="247" y="852"/>
                  <a:pt x="245" y="851"/>
                  <a:pt x="244" y="850"/>
                </a:cubicBezTo>
                <a:cubicBezTo>
                  <a:pt x="244" y="868"/>
                  <a:pt x="244" y="884"/>
                  <a:pt x="244" y="901"/>
                </a:cubicBezTo>
                <a:close/>
                <a:moveTo>
                  <a:pt x="703" y="217"/>
                </a:moveTo>
                <a:cubicBezTo>
                  <a:pt x="725" y="217"/>
                  <a:pt x="746" y="217"/>
                  <a:pt x="767" y="217"/>
                </a:cubicBezTo>
                <a:cubicBezTo>
                  <a:pt x="756" y="201"/>
                  <a:pt x="744" y="185"/>
                  <a:pt x="733" y="168"/>
                </a:cubicBezTo>
                <a:cubicBezTo>
                  <a:pt x="723" y="185"/>
                  <a:pt x="713" y="201"/>
                  <a:pt x="703" y="217"/>
                </a:cubicBezTo>
                <a:close/>
                <a:moveTo>
                  <a:pt x="777" y="217"/>
                </a:moveTo>
                <a:cubicBezTo>
                  <a:pt x="799" y="217"/>
                  <a:pt x="820" y="217"/>
                  <a:pt x="841" y="217"/>
                </a:cubicBezTo>
                <a:cubicBezTo>
                  <a:pt x="830" y="201"/>
                  <a:pt x="818" y="185"/>
                  <a:pt x="807" y="168"/>
                </a:cubicBezTo>
                <a:cubicBezTo>
                  <a:pt x="797" y="185"/>
                  <a:pt x="787" y="201"/>
                  <a:pt x="777" y="217"/>
                </a:cubicBezTo>
                <a:close/>
                <a:moveTo>
                  <a:pt x="619" y="217"/>
                </a:moveTo>
                <a:cubicBezTo>
                  <a:pt x="608" y="201"/>
                  <a:pt x="597" y="185"/>
                  <a:pt x="585" y="168"/>
                </a:cubicBezTo>
                <a:cubicBezTo>
                  <a:pt x="575" y="185"/>
                  <a:pt x="565" y="201"/>
                  <a:pt x="555" y="217"/>
                </a:cubicBezTo>
                <a:cubicBezTo>
                  <a:pt x="577" y="217"/>
                  <a:pt x="598" y="217"/>
                  <a:pt x="619" y="217"/>
                </a:cubicBezTo>
                <a:close/>
                <a:moveTo>
                  <a:pt x="546" y="217"/>
                </a:moveTo>
                <a:cubicBezTo>
                  <a:pt x="534" y="201"/>
                  <a:pt x="523" y="185"/>
                  <a:pt x="511" y="168"/>
                </a:cubicBezTo>
                <a:cubicBezTo>
                  <a:pt x="501" y="185"/>
                  <a:pt x="491" y="201"/>
                  <a:pt x="481" y="217"/>
                </a:cubicBezTo>
                <a:cubicBezTo>
                  <a:pt x="503" y="217"/>
                  <a:pt x="524" y="217"/>
                  <a:pt x="546" y="217"/>
                </a:cubicBezTo>
                <a:close/>
                <a:moveTo>
                  <a:pt x="693" y="217"/>
                </a:moveTo>
                <a:cubicBezTo>
                  <a:pt x="682" y="201"/>
                  <a:pt x="670" y="185"/>
                  <a:pt x="659" y="168"/>
                </a:cubicBezTo>
                <a:cubicBezTo>
                  <a:pt x="649" y="185"/>
                  <a:pt x="639" y="201"/>
                  <a:pt x="629" y="217"/>
                </a:cubicBezTo>
                <a:cubicBezTo>
                  <a:pt x="651" y="217"/>
                  <a:pt x="672" y="217"/>
                  <a:pt x="693" y="217"/>
                </a:cubicBezTo>
                <a:close/>
                <a:moveTo>
                  <a:pt x="851" y="217"/>
                </a:moveTo>
                <a:cubicBezTo>
                  <a:pt x="873" y="217"/>
                  <a:pt x="894" y="217"/>
                  <a:pt x="915" y="217"/>
                </a:cubicBezTo>
                <a:cubicBezTo>
                  <a:pt x="904" y="201"/>
                  <a:pt x="892" y="185"/>
                  <a:pt x="881" y="168"/>
                </a:cubicBezTo>
                <a:cubicBezTo>
                  <a:pt x="871" y="185"/>
                  <a:pt x="861" y="201"/>
                  <a:pt x="851" y="217"/>
                </a:cubicBezTo>
                <a:close/>
                <a:moveTo>
                  <a:pt x="333" y="217"/>
                </a:moveTo>
                <a:cubicBezTo>
                  <a:pt x="355" y="217"/>
                  <a:pt x="376" y="217"/>
                  <a:pt x="398" y="217"/>
                </a:cubicBezTo>
                <a:cubicBezTo>
                  <a:pt x="386" y="201"/>
                  <a:pt x="374" y="185"/>
                  <a:pt x="363" y="168"/>
                </a:cubicBezTo>
                <a:cubicBezTo>
                  <a:pt x="353" y="185"/>
                  <a:pt x="343" y="201"/>
                  <a:pt x="333" y="217"/>
                </a:cubicBezTo>
                <a:close/>
                <a:moveTo>
                  <a:pt x="437" y="168"/>
                </a:moveTo>
                <a:cubicBezTo>
                  <a:pt x="427" y="185"/>
                  <a:pt x="417" y="201"/>
                  <a:pt x="407" y="217"/>
                </a:cubicBezTo>
                <a:cubicBezTo>
                  <a:pt x="429" y="217"/>
                  <a:pt x="450" y="217"/>
                  <a:pt x="472" y="217"/>
                </a:cubicBezTo>
                <a:cubicBezTo>
                  <a:pt x="460" y="201"/>
                  <a:pt x="449" y="185"/>
                  <a:pt x="437" y="168"/>
                </a:cubicBezTo>
                <a:close/>
                <a:moveTo>
                  <a:pt x="1063" y="569"/>
                </a:moveTo>
                <a:cubicBezTo>
                  <a:pt x="1063" y="569"/>
                  <a:pt x="1062" y="569"/>
                  <a:pt x="1062" y="569"/>
                </a:cubicBezTo>
                <a:cubicBezTo>
                  <a:pt x="1061" y="570"/>
                  <a:pt x="1060" y="572"/>
                  <a:pt x="1060" y="574"/>
                </a:cubicBezTo>
                <a:cubicBezTo>
                  <a:pt x="1055" y="600"/>
                  <a:pt x="1049" y="626"/>
                  <a:pt x="1044" y="652"/>
                </a:cubicBezTo>
                <a:cubicBezTo>
                  <a:pt x="1041" y="667"/>
                  <a:pt x="1044" y="680"/>
                  <a:pt x="1052" y="693"/>
                </a:cubicBezTo>
                <a:cubicBezTo>
                  <a:pt x="1055" y="689"/>
                  <a:pt x="1057" y="685"/>
                  <a:pt x="1060" y="682"/>
                </a:cubicBezTo>
                <a:cubicBezTo>
                  <a:pt x="1065" y="677"/>
                  <a:pt x="1065" y="670"/>
                  <a:pt x="1065" y="663"/>
                </a:cubicBezTo>
                <a:cubicBezTo>
                  <a:pt x="1064" y="635"/>
                  <a:pt x="1063" y="607"/>
                  <a:pt x="1062" y="579"/>
                </a:cubicBezTo>
                <a:cubicBezTo>
                  <a:pt x="1062" y="576"/>
                  <a:pt x="1063" y="572"/>
                  <a:pt x="1063" y="569"/>
                </a:cubicBezTo>
                <a:close/>
                <a:moveTo>
                  <a:pt x="293" y="805"/>
                </a:moveTo>
                <a:cubicBezTo>
                  <a:pt x="276" y="795"/>
                  <a:pt x="260" y="785"/>
                  <a:pt x="244" y="775"/>
                </a:cubicBezTo>
                <a:cubicBezTo>
                  <a:pt x="244" y="797"/>
                  <a:pt x="244" y="818"/>
                  <a:pt x="244" y="840"/>
                </a:cubicBezTo>
                <a:cubicBezTo>
                  <a:pt x="260" y="828"/>
                  <a:pt x="276" y="817"/>
                  <a:pt x="293" y="805"/>
                </a:cubicBezTo>
                <a:close/>
                <a:moveTo>
                  <a:pt x="293" y="731"/>
                </a:moveTo>
                <a:cubicBezTo>
                  <a:pt x="276" y="721"/>
                  <a:pt x="260" y="711"/>
                  <a:pt x="244" y="701"/>
                </a:cubicBezTo>
                <a:cubicBezTo>
                  <a:pt x="244" y="723"/>
                  <a:pt x="244" y="744"/>
                  <a:pt x="244" y="766"/>
                </a:cubicBezTo>
                <a:cubicBezTo>
                  <a:pt x="260" y="754"/>
                  <a:pt x="276" y="743"/>
                  <a:pt x="293" y="731"/>
                </a:cubicBezTo>
                <a:close/>
                <a:moveTo>
                  <a:pt x="293" y="657"/>
                </a:moveTo>
                <a:cubicBezTo>
                  <a:pt x="276" y="647"/>
                  <a:pt x="260" y="637"/>
                  <a:pt x="244" y="627"/>
                </a:cubicBezTo>
                <a:cubicBezTo>
                  <a:pt x="244" y="649"/>
                  <a:pt x="244" y="670"/>
                  <a:pt x="244" y="692"/>
                </a:cubicBezTo>
                <a:cubicBezTo>
                  <a:pt x="260" y="680"/>
                  <a:pt x="276" y="669"/>
                  <a:pt x="293" y="657"/>
                </a:cubicBezTo>
                <a:close/>
                <a:moveTo>
                  <a:pt x="244" y="257"/>
                </a:moveTo>
                <a:cubicBezTo>
                  <a:pt x="244" y="279"/>
                  <a:pt x="244" y="300"/>
                  <a:pt x="244" y="322"/>
                </a:cubicBezTo>
                <a:cubicBezTo>
                  <a:pt x="260" y="310"/>
                  <a:pt x="276" y="299"/>
                  <a:pt x="293" y="287"/>
                </a:cubicBezTo>
                <a:cubicBezTo>
                  <a:pt x="276" y="277"/>
                  <a:pt x="260" y="268"/>
                  <a:pt x="244" y="257"/>
                </a:cubicBezTo>
                <a:close/>
                <a:moveTo>
                  <a:pt x="244" y="332"/>
                </a:moveTo>
                <a:cubicBezTo>
                  <a:pt x="244" y="353"/>
                  <a:pt x="244" y="374"/>
                  <a:pt x="244" y="396"/>
                </a:cubicBezTo>
                <a:cubicBezTo>
                  <a:pt x="261" y="384"/>
                  <a:pt x="276" y="373"/>
                  <a:pt x="293" y="361"/>
                </a:cubicBezTo>
                <a:cubicBezTo>
                  <a:pt x="276" y="351"/>
                  <a:pt x="260" y="341"/>
                  <a:pt x="244" y="332"/>
                </a:cubicBezTo>
                <a:close/>
                <a:moveTo>
                  <a:pt x="293" y="583"/>
                </a:moveTo>
                <a:cubicBezTo>
                  <a:pt x="276" y="573"/>
                  <a:pt x="260" y="563"/>
                  <a:pt x="244" y="553"/>
                </a:cubicBezTo>
                <a:cubicBezTo>
                  <a:pt x="244" y="575"/>
                  <a:pt x="244" y="596"/>
                  <a:pt x="244" y="618"/>
                </a:cubicBezTo>
                <a:cubicBezTo>
                  <a:pt x="260" y="606"/>
                  <a:pt x="276" y="595"/>
                  <a:pt x="293" y="583"/>
                </a:cubicBezTo>
                <a:close/>
                <a:moveTo>
                  <a:pt x="244" y="544"/>
                </a:moveTo>
                <a:cubicBezTo>
                  <a:pt x="260" y="532"/>
                  <a:pt x="276" y="521"/>
                  <a:pt x="293" y="509"/>
                </a:cubicBezTo>
                <a:cubicBezTo>
                  <a:pt x="276" y="499"/>
                  <a:pt x="260" y="489"/>
                  <a:pt x="244" y="479"/>
                </a:cubicBezTo>
                <a:cubicBezTo>
                  <a:pt x="244" y="501"/>
                  <a:pt x="244" y="522"/>
                  <a:pt x="244" y="544"/>
                </a:cubicBezTo>
                <a:close/>
                <a:moveTo>
                  <a:pt x="244" y="470"/>
                </a:moveTo>
                <a:cubicBezTo>
                  <a:pt x="260" y="458"/>
                  <a:pt x="276" y="447"/>
                  <a:pt x="293" y="435"/>
                </a:cubicBezTo>
                <a:cubicBezTo>
                  <a:pt x="276" y="425"/>
                  <a:pt x="260" y="415"/>
                  <a:pt x="244" y="405"/>
                </a:cubicBezTo>
                <a:cubicBezTo>
                  <a:pt x="244" y="427"/>
                  <a:pt x="244" y="448"/>
                  <a:pt x="244" y="470"/>
                </a:cubicBezTo>
                <a:close/>
                <a:moveTo>
                  <a:pt x="299" y="168"/>
                </a:moveTo>
                <a:cubicBezTo>
                  <a:pt x="299" y="185"/>
                  <a:pt x="299" y="201"/>
                  <a:pt x="299" y="217"/>
                </a:cubicBezTo>
                <a:cubicBezTo>
                  <a:pt x="308" y="217"/>
                  <a:pt x="316" y="217"/>
                  <a:pt x="325" y="217"/>
                </a:cubicBezTo>
                <a:cubicBezTo>
                  <a:pt x="325" y="201"/>
                  <a:pt x="325" y="184"/>
                  <a:pt x="325" y="168"/>
                </a:cubicBezTo>
                <a:cubicBezTo>
                  <a:pt x="316" y="168"/>
                  <a:pt x="307" y="168"/>
                  <a:pt x="299" y="168"/>
                </a:cubicBezTo>
                <a:close/>
                <a:moveTo>
                  <a:pt x="244" y="249"/>
                </a:moveTo>
                <a:cubicBezTo>
                  <a:pt x="261" y="249"/>
                  <a:pt x="277" y="249"/>
                  <a:pt x="293" y="249"/>
                </a:cubicBezTo>
                <a:cubicBezTo>
                  <a:pt x="293" y="240"/>
                  <a:pt x="293" y="232"/>
                  <a:pt x="293" y="223"/>
                </a:cubicBezTo>
                <a:cubicBezTo>
                  <a:pt x="284" y="223"/>
                  <a:pt x="276" y="223"/>
                  <a:pt x="268" y="223"/>
                </a:cubicBezTo>
                <a:cubicBezTo>
                  <a:pt x="260" y="223"/>
                  <a:pt x="252" y="223"/>
                  <a:pt x="244" y="223"/>
                </a:cubicBezTo>
                <a:cubicBezTo>
                  <a:pt x="244" y="232"/>
                  <a:pt x="244" y="241"/>
                  <a:pt x="244" y="249"/>
                </a:cubicBezTo>
                <a:close/>
                <a:moveTo>
                  <a:pt x="1078" y="1043"/>
                </a:moveTo>
                <a:cubicBezTo>
                  <a:pt x="1079" y="1039"/>
                  <a:pt x="1051" y="996"/>
                  <a:pt x="1044" y="991"/>
                </a:cubicBezTo>
                <a:cubicBezTo>
                  <a:pt x="1041" y="1007"/>
                  <a:pt x="1039" y="1024"/>
                  <a:pt x="1036" y="1040"/>
                </a:cubicBezTo>
                <a:cubicBezTo>
                  <a:pt x="1036" y="1041"/>
                  <a:pt x="1036" y="1042"/>
                  <a:pt x="1036" y="1043"/>
                </a:cubicBezTo>
                <a:cubicBezTo>
                  <a:pt x="1050" y="1043"/>
                  <a:pt x="1064" y="1043"/>
                  <a:pt x="1078" y="1043"/>
                </a:cubicBezTo>
                <a:close/>
                <a:moveTo>
                  <a:pt x="1039" y="439"/>
                </a:moveTo>
                <a:cubicBezTo>
                  <a:pt x="1045" y="441"/>
                  <a:pt x="1051" y="443"/>
                  <a:pt x="1057" y="444"/>
                </a:cubicBezTo>
                <a:cubicBezTo>
                  <a:pt x="1059" y="444"/>
                  <a:pt x="1061" y="443"/>
                  <a:pt x="1063" y="442"/>
                </a:cubicBezTo>
                <a:cubicBezTo>
                  <a:pt x="1073" y="434"/>
                  <a:pt x="1084" y="428"/>
                  <a:pt x="1097" y="426"/>
                </a:cubicBezTo>
                <a:cubicBezTo>
                  <a:pt x="1103" y="426"/>
                  <a:pt x="1109" y="425"/>
                  <a:pt x="1115" y="425"/>
                </a:cubicBezTo>
                <a:cubicBezTo>
                  <a:pt x="1087" y="409"/>
                  <a:pt x="1054" y="411"/>
                  <a:pt x="1039" y="439"/>
                </a:cubicBezTo>
                <a:close/>
                <a:moveTo>
                  <a:pt x="1009" y="558"/>
                </a:moveTo>
                <a:cubicBezTo>
                  <a:pt x="1009" y="559"/>
                  <a:pt x="1009" y="559"/>
                  <a:pt x="1009" y="559"/>
                </a:cubicBezTo>
                <a:cubicBezTo>
                  <a:pt x="1012" y="558"/>
                  <a:pt x="1014" y="557"/>
                  <a:pt x="1016" y="555"/>
                </a:cubicBezTo>
                <a:cubicBezTo>
                  <a:pt x="1024" y="550"/>
                  <a:pt x="1032" y="544"/>
                  <a:pt x="1042" y="543"/>
                </a:cubicBezTo>
                <a:cubicBezTo>
                  <a:pt x="1047" y="542"/>
                  <a:pt x="1053" y="542"/>
                  <a:pt x="1056" y="539"/>
                </a:cubicBezTo>
                <a:cubicBezTo>
                  <a:pt x="1059" y="536"/>
                  <a:pt x="1058" y="530"/>
                  <a:pt x="1059" y="525"/>
                </a:cubicBezTo>
                <a:cubicBezTo>
                  <a:pt x="1059" y="525"/>
                  <a:pt x="1059" y="524"/>
                  <a:pt x="1058" y="524"/>
                </a:cubicBezTo>
                <a:cubicBezTo>
                  <a:pt x="1049" y="522"/>
                  <a:pt x="1041" y="518"/>
                  <a:pt x="1036" y="507"/>
                </a:cubicBezTo>
                <a:cubicBezTo>
                  <a:pt x="1027" y="525"/>
                  <a:pt x="1018" y="542"/>
                  <a:pt x="1009" y="558"/>
                </a:cubicBezTo>
                <a:close/>
                <a:moveTo>
                  <a:pt x="1151" y="642"/>
                </a:moveTo>
                <a:cubicBezTo>
                  <a:pt x="1150" y="642"/>
                  <a:pt x="1150" y="642"/>
                  <a:pt x="1149" y="642"/>
                </a:cubicBezTo>
                <a:cubicBezTo>
                  <a:pt x="1157" y="681"/>
                  <a:pt x="1165" y="721"/>
                  <a:pt x="1174" y="761"/>
                </a:cubicBezTo>
                <a:cubicBezTo>
                  <a:pt x="1176" y="758"/>
                  <a:pt x="1179" y="756"/>
                  <a:pt x="1179" y="753"/>
                </a:cubicBezTo>
                <a:cubicBezTo>
                  <a:pt x="1175" y="727"/>
                  <a:pt x="1171" y="700"/>
                  <a:pt x="1167" y="674"/>
                </a:cubicBezTo>
                <a:cubicBezTo>
                  <a:pt x="1166" y="669"/>
                  <a:pt x="1165" y="664"/>
                  <a:pt x="1163" y="659"/>
                </a:cubicBezTo>
                <a:cubicBezTo>
                  <a:pt x="1160" y="653"/>
                  <a:pt x="1155" y="647"/>
                  <a:pt x="1151" y="642"/>
                </a:cubicBezTo>
                <a:close/>
                <a:moveTo>
                  <a:pt x="247" y="90"/>
                </a:moveTo>
                <a:cubicBezTo>
                  <a:pt x="246" y="105"/>
                  <a:pt x="246" y="119"/>
                  <a:pt x="245" y="134"/>
                </a:cubicBezTo>
                <a:cubicBezTo>
                  <a:pt x="259" y="126"/>
                  <a:pt x="273" y="118"/>
                  <a:pt x="288" y="110"/>
                </a:cubicBezTo>
                <a:cubicBezTo>
                  <a:pt x="274" y="103"/>
                  <a:pt x="261" y="97"/>
                  <a:pt x="247" y="90"/>
                </a:cubicBezTo>
                <a:close/>
                <a:moveTo>
                  <a:pt x="247" y="847"/>
                </a:moveTo>
                <a:cubicBezTo>
                  <a:pt x="263" y="859"/>
                  <a:pt x="278" y="870"/>
                  <a:pt x="293" y="881"/>
                </a:cubicBezTo>
                <a:cubicBezTo>
                  <a:pt x="293" y="869"/>
                  <a:pt x="293" y="858"/>
                  <a:pt x="293" y="847"/>
                </a:cubicBezTo>
                <a:cubicBezTo>
                  <a:pt x="278" y="847"/>
                  <a:pt x="263" y="847"/>
                  <a:pt x="247" y="847"/>
                </a:cubicBezTo>
                <a:close/>
                <a:moveTo>
                  <a:pt x="533" y="300"/>
                </a:moveTo>
                <a:cubicBezTo>
                  <a:pt x="524" y="300"/>
                  <a:pt x="516" y="300"/>
                  <a:pt x="508" y="301"/>
                </a:cubicBezTo>
                <a:cubicBezTo>
                  <a:pt x="507" y="301"/>
                  <a:pt x="505" y="302"/>
                  <a:pt x="505" y="303"/>
                </a:cubicBezTo>
                <a:cubicBezTo>
                  <a:pt x="505" y="315"/>
                  <a:pt x="505" y="327"/>
                  <a:pt x="505" y="339"/>
                </a:cubicBezTo>
                <a:cubicBezTo>
                  <a:pt x="506" y="338"/>
                  <a:pt x="507" y="336"/>
                  <a:pt x="507" y="334"/>
                </a:cubicBezTo>
                <a:cubicBezTo>
                  <a:pt x="511" y="322"/>
                  <a:pt x="511" y="322"/>
                  <a:pt x="524" y="322"/>
                </a:cubicBezTo>
                <a:cubicBezTo>
                  <a:pt x="527" y="322"/>
                  <a:pt x="528" y="324"/>
                  <a:pt x="529" y="326"/>
                </a:cubicBezTo>
                <a:cubicBezTo>
                  <a:pt x="530" y="331"/>
                  <a:pt x="531" y="335"/>
                  <a:pt x="533" y="339"/>
                </a:cubicBezTo>
                <a:cubicBezTo>
                  <a:pt x="533" y="339"/>
                  <a:pt x="533" y="339"/>
                  <a:pt x="533" y="339"/>
                </a:cubicBezTo>
                <a:cubicBezTo>
                  <a:pt x="533" y="327"/>
                  <a:pt x="533" y="314"/>
                  <a:pt x="533" y="300"/>
                </a:cubicBezTo>
                <a:close/>
                <a:moveTo>
                  <a:pt x="248" y="84"/>
                </a:moveTo>
                <a:cubicBezTo>
                  <a:pt x="261" y="76"/>
                  <a:pt x="272" y="68"/>
                  <a:pt x="285" y="60"/>
                </a:cubicBezTo>
                <a:cubicBezTo>
                  <a:pt x="273" y="53"/>
                  <a:pt x="262" y="47"/>
                  <a:pt x="250" y="40"/>
                </a:cubicBezTo>
                <a:cubicBezTo>
                  <a:pt x="249" y="55"/>
                  <a:pt x="248" y="69"/>
                  <a:pt x="248" y="84"/>
                </a:cubicBezTo>
                <a:close/>
                <a:moveTo>
                  <a:pt x="293" y="842"/>
                </a:moveTo>
                <a:cubicBezTo>
                  <a:pt x="293" y="832"/>
                  <a:pt x="293" y="821"/>
                  <a:pt x="293" y="810"/>
                </a:cubicBezTo>
                <a:cubicBezTo>
                  <a:pt x="278" y="821"/>
                  <a:pt x="263" y="831"/>
                  <a:pt x="248" y="842"/>
                </a:cubicBezTo>
                <a:cubicBezTo>
                  <a:pt x="249" y="842"/>
                  <a:pt x="249" y="842"/>
                  <a:pt x="249" y="842"/>
                </a:cubicBezTo>
                <a:cubicBezTo>
                  <a:pt x="263" y="842"/>
                  <a:pt x="278" y="842"/>
                  <a:pt x="293" y="842"/>
                </a:cubicBezTo>
                <a:close/>
                <a:moveTo>
                  <a:pt x="293" y="440"/>
                </a:moveTo>
                <a:cubicBezTo>
                  <a:pt x="278" y="451"/>
                  <a:pt x="264" y="461"/>
                  <a:pt x="249" y="472"/>
                </a:cubicBezTo>
                <a:cubicBezTo>
                  <a:pt x="264" y="472"/>
                  <a:pt x="279" y="472"/>
                  <a:pt x="293" y="472"/>
                </a:cubicBezTo>
                <a:cubicBezTo>
                  <a:pt x="293" y="461"/>
                  <a:pt x="293" y="451"/>
                  <a:pt x="293" y="440"/>
                </a:cubicBezTo>
                <a:close/>
                <a:moveTo>
                  <a:pt x="293" y="694"/>
                </a:moveTo>
                <a:cubicBezTo>
                  <a:pt x="293" y="683"/>
                  <a:pt x="293" y="673"/>
                  <a:pt x="293" y="662"/>
                </a:cubicBezTo>
                <a:cubicBezTo>
                  <a:pt x="278" y="673"/>
                  <a:pt x="264" y="683"/>
                  <a:pt x="248" y="694"/>
                </a:cubicBezTo>
                <a:cubicBezTo>
                  <a:pt x="264" y="694"/>
                  <a:pt x="278" y="694"/>
                  <a:pt x="293" y="694"/>
                </a:cubicBezTo>
                <a:close/>
                <a:moveTo>
                  <a:pt x="695" y="168"/>
                </a:moveTo>
                <a:cubicBezTo>
                  <a:pt x="685" y="168"/>
                  <a:pt x="674" y="168"/>
                  <a:pt x="664" y="168"/>
                </a:cubicBezTo>
                <a:cubicBezTo>
                  <a:pt x="674" y="183"/>
                  <a:pt x="684" y="197"/>
                  <a:pt x="695" y="212"/>
                </a:cubicBezTo>
                <a:cubicBezTo>
                  <a:pt x="695" y="197"/>
                  <a:pt x="695" y="183"/>
                  <a:pt x="695" y="168"/>
                </a:cubicBezTo>
                <a:close/>
                <a:moveTo>
                  <a:pt x="473" y="212"/>
                </a:moveTo>
                <a:cubicBezTo>
                  <a:pt x="473" y="197"/>
                  <a:pt x="473" y="182"/>
                  <a:pt x="473" y="168"/>
                </a:cubicBezTo>
                <a:cubicBezTo>
                  <a:pt x="463" y="168"/>
                  <a:pt x="453" y="168"/>
                  <a:pt x="442" y="168"/>
                </a:cubicBezTo>
                <a:cubicBezTo>
                  <a:pt x="452" y="183"/>
                  <a:pt x="462" y="197"/>
                  <a:pt x="473" y="212"/>
                </a:cubicBezTo>
                <a:close/>
                <a:moveTo>
                  <a:pt x="293" y="366"/>
                </a:moveTo>
                <a:cubicBezTo>
                  <a:pt x="278" y="377"/>
                  <a:pt x="264" y="387"/>
                  <a:pt x="249" y="397"/>
                </a:cubicBezTo>
                <a:cubicBezTo>
                  <a:pt x="264" y="397"/>
                  <a:pt x="279" y="397"/>
                  <a:pt x="293" y="397"/>
                </a:cubicBezTo>
                <a:cubicBezTo>
                  <a:pt x="293" y="387"/>
                  <a:pt x="293" y="377"/>
                  <a:pt x="293" y="366"/>
                </a:cubicBezTo>
                <a:close/>
                <a:moveTo>
                  <a:pt x="293" y="588"/>
                </a:moveTo>
                <a:cubicBezTo>
                  <a:pt x="278" y="599"/>
                  <a:pt x="264" y="609"/>
                  <a:pt x="249" y="620"/>
                </a:cubicBezTo>
                <a:cubicBezTo>
                  <a:pt x="264" y="620"/>
                  <a:pt x="278" y="620"/>
                  <a:pt x="293" y="620"/>
                </a:cubicBezTo>
                <a:cubicBezTo>
                  <a:pt x="293" y="609"/>
                  <a:pt x="293" y="599"/>
                  <a:pt x="293" y="588"/>
                </a:cubicBezTo>
                <a:close/>
                <a:moveTo>
                  <a:pt x="590" y="168"/>
                </a:moveTo>
                <a:cubicBezTo>
                  <a:pt x="600" y="183"/>
                  <a:pt x="610" y="197"/>
                  <a:pt x="621" y="212"/>
                </a:cubicBezTo>
                <a:cubicBezTo>
                  <a:pt x="621" y="197"/>
                  <a:pt x="621" y="182"/>
                  <a:pt x="621" y="168"/>
                </a:cubicBezTo>
                <a:cubicBezTo>
                  <a:pt x="611" y="168"/>
                  <a:pt x="601" y="168"/>
                  <a:pt x="590" y="168"/>
                </a:cubicBezTo>
                <a:close/>
                <a:moveTo>
                  <a:pt x="843" y="168"/>
                </a:moveTo>
                <a:cubicBezTo>
                  <a:pt x="833" y="168"/>
                  <a:pt x="822" y="168"/>
                  <a:pt x="812" y="168"/>
                </a:cubicBezTo>
                <a:cubicBezTo>
                  <a:pt x="822" y="183"/>
                  <a:pt x="832" y="197"/>
                  <a:pt x="843" y="212"/>
                </a:cubicBezTo>
                <a:cubicBezTo>
                  <a:pt x="843" y="197"/>
                  <a:pt x="843" y="182"/>
                  <a:pt x="843" y="168"/>
                </a:cubicBezTo>
                <a:close/>
                <a:moveTo>
                  <a:pt x="399" y="168"/>
                </a:moveTo>
                <a:cubicBezTo>
                  <a:pt x="389" y="168"/>
                  <a:pt x="379" y="168"/>
                  <a:pt x="368" y="168"/>
                </a:cubicBezTo>
                <a:cubicBezTo>
                  <a:pt x="378" y="183"/>
                  <a:pt x="388" y="197"/>
                  <a:pt x="399" y="212"/>
                </a:cubicBezTo>
                <a:cubicBezTo>
                  <a:pt x="399" y="197"/>
                  <a:pt x="399" y="183"/>
                  <a:pt x="399" y="168"/>
                </a:cubicBezTo>
                <a:close/>
                <a:moveTo>
                  <a:pt x="293" y="292"/>
                </a:moveTo>
                <a:cubicBezTo>
                  <a:pt x="278" y="303"/>
                  <a:pt x="264" y="313"/>
                  <a:pt x="248" y="324"/>
                </a:cubicBezTo>
                <a:cubicBezTo>
                  <a:pt x="264" y="324"/>
                  <a:pt x="279" y="324"/>
                  <a:pt x="293" y="324"/>
                </a:cubicBezTo>
                <a:cubicBezTo>
                  <a:pt x="293" y="313"/>
                  <a:pt x="293" y="303"/>
                  <a:pt x="293" y="292"/>
                </a:cubicBezTo>
                <a:close/>
                <a:moveTo>
                  <a:pt x="293" y="514"/>
                </a:moveTo>
                <a:cubicBezTo>
                  <a:pt x="278" y="525"/>
                  <a:pt x="264" y="535"/>
                  <a:pt x="249" y="545"/>
                </a:cubicBezTo>
                <a:cubicBezTo>
                  <a:pt x="264" y="545"/>
                  <a:pt x="279" y="545"/>
                  <a:pt x="293" y="545"/>
                </a:cubicBezTo>
                <a:cubicBezTo>
                  <a:pt x="293" y="535"/>
                  <a:pt x="293" y="525"/>
                  <a:pt x="293" y="514"/>
                </a:cubicBezTo>
                <a:close/>
                <a:moveTo>
                  <a:pt x="293" y="736"/>
                </a:moveTo>
                <a:cubicBezTo>
                  <a:pt x="278" y="747"/>
                  <a:pt x="264" y="757"/>
                  <a:pt x="249" y="767"/>
                </a:cubicBezTo>
                <a:cubicBezTo>
                  <a:pt x="264" y="767"/>
                  <a:pt x="279" y="767"/>
                  <a:pt x="293" y="767"/>
                </a:cubicBezTo>
                <a:cubicBezTo>
                  <a:pt x="293" y="757"/>
                  <a:pt x="293" y="747"/>
                  <a:pt x="293" y="736"/>
                </a:cubicBezTo>
                <a:close/>
                <a:moveTo>
                  <a:pt x="248" y="772"/>
                </a:moveTo>
                <a:cubicBezTo>
                  <a:pt x="248" y="773"/>
                  <a:pt x="248" y="773"/>
                  <a:pt x="248" y="773"/>
                </a:cubicBezTo>
                <a:cubicBezTo>
                  <a:pt x="263" y="782"/>
                  <a:pt x="278" y="791"/>
                  <a:pt x="293" y="801"/>
                </a:cubicBezTo>
                <a:cubicBezTo>
                  <a:pt x="293" y="790"/>
                  <a:pt x="293" y="781"/>
                  <a:pt x="293" y="772"/>
                </a:cubicBezTo>
                <a:cubicBezTo>
                  <a:pt x="278" y="772"/>
                  <a:pt x="263" y="772"/>
                  <a:pt x="248" y="772"/>
                </a:cubicBezTo>
                <a:close/>
                <a:moveTo>
                  <a:pt x="248" y="550"/>
                </a:moveTo>
                <a:cubicBezTo>
                  <a:pt x="248" y="551"/>
                  <a:pt x="248" y="551"/>
                  <a:pt x="248" y="551"/>
                </a:cubicBezTo>
                <a:cubicBezTo>
                  <a:pt x="263" y="560"/>
                  <a:pt x="278" y="569"/>
                  <a:pt x="293" y="579"/>
                </a:cubicBezTo>
                <a:cubicBezTo>
                  <a:pt x="293" y="568"/>
                  <a:pt x="293" y="559"/>
                  <a:pt x="293" y="550"/>
                </a:cubicBezTo>
                <a:cubicBezTo>
                  <a:pt x="278" y="550"/>
                  <a:pt x="263" y="550"/>
                  <a:pt x="248" y="550"/>
                </a:cubicBezTo>
                <a:close/>
                <a:moveTo>
                  <a:pt x="547" y="168"/>
                </a:moveTo>
                <a:cubicBezTo>
                  <a:pt x="537" y="168"/>
                  <a:pt x="527" y="168"/>
                  <a:pt x="516" y="168"/>
                </a:cubicBezTo>
                <a:cubicBezTo>
                  <a:pt x="526" y="183"/>
                  <a:pt x="536" y="197"/>
                  <a:pt x="547" y="212"/>
                </a:cubicBezTo>
                <a:cubicBezTo>
                  <a:pt x="547" y="197"/>
                  <a:pt x="547" y="183"/>
                  <a:pt x="547" y="168"/>
                </a:cubicBezTo>
                <a:close/>
                <a:moveTo>
                  <a:pt x="738" y="168"/>
                </a:moveTo>
                <a:cubicBezTo>
                  <a:pt x="748" y="183"/>
                  <a:pt x="758" y="197"/>
                  <a:pt x="769" y="212"/>
                </a:cubicBezTo>
                <a:cubicBezTo>
                  <a:pt x="769" y="196"/>
                  <a:pt x="769" y="182"/>
                  <a:pt x="769" y="168"/>
                </a:cubicBezTo>
                <a:cubicBezTo>
                  <a:pt x="758" y="168"/>
                  <a:pt x="748" y="168"/>
                  <a:pt x="738" y="168"/>
                </a:cubicBezTo>
                <a:close/>
                <a:moveTo>
                  <a:pt x="248" y="328"/>
                </a:moveTo>
                <a:cubicBezTo>
                  <a:pt x="248" y="329"/>
                  <a:pt x="248" y="329"/>
                  <a:pt x="248" y="329"/>
                </a:cubicBezTo>
                <a:cubicBezTo>
                  <a:pt x="263" y="338"/>
                  <a:pt x="278" y="347"/>
                  <a:pt x="293" y="357"/>
                </a:cubicBezTo>
                <a:cubicBezTo>
                  <a:pt x="293" y="347"/>
                  <a:pt x="293" y="337"/>
                  <a:pt x="293" y="328"/>
                </a:cubicBezTo>
                <a:cubicBezTo>
                  <a:pt x="278" y="328"/>
                  <a:pt x="263" y="328"/>
                  <a:pt x="248" y="328"/>
                </a:cubicBezTo>
                <a:close/>
                <a:moveTo>
                  <a:pt x="248" y="624"/>
                </a:moveTo>
                <a:cubicBezTo>
                  <a:pt x="248" y="625"/>
                  <a:pt x="248" y="625"/>
                  <a:pt x="248" y="625"/>
                </a:cubicBezTo>
                <a:cubicBezTo>
                  <a:pt x="263" y="634"/>
                  <a:pt x="278" y="643"/>
                  <a:pt x="293" y="653"/>
                </a:cubicBezTo>
                <a:cubicBezTo>
                  <a:pt x="293" y="643"/>
                  <a:pt x="293" y="633"/>
                  <a:pt x="293" y="624"/>
                </a:cubicBezTo>
                <a:cubicBezTo>
                  <a:pt x="278" y="624"/>
                  <a:pt x="263" y="624"/>
                  <a:pt x="248" y="624"/>
                </a:cubicBezTo>
                <a:close/>
                <a:moveTo>
                  <a:pt x="293" y="431"/>
                </a:moveTo>
                <a:cubicBezTo>
                  <a:pt x="293" y="421"/>
                  <a:pt x="293" y="411"/>
                  <a:pt x="293" y="402"/>
                </a:cubicBezTo>
                <a:cubicBezTo>
                  <a:pt x="278" y="402"/>
                  <a:pt x="263" y="402"/>
                  <a:pt x="247" y="402"/>
                </a:cubicBezTo>
                <a:cubicBezTo>
                  <a:pt x="263" y="412"/>
                  <a:pt x="277" y="421"/>
                  <a:pt x="293" y="431"/>
                </a:cubicBezTo>
                <a:close/>
                <a:moveTo>
                  <a:pt x="552" y="213"/>
                </a:moveTo>
                <a:cubicBezTo>
                  <a:pt x="552" y="213"/>
                  <a:pt x="552" y="213"/>
                  <a:pt x="552" y="213"/>
                </a:cubicBezTo>
                <a:cubicBezTo>
                  <a:pt x="562" y="198"/>
                  <a:pt x="571" y="183"/>
                  <a:pt x="580" y="168"/>
                </a:cubicBezTo>
                <a:cubicBezTo>
                  <a:pt x="570" y="168"/>
                  <a:pt x="561" y="168"/>
                  <a:pt x="552" y="168"/>
                </a:cubicBezTo>
                <a:cubicBezTo>
                  <a:pt x="552" y="183"/>
                  <a:pt x="552" y="198"/>
                  <a:pt x="552" y="213"/>
                </a:cubicBezTo>
                <a:close/>
                <a:moveTo>
                  <a:pt x="773" y="213"/>
                </a:moveTo>
                <a:cubicBezTo>
                  <a:pt x="774" y="213"/>
                  <a:pt x="774" y="213"/>
                  <a:pt x="774" y="213"/>
                </a:cubicBezTo>
                <a:cubicBezTo>
                  <a:pt x="784" y="198"/>
                  <a:pt x="793" y="183"/>
                  <a:pt x="802" y="168"/>
                </a:cubicBezTo>
                <a:cubicBezTo>
                  <a:pt x="792" y="168"/>
                  <a:pt x="783" y="168"/>
                  <a:pt x="773" y="168"/>
                </a:cubicBezTo>
                <a:cubicBezTo>
                  <a:pt x="773" y="183"/>
                  <a:pt x="773" y="198"/>
                  <a:pt x="773" y="213"/>
                </a:cubicBezTo>
                <a:close/>
                <a:moveTo>
                  <a:pt x="330" y="168"/>
                </a:moveTo>
                <a:cubicBezTo>
                  <a:pt x="330" y="183"/>
                  <a:pt x="330" y="198"/>
                  <a:pt x="330" y="213"/>
                </a:cubicBezTo>
                <a:cubicBezTo>
                  <a:pt x="331" y="213"/>
                  <a:pt x="331" y="213"/>
                  <a:pt x="331" y="213"/>
                </a:cubicBezTo>
                <a:cubicBezTo>
                  <a:pt x="340" y="198"/>
                  <a:pt x="349" y="183"/>
                  <a:pt x="358" y="168"/>
                </a:cubicBezTo>
                <a:cubicBezTo>
                  <a:pt x="348" y="168"/>
                  <a:pt x="339" y="168"/>
                  <a:pt x="330" y="168"/>
                </a:cubicBezTo>
                <a:close/>
                <a:moveTo>
                  <a:pt x="293" y="505"/>
                </a:moveTo>
                <a:cubicBezTo>
                  <a:pt x="293" y="495"/>
                  <a:pt x="293" y="486"/>
                  <a:pt x="293" y="476"/>
                </a:cubicBezTo>
                <a:cubicBezTo>
                  <a:pt x="278" y="476"/>
                  <a:pt x="263" y="476"/>
                  <a:pt x="247" y="476"/>
                </a:cubicBezTo>
                <a:cubicBezTo>
                  <a:pt x="263" y="486"/>
                  <a:pt x="277" y="495"/>
                  <a:pt x="293" y="505"/>
                </a:cubicBezTo>
                <a:close/>
                <a:moveTo>
                  <a:pt x="404" y="168"/>
                </a:moveTo>
                <a:cubicBezTo>
                  <a:pt x="404" y="183"/>
                  <a:pt x="404" y="198"/>
                  <a:pt x="404" y="214"/>
                </a:cubicBezTo>
                <a:cubicBezTo>
                  <a:pt x="414" y="198"/>
                  <a:pt x="423" y="183"/>
                  <a:pt x="432" y="168"/>
                </a:cubicBezTo>
                <a:cubicBezTo>
                  <a:pt x="422" y="168"/>
                  <a:pt x="413" y="168"/>
                  <a:pt x="404" y="168"/>
                </a:cubicBezTo>
                <a:close/>
                <a:moveTo>
                  <a:pt x="293" y="727"/>
                </a:moveTo>
                <a:cubicBezTo>
                  <a:pt x="293" y="716"/>
                  <a:pt x="293" y="707"/>
                  <a:pt x="293" y="698"/>
                </a:cubicBezTo>
                <a:cubicBezTo>
                  <a:pt x="278" y="698"/>
                  <a:pt x="263" y="698"/>
                  <a:pt x="247" y="698"/>
                </a:cubicBezTo>
                <a:cubicBezTo>
                  <a:pt x="263" y="708"/>
                  <a:pt x="277" y="717"/>
                  <a:pt x="293" y="727"/>
                </a:cubicBezTo>
                <a:close/>
                <a:moveTo>
                  <a:pt x="248" y="254"/>
                </a:moveTo>
                <a:cubicBezTo>
                  <a:pt x="248" y="255"/>
                  <a:pt x="248" y="255"/>
                  <a:pt x="248" y="255"/>
                </a:cubicBezTo>
                <a:cubicBezTo>
                  <a:pt x="263" y="264"/>
                  <a:pt x="278" y="273"/>
                  <a:pt x="293" y="283"/>
                </a:cubicBezTo>
                <a:cubicBezTo>
                  <a:pt x="293" y="273"/>
                  <a:pt x="293" y="264"/>
                  <a:pt x="293" y="254"/>
                </a:cubicBezTo>
                <a:cubicBezTo>
                  <a:pt x="278" y="254"/>
                  <a:pt x="263" y="254"/>
                  <a:pt x="248" y="254"/>
                </a:cubicBezTo>
                <a:close/>
                <a:moveTo>
                  <a:pt x="848" y="168"/>
                </a:moveTo>
                <a:cubicBezTo>
                  <a:pt x="848" y="183"/>
                  <a:pt x="848" y="198"/>
                  <a:pt x="848" y="214"/>
                </a:cubicBezTo>
                <a:cubicBezTo>
                  <a:pt x="858" y="198"/>
                  <a:pt x="867" y="183"/>
                  <a:pt x="876" y="168"/>
                </a:cubicBezTo>
                <a:cubicBezTo>
                  <a:pt x="866" y="168"/>
                  <a:pt x="857" y="168"/>
                  <a:pt x="848" y="168"/>
                </a:cubicBezTo>
                <a:close/>
                <a:moveTo>
                  <a:pt x="626" y="168"/>
                </a:moveTo>
                <a:cubicBezTo>
                  <a:pt x="626" y="183"/>
                  <a:pt x="626" y="198"/>
                  <a:pt x="626" y="214"/>
                </a:cubicBezTo>
                <a:cubicBezTo>
                  <a:pt x="636" y="198"/>
                  <a:pt x="645" y="183"/>
                  <a:pt x="654" y="168"/>
                </a:cubicBezTo>
                <a:cubicBezTo>
                  <a:pt x="644" y="168"/>
                  <a:pt x="635" y="168"/>
                  <a:pt x="626" y="168"/>
                </a:cubicBezTo>
                <a:close/>
                <a:moveTo>
                  <a:pt x="728" y="168"/>
                </a:moveTo>
                <a:cubicBezTo>
                  <a:pt x="718" y="168"/>
                  <a:pt x="709" y="168"/>
                  <a:pt x="700" y="168"/>
                </a:cubicBezTo>
                <a:cubicBezTo>
                  <a:pt x="700" y="183"/>
                  <a:pt x="700" y="198"/>
                  <a:pt x="700" y="214"/>
                </a:cubicBezTo>
                <a:cubicBezTo>
                  <a:pt x="710" y="198"/>
                  <a:pt x="719" y="183"/>
                  <a:pt x="728" y="168"/>
                </a:cubicBezTo>
                <a:close/>
                <a:moveTo>
                  <a:pt x="478" y="214"/>
                </a:moveTo>
                <a:cubicBezTo>
                  <a:pt x="488" y="198"/>
                  <a:pt x="497" y="183"/>
                  <a:pt x="506" y="168"/>
                </a:cubicBezTo>
                <a:cubicBezTo>
                  <a:pt x="496" y="168"/>
                  <a:pt x="487" y="168"/>
                  <a:pt x="478" y="168"/>
                </a:cubicBezTo>
                <a:cubicBezTo>
                  <a:pt x="478" y="183"/>
                  <a:pt x="478" y="198"/>
                  <a:pt x="478" y="214"/>
                </a:cubicBezTo>
                <a:close/>
                <a:moveTo>
                  <a:pt x="243" y="164"/>
                </a:moveTo>
                <a:cubicBezTo>
                  <a:pt x="258" y="164"/>
                  <a:pt x="273" y="164"/>
                  <a:pt x="287" y="164"/>
                </a:cubicBezTo>
                <a:cubicBezTo>
                  <a:pt x="287" y="163"/>
                  <a:pt x="287" y="163"/>
                  <a:pt x="287" y="163"/>
                </a:cubicBezTo>
                <a:cubicBezTo>
                  <a:pt x="273" y="155"/>
                  <a:pt x="259" y="148"/>
                  <a:pt x="244" y="140"/>
                </a:cubicBezTo>
                <a:cubicBezTo>
                  <a:pt x="244" y="148"/>
                  <a:pt x="244" y="156"/>
                  <a:pt x="243" y="164"/>
                </a:cubicBezTo>
                <a:close/>
                <a:moveTo>
                  <a:pt x="292" y="162"/>
                </a:moveTo>
                <a:cubicBezTo>
                  <a:pt x="291" y="153"/>
                  <a:pt x="291" y="146"/>
                  <a:pt x="290" y="138"/>
                </a:cubicBezTo>
                <a:cubicBezTo>
                  <a:pt x="277" y="138"/>
                  <a:pt x="263" y="138"/>
                  <a:pt x="249" y="138"/>
                </a:cubicBezTo>
                <a:cubicBezTo>
                  <a:pt x="263" y="147"/>
                  <a:pt x="277" y="154"/>
                  <a:pt x="292" y="162"/>
                </a:cubicBezTo>
                <a:close/>
                <a:moveTo>
                  <a:pt x="250" y="134"/>
                </a:moveTo>
                <a:cubicBezTo>
                  <a:pt x="250" y="135"/>
                  <a:pt x="250" y="135"/>
                  <a:pt x="250" y="135"/>
                </a:cubicBezTo>
                <a:cubicBezTo>
                  <a:pt x="263" y="135"/>
                  <a:pt x="277" y="135"/>
                  <a:pt x="290" y="135"/>
                </a:cubicBezTo>
                <a:cubicBezTo>
                  <a:pt x="290" y="128"/>
                  <a:pt x="289" y="121"/>
                  <a:pt x="289" y="114"/>
                </a:cubicBezTo>
                <a:cubicBezTo>
                  <a:pt x="287" y="114"/>
                  <a:pt x="287" y="114"/>
                  <a:pt x="286" y="115"/>
                </a:cubicBezTo>
                <a:cubicBezTo>
                  <a:pt x="274" y="121"/>
                  <a:pt x="262" y="128"/>
                  <a:pt x="250" y="134"/>
                </a:cubicBezTo>
                <a:close/>
                <a:moveTo>
                  <a:pt x="252" y="85"/>
                </a:moveTo>
                <a:cubicBezTo>
                  <a:pt x="264" y="85"/>
                  <a:pt x="275" y="85"/>
                  <a:pt x="287" y="85"/>
                </a:cubicBezTo>
                <a:cubicBezTo>
                  <a:pt x="287" y="77"/>
                  <a:pt x="286" y="71"/>
                  <a:pt x="286" y="63"/>
                </a:cubicBezTo>
                <a:cubicBezTo>
                  <a:pt x="274" y="71"/>
                  <a:pt x="264" y="77"/>
                  <a:pt x="252" y="85"/>
                </a:cubicBezTo>
                <a:close/>
                <a:moveTo>
                  <a:pt x="287" y="88"/>
                </a:moveTo>
                <a:cubicBezTo>
                  <a:pt x="275" y="88"/>
                  <a:pt x="264" y="88"/>
                  <a:pt x="252" y="88"/>
                </a:cubicBezTo>
                <a:cubicBezTo>
                  <a:pt x="252" y="89"/>
                  <a:pt x="252" y="89"/>
                  <a:pt x="252" y="89"/>
                </a:cubicBezTo>
                <a:cubicBezTo>
                  <a:pt x="264" y="95"/>
                  <a:pt x="276" y="101"/>
                  <a:pt x="288" y="108"/>
                </a:cubicBezTo>
                <a:cubicBezTo>
                  <a:pt x="288" y="101"/>
                  <a:pt x="288" y="95"/>
                  <a:pt x="287" y="88"/>
                </a:cubicBezTo>
                <a:close/>
                <a:moveTo>
                  <a:pt x="1192" y="779"/>
                </a:moveTo>
                <a:cubicBezTo>
                  <a:pt x="1195" y="778"/>
                  <a:pt x="1197" y="778"/>
                  <a:pt x="1199" y="777"/>
                </a:cubicBezTo>
                <a:cubicBezTo>
                  <a:pt x="1207" y="775"/>
                  <a:pt x="1208" y="771"/>
                  <a:pt x="1203" y="765"/>
                </a:cubicBezTo>
                <a:cubicBezTo>
                  <a:pt x="1202" y="763"/>
                  <a:pt x="1200" y="760"/>
                  <a:pt x="1199" y="758"/>
                </a:cubicBezTo>
                <a:cubicBezTo>
                  <a:pt x="1197" y="755"/>
                  <a:pt x="1194" y="754"/>
                  <a:pt x="1191" y="755"/>
                </a:cubicBezTo>
                <a:cubicBezTo>
                  <a:pt x="1186" y="759"/>
                  <a:pt x="1184" y="772"/>
                  <a:pt x="1188" y="777"/>
                </a:cubicBezTo>
                <a:cubicBezTo>
                  <a:pt x="1189" y="778"/>
                  <a:pt x="1191" y="778"/>
                  <a:pt x="1192" y="779"/>
                </a:cubicBezTo>
                <a:close/>
                <a:moveTo>
                  <a:pt x="285" y="57"/>
                </a:moveTo>
                <a:cubicBezTo>
                  <a:pt x="285" y="51"/>
                  <a:pt x="285" y="46"/>
                  <a:pt x="284" y="41"/>
                </a:cubicBezTo>
                <a:cubicBezTo>
                  <a:pt x="284" y="40"/>
                  <a:pt x="283" y="38"/>
                  <a:pt x="282" y="38"/>
                </a:cubicBezTo>
                <a:cubicBezTo>
                  <a:pt x="273" y="38"/>
                  <a:pt x="264" y="38"/>
                  <a:pt x="255" y="38"/>
                </a:cubicBezTo>
                <a:cubicBezTo>
                  <a:pt x="255" y="38"/>
                  <a:pt x="255" y="39"/>
                  <a:pt x="255" y="39"/>
                </a:cubicBezTo>
                <a:cubicBezTo>
                  <a:pt x="265" y="45"/>
                  <a:pt x="275" y="51"/>
                  <a:pt x="285" y="57"/>
                </a:cubicBezTo>
                <a:close/>
                <a:moveTo>
                  <a:pt x="1158" y="784"/>
                </a:moveTo>
                <a:cubicBezTo>
                  <a:pt x="1158" y="783"/>
                  <a:pt x="1158" y="783"/>
                  <a:pt x="1157" y="782"/>
                </a:cubicBezTo>
                <a:cubicBezTo>
                  <a:pt x="1153" y="784"/>
                  <a:pt x="1148" y="785"/>
                  <a:pt x="1144" y="786"/>
                </a:cubicBezTo>
                <a:cubicBezTo>
                  <a:pt x="1138" y="787"/>
                  <a:pt x="1137" y="790"/>
                  <a:pt x="1139" y="795"/>
                </a:cubicBezTo>
                <a:cubicBezTo>
                  <a:pt x="1147" y="794"/>
                  <a:pt x="1153" y="789"/>
                  <a:pt x="1158" y="784"/>
                </a:cubicBezTo>
                <a:close/>
                <a:moveTo>
                  <a:pt x="1084" y="548"/>
                </a:moveTo>
                <a:cubicBezTo>
                  <a:pt x="1080" y="552"/>
                  <a:pt x="1076" y="555"/>
                  <a:pt x="1072" y="558"/>
                </a:cubicBezTo>
                <a:cubicBezTo>
                  <a:pt x="1066" y="562"/>
                  <a:pt x="1066" y="563"/>
                  <a:pt x="1070" y="570"/>
                </a:cubicBezTo>
                <a:cubicBezTo>
                  <a:pt x="1074" y="563"/>
                  <a:pt x="1079" y="556"/>
                  <a:pt x="1084" y="550"/>
                </a:cubicBezTo>
                <a:cubicBezTo>
                  <a:pt x="1084" y="550"/>
                  <a:pt x="1084" y="549"/>
                  <a:pt x="1084" y="548"/>
                </a:cubicBezTo>
                <a:close/>
                <a:moveTo>
                  <a:pt x="124" y="172"/>
                </a:moveTo>
                <a:cubicBezTo>
                  <a:pt x="128" y="177"/>
                  <a:pt x="131" y="181"/>
                  <a:pt x="135" y="186"/>
                </a:cubicBezTo>
                <a:cubicBezTo>
                  <a:pt x="135" y="181"/>
                  <a:pt x="135" y="176"/>
                  <a:pt x="135" y="172"/>
                </a:cubicBezTo>
                <a:cubicBezTo>
                  <a:pt x="131" y="172"/>
                  <a:pt x="128" y="172"/>
                  <a:pt x="124" y="172"/>
                </a:cubicBezTo>
                <a:close/>
                <a:moveTo>
                  <a:pt x="60" y="172"/>
                </a:moveTo>
                <a:cubicBezTo>
                  <a:pt x="57" y="172"/>
                  <a:pt x="54" y="172"/>
                  <a:pt x="50" y="172"/>
                </a:cubicBezTo>
                <a:cubicBezTo>
                  <a:pt x="54" y="177"/>
                  <a:pt x="57" y="181"/>
                  <a:pt x="60" y="186"/>
                </a:cubicBezTo>
                <a:cubicBezTo>
                  <a:pt x="60" y="181"/>
                  <a:pt x="60" y="177"/>
                  <a:pt x="60" y="172"/>
                </a:cubicBezTo>
                <a:close/>
                <a:moveTo>
                  <a:pt x="1036" y="446"/>
                </a:moveTo>
                <a:cubicBezTo>
                  <a:pt x="1049" y="449"/>
                  <a:pt x="1061" y="453"/>
                  <a:pt x="1074" y="456"/>
                </a:cubicBezTo>
                <a:cubicBezTo>
                  <a:pt x="1062" y="451"/>
                  <a:pt x="1050" y="446"/>
                  <a:pt x="1036" y="446"/>
                </a:cubicBezTo>
                <a:close/>
                <a:moveTo>
                  <a:pt x="1132" y="789"/>
                </a:moveTo>
                <a:cubicBezTo>
                  <a:pt x="1127" y="791"/>
                  <a:pt x="1123" y="792"/>
                  <a:pt x="1118" y="794"/>
                </a:cubicBezTo>
                <a:cubicBezTo>
                  <a:pt x="1118" y="794"/>
                  <a:pt x="1118" y="795"/>
                  <a:pt x="1118" y="795"/>
                </a:cubicBezTo>
                <a:cubicBezTo>
                  <a:pt x="1123" y="795"/>
                  <a:pt x="1128" y="795"/>
                  <a:pt x="1132" y="795"/>
                </a:cubicBezTo>
                <a:cubicBezTo>
                  <a:pt x="1132" y="793"/>
                  <a:pt x="1132" y="792"/>
                  <a:pt x="1132" y="789"/>
                </a:cubicBezTo>
                <a:close/>
                <a:moveTo>
                  <a:pt x="1007" y="1089"/>
                </a:moveTo>
                <a:cubicBezTo>
                  <a:pt x="1016" y="1091"/>
                  <a:pt x="1020" y="1091"/>
                  <a:pt x="1021" y="1086"/>
                </a:cubicBezTo>
                <a:cubicBezTo>
                  <a:pt x="1016" y="1087"/>
                  <a:pt x="1011" y="1088"/>
                  <a:pt x="1007" y="1089"/>
                </a:cubicBezTo>
                <a:close/>
                <a:moveTo>
                  <a:pt x="1035" y="501"/>
                </a:moveTo>
                <a:cubicBezTo>
                  <a:pt x="1030" y="498"/>
                  <a:pt x="1027" y="496"/>
                  <a:pt x="1024" y="495"/>
                </a:cubicBezTo>
                <a:cubicBezTo>
                  <a:pt x="1022" y="497"/>
                  <a:pt x="1022" y="497"/>
                  <a:pt x="1030" y="501"/>
                </a:cubicBezTo>
                <a:cubicBezTo>
                  <a:pt x="1031" y="502"/>
                  <a:pt x="1033" y="501"/>
                  <a:pt x="1035" y="501"/>
                </a:cubicBezTo>
                <a:close/>
                <a:moveTo>
                  <a:pt x="1090" y="1089"/>
                </a:moveTo>
                <a:cubicBezTo>
                  <a:pt x="1090" y="1089"/>
                  <a:pt x="1090" y="1089"/>
                  <a:pt x="1090" y="1090"/>
                </a:cubicBezTo>
                <a:cubicBezTo>
                  <a:pt x="1095" y="1090"/>
                  <a:pt x="1100" y="1090"/>
                  <a:pt x="1104" y="1090"/>
                </a:cubicBezTo>
                <a:cubicBezTo>
                  <a:pt x="1104" y="1089"/>
                  <a:pt x="1104" y="1089"/>
                  <a:pt x="1104" y="1089"/>
                </a:cubicBezTo>
                <a:cubicBezTo>
                  <a:pt x="1099" y="1089"/>
                  <a:pt x="1095" y="1089"/>
                  <a:pt x="1090" y="108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83" name="Freeform 84362">
            <a:extLst>
              <a:ext uri="{FF2B5EF4-FFF2-40B4-BE49-F238E27FC236}">
                <a16:creationId xmlns:a16="http://schemas.microsoft.com/office/drawing/2014/main" id="{1C8223AE-B09D-4B11-945E-B4C605BB4E3E}"/>
              </a:ext>
            </a:extLst>
          </p:cNvPr>
          <p:cNvSpPr>
            <a:spLocks/>
          </p:cNvSpPr>
          <p:nvPr/>
        </p:nvSpPr>
        <p:spPr bwMode="auto">
          <a:xfrm>
            <a:off x="288592" y="1632938"/>
            <a:ext cx="1063533" cy="747348"/>
          </a:xfrm>
          <a:custGeom>
            <a:avLst/>
            <a:gdLst>
              <a:gd name="T0" fmla="*/ 247 w 247"/>
              <a:gd name="T1" fmla="*/ 0 h 171"/>
              <a:gd name="T2" fmla="*/ 247 w 247"/>
              <a:gd name="T3" fmla="*/ 17 h 171"/>
              <a:gd name="T4" fmla="*/ 243 w 247"/>
              <a:gd name="T5" fmla="*/ 22 h 171"/>
              <a:gd name="T6" fmla="*/ 79 w 247"/>
              <a:gd name="T7" fmla="*/ 130 h 171"/>
              <a:gd name="T8" fmla="*/ 28 w 247"/>
              <a:gd name="T9" fmla="*/ 164 h 171"/>
              <a:gd name="T10" fmla="*/ 0 w 247"/>
              <a:gd name="T11" fmla="*/ 170 h 171"/>
              <a:gd name="T12" fmla="*/ 0 w 247"/>
              <a:gd name="T13" fmla="*/ 0 h 171"/>
              <a:gd name="T14" fmla="*/ 247 w 247"/>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71">
                <a:moveTo>
                  <a:pt x="247" y="0"/>
                </a:moveTo>
                <a:cubicBezTo>
                  <a:pt x="247" y="6"/>
                  <a:pt x="247" y="11"/>
                  <a:pt x="247" y="17"/>
                </a:cubicBezTo>
                <a:cubicBezTo>
                  <a:pt x="247" y="19"/>
                  <a:pt x="245" y="21"/>
                  <a:pt x="243" y="22"/>
                </a:cubicBezTo>
                <a:cubicBezTo>
                  <a:pt x="189" y="58"/>
                  <a:pt x="134" y="94"/>
                  <a:pt x="79" y="130"/>
                </a:cubicBezTo>
                <a:cubicBezTo>
                  <a:pt x="62" y="141"/>
                  <a:pt x="45" y="152"/>
                  <a:pt x="28" y="164"/>
                </a:cubicBezTo>
                <a:cubicBezTo>
                  <a:pt x="19" y="170"/>
                  <a:pt x="10" y="171"/>
                  <a:pt x="0" y="170"/>
                </a:cubicBezTo>
                <a:cubicBezTo>
                  <a:pt x="0" y="113"/>
                  <a:pt x="0" y="57"/>
                  <a:pt x="0" y="0"/>
                </a:cubicBezTo>
                <a:cubicBezTo>
                  <a:pt x="83" y="0"/>
                  <a:pt x="165" y="0"/>
                  <a:pt x="247"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84" name="Freeform 84370">
            <a:extLst>
              <a:ext uri="{FF2B5EF4-FFF2-40B4-BE49-F238E27FC236}">
                <a16:creationId xmlns:a16="http://schemas.microsoft.com/office/drawing/2014/main" id="{B287CF56-C925-4BEE-9CF0-2F255ABBE32A}"/>
              </a:ext>
            </a:extLst>
          </p:cNvPr>
          <p:cNvSpPr>
            <a:spLocks/>
          </p:cNvSpPr>
          <p:nvPr/>
        </p:nvSpPr>
        <p:spPr bwMode="auto">
          <a:xfrm>
            <a:off x="389192" y="1733547"/>
            <a:ext cx="977301" cy="646748"/>
          </a:xfrm>
          <a:custGeom>
            <a:avLst/>
            <a:gdLst>
              <a:gd name="T0" fmla="*/ 125 w 224"/>
              <a:gd name="T1" fmla="*/ 148 h 148"/>
              <a:gd name="T2" fmla="*/ 1 w 224"/>
              <a:gd name="T3" fmla="*/ 148 h 148"/>
              <a:gd name="T4" fmla="*/ 0 w 224"/>
              <a:gd name="T5" fmla="*/ 147 h 148"/>
              <a:gd name="T6" fmla="*/ 224 w 224"/>
              <a:gd name="T7" fmla="*/ 0 h 148"/>
              <a:gd name="T8" fmla="*/ 216 w 224"/>
              <a:gd name="T9" fmla="*/ 142 h 148"/>
              <a:gd name="T10" fmla="*/ 126 w 224"/>
              <a:gd name="T11" fmla="*/ 142 h 148"/>
              <a:gd name="T12" fmla="*/ 125 w 224"/>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224" h="148">
                <a:moveTo>
                  <a:pt x="125" y="148"/>
                </a:moveTo>
                <a:cubicBezTo>
                  <a:pt x="83" y="148"/>
                  <a:pt x="42" y="148"/>
                  <a:pt x="1" y="148"/>
                </a:cubicBezTo>
                <a:cubicBezTo>
                  <a:pt x="0" y="147"/>
                  <a:pt x="0" y="147"/>
                  <a:pt x="0" y="147"/>
                </a:cubicBezTo>
                <a:cubicBezTo>
                  <a:pt x="74" y="99"/>
                  <a:pt x="148" y="50"/>
                  <a:pt x="224" y="0"/>
                </a:cubicBezTo>
                <a:cubicBezTo>
                  <a:pt x="221" y="48"/>
                  <a:pt x="219" y="95"/>
                  <a:pt x="216" y="142"/>
                </a:cubicBezTo>
                <a:cubicBezTo>
                  <a:pt x="186" y="142"/>
                  <a:pt x="156" y="142"/>
                  <a:pt x="126" y="142"/>
                </a:cubicBezTo>
                <a:cubicBezTo>
                  <a:pt x="125" y="144"/>
                  <a:pt x="125" y="146"/>
                  <a:pt x="125" y="148"/>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85" name="Freeform 84454">
            <a:extLst>
              <a:ext uri="{FF2B5EF4-FFF2-40B4-BE49-F238E27FC236}">
                <a16:creationId xmlns:a16="http://schemas.microsoft.com/office/drawing/2014/main" id="{51C7FA5C-0AFF-41B2-B562-3A958EAADC18}"/>
              </a:ext>
            </a:extLst>
          </p:cNvPr>
          <p:cNvSpPr>
            <a:spLocks/>
          </p:cNvSpPr>
          <p:nvPr/>
        </p:nvSpPr>
        <p:spPr bwMode="auto">
          <a:xfrm>
            <a:off x="561657" y="2380286"/>
            <a:ext cx="86232" cy="71865"/>
          </a:xfrm>
          <a:custGeom>
            <a:avLst/>
            <a:gdLst>
              <a:gd name="T0" fmla="*/ 0 w 21"/>
              <a:gd name="T1" fmla="*/ 13 h 15"/>
              <a:gd name="T2" fmla="*/ 10 w 21"/>
              <a:gd name="T3" fmla="*/ 0 h 15"/>
              <a:gd name="T4" fmla="*/ 15 w 21"/>
              <a:gd name="T5" fmla="*/ 4 h 15"/>
              <a:gd name="T6" fmla="*/ 21 w 21"/>
              <a:gd name="T7" fmla="*/ 13 h 15"/>
              <a:gd name="T8" fmla="*/ 19 w 21"/>
              <a:gd name="T9" fmla="*/ 15 h 15"/>
              <a:gd name="T10" fmla="*/ 2 w 21"/>
              <a:gd name="T11" fmla="*/ 15 h 15"/>
              <a:gd name="T12" fmla="*/ 1 w 21"/>
              <a:gd name="T13" fmla="*/ 13 h 15"/>
              <a:gd name="T14" fmla="*/ 0 w 21"/>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0" y="13"/>
                </a:moveTo>
                <a:cubicBezTo>
                  <a:pt x="4" y="9"/>
                  <a:pt x="7" y="4"/>
                  <a:pt x="10" y="0"/>
                </a:cubicBezTo>
                <a:cubicBezTo>
                  <a:pt x="12" y="1"/>
                  <a:pt x="13" y="2"/>
                  <a:pt x="15" y="4"/>
                </a:cubicBezTo>
                <a:cubicBezTo>
                  <a:pt x="17" y="7"/>
                  <a:pt x="19" y="10"/>
                  <a:pt x="21" y="13"/>
                </a:cubicBezTo>
                <a:cubicBezTo>
                  <a:pt x="20" y="14"/>
                  <a:pt x="20" y="15"/>
                  <a:pt x="19" y="15"/>
                </a:cubicBezTo>
                <a:cubicBezTo>
                  <a:pt x="13" y="15"/>
                  <a:pt x="8" y="15"/>
                  <a:pt x="2" y="15"/>
                </a:cubicBezTo>
                <a:cubicBezTo>
                  <a:pt x="1" y="15"/>
                  <a:pt x="1" y="14"/>
                  <a:pt x="1" y="13"/>
                </a:cubicBezTo>
                <a:lnTo>
                  <a:pt x="0" y="13"/>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86" name="Freeform 84456">
            <a:extLst>
              <a:ext uri="{FF2B5EF4-FFF2-40B4-BE49-F238E27FC236}">
                <a16:creationId xmlns:a16="http://schemas.microsoft.com/office/drawing/2014/main" id="{8461925A-8FC8-4746-97A0-0BDE8BD4CC62}"/>
              </a:ext>
            </a:extLst>
          </p:cNvPr>
          <p:cNvSpPr>
            <a:spLocks/>
          </p:cNvSpPr>
          <p:nvPr/>
        </p:nvSpPr>
        <p:spPr bwMode="auto">
          <a:xfrm>
            <a:off x="461048" y="2380286"/>
            <a:ext cx="86232" cy="71865"/>
          </a:xfrm>
          <a:custGeom>
            <a:avLst/>
            <a:gdLst>
              <a:gd name="T0" fmla="*/ 4 w 21"/>
              <a:gd name="T1" fmla="*/ 7 h 16"/>
              <a:gd name="T2" fmla="*/ 10 w 21"/>
              <a:gd name="T3" fmla="*/ 0 h 16"/>
              <a:gd name="T4" fmla="*/ 21 w 21"/>
              <a:gd name="T5" fmla="*/ 16 h 16"/>
              <a:gd name="T6" fmla="*/ 0 w 21"/>
              <a:gd name="T7" fmla="*/ 16 h 16"/>
              <a:gd name="T8" fmla="*/ 5 w 21"/>
              <a:gd name="T9" fmla="*/ 7 h 16"/>
              <a:gd name="T10" fmla="*/ 4 w 21"/>
              <a:gd name="T11" fmla="*/ 7 h 16"/>
            </a:gdLst>
            <a:ahLst/>
            <a:cxnLst>
              <a:cxn ang="0">
                <a:pos x="T0" y="T1"/>
              </a:cxn>
              <a:cxn ang="0">
                <a:pos x="T2" y="T3"/>
              </a:cxn>
              <a:cxn ang="0">
                <a:pos x="T4" y="T5"/>
              </a:cxn>
              <a:cxn ang="0">
                <a:pos x="T6" y="T7"/>
              </a:cxn>
              <a:cxn ang="0">
                <a:pos x="T8" y="T9"/>
              </a:cxn>
              <a:cxn ang="0">
                <a:pos x="T10" y="T11"/>
              </a:cxn>
            </a:cxnLst>
            <a:rect l="0" t="0" r="r" b="b"/>
            <a:pathLst>
              <a:path w="21" h="16">
                <a:moveTo>
                  <a:pt x="4" y="7"/>
                </a:moveTo>
                <a:cubicBezTo>
                  <a:pt x="6" y="5"/>
                  <a:pt x="8" y="3"/>
                  <a:pt x="10" y="0"/>
                </a:cubicBezTo>
                <a:cubicBezTo>
                  <a:pt x="13" y="6"/>
                  <a:pt x="17" y="10"/>
                  <a:pt x="21" y="16"/>
                </a:cubicBezTo>
                <a:cubicBezTo>
                  <a:pt x="13" y="16"/>
                  <a:pt x="7" y="16"/>
                  <a:pt x="0" y="16"/>
                </a:cubicBezTo>
                <a:cubicBezTo>
                  <a:pt x="2" y="13"/>
                  <a:pt x="3" y="10"/>
                  <a:pt x="5" y="7"/>
                </a:cubicBezTo>
                <a:lnTo>
                  <a:pt x="4" y="7"/>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87" name="Freeform 84465">
            <a:extLst>
              <a:ext uri="{FF2B5EF4-FFF2-40B4-BE49-F238E27FC236}">
                <a16:creationId xmlns:a16="http://schemas.microsoft.com/office/drawing/2014/main" id="{7D24F8FA-B079-439C-901C-A2124FFD0E2D}"/>
              </a:ext>
            </a:extLst>
          </p:cNvPr>
          <p:cNvSpPr>
            <a:spLocks/>
          </p:cNvSpPr>
          <p:nvPr/>
        </p:nvSpPr>
        <p:spPr bwMode="auto">
          <a:xfrm>
            <a:off x="547280" y="2380286"/>
            <a:ext cx="43121" cy="57488"/>
          </a:xfrm>
          <a:custGeom>
            <a:avLst/>
            <a:gdLst>
              <a:gd name="T0" fmla="*/ 3 w 10"/>
              <a:gd name="T1" fmla="*/ 14 h 14"/>
              <a:gd name="T2" fmla="*/ 0 w 10"/>
              <a:gd name="T3" fmla="*/ 0 h 14"/>
              <a:gd name="T4" fmla="*/ 10 w 10"/>
              <a:gd name="T5" fmla="*/ 0 h 14"/>
              <a:gd name="T6" fmla="*/ 2 w 10"/>
              <a:gd name="T7" fmla="*/ 14 h 14"/>
              <a:gd name="T8" fmla="*/ 3 w 10"/>
              <a:gd name="T9" fmla="*/ 14 h 14"/>
            </a:gdLst>
            <a:ahLst/>
            <a:cxnLst>
              <a:cxn ang="0">
                <a:pos x="T0" y="T1"/>
              </a:cxn>
              <a:cxn ang="0">
                <a:pos x="T2" y="T3"/>
              </a:cxn>
              <a:cxn ang="0">
                <a:pos x="T4" y="T5"/>
              </a:cxn>
              <a:cxn ang="0">
                <a:pos x="T6" y="T7"/>
              </a:cxn>
              <a:cxn ang="0">
                <a:pos x="T8" y="T9"/>
              </a:cxn>
            </a:cxnLst>
            <a:rect l="0" t="0" r="r" b="b"/>
            <a:pathLst>
              <a:path w="10" h="14">
                <a:moveTo>
                  <a:pt x="3" y="14"/>
                </a:moveTo>
                <a:cubicBezTo>
                  <a:pt x="2" y="10"/>
                  <a:pt x="1" y="5"/>
                  <a:pt x="0" y="0"/>
                </a:cubicBezTo>
                <a:cubicBezTo>
                  <a:pt x="4" y="0"/>
                  <a:pt x="7" y="0"/>
                  <a:pt x="10" y="0"/>
                </a:cubicBezTo>
                <a:cubicBezTo>
                  <a:pt x="7" y="5"/>
                  <a:pt x="5" y="10"/>
                  <a:pt x="2" y="14"/>
                </a:cubicBezTo>
                <a:lnTo>
                  <a:pt x="3" y="14"/>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88" name="Freeform 84466">
            <a:extLst>
              <a:ext uri="{FF2B5EF4-FFF2-40B4-BE49-F238E27FC236}">
                <a16:creationId xmlns:a16="http://schemas.microsoft.com/office/drawing/2014/main" id="{AF853BBF-E01E-4E99-B47B-E41B39D804CF}"/>
              </a:ext>
            </a:extLst>
          </p:cNvPr>
          <p:cNvSpPr>
            <a:spLocks/>
          </p:cNvSpPr>
          <p:nvPr/>
        </p:nvSpPr>
        <p:spPr bwMode="auto">
          <a:xfrm>
            <a:off x="504169" y="2380286"/>
            <a:ext cx="43121" cy="57488"/>
          </a:xfrm>
          <a:custGeom>
            <a:avLst/>
            <a:gdLst>
              <a:gd name="T0" fmla="*/ 10 w 10"/>
              <a:gd name="T1" fmla="*/ 0 h 14"/>
              <a:gd name="T2" fmla="*/ 10 w 10"/>
              <a:gd name="T3" fmla="*/ 14 h 14"/>
              <a:gd name="T4" fmla="*/ 0 w 10"/>
              <a:gd name="T5" fmla="*/ 0 h 14"/>
              <a:gd name="T6" fmla="*/ 10 w 10"/>
              <a:gd name="T7" fmla="*/ 0 h 14"/>
            </a:gdLst>
            <a:ahLst/>
            <a:cxnLst>
              <a:cxn ang="0">
                <a:pos x="T0" y="T1"/>
              </a:cxn>
              <a:cxn ang="0">
                <a:pos x="T2" y="T3"/>
              </a:cxn>
              <a:cxn ang="0">
                <a:pos x="T4" y="T5"/>
              </a:cxn>
              <a:cxn ang="0">
                <a:pos x="T6" y="T7"/>
              </a:cxn>
            </a:cxnLst>
            <a:rect l="0" t="0" r="r" b="b"/>
            <a:pathLst>
              <a:path w="10" h="14">
                <a:moveTo>
                  <a:pt x="10" y="0"/>
                </a:moveTo>
                <a:cubicBezTo>
                  <a:pt x="10" y="5"/>
                  <a:pt x="10" y="9"/>
                  <a:pt x="10" y="14"/>
                </a:cubicBezTo>
                <a:cubicBezTo>
                  <a:pt x="7" y="9"/>
                  <a:pt x="4" y="5"/>
                  <a:pt x="0" y="0"/>
                </a:cubicBezTo>
                <a:cubicBezTo>
                  <a:pt x="4" y="0"/>
                  <a:pt x="7" y="0"/>
                  <a:pt x="1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89" name="Freeform 84467">
            <a:extLst>
              <a:ext uri="{FF2B5EF4-FFF2-40B4-BE49-F238E27FC236}">
                <a16:creationId xmlns:a16="http://schemas.microsoft.com/office/drawing/2014/main" id="{36D6B3B2-8DBF-4862-9B6C-15D6ACCA7C6E}"/>
              </a:ext>
            </a:extLst>
          </p:cNvPr>
          <p:cNvSpPr>
            <a:spLocks/>
          </p:cNvSpPr>
          <p:nvPr/>
        </p:nvSpPr>
        <p:spPr bwMode="auto">
          <a:xfrm>
            <a:off x="446680" y="2380286"/>
            <a:ext cx="43121" cy="57488"/>
          </a:xfrm>
          <a:custGeom>
            <a:avLst/>
            <a:gdLst>
              <a:gd name="T0" fmla="*/ 7 w 9"/>
              <a:gd name="T1" fmla="*/ 7 h 14"/>
              <a:gd name="T2" fmla="*/ 0 w 9"/>
              <a:gd name="T3" fmla="*/ 14 h 14"/>
              <a:gd name="T4" fmla="*/ 0 w 9"/>
              <a:gd name="T5" fmla="*/ 0 h 14"/>
              <a:gd name="T6" fmla="*/ 9 w 9"/>
              <a:gd name="T7" fmla="*/ 0 h 14"/>
              <a:gd name="T8" fmla="*/ 6 w 9"/>
              <a:gd name="T9" fmla="*/ 7 h 14"/>
              <a:gd name="T10" fmla="*/ 7 w 9"/>
              <a:gd name="T11" fmla="*/ 7 h 14"/>
            </a:gdLst>
            <a:ahLst/>
            <a:cxnLst>
              <a:cxn ang="0">
                <a:pos x="T0" y="T1"/>
              </a:cxn>
              <a:cxn ang="0">
                <a:pos x="T2" y="T3"/>
              </a:cxn>
              <a:cxn ang="0">
                <a:pos x="T4" y="T5"/>
              </a:cxn>
              <a:cxn ang="0">
                <a:pos x="T6" y="T7"/>
              </a:cxn>
              <a:cxn ang="0">
                <a:pos x="T8" y="T9"/>
              </a:cxn>
              <a:cxn ang="0">
                <a:pos x="T10" y="T11"/>
              </a:cxn>
            </a:cxnLst>
            <a:rect l="0" t="0" r="r" b="b"/>
            <a:pathLst>
              <a:path w="9" h="14">
                <a:moveTo>
                  <a:pt x="7" y="7"/>
                </a:moveTo>
                <a:cubicBezTo>
                  <a:pt x="5" y="9"/>
                  <a:pt x="3" y="11"/>
                  <a:pt x="0" y="14"/>
                </a:cubicBezTo>
                <a:cubicBezTo>
                  <a:pt x="0" y="9"/>
                  <a:pt x="0" y="5"/>
                  <a:pt x="0" y="0"/>
                </a:cubicBezTo>
                <a:cubicBezTo>
                  <a:pt x="3" y="0"/>
                  <a:pt x="6" y="0"/>
                  <a:pt x="9" y="0"/>
                </a:cubicBezTo>
                <a:cubicBezTo>
                  <a:pt x="8" y="3"/>
                  <a:pt x="7" y="5"/>
                  <a:pt x="6" y="7"/>
                </a:cubicBezTo>
                <a:lnTo>
                  <a:pt x="7" y="7"/>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grpSp>
        <p:nvGrpSpPr>
          <p:cNvPr id="490" name="Grupo 489">
            <a:extLst>
              <a:ext uri="{FF2B5EF4-FFF2-40B4-BE49-F238E27FC236}">
                <a16:creationId xmlns:a16="http://schemas.microsoft.com/office/drawing/2014/main" id="{07712F62-E3F6-4A83-8356-8A6EBE877013}"/>
              </a:ext>
            </a:extLst>
          </p:cNvPr>
          <p:cNvGrpSpPr/>
          <p:nvPr/>
        </p:nvGrpSpPr>
        <p:grpSpPr>
          <a:xfrm>
            <a:off x="619145" y="1719170"/>
            <a:ext cx="5375154" cy="4642183"/>
            <a:chOff x="10399713" y="3859213"/>
            <a:chExt cx="593725" cy="512763"/>
          </a:xfrm>
        </p:grpSpPr>
        <p:sp>
          <p:nvSpPr>
            <p:cNvPr id="491" name="Freeform 84363">
              <a:extLst>
                <a:ext uri="{FF2B5EF4-FFF2-40B4-BE49-F238E27FC236}">
                  <a16:creationId xmlns:a16="http://schemas.microsoft.com/office/drawing/2014/main" id="{8AF20F8D-7D85-48E9-AFDA-2A7122D89033}"/>
                </a:ext>
              </a:extLst>
            </p:cNvPr>
            <p:cNvSpPr>
              <a:spLocks noEditPoints="1"/>
            </p:cNvSpPr>
            <p:nvPr/>
          </p:nvSpPr>
          <p:spPr bwMode="auto">
            <a:xfrm>
              <a:off x="10645776" y="4002088"/>
              <a:ext cx="136525" cy="255588"/>
            </a:xfrm>
            <a:custGeom>
              <a:avLst/>
              <a:gdLst>
                <a:gd name="T0" fmla="*/ 145 w 289"/>
                <a:gd name="T1" fmla="*/ 98 h 536"/>
                <a:gd name="T2" fmla="*/ 271 w 289"/>
                <a:gd name="T3" fmla="*/ 536 h 536"/>
                <a:gd name="T4" fmla="*/ 168 w 289"/>
                <a:gd name="T5" fmla="*/ 473 h 536"/>
                <a:gd name="T6" fmla="*/ 145 w 289"/>
                <a:gd name="T7" fmla="*/ 536 h 536"/>
                <a:gd name="T8" fmla="*/ 139 w 289"/>
                <a:gd name="T9" fmla="*/ 501 h 536"/>
                <a:gd name="T10" fmla="*/ 126 w 289"/>
                <a:gd name="T11" fmla="*/ 536 h 536"/>
                <a:gd name="T12" fmla="*/ 25 w 289"/>
                <a:gd name="T13" fmla="*/ 449 h 536"/>
                <a:gd name="T14" fmla="*/ 10 w 289"/>
                <a:gd name="T15" fmla="*/ 536 h 536"/>
                <a:gd name="T16" fmla="*/ 10 w 289"/>
                <a:gd name="T17" fmla="*/ 325 h 536"/>
                <a:gd name="T18" fmla="*/ 146 w 289"/>
                <a:gd name="T19" fmla="*/ 0 h 536"/>
                <a:gd name="T20" fmla="*/ 139 w 289"/>
                <a:gd name="T21" fmla="*/ 477 h 536"/>
                <a:gd name="T22" fmla="*/ 53 w 289"/>
                <a:gd name="T23" fmla="*/ 234 h 536"/>
                <a:gd name="T24" fmla="*/ 47 w 289"/>
                <a:gd name="T25" fmla="*/ 429 h 536"/>
                <a:gd name="T26" fmla="*/ 53 w 289"/>
                <a:gd name="T27" fmla="*/ 429 h 536"/>
                <a:gd name="T28" fmla="*/ 118 w 289"/>
                <a:gd name="T29" fmla="*/ 435 h 536"/>
                <a:gd name="T30" fmla="*/ 115 w 289"/>
                <a:gd name="T31" fmla="*/ 41 h 536"/>
                <a:gd name="T32" fmla="*/ 93 w 289"/>
                <a:gd name="T33" fmla="*/ 433 h 536"/>
                <a:gd name="T34" fmla="*/ 98 w 289"/>
                <a:gd name="T35" fmla="*/ 40 h 536"/>
                <a:gd name="T36" fmla="*/ 30 w 289"/>
                <a:gd name="T37" fmla="*/ 188 h 536"/>
                <a:gd name="T38" fmla="*/ 27 w 289"/>
                <a:gd name="T39" fmla="*/ 33 h 536"/>
                <a:gd name="T40" fmla="*/ 25 w 289"/>
                <a:gd name="T41" fmla="*/ 428 h 536"/>
                <a:gd name="T42" fmla="*/ 30 w 289"/>
                <a:gd name="T43" fmla="*/ 332 h 536"/>
                <a:gd name="T44" fmla="*/ 70 w 289"/>
                <a:gd name="T45" fmla="*/ 428 h 536"/>
                <a:gd name="T46" fmla="*/ 75 w 289"/>
                <a:gd name="T47" fmla="*/ 429 h 536"/>
                <a:gd name="T48" fmla="*/ 70 w 289"/>
                <a:gd name="T49" fmla="*/ 234 h 536"/>
                <a:gd name="T50" fmla="*/ 172 w 289"/>
                <a:gd name="T51" fmla="*/ 316 h 536"/>
                <a:gd name="T52" fmla="*/ 265 w 289"/>
                <a:gd name="T53" fmla="*/ 313 h 536"/>
                <a:gd name="T54" fmla="*/ 260 w 289"/>
                <a:gd name="T55" fmla="*/ 269 h 536"/>
                <a:gd name="T56" fmla="*/ 168 w 289"/>
                <a:gd name="T57" fmla="*/ 267 h 536"/>
                <a:gd name="T58" fmla="*/ 216 w 289"/>
                <a:gd name="T59" fmla="*/ 340 h 536"/>
                <a:gd name="T60" fmla="*/ 262 w 289"/>
                <a:gd name="T61" fmla="*/ 334 h 536"/>
                <a:gd name="T62" fmla="*/ 174 w 289"/>
                <a:gd name="T63" fmla="*/ 339 h 536"/>
                <a:gd name="T64" fmla="*/ 263 w 289"/>
                <a:gd name="T65" fmla="*/ 456 h 536"/>
                <a:gd name="T66" fmla="*/ 186 w 289"/>
                <a:gd name="T67" fmla="*/ 451 h 536"/>
                <a:gd name="T68" fmla="*/ 175 w 289"/>
                <a:gd name="T69" fmla="*/ 457 h 536"/>
                <a:gd name="T70" fmla="*/ 265 w 289"/>
                <a:gd name="T71" fmla="*/ 407 h 536"/>
                <a:gd name="T72" fmla="*/ 174 w 289"/>
                <a:gd name="T73" fmla="*/ 410 h 536"/>
                <a:gd name="T74" fmla="*/ 265 w 289"/>
                <a:gd name="T75" fmla="*/ 126 h 536"/>
                <a:gd name="T76" fmla="*/ 173 w 289"/>
                <a:gd name="T77" fmla="*/ 129 h 536"/>
                <a:gd name="T78" fmla="*/ 168 w 289"/>
                <a:gd name="T79" fmla="*/ 150 h 536"/>
                <a:gd name="T80" fmla="*/ 260 w 289"/>
                <a:gd name="T81" fmla="*/ 147 h 536"/>
                <a:gd name="T82" fmla="*/ 262 w 289"/>
                <a:gd name="T83" fmla="*/ 175 h 536"/>
                <a:gd name="T84" fmla="*/ 174 w 289"/>
                <a:gd name="T85" fmla="*/ 170 h 536"/>
                <a:gd name="T86" fmla="*/ 175 w 289"/>
                <a:gd name="T87" fmla="*/ 176 h 536"/>
                <a:gd name="T88" fmla="*/ 265 w 289"/>
                <a:gd name="T89" fmla="*/ 196 h 536"/>
                <a:gd name="T90" fmla="*/ 174 w 289"/>
                <a:gd name="T91" fmla="*/ 199 h 536"/>
                <a:gd name="T92" fmla="*/ 174 w 289"/>
                <a:gd name="T93" fmla="*/ 287 h 536"/>
                <a:gd name="T94" fmla="*/ 265 w 289"/>
                <a:gd name="T95" fmla="*/ 290 h 536"/>
                <a:gd name="T96" fmla="*/ 217 w 289"/>
                <a:gd name="T97" fmla="*/ 358 h 536"/>
                <a:gd name="T98" fmla="*/ 174 w 289"/>
                <a:gd name="T99" fmla="*/ 363 h 536"/>
                <a:gd name="T100" fmla="*/ 263 w 289"/>
                <a:gd name="T101" fmla="*/ 358 h 536"/>
                <a:gd name="T102" fmla="*/ 216 w 289"/>
                <a:gd name="T103" fmla="*/ 386 h 536"/>
                <a:gd name="T104" fmla="*/ 260 w 289"/>
                <a:gd name="T105" fmla="*/ 381 h 536"/>
                <a:gd name="T106" fmla="*/ 168 w 289"/>
                <a:gd name="T107" fmla="*/ 383 h 536"/>
                <a:gd name="T108" fmla="*/ 217 w 289"/>
                <a:gd name="T109" fmla="*/ 246 h 536"/>
                <a:gd name="T110" fmla="*/ 262 w 289"/>
                <a:gd name="T111" fmla="*/ 241 h 536"/>
                <a:gd name="T112" fmla="*/ 174 w 289"/>
                <a:gd name="T113" fmla="*/ 246 h 536"/>
                <a:gd name="T114" fmla="*/ 262 w 289"/>
                <a:gd name="T115" fmla="*/ 433 h 536"/>
                <a:gd name="T116" fmla="*/ 174 w 289"/>
                <a:gd name="T117" fmla="*/ 428 h 536"/>
                <a:gd name="T118" fmla="*/ 217 w 289"/>
                <a:gd name="T119" fmla="*/ 222 h 536"/>
                <a:gd name="T120" fmla="*/ 174 w 289"/>
                <a:gd name="T121" fmla="*/ 21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536">
                  <a:moveTo>
                    <a:pt x="141" y="496"/>
                  </a:moveTo>
                  <a:cubicBezTo>
                    <a:pt x="143" y="494"/>
                    <a:pt x="144" y="490"/>
                    <a:pt x="145" y="487"/>
                  </a:cubicBezTo>
                  <a:cubicBezTo>
                    <a:pt x="145" y="483"/>
                    <a:pt x="144" y="480"/>
                    <a:pt x="144" y="476"/>
                  </a:cubicBezTo>
                  <a:cubicBezTo>
                    <a:pt x="144" y="350"/>
                    <a:pt x="144" y="224"/>
                    <a:pt x="145" y="98"/>
                  </a:cubicBezTo>
                  <a:cubicBezTo>
                    <a:pt x="145" y="96"/>
                    <a:pt x="145" y="94"/>
                    <a:pt x="145" y="92"/>
                  </a:cubicBezTo>
                  <a:cubicBezTo>
                    <a:pt x="193" y="92"/>
                    <a:pt x="241" y="92"/>
                    <a:pt x="289" y="92"/>
                  </a:cubicBezTo>
                  <a:cubicBezTo>
                    <a:pt x="289" y="240"/>
                    <a:pt x="289" y="388"/>
                    <a:pt x="289" y="536"/>
                  </a:cubicBezTo>
                  <a:cubicBezTo>
                    <a:pt x="283" y="536"/>
                    <a:pt x="277" y="536"/>
                    <a:pt x="271" y="536"/>
                  </a:cubicBezTo>
                  <a:cubicBezTo>
                    <a:pt x="271" y="534"/>
                    <a:pt x="271" y="532"/>
                    <a:pt x="271" y="530"/>
                  </a:cubicBezTo>
                  <a:cubicBezTo>
                    <a:pt x="271" y="513"/>
                    <a:pt x="271" y="496"/>
                    <a:pt x="271" y="479"/>
                  </a:cubicBezTo>
                  <a:cubicBezTo>
                    <a:pt x="271" y="475"/>
                    <a:pt x="270" y="473"/>
                    <a:pt x="265" y="473"/>
                  </a:cubicBezTo>
                  <a:cubicBezTo>
                    <a:pt x="233" y="473"/>
                    <a:pt x="200" y="473"/>
                    <a:pt x="168" y="473"/>
                  </a:cubicBezTo>
                  <a:cubicBezTo>
                    <a:pt x="164" y="473"/>
                    <a:pt x="163" y="474"/>
                    <a:pt x="163" y="479"/>
                  </a:cubicBezTo>
                  <a:cubicBezTo>
                    <a:pt x="163" y="496"/>
                    <a:pt x="163" y="513"/>
                    <a:pt x="163" y="530"/>
                  </a:cubicBezTo>
                  <a:cubicBezTo>
                    <a:pt x="163" y="532"/>
                    <a:pt x="163" y="534"/>
                    <a:pt x="163" y="536"/>
                  </a:cubicBezTo>
                  <a:cubicBezTo>
                    <a:pt x="156" y="536"/>
                    <a:pt x="151" y="536"/>
                    <a:pt x="145" y="536"/>
                  </a:cubicBezTo>
                  <a:cubicBezTo>
                    <a:pt x="145" y="529"/>
                    <a:pt x="145" y="522"/>
                    <a:pt x="145" y="515"/>
                  </a:cubicBezTo>
                  <a:cubicBezTo>
                    <a:pt x="144" y="511"/>
                    <a:pt x="144" y="506"/>
                    <a:pt x="144" y="502"/>
                  </a:cubicBezTo>
                  <a:cubicBezTo>
                    <a:pt x="144" y="500"/>
                    <a:pt x="142" y="499"/>
                    <a:pt x="141" y="498"/>
                  </a:cubicBezTo>
                  <a:cubicBezTo>
                    <a:pt x="140" y="499"/>
                    <a:pt x="139" y="500"/>
                    <a:pt x="139" y="501"/>
                  </a:cubicBezTo>
                  <a:cubicBezTo>
                    <a:pt x="139" y="502"/>
                    <a:pt x="140" y="504"/>
                    <a:pt x="140" y="505"/>
                  </a:cubicBezTo>
                  <a:cubicBezTo>
                    <a:pt x="140" y="508"/>
                    <a:pt x="139" y="511"/>
                    <a:pt x="139" y="514"/>
                  </a:cubicBezTo>
                  <a:cubicBezTo>
                    <a:pt x="139" y="521"/>
                    <a:pt x="139" y="528"/>
                    <a:pt x="139" y="536"/>
                  </a:cubicBezTo>
                  <a:cubicBezTo>
                    <a:pt x="135" y="536"/>
                    <a:pt x="131" y="536"/>
                    <a:pt x="126" y="536"/>
                  </a:cubicBezTo>
                  <a:cubicBezTo>
                    <a:pt x="126" y="529"/>
                    <a:pt x="126" y="523"/>
                    <a:pt x="126" y="517"/>
                  </a:cubicBezTo>
                  <a:cubicBezTo>
                    <a:pt x="126" y="496"/>
                    <a:pt x="126" y="476"/>
                    <a:pt x="126" y="455"/>
                  </a:cubicBezTo>
                  <a:cubicBezTo>
                    <a:pt x="126" y="451"/>
                    <a:pt x="125" y="449"/>
                    <a:pt x="120" y="449"/>
                  </a:cubicBezTo>
                  <a:cubicBezTo>
                    <a:pt x="88" y="449"/>
                    <a:pt x="57" y="449"/>
                    <a:pt x="25" y="449"/>
                  </a:cubicBezTo>
                  <a:cubicBezTo>
                    <a:pt x="21" y="449"/>
                    <a:pt x="19" y="451"/>
                    <a:pt x="19" y="455"/>
                  </a:cubicBezTo>
                  <a:cubicBezTo>
                    <a:pt x="19" y="480"/>
                    <a:pt x="19" y="505"/>
                    <a:pt x="19" y="530"/>
                  </a:cubicBezTo>
                  <a:cubicBezTo>
                    <a:pt x="19" y="532"/>
                    <a:pt x="19" y="534"/>
                    <a:pt x="19" y="536"/>
                  </a:cubicBezTo>
                  <a:cubicBezTo>
                    <a:pt x="16" y="536"/>
                    <a:pt x="13" y="536"/>
                    <a:pt x="10" y="536"/>
                  </a:cubicBezTo>
                  <a:cubicBezTo>
                    <a:pt x="10" y="534"/>
                    <a:pt x="10" y="532"/>
                    <a:pt x="10" y="530"/>
                  </a:cubicBezTo>
                  <a:cubicBezTo>
                    <a:pt x="10" y="473"/>
                    <a:pt x="10" y="416"/>
                    <a:pt x="10" y="359"/>
                  </a:cubicBezTo>
                  <a:cubicBezTo>
                    <a:pt x="10" y="351"/>
                    <a:pt x="9" y="342"/>
                    <a:pt x="8" y="334"/>
                  </a:cubicBezTo>
                  <a:cubicBezTo>
                    <a:pt x="8" y="331"/>
                    <a:pt x="10" y="328"/>
                    <a:pt x="10" y="325"/>
                  </a:cubicBezTo>
                  <a:cubicBezTo>
                    <a:pt x="10" y="286"/>
                    <a:pt x="10" y="247"/>
                    <a:pt x="10" y="209"/>
                  </a:cubicBezTo>
                  <a:cubicBezTo>
                    <a:pt x="10" y="198"/>
                    <a:pt x="10" y="198"/>
                    <a:pt x="0" y="197"/>
                  </a:cubicBezTo>
                  <a:cubicBezTo>
                    <a:pt x="0" y="132"/>
                    <a:pt x="0" y="66"/>
                    <a:pt x="0" y="0"/>
                  </a:cubicBezTo>
                  <a:cubicBezTo>
                    <a:pt x="48" y="0"/>
                    <a:pt x="97" y="0"/>
                    <a:pt x="146" y="0"/>
                  </a:cubicBezTo>
                  <a:cubicBezTo>
                    <a:pt x="146" y="29"/>
                    <a:pt x="146" y="57"/>
                    <a:pt x="146" y="86"/>
                  </a:cubicBezTo>
                  <a:cubicBezTo>
                    <a:pt x="139" y="85"/>
                    <a:pt x="139" y="90"/>
                    <a:pt x="139" y="95"/>
                  </a:cubicBezTo>
                  <a:cubicBezTo>
                    <a:pt x="139" y="144"/>
                    <a:pt x="139" y="194"/>
                    <a:pt x="139" y="243"/>
                  </a:cubicBezTo>
                  <a:cubicBezTo>
                    <a:pt x="139" y="321"/>
                    <a:pt x="139" y="399"/>
                    <a:pt x="139" y="477"/>
                  </a:cubicBezTo>
                  <a:cubicBezTo>
                    <a:pt x="139" y="483"/>
                    <a:pt x="139" y="490"/>
                    <a:pt x="139" y="496"/>
                  </a:cubicBezTo>
                  <a:cubicBezTo>
                    <a:pt x="140" y="496"/>
                    <a:pt x="140" y="496"/>
                    <a:pt x="141" y="496"/>
                  </a:cubicBezTo>
                  <a:close/>
                  <a:moveTo>
                    <a:pt x="53" y="234"/>
                  </a:moveTo>
                  <a:cubicBezTo>
                    <a:pt x="53" y="234"/>
                    <a:pt x="53" y="234"/>
                    <a:pt x="53" y="234"/>
                  </a:cubicBezTo>
                  <a:cubicBezTo>
                    <a:pt x="53" y="169"/>
                    <a:pt x="53" y="105"/>
                    <a:pt x="53" y="40"/>
                  </a:cubicBezTo>
                  <a:cubicBezTo>
                    <a:pt x="53" y="38"/>
                    <a:pt x="54" y="34"/>
                    <a:pt x="50" y="34"/>
                  </a:cubicBezTo>
                  <a:cubicBezTo>
                    <a:pt x="49" y="34"/>
                    <a:pt x="47" y="38"/>
                    <a:pt x="47" y="40"/>
                  </a:cubicBezTo>
                  <a:cubicBezTo>
                    <a:pt x="47" y="170"/>
                    <a:pt x="47" y="299"/>
                    <a:pt x="47" y="429"/>
                  </a:cubicBezTo>
                  <a:cubicBezTo>
                    <a:pt x="47" y="430"/>
                    <a:pt x="47" y="431"/>
                    <a:pt x="47" y="432"/>
                  </a:cubicBezTo>
                  <a:cubicBezTo>
                    <a:pt x="48" y="433"/>
                    <a:pt x="49" y="434"/>
                    <a:pt x="50" y="435"/>
                  </a:cubicBezTo>
                  <a:cubicBezTo>
                    <a:pt x="51" y="434"/>
                    <a:pt x="52" y="434"/>
                    <a:pt x="53" y="432"/>
                  </a:cubicBezTo>
                  <a:cubicBezTo>
                    <a:pt x="53" y="431"/>
                    <a:pt x="53" y="430"/>
                    <a:pt x="53" y="429"/>
                  </a:cubicBezTo>
                  <a:cubicBezTo>
                    <a:pt x="53" y="364"/>
                    <a:pt x="53" y="299"/>
                    <a:pt x="53" y="234"/>
                  </a:cubicBezTo>
                  <a:close/>
                  <a:moveTo>
                    <a:pt x="115" y="235"/>
                  </a:moveTo>
                  <a:cubicBezTo>
                    <a:pt x="115" y="299"/>
                    <a:pt x="115" y="363"/>
                    <a:pt x="115" y="428"/>
                  </a:cubicBezTo>
                  <a:cubicBezTo>
                    <a:pt x="115" y="430"/>
                    <a:pt x="114" y="435"/>
                    <a:pt x="118" y="435"/>
                  </a:cubicBezTo>
                  <a:cubicBezTo>
                    <a:pt x="123" y="435"/>
                    <a:pt x="121" y="430"/>
                    <a:pt x="121" y="428"/>
                  </a:cubicBezTo>
                  <a:cubicBezTo>
                    <a:pt x="121" y="299"/>
                    <a:pt x="121" y="170"/>
                    <a:pt x="121" y="41"/>
                  </a:cubicBezTo>
                  <a:cubicBezTo>
                    <a:pt x="121" y="38"/>
                    <a:pt x="123" y="34"/>
                    <a:pt x="118" y="34"/>
                  </a:cubicBezTo>
                  <a:cubicBezTo>
                    <a:pt x="117" y="34"/>
                    <a:pt x="115" y="39"/>
                    <a:pt x="115" y="41"/>
                  </a:cubicBezTo>
                  <a:cubicBezTo>
                    <a:pt x="115" y="106"/>
                    <a:pt x="115" y="170"/>
                    <a:pt x="115" y="235"/>
                  </a:cubicBezTo>
                  <a:close/>
                  <a:moveTo>
                    <a:pt x="93" y="234"/>
                  </a:moveTo>
                  <a:cubicBezTo>
                    <a:pt x="93" y="299"/>
                    <a:pt x="93" y="364"/>
                    <a:pt x="93" y="428"/>
                  </a:cubicBezTo>
                  <a:cubicBezTo>
                    <a:pt x="93" y="430"/>
                    <a:pt x="92" y="432"/>
                    <a:pt x="93" y="433"/>
                  </a:cubicBezTo>
                  <a:cubicBezTo>
                    <a:pt x="93" y="434"/>
                    <a:pt x="95" y="435"/>
                    <a:pt x="95" y="435"/>
                  </a:cubicBezTo>
                  <a:cubicBezTo>
                    <a:pt x="96" y="435"/>
                    <a:pt x="97" y="434"/>
                    <a:pt x="98" y="433"/>
                  </a:cubicBezTo>
                  <a:cubicBezTo>
                    <a:pt x="98" y="432"/>
                    <a:pt x="98" y="431"/>
                    <a:pt x="98" y="430"/>
                  </a:cubicBezTo>
                  <a:cubicBezTo>
                    <a:pt x="98" y="300"/>
                    <a:pt x="98" y="170"/>
                    <a:pt x="98" y="40"/>
                  </a:cubicBezTo>
                  <a:cubicBezTo>
                    <a:pt x="98" y="37"/>
                    <a:pt x="99" y="33"/>
                    <a:pt x="95" y="33"/>
                  </a:cubicBezTo>
                  <a:cubicBezTo>
                    <a:pt x="91" y="34"/>
                    <a:pt x="93" y="38"/>
                    <a:pt x="93" y="40"/>
                  </a:cubicBezTo>
                  <a:cubicBezTo>
                    <a:pt x="93" y="105"/>
                    <a:pt x="93" y="170"/>
                    <a:pt x="93" y="234"/>
                  </a:cubicBezTo>
                  <a:close/>
                  <a:moveTo>
                    <a:pt x="30" y="188"/>
                  </a:moveTo>
                  <a:cubicBezTo>
                    <a:pt x="30" y="188"/>
                    <a:pt x="30" y="188"/>
                    <a:pt x="30" y="188"/>
                  </a:cubicBezTo>
                  <a:cubicBezTo>
                    <a:pt x="30" y="139"/>
                    <a:pt x="30" y="90"/>
                    <a:pt x="30" y="41"/>
                  </a:cubicBezTo>
                  <a:cubicBezTo>
                    <a:pt x="30" y="39"/>
                    <a:pt x="30" y="38"/>
                    <a:pt x="30" y="36"/>
                  </a:cubicBezTo>
                  <a:cubicBezTo>
                    <a:pt x="29" y="35"/>
                    <a:pt x="28" y="34"/>
                    <a:pt x="27" y="33"/>
                  </a:cubicBezTo>
                  <a:cubicBezTo>
                    <a:pt x="26" y="34"/>
                    <a:pt x="25" y="35"/>
                    <a:pt x="25" y="36"/>
                  </a:cubicBezTo>
                  <a:cubicBezTo>
                    <a:pt x="24" y="38"/>
                    <a:pt x="24" y="40"/>
                    <a:pt x="24" y="42"/>
                  </a:cubicBezTo>
                  <a:cubicBezTo>
                    <a:pt x="24" y="146"/>
                    <a:pt x="24" y="250"/>
                    <a:pt x="24" y="354"/>
                  </a:cubicBezTo>
                  <a:cubicBezTo>
                    <a:pt x="24" y="378"/>
                    <a:pt x="24" y="403"/>
                    <a:pt x="25" y="428"/>
                  </a:cubicBezTo>
                  <a:cubicBezTo>
                    <a:pt x="25" y="431"/>
                    <a:pt x="23" y="435"/>
                    <a:pt x="27" y="435"/>
                  </a:cubicBezTo>
                  <a:cubicBezTo>
                    <a:pt x="32" y="435"/>
                    <a:pt x="30" y="430"/>
                    <a:pt x="30" y="428"/>
                  </a:cubicBezTo>
                  <a:cubicBezTo>
                    <a:pt x="30" y="403"/>
                    <a:pt x="29" y="377"/>
                    <a:pt x="29" y="352"/>
                  </a:cubicBezTo>
                  <a:cubicBezTo>
                    <a:pt x="29" y="345"/>
                    <a:pt x="30" y="339"/>
                    <a:pt x="30" y="332"/>
                  </a:cubicBezTo>
                  <a:cubicBezTo>
                    <a:pt x="30" y="284"/>
                    <a:pt x="30" y="236"/>
                    <a:pt x="30" y="188"/>
                  </a:cubicBezTo>
                  <a:close/>
                  <a:moveTo>
                    <a:pt x="70" y="234"/>
                  </a:moveTo>
                  <a:cubicBezTo>
                    <a:pt x="70" y="234"/>
                    <a:pt x="70" y="234"/>
                    <a:pt x="70" y="234"/>
                  </a:cubicBezTo>
                  <a:cubicBezTo>
                    <a:pt x="70" y="299"/>
                    <a:pt x="70" y="363"/>
                    <a:pt x="70" y="428"/>
                  </a:cubicBezTo>
                  <a:cubicBezTo>
                    <a:pt x="70" y="429"/>
                    <a:pt x="70" y="431"/>
                    <a:pt x="70" y="432"/>
                  </a:cubicBezTo>
                  <a:cubicBezTo>
                    <a:pt x="70" y="433"/>
                    <a:pt x="72" y="434"/>
                    <a:pt x="72" y="435"/>
                  </a:cubicBezTo>
                  <a:cubicBezTo>
                    <a:pt x="73" y="434"/>
                    <a:pt x="75" y="433"/>
                    <a:pt x="75" y="432"/>
                  </a:cubicBezTo>
                  <a:cubicBezTo>
                    <a:pt x="76" y="431"/>
                    <a:pt x="75" y="430"/>
                    <a:pt x="75" y="429"/>
                  </a:cubicBezTo>
                  <a:cubicBezTo>
                    <a:pt x="75" y="300"/>
                    <a:pt x="75" y="170"/>
                    <a:pt x="75" y="41"/>
                  </a:cubicBezTo>
                  <a:cubicBezTo>
                    <a:pt x="75" y="38"/>
                    <a:pt x="77" y="33"/>
                    <a:pt x="72" y="34"/>
                  </a:cubicBezTo>
                  <a:cubicBezTo>
                    <a:pt x="68" y="34"/>
                    <a:pt x="70" y="38"/>
                    <a:pt x="70" y="41"/>
                  </a:cubicBezTo>
                  <a:cubicBezTo>
                    <a:pt x="70" y="105"/>
                    <a:pt x="70" y="170"/>
                    <a:pt x="70" y="234"/>
                  </a:cubicBezTo>
                  <a:close/>
                  <a:moveTo>
                    <a:pt x="217" y="311"/>
                  </a:moveTo>
                  <a:cubicBezTo>
                    <a:pt x="202" y="311"/>
                    <a:pt x="187" y="311"/>
                    <a:pt x="172" y="311"/>
                  </a:cubicBezTo>
                  <a:cubicBezTo>
                    <a:pt x="171" y="311"/>
                    <a:pt x="170" y="313"/>
                    <a:pt x="168" y="313"/>
                  </a:cubicBezTo>
                  <a:cubicBezTo>
                    <a:pt x="170" y="314"/>
                    <a:pt x="171" y="316"/>
                    <a:pt x="172" y="316"/>
                  </a:cubicBezTo>
                  <a:cubicBezTo>
                    <a:pt x="176" y="316"/>
                    <a:pt x="180" y="316"/>
                    <a:pt x="184" y="316"/>
                  </a:cubicBezTo>
                  <a:cubicBezTo>
                    <a:pt x="209" y="316"/>
                    <a:pt x="234" y="316"/>
                    <a:pt x="259" y="316"/>
                  </a:cubicBezTo>
                  <a:cubicBezTo>
                    <a:pt x="259" y="316"/>
                    <a:pt x="260" y="316"/>
                    <a:pt x="261" y="316"/>
                  </a:cubicBezTo>
                  <a:cubicBezTo>
                    <a:pt x="262" y="315"/>
                    <a:pt x="264" y="314"/>
                    <a:pt x="265" y="313"/>
                  </a:cubicBezTo>
                  <a:cubicBezTo>
                    <a:pt x="264" y="312"/>
                    <a:pt x="262" y="311"/>
                    <a:pt x="261" y="311"/>
                  </a:cubicBezTo>
                  <a:cubicBezTo>
                    <a:pt x="246" y="311"/>
                    <a:pt x="232" y="311"/>
                    <a:pt x="217" y="311"/>
                  </a:cubicBezTo>
                  <a:close/>
                  <a:moveTo>
                    <a:pt x="217" y="269"/>
                  </a:moveTo>
                  <a:cubicBezTo>
                    <a:pt x="231" y="269"/>
                    <a:pt x="246" y="269"/>
                    <a:pt x="260" y="269"/>
                  </a:cubicBezTo>
                  <a:cubicBezTo>
                    <a:pt x="262" y="269"/>
                    <a:pt x="264" y="267"/>
                    <a:pt x="265" y="266"/>
                  </a:cubicBezTo>
                  <a:cubicBezTo>
                    <a:pt x="264" y="266"/>
                    <a:pt x="262" y="264"/>
                    <a:pt x="260" y="264"/>
                  </a:cubicBezTo>
                  <a:cubicBezTo>
                    <a:pt x="231" y="264"/>
                    <a:pt x="202" y="264"/>
                    <a:pt x="173" y="264"/>
                  </a:cubicBezTo>
                  <a:cubicBezTo>
                    <a:pt x="172" y="264"/>
                    <a:pt x="170" y="266"/>
                    <a:pt x="168" y="267"/>
                  </a:cubicBezTo>
                  <a:cubicBezTo>
                    <a:pt x="170" y="267"/>
                    <a:pt x="172" y="269"/>
                    <a:pt x="173" y="269"/>
                  </a:cubicBezTo>
                  <a:cubicBezTo>
                    <a:pt x="188" y="269"/>
                    <a:pt x="202" y="269"/>
                    <a:pt x="217" y="269"/>
                  </a:cubicBezTo>
                  <a:close/>
                  <a:moveTo>
                    <a:pt x="216" y="340"/>
                  </a:moveTo>
                  <a:cubicBezTo>
                    <a:pt x="216" y="340"/>
                    <a:pt x="216" y="340"/>
                    <a:pt x="216" y="340"/>
                  </a:cubicBezTo>
                  <a:cubicBezTo>
                    <a:pt x="228" y="340"/>
                    <a:pt x="240" y="340"/>
                    <a:pt x="251" y="340"/>
                  </a:cubicBezTo>
                  <a:cubicBezTo>
                    <a:pt x="255" y="340"/>
                    <a:pt x="258" y="340"/>
                    <a:pt x="262" y="339"/>
                  </a:cubicBezTo>
                  <a:cubicBezTo>
                    <a:pt x="263" y="339"/>
                    <a:pt x="264" y="338"/>
                    <a:pt x="265" y="337"/>
                  </a:cubicBezTo>
                  <a:cubicBezTo>
                    <a:pt x="264" y="336"/>
                    <a:pt x="263" y="335"/>
                    <a:pt x="262" y="334"/>
                  </a:cubicBezTo>
                  <a:cubicBezTo>
                    <a:pt x="261" y="334"/>
                    <a:pt x="260" y="334"/>
                    <a:pt x="260" y="334"/>
                  </a:cubicBezTo>
                  <a:cubicBezTo>
                    <a:pt x="231" y="334"/>
                    <a:pt x="202" y="334"/>
                    <a:pt x="174" y="334"/>
                  </a:cubicBezTo>
                  <a:cubicBezTo>
                    <a:pt x="172" y="334"/>
                    <a:pt x="170" y="336"/>
                    <a:pt x="168" y="337"/>
                  </a:cubicBezTo>
                  <a:cubicBezTo>
                    <a:pt x="170" y="338"/>
                    <a:pt x="172" y="339"/>
                    <a:pt x="174" y="339"/>
                  </a:cubicBezTo>
                  <a:cubicBezTo>
                    <a:pt x="188" y="340"/>
                    <a:pt x="202" y="340"/>
                    <a:pt x="216" y="340"/>
                  </a:cubicBezTo>
                  <a:close/>
                  <a:moveTo>
                    <a:pt x="216" y="457"/>
                  </a:moveTo>
                  <a:cubicBezTo>
                    <a:pt x="231" y="457"/>
                    <a:pt x="245" y="457"/>
                    <a:pt x="259" y="457"/>
                  </a:cubicBezTo>
                  <a:cubicBezTo>
                    <a:pt x="260" y="457"/>
                    <a:pt x="262" y="457"/>
                    <a:pt x="263" y="456"/>
                  </a:cubicBezTo>
                  <a:cubicBezTo>
                    <a:pt x="264" y="456"/>
                    <a:pt x="264" y="455"/>
                    <a:pt x="265" y="454"/>
                  </a:cubicBezTo>
                  <a:cubicBezTo>
                    <a:pt x="264" y="453"/>
                    <a:pt x="264" y="452"/>
                    <a:pt x="262" y="451"/>
                  </a:cubicBezTo>
                  <a:cubicBezTo>
                    <a:pt x="261" y="451"/>
                    <a:pt x="259" y="451"/>
                    <a:pt x="257" y="451"/>
                  </a:cubicBezTo>
                  <a:cubicBezTo>
                    <a:pt x="234" y="451"/>
                    <a:pt x="210" y="451"/>
                    <a:pt x="186" y="451"/>
                  </a:cubicBezTo>
                  <a:cubicBezTo>
                    <a:pt x="181" y="451"/>
                    <a:pt x="176" y="451"/>
                    <a:pt x="172" y="451"/>
                  </a:cubicBezTo>
                  <a:cubicBezTo>
                    <a:pt x="170" y="451"/>
                    <a:pt x="169" y="453"/>
                    <a:pt x="168" y="454"/>
                  </a:cubicBezTo>
                  <a:cubicBezTo>
                    <a:pt x="169" y="455"/>
                    <a:pt x="170" y="456"/>
                    <a:pt x="172" y="456"/>
                  </a:cubicBezTo>
                  <a:cubicBezTo>
                    <a:pt x="173" y="457"/>
                    <a:pt x="174" y="457"/>
                    <a:pt x="175" y="457"/>
                  </a:cubicBezTo>
                  <a:cubicBezTo>
                    <a:pt x="189" y="457"/>
                    <a:pt x="203" y="457"/>
                    <a:pt x="216" y="457"/>
                  </a:cubicBezTo>
                  <a:close/>
                  <a:moveTo>
                    <a:pt x="217" y="410"/>
                  </a:moveTo>
                  <a:cubicBezTo>
                    <a:pt x="231" y="410"/>
                    <a:pt x="246" y="410"/>
                    <a:pt x="260" y="410"/>
                  </a:cubicBezTo>
                  <a:cubicBezTo>
                    <a:pt x="262" y="410"/>
                    <a:pt x="263" y="408"/>
                    <a:pt x="265" y="407"/>
                  </a:cubicBezTo>
                  <a:cubicBezTo>
                    <a:pt x="264" y="406"/>
                    <a:pt x="262" y="404"/>
                    <a:pt x="260" y="404"/>
                  </a:cubicBezTo>
                  <a:cubicBezTo>
                    <a:pt x="231" y="404"/>
                    <a:pt x="202" y="404"/>
                    <a:pt x="174" y="404"/>
                  </a:cubicBezTo>
                  <a:cubicBezTo>
                    <a:pt x="172" y="404"/>
                    <a:pt x="170" y="406"/>
                    <a:pt x="168" y="407"/>
                  </a:cubicBezTo>
                  <a:cubicBezTo>
                    <a:pt x="170" y="408"/>
                    <a:pt x="172" y="410"/>
                    <a:pt x="174" y="410"/>
                  </a:cubicBezTo>
                  <a:cubicBezTo>
                    <a:pt x="188" y="410"/>
                    <a:pt x="202" y="410"/>
                    <a:pt x="217" y="410"/>
                  </a:cubicBezTo>
                  <a:close/>
                  <a:moveTo>
                    <a:pt x="216" y="129"/>
                  </a:moveTo>
                  <a:cubicBezTo>
                    <a:pt x="231" y="129"/>
                    <a:pt x="246" y="129"/>
                    <a:pt x="260" y="129"/>
                  </a:cubicBezTo>
                  <a:cubicBezTo>
                    <a:pt x="262" y="129"/>
                    <a:pt x="264" y="127"/>
                    <a:pt x="265" y="126"/>
                  </a:cubicBezTo>
                  <a:cubicBezTo>
                    <a:pt x="264" y="125"/>
                    <a:pt x="262" y="123"/>
                    <a:pt x="260" y="123"/>
                  </a:cubicBezTo>
                  <a:cubicBezTo>
                    <a:pt x="231" y="123"/>
                    <a:pt x="202" y="123"/>
                    <a:pt x="173" y="123"/>
                  </a:cubicBezTo>
                  <a:cubicBezTo>
                    <a:pt x="171" y="123"/>
                    <a:pt x="170" y="125"/>
                    <a:pt x="168" y="126"/>
                  </a:cubicBezTo>
                  <a:cubicBezTo>
                    <a:pt x="170" y="127"/>
                    <a:pt x="172" y="129"/>
                    <a:pt x="173" y="129"/>
                  </a:cubicBezTo>
                  <a:cubicBezTo>
                    <a:pt x="188" y="129"/>
                    <a:pt x="202" y="129"/>
                    <a:pt x="216" y="129"/>
                  </a:cubicBezTo>
                  <a:close/>
                  <a:moveTo>
                    <a:pt x="217" y="147"/>
                  </a:moveTo>
                  <a:cubicBezTo>
                    <a:pt x="202" y="147"/>
                    <a:pt x="188" y="147"/>
                    <a:pt x="174" y="147"/>
                  </a:cubicBezTo>
                  <a:cubicBezTo>
                    <a:pt x="172" y="147"/>
                    <a:pt x="170" y="149"/>
                    <a:pt x="168" y="150"/>
                  </a:cubicBezTo>
                  <a:cubicBezTo>
                    <a:pt x="170" y="151"/>
                    <a:pt x="172" y="152"/>
                    <a:pt x="174" y="152"/>
                  </a:cubicBezTo>
                  <a:cubicBezTo>
                    <a:pt x="202" y="152"/>
                    <a:pt x="231" y="152"/>
                    <a:pt x="260" y="152"/>
                  </a:cubicBezTo>
                  <a:cubicBezTo>
                    <a:pt x="262" y="152"/>
                    <a:pt x="263" y="150"/>
                    <a:pt x="265" y="150"/>
                  </a:cubicBezTo>
                  <a:cubicBezTo>
                    <a:pt x="263" y="149"/>
                    <a:pt x="262" y="147"/>
                    <a:pt x="260" y="147"/>
                  </a:cubicBezTo>
                  <a:cubicBezTo>
                    <a:pt x="246" y="147"/>
                    <a:pt x="231" y="147"/>
                    <a:pt x="217" y="147"/>
                  </a:cubicBezTo>
                  <a:close/>
                  <a:moveTo>
                    <a:pt x="216" y="176"/>
                  </a:moveTo>
                  <a:cubicBezTo>
                    <a:pt x="230" y="176"/>
                    <a:pt x="244" y="176"/>
                    <a:pt x="258" y="176"/>
                  </a:cubicBezTo>
                  <a:cubicBezTo>
                    <a:pt x="259" y="176"/>
                    <a:pt x="261" y="176"/>
                    <a:pt x="262" y="175"/>
                  </a:cubicBezTo>
                  <a:cubicBezTo>
                    <a:pt x="263" y="175"/>
                    <a:pt x="264" y="174"/>
                    <a:pt x="265" y="173"/>
                  </a:cubicBezTo>
                  <a:cubicBezTo>
                    <a:pt x="264" y="172"/>
                    <a:pt x="263" y="171"/>
                    <a:pt x="262" y="170"/>
                  </a:cubicBezTo>
                  <a:cubicBezTo>
                    <a:pt x="262" y="170"/>
                    <a:pt x="260" y="170"/>
                    <a:pt x="259" y="170"/>
                  </a:cubicBezTo>
                  <a:cubicBezTo>
                    <a:pt x="231" y="170"/>
                    <a:pt x="202" y="170"/>
                    <a:pt x="174" y="170"/>
                  </a:cubicBezTo>
                  <a:cubicBezTo>
                    <a:pt x="173" y="170"/>
                    <a:pt x="171" y="170"/>
                    <a:pt x="170" y="170"/>
                  </a:cubicBezTo>
                  <a:cubicBezTo>
                    <a:pt x="170" y="171"/>
                    <a:pt x="168" y="172"/>
                    <a:pt x="168" y="173"/>
                  </a:cubicBezTo>
                  <a:cubicBezTo>
                    <a:pt x="169" y="174"/>
                    <a:pt x="170" y="175"/>
                    <a:pt x="171" y="175"/>
                  </a:cubicBezTo>
                  <a:cubicBezTo>
                    <a:pt x="172" y="176"/>
                    <a:pt x="174" y="176"/>
                    <a:pt x="175" y="176"/>
                  </a:cubicBezTo>
                  <a:cubicBezTo>
                    <a:pt x="189" y="176"/>
                    <a:pt x="203" y="176"/>
                    <a:pt x="216" y="176"/>
                  </a:cubicBezTo>
                  <a:close/>
                  <a:moveTo>
                    <a:pt x="217" y="199"/>
                  </a:moveTo>
                  <a:cubicBezTo>
                    <a:pt x="231" y="199"/>
                    <a:pt x="246" y="199"/>
                    <a:pt x="260" y="199"/>
                  </a:cubicBezTo>
                  <a:cubicBezTo>
                    <a:pt x="262" y="199"/>
                    <a:pt x="263" y="197"/>
                    <a:pt x="265" y="196"/>
                  </a:cubicBezTo>
                  <a:cubicBezTo>
                    <a:pt x="264" y="195"/>
                    <a:pt x="262" y="194"/>
                    <a:pt x="260" y="194"/>
                  </a:cubicBezTo>
                  <a:cubicBezTo>
                    <a:pt x="231" y="194"/>
                    <a:pt x="202" y="194"/>
                    <a:pt x="174" y="194"/>
                  </a:cubicBezTo>
                  <a:cubicBezTo>
                    <a:pt x="172" y="194"/>
                    <a:pt x="170" y="196"/>
                    <a:pt x="168" y="197"/>
                  </a:cubicBezTo>
                  <a:cubicBezTo>
                    <a:pt x="170" y="197"/>
                    <a:pt x="172" y="199"/>
                    <a:pt x="174" y="199"/>
                  </a:cubicBezTo>
                  <a:cubicBezTo>
                    <a:pt x="188" y="199"/>
                    <a:pt x="202" y="199"/>
                    <a:pt x="217" y="199"/>
                  </a:cubicBezTo>
                  <a:close/>
                  <a:moveTo>
                    <a:pt x="217" y="287"/>
                  </a:moveTo>
                  <a:cubicBezTo>
                    <a:pt x="217" y="287"/>
                    <a:pt x="217" y="287"/>
                    <a:pt x="217" y="287"/>
                  </a:cubicBezTo>
                  <a:cubicBezTo>
                    <a:pt x="202" y="287"/>
                    <a:pt x="188" y="287"/>
                    <a:pt x="174" y="287"/>
                  </a:cubicBezTo>
                  <a:cubicBezTo>
                    <a:pt x="172" y="287"/>
                    <a:pt x="170" y="289"/>
                    <a:pt x="168" y="290"/>
                  </a:cubicBezTo>
                  <a:cubicBezTo>
                    <a:pt x="170" y="291"/>
                    <a:pt x="172" y="293"/>
                    <a:pt x="173" y="293"/>
                  </a:cubicBezTo>
                  <a:cubicBezTo>
                    <a:pt x="202" y="293"/>
                    <a:pt x="231" y="293"/>
                    <a:pt x="260" y="293"/>
                  </a:cubicBezTo>
                  <a:cubicBezTo>
                    <a:pt x="262" y="293"/>
                    <a:pt x="263" y="291"/>
                    <a:pt x="265" y="290"/>
                  </a:cubicBezTo>
                  <a:cubicBezTo>
                    <a:pt x="264" y="289"/>
                    <a:pt x="262" y="287"/>
                    <a:pt x="260" y="287"/>
                  </a:cubicBezTo>
                  <a:cubicBezTo>
                    <a:pt x="246" y="287"/>
                    <a:pt x="231" y="287"/>
                    <a:pt x="217" y="287"/>
                  </a:cubicBezTo>
                  <a:close/>
                  <a:moveTo>
                    <a:pt x="217" y="358"/>
                  </a:moveTo>
                  <a:cubicBezTo>
                    <a:pt x="217" y="358"/>
                    <a:pt x="217" y="358"/>
                    <a:pt x="217" y="358"/>
                  </a:cubicBezTo>
                  <a:cubicBezTo>
                    <a:pt x="202" y="358"/>
                    <a:pt x="187" y="357"/>
                    <a:pt x="173" y="358"/>
                  </a:cubicBezTo>
                  <a:cubicBezTo>
                    <a:pt x="171" y="358"/>
                    <a:pt x="170" y="359"/>
                    <a:pt x="168" y="360"/>
                  </a:cubicBezTo>
                  <a:cubicBezTo>
                    <a:pt x="170" y="361"/>
                    <a:pt x="171" y="362"/>
                    <a:pt x="173" y="363"/>
                  </a:cubicBezTo>
                  <a:cubicBezTo>
                    <a:pt x="173" y="363"/>
                    <a:pt x="174" y="363"/>
                    <a:pt x="174" y="363"/>
                  </a:cubicBezTo>
                  <a:cubicBezTo>
                    <a:pt x="203" y="363"/>
                    <a:pt x="231" y="363"/>
                    <a:pt x="259" y="363"/>
                  </a:cubicBezTo>
                  <a:cubicBezTo>
                    <a:pt x="261" y="363"/>
                    <a:pt x="262" y="363"/>
                    <a:pt x="263" y="363"/>
                  </a:cubicBezTo>
                  <a:cubicBezTo>
                    <a:pt x="264" y="362"/>
                    <a:pt x="265" y="361"/>
                    <a:pt x="265" y="360"/>
                  </a:cubicBezTo>
                  <a:cubicBezTo>
                    <a:pt x="265" y="359"/>
                    <a:pt x="264" y="358"/>
                    <a:pt x="263" y="358"/>
                  </a:cubicBezTo>
                  <a:cubicBezTo>
                    <a:pt x="262" y="357"/>
                    <a:pt x="260" y="358"/>
                    <a:pt x="259" y="358"/>
                  </a:cubicBezTo>
                  <a:cubicBezTo>
                    <a:pt x="245" y="357"/>
                    <a:pt x="231" y="358"/>
                    <a:pt x="217" y="358"/>
                  </a:cubicBezTo>
                  <a:close/>
                  <a:moveTo>
                    <a:pt x="216" y="386"/>
                  </a:moveTo>
                  <a:cubicBezTo>
                    <a:pt x="216" y="386"/>
                    <a:pt x="216" y="386"/>
                    <a:pt x="216" y="386"/>
                  </a:cubicBezTo>
                  <a:cubicBezTo>
                    <a:pt x="222" y="386"/>
                    <a:pt x="229" y="386"/>
                    <a:pt x="235" y="386"/>
                  </a:cubicBezTo>
                  <a:cubicBezTo>
                    <a:pt x="243" y="386"/>
                    <a:pt x="252" y="386"/>
                    <a:pt x="261" y="386"/>
                  </a:cubicBezTo>
                  <a:cubicBezTo>
                    <a:pt x="262" y="386"/>
                    <a:pt x="264" y="384"/>
                    <a:pt x="265" y="384"/>
                  </a:cubicBezTo>
                  <a:cubicBezTo>
                    <a:pt x="264" y="383"/>
                    <a:pt x="262" y="382"/>
                    <a:pt x="260" y="381"/>
                  </a:cubicBezTo>
                  <a:cubicBezTo>
                    <a:pt x="260" y="381"/>
                    <a:pt x="259" y="381"/>
                    <a:pt x="259" y="381"/>
                  </a:cubicBezTo>
                  <a:cubicBezTo>
                    <a:pt x="231" y="381"/>
                    <a:pt x="203" y="381"/>
                    <a:pt x="175" y="381"/>
                  </a:cubicBezTo>
                  <a:cubicBezTo>
                    <a:pt x="173" y="381"/>
                    <a:pt x="172" y="381"/>
                    <a:pt x="171" y="381"/>
                  </a:cubicBezTo>
                  <a:cubicBezTo>
                    <a:pt x="170" y="382"/>
                    <a:pt x="168" y="383"/>
                    <a:pt x="168" y="383"/>
                  </a:cubicBezTo>
                  <a:cubicBezTo>
                    <a:pt x="169" y="384"/>
                    <a:pt x="170" y="386"/>
                    <a:pt x="171" y="386"/>
                  </a:cubicBezTo>
                  <a:cubicBezTo>
                    <a:pt x="172" y="387"/>
                    <a:pt x="174" y="386"/>
                    <a:pt x="175" y="386"/>
                  </a:cubicBezTo>
                  <a:cubicBezTo>
                    <a:pt x="189" y="386"/>
                    <a:pt x="203" y="386"/>
                    <a:pt x="216" y="386"/>
                  </a:cubicBezTo>
                  <a:close/>
                  <a:moveTo>
                    <a:pt x="217" y="246"/>
                  </a:moveTo>
                  <a:cubicBezTo>
                    <a:pt x="228" y="246"/>
                    <a:pt x="240" y="246"/>
                    <a:pt x="252" y="246"/>
                  </a:cubicBezTo>
                  <a:cubicBezTo>
                    <a:pt x="255" y="246"/>
                    <a:pt x="259" y="246"/>
                    <a:pt x="262" y="246"/>
                  </a:cubicBezTo>
                  <a:cubicBezTo>
                    <a:pt x="263" y="246"/>
                    <a:pt x="264" y="244"/>
                    <a:pt x="265" y="243"/>
                  </a:cubicBezTo>
                  <a:cubicBezTo>
                    <a:pt x="264" y="242"/>
                    <a:pt x="263" y="241"/>
                    <a:pt x="262" y="241"/>
                  </a:cubicBezTo>
                  <a:cubicBezTo>
                    <a:pt x="261" y="240"/>
                    <a:pt x="260" y="240"/>
                    <a:pt x="260" y="240"/>
                  </a:cubicBezTo>
                  <a:cubicBezTo>
                    <a:pt x="231" y="240"/>
                    <a:pt x="202" y="240"/>
                    <a:pt x="174" y="241"/>
                  </a:cubicBezTo>
                  <a:cubicBezTo>
                    <a:pt x="172" y="241"/>
                    <a:pt x="170" y="242"/>
                    <a:pt x="168" y="243"/>
                  </a:cubicBezTo>
                  <a:cubicBezTo>
                    <a:pt x="170" y="244"/>
                    <a:pt x="172" y="246"/>
                    <a:pt x="174" y="246"/>
                  </a:cubicBezTo>
                  <a:cubicBezTo>
                    <a:pt x="188" y="246"/>
                    <a:pt x="202" y="246"/>
                    <a:pt x="217" y="246"/>
                  </a:cubicBezTo>
                  <a:close/>
                  <a:moveTo>
                    <a:pt x="216" y="433"/>
                  </a:moveTo>
                  <a:cubicBezTo>
                    <a:pt x="227" y="433"/>
                    <a:pt x="239" y="433"/>
                    <a:pt x="250" y="433"/>
                  </a:cubicBezTo>
                  <a:cubicBezTo>
                    <a:pt x="254" y="433"/>
                    <a:pt x="258" y="433"/>
                    <a:pt x="262" y="433"/>
                  </a:cubicBezTo>
                  <a:cubicBezTo>
                    <a:pt x="263" y="433"/>
                    <a:pt x="264" y="431"/>
                    <a:pt x="265" y="431"/>
                  </a:cubicBezTo>
                  <a:cubicBezTo>
                    <a:pt x="264" y="430"/>
                    <a:pt x="263" y="429"/>
                    <a:pt x="262" y="428"/>
                  </a:cubicBezTo>
                  <a:cubicBezTo>
                    <a:pt x="261" y="428"/>
                    <a:pt x="260" y="428"/>
                    <a:pt x="260" y="428"/>
                  </a:cubicBezTo>
                  <a:cubicBezTo>
                    <a:pt x="231" y="428"/>
                    <a:pt x="202" y="428"/>
                    <a:pt x="174" y="428"/>
                  </a:cubicBezTo>
                  <a:cubicBezTo>
                    <a:pt x="172" y="428"/>
                    <a:pt x="170" y="430"/>
                    <a:pt x="168" y="431"/>
                  </a:cubicBezTo>
                  <a:cubicBezTo>
                    <a:pt x="170" y="432"/>
                    <a:pt x="172" y="433"/>
                    <a:pt x="174" y="433"/>
                  </a:cubicBezTo>
                  <a:cubicBezTo>
                    <a:pt x="188" y="433"/>
                    <a:pt x="202" y="433"/>
                    <a:pt x="216" y="433"/>
                  </a:cubicBezTo>
                  <a:close/>
                  <a:moveTo>
                    <a:pt x="217" y="222"/>
                  </a:moveTo>
                  <a:cubicBezTo>
                    <a:pt x="231" y="222"/>
                    <a:pt x="245" y="223"/>
                    <a:pt x="260" y="222"/>
                  </a:cubicBezTo>
                  <a:cubicBezTo>
                    <a:pt x="262" y="222"/>
                    <a:pt x="263" y="221"/>
                    <a:pt x="265" y="220"/>
                  </a:cubicBezTo>
                  <a:cubicBezTo>
                    <a:pt x="264" y="219"/>
                    <a:pt x="262" y="217"/>
                    <a:pt x="260" y="217"/>
                  </a:cubicBezTo>
                  <a:cubicBezTo>
                    <a:pt x="231" y="217"/>
                    <a:pt x="203" y="217"/>
                    <a:pt x="174" y="217"/>
                  </a:cubicBezTo>
                  <a:cubicBezTo>
                    <a:pt x="172" y="217"/>
                    <a:pt x="170" y="219"/>
                    <a:pt x="168" y="220"/>
                  </a:cubicBezTo>
                  <a:cubicBezTo>
                    <a:pt x="170" y="221"/>
                    <a:pt x="172" y="222"/>
                    <a:pt x="174" y="222"/>
                  </a:cubicBezTo>
                  <a:cubicBezTo>
                    <a:pt x="188" y="223"/>
                    <a:pt x="202" y="222"/>
                    <a:pt x="217" y="222"/>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92" name="Freeform 84364">
              <a:extLst>
                <a:ext uri="{FF2B5EF4-FFF2-40B4-BE49-F238E27FC236}">
                  <a16:creationId xmlns:a16="http://schemas.microsoft.com/office/drawing/2014/main" id="{8B9D87C7-BA1F-4B53-8526-ACD4CBECD437}"/>
                </a:ext>
              </a:extLst>
            </p:cNvPr>
            <p:cNvSpPr>
              <a:spLocks/>
            </p:cNvSpPr>
            <p:nvPr/>
          </p:nvSpPr>
          <p:spPr bwMode="auto">
            <a:xfrm>
              <a:off x="10521951" y="4276726"/>
              <a:ext cx="315913" cy="38100"/>
            </a:xfrm>
            <a:custGeom>
              <a:avLst/>
              <a:gdLst>
                <a:gd name="T0" fmla="*/ 661 w 661"/>
                <a:gd name="T1" fmla="*/ 79 h 79"/>
                <a:gd name="T2" fmla="*/ 0 w 661"/>
                <a:gd name="T3" fmla="*/ 79 h 79"/>
                <a:gd name="T4" fmla="*/ 6 w 661"/>
                <a:gd name="T5" fmla="*/ 71 h 79"/>
                <a:gd name="T6" fmla="*/ 62 w 661"/>
                <a:gd name="T7" fmla="*/ 4 h 79"/>
                <a:gd name="T8" fmla="*/ 69 w 661"/>
                <a:gd name="T9" fmla="*/ 0 h 79"/>
                <a:gd name="T10" fmla="*/ 591 w 661"/>
                <a:gd name="T11" fmla="*/ 0 h 79"/>
                <a:gd name="T12" fmla="*/ 614 w 661"/>
                <a:gd name="T13" fmla="*/ 12 h 79"/>
                <a:gd name="T14" fmla="*/ 658 w 661"/>
                <a:gd name="T15" fmla="*/ 75 h 79"/>
                <a:gd name="T16" fmla="*/ 661 w 66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1" h="79">
                  <a:moveTo>
                    <a:pt x="661" y="79"/>
                  </a:moveTo>
                  <a:cubicBezTo>
                    <a:pt x="440" y="79"/>
                    <a:pt x="221" y="79"/>
                    <a:pt x="0" y="79"/>
                  </a:cubicBezTo>
                  <a:cubicBezTo>
                    <a:pt x="2" y="76"/>
                    <a:pt x="4" y="74"/>
                    <a:pt x="6" y="71"/>
                  </a:cubicBezTo>
                  <a:cubicBezTo>
                    <a:pt x="25" y="49"/>
                    <a:pt x="43" y="26"/>
                    <a:pt x="62" y="4"/>
                  </a:cubicBezTo>
                  <a:cubicBezTo>
                    <a:pt x="64" y="1"/>
                    <a:pt x="66" y="0"/>
                    <a:pt x="69" y="0"/>
                  </a:cubicBezTo>
                  <a:cubicBezTo>
                    <a:pt x="243" y="0"/>
                    <a:pt x="417" y="0"/>
                    <a:pt x="591" y="0"/>
                  </a:cubicBezTo>
                  <a:cubicBezTo>
                    <a:pt x="602" y="0"/>
                    <a:pt x="608" y="3"/>
                    <a:pt x="614" y="12"/>
                  </a:cubicBezTo>
                  <a:cubicBezTo>
                    <a:pt x="628" y="33"/>
                    <a:pt x="644" y="54"/>
                    <a:pt x="658" y="75"/>
                  </a:cubicBezTo>
                  <a:cubicBezTo>
                    <a:pt x="659" y="76"/>
                    <a:pt x="660" y="77"/>
                    <a:pt x="661" y="7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95" name="Freeform 84365">
              <a:extLst>
                <a:ext uri="{FF2B5EF4-FFF2-40B4-BE49-F238E27FC236}">
                  <a16:creationId xmlns:a16="http://schemas.microsoft.com/office/drawing/2014/main" id="{B476A751-426B-4DD5-AC32-91570141E6E1}"/>
                </a:ext>
              </a:extLst>
            </p:cNvPr>
            <p:cNvSpPr>
              <a:spLocks noEditPoints="1"/>
            </p:cNvSpPr>
            <p:nvPr/>
          </p:nvSpPr>
          <p:spPr bwMode="auto">
            <a:xfrm>
              <a:off x="10480676" y="4270376"/>
              <a:ext cx="358775" cy="79375"/>
            </a:xfrm>
            <a:custGeom>
              <a:avLst/>
              <a:gdLst>
                <a:gd name="T0" fmla="*/ 0 w 752"/>
                <a:gd name="T1" fmla="*/ 165 h 167"/>
                <a:gd name="T2" fmla="*/ 24 w 752"/>
                <a:gd name="T3" fmla="*/ 135 h 167"/>
                <a:gd name="T4" fmla="*/ 130 w 752"/>
                <a:gd name="T5" fmla="*/ 4 h 167"/>
                <a:gd name="T6" fmla="*/ 139 w 752"/>
                <a:gd name="T7" fmla="*/ 0 h 167"/>
                <a:gd name="T8" fmla="*/ 715 w 752"/>
                <a:gd name="T9" fmla="*/ 0 h 167"/>
                <a:gd name="T10" fmla="*/ 724 w 752"/>
                <a:gd name="T11" fmla="*/ 4 h 167"/>
                <a:gd name="T12" fmla="*/ 747 w 752"/>
                <a:gd name="T13" fmla="*/ 38 h 167"/>
                <a:gd name="T14" fmla="*/ 749 w 752"/>
                <a:gd name="T15" fmla="*/ 43 h 167"/>
                <a:gd name="T16" fmla="*/ 749 w 752"/>
                <a:gd name="T17" fmla="*/ 84 h 167"/>
                <a:gd name="T18" fmla="*/ 745 w 752"/>
                <a:gd name="T19" fmla="*/ 79 h 167"/>
                <a:gd name="T20" fmla="*/ 698 w 752"/>
                <a:gd name="T21" fmla="*/ 12 h 167"/>
                <a:gd name="T22" fmla="*/ 690 w 752"/>
                <a:gd name="T23" fmla="*/ 8 h 167"/>
                <a:gd name="T24" fmla="*/ 154 w 752"/>
                <a:gd name="T25" fmla="*/ 8 h 167"/>
                <a:gd name="T26" fmla="*/ 146 w 752"/>
                <a:gd name="T27" fmla="*/ 12 h 167"/>
                <a:gd name="T28" fmla="*/ 81 w 752"/>
                <a:gd name="T29" fmla="*/ 91 h 167"/>
                <a:gd name="T30" fmla="*/ 78 w 752"/>
                <a:gd name="T31" fmla="*/ 97 h 167"/>
                <a:gd name="T32" fmla="*/ 85 w 752"/>
                <a:gd name="T33" fmla="*/ 99 h 167"/>
                <a:gd name="T34" fmla="*/ 577 w 752"/>
                <a:gd name="T35" fmla="*/ 99 h 167"/>
                <a:gd name="T36" fmla="*/ 744 w 752"/>
                <a:gd name="T37" fmla="*/ 99 h 167"/>
                <a:gd name="T38" fmla="*/ 749 w 752"/>
                <a:gd name="T39" fmla="*/ 99 h 167"/>
                <a:gd name="T40" fmla="*/ 752 w 752"/>
                <a:gd name="T41" fmla="*/ 165 h 167"/>
                <a:gd name="T42" fmla="*/ 744 w 752"/>
                <a:gd name="T43" fmla="*/ 165 h 167"/>
                <a:gd name="T44" fmla="*/ 231 w 752"/>
                <a:gd name="T45" fmla="*/ 165 h 167"/>
                <a:gd name="T46" fmla="*/ 212 w 752"/>
                <a:gd name="T47" fmla="*/ 166 h 167"/>
                <a:gd name="T48" fmla="*/ 178 w 752"/>
                <a:gd name="T49" fmla="*/ 165 h 167"/>
                <a:gd name="T50" fmla="*/ 143 w 752"/>
                <a:gd name="T51" fmla="*/ 165 h 167"/>
                <a:gd name="T52" fmla="*/ 107 w 752"/>
                <a:gd name="T53" fmla="*/ 165 h 167"/>
                <a:gd name="T54" fmla="*/ 72 w 752"/>
                <a:gd name="T55" fmla="*/ 165 h 167"/>
                <a:gd name="T56" fmla="*/ 37 w 752"/>
                <a:gd name="T57" fmla="*/ 165 h 167"/>
                <a:gd name="T58" fmla="*/ 2 w 752"/>
                <a:gd name="T59" fmla="*/ 165 h 167"/>
                <a:gd name="T60" fmla="*/ 0 w 752"/>
                <a:gd name="T61" fmla="*/ 165 h 167"/>
                <a:gd name="T62" fmla="*/ 417 w 752"/>
                <a:gd name="T63" fmla="*/ 159 h 167"/>
                <a:gd name="T64" fmla="*/ 563 w 752"/>
                <a:gd name="T65" fmla="*/ 159 h 167"/>
                <a:gd name="T66" fmla="*/ 569 w 752"/>
                <a:gd name="T67" fmla="*/ 158 h 167"/>
                <a:gd name="T68" fmla="*/ 567 w 752"/>
                <a:gd name="T69" fmla="*/ 152 h 167"/>
                <a:gd name="T70" fmla="*/ 535 w 752"/>
                <a:gd name="T71" fmla="*/ 107 h 167"/>
                <a:gd name="T72" fmla="*/ 526 w 752"/>
                <a:gd name="T73" fmla="*/ 102 h 167"/>
                <a:gd name="T74" fmla="*/ 314 w 752"/>
                <a:gd name="T75" fmla="*/ 102 h 167"/>
                <a:gd name="T76" fmla="*/ 306 w 752"/>
                <a:gd name="T77" fmla="*/ 106 h 167"/>
                <a:gd name="T78" fmla="*/ 268 w 752"/>
                <a:gd name="T79" fmla="*/ 152 h 167"/>
                <a:gd name="T80" fmla="*/ 266 w 752"/>
                <a:gd name="T81" fmla="*/ 155 h 167"/>
                <a:gd name="T82" fmla="*/ 268 w 752"/>
                <a:gd name="T83" fmla="*/ 159 h 167"/>
                <a:gd name="T84" fmla="*/ 273 w 752"/>
                <a:gd name="T85" fmla="*/ 159 h 167"/>
                <a:gd name="T86" fmla="*/ 417 w 752"/>
                <a:gd name="T87" fmla="*/ 15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2" h="167">
                  <a:moveTo>
                    <a:pt x="0" y="165"/>
                  </a:moveTo>
                  <a:cubicBezTo>
                    <a:pt x="8" y="155"/>
                    <a:pt x="16" y="145"/>
                    <a:pt x="24" y="135"/>
                  </a:cubicBezTo>
                  <a:cubicBezTo>
                    <a:pt x="59" y="91"/>
                    <a:pt x="95" y="48"/>
                    <a:pt x="130" y="4"/>
                  </a:cubicBezTo>
                  <a:cubicBezTo>
                    <a:pt x="132" y="1"/>
                    <a:pt x="135" y="0"/>
                    <a:pt x="139" y="0"/>
                  </a:cubicBezTo>
                  <a:cubicBezTo>
                    <a:pt x="331" y="0"/>
                    <a:pt x="523" y="0"/>
                    <a:pt x="715" y="0"/>
                  </a:cubicBezTo>
                  <a:cubicBezTo>
                    <a:pt x="719" y="0"/>
                    <a:pt x="722" y="0"/>
                    <a:pt x="724" y="4"/>
                  </a:cubicBezTo>
                  <a:cubicBezTo>
                    <a:pt x="731" y="15"/>
                    <a:pt x="739" y="26"/>
                    <a:pt x="747" y="38"/>
                  </a:cubicBezTo>
                  <a:cubicBezTo>
                    <a:pt x="748" y="39"/>
                    <a:pt x="749" y="41"/>
                    <a:pt x="749" y="43"/>
                  </a:cubicBezTo>
                  <a:cubicBezTo>
                    <a:pt x="749" y="56"/>
                    <a:pt x="749" y="69"/>
                    <a:pt x="749" y="84"/>
                  </a:cubicBezTo>
                  <a:cubicBezTo>
                    <a:pt x="747" y="82"/>
                    <a:pt x="746" y="80"/>
                    <a:pt x="745" y="79"/>
                  </a:cubicBezTo>
                  <a:cubicBezTo>
                    <a:pt x="730" y="57"/>
                    <a:pt x="714" y="35"/>
                    <a:pt x="698" y="12"/>
                  </a:cubicBezTo>
                  <a:cubicBezTo>
                    <a:pt x="696" y="9"/>
                    <a:pt x="694" y="8"/>
                    <a:pt x="690" y="8"/>
                  </a:cubicBezTo>
                  <a:cubicBezTo>
                    <a:pt x="512" y="8"/>
                    <a:pt x="333" y="8"/>
                    <a:pt x="154" y="8"/>
                  </a:cubicBezTo>
                  <a:cubicBezTo>
                    <a:pt x="150" y="8"/>
                    <a:pt x="148" y="10"/>
                    <a:pt x="146" y="12"/>
                  </a:cubicBezTo>
                  <a:cubicBezTo>
                    <a:pt x="124" y="39"/>
                    <a:pt x="103" y="65"/>
                    <a:pt x="81" y="91"/>
                  </a:cubicBezTo>
                  <a:cubicBezTo>
                    <a:pt x="80" y="93"/>
                    <a:pt x="79" y="95"/>
                    <a:pt x="78" y="97"/>
                  </a:cubicBezTo>
                  <a:cubicBezTo>
                    <a:pt x="80" y="98"/>
                    <a:pt x="83" y="99"/>
                    <a:pt x="85" y="99"/>
                  </a:cubicBezTo>
                  <a:cubicBezTo>
                    <a:pt x="249" y="99"/>
                    <a:pt x="413" y="99"/>
                    <a:pt x="577" y="99"/>
                  </a:cubicBezTo>
                  <a:cubicBezTo>
                    <a:pt x="633" y="99"/>
                    <a:pt x="688" y="99"/>
                    <a:pt x="744" y="99"/>
                  </a:cubicBezTo>
                  <a:cubicBezTo>
                    <a:pt x="746" y="99"/>
                    <a:pt x="747" y="99"/>
                    <a:pt x="749" y="99"/>
                  </a:cubicBezTo>
                  <a:cubicBezTo>
                    <a:pt x="750" y="121"/>
                    <a:pt x="751" y="143"/>
                    <a:pt x="752" y="165"/>
                  </a:cubicBezTo>
                  <a:cubicBezTo>
                    <a:pt x="749" y="165"/>
                    <a:pt x="746" y="165"/>
                    <a:pt x="744" y="165"/>
                  </a:cubicBezTo>
                  <a:cubicBezTo>
                    <a:pt x="573" y="165"/>
                    <a:pt x="402" y="165"/>
                    <a:pt x="231" y="165"/>
                  </a:cubicBezTo>
                  <a:cubicBezTo>
                    <a:pt x="225" y="165"/>
                    <a:pt x="218" y="164"/>
                    <a:pt x="212" y="166"/>
                  </a:cubicBezTo>
                  <a:cubicBezTo>
                    <a:pt x="200" y="167"/>
                    <a:pt x="189" y="164"/>
                    <a:pt x="178" y="165"/>
                  </a:cubicBezTo>
                  <a:cubicBezTo>
                    <a:pt x="166" y="166"/>
                    <a:pt x="154" y="165"/>
                    <a:pt x="143" y="165"/>
                  </a:cubicBezTo>
                  <a:cubicBezTo>
                    <a:pt x="131" y="165"/>
                    <a:pt x="119" y="165"/>
                    <a:pt x="107" y="165"/>
                  </a:cubicBezTo>
                  <a:cubicBezTo>
                    <a:pt x="95" y="165"/>
                    <a:pt x="84" y="165"/>
                    <a:pt x="72" y="165"/>
                  </a:cubicBezTo>
                  <a:cubicBezTo>
                    <a:pt x="60" y="165"/>
                    <a:pt x="48" y="165"/>
                    <a:pt x="37" y="165"/>
                  </a:cubicBezTo>
                  <a:cubicBezTo>
                    <a:pt x="25" y="165"/>
                    <a:pt x="13" y="165"/>
                    <a:pt x="2" y="165"/>
                  </a:cubicBezTo>
                  <a:cubicBezTo>
                    <a:pt x="1" y="165"/>
                    <a:pt x="1" y="165"/>
                    <a:pt x="0" y="165"/>
                  </a:cubicBezTo>
                  <a:close/>
                  <a:moveTo>
                    <a:pt x="417" y="159"/>
                  </a:moveTo>
                  <a:cubicBezTo>
                    <a:pt x="465" y="159"/>
                    <a:pt x="514" y="159"/>
                    <a:pt x="563" y="159"/>
                  </a:cubicBezTo>
                  <a:cubicBezTo>
                    <a:pt x="565" y="159"/>
                    <a:pt x="567" y="158"/>
                    <a:pt x="569" y="158"/>
                  </a:cubicBezTo>
                  <a:cubicBezTo>
                    <a:pt x="568" y="156"/>
                    <a:pt x="568" y="154"/>
                    <a:pt x="567" y="152"/>
                  </a:cubicBezTo>
                  <a:cubicBezTo>
                    <a:pt x="556" y="137"/>
                    <a:pt x="545" y="122"/>
                    <a:pt x="535" y="107"/>
                  </a:cubicBezTo>
                  <a:cubicBezTo>
                    <a:pt x="532" y="103"/>
                    <a:pt x="530" y="102"/>
                    <a:pt x="526" y="102"/>
                  </a:cubicBezTo>
                  <a:cubicBezTo>
                    <a:pt x="455" y="102"/>
                    <a:pt x="384" y="102"/>
                    <a:pt x="314" y="102"/>
                  </a:cubicBezTo>
                  <a:cubicBezTo>
                    <a:pt x="311" y="102"/>
                    <a:pt x="308" y="103"/>
                    <a:pt x="306" y="106"/>
                  </a:cubicBezTo>
                  <a:cubicBezTo>
                    <a:pt x="293" y="121"/>
                    <a:pt x="280" y="137"/>
                    <a:pt x="268" y="152"/>
                  </a:cubicBezTo>
                  <a:cubicBezTo>
                    <a:pt x="267" y="153"/>
                    <a:pt x="266" y="154"/>
                    <a:pt x="266" y="155"/>
                  </a:cubicBezTo>
                  <a:cubicBezTo>
                    <a:pt x="264" y="157"/>
                    <a:pt x="265" y="159"/>
                    <a:pt x="268" y="159"/>
                  </a:cubicBezTo>
                  <a:cubicBezTo>
                    <a:pt x="270" y="160"/>
                    <a:pt x="271" y="159"/>
                    <a:pt x="273" y="159"/>
                  </a:cubicBezTo>
                  <a:cubicBezTo>
                    <a:pt x="321" y="159"/>
                    <a:pt x="369" y="159"/>
                    <a:pt x="417" y="15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96" name="Freeform 84366">
              <a:extLst>
                <a:ext uri="{FF2B5EF4-FFF2-40B4-BE49-F238E27FC236}">
                  <a16:creationId xmlns:a16="http://schemas.microsoft.com/office/drawing/2014/main" id="{AF953CAE-CB54-4D85-8A06-DE12E6418196}"/>
                </a:ext>
              </a:extLst>
            </p:cNvPr>
            <p:cNvSpPr>
              <a:spLocks noEditPoints="1"/>
            </p:cNvSpPr>
            <p:nvPr/>
          </p:nvSpPr>
          <p:spPr bwMode="auto">
            <a:xfrm>
              <a:off x="10577513" y="4098926"/>
              <a:ext cx="69850" cy="158750"/>
            </a:xfrm>
            <a:custGeom>
              <a:avLst/>
              <a:gdLst>
                <a:gd name="T0" fmla="*/ 104 w 146"/>
                <a:gd name="T1" fmla="*/ 269 h 333"/>
                <a:gd name="T2" fmla="*/ 0 w 146"/>
                <a:gd name="T3" fmla="*/ 333 h 333"/>
                <a:gd name="T4" fmla="*/ 61 w 146"/>
                <a:gd name="T5" fmla="*/ 192 h 333"/>
                <a:gd name="T6" fmla="*/ 122 w 146"/>
                <a:gd name="T7" fmla="*/ 128 h 333"/>
                <a:gd name="T8" fmla="*/ 122 w 146"/>
                <a:gd name="T9" fmla="*/ 134 h 333"/>
                <a:gd name="T10" fmla="*/ 61 w 146"/>
                <a:gd name="T11" fmla="*/ 235 h 333"/>
                <a:gd name="T12" fmla="*/ 64 w 146"/>
                <a:gd name="T13" fmla="*/ 125 h 333"/>
                <a:gd name="T14" fmla="*/ 98 w 146"/>
                <a:gd name="T15" fmla="*/ 133 h 333"/>
                <a:gd name="T16" fmla="*/ 98 w 146"/>
                <a:gd name="T17" fmla="*/ 129 h 333"/>
                <a:gd name="T18" fmla="*/ 61 w 146"/>
                <a:gd name="T19" fmla="*/ 63 h 333"/>
                <a:gd name="T20" fmla="*/ 66 w 146"/>
                <a:gd name="T21" fmla="*/ 95 h 333"/>
                <a:gd name="T22" fmla="*/ 66 w 146"/>
                <a:gd name="T23" fmla="*/ 102 h 333"/>
                <a:gd name="T24" fmla="*/ 61 w 146"/>
                <a:gd name="T25" fmla="*/ 172 h 333"/>
                <a:gd name="T26" fmla="*/ 98 w 146"/>
                <a:gd name="T27" fmla="*/ 107 h 333"/>
                <a:gd name="T28" fmla="*/ 98 w 146"/>
                <a:gd name="T29" fmla="*/ 101 h 333"/>
                <a:gd name="T30" fmla="*/ 98 w 146"/>
                <a:gd name="T31" fmla="*/ 44 h 333"/>
                <a:gd name="T32" fmla="*/ 120 w 146"/>
                <a:gd name="T33" fmla="*/ 93 h 333"/>
                <a:gd name="T34" fmla="*/ 122 w 146"/>
                <a:gd name="T35" fmla="*/ 70 h 333"/>
                <a:gd name="T36" fmla="*/ 120 w 146"/>
                <a:gd name="T37" fmla="*/ 78 h 333"/>
                <a:gd name="T38" fmla="*/ 101 w 146"/>
                <a:gd name="T39" fmla="*/ 78 h 333"/>
                <a:gd name="T40" fmla="*/ 122 w 146"/>
                <a:gd name="T41" fmla="*/ 37 h 333"/>
                <a:gd name="T42" fmla="*/ 120 w 146"/>
                <a:gd name="T43" fmla="*/ 46 h 333"/>
                <a:gd name="T44" fmla="*/ 63 w 146"/>
                <a:gd name="T45" fmla="*/ 29 h 333"/>
                <a:gd name="T46" fmla="*/ 98 w 146"/>
                <a:gd name="T47" fmla="*/ 230 h 333"/>
                <a:gd name="T48" fmla="*/ 101 w 146"/>
                <a:gd name="T49" fmla="*/ 221 h 333"/>
                <a:gd name="T50" fmla="*/ 120 w 146"/>
                <a:gd name="T51" fmla="*/ 221 h 333"/>
                <a:gd name="T52" fmla="*/ 122 w 146"/>
                <a:gd name="T53" fmla="*/ 198 h 333"/>
                <a:gd name="T54" fmla="*/ 120 w 146"/>
                <a:gd name="T55" fmla="*/ 207 h 333"/>
                <a:gd name="T56" fmla="*/ 26 w 146"/>
                <a:gd name="T57" fmla="*/ 189 h 333"/>
                <a:gd name="T58" fmla="*/ 29 w 146"/>
                <a:gd name="T59" fmla="*/ 230 h 333"/>
                <a:gd name="T60" fmla="*/ 29 w 146"/>
                <a:gd name="T61" fmla="*/ 236 h 333"/>
                <a:gd name="T62" fmla="*/ 24 w 146"/>
                <a:gd name="T63" fmla="*/ 63 h 333"/>
                <a:gd name="T64" fmla="*/ 29 w 146"/>
                <a:gd name="T65" fmla="*/ 128 h 333"/>
                <a:gd name="T66" fmla="*/ 29 w 146"/>
                <a:gd name="T67" fmla="*/ 133 h 333"/>
                <a:gd name="T68" fmla="*/ 24 w 146"/>
                <a:gd name="T69" fmla="*/ 172 h 333"/>
                <a:gd name="T70" fmla="*/ 85 w 146"/>
                <a:gd name="T71" fmla="*/ 63 h 333"/>
                <a:gd name="T72" fmla="*/ 85 w 146"/>
                <a:gd name="T73" fmla="*/ 69 h 333"/>
                <a:gd name="T74" fmla="*/ 42 w 146"/>
                <a:gd name="T75" fmla="*/ 76 h 333"/>
                <a:gd name="T76" fmla="*/ 47 w 146"/>
                <a:gd name="T77" fmla="*/ 127 h 333"/>
                <a:gd name="T78" fmla="*/ 47 w 146"/>
                <a:gd name="T79" fmla="*/ 134 h 333"/>
                <a:gd name="T80" fmla="*/ 80 w 146"/>
                <a:gd name="T81" fmla="*/ 140 h 333"/>
                <a:gd name="T82" fmla="*/ 29 w 146"/>
                <a:gd name="T83" fmla="*/ 31 h 333"/>
                <a:gd name="T84" fmla="*/ 29 w 146"/>
                <a:gd name="T85" fmla="*/ 38 h 333"/>
                <a:gd name="T86" fmla="*/ 42 w 146"/>
                <a:gd name="T87" fmla="*/ 235 h 333"/>
                <a:gd name="T88" fmla="*/ 85 w 146"/>
                <a:gd name="T89" fmla="*/ 31 h 333"/>
                <a:gd name="T90" fmla="*/ 85 w 146"/>
                <a:gd name="T91" fmla="*/ 37 h 333"/>
                <a:gd name="T92" fmla="*/ 45 w 146"/>
                <a:gd name="T93" fmla="*/ 189 h 333"/>
                <a:gd name="T94" fmla="*/ 82 w 146"/>
                <a:gd name="T95" fmla="*/ 221 h 333"/>
                <a:gd name="T96" fmla="*/ 29 w 146"/>
                <a:gd name="T97" fmla="*/ 102 h 333"/>
                <a:gd name="T98" fmla="*/ 26 w 146"/>
                <a:gd name="T99" fmla="*/ 110 h 333"/>
                <a:gd name="T100" fmla="*/ 45 w 146"/>
                <a:gd name="T101" fmla="*/ 93 h 333"/>
                <a:gd name="T102" fmla="*/ 80 w 146"/>
                <a:gd name="T103" fmla="*/ 101 h 333"/>
                <a:gd name="T104" fmla="*/ 82 w 146"/>
                <a:gd name="T105" fmla="*/ 93 h 333"/>
                <a:gd name="T106" fmla="*/ 45 w 146"/>
                <a:gd name="T107" fmla="*/ 28 h 333"/>
                <a:gd name="T108" fmla="*/ 104 w 146"/>
                <a:gd name="T109" fmla="*/ 189 h 333"/>
                <a:gd name="T110" fmla="*/ 47 w 146"/>
                <a:gd name="T111" fmla="*/ 160 h 333"/>
                <a:gd name="T112" fmla="*/ 47 w 146"/>
                <a:gd name="T113" fmla="*/ 166 h 333"/>
                <a:gd name="T114" fmla="*/ 85 w 146"/>
                <a:gd name="T115" fmla="*/ 159 h 333"/>
                <a:gd name="T116" fmla="*/ 122 w 146"/>
                <a:gd name="T117" fmla="*/ 160 h 333"/>
                <a:gd name="T118" fmla="*/ 123 w 146"/>
                <a:gd name="T119" fmla="*/ 167 h 333"/>
                <a:gd name="T120" fmla="*/ 82 w 146"/>
                <a:gd name="T121" fmla="*/ 190 h 333"/>
                <a:gd name="T122" fmla="*/ 99 w 146"/>
                <a:gd name="T123" fmla="*/ 15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333">
                  <a:moveTo>
                    <a:pt x="0" y="0"/>
                  </a:moveTo>
                  <a:cubicBezTo>
                    <a:pt x="49" y="0"/>
                    <a:pt x="97" y="0"/>
                    <a:pt x="146" y="0"/>
                  </a:cubicBezTo>
                  <a:cubicBezTo>
                    <a:pt x="146" y="111"/>
                    <a:pt x="146" y="222"/>
                    <a:pt x="146" y="333"/>
                  </a:cubicBezTo>
                  <a:cubicBezTo>
                    <a:pt x="132" y="333"/>
                    <a:pt x="118" y="333"/>
                    <a:pt x="104" y="333"/>
                  </a:cubicBezTo>
                  <a:cubicBezTo>
                    <a:pt x="104" y="331"/>
                    <a:pt x="104" y="329"/>
                    <a:pt x="104" y="327"/>
                  </a:cubicBezTo>
                  <a:cubicBezTo>
                    <a:pt x="104" y="308"/>
                    <a:pt x="104" y="289"/>
                    <a:pt x="104" y="269"/>
                  </a:cubicBezTo>
                  <a:cubicBezTo>
                    <a:pt x="104" y="263"/>
                    <a:pt x="104" y="263"/>
                    <a:pt x="97" y="263"/>
                  </a:cubicBezTo>
                  <a:cubicBezTo>
                    <a:pt x="81" y="263"/>
                    <a:pt x="65" y="263"/>
                    <a:pt x="48" y="263"/>
                  </a:cubicBezTo>
                  <a:cubicBezTo>
                    <a:pt x="44" y="263"/>
                    <a:pt x="42" y="264"/>
                    <a:pt x="42" y="269"/>
                  </a:cubicBezTo>
                  <a:cubicBezTo>
                    <a:pt x="42" y="288"/>
                    <a:pt x="42" y="308"/>
                    <a:pt x="42" y="327"/>
                  </a:cubicBezTo>
                  <a:cubicBezTo>
                    <a:pt x="42" y="329"/>
                    <a:pt x="42" y="331"/>
                    <a:pt x="42" y="333"/>
                  </a:cubicBezTo>
                  <a:cubicBezTo>
                    <a:pt x="28" y="333"/>
                    <a:pt x="14" y="333"/>
                    <a:pt x="0" y="333"/>
                  </a:cubicBezTo>
                  <a:cubicBezTo>
                    <a:pt x="0" y="222"/>
                    <a:pt x="0" y="112"/>
                    <a:pt x="0" y="0"/>
                  </a:cubicBezTo>
                  <a:close/>
                  <a:moveTo>
                    <a:pt x="66" y="198"/>
                  </a:moveTo>
                  <a:cubicBezTo>
                    <a:pt x="66" y="198"/>
                    <a:pt x="66" y="198"/>
                    <a:pt x="66" y="198"/>
                  </a:cubicBezTo>
                  <a:cubicBezTo>
                    <a:pt x="66" y="196"/>
                    <a:pt x="67" y="194"/>
                    <a:pt x="66" y="192"/>
                  </a:cubicBezTo>
                  <a:cubicBezTo>
                    <a:pt x="66" y="191"/>
                    <a:pt x="64" y="190"/>
                    <a:pt x="64" y="189"/>
                  </a:cubicBezTo>
                  <a:cubicBezTo>
                    <a:pt x="63" y="190"/>
                    <a:pt x="61" y="191"/>
                    <a:pt x="61" y="192"/>
                  </a:cubicBezTo>
                  <a:cubicBezTo>
                    <a:pt x="61" y="196"/>
                    <a:pt x="61" y="200"/>
                    <a:pt x="61" y="204"/>
                  </a:cubicBezTo>
                  <a:cubicBezTo>
                    <a:pt x="61" y="205"/>
                    <a:pt x="63" y="206"/>
                    <a:pt x="64" y="207"/>
                  </a:cubicBezTo>
                  <a:cubicBezTo>
                    <a:pt x="65" y="206"/>
                    <a:pt x="66" y="205"/>
                    <a:pt x="66" y="204"/>
                  </a:cubicBezTo>
                  <a:cubicBezTo>
                    <a:pt x="67" y="202"/>
                    <a:pt x="66" y="200"/>
                    <a:pt x="66" y="198"/>
                  </a:cubicBezTo>
                  <a:close/>
                  <a:moveTo>
                    <a:pt x="122" y="134"/>
                  </a:moveTo>
                  <a:cubicBezTo>
                    <a:pt x="122" y="132"/>
                    <a:pt x="123" y="130"/>
                    <a:pt x="122" y="128"/>
                  </a:cubicBezTo>
                  <a:cubicBezTo>
                    <a:pt x="122" y="127"/>
                    <a:pt x="121" y="126"/>
                    <a:pt x="120" y="125"/>
                  </a:cubicBezTo>
                  <a:cubicBezTo>
                    <a:pt x="119" y="126"/>
                    <a:pt x="117" y="127"/>
                    <a:pt x="117" y="128"/>
                  </a:cubicBezTo>
                  <a:cubicBezTo>
                    <a:pt x="117" y="132"/>
                    <a:pt x="117" y="136"/>
                    <a:pt x="117" y="140"/>
                  </a:cubicBezTo>
                  <a:cubicBezTo>
                    <a:pt x="117" y="141"/>
                    <a:pt x="119" y="141"/>
                    <a:pt x="120" y="142"/>
                  </a:cubicBezTo>
                  <a:cubicBezTo>
                    <a:pt x="121" y="141"/>
                    <a:pt x="122" y="140"/>
                    <a:pt x="122" y="139"/>
                  </a:cubicBezTo>
                  <a:cubicBezTo>
                    <a:pt x="123" y="138"/>
                    <a:pt x="122" y="136"/>
                    <a:pt x="122" y="134"/>
                  </a:cubicBezTo>
                  <a:close/>
                  <a:moveTo>
                    <a:pt x="66" y="230"/>
                  </a:moveTo>
                  <a:cubicBezTo>
                    <a:pt x="66" y="230"/>
                    <a:pt x="66" y="230"/>
                    <a:pt x="66" y="230"/>
                  </a:cubicBezTo>
                  <a:cubicBezTo>
                    <a:pt x="66" y="228"/>
                    <a:pt x="67" y="226"/>
                    <a:pt x="66" y="225"/>
                  </a:cubicBezTo>
                  <a:cubicBezTo>
                    <a:pt x="66" y="223"/>
                    <a:pt x="65" y="222"/>
                    <a:pt x="64" y="221"/>
                  </a:cubicBezTo>
                  <a:cubicBezTo>
                    <a:pt x="63" y="222"/>
                    <a:pt x="61" y="223"/>
                    <a:pt x="61" y="225"/>
                  </a:cubicBezTo>
                  <a:cubicBezTo>
                    <a:pt x="61" y="228"/>
                    <a:pt x="60" y="231"/>
                    <a:pt x="61" y="235"/>
                  </a:cubicBezTo>
                  <a:cubicBezTo>
                    <a:pt x="61" y="236"/>
                    <a:pt x="63" y="237"/>
                    <a:pt x="64" y="239"/>
                  </a:cubicBezTo>
                  <a:cubicBezTo>
                    <a:pt x="65" y="237"/>
                    <a:pt x="66" y="236"/>
                    <a:pt x="66" y="235"/>
                  </a:cubicBezTo>
                  <a:cubicBezTo>
                    <a:pt x="67" y="233"/>
                    <a:pt x="66" y="232"/>
                    <a:pt x="66" y="230"/>
                  </a:cubicBezTo>
                  <a:close/>
                  <a:moveTo>
                    <a:pt x="66" y="134"/>
                  </a:moveTo>
                  <a:cubicBezTo>
                    <a:pt x="66" y="132"/>
                    <a:pt x="67" y="130"/>
                    <a:pt x="66" y="128"/>
                  </a:cubicBezTo>
                  <a:cubicBezTo>
                    <a:pt x="66" y="127"/>
                    <a:pt x="64" y="126"/>
                    <a:pt x="64" y="125"/>
                  </a:cubicBezTo>
                  <a:cubicBezTo>
                    <a:pt x="63" y="126"/>
                    <a:pt x="61" y="127"/>
                    <a:pt x="61" y="128"/>
                  </a:cubicBezTo>
                  <a:cubicBezTo>
                    <a:pt x="61" y="132"/>
                    <a:pt x="61" y="136"/>
                    <a:pt x="61" y="139"/>
                  </a:cubicBezTo>
                  <a:cubicBezTo>
                    <a:pt x="61" y="141"/>
                    <a:pt x="63" y="141"/>
                    <a:pt x="64" y="142"/>
                  </a:cubicBezTo>
                  <a:cubicBezTo>
                    <a:pt x="65" y="141"/>
                    <a:pt x="66" y="141"/>
                    <a:pt x="66" y="139"/>
                  </a:cubicBezTo>
                  <a:cubicBezTo>
                    <a:pt x="67" y="138"/>
                    <a:pt x="66" y="136"/>
                    <a:pt x="66" y="134"/>
                  </a:cubicBezTo>
                  <a:close/>
                  <a:moveTo>
                    <a:pt x="98" y="133"/>
                  </a:moveTo>
                  <a:cubicBezTo>
                    <a:pt x="98" y="135"/>
                    <a:pt x="98" y="137"/>
                    <a:pt x="98" y="139"/>
                  </a:cubicBezTo>
                  <a:cubicBezTo>
                    <a:pt x="99" y="140"/>
                    <a:pt x="100" y="141"/>
                    <a:pt x="101" y="142"/>
                  </a:cubicBezTo>
                  <a:cubicBezTo>
                    <a:pt x="102" y="141"/>
                    <a:pt x="104" y="140"/>
                    <a:pt x="104" y="139"/>
                  </a:cubicBezTo>
                  <a:cubicBezTo>
                    <a:pt x="104" y="135"/>
                    <a:pt x="104" y="132"/>
                    <a:pt x="104" y="128"/>
                  </a:cubicBezTo>
                  <a:cubicBezTo>
                    <a:pt x="104" y="127"/>
                    <a:pt x="102" y="126"/>
                    <a:pt x="101" y="125"/>
                  </a:cubicBezTo>
                  <a:cubicBezTo>
                    <a:pt x="100" y="126"/>
                    <a:pt x="99" y="127"/>
                    <a:pt x="98" y="129"/>
                  </a:cubicBezTo>
                  <a:cubicBezTo>
                    <a:pt x="98" y="130"/>
                    <a:pt x="98" y="132"/>
                    <a:pt x="98" y="133"/>
                  </a:cubicBezTo>
                  <a:close/>
                  <a:moveTo>
                    <a:pt x="66" y="70"/>
                  </a:moveTo>
                  <a:cubicBezTo>
                    <a:pt x="66" y="70"/>
                    <a:pt x="66" y="70"/>
                    <a:pt x="66" y="70"/>
                  </a:cubicBezTo>
                  <a:cubicBezTo>
                    <a:pt x="66" y="67"/>
                    <a:pt x="67" y="65"/>
                    <a:pt x="66" y="63"/>
                  </a:cubicBezTo>
                  <a:cubicBezTo>
                    <a:pt x="66" y="62"/>
                    <a:pt x="64" y="61"/>
                    <a:pt x="64" y="61"/>
                  </a:cubicBezTo>
                  <a:cubicBezTo>
                    <a:pt x="63" y="61"/>
                    <a:pt x="61" y="62"/>
                    <a:pt x="61" y="63"/>
                  </a:cubicBezTo>
                  <a:cubicBezTo>
                    <a:pt x="61" y="67"/>
                    <a:pt x="61" y="72"/>
                    <a:pt x="61" y="76"/>
                  </a:cubicBezTo>
                  <a:cubicBezTo>
                    <a:pt x="61" y="77"/>
                    <a:pt x="63" y="78"/>
                    <a:pt x="64" y="78"/>
                  </a:cubicBezTo>
                  <a:cubicBezTo>
                    <a:pt x="65" y="78"/>
                    <a:pt x="66" y="77"/>
                    <a:pt x="66" y="76"/>
                  </a:cubicBezTo>
                  <a:cubicBezTo>
                    <a:pt x="67" y="74"/>
                    <a:pt x="66" y="72"/>
                    <a:pt x="66" y="70"/>
                  </a:cubicBezTo>
                  <a:close/>
                  <a:moveTo>
                    <a:pt x="66" y="102"/>
                  </a:moveTo>
                  <a:cubicBezTo>
                    <a:pt x="66" y="100"/>
                    <a:pt x="67" y="98"/>
                    <a:pt x="66" y="95"/>
                  </a:cubicBezTo>
                  <a:cubicBezTo>
                    <a:pt x="66" y="94"/>
                    <a:pt x="65" y="93"/>
                    <a:pt x="64" y="93"/>
                  </a:cubicBezTo>
                  <a:cubicBezTo>
                    <a:pt x="63" y="93"/>
                    <a:pt x="61" y="94"/>
                    <a:pt x="61" y="95"/>
                  </a:cubicBezTo>
                  <a:cubicBezTo>
                    <a:pt x="61" y="99"/>
                    <a:pt x="61" y="104"/>
                    <a:pt x="61" y="108"/>
                  </a:cubicBezTo>
                  <a:cubicBezTo>
                    <a:pt x="61" y="109"/>
                    <a:pt x="63" y="110"/>
                    <a:pt x="64" y="110"/>
                  </a:cubicBezTo>
                  <a:cubicBezTo>
                    <a:pt x="65" y="110"/>
                    <a:pt x="66" y="109"/>
                    <a:pt x="66" y="108"/>
                  </a:cubicBezTo>
                  <a:cubicBezTo>
                    <a:pt x="67" y="106"/>
                    <a:pt x="66" y="104"/>
                    <a:pt x="66" y="102"/>
                  </a:cubicBezTo>
                  <a:close/>
                  <a:moveTo>
                    <a:pt x="66" y="166"/>
                  </a:moveTo>
                  <a:cubicBezTo>
                    <a:pt x="66" y="166"/>
                    <a:pt x="66" y="166"/>
                    <a:pt x="66" y="166"/>
                  </a:cubicBezTo>
                  <a:cubicBezTo>
                    <a:pt x="66" y="164"/>
                    <a:pt x="67" y="162"/>
                    <a:pt x="66" y="160"/>
                  </a:cubicBezTo>
                  <a:cubicBezTo>
                    <a:pt x="66" y="159"/>
                    <a:pt x="65" y="158"/>
                    <a:pt x="64" y="157"/>
                  </a:cubicBezTo>
                  <a:cubicBezTo>
                    <a:pt x="63" y="158"/>
                    <a:pt x="61" y="159"/>
                    <a:pt x="61" y="160"/>
                  </a:cubicBezTo>
                  <a:cubicBezTo>
                    <a:pt x="61" y="164"/>
                    <a:pt x="61" y="168"/>
                    <a:pt x="61" y="172"/>
                  </a:cubicBezTo>
                  <a:cubicBezTo>
                    <a:pt x="61" y="173"/>
                    <a:pt x="63" y="174"/>
                    <a:pt x="64" y="174"/>
                  </a:cubicBezTo>
                  <a:cubicBezTo>
                    <a:pt x="64" y="174"/>
                    <a:pt x="66" y="173"/>
                    <a:pt x="66" y="172"/>
                  </a:cubicBezTo>
                  <a:cubicBezTo>
                    <a:pt x="67" y="170"/>
                    <a:pt x="66" y="168"/>
                    <a:pt x="66" y="166"/>
                  </a:cubicBezTo>
                  <a:close/>
                  <a:moveTo>
                    <a:pt x="98" y="101"/>
                  </a:moveTo>
                  <a:cubicBezTo>
                    <a:pt x="98" y="101"/>
                    <a:pt x="98" y="101"/>
                    <a:pt x="98" y="101"/>
                  </a:cubicBezTo>
                  <a:cubicBezTo>
                    <a:pt x="98" y="103"/>
                    <a:pt x="98" y="105"/>
                    <a:pt x="98" y="107"/>
                  </a:cubicBezTo>
                  <a:cubicBezTo>
                    <a:pt x="99" y="108"/>
                    <a:pt x="100" y="109"/>
                    <a:pt x="101" y="110"/>
                  </a:cubicBezTo>
                  <a:cubicBezTo>
                    <a:pt x="102" y="109"/>
                    <a:pt x="103" y="108"/>
                    <a:pt x="104" y="107"/>
                  </a:cubicBezTo>
                  <a:cubicBezTo>
                    <a:pt x="104" y="103"/>
                    <a:pt x="104" y="99"/>
                    <a:pt x="104" y="95"/>
                  </a:cubicBezTo>
                  <a:cubicBezTo>
                    <a:pt x="104" y="94"/>
                    <a:pt x="102" y="93"/>
                    <a:pt x="101" y="93"/>
                  </a:cubicBezTo>
                  <a:cubicBezTo>
                    <a:pt x="100" y="93"/>
                    <a:pt x="99" y="94"/>
                    <a:pt x="98" y="95"/>
                  </a:cubicBezTo>
                  <a:cubicBezTo>
                    <a:pt x="98" y="97"/>
                    <a:pt x="98" y="99"/>
                    <a:pt x="98" y="101"/>
                  </a:cubicBezTo>
                  <a:close/>
                  <a:moveTo>
                    <a:pt x="104" y="37"/>
                  </a:moveTo>
                  <a:cubicBezTo>
                    <a:pt x="104" y="37"/>
                    <a:pt x="104" y="37"/>
                    <a:pt x="104" y="37"/>
                  </a:cubicBezTo>
                  <a:cubicBezTo>
                    <a:pt x="104" y="35"/>
                    <a:pt x="104" y="33"/>
                    <a:pt x="104" y="31"/>
                  </a:cubicBezTo>
                  <a:cubicBezTo>
                    <a:pt x="103" y="30"/>
                    <a:pt x="102" y="29"/>
                    <a:pt x="101" y="29"/>
                  </a:cubicBezTo>
                  <a:cubicBezTo>
                    <a:pt x="100" y="28"/>
                    <a:pt x="98" y="30"/>
                    <a:pt x="98" y="31"/>
                  </a:cubicBezTo>
                  <a:cubicBezTo>
                    <a:pt x="98" y="35"/>
                    <a:pt x="98" y="40"/>
                    <a:pt x="98" y="44"/>
                  </a:cubicBezTo>
                  <a:cubicBezTo>
                    <a:pt x="98" y="45"/>
                    <a:pt x="100" y="46"/>
                    <a:pt x="101" y="46"/>
                  </a:cubicBezTo>
                  <a:cubicBezTo>
                    <a:pt x="102" y="46"/>
                    <a:pt x="103" y="45"/>
                    <a:pt x="103" y="44"/>
                  </a:cubicBezTo>
                  <a:cubicBezTo>
                    <a:pt x="104" y="42"/>
                    <a:pt x="104" y="39"/>
                    <a:pt x="104" y="37"/>
                  </a:cubicBezTo>
                  <a:close/>
                  <a:moveTo>
                    <a:pt x="122" y="102"/>
                  </a:moveTo>
                  <a:cubicBezTo>
                    <a:pt x="122" y="100"/>
                    <a:pt x="123" y="98"/>
                    <a:pt x="122" y="96"/>
                  </a:cubicBezTo>
                  <a:cubicBezTo>
                    <a:pt x="122" y="94"/>
                    <a:pt x="121" y="93"/>
                    <a:pt x="120" y="93"/>
                  </a:cubicBezTo>
                  <a:cubicBezTo>
                    <a:pt x="119" y="93"/>
                    <a:pt x="117" y="94"/>
                    <a:pt x="117" y="95"/>
                  </a:cubicBezTo>
                  <a:cubicBezTo>
                    <a:pt x="117" y="99"/>
                    <a:pt x="117" y="104"/>
                    <a:pt x="117" y="108"/>
                  </a:cubicBezTo>
                  <a:cubicBezTo>
                    <a:pt x="117" y="109"/>
                    <a:pt x="119" y="109"/>
                    <a:pt x="120" y="110"/>
                  </a:cubicBezTo>
                  <a:cubicBezTo>
                    <a:pt x="121" y="109"/>
                    <a:pt x="122" y="108"/>
                    <a:pt x="122" y="107"/>
                  </a:cubicBezTo>
                  <a:cubicBezTo>
                    <a:pt x="123" y="105"/>
                    <a:pt x="122" y="104"/>
                    <a:pt x="122" y="102"/>
                  </a:cubicBezTo>
                  <a:close/>
                  <a:moveTo>
                    <a:pt x="122" y="70"/>
                  </a:moveTo>
                  <a:cubicBezTo>
                    <a:pt x="122" y="70"/>
                    <a:pt x="122" y="70"/>
                    <a:pt x="122" y="70"/>
                  </a:cubicBezTo>
                  <a:cubicBezTo>
                    <a:pt x="122" y="67"/>
                    <a:pt x="123" y="65"/>
                    <a:pt x="122" y="63"/>
                  </a:cubicBezTo>
                  <a:cubicBezTo>
                    <a:pt x="122" y="62"/>
                    <a:pt x="121" y="61"/>
                    <a:pt x="120" y="61"/>
                  </a:cubicBezTo>
                  <a:cubicBezTo>
                    <a:pt x="119" y="61"/>
                    <a:pt x="117" y="62"/>
                    <a:pt x="117" y="63"/>
                  </a:cubicBezTo>
                  <a:cubicBezTo>
                    <a:pt x="117" y="67"/>
                    <a:pt x="117" y="71"/>
                    <a:pt x="117" y="76"/>
                  </a:cubicBezTo>
                  <a:cubicBezTo>
                    <a:pt x="117" y="77"/>
                    <a:pt x="119" y="77"/>
                    <a:pt x="120" y="78"/>
                  </a:cubicBezTo>
                  <a:cubicBezTo>
                    <a:pt x="121" y="77"/>
                    <a:pt x="122" y="76"/>
                    <a:pt x="122" y="75"/>
                  </a:cubicBezTo>
                  <a:cubicBezTo>
                    <a:pt x="123" y="73"/>
                    <a:pt x="122" y="72"/>
                    <a:pt x="122" y="70"/>
                  </a:cubicBezTo>
                  <a:close/>
                  <a:moveTo>
                    <a:pt x="98" y="69"/>
                  </a:moveTo>
                  <a:cubicBezTo>
                    <a:pt x="98" y="69"/>
                    <a:pt x="98" y="69"/>
                    <a:pt x="98" y="69"/>
                  </a:cubicBezTo>
                  <a:cubicBezTo>
                    <a:pt x="98" y="71"/>
                    <a:pt x="98" y="73"/>
                    <a:pt x="98" y="75"/>
                  </a:cubicBezTo>
                  <a:cubicBezTo>
                    <a:pt x="99" y="76"/>
                    <a:pt x="100" y="77"/>
                    <a:pt x="101" y="78"/>
                  </a:cubicBezTo>
                  <a:cubicBezTo>
                    <a:pt x="102" y="77"/>
                    <a:pt x="103" y="76"/>
                    <a:pt x="104" y="75"/>
                  </a:cubicBezTo>
                  <a:cubicBezTo>
                    <a:pt x="104" y="72"/>
                    <a:pt x="104" y="68"/>
                    <a:pt x="104" y="65"/>
                  </a:cubicBezTo>
                  <a:cubicBezTo>
                    <a:pt x="104" y="64"/>
                    <a:pt x="102" y="62"/>
                    <a:pt x="101" y="60"/>
                  </a:cubicBezTo>
                  <a:cubicBezTo>
                    <a:pt x="100" y="62"/>
                    <a:pt x="99" y="64"/>
                    <a:pt x="98" y="65"/>
                  </a:cubicBezTo>
                  <a:cubicBezTo>
                    <a:pt x="98" y="66"/>
                    <a:pt x="98" y="68"/>
                    <a:pt x="98" y="69"/>
                  </a:cubicBezTo>
                  <a:close/>
                  <a:moveTo>
                    <a:pt x="122" y="37"/>
                  </a:moveTo>
                  <a:cubicBezTo>
                    <a:pt x="122" y="37"/>
                    <a:pt x="122" y="37"/>
                    <a:pt x="122" y="37"/>
                  </a:cubicBezTo>
                  <a:cubicBezTo>
                    <a:pt x="122" y="35"/>
                    <a:pt x="123" y="33"/>
                    <a:pt x="122" y="31"/>
                  </a:cubicBezTo>
                  <a:cubicBezTo>
                    <a:pt x="122" y="30"/>
                    <a:pt x="121" y="29"/>
                    <a:pt x="120" y="29"/>
                  </a:cubicBezTo>
                  <a:cubicBezTo>
                    <a:pt x="119" y="28"/>
                    <a:pt x="117" y="30"/>
                    <a:pt x="117" y="31"/>
                  </a:cubicBezTo>
                  <a:cubicBezTo>
                    <a:pt x="117" y="35"/>
                    <a:pt x="117" y="39"/>
                    <a:pt x="117" y="44"/>
                  </a:cubicBezTo>
                  <a:cubicBezTo>
                    <a:pt x="117" y="44"/>
                    <a:pt x="119" y="46"/>
                    <a:pt x="120" y="46"/>
                  </a:cubicBezTo>
                  <a:cubicBezTo>
                    <a:pt x="121" y="46"/>
                    <a:pt x="122" y="44"/>
                    <a:pt x="122" y="43"/>
                  </a:cubicBezTo>
                  <a:cubicBezTo>
                    <a:pt x="123" y="41"/>
                    <a:pt x="122" y="39"/>
                    <a:pt x="122" y="37"/>
                  </a:cubicBezTo>
                  <a:close/>
                  <a:moveTo>
                    <a:pt x="66" y="38"/>
                  </a:moveTo>
                  <a:cubicBezTo>
                    <a:pt x="66" y="38"/>
                    <a:pt x="66" y="38"/>
                    <a:pt x="66" y="38"/>
                  </a:cubicBezTo>
                  <a:cubicBezTo>
                    <a:pt x="66" y="36"/>
                    <a:pt x="67" y="33"/>
                    <a:pt x="66" y="31"/>
                  </a:cubicBezTo>
                  <a:cubicBezTo>
                    <a:pt x="66" y="30"/>
                    <a:pt x="65" y="29"/>
                    <a:pt x="63" y="29"/>
                  </a:cubicBezTo>
                  <a:cubicBezTo>
                    <a:pt x="63" y="28"/>
                    <a:pt x="61" y="30"/>
                    <a:pt x="61" y="31"/>
                  </a:cubicBezTo>
                  <a:cubicBezTo>
                    <a:pt x="61" y="35"/>
                    <a:pt x="61" y="39"/>
                    <a:pt x="61" y="44"/>
                  </a:cubicBezTo>
                  <a:cubicBezTo>
                    <a:pt x="61" y="44"/>
                    <a:pt x="63" y="46"/>
                    <a:pt x="64" y="46"/>
                  </a:cubicBezTo>
                  <a:cubicBezTo>
                    <a:pt x="65" y="46"/>
                    <a:pt x="66" y="44"/>
                    <a:pt x="66" y="43"/>
                  </a:cubicBezTo>
                  <a:cubicBezTo>
                    <a:pt x="67" y="42"/>
                    <a:pt x="66" y="40"/>
                    <a:pt x="66" y="38"/>
                  </a:cubicBezTo>
                  <a:close/>
                  <a:moveTo>
                    <a:pt x="98" y="230"/>
                  </a:moveTo>
                  <a:cubicBezTo>
                    <a:pt x="98" y="230"/>
                    <a:pt x="98" y="230"/>
                    <a:pt x="98" y="230"/>
                  </a:cubicBezTo>
                  <a:cubicBezTo>
                    <a:pt x="98" y="232"/>
                    <a:pt x="98" y="233"/>
                    <a:pt x="98" y="235"/>
                  </a:cubicBezTo>
                  <a:cubicBezTo>
                    <a:pt x="99" y="237"/>
                    <a:pt x="100" y="238"/>
                    <a:pt x="101" y="239"/>
                  </a:cubicBezTo>
                  <a:cubicBezTo>
                    <a:pt x="102" y="238"/>
                    <a:pt x="104" y="236"/>
                    <a:pt x="104" y="235"/>
                  </a:cubicBezTo>
                  <a:cubicBezTo>
                    <a:pt x="104" y="232"/>
                    <a:pt x="104" y="228"/>
                    <a:pt x="104" y="224"/>
                  </a:cubicBezTo>
                  <a:cubicBezTo>
                    <a:pt x="103" y="223"/>
                    <a:pt x="102" y="222"/>
                    <a:pt x="101" y="221"/>
                  </a:cubicBezTo>
                  <a:cubicBezTo>
                    <a:pt x="100" y="222"/>
                    <a:pt x="99" y="223"/>
                    <a:pt x="98" y="224"/>
                  </a:cubicBezTo>
                  <a:cubicBezTo>
                    <a:pt x="98" y="226"/>
                    <a:pt x="98" y="228"/>
                    <a:pt x="98" y="230"/>
                  </a:cubicBezTo>
                  <a:close/>
                  <a:moveTo>
                    <a:pt x="122" y="230"/>
                  </a:moveTo>
                  <a:cubicBezTo>
                    <a:pt x="122" y="230"/>
                    <a:pt x="122" y="230"/>
                    <a:pt x="122" y="230"/>
                  </a:cubicBezTo>
                  <a:cubicBezTo>
                    <a:pt x="122" y="228"/>
                    <a:pt x="123" y="226"/>
                    <a:pt x="122" y="224"/>
                  </a:cubicBezTo>
                  <a:cubicBezTo>
                    <a:pt x="122" y="223"/>
                    <a:pt x="121" y="221"/>
                    <a:pt x="120" y="221"/>
                  </a:cubicBezTo>
                  <a:cubicBezTo>
                    <a:pt x="119" y="221"/>
                    <a:pt x="117" y="223"/>
                    <a:pt x="117" y="223"/>
                  </a:cubicBezTo>
                  <a:cubicBezTo>
                    <a:pt x="117" y="228"/>
                    <a:pt x="117" y="232"/>
                    <a:pt x="117" y="236"/>
                  </a:cubicBezTo>
                  <a:cubicBezTo>
                    <a:pt x="117" y="237"/>
                    <a:pt x="119" y="239"/>
                    <a:pt x="120" y="239"/>
                  </a:cubicBezTo>
                  <a:cubicBezTo>
                    <a:pt x="121" y="238"/>
                    <a:pt x="122" y="237"/>
                    <a:pt x="122" y="236"/>
                  </a:cubicBezTo>
                  <a:cubicBezTo>
                    <a:pt x="123" y="234"/>
                    <a:pt x="122" y="232"/>
                    <a:pt x="122" y="230"/>
                  </a:cubicBezTo>
                  <a:close/>
                  <a:moveTo>
                    <a:pt x="122" y="198"/>
                  </a:moveTo>
                  <a:cubicBezTo>
                    <a:pt x="122" y="198"/>
                    <a:pt x="122" y="198"/>
                    <a:pt x="122" y="198"/>
                  </a:cubicBezTo>
                  <a:cubicBezTo>
                    <a:pt x="122" y="196"/>
                    <a:pt x="123" y="194"/>
                    <a:pt x="122" y="192"/>
                  </a:cubicBezTo>
                  <a:cubicBezTo>
                    <a:pt x="122" y="191"/>
                    <a:pt x="121" y="189"/>
                    <a:pt x="120" y="189"/>
                  </a:cubicBezTo>
                  <a:cubicBezTo>
                    <a:pt x="119" y="189"/>
                    <a:pt x="117" y="190"/>
                    <a:pt x="117" y="191"/>
                  </a:cubicBezTo>
                  <a:cubicBezTo>
                    <a:pt x="117" y="196"/>
                    <a:pt x="117" y="200"/>
                    <a:pt x="117" y="204"/>
                  </a:cubicBezTo>
                  <a:cubicBezTo>
                    <a:pt x="117" y="205"/>
                    <a:pt x="119" y="206"/>
                    <a:pt x="120" y="207"/>
                  </a:cubicBezTo>
                  <a:cubicBezTo>
                    <a:pt x="121" y="206"/>
                    <a:pt x="122" y="205"/>
                    <a:pt x="122" y="204"/>
                  </a:cubicBezTo>
                  <a:cubicBezTo>
                    <a:pt x="123" y="202"/>
                    <a:pt x="122" y="200"/>
                    <a:pt x="122" y="198"/>
                  </a:cubicBezTo>
                  <a:close/>
                  <a:moveTo>
                    <a:pt x="29" y="198"/>
                  </a:moveTo>
                  <a:cubicBezTo>
                    <a:pt x="29" y="198"/>
                    <a:pt x="29" y="198"/>
                    <a:pt x="29" y="198"/>
                  </a:cubicBezTo>
                  <a:cubicBezTo>
                    <a:pt x="29" y="196"/>
                    <a:pt x="29" y="194"/>
                    <a:pt x="29" y="192"/>
                  </a:cubicBezTo>
                  <a:cubicBezTo>
                    <a:pt x="29" y="191"/>
                    <a:pt x="27" y="189"/>
                    <a:pt x="26" y="189"/>
                  </a:cubicBezTo>
                  <a:cubicBezTo>
                    <a:pt x="25" y="189"/>
                    <a:pt x="24" y="191"/>
                    <a:pt x="24" y="191"/>
                  </a:cubicBezTo>
                  <a:cubicBezTo>
                    <a:pt x="23" y="196"/>
                    <a:pt x="23" y="200"/>
                    <a:pt x="24" y="204"/>
                  </a:cubicBezTo>
                  <a:cubicBezTo>
                    <a:pt x="24" y="205"/>
                    <a:pt x="25" y="206"/>
                    <a:pt x="26" y="207"/>
                  </a:cubicBezTo>
                  <a:cubicBezTo>
                    <a:pt x="27" y="206"/>
                    <a:pt x="28" y="205"/>
                    <a:pt x="29" y="204"/>
                  </a:cubicBezTo>
                  <a:cubicBezTo>
                    <a:pt x="29" y="202"/>
                    <a:pt x="29" y="200"/>
                    <a:pt x="29" y="198"/>
                  </a:cubicBezTo>
                  <a:close/>
                  <a:moveTo>
                    <a:pt x="29" y="230"/>
                  </a:moveTo>
                  <a:cubicBezTo>
                    <a:pt x="29" y="228"/>
                    <a:pt x="29" y="226"/>
                    <a:pt x="29" y="224"/>
                  </a:cubicBezTo>
                  <a:cubicBezTo>
                    <a:pt x="28" y="223"/>
                    <a:pt x="27" y="222"/>
                    <a:pt x="26" y="221"/>
                  </a:cubicBezTo>
                  <a:cubicBezTo>
                    <a:pt x="25" y="222"/>
                    <a:pt x="24" y="223"/>
                    <a:pt x="24" y="224"/>
                  </a:cubicBezTo>
                  <a:cubicBezTo>
                    <a:pt x="23" y="228"/>
                    <a:pt x="23" y="232"/>
                    <a:pt x="24" y="236"/>
                  </a:cubicBezTo>
                  <a:cubicBezTo>
                    <a:pt x="24" y="237"/>
                    <a:pt x="25" y="238"/>
                    <a:pt x="26" y="239"/>
                  </a:cubicBezTo>
                  <a:cubicBezTo>
                    <a:pt x="27" y="238"/>
                    <a:pt x="28" y="237"/>
                    <a:pt x="29" y="236"/>
                  </a:cubicBezTo>
                  <a:cubicBezTo>
                    <a:pt x="29" y="234"/>
                    <a:pt x="29" y="232"/>
                    <a:pt x="29" y="230"/>
                  </a:cubicBezTo>
                  <a:close/>
                  <a:moveTo>
                    <a:pt x="29" y="70"/>
                  </a:moveTo>
                  <a:cubicBezTo>
                    <a:pt x="29" y="70"/>
                    <a:pt x="29" y="70"/>
                    <a:pt x="29" y="70"/>
                  </a:cubicBezTo>
                  <a:cubicBezTo>
                    <a:pt x="29" y="67"/>
                    <a:pt x="29" y="65"/>
                    <a:pt x="29" y="63"/>
                  </a:cubicBezTo>
                  <a:cubicBezTo>
                    <a:pt x="29" y="62"/>
                    <a:pt x="27" y="61"/>
                    <a:pt x="26" y="61"/>
                  </a:cubicBezTo>
                  <a:cubicBezTo>
                    <a:pt x="25" y="61"/>
                    <a:pt x="24" y="62"/>
                    <a:pt x="24" y="63"/>
                  </a:cubicBezTo>
                  <a:cubicBezTo>
                    <a:pt x="23" y="67"/>
                    <a:pt x="23" y="71"/>
                    <a:pt x="24" y="76"/>
                  </a:cubicBezTo>
                  <a:cubicBezTo>
                    <a:pt x="24" y="77"/>
                    <a:pt x="25" y="77"/>
                    <a:pt x="26" y="78"/>
                  </a:cubicBezTo>
                  <a:cubicBezTo>
                    <a:pt x="27" y="77"/>
                    <a:pt x="28" y="76"/>
                    <a:pt x="29" y="75"/>
                  </a:cubicBezTo>
                  <a:cubicBezTo>
                    <a:pt x="29" y="73"/>
                    <a:pt x="29" y="72"/>
                    <a:pt x="29" y="70"/>
                  </a:cubicBezTo>
                  <a:close/>
                  <a:moveTo>
                    <a:pt x="29" y="133"/>
                  </a:moveTo>
                  <a:cubicBezTo>
                    <a:pt x="29" y="132"/>
                    <a:pt x="29" y="130"/>
                    <a:pt x="29" y="128"/>
                  </a:cubicBezTo>
                  <a:cubicBezTo>
                    <a:pt x="28" y="127"/>
                    <a:pt x="27" y="126"/>
                    <a:pt x="26" y="125"/>
                  </a:cubicBezTo>
                  <a:cubicBezTo>
                    <a:pt x="25" y="126"/>
                    <a:pt x="24" y="127"/>
                    <a:pt x="24" y="128"/>
                  </a:cubicBezTo>
                  <a:cubicBezTo>
                    <a:pt x="23" y="132"/>
                    <a:pt x="23" y="136"/>
                    <a:pt x="24" y="139"/>
                  </a:cubicBezTo>
                  <a:cubicBezTo>
                    <a:pt x="24" y="141"/>
                    <a:pt x="25" y="141"/>
                    <a:pt x="26" y="142"/>
                  </a:cubicBezTo>
                  <a:cubicBezTo>
                    <a:pt x="27" y="141"/>
                    <a:pt x="28" y="140"/>
                    <a:pt x="29" y="139"/>
                  </a:cubicBezTo>
                  <a:cubicBezTo>
                    <a:pt x="29" y="137"/>
                    <a:pt x="29" y="135"/>
                    <a:pt x="29" y="133"/>
                  </a:cubicBezTo>
                  <a:close/>
                  <a:moveTo>
                    <a:pt x="29" y="166"/>
                  </a:moveTo>
                  <a:cubicBezTo>
                    <a:pt x="29" y="166"/>
                    <a:pt x="29" y="166"/>
                    <a:pt x="29" y="166"/>
                  </a:cubicBezTo>
                  <a:cubicBezTo>
                    <a:pt x="29" y="164"/>
                    <a:pt x="29" y="162"/>
                    <a:pt x="29" y="160"/>
                  </a:cubicBezTo>
                  <a:cubicBezTo>
                    <a:pt x="29" y="159"/>
                    <a:pt x="27" y="158"/>
                    <a:pt x="26" y="157"/>
                  </a:cubicBezTo>
                  <a:cubicBezTo>
                    <a:pt x="25" y="158"/>
                    <a:pt x="24" y="159"/>
                    <a:pt x="24" y="160"/>
                  </a:cubicBezTo>
                  <a:cubicBezTo>
                    <a:pt x="23" y="164"/>
                    <a:pt x="23" y="168"/>
                    <a:pt x="24" y="172"/>
                  </a:cubicBezTo>
                  <a:cubicBezTo>
                    <a:pt x="24" y="173"/>
                    <a:pt x="25" y="174"/>
                    <a:pt x="26" y="174"/>
                  </a:cubicBezTo>
                  <a:cubicBezTo>
                    <a:pt x="27" y="174"/>
                    <a:pt x="28" y="173"/>
                    <a:pt x="29" y="172"/>
                  </a:cubicBezTo>
                  <a:cubicBezTo>
                    <a:pt x="29" y="170"/>
                    <a:pt x="29" y="168"/>
                    <a:pt x="29" y="166"/>
                  </a:cubicBezTo>
                  <a:close/>
                  <a:moveTo>
                    <a:pt x="85" y="69"/>
                  </a:moveTo>
                  <a:cubicBezTo>
                    <a:pt x="85" y="69"/>
                    <a:pt x="85" y="69"/>
                    <a:pt x="85" y="69"/>
                  </a:cubicBezTo>
                  <a:cubicBezTo>
                    <a:pt x="85" y="67"/>
                    <a:pt x="85" y="65"/>
                    <a:pt x="85" y="63"/>
                  </a:cubicBezTo>
                  <a:cubicBezTo>
                    <a:pt x="85" y="62"/>
                    <a:pt x="83" y="61"/>
                    <a:pt x="82" y="61"/>
                  </a:cubicBezTo>
                  <a:cubicBezTo>
                    <a:pt x="82" y="61"/>
                    <a:pt x="80" y="62"/>
                    <a:pt x="80" y="63"/>
                  </a:cubicBezTo>
                  <a:cubicBezTo>
                    <a:pt x="80" y="67"/>
                    <a:pt x="80" y="72"/>
                    <a:pt x="80" y="76"/>
                  </a:cubicBezTo>
                  <a:cubicBezTo>
                    <a:pt x="80" y="77"/>
                    <a:pt x="81" y="78"/>
                    <a:pt x="82" y="78"/>
                  </a:cubicBezTo>
                  <a:cubicBezTo>
                    <a:pt x="83" y="78"/>
                    <a:pt x="85" y="77"/>
                    <a:pt x="85" y="76"/>
                  </a:cubicBezTo>
                  <a:cubicBezTo>
                    <a:pt x="85" y="74"/>
                    <a:pt x="85" y="72"/>
                    <a:pt x="85" y="69"/>
                  </a:cubicBezTo>
                  <a:close/>
                  <a:moveTo>
                    <a:pt x="47" y="70"/>
                  </a:moveTo>
                  <a:cubicBezTo>
                    <a:pt x="48" y="70"/>
                    <a:pt x="48" y="70"/>
                    <a:pt x="48" y="70"/>
                  </a:cubicBezTo>
                  <a:cubicBezTo>
                    <a:pt x="48" y="68"/>
                    <a:pt x="48" y="66"/>
                    <a:pt x="47" y="64"/>
                  </a:cubicBezTo>
                  <a:cubicBezTo>
                    <a:pt x="47" y="63"/>
                    <a:pt x="46" y="62"/>
                    <a:pt x="45" y="60"/>
                  </a:cubicBezTo>
                  <a:cubicBezTo>
                    <a:pt x="44" y="61"/>
                    <a:pt x="42" y="62"/>
                    <a:pt x="42" y="63"/>
                  </a:cubicBezTo>
                  <a:cubicBezTo>
                    <a:pt x="42" y="67"/>
                    <a:pt x="42" y="71"/>
                    <a:pt x="42" y="76"/>
                  </a:cubicBezTo>
                  <a:cubicBezTo>
                    <a:pt x="42" y="76"/>
                    <a:pt x="44" y="77"/>
                    <a:pt x="45" y="78"/>
                  </a:cubicBezTo>
                  <a:cubicBezTo>
                    <a:pt x="46" y="77"/>
                    <a:pt x="47" y="76"/>
                    <a:pt x="47" y="75"/>
                  </a:cubicBezTo>
                  <a:cubicBezTo>
                    <a:pt x="48" y="74"/>
                    <a:pt x="47" y="72"/>
                    <a:pt x="47" y="70"/>
                  </a:cubicBezTo>
                  <a:close/>
                  <a:moveTo>
                    <a:pt x="47" y="134"/>
                  </a:moveTo>
                  <a:cubicBezTo>
                    <a:pt x="47" y="134"/>
                    <a:pt x="47" y="134"/>
                    <a:pt x="47" y="134"/>
                  </a:cubicBezTo>
                  <a:cubicBezTo>
                    <a:pt x="47" y="132"/>
                    <a:pt x="48" y="129"/>
                    <a:pt x="47" y="127"/>
                  </a:cubicBezTo>
                  <a:cubicBezTo>
                    <a:pt x="47" y="126"/>
                    <a:pt x="46" y="126"/>
                    <a:pt x="45" y="125"/>
                  </a:cubicBezTo>
                  <a:cubicBezTo>
                    <a:pt x="44" y="125"/>
                    <a:pt x="42" y="126"/>
                    <a:pt x="42" y="127"/>
                  </a:cubicBezTo>
                  <a:cubicBezTo>
                    <a:pt x="42" y="131"/>
                    <a:pt x="42" y="136"/>
                    <a:pt x="42" y="140"/>
                  </a:cubicBezTo>
                  <a:cubicBezTo>
                    <a:pt x="42" y="141"/>
                    <a:pt x="44" y="142"/>
                    <a:pt x="45" y="142"/>
                  </a:cubicBezTo>
                  <a:cubicBezTo>
                    <a:pt x="46" y="141"/>
                    <a:pt x="47" y="141"/>
                    <a:pt x="47" y="139"/>
                  </a:cubicBezTo>
                  <a:cubicBezTo>
                    <a:pt x="48" y="138"/>
                    <a:pt x="47" y="136"/>
                    <a:pt x="47" y="134"/>
                  </a:cubicBezTo>
                  <a:close/>
                  <a:moveTo>
                    <a:pt x="85" y="134"/>
                  </a:moveTo>
                  <a:cubicBezTo>
                    <a:pt x="85" y="134"/>
                    <a:pt x="85" y="134"/>
                    <a:pt x="85" y="134"/>
                  </a:cubicBezTo>
                  <a:cubicBezTo>
                    <a:pt x="85" y="132"/>
                    <a:pt x="85" y="130"/>
                    <a:pt x="85" y="127"/>
                  </a:cubicBezTo>
                  <a:cubicBezTo>
                    <a:pt x="85" y="126"/>
                    <a:pt x="83" y="126"/>
                    <a:pt x="82" y="125"/>
                  </a:cubicBezTo>
                  <a:cubicBezTo>
                    <a:pt x="81" y="126"/>
                    <a:pt x="80" y="127"/>
                    <a:pt x="80" y="128"/>
                  </a:cubicBezTo>
                  <a:cubicBezTo>
                    <a:pt x="79" y="132"/>
                    <a:pt x="79" y="136"/>
                    <a:pt x="80" y="140"/>
                  </a:cubicBezTo>
                  <a:cubicBezTo>
                    <a:pt x="80" y="141"/>
                    <a:pt x="81" y="142"/>
                    <a:pt x="82" y="142"/>
                  </a:cubicBezTo>
                  <a:cubicBezTo>
                    <a:pt x="83" y="141"/>
                    <a:pt x="85" y="141"/>
                    <a:pt x="85" y="140"/>
                  </a:cubicBezTo>
                  <a:cubicBezTo>
                    <a:pt x="85" y="138"/>
                    <a:pt x="85" y="136"/>
                    <a:pt x="85" y="134"/>
                  </a:cubicBezTo>
                  <a:close/>
                  <a:moveTo>
                    <a:pt x="29" y="38"/>
                  </a:moveTo>
                  <a:cubicBezTo>
                    <a:pt x="29" y="38"/>
                    <a:pt x="29" y="38"/>
                    <a:pt x="29" y="38"/>
                  </a:cubicBezTo>
                  <a:cubicBezTo>
                    <a:pt x="29" y="35"/>
                    <a:pt x="29" y="33"/>
                    <a:pt x="29" y="31"/>
                  </a:cubicBezTo>
                  <a:cubicBezTo>
                    <a:pt x="29" y="30"/>
                    <a:pt x="27" y="29"/>
                    <a:pt x="26" y="29"/>
                  </a:cubicBezTo>
                  <a:cubicBezTo>
                    <a:pt x="25" y="29"/>
                    <a:pt x="24" y="30"/>
                    <a:pt x="24" y="31"/>
                  </a:cubicBezTo>
                  <a:cubicBezTo>
                    <a:pt x="23" y="35"/>
                    <a:pt x="23" y="39"/>
                    <a:pt x="24" y="43"/>
                  </a:cubicBezTo>
                  <a:cubicBezTo>
                    <a:pt x="24" y="44"/>
                    <a:pt x="25" y="45"/>
                    <a:pt x="26" y="46"/>
                  </a:cubicBezTo>
                  <a:cubicBezTo>
                    <a:pt x="27" y="45"/>
                    <a:pt x="28" y="44"/>
                    <a:pt x="29" y="43"/>
                  </a:cubicBezTo>
                  <a:cubicBezTo>
                    <a:pt x="29" y="41"/>
                    <a:pt x="29" y="39"/>
                    <a:pt x="29" y="38"/>
                  </a:cubicBezTo>
                  <a:close/>
                  <a:moveTo>
                    <a:pt x="48" y="230"/>
                  </a:moveTo>
                  <a:cubicBezTo>
                    <a:pt x="47" y="230"/>
                    <a:pt x="47" y="230"/>
                    <a:pt x="47" y="230"/>
                  </a:cubicBezTo>
                  <a:cubicBezTo>
                    <a:pt x="47" y="228"/>
                    <a:pt x="48" y="226"/>
                    <a:pt x="47" y="224"/>
                  </a:cubicBezTo>
                  <a:cubicBezTo>
                    <a:pt x="47" y="223"/>
                    <a:pt x="46" y="222"/>
                    <a:pt x="45" y="221"/>
                  </a:cubicBezTo>
                  <a:cubicBezTo>
                    <a:pt x="44" y="222"/>
                    <a:pt x="42" y="223"/>
                    <a:pt x="42" y="224"/>
                  </a:cubicBezTo>
                  <a:cubicBezTo>
                    <a:pt x="42" y="228"/>
                    <a:pt x="42" y="232"/>
                    <a:pt x="42" y="235"/>
                  </a:cubicBezTo>
                  <a:cubicBezTo>
                    <a:pt x="42" y="237"/>
                    <a:pt x="44" y="238"/>
                    <a:pt x="45" y="239"/>
                  </a:cubicBezTo>
                  <a:cubicBezTo>
                    <a:pt x="46" y="238"/>
                    <a:pt x="47" y="236"/>
                    <a:pt x="47" y="235"/>
                  </a:cubicBezTo>
                  <a:cubicBezTo>
                    <a:pt x="48" y="234"/>
                    <a:pt x="48" y="232"/>
                    <a:pt x="48" y="230"/>
                  </a:cubicBezTo>
                  <a:close/>
                  <a:moveTo>
                    <a:pt x="85" y="37"/>
                  </a:moveTo>
                  <a:cubicBezTo>
                    <a:pt x="85" y="37"/>
                    <a:pt x="85" y="37"/>
                    <a:pt x="85" y="37"/>
                  </a:cubicBezTo>
                  <a:cubicBezTo>
                    <a:pt x="85" y="35"/>
                    <a:pt x="85" y="33"/>
                    <a:pt x="85" y="31"/>
                  </a:cubicBezTo>
                  <a:cubicBezTo>
                    <a:pt x="85" y="30"/>
                    <a:pt x="83" y="29"/>
                    <a:pt x="82" y="29"/>
                  </a:cubicBezTo>
                  <a:cubicBezTo>
                    <a:pt x="81" y="28"/>
                    <a:pt x="80" y="30"/>
                    <a:pt x="80" y="31"/>
                  </a:cubicBezTo>
                  <a:cubicBezTo>
                    <a:pt x="80" y="35"/>
                    <a:pt x="80" y="39"/>
                    <a:pt x="80" y="43"/>
                  </a:cubicBezTo>
                  <a:cubicBezTo>
                    <a:pt x="80" y="44"/>
                    <a:pt x="81" y="46"/>
                    <a:pt x="82" y="46"/>
                  </a:cubicBezTo>
                  <a:cubicBezTo>
                    <a:pt x="83" y="46"/>
                    <a:pt x="85" y="44"/>
                    <a:pt x="85" y="43"/>
                  </a:cubicBezTo>
                  <a:cubicBezTo>
                    <a:pt x="85" y="42"/>
                    <a:pt x="85" y="39"/>
                    <a:pt x="85" y="37"/>
                  </a:cubicBezTo>
                  <a:close/>
                  <a:moveTo>
                    <a:pt x="42" y="198"/>
                  </a:moveTo>
                  <a:cubicBezTo>
                    <a:pt x="42" y="200"/>
                    <a:pt x="42" y="202"/>
                    <a:pt x="42" y="204"/>
                  </a:cubicBezTo>
                  <a:cubicBezTo>
                    <a:pt x="43" y="205"/>
                    <a:pt x="44" y="206"/>
                    <a:pt x="45" y="207"/>
                  </a:cubicBezTo>
                  <a:cubicBezTo>
                    <a:pt x="46" y="206"/>
                    <a:pt x="47" y="205"/>
                    <a:pt x="47" y="204"/>
                  </a:cubicBezTo>
                  <a:cubicBezTo>
                    <a:pt x="48" y="200"/>
                    <a:pt x="48" y="196"/>
                    <a:pt x="47" y="192"/>
                  </a:cubicBezTo>
                  <a:cubicBezTo>
                    <a:pt x="47" y="191"/>
                    <a:pt x="46" y="190"/>
                    <a:pt x="45" y="189"/>
                  </a:cubicBezTo>
                  <a:cubicBezTo>
                    <a:pt x="44" y="190"/>
                    <a:pt x="43" y="191"/>
                    <a:pt x="42" y="192"/>
                  </a:cubicBezTo>
                  <a:cubicBezTo>
                    <a:pt x="42" y="194"/>
                    <a:pt x="42" y="196"/>
                    <a:pt x="42" y="198"/>
                  </a:cubicBezTo>
                  <a:close/>
                  <a:moveTo>
                    <a:pt x="85" y="230"/>
                  </a:moveTo>
                  <a:cubicBezTo>
                    <a:pt x="85" y="230"/>
                    <a:pt x="85" y="230"/>
                    <a:pt x="85" y="230"/>
                  </a:cubicBezTo>
                  <a:cubicBezTo>
                    <a:pt x="85" y="228"/>
                    <a:pt x="85" y="226"/>
                    <a:pt x="85" y="224"/>
                  </a:cubicBezTo>
                  <a:cubicBezTo>
                    <a:pt x="85" y="223"/>
                    <a:pt x="83" y="222"/>
                    <a:pt x="82" y="221"/>
                  </a:cubicBezTo>
                  <a:cubicBezTo>
                    <a:pt x="81" y="222"/>
                    <a:pt x="80" y="223"/>
                    <a:pt x="80" y="224"/>
                  </a:cubicBezTo>
                  <a:cubicBezTo>
                    <a:pt x="79" y="228"/>
                    <a:pt x="79" y="232"/>
                    <a:pt x="80" y="236"/>
                  </a:cubicBezTo>
                  <a:cubicBezTo>
                    <a:pt x="80" y="237"/>
                    <a:pt x="81" y="238"/>
                    <a:pt x="82" y="239"/>
                  </a:cubicBezTo>
                  <a:cubicBezTo>
                    <a:pt x="83" y="238"/>
                    <a:pt x="85" y="237"/>
                    <a:pt x="85" y="236"/>
                  </a:cubicBezTo>
                  <a:cubicBezTo>
                    <a:pt x="85" y="234"/>
                    <a:pt x="85" y="232"/>
                    <a:pt x="85" y="230"/>
                  </a:cubicBezTo>
                  <a:close/>
                  <a:moveTo>
                    <a:pt x="29" y="102"/>
                  </a:moveTo>
                  <a:cubicBezTo>
                    <a:pt x="29" y="102"/>
                    <a:pt x="29" y="102"/>
                    <a:pt x="29" y="102"/>
                  </a:cubicBezTo>
                  <a:cubicBezTo>
                    <a:pt x="29" y="100"/>
                    <a:pt x="29" y="97"/>
                    <a:pt x="29" y="95"/>
                  </a:cubicBezTo>
                  <a:cubicBezTo>
                    <a:pt x="29" y="94"/>
                    <a:pt x="27" y="93"/>
                    <a:pt x="26" y="93"/>
                  </a:cubicBezTo>
                  <a:cubicBezTo>
                    <a:pt x="25" y="93"/>
                    <a:pt x="24" y="94"/>
                    <a:pt x="24" y="95"/>
                  </a:cubicBezTo>
                  <a:cubicBezTo>
                    <a:pt x="23" y="99"/>
                    <a:pt x="23" y="103"/>
                    <a:pt x="24" y="108"/>
                  </a:cubicBezTo>
                  <a:cubicBezTo>
                    <a:pt x="24" y="108"/>
                    <a:pt x="25" y="109"/>
                    <a:pt x="26" y="110"/>
                  </a:cubicBezTo>
                  <a:cubicBezTo>
                    <a:pt x="27" y="109"/>
                    <a:pt x="28" y="108"/>
                    <a:pt x="29" y="107"/>
                  </a:cubicBezTo>
                  <a:cubicBezTo>
                    <a:pt x="29" y="106"/>
                    <a:pt x="29" y="104"/>
                    <a:pt x="29" y="102"/>
                  </a:cubicBezTo>
                  <a:close/>
                  <a:moveTo>
                    <a:pt x="47" y="102"/>
                  </a:moveTo>
                  <a:cubicBezTo>
                    <a:pt x="47" y="102"/>
                    <a:pt x="47" y="102"/>
                    <a:pt x="47" y="102"/>
                  </a:cubicBezTo>
                  <a:cubicBezTo>
                    <a:pt x="47" y="100"/>
                    <a:pt x="48" y="97"/>
                    <a:pt x="47" y="95"/>
                  </a:cubicBezTo>
                  <a:cubicBezTo>
                    <a:pt x="47" y="94"/>
                    <a:pt x="46" y="93"/>
                    <a:pt x="45" y="93"/>
                  </a:cubicBezTo>
                  <a:cubicBezTo>
                    <a:pt x="44" y="93"/>
                    <a:pt x="42" y="94"/>
                    <a:pt x="42" y="95"/>
                  </a:cubicBezTo>
                  <a:cubicBezTo>
                    <a:pt x="42" y="99"/>
                    <a:pt x="42" y="103"/>
                    <a:pt x="42" y="108"/>
                  </a:cubicBezTo>
                  <a:cubicBezTo>
                    <a:pt x="42" y="109"/>
                    <a:pt x="44" y="109"/>
                    <a:pt x="45" y="110"/>
                  </a:cubicBezTo>
                  <a:cubicBezTo>
                    <a:pt x="46" y="109"/>
                    <a:pt x="47" y="108"/>
                    <a:pt x="47" y="107"/>
                  </a:cubicBezTo>
                  <a:cubicBezTo>
                    <a:pt x="48" y="106"/>
                    <a:pt x="47" y="104"/>
                    <a:pt x="47" y="102"/>
                  </a:cubicBezTo>
                  <a:close/>
                  <a:moveTo>
                    <a:pt x="80" y="101"/>
                  </a:moveTo>
                  <a:cubicBezTo>
                    <a:pt x="80" y="101"/>
                    <a:pt x="80" y="101"/>
                    <a:pt x="80" y="101"/>
                  </a:cubicBezTo>
                  <a:cubicBezTo>
                    <a:pt x="80" y="103"/>
                    <a:pt x="79" y="106"/>
                    <a:pt x="80" y="108"/>
                  </a:cubicBezTo>
                  <a:cubicBezTo>
                    <a:pt x="80" y="109"/>
                    <a:pt x="81" y="110"/>
                    <a:pt x="82" y="110"/>
                  </a:cubicBezTo>
                  <a:cubicBezTo>
                    <a:pt x="83" y="110"/>
                    <a:pt x="85" y="109"/>
                    <a:pt x="85" y="108"/>
                  </a:cubicBezTo>
                  <a:cubicBezTo>
                    <a:pt x="85" y="104"/>
                    <a:pt x="85" y="99"/>
                    <a:pt x="85" y="95"/>
                  </a:cubicBezTo>
                  <a:cubicBezTo>
                    <a:pt x="85" y="94"/>
                    <a:pt x="83" y="93"/>
                    <a:pt x="82" y="93"/>
                  </a:cubicBezTo>
                  <a:cubicBezTo>
                    <a:pt x="81" y="93"/>
                    <a:pt x="80" y="94"/>
                    <a:pt x="80" y="95"/>
                  </a:cubicBezTo>
                  <a:cubicBezTo>
                    <a:pt x="79" y="97"/>
                    <a:pt x="80" y="99"/>
                    <a:pt x="80" y="101"/>
                  </a:cubicBezTo>
                  <a:close/>
                  <a:moveTo>
                    <a:pt x="47" y="37"/>
                  </a:moveTo>
                  <a:cubicBezTo>
                    <a:pt x="47" y="37"/>
                    <a:pt x="47" y="37"/>
                    <a:pt x="47" y="37"/>
                  </a:cubicBezTo>
                  <a:cubicBezTo>
                    <a:pt x="47" y="35"/>
                    <a:pt x="48" y="33"/>
                    <a:pt x="47" y="31"/>
                  </a:cubicBezTo>
                  <a:cubicBezTo>
                    <a:pt x="47" y="30"/>
                    <a:pt x="46" y="29"/>
                    <a:pt x="45" y="28"/>
                  </a:cubicBezTo>
                  <a:cubicBezTo>
                    <a:pt x="44" y="29"/>
                    <a:pt x="42" y="30"/>
                    <a:pt x="42" y="31"/>
                  </a:cubicBezTo>
                  <a:cubicBezTo>
                    <a:pt x="42" y="35"/>
                    <a:pt x="42" y="39"/>
                    <a:pt x="42" y="43"/>
                  </a:cubicBezTo>
                  <a:cubicBezTo>
                    <a:pt x="42" y="44"/>
                    <a:pt x="44" y="45"/>
                    <a:pt x="45" y="46"/>
                  </a:cubicBezTo>
                  <a:cubicBezTo>
                    <a:pt x="46" y="45"/>
                    <a:pt x="47" y="44"/>
                    <a:pt x="47" y="43"/>
                  </a:cubicBezTo>
                  <a:cubicBezTo>
                    <a:pt x="48" y="41"/>
                    <a:pt x="47" y="39"/>
                    <a:pt x="47" y="37"/>
                  </a:cubicBezTo>
                  <a:close/>
                  <a:moveTo>
                    <a:pt x="104" y="189"/>
                  </a:moveTo>
                  <a:cubicBezTo>
                    <a:pt x="96" y="193"/>
                    <a:pt x="98" y="199"/>
                    <a:pt x="98" y="204"/>
                  </a:cubicBezTo>
                  <a:cubicBezTo>
                    <a:pt x="98" y="205"/>
                    <a:pt x="100" y="207"/>
                    <a:pt x="101" y="206"/>
                  </a:cubicBezTo>
                  <a:cubicBezTo>
                    <a:pt x="102" y="206"/>
                    <a:pt x="103" y="205"/>
                    <a:pt x="103" y="204"/>
                  </a:cubicBezTo>
                  <a:cubicBezTo>
                    <a:pt x="104" y="199"/>
                    <a:pt x="104" y="194"/>
                    <a:pt x="104" y="189"/>
                  </a:cubicBezTo>
                  <a:close/>
                  <a:moveTo>
                    <a:pt x="47" y="166"/>
                  </a:moveTo>
                  <a:cubicBezTo>
                    <a:pt x="47" y="164"/>
                    <a:pt x="48" y="162"/>
                    <a:pt x="47" y="160"/>
                  </a:cubicBezTo>
                  <a:cubicBezTo>
                    <a:pt x="47" y="159"/>
                    <a:pt x="46" y="158"/>
                    <a:pt x="45" y="157"/>
                  </a:cubicBezTo>
                  <a:cubicBezTo>
                    <a:pt x="44" y="158"/>
                    <a:pt x="42" y="159"/>
                    <a:pt x="42" y="160"/>
                  </a:cubicBezTo>
                  <a:cubicBezTo>
                    <a:pt x="42" y="164"/>
                    <a:pt x="42" y="168"/>
                    <a:pt x="42" y="172"/>
                  </a:cubicBezTo>
                  <a:cubicBezTo>
                    <a:pt x="42" y="173"/>
                    <a:pt x="44" y="174"/>
                    <a:pt x="45" y="174"/>
                  </a:cubicBezTo>
                  <a:cubicBezTo>
                    <a:pt x="46" y="174"/>
                    <a:pt x="47" y="173"/>
                    <a:pt x="47" y="172"/>
                  </a:cubicBezTo>
                  <a:cubicBezTo>
                    <a:pt x="48" y="170"/>
                    <a:pt x="47" y="168"/>
                    <a:pt x="47" y="166"/>
                  </a:cubicBezTo>
                  <a:close/>
                  <a:moveTo>
                    <a:pt x="80" y="166"/>
                  </a:moveTo>
                  <a:cubicBezTo>
                    <a:pt x="80" y="166"/>
                    <a:pt x="80" y="166"/>
                    <a:pt x="80" y="166"/>
                  </a:cubicBezTo>
                  <a:cubicBezTo>
                    <a:pt x="80" y="168"/>
                    <a:pt x="80" y="170"/>
                    <a:pt x="80" y="172"/>
                  </a:cubicBezTo>
                  <a:cubicBezTo>
                    <a:pt x="80" y="173"/>
                    <a:pt x="81" y="174"/>
                    <a:pt x="82" y="174"/>
                  </a:cubicBezTo>
                  <a:cubicBezTo>
                    <a:pt x="82" y="174"/>
                    <a:pt x="84" y="173"/>
                    <a:pt x="84" y="173"/>
                  </a:cubicBezTo>
                  <a:cubicBezTo>
                    <a:pt x="84" y="168"/>
                    <a:pt x="85" y="164"/>
                    <a:pt x="85" y="159"/>
                  </a:cubicBezTo>
                  <a:cubicBezTo>
                    <a:pt x="85" y="158"/>
                    <a:pt x="83" y="157"/>
                    <a:pt x="82" y="157"/>
                  </a:cubicBezTo>
                  <a:cubicBezTo>
                    <a:pt x="81" y="157"/>
                    <a:pt x="80" y="159"/>
                    <a:pt x="80" y="160"/>
                  </a:cubicBezTo>
                  <a:cubicBezTo>
                    <a:pt x="79" y="162"/>
                    <a:pt x="80" y="164"/>
                    <a:pt x="80" y="166"/>
                  </a:cubicBezTo>
                  <a:close/>
                  <a:moveTo>
                    <a:pt x="123" y="167"/>
                  </a:moveTo>
                  <a:cubicBezTo>
                    <a:pt x="123" y="167"/>
                    <a:pt x="123" y="167"/>
                    <a:pt x="123" y="167"/>
                  </a:cubicBezTo>
                  <a:cubicBezTo>
                    <a:pt x="122" y="165"/>
                    <a:pt x="122" y="162"/>
                    <a:pt x="122" y="160"/>
                  </a:cubicBezTo>
                  <a:cubicBezTo>
                    <a:pt x="121" y="159"/>
                    <a:pt x="120" y="159"/>
                    <a:pt x="119" y="158"/>
                  </a:cubicBezTo>
                  <a:cubicBezTo>
                    <a:pt x="118" y="159"/>
                    <a:pt x="117" y="160"/>
                    <a:pt x="117" y="161"/>
                  </a:cubicBezTo>
                  <a:cubicBezTo>
                    <a:pt x="117" y="164"/>
                    <a:pt x="117" y="168"/>
                    <a:pt x="118" y="171"/>
                  </a:cubicBezTo>
                  <a:cubicBezTo>
                    <a:pt x="118" y="172"/>
                    <a:pt x="119" y="173"/>
                    <a:pt x="120" y="173"/>
                  </a:cubicBezTo>
                  <a:cubicBezTo>
                    <a:pt x="121" y="173"/>
                    <a:pt x="122" y="172"/>
                    <a:pt x="122" y="171"/>
                  </a:cubicBezTo>
                  <a:cubicBezTo>
                    <a:pt x="123" y="170"/>
                    <a:pt x="123" y="168"/>
                    <a:pt x="123" y="167"/>
                  </a:cubicBezTo>
                  <a:close/>
                  <a:moveTo>
                    <a:pt x="80" y="201"/>
                  </a:moveTo>
                  <a:cubicBezTo>
                    <a:pt x="80" y="201"/>
                    <a:pt x="79" y="201"/>
                    <a:pt x="79" y="202"/>
                  </a:cubicBezTo>
                  <a:cubicBezTo>
                    <a:pt x="80" y="203"/>
                    <a:pt x="81" y="206"/>
                    <a:pt x="82" y="206"/>
                  </a:cubicBezTo>
                  <a:cubicBezTo>
                    <a:pt x="86" y="206"/>
                    <a:pt x="85" y="203"/>
                    <a:pt x="85" y="201"/>
                  </a:cubicBezTo>
                  <a:cubicBezTo>
                    <a:pt x="85" y="198"/>
                    <a:pt x="85" y="195"/>
                    <a:pt x="84" y="193"/>
                  </a:cubicBezTo>
                  <a:cubicBezTo>
                    <a:pt x="84" y="191"/>
                    <a:pt x="83" y="191"/>
                    <a:pt x="82" y="190"/>
                  </a:cubicBezTo>
                  <a:cubicBezTo>
                    <a:pt x="81" y="191"/>
                    <a:pt x="80" y="192"/>
                    <a:pt x="80" y="192"/>
                  </a:cubicBezTo>
                  <a:cubicBezTo>
                    <a:pt x="80" y="195"/>
                    <a:pt x="80" y="198"/>
                    <a:pt x="80" y="201"/>
                  </a:cubicBezTo>
                  <a:close/>
                  <a:moveTo>
                    <a:pt x="98" y="172"/>
                  </a:moveTo>
                  <a:cubicBezTo>
                    <a:pt x="103" y="168"/>
                    <a:pt x="105" y="164"/>
                    <a:pt x="104" y="159"/>
                  </a:cubicBezTo>
                  <a:cubicBezTo>
                    <a:pt x="103" y="158"/>
                    <a:pt x="102" y="157"/>
                    <a:pt x="101" y="157"/>
                  </a:cubicBezTo>
                  <a:cubicBezTo>
                    <a:pt x="100" y="157"/>
                    <a:pt x="99" y="158"/>
                    <a:pt x="99" y="159"/>
                  </a:cubicBezTo>
                  <a:cubicBezTo>
                    <a:pt x="98" y="163"/>
                    <a:pt x="98" y="167"/>
                    <a:pt x="98" y="172"/>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97" name="Freeform 84367">
              <a:extLst>
                <a:ext uri="{FF2B5EF4-FFF2-40B4-BE49-F238E27FC236}">
                  <a16:creationId xmlns:a16="http://schemas.microsoft.com/office/drawing/2014/main" id="{DF4B48D7-A547-455B-9CFE-ACC99E25D0B5}"/>
                </a:ext>
              </a:extLst>
            </p:cNvPr>
            <p:cNvSpPr>
              <a:spLocks/>
            </p:cNvSpPr>
            <p:nvPr/>
          </p:nvSpPr>
          <p:spPr bwMode="auto">
            <a:xfrm>
              <a:off x="10496551" y="3859213"/>
              <a:ext cx="188913" cy="69850"/>
            </a:xfrm>
            <a:custGeom>
              <a:avLst/>
              <a:gdLst>
                <a:gd name="T0" fmla="*/ 396 w 396"/>
                <a:gd name="T1" fmla="*/ 146 h 146"/>
                <a:gd name="T2" fmla="*/ 17 w 396"/>
                <a:gd name="T3" fmla="*/ 146 h 146"/>
                <a:gd name="T4" fmla="*/ 15 w 396"/>
                <a:gd name="T5" fmla="*/ 113 h 146"/>
                <a:gd name="T6" fmla="*/ 9 w 396"/>
                <a:gd name="T7" fmla="*/ 24 h 146"/>
                <a:gd name="T8" fmla="*/ 6 w 396"/>
                <a:gd name="T9" fmla="*/ 11 h 146"/>
                <a:gd name="T10" fmla="*/ 0 w 396"/>
                <a:gd name="T11" fmla="*/ 0 h 146"/>
                <a:gd name="T12" fmla="*/ 396 w 396"/>
                <a:gd name="T13" fmla="*/ 145 h 146"/>
                <a:gd name="T14" fmla="*/ 396 w 396"/>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146">
                  <a:moveTo>
                    <a:pt x="396" y="146"/>
                  </a:moveTo>
                  <a:cubicBezTo>
                    <a:pt x="270" y="146"/>
                    <a:pt x="144" y="146"/>
                    <a:pt x="17" y="146"/>
                  </a:cubicBezTo>
                  <a:cubicBezTo>
                    <a:pt x="16" y="134"/>
                    <a:pt x="15" y="124"/>
                    <a:pt x="15" y="113"/>
                  </a:cubicBezTo>
                  <a:cubicBezTo>
                    <a:pt x="13" y="83"/>
                    <a:pt x="11" y="53"/>
                    <a:pt x="9" y="24"/>
                  </a:cubicBezTo>
                  <a:cubicBezTo>
                    <a:pt x="9" y="19"/>
                    <a:pt x="7" y="15"/>
                    <a:pt x="6" y="11"/>
                  </a:cubicBezTo>
                  <a:cubicBezTo>
                    <a:pt x="5" y="8"/>
                    <a:pt x="3" y="5"/>
                    <a:pt x="0" y="0"/>
                  </a:cubicBezTo>
                  <a:cubicBezTo>
                    <a:pt x="133" y="49"/>
                    <a:pt x="265" y="97"/>
                    <a:pt x="396" y="145"/>
                  </a:cubicBezTo>
                  <a:lnTo>
                    <a:pt x="396" y="146"/>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98" name="Freeform 84368">
              <a:extLst>
                <a:ext uri="{FF2B5EF4-FFF2-40B4-BE49-F238E27FC236}">
                  <a16:creationId xmlns:a16="http://schemas.microsoft.com/office/drawing/2014/main" id="{25129C09-33F1-4BE5-9733-538F99921F5F}"/>
                </a:ext>
              </a:extLst>
            </p:cNvPr>
            <p:cNvSpPr>
              <a:spLocks/>
            </p:cNvSpPr>
            <p:nvPr/>
          </p:nvSpPr>
          <p:spPr bwMode="auto">
            <a:xfrm>
              <a:off x="10785476" y="4083051"/>
              <a:ext cx="28575" cy="174625"/>
            </a:xfrm>
            <a:custGeom>
              <a:avLst/>
              <a:gdLst>
                <a:gd name="T0" fmla="*/ 59 w 59"/>
                <a:gd name="T1" fmla="*/ 0 h 365"/>
                <a:gd name="T2" fmla="*/ 59 w 59"/>
                <a:gd name="T3" fmla="*/ 365 h 365"/>
                <a:gd name="T4" fmla="*/ 0 w 59"/>
                <a:gd name="T5" fmla="*/ 365 h 365"/>
                <a:gd name="T6" fmla="*/ 0 w 59"/>
                <a:gd name="T7" fmla="*/ 0 h 365"/>
                <a:gd name="T8" fmla="*/ 59 w 59"/>
                <a:gd name="T9" fmla="*/ 0 h 365"/>
              </a:gdLst>
              <a:ahLst/>
              <a:cxnLst>
                <a:cxn ang="0">
                  <a:pos x="T0" y="T1"/>
                </a:cxn>
                <a:cxn ang="0">
                  <a:pos x="T2" y="T3"/>
                </a:cxn>
                <a:cxn ang="0">
                  <a:pos x="T4" y="T5"/>
                </a:cxn>
                <a:cxn ang="0">
                  <a:pos x="T6" y="T7"/>
                </a:cxn>
                <a:cxn ang="0">
                  <a:pos x="T8" y="T9"/>
                </a:cxn>
              </a:cxnLst>
              <a:rect l="0" t="0" r="r" b="b"/>
              <a:pathLst>
                <a:path w="59" h="365">
                  <a:moveTo>
                    <a:pt x="59" y="0"/>
                  </a:moveTo>
                  <a:cubicBezTo>
                    <a:pt x="59" y="122"/>
                    <a:pt x="59" y="243"/>
                    <a:pt x="59" y="365"/>
                  </a:cubicBezTo>
                  <a:cubicBezTo>
                    <a:pt x="39" y="365"/>
                    <a:pt x="20" y="365"/>
                    <a:pt x="0" y="365"/>
                  </a:cubicBezTo>
                  <a:cubicBezTo>
                    <a:pt x="0" y="243"/>
                    <a:pt x="0" y="122"/>
                    <a:pt x="0" y="0"/>
                  </a:cubicBezTo>
                  <a:cubicBezTo>
                    <a:pt x="19" y="0"/>
                    <a:pt x="39" y="0"/>
                    <a:pt x="59"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499" name="Freeform 84369">
              <a:extLst>
                <a:ext uri="{FF2B5EF4-FFF2-40B4-BE49-F238E27FC236}">
                  <a16:creationId xmlns:a16="http://schemas.microsoft.com/office/drawing/2014/main" id="{0F85AB7C-F5D3-4515-8B3B-1D872B6F80FE}"/>
                </a:ext>
              </a:extLst>
            </p:cNvPr>
            <p:cNvSpPr>
              <a:spLocks/>
            </p:cNvSpPr>
            <p:nvPr/>
          </p:nvSpPr>
          <p:spPr bwMode="auto">
            <a:xfrm>
              <a:off x="10555288" y="4083051"/>
              <a:ext cx="85725" cy="174625"/>
            </a:xfrm>
            <a:custGeom>
              <a:avLst/>
              <a:gdLst>
                <a:gd name="T0" fmla="*/ 41 w 182"/>
                <a:gd name="T1" fmla="*/ 365 h 365"/>
                <a:gd name="T2" fmla="*/ 0 w 182"/>
                <a:gd name="T3" fmla="*/ 365 h 365"/>
                <a:gd name="T4" fmla="*/ 0 w 182"/>
                <a:gd name="T5" fmla="*/ 0 h 365"/>
                <a:gd name="T6" fmla="*/ 182 w 182"/>
                <a:gd name="T7" fmla="*/ 0 h 365"/>
                <a:gd name="T8" fmla="*/ 182 w 182"/>
                <a:gd name="T9" fmla="*/ 27 h 365"/>
                <a:gd name="T10" fmla="*/ 176 w 182"/>
                <a:gd name="T11" fmla="*/ 27 h 365"/>
                <a:gd name="T12" fmla="*/ 48 w 182"/>
                <a:gd name="T13" fmla="*/ 27 h 365"/>
                <a:gd name="T14" fmla="*/ 41 w 182"/>
                <a:gd name="T15" fmla="*/ 34 h 365"/>
                <a:gd name="T16" fmla="*/ 41 w 182"/>
                <a:gd name="T17" fmla="*/ 359 h 365"/>
                <a:gd name="T18" fmla="*/ 41 w 182"/>
                <a:gd name="T1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365">
                  <a:moveTo>
                    <a:pt x="41" y="365"/>
                  </a:moveTo>
                  <a:cubicBezTo>
                    <a:pt x="27" y="365"/>
                    <a:pt x="14" y="365"/>
                    <a:pt x="0" y="365"/>
                  </a:cubicBezTo>
                  <a:cubicBezTo>
                    <a:pt x="0" y="243"/>
                    <a:pt x="0" y="122"/>
                    <a:pt x="0" y="0"/>
                  </a:cubicBezTo>
                  <a:cubicBezTo>
                    <a:pt x="61" y="0"/>
                    <a:pt x="121" y="0"/>
                    <a:pt x="182" y="0"/>
                  </a:cubicBezTo>
                  <a:cubicBezTo>
                    <a:pt x="182" y="9"/>
                    <a:pt x="182" y="17"/>
                    <a:pt x="182" y="27"/>
                  </a:cubicBezTo>
                  <a:cubicBezTo>
                    <a:pt x="180" y="27"/>
                    <a:pt x="178" y="27"/>
                    <a:pt x="176" y="27"/>
                  </a:cubicBezTo>
                  <a:cubicBezTo>
                    <a:pt x="134" y="27"/>
                    <a:pt x="91" y="27"/>
                    <a:pt x="48" y="27"/>
                  </a:cubicBezTo>
                  <a:cubicBezTo>
                    <a:pt x="41" y="27"/>
                    <a:pt x="41" y="27"/>
                    <a:pt x="41" y="34"/>
                  </a:cubicBezTo>
                  <a:cubicBezTo>
                    <a:pt x="41" y="142"/>
                    <a:pt x="41" y="251"/>
                    <a:pt x="41" y="359"/>
                  </a:cubicBezTo>
                  <a:cubicBezTo>
                    <a:pt x="41" y="361"/>
                    <a:pt x="41" y="363"/>
                    <a:pt x="41" y="365"/>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0" name="Freeform 84371">
              <a:extLst>
                <a:ext uri="{FF2B5EF4-FFF2-40B4-BE49-F238E27FC236}">
                  <a16:creationId xmlns:a16="http://schemas.microsoft.com/office/drawing/2014/main" id="{112EAACD-1C26-46CD-B948-6A6F70EA7DE2}"/>
                </a:ext>
              </a:extLst>
            </p:cNvPr>
            <p:cNvSpPr>
              <a:spLocks/>
            </p:cNvSpPr>
            <p:nvPr/>
          </p:nvSpPr>
          <p:spPr bwMode="auto">
            <a:xfrm>
              <a:off x="10656888" y="4219576"/>
              <a:ext cx="46038" cy="38100"/>
            </a:xfrm>
            <a:custGeom>
              <a:avLst/>
              <a:gdLst>
                <a:gd name="T0" fmla="*/ 95 w 96"/>
                <a:gd name="T1" fmla="*/ 81 h 81"/>
                <a:gd name="T2" fmla="*/ 0 w 96"/>
                <a:gd name="T3" fmla="*/ 81 h 81"/>
                <a:gd name="T4" fmla="*/ 0 w 96"/>
                <a:gd name="T5" fmla="*/ 0 h 81"/>
                <a:gd name="T6" fmla="*/ 4 w 96"/>
                <a:gd name="T7" fmla="*/ 0 h 81"/>
                <a:gd name="T8" fmla="*/ 91 w 96"/>
                <a:gd name="T9" fmla="*/ 0 h 81"/>
                <a:gd name="T10" fmla="*/ 96 w 96"/>
                <a:gd name="T11" fmla="*/ 4 h 81"/>
                <a:gd name="T12" fmla="*/ 96 w 96"/>
                <a:gd name="T13" fmla="*/ 78 h 81"/>
                <a:gd name="T14" fmla="*/ 95 w 96"/>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1">
                  <a:moveTo>
                    <a:pt x="95" y="81"/>
                  </a:moveTo>
                  <a:cubicBezTo>
                    <a:pt x="64" y="81"/>
                    <a:pt x="32" y="81"/>
                    <a:pt x="0" y="81"/>
                  </a:cubicBezTo>
                  <a:cubicBezTo>
                    <a:pt x="0" y="54"/>
                    <a:pt x="0" y="27"/>
                    <a:pt x="0" y="0"/>
                  </a:cubicBezTo>
                  <a:cubicBezTo>
                    <a:pt x="2" y="0"/>
                    <a:pt x="3" y="0"/>
                    <a:pt x="4" y="0"/>
                  </a:cubicBezTo>
                  <a:cubicBezTo>
                    <a:pt x="33" y="0"/>
                    <a:pt x="62" y="0"/>
                    <a:pt x="91" y="0"/>
                  </a:cubicBezTo>
                  <a:cubicBezTo>
                    <a:pt x="94" y="0"/>
                    <a:pt x="96" y="0"/>
                    <a:pt x="96" y="4"/>
                  </a:cubicBezTo>
                  <a:cubicBezTo>
                    <a:pt x="96" y="29"/>
                    <a:pt x="96" y="54"/>
                    <a:pt x="96" y="78"/>
                  </a:cubicBezTo>
                  <a:cubicBezTo>
                    <a:pt x="96" y="79"/>
                    <a:pt x="95" y="80"/>
                    <a:pt x="95" y="81"/>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1" name="Freeform 84372">
              <a:extLst>
                <a:ext uri="{FF2B5EF4-FFF2-40B4-BE49-F238E27FC236}">
                  <a16:creationId xmlns:a16="http://schemas.microsoft.com/office/drawing/2014/main" id="{9852D459-F73A-49C1-9E89-FC2472BD78F6}"/>
                </a:ext>
              </a:extLst>
            </p:cNvPr>
            <p:cNvSpPr>
              <a:spLocks/>
            </p:cNvSpPr>
            <p:nvPr/>
          </p:nvSpPr>
          <p:spPr bwMode="auto">
            <a:xfrm>
              <a:off x="10883901" y="4110038"/>
              <a:ext cx="20638" cy="104775"/>
            </a:xfrm>
            <a:custGeom>
              <a:avLst/>
              <a:gdLst>
                <a:gd name="T0" fmla="*/ 41 w 42"/>
                <a:gd name="T1" fmla="*/ 216 h 216"/>
                <a:gd name="T2" fmla="*/ 0 w 42"/>
                <a:gd name="T3" fmla="*/ 216 h 216"/>
                <a:gd name="T4" fmla="*/ 0 w 42"/>
                <a:gd name="T5" fmla="*/ 210 h 216"/>
                <a:gd name="T6" fmla="*/ 0 w 42"/>
                <a:gd name="T7" fmla="*/ 10 h 216"/>
                <a:gd name="T8" fmla="*/ 10 w 42"/>
                <a:gd name="T9" fmla="*/ 2 h 216"/>
                <a:gd name="T10" fmla="*/ 21 w 42"/>
                <a:gd name="T11" fmla="*/ 7 h 216"/>
                <a:gd name="T12" fmla="*/ 19 w 42"/>
                <a:gd name="T13" fmla="*/ 7 h 216"/>
                <a:gd name="T14" fmla="*/ 14 w 42"/>
                <a:gd name="T15" fmla="*/ 34 h 216"/>
                <a:gd name="T16" fmla="*/ 39 w 42"/>
                <a:gd name="T17" fmla="*/ 68 h 216"/>
                <a:gd name="T18" fmla="*/ 41 w 42"/>
                <a:gd name="T19" fmla="*/ 74 h 216"/>
                <a:gd name="T20" fmla="*/ 42 w 42"/>
                <a:gd name="T21" fmla="*/ 213 h 216"/>
                <a:gd name="T22" fmla="*/ 41 w 42"/>
                <a:gd name="T2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16">
                  <a:moveTo>
                    <a:pt x="41" y="216"/>
                  </a:moveTo>
                  <a:cubicBezTo>
                    <a:pt x="27" y="216"/>
                    <a:pt x="14" y="216"/>
                    <a:pt x="0" y="216"/>
                  </a:cubicBezTo>
                  <a:cubicBezTo>
                    <a:pt x="0" y="214"/>
                    <a:pt x="0" y="212"/>
                    <a:pt x="0" y="210"/>
                  </a:cubicBezTo>
                  <a:cubicBezTo>
                    <a:pt x="0" y="143"/>
                    <a:pt x="0" y="77"/>
                    <a:pt x="0" y="10"/>
                  </a:cubicBezTo>
                  <a:cubicBezTo>
                    <a:pt x="0" y="0"/>
                    <a:pt x="3" y="1"/>
                    <a:pt x="10" y="2"/>
                  </a:cubicBezTo>
                  <a:cubicBezTo>
                    <a:pt x="13" y="3"/>
                    <a:pt x="17" y="5"/>
                    <a:pt x="21" y="7"/>
                  </a:cubicBezTo>
                  <a:cubicBezTo>
                    <a:pt x="20" y="7"/>
                    <a:pt x="20" y="7"/>
                    <a:pt x="19" y="7"/>
                  </a:cubicBezTo>
                  <a:cubicBezTo>
                    <a:pt x="9" y="14"/>
                    <a:pt x="7" y="24"/>
                    <a:pt x="14" y="34"/>
                  </a:cubicBezTo>
                  <a:cubicBezTo>
                    <a:pt x="23" y="45"/>
                    <a:pt x="31" y="57"/>
                    <a:pt x="39" y="68"/>
                  </a:cubicBezTo>
                  <a:cubicBezTo>
                    <a:pt x="40" y="70"/>
                    <a:pt x="41" y="72"/>
                    <a:pt x="41" y="74"/>
                  </a:cubicBezTo>
                  <a:cubicBezTo>
                    <a:pt x="42" y="121"/>
                    <a:pt x="42" y="167"/>
                    <a:pt x="42" y="213"/>
                  </a:cubicBezTo>
                  <a:cubicBezTo>
                    <a:pt x="42" y="214"/>
                    <a:pt x="41" y="215"/>
                    <a:pt x="41" y="216"/>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2" name="Freeform 84373">
              <a:extLst>
                <a:ext uri="{FF2B5EF4-FFF2-40B4-BE49-F238E27FC236}">
                  <a16:creationId xmlns:a16="http://schemas.microsoft.com/office/drawing/2014/main" id="{F62F0800-3D20-4473-87E5-DEAF4A299E19}"/>
                </a:ext>
              </a:extLst>
            </p:cNvPr>
            <p:cNvSpPr>
              <a:spLocks/>
            </p:cNvSpPr>
            <p:nvPr/>
          </p:nvSpPr>
          <p:spPr bwMode="auto">
            <a:xfrm>
              <a:off x="10845801" y="4117976"/>
              <a:ext cx="34925" cy="104775"/>
            </a:xfrm>
            <a:custGeom>
              <a:avLst/>
              <a:gdLst>
                <a:gd name="T0" fmla="*/ 74 w 74"/>
                <a:gd name="T1" fmla="*/ 202 h 219"/>
                <a:gd name="T2" fmla="*/ 42 w 74"/>
                <a:gd name="T3" fmla="*/ 202 h 219"/>
                <a:gd name="T4" fmla="*/ 34 w 74"/>
                <a:gd name="T5" fmla="*/ 208 h 219"/>
                <a:gd name="T6" fmla="*/ 33 w 74"/>
                <a:gd name="T7" fmla="*/ 209 h 219"/>
                <a:gd name="T8" fmla="*/ 30 w 74"/>
                <a:gd name="T9" fmla="*/ 218 h 219"/>
                <a:gd name="T10" fmla="*/ 20 w 74"/>
                <a:gd name="T11" fmla="*/ 218 h 219"/>
                <a:gd name="T12" fmla="*/ 0 w 74"/>
                <a:gd name="T13" fmla="*/ 218 h 219"/>
                <a:gd name="T14" fmla="*/ 26 w 74"/>
                <a:gd name="T15" fmla="*/ 96 h 219"/>
                <a:gd name="T16" fmla="*/ 27 w 74"/>
                <a:gd name="T17" fmla="*/ 98 h 219"/>
                <a:gd name="T18" fmla="*/ 37 w 74"/>
                <a:gd name="T19" fmla="*/ 141 h 219"/>
                <a:gd name="T20" fmla="*/ 44 w 74"/>
                <a:gd name="T21" fmla="*/ 141 h 219"/>
                <a:gd name="T22" fmla="*/ 59 w 74"/>
                <a:gd name="T23" fmla="*/ 119 h 219"/>
                <a:gd name="T24" fmla="*/ 60 w 74"/>
                <a:gd name="T25" fmla="*/ 112 h 219"/>
                <a:gd name="T26" fmla="*/ 56 w 74"/>
                <a:gd name="T27" fmla="*/ 28 h 219"/>
                <a:gd name="T28" fmla="*/ 56 w 74"/>
                <a:gd name="T29" fmla="*/ 21 h 219"/>
                <a:gd name="T30" fmla="*/ 58 w 74"/>
                <a:gd name="T31" fmla="*/ 22 h 219"/>
                <a:gd name="T32" fmla="*/ 63 w 74"/>
                <a:gd name="T33" fmla="*/ 16 h 219"/>
                <a:gd name="T34" fmla="*/ 73 w 74"/>
                <a:gd name="T35" fmla="*/ 0 h 219"/>
                <a:gd name="T36" fmla="*/ 74 w 74"/>
                <a:gd name="T37" fmla="*/ 0 h 219"/>
                <a:gd name="T38" fmla="*/ 74 w 74"/>
                <a:gd name="T39" fmla="*/ 20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219">
                  <a:moveTo>
                    <a:pt x="74" y="202"/>
                  </a:moveTo>
                  <a:cubicBezTo>
                    <a:pt x="63" y="202"/>
                    <a:pt x="52" y="202"/>
                    <a:pt x="42" y="202"/>
                  </a:cubicBezTo>
                  <a:cubicBezTo>
                    <a:pt x="37" y="202"/>
                    <a:pt x="35" y="203"/>
                    <a:pt x="34" y="208"/>
                  </a:cubicBezTo>
                  <a:cubicBezTo>
                    <a:pt x="34" y="208"/>
                    <a:pt x="34" y="209"/>
                    <a:pt x="33" y="209"/>
                  </a:cubicBezTo>
                  <a:cubicBezTo>
                    <a:pt x="32" y="212"/>
                    <a:pt x="32" y="216"/>
                    <a:pt x="30" y="218"/>
                  </a:cubicBezTo>
                  <a:cubicBezTo>
                    <a:pt x="28" y="219"/>
                    <a:pt x="23" y="218"/>
                    <a:pt x="20" y="218"/>
                  </a:cubicBezTo>
                  <a:cubicBezTo>
                    <a:pt x="14" y="218"/>
                    <a:pt x="7" y="218"/>
                    <a:pt x="0" y="218"/>
                  </a:cubicBezTo>
                  <a:cubicBezTo>
                    <a:pt x="9" y="177"/>
                    <a:pt x="17" y="137"/>
                    <a:pt x="26" y="96"/>
                  </a:cubicBezTo>
                  <a:cubicBezTo>
                    <a:pt x="27" y="97"/>
                    <a:pt x="27" y="98"/>
                    <a:pt x="27" y="98"/>
                  </a:cubicBezTo>
                  <a:cubicBezTo>
                    <a:pt x="24" y="114"/>
                    <a:pt x="32" y="127"/>
                    <a:pt x="37" y="141"/>
                  </a:cubicBezTo>
                  <a:cubicBezTo>
                    <a:pt x="39" y="145"/>
                    <a:pt x="41" y="145"/>
                    <a:pt x="44" y="141"/>
                  </a:cubicBezTo>
                  <a:cubicBezTo>
                    <a:pt x="49" y="134"/>
                    <a:pt x="54" y="127"/>
                    <a:pt x="59" y="119"/>
                  </a:cubicBezTo>
                  <a:cubicBezTo>
                    <a:pt x="60" y="117"/>
                    <a:pt x="60" y="114"/>
                    <a:pt x="60" y="112"/>
                  </a:cubicBezTo>
                  <a:cubicBezTo>
                    <a:pt x="59" y="84"/>
                    <a:pt x="58" y="56"/>
                    <a:pt x="56" y="28"/>
                  </a:cubicBezTo>
                  <a:cubicBezTo>
                    <a:pt x="56" y="26"/>
                    <a:pt x="56" y="23"/>
                    <a:pt x="56" y="21"/>
                  </a:cubicBezTo>
                  <a:cubicBezTo>
                    <a:pt x="57" y="21"/>
                    <a:pt x="58" y="21"/>
                    <a:pt x="58" y="22"/>
                  </a:cubicBezTo>
                  <a:cubicBezTo>
                    <a:pt x="60" y="20"/>
                    <a:pt x="62" y="18"/>
                    <a:pt x="63" y="16"/>
                  </a:cubicBezTo>
                  <a:cubicBezTo>
                    <a:pt x="67" y="10"/>
                    <a:pt x="70" y="5"/>
                    <a:pt x="73" y="0"/>
                  </a:cubicBezTo>
                  <a:cubicBezTo>
                    <a:pt x="73" y="0"/>
                    <a:pt x="74" y="0"/>
                    <a:pt x="74" y="0"/>
                  </a:cubicBezTo>
                  <a:cubicBezTo>
                    <a:pt x="74" y="67"/>
                    <a:pt x="74" y="134"/>
                    <a:pt x="74" y="202"/>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3" name="Freeform 84374">
              <a:extLst>
                <a:ext uri="{FF2B5EF4-FFF2-40B4-BE49-F238E27FC236}">
                  <a16:creationId xmlns:a16="http://schemas.microsoft.com/office/drawing/2014/main" id="{D775ED74-2D86-4AA5-82EC-F99A5E25FE48}"/>
                </a:ext>
              </a:extLst>
            </p:cNvPr>
            <p:cNvSpPr>
              <a:spLocks/>
            </p:cNvSpPr>
            <p:nvPr/>
          </p:nvSpPr>
          <p:spPr bwMode="auto">
            <a:xfrm>
              <a:off x="10826751" y="4137026"/>
              <a:ext cx="15875" cy="147638"/>
            </a:xfrm>
            <a:custGeom>
              <a:avLst/>
              <a:gdLst>
                <a:gd name="T0" fmla="*/ 36 w 36"/>
                <a:gd name="T1" fmla="*/ 0 h 307"/>
                <a:gd name="T2" fmla="*/ 31 w 36"/>
                <a:gd name="T3" fmla="*/ 41 h 307"/>
                <a:gd name="T4" fmla="*/ 20 w 36"/>
                <a:gd name="T5" fmla="*/ 133 h 307"/>
                <a:gd name="T6" fmla="*/ 16 w 36"/>
                <a:gd name="T7" fmla="*/ 163 h 307"/>
                <a:gd name="T8" fmla="*/ 30 w 36"/>
                <a:gd name="T9" fmla="*/ 190 h 307"/>
                <a:gd name="T10" fmla="*/ 31 w 36"/>
                <a:gd name="T11" fmla="*/ 194 h 307"/>
                <a:gd name="T12" fmla="*/ 30 w 36"/>
                <a:gd name="T13" fmla="*/ 214 h 307"/>
                <a:gd name="T14" fmla="*/ 32 w 36"/>
                <a:gd name="T15" fmla="*/ 218 h 307"/>
                <a:gd name="T16" fmla="*/ 30 w 36"/>
                <a:gd name="T17" fmla="*/ 226 h 307"/>
                <a:gd name="T18" fmla="*/ 27 w 36"/>
                <a:gd name="T19" fmla="*/ 302 h 307"/>
                <a:gd name="T20" fmla="*/ 26 w 36"/>
                <a:gd name="T21" fmla="*/ 307 h 307"/>
                <a:gd name="T22" fmla="*/ 6 w 36"/>
                <a:gd name="T23" fmla="*/ 279 h 307"/>
                <a:gd name="T24" fmla="*/ 1 w 36"/>
                <a:gd name="T25" fmla="*/ 263 h 307"/>
                <a:gd name="T26" fmla="*/ 0 w 36"/>
                <a:gd name="T27" fmla="*/ 242 h 307"/>
                <a:gd name="T28" fmla="*/ 1 w 36"/>
                <a:gd name="T29" fmla="*/ 218 h 307"/>
                <a:gd name="T30" fmla="*/ 1 w 36"/>
                <a:gd name="T31" fmla="*/ 23 h 307"/>
                <a:gd name="T32" fmla="*/ 6 w 36"/>
                <a:gd name="T33" fmla="*/ 15 h 307"/>
                <a:gd name="T34" fmla="*/ 31 w 36"/>
                <a:gd name="T35" fmla="*/ 2 h 307"/>
                <a:gd name="T36" fmla="*/ 36 w 36"/>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07">
                  <a:moveTo>
                    <a:pt x="36" y="0"/>
                  </a:moveTo>
                  <a:cubicBezTo>
                    <a:pt x="34" y="14"/>
                    <a:pt x="33" y="28"/>
                    <a:pt x="31" y="41"/>
                  </a:cubicBezTo>
                  <a:cubicBezTo>
                    <a:pt x="27" y="72"/>
                    <a:pt x="24" y="102"/>
                    <a:pt x="20" y="133"/>
                  </a:cubicBezTo>
                  <a:cubicBezTo>
                    <a:pt x="19" y="143"/>
                    <a:pt x="17" y="153"/>
                    <a:pt x="16" y="163"/>
                  </a:cubicBezTo>
                  <a:cubicBezTo>
                    <a:pt x="15" y="174"/>
                    <a:pt x="17" y="185"/>
                    <a:pt x="30" y="190"/>
                  </a:cubicBezTo>
                  <a:cubicBezTo>
                    <a:pt x="31" y="191"/>
                    <a:pt x="31" y="193"/>
                    <a:pt x="31" y="194"/>
                  </a:cubicBezTo>
                  <a:cubicBezTo>
                    <a:pt x="31" y="201"/>
                    <a:pt x="31" y="207"/>
                    <a:pt x="30" y="214"/>
                  </a:cubicBezTo>
                  <a:cubicBezTo>
                    <a:pt x="30" y="215"/>
                    <a:pt x="31" y="216"/>
                    <a:pt x="32" y="218"/>
                  </a:cubicBezTo>
                  <a:cubicBezTo>
                    <a:pt x="31" y="220"/>
                    <a:pt x="30" y="223"/>
                    <a:pt x="30" y="226"/>
                  </a:cubicBezTo>
                  <a:cubicBezTo>
                    <a:pt x="29" y="251"/>
                    <a:pt x="28" y="277"/>
                    <a:pt x="27" y="302"/>
                  </a:cubicBezTo>
                  <a:cubicBezTo>
                    <a:pt x="26" y="303"/>
                    <a:pt x="26" y="305"/>
                    <a:pt x="26" y="307"/>
                  </a:cubicBezTo>
                  <a:cubicBezTo>
                    <a:pt x="19" y="297"/>
                    <a:pt x="13" y="288"/>
                    <a:pt x="6" y="279"/>
                  </a:cubicBezTo>
                  <a:cubicBezTo>
                    <a:pt x="2" y="274"/>
                    <a:pt x="1" y="269"/>
                    <a:pt x="1" y="263"/>
                  </a:cubicBezTo>
                  <a:cubicBezTo>
                    <a:pt x="2" y="256"/>
                    <a:pt x="0" y="249"/>
                    <a:pt x="0" y="242"/>
                  </a:cubicBezTo>
                  <a:cubicBezTo>
                    <a:pt x="0" y="234"/>
                    <a:pt x="1" y="226"/>
                    <a:pt x="1" y="218"/>
                  </a:cubicBezTo>
                  <a:cubicBezTo>
                    <a:pt x="1" y="153"/>
                    <a:pt x="1" y="88"/>
                    <a:pt x="1" y="23"/>
                  </a:cubicBezTo>
                  <a:cubicBezTo>
                    <a:pt x="1" y="19"/>
                    <a:pt x="2" y="17"/>
                    <a:pt x="6" y="15"/>
                  </a:cubicBezTo>
                  <a:cubicBezTo>
                    <a:pt x="15" y="11"/>
                    <a:pt x="23" y="6"/>
                    <a:pt x="31" y="2"/>
                  </a:cubicBezTo>
                  <a:cubicBezTo>
                    <a:pt x="33" y="1"/>
                    <a:pt x="34" y="1"/>
                    <a:pt x="36"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4" name="Freeform 84375">
              <a:extLst>
                <a:ext uri="{FF2B5EF4-FFF2-40B4-BE49-F238E27FC236}">
                  <a16:creationId xmlns:a16="http://schemas.microsoft.com/office/drawing/2014/main" id="{A0D8AE31-C65E-419C-ABF0-ED5DDAE8BB50}"/>
                </a:ext>
              </a:extLst>
            </p:cNvPr>
            <p:cNvSpPr>
              <a:spLocks/>
            </p:cNvSpPr>
            <p:nvPr/>
          </p:nvSpPr>
          <p:spPr bwMode="auto">
            <a:xfrm>
              <a:off x="10836276" y="4110038"/>
              <a:ext cx="30163" cy="115888"/>
            </a:xfrm>
            <a:custGeom>
              <a:avLst/>
              <a:gdLst>
                <a:gd name="T0" fmla="*/ 12 w 64"/>
                <a:gd name="T1" fmla="*/ 241 h 241"/>
                <a:gd name="T2" fmla="*/ 0 w 64"/>
                <a:gd name="T3" fmla="*/ 226 h 241"/>
                <a:gd name="T4" fmla="*/ 2 w 64"/>
                <a:gd name="T5" fmla="*/ 200 h 241"/>
                <a:gd name="T6" fmla="*/ 15 w 64"/>
                <a:gd name="T7" fmla="*/ 92 h 241"/>
                <a:gd name="T8" fmla="*/ 24 w 64"/>
                <a:gd name="T9" fmla="*/ 29 h 241"/>
                <a:gd name="T10" fmla="*/ 40 w 64"/>
                <a:gd name="T11" fmla="*/ 7 h 241"/>
                <a:gd name="T12" fmla="*/ 64 w 64"/>
                <a:gd name="T13" fmla="*/ 0 h 241"/>
                <a:gd name="T14" fmla="*/ 12 w 64"/>
                <a:gd name="T15" fmla="*/ 241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41">
                  <a:moveTo>
                    <a:pt x="12" y="241"/>
                  </a:moveTo>
                  <a:cubicBezTo>
                    <a:pt x="4" y="239"/>
                    <a:pt x="0" y="234"/>
                    <a:pt x="0" y="226"/>
                  </a:cubicBezTo>
                  <a:cubicBezTo>
                    <a:pt x="0" y="217"/>
                    <a:pt x="1" y="209"/>
                    <a:pt x="2" y="200"/>
                  </a:cubicBezTo>
                  <a:cubicBezTo>
                    <a:pt x="7" y="164"/>
                    <a:pt x="11" y="128"/>
                    <a:pt x="15" y="92"/>
                  </a:cubicBezTo>
                  <a:cubicBezTo>
                    <a:pt x="18" y="71"/>
                    <a:pt x="21" y="50"/>
                    <a:pt x="24" y="29"/>
                  </a:cubicBezTo>
                  <a:cubicBezTo>
                    <a:pt x="25" y="18"/>
                    <a:pt x="31" y="11"/>
                    <a:pt x="40" y="7"/>
                  </a:cubicBezTo>
                  <a:cubicBezTo>
                    <a:pt x="48" y="5"/>
                    <a:pt x="55" y="3"/>
                    <a:pt x="64" y="0"/>
                  </a:cubicBezTo>
                  <a:cubicBezTo>
                    <a:pt x="47" y="82"/>
                    <a:pt x="29" y="161"/>
                    <a:pt x="12" y="241"/>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5" name="Freeform 84376">
              <a:extLst>
                <a:ext uri="{FF2B5EF4-FFF2-40B4-BE49-F238E27FC236}">
                  <a16:creationId xmlns:a16="http://schemas.microsoft.com/office/drawing/2014/main" id="{CC3C4418-A915-46CA-BDC9-AC036F1D3657}"/>
                </a:ext>
              </a:extLst>
            </p:cNvPr>
            <p:cNvSpPr>
              <a:spLocks/>
            </p:cNvSpPr>
            <p:nvPr/>
          </p:nvSpPr>
          <p:spPr bwMode="auto">
            <a:xfrm>
              <a:off x="10725151" y="4230688"/>
              <a:ext cx="46038" cy="26988"/>
            </a:xfrm>
            <a:custGeom>
              <a:avLst/>
              <a:gdLst>
                <a:gd name="T0" fmla="*/ 97 w 97"/>
                <a:gd name="T1" fmla="*/ 0 h 57"/>
                <a:gd name="T2" fmla="*/ 97 w 97"/>
                <a:gd name="T3" fmla="*/ 57 h 57"/>
                <a:gd name="T4" fmla="*/ 0 w 97"/>
                <a:gd name="T5" fmla="*/ 57 h 57"/>
                <a:gd name="T6" fmla="*/ 0 w 97"/>
                <a:gd name="T7" fmla="*/ 0 h 57"/>
                <a:gd name="T8" fmla="*/ 97 w 97"/>
                <a:gd name="T9" fmla="*/ 0 h 57"/>
              </a:gdLst>
              <a:ahLst/>
              <a:cxnLst>
                <a:cxn ang="0">
                  <a:pos x="T0" y="T1"/>
                </a:cxn>
                <a:cxn ang="0">
                  <a:pos x="T2" y="T3"/>
                </a:cxn>
                <a:cxn ang="0">
                  <a:pos x="T4" y="T5"/>
                </a:cxn>
                <a:cxn ang="0">
                  <a:pos x="T6" y="T7"/>
                </a:cxn>
                <a:cxn ang="0">
                  <a:pos x="T8" y="T9"/>
                </a:cxn>
              </a:cxnLst>
              <a:rect l="0" t="0" r="r" b="b"/>
              <a:pathLst>
                <a:path w="97" h="57">
                  <a:moveTo>
                    <a:pt x="97" y="0"/>
                  </a:moveTo>
                  <a:cubicBezTo>
                    <a:pt x="97" y="19"/>
                    <a:pt x="97" y="38"/>
                    <a:pt x="97" y="57"/>
                  </a:cubicBezTo>
                  <a:cubicBezTo>
                    <a:pt x="65" y="57"/>
                    <a:pt x="33" y="57"/>
                    <a:pt x="0" y="57"/>
                  </a:cubicBezTo>
                  <a:cubicBezTo>
                    <a:pt x="0" y="38"/>
                    <a:pt x="0" y="19"/>
                    <a:pt x="0" y="0"/>
                  </a:cubicBezTo>
                  <a:cubicBezTo>
                    <a:pt x="33" y="0"/>
                    <a:pt x="65" y="0"/>
                    <a:pt x="97"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6" name="Freeform 84377">
              <a:extLst>
                <a:ext uri="{FF2B5EF4-FFF2-40B4-BE49-F238E27FC236}">
                  <a16:creationId xmlns:a16="http://schemas.microsoft.com/office/drawing/2014/main" id="{F30DB996-8D00-440F-9B86-77AFB7B5A221}"/>
                </a:ext>
              </a:extLst>
            </p:cNvPr>
            <p:cNvSpPr>
              <a:spLocks/>
            </p:cNvSpPr>
            <p:nvPr/>
          </p:nvSpPr>
          <p:spPr bwMode="auto">
            <a:xfrm>
              <a:off x="10633076" y="3956051"/>
              <a:ext cx="123825" cy="19050"/>
            </a:xfrm>
            <a:custGeom>
              <a:avLst/>
              <a:gdLst>
                <a:gd name="T0" fmla="*/ 0 w 259"/>
                <a:gd name="T1" fmla="*/ 11 h 40"/>
                <a:gd name="T2" fmla="*/ 4 w 259"/>
                <a:gd name="T3" fmla="*/ 2 h 40"/>
                <a:gd name="T4" fmla="*/ 9 w 259"/>
                <a:gd name="T5" fmla="*/ 0 h 40"/>
                <a:gd name="T6" fmla="*/ 87 w 259"/>
                <a:gd name="T7" fmla="*/ 0 h 40"/>
                <a:gd name="T8" fmla="*/ 254 w 259"/>
                <a:gd name="T9" fmla="*/ 0 h 40"/>
                <a:gd name="T10" fmla="*/ 259 w 259"/>
                <a:gd name="T11" fmla="*/ 0 h 40"/>
                <a:gd name="T12" fmla="*/ 259 w 259"/>
                <a:gd name="T13" fmla="*/ 1 h 40"/>
                <a:gd name="T14" fmla="*/ 0 w 259"/>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40">
                  <a:moveTo>
                    <a:pt x="0" y="11"/>
                  </a:moveTo>
                  <a:cubicBezTo>
                    <a:pt x="2" y="7"/>
                    <a:pt x="2" y="4"/>
                    <a:pt x="4" y="2"/>
                  </a:cubicBezTo>
                  <a:cubicBezTo>
                    <a:pt x="5" y="0"/>
                    <a:pt x="7" y="0"/>
                    <a:pt x="9" y="0"/>
                  </a:cubicBezTo>
                  <a:cubicBezTo>
                    <a:pt x="35" y="0"/>
                    <a:pt x="61" y="0"/>
                    <a:pt x="87" y="0"/>
                  </a:cubicBezTo>
                  <a:cubicBezTo>
                    <a:pt x="142" y="0"/>
                    <a:pt x="198" y="0"/>
                    <a:pt x="254" y="0"/>
                  </a:cubicBezTo>
                  <a:cubicBezTo>
                    <a:pt x="255" y="0"/>
                    <a:pt x="257" y="0"/>
                    <a:pt x="259" y="0"/>
                  </a:cubicBezTo>
                  <a:cubicBezTo>
                    <a:pt x="259" y="0"/>
                    <a:pt x="259" y="1"/>
                    <a:pt x="259" y="1"/>
                  </a:cubicBezTo>
                  <a:cubicBezTo>
                    <a:pt x="174" y="30"/>
                    <a:pt x="88" y="40"/>
                    <a:pt x="0" y="11"/>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7" name="Freeform 84378">
              <a:extLst>
                <a:ext uri="{FF2B5EF4-FFF2-40B4-BE49-F238E27FC236}">
                  <a16:creationId xmlns:a16="http://schemas.microsoft.com/office/drawing/2014/main" id="{F9021F39-710E-470B-AC35-2EA6B13B599B}"/>
                </a:ext>
              </a:extLst>
            </p:cNvPr>
            <p:cNvSpPr>
              <a:spLocks/>
            </p:cNvSpPr>
            <p:nvPr/>
          </p:nvSpPr>
          <p:spPr bwMode="auto">
            <a:xfrm>
              <a:off x="10890251" y="4116388"/>
              <a:ext cx="47625" cy="92075"/>
            </a:xfrm>
            <a:custGeom>
              <a:avLst/>
              <a:gdLst>
                <a:gd name="T0" fmla="*/ 97 w 98"/>
                <a:gd name="T1" fmla="*/ 194 h 195"/>
                <a:gd name="T2" fmla="*/ 83 w 98"/>
                <a:gd name="T3" fmla="*/ 194 h 195"/>
                <a:gd name="T4" fmla="*/ 80 w 98"/>
                <a:gd name="T5" fmla="*/ 191 h 195"/>
                <a:gd name="T6" fmla="*/ 72 w 98"/>
                <a:gd name="T7" fmla="*/ 145 h 195"/>
                <a:gd name="T8" fmla="*/ 66 w 98"/>
                <a:gd name="T9" fmla="*/ 106 h 195"/>
                <a:gd name="T10" fmla="*/ 63 w 98"/>
                <a:gd name="T11" fmla="*/ 99 h 195"/>
                <a:gd name="T12" fmla="*/ 6 w 98"/>
                <a:gd name="T13" fmla="*/ 21 h 195"/>
                <a:gd name="T14" fmla="*/ 9 w 98"/>
                <a:gd name="T15" fmla="*/ 2 h 195"/>
                <a:gd name="T16" fmla="*/ 22 w 98"/>
                <a:gd name="T17" fmla="*/ 6 h 195"/>
                <a:gd name="T18" fmla="*/ 45 w 98"/>
                <a:gd name="T19" fmla="*/ 33 h 195"/>
                <a:gd name="T20" fmla="*/ 90 w 98"/>
                <a:gd name="T21" fmla="*/ 87 h 195"/>
                <a:gd name="T22" fmla="*/ 94 w 98"/>
                <a:gd name="T23" fmla="*/ 99 h 195"/>
                <a:gd name="T24" fmla="*/ 98 w 98"/>
                <a:gd name="T25" fmla="*/ 192 h 195"/>
                <a:gd name="T26" fmla="*/ 97 w 98"/>
                <a:gd name="T27" fmla="*/ 19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95">
                  <a:moveTo>
                    <a:pt x="97" y="194"/>
                  </a:moveTo>
                  <a:cubicBezTo>
                    <a:pt x="92" y="194"/>
                    <a:pt x="88" y="195"/>
                    <a:pt x="83" y="194"/>
                  </a:cubicBezTo>
                  <a:cubicBezTo>
                    <a:pt x="82" y="194"/>
                    <a:pt x="80" y="192"/>
                    <a:pt x="80" y="191"/>
                  </a:cubicBezTo>
                  <a:cubicBezTo>
                    <a:pt x="77" y="176"/>
                    <a:pt x="75" y="160"/>
                    <a:pt x="72" y="145"/>
                  </a:cubicBezTo>
                  <a:cubicBezTo>
                    <a:pt x="70" y="132"/>
                    <a:pt x="68" y="119"/>
                    <a:pt x="66" y="106"/>
                  </a:cubicBezTo>
                  <a:cubicBezTo>
                    <a:pt x="65" y="104"/>
                    <a:pt x="64" y="101"/>
                    <a:pt x="63" y="99"/>
                  </a:cubicBezTo>
                  <a:cubicBezTo>
                    <a:pt x="44" y="73"/>
                    <a:pt x="25" y="47"/>
                    <a:pt x="6" y="21"/>
                  </a:cubicBezTo>
                  <a:cubicBezTo>
                    <a:pt x="0" y="13"/>
                    <a:pt x="1" y="6"/>
                    <a:pt x="9" y="2"/>
                  </a:cubicBezTo>
                  <a:cubicBezTo>
                    <a:pt x="13" y="0"/>
                    <a:pt x="17" y="1"/>
                    <a:pt x="22" y="6"/>
                  </a:cubicBezTo>
                  <a:cubicBezTo>
                    <a:pt x="30" y="15"/>
                    <a:pt x="37" y="24"/>
                    <a:pt x="45" y="33"/>
                  </a:cubicBezTo>
                  <a:cubicBezTo>
                    <a:pt x="60" y="51"/>
                    <a:pt x="75" y="69"/>
                    <a:pt x="90" y="87"/>
                  </a:cubicBezTo>
                  <a:cubicBezTo>
                    <a:pt x="92" y="90"/>
                    <a:pt x="94" y="95"/>
                    <a:pt x="94" y="99"/>
                  </a:cubicBezTo>
                  <a:cubicBezTo>
                    <a:pt x="96" y="130"/>
                    <a:pt x="97" y="161"/>
                    <a:pt x="98" y="192"/>
                  </a:cubicBezTo>
                  <a:cubicBezTo>
                    <a:pt x="98" y="192"/>
                    <a:pt x="98" y="193"/>
                    <a:pt x="97" y="194"/>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8" name="Freeform 84379">
              <a:extLst>
                <a:ext uri="{FF2B5EF4-FFF2-40B4-BE49-F238E27FC236}">
                  <a16:creationId xmlns:a16="http://schemas.microsoft.com/office/drawing/2014/main" id="{F1161C9F-445A-4E48-A2F0-13235DAA76D1}"/>
                </a:ext>
              </a:extLst>
            </p:cNvPr>
            <p:cNvSpPr>
              <a:spLocks/>
            </p:cNvSpPr>
            <p:nvPr/>
          </p:nvSpPr>
          <p:spPr bwMode="auto">
            <a:xfrm>
              <a:off x="10599738" y="4227513"/>
              <a:ext cx="23813" cy="30163"/>
            </a:xfrm>
            <a:custGeom>
              <a:avLst/>
              <a:gdLst>
                <a:gd name="T0" fmla="*/ 0 w 50"/>
                <a:gd name="T1" fmla="*/ 0 h 64"/>
                <a:gd name="T2" fmla="*/ 50 w 50"/>
                <a:gd name="T3" fmla="*/ 0 h 64"/>
                <a:gd name="T4" fmla="*/ 50 w 50"/>
                <a:gd name="T5" fmla="*/ 64 h 64"/>
                <a:gd name="T6" fmla="*/ 0 w 50"/>
                <a:gd name="T7" fmla="*/ 64 h 64"/>
                <a:gd name="T8" fmla="*/ 0 w 50"/>
                <a:gd name="T9" fmla="*/ 0 h 64"/>
              </a:gdLst>
              <a:ahLst/>
              <a:cxnLst>
                <a:cxn ang="0">
                  <a:pos x="T0" y="T1"/>
                </a:cxn>
                <a:cxn ang="0">
                  <a:pos x="T2" y="T3"/>
                </a:cxn>
                <a:cxn ang="0">
                  <a:pos x="T4" y="T5"/>
                </a:cxn>
                <a:cxn ang="0">
                  <a:pos x="T6" y="T7"/>
                </a:cxn>
                <a:cxn ang="0">
                  <a:pos x="T8" y="T9"/>
                </a:cxn>
              </a:cxnLst>
              <a:rect l="0" t="0" r="r" b="b"/>
              <a:pathLst>
                <a:path w="50" h="64">
                  <a:moveTo>
                    <a:pt x="0" y="0"/>
                  </a:moveTo>
                  <a:cubicBezTo>
                    <a:pt x="17" y="0"/>
                    <a:pt x="33" y="0"/>
                    <a:pt x="50" y="0"/>
                  </a:cubicBezTo>
                  <a:cubicBezTo>
                    <a:pt x="50" y="21"/>
                    <a:pt x="50" y="42"/>
                    <a:pt x="50" y="64"/>
                  </a:cubicBezTo>
                  <a:cubicBezTo>
                    <a:pt x="33" y="64"/>
                    <a:pt x="17" y="64"/>
                    <a:pt x="0" y="64"/>
                  </a:cubicBezTo>
                  <a:cubicBezTo>
                    <a:pt x="0" y="42"/>
                    <a:pt x="0" y="21"/>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09" name="Freeform 84380">
              <a:extLst>
                <a:ext uri="{FF2B5EF4-FFF2-40B4-BE49-F238E27FC236}">
                  <a16:creationId xmlns:a16="http://schemas.microsoft.com/office/drawing/2014/main" id="{F7C4BF2D-E56A-4FFD-A28B-E4F4F5AFF993}"/>
                </a:ext>
              </a:extLst>
            </p:cNvPr>
            <p:cNvSpPr>
              <a:spLocks/>
            </p:cNvSpPr>
            <p:nvPr/>
          </p:nvSpPr>
          <p:spPr bwMode="auto">
            <a:xfrm>
              <a:off x="10815638" y="4090988"/>
              <a:ext cx="38100" cy="53975"/>
            </a:xfrm>
            <a:custGeom>
              <a:avLst/>
              <a:gdLst>
                <a:gd name="T0" fmla="*/ 66 w 79"/>
                <a:gd name="T1" fmla="*/ 0 h 111"/>
                <a:gd name="T2" fmla="*/ 79 w 79"/>
                <a:gd name="T3" fmla="*/ 7 h 111"/>
                <a:gd name="T4" fmla="*/ 45 w 79"/>
                <a:gd name="T5" fmla="*/ 71 h 111"/>
                <a:gd name="T6" fmla="*/ 44 w 79"/>
                <a:gd name="T7" fmla="*/ 79 h 111"/>
                <a:gd name="T8" fmla="*/ 50 w 79"/>
                <a:gd name="T9" fmla="*/ 74 h 111"/>
                <a:gd name="T10" fmla="*/ 62 w 79"/>
                <a:gd name="T11" fmla="*/ 61 h 111"/>
                <a:gd name="T12" fmla="*/ 58 w 79"/>
                <a:gd name="T13" fmla="*/ 86 h 111"/>
                <a:gd name="T14" fmla="*/ 56 w 79"/>
                <a:gd name="T15" fmla="*/ 90 h 111"/>
                <a:gd name="T16" fmla="*/ 24 w 79"/>
                <a:gd name="T17" fmla="*/ 106 h 111"/>
                <a:gd name="T18" fmla="*/ 17 w 79"/>
                <a:gd name="T19" fmla="*/ 109 h 111"/>
                <a:gd name="T20" fmla="*/ 4 w 79"/>
                <a:gd name="T21" fmla="*/ 105 h 111"/>
                <a:gd name="T22" fmla="*/ 4 w 79"/>
                <a:gd name="T23" fmla="*/ 91 h 111"/>
                <a:gd name="T24" fmla="*/ 26 w 79"/>
                <a:gd name="T25" fmla="*/ 57 h 111"/>
                <a:gd name="T26" fmla="*/ 66 w 79"/>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1">
                  <a:moveTo>
                    <a:pt x="66" y="0"/>
                  </a:moveTo>
                  <a:cubicBezTo>
                    <a:pt x="71" y="2"/>
                    <a:pt x="75" y="5"/>
                    <a:pt x="79" y="7"/>
                  </a:cubicBezTo>
                  <a:cubicBezTo>
                    <a:pt x="67" y="29"/>
                    <a:pt x="56" y="50"/>
                    <a:pt x="45" y="71"/>
                  </a:cubicBezTo>
                  <a:cubicBezTo>
                    <a:pt x="44" y="73"/>
                    <a:pt x="40" y="77"/>
                    <a:pt x="44" y="79"/>
                  </a:cubicBezTo>
                  <a:cubicBezTo>
                    <a:pt x="48" y="81"/>
                    <a:pt x="49" y="76"/>
                    <a:pt x="50" y="74"/>
                  </a:cubicBezTo>
                  <a:cubicBezTo>
                    <a:pt x="53" y="68"/>
                    <a:pt x="55" y="62"/>
                    <a:pt x="62" y="61"/>
                  </a:cubicBezTo>
                  <a:cubicBezTo>
                    <a:pt x="61" y="69"/>
                    <a:pt x="60" y="78"/>
                    <a:pt x="58" y="86"/>
                  </a:cubicBezTo>
                  <a:cubicBezTo>
                    <a:pt x="58" y="87"/>
                    <a:pt x="57" y="89"/>
                    <a:pt x="56" y="90"/>
                  </a:cubicBezTo>
                  <a:cubicBezTo>
                    <a:pt x="45" y="95"/>
                    <a:pt x="35" y="101"/>
                    <a:pt x="24" y="106"/>
                  </a:cubicBezTo>
                  <a:cubicBezTo>
                    <a:pt x="22" y="107"/>
                    <a:pt x="20" y="108"/>
                    <a:pt x="17" y="109"/>
                  </a:cubicBezTo>
                  <a:cubicBezTo>
                    <a:pt x="12" y="111"/>
                    <a:pt x="7" y="109"/>
                    <a:pt x="4" y="105"/>
                  </a:cubicBezTo>
                  <a:cubicBezTo>
                    <a:pt x="0" y="100"/>
                    <a:pt x="1" y="96"/>
                    <a:pt x="4" y="91"/>
                  </a:cubicBezTo>
                  <a:cubicBezTo>
                    <a:pt x="11" y="80"/>
                    <a:pt x="19" y="69"/>
                    <a:pt x="26" y="57"/>
                  </a:cubicBezTo>
                  <a:cubicBezTo>
                    <a:pt x="39" y="38"/>
                    <a:pt x="53" y="19"/>
                    <a:pt x="66"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10" name="Freeform 84381">
              <a:extLst>
                <a:ext uri="{FF2B5EF4-FFF2-40B4-BE49-F238E27FC236}">
                  <a16:creationId xmlns:a16="http://schemas.microsoft.com/office/drawing/2014/main" id="{3EFB4958-86C5-4E12-AF6B-440354CF01BF}"/>
                </a:ext>
              </a:extLst>
            </p:cNvPr>
            <p:cNvSpPr>
              <a:spLocks/>
            </p:cNvSpPr>
            <p:nvPr/>
          </p:nvSpPr>
          <p:spPr bwMode="auto">
            <a:xfrm>
              <a:off x="10863263" y="4240213"/>
              <a:ext cx="14288" cy="101600"/>
            </a:xfrm>
            <a:custGeom>
              <a:avLst/>
              <a:gdLst>
                <a:gd name="T0" fmla="*/ 16 w 32"/>
                <a:gd name="T1" fmla="*/ 0 h 211"/>
                <a:gd name="T2" fmla="*/ 22 w 32"/>
                <a:gd name="T3" fmla="*/ 4 h 211"/>
                <a:gd name="T4" fmla="*/ 31 w 32"/>
                <a:gd name="T5" fmla="*/ 206 h 211"/>
                <a:gd name="T6" fmla="*/ 31 w 32"/>
                <a:gd name="T7" fmla="*/ 210 h 211"/>
                <a:gd name="T8" fmla="*/ 30 w 32"/>
                <a:gd name="T9" fmla="*/ 211 h 211"/>
                <a:gd name="T10" fmla="*/ 29 w 32"/>
                <a:gd name="T11" fmla="*/ 208 h 211"/>
                <a:gd name="T12" fmla="*/ 2 w 32"/>
                <a:gd name="T13" fmla="*/ 168 h 211"/>
                <a:gd name="T14" fmla="*/ 0 w 32"/>
                <a:gd name="T15" fmla="*/ 159 h 211"/>
                <a:gd name="T16" fmla="*/ 9 w 32"/>
                <a:gd name="T17" fmla="*/ 87 h 211"/>
                <a:gd name="T18" fmla="*/ 15 w 32"/>
                <a:gd name="T19" fmla="*/ 4 h 211"/>
                <a:gd name="T20" fmla="*/ 16 w 32"/>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11">
                  <a:moveTo>
                    <a:pt x="16" y="0"/>
                  </a:moveTo>
                  <a:cubicBezTo>
                    <a:pt x="19" y="0"/>
                    <a:pt x="21" y="0"/>
                    <a:pt x="22" y="4"/>
                  </a:cubicBezTo>
                  <a:cubicBezTo>
                    <a:pt x="22" y="72"/>
                    <a:pt x="26" y="139"/>
                    <a:pt x="31" y="206"/>
                  </a:cubicBezTo>
                  <a:cubicBezTo>
                    <a:pt x="32" y="207"/>
                    <a:pt x="31" y="208"/>
                    <a:pt x="31" y="210"/>
                  </a:cubicBezTo>
                  <a:cubicBezTo>
                    <a:pt x="31" y="210"/>
                    <a:pt x="31" y="210"/>
                    <a:pt x="30" y="211"/>
                  </a:cubicBezTo>
                  <a:cubicBezTo>
                    <a:pt x="30" y="210"/>
                    <a:pt x="30" y="209"/>
                    <a:pt x="29" y="208"/>
                  </a:cubicBezTo>
                  <a:cubicBezTo>
                    <a:pt x="20" y="195"/>
                    <a:pt x="11" y="182"/>
                    <a:pt x="2" y="168"/>
                  </a:cubicBezTo>
                  <a:cubicBezTo>
                    <a:pt x="0" y="166"/>
                    <a:pt x="0" y="162"/>
                    <a:pt x="0" y="159"/>
                  </a:cubicBezTo>
                  <a:cubicBezTo>
                    <a:pt x="3" y="135"/>
                    <a:pt x="7" y="111"/>
                    <a:pt x="9" y="87"/>
                  </a:cubicBezTo>
                  <a:cubicBezTo>
                    <a:pt x="12" y="60"/>
                    <a:pt x="13" y="32"/>
                    <a:pt x="15" y="4"/>
                  </a:cubicBezTo>
                  <a:cubicBezTo>
                    <a:pt x="15" y="3"/>
                    <a:pt x="15" y="2"/>
                    <a:pt x="16"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11" name="Freeform 84382">
              <a:extLst>
                <a:ext uri="{FF2B5EF4-FFF2-40B4-BE49-F238E27FC236}">
                  <a16:creationId xmlns:a16="http://schemas.microsoft.com/office/drawing/2014/main" id="{63381C5B-CB5C-418C-A03C-037CB7D7CCD0}"/>
                </a:ext>
              </a:extLst>
            </p:cNvPr>
            <p:cNvSpPr>
              <a:spLocks/>
            </p:cNvSpPr>
            <p:nvPr/>
          </p:nvSpPr>
          <p:spPr bwMode="auto">
            <a:xfrm>
              <a:off x="10856913" y="4070351"/>
              <a:ext cx="31750" cy="46038"/>
            </a:xfrm>
            <a:custGeom>
              <a:avLst/>
              <a:gdLst>
                <a:gd name="T0" fmla="*/ 33 w 67"/>
                <a:gd name="T1" fmla="*/ 95 h 95"/>
                <a:gd name="T2" fmla="*/ 30 w 67"/>
                <a:gd name="T3" fmla="*/ 78 h 95"/>
                <a:gd name="T4" fmla="*/ 33 w 67"/>
                <a:gd name="T5" fmla="*/ 63 h 95"/>
                <a:gd name="T6" fmla="*/ 29 w 67"/>
                <a:gd name="T7" fmla="*/ 58 h 95"/>
                <a:gd name="T8" fmla="*/ 8 w 67"/>
                <a:gd name="T9" fmla="*/ 37 h 95"/>
                <a:gd name="T10" fmla="*/ 0 w 67"/>
                <a:gd name="T11" fmla="*/ 33 h 95"/>
                <a:gd name="T12" fmla="*/ 6 w 67"/>
                <a:gd name="T13" fmla="*/ 8 h 95"/>
                <a:gd name="T14" fmla="*/ 21 w 67"/>
                <a:gd name="T15" fmla="*/ 2 h 95"/>
                <a:gd name="T16" fmla="*/ 31 w 67"/>
                <a:gd name="T17" fmla="*/ 5 h 95"/>
                <a:gd name="T18" fmla="*/ 35 w 67"/>
                <a:gd name="T19" fmla="*/ 13 h 95"/>
                <a:gd name="T20" fmla="*/ 59 w 67"/>
                <a:gd name="T21" fmla="*/ 18 h 95"/>
                <a:gd name="T22" fmla="*/ 62 w 67"/>
                <a:gd name="T23" fmla="*/ 17 h 95"/>
                <a:gd name="T24" fmla="*/ 66 w 67"/>
                <a:gd name="T25" fmla="*/ 22 h 95"/>
                <a:gd name="T26" fmla="*/ 56 w 67"/>
                <a:gd name="T27" fmla="*/ 30 h 95"/>
                <a:gd name="T28" fmla="*/ 47 w 67"/>
                <a:gd name="T29" fmla="*/ 32 h 95"/>
                <a:gd name="T30" fmla="*/ 48 w 67"/>
                <a:gd name="T31" fmla="*/ 42 h 95"/>
                <a:gd name="T32" fmla="*/ 51 w 67"/>
                <a:gd name="T33" fmla="*/ 48 h 95"/>
                <a:gd name="T34" fmla="*/ 52 w 67"/>
                <a:gd name="T35" fmla="*/ 57 h 95"/>
                <a:gd name="T36" fmla="*/ 53 w 67"/>
                <a:gd name="T37" fmla="*/ 81 h 95"/>
                <a:gd name="T38" fmla="*/ 52 w 67"/>
                <a:gd name="T39" fmla="*/ 81 h 95"/>
                <a:gd name="T40" fmla="*/ 33 w 67"/>
                <a:gd name="T4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95">
                  <a:moveTo>
                    <a:pt x="33" y="95"/>
                  </a:moveTo>
                  <a:cubicBezTo>
                    <a:pt x="32" y="89"/>
                    <a:pt x="29" y="84"/>
                    <a:pt x="30" y="78"/>
                  </a:cubicBezTo>
                  <a:cubicBezTo>
                    <a:pt x="31" y="73"/>
                    <a:pt x="32" y="68"/>
                    <a:pt x="33" y="63"/>
                  </a:cubicBezTo>
                  <a:cubicBezTo>
                    <a:pt x="34" y="60"/>
                    <a:pt x="32" y="59"/>
                    <a:pt x="29" y="58"/>
                  </a:cubicBezTo>
                  <a:cubicBezTo>
                    <a:pt x="14" y="55"/>
                    <a:pt x="10" y="52"/>
                    <a:pt x="8" y="37"/>
                  </a:cubicBezTo>
                  <a:cubicBezTo>
                    <a:pt x="7" y="32"/>
                    <a:pt x="3" y="33"/>
                    <a:pt x="0" y="33"/>
                  </a:cubicBezTo>
                  <a:cubicBezTo>
                    <a:pt x="2" y="24"/>
                    <a:pt x="4" y="15"/>
                    <a:pt x="6" y="8"/>
                  </a:cubicBezTo>
                  <a:cubicBezTo>
                    <a:pt x="11" y="6"/>
                    <a:pt x="16" y="4"/>
                    <a:pt x="21" y="2"/>
                  </a:cubicBezTo>
                  <a:cubicBezTo>
                    <a:pt x="25" y="0"/>
                    <a:pt x="28" y="0"/>
                    <a:pt x="31" y="5"/>
                  </a:cubicBezTo>
                  <a:cubicBezTo>
                    <a:pt x="33" y="7"/>
                    <a:pt x="34" y="10"/>
                    <a:pt x="35" y="13"/>
                  </a:cubicBezTo>
                  <a:cubicBezTo>
                    <a:pt x="41" y="25"/>
                    <a:pt x="50" y="26"/>
                    <a:pt x="59" y="18"/>
                  </a:cubicBezTo>
                  <a:cubicBezTo>
                    <a:pt x="60" y="17"/>
                    <a:pt x="62" y="17"/>
                    <a:pt x="62" y="17"/>
                  </a:cubicBezTo>
                  <a:cubicBezTo>
                    <a:pt x="63" y="18"/>
                    <a:pt x="65" y="20"/>
                    <a:pt x="66" y="22"/>
                  </a:cubicBezTo>
                  <a:cubicBezTo>
                    <a:pt x="67" y="28"/>
                    <a:pt x="62" y="31"/>
                    <a:pt x="56" y="30"/>
                  </a:cubicBezTo>
                  <a:cubicBezTo>
                    <a:pt x="53" y="29"/>
                    <a:pt x="49" y="29"/>
                    <a:pt x="47" y="32"/>
                  </a:cubicBezTo>
                  <a:cubicBezTo>
                    <a:pt x="44" y="36"/>
                    <a:pt x="46" y="39"/>
                    <a:pt x="48" y="42"/>
                  </a:cubicBezTo>
                  <a:cubicBezTo>
                    <a:pt x="50" y="43"/>
                    <a:pt x="50" y="46"/>
                    <a:pt x="51" y="48"/>
                  </a:cubicBezTo>
                  <a:cubicBezTo>
                    <a:pt x="51" y="51"/>
                    <a:pt x="52" y="54"/>
                    <a:pt x="52" y="57"/>
                  </a:cubicBezTo>
                  <a:cubicBezTo>
                    <a:pt x="53" y="65"/>
                    <a:pt x="53" y="73"/>
                    <a:pt x="53" y="81"/>
                  </a:cubicBezTo>
                  <a:cubicBezTo>
                    <a:pt x="52" y="81"/>
                    <a:pt x="52" y="81"/>
                    <a:pt x="52" y="81"/>
                  </a:cubicBezTo>
                  <a:cubicBezTo>
                    <a:pt x="46" y="86"/>
                    <a:pt x="40" y="90"/>
                    <a:pt x="33" y="95"/>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12" name="Freeform 84383">
              <a:extLst>
                <a:ext uri="{FF2B5EF4-FFF2-40B4-BE49-F238E27FC236}">
                  <a16:creationId xmlns:a16="http://schemas.microsoft.com/office/drawing/2014/main" id="{F21363B4-F59E-4F58-B37F-DA2829DDC269}"/>
                </a:ext>
              </a:extLst>
            </p:cNvPr>
            <p:cNvSpPr>
              <a:spLocks/>
            </p:cNvSpPr>
            <p:nvPr/>
          </p:nvSpPr>
          <p:spPr bwMode="auto">
            <a:xfrm>
              <a:off x="10861676" y="4216401"/>
              <a:ext cx="65088" cy="19050"/>
            </a:xfrm>
            <a:custGeom>
              <a:avLst/>
              <a:gdLst>
                <a:gd name="T0" fmla="*/ 136 w 136"/>
                <a:gd name="T1" fmla="*/ 3 h 39"/>
                <a:gd name="T2" fmla="*/ 130 w 136"/>
                <a:gd name="T3" fmla="*/ 5 h 39"/>
                <a:gd name="T4" fmla="*/ 31 w 136"/>
                <a:gd name="T5" fmla="*/ 34 h 39"/>
                <a:gd name="T6" fmla="*/ 16 w 136"/>
                <a:gd name="T7" fmla="*/ 38 h 39"/>
                <a:gd name="T8" fmla="*/ 11 w 136"/>
                <a:gd name="T9" fmla="*/ 37 h 39"/>
                <a:gd name="T10" fmla="*/ 5 w 136"/>
                <a:gd name="T11" fmla="*/ 3 h 39"/>
                <a:gd name="T12" fmla="*/ 11 w 136"/>
                <a:gd name="T13" fmla="*/ 1 h 39"/>
                <a:gd name="T14" fmla="*/ 122 w 136"/>
                <a:gd name="T15" fmla="*/ 1 h 39"/>
                <a:gd name="T16" fmla="*/ 135 w 136"/>
                <a:gd name="T17" fmla="*/ 1 h 39"/>
                <a:gd name="T18" fmla="*/ 136 w 136"/>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39">
                  <a:moveTo>
                    <a:pt x="136" y="3"/>
                  </a:moveTo>
                  <a:cubicBezTo>
                    <a:pt x="134" y="4"/>
                    <a:pt x="132" y="5"/>
                    <a:pt x="130" y="5"/>
                  </a:cubicBezTo>
                  <a:cubicBezTo>
                    <a:pt x="97" y="15"/>
                    <a:pt x="64" y="24"/>
                    <a:pt x="31" y="34"/>
                  </a:cubicBezTo>
                  <a:cubicBezTo>
                    <a:pt x="26" y="35"/>
                    <a:pt x="21" y="37"/>
                    <a:pt x="16" y="38"/>
                  </a:cubicBezTo>
                  <a:cubicBezTo>
                    <a:pt x="14" y="39"/>
                    <a:pt x="12" y="38"/>
                    <a:pt x="11" y="37"/>
                  </a:cubicBezTo>
                  <a:cubicBezTo>
                    <a:pt x="2" y="27"/>
                    <a:pt x="0" y="16"/>
                    <a:pt x="5" y="3"/>
                  </a:cubicBezTo>
                  <a:cubicBezTo>
                    <a:pt x="6" y="0"/>
                    <a:pt x="8" y="0"/>
                    <a:pt x="11" y="1"/>
                  </a:cubicBezTo>
                  <a:cubicBezTo>
                    <a:pt x="48" y="1"/>
                    <a:pt x="85" y="1"/>
                    <a:pt x="122" y="1"/>
                  </a:cubicBezTo>
                  <a:cubicBezTo>
                    <a:pt x="126" y="1"/>
                    <a:pt x="131" y="1"/>
                    <a:pt x="135" y="1"/>
                  </a:cubicBezTo>
                  <a:cubicBezTo>
                    <a:pt x="136" y="2"/>
                    <a:pt x="136" y="3"/>
                    <a:pt x="136" y="3"/>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17" name="Freeform 84384">
              <a:extLst>
                <a:ext uri="{FF2B5EF4-FFF2-40B4-BE49-F238E27FC236}">
                  <a16:creationId xmlns:a16="http://schemas.microsoft.com/office/drawing/2014/main" id="{F9577C55-9ADA-4E1F-9640-D0C4EFE941B7}"/>
                </a:ext>
              </a:extLst>
            </p:cNvPr>
            <p:cNvSpPr>
              <a:spLocks/>
            </p:cNvSpPr>
            <p:nvPr/>
          </p:nvSpPr>
          <p:spPr bwMode="auto">
            <a:xfrm>
              <a:off x="10939463" y="4200526"/>
              <a:ext cx="53975" cy="17463"/>
            </a:xfrm>
            <a:custGeom>
              <a:avLst/>
              <a:gdLst>
                <a:gd name="T0" fmla="*/ 0 w 113"/>
                <a:gd name="T1" fmla="*/ 29 h 39"/>
                <a:gd name="T2" fmla="*/ 30 w 113"/>
                <a:gd name="T3" fmla="*/ 21 h 39"/>
                <a:gd name="T4" fmla="*/ 96 w 113"/>
                <a:gd name="T5" fmla="*/ 1 h 39"/>
                <a:gd name="T6" fmla="*/ 104 w 113"/>
                <a:gd name="T7" fmla="*/ 4 h 39"/>
                <a:gd name="T8" fmla="*/ 109 w 113"/>
                <a:gd name="T9" fmla="*/ 35 h 39"/>
                <a:gd name="T10" fmla="*/ 104 w 113"/>
                <a:gd name="T11" fmla="*/ 39 h 39"/>
                <a:gd name="T12" fmla="*/ 10 w 113"/>
                <a:gd name="T13" fmla="*/ 38 h 39"/>
                <a:gd name="T14" fmla="*/ 0 w 113"/>
                <a:gd name="T15" fmla="*/ 2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39">
                  <a:moveTo>
                    <a:pt x="0" y="29"/>
                  </a:moveTo>
                  <a:cubicBezTo>
                    <a:pt x="10" y="26"/>
                    <a:pt x="20" y="24"/>
                    <a:pt x="30" y="21"/>
                  </a:cubicBezTo>
                  <a:cubicBezTo>
                    <a:pt x="52" y="14"/>
                    <a:pt x="74" y="8"/>
                    <a:pt x="96" y="1"/>
                  </a:cubicBezTo>
                  <a:cubicBezTo>
                    <a:pt x="100" y="0"/>
                    <a:pt x="102" y="1"/>
                    <a:pt x="104" y="4"/>
                  </a:cubicBezTo>
                  <a:cubicBezTo>
                    <a:pt x="110" y="13"/>
                    <a:pt x="113" y="23"/>
                    <a:pt x="109" y="35"/>
                  </a:cubicBezTo>
                  <a:cubicBezTo>
                    <a:pt x="108" y="38"/>
                    <a:pt x="107" y="39"/>
                    <a:pt x="104" y="39"/>
                  </a:cubicBezTo>
                  <a:cubicBezTo>
                    <a:pt x="72" y="39"/>
                    <a:pt x="41" y="38"/>
                    <a:pt x="10" y="38"/>
                  </a:cubicBezTo>
                  <a:cubicBezTo>
                    <a:pt x="3" y="38"/>
                    <a:pt x="4" y="33"/>
                    <a:pt x="0" y="2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35" name="Freeform 84385">
              <a:extLst>
                <a:ext uri="{FF2B5EF4-FFF2-40B4-BE49-F238E27FC236}">
                  <a16:creationId xmlns:a16="http://schemas.microsoft.com/office/drawing/2014/main" id="{A2FD09F5-4290-4296-86E5-3D5BC6CC55C7}"/>
                </a:ext>
              </a:extLst>
            </p:cNvPr>
            <p:cNvSpPr>
              <a:spLocks/>
            </p:cNvSpPr>
            <p:nvPr/>
          </p:nvSpPr>
          <p:spPr bwMode="auto">
            <a:xfrm>
              <a:off x="10872788" y="4056063"/>
              <a:ext cx="34925" cy="26988"/>
            </a:xfrm>
            <a:custGeom>
              <a:avLst/>
              <a:gdLst>
                <a:gd name="T0" fmla="*/ 67 w 74"/>
                <a:gd name="T1" fmla="*/ 58 h 58"/>
                <a:gd name="T2" fmla="*/ 0 w 74"/>
                <a:gd name="T3" fmla="*/ 17 h 58"/>
                <a:gd name="T4" fmla="*/ 25 w 74"/>
                <a:gd name="T5" fmla="*/ 3 h 58"/>
                <a:gd name="T6" fmla="*/ 57 w 74"/>
                <a:gd name="T7" fmla="*/ 3 h 58"/>
                <a:gd name="T8" fmla="*/ 64 w 74"/>
                <a:gd name="T9" fmla="*/ 8 h 58"/>
                <a:gd name="T10" fmla="*/ 70 w 74"/>
                <a:gd name="T11" fmla="*/ 50 h 58"/>
                <a:gd name="T12" fmla="*/ 68 w 74"/>
                <a:gd name="T13" fmla="*/ 56 h 58"/>
                <a:gd name="T14" fmla="*/ 67 w 74"/>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58">
                  <a:moveTo>
                    <a:pt x="67" y="58"/>
                  </a:moveTo>
                  <a:cubicBezTo>
                    <a:pt x="47" y="41"/>
                    <a:pt x="25" y="27"/>
                    <a:pt x="0" y="17"/>
                  </a:cubicBezTo>
                  <a:cubicBezTo>
                    <a:pt x="7" y="9"/>
                    <a:pt x="16" y="5"/>
                    <a:pt x="25" y="3"/>
                  </a:cubicBezTo>
                  <a:cubicBezTo>
                    <a:pt x="36" y="0"/>
                    <a:pt x="46" y="0"/>
                    <a:pt x="57" y="3"/>
                  </a:cubicBezTo>
                  <a:cubicBezTo>
                    <a:pt x="59" y="4"/>
                    <a:pt x="62" y="5"/>
                    <a:pt x="64" y="8"/>
                  </a:cubicBezTo>
                  <a:cubicBezTo>
                    <a:pt x="74" y="20"/>
                    <a:pt x="74" y="35"/>
                    <a:pt x="70" y="50"/>
                  </a:cubicBezTo>
                  <a:cubicBezTo>
                    <a:pt x="70" y="52"/>
                    <a:pt x="69" y="54"/>
                    <a:pt x="68" y="56"/>
                  </a:cubicBezTo>
                  <a:cubicBezTo>
                    <a:pt x="68" y="56"/>
                    <a:pt x="68" y="57"/>
                    <a:pt x="67" y="58"/>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36" name="Freeform 84386">
              <a:extLst>
                <a:ext uri="{FF2B5EF4-FFF2-40B4-BE49-F238E27FC236}">
                  <a16:creationId xmlns:a16="http://schemas.microsoft.com/office/drawing/2014/main" id="{60F28928-721A-46C0-8305-D95163A5EAA4}"/>
                </a:ext>
              </a:extLst>
            </p:cNvPr>
            <p:cNvSpPr>
              <a:spLocks/>
            </p:cNvSpPr>
            <p:nvPr/>
          </p:nvSpPr>
          <p:spPr bwMode="auto">
            <a:xfrm>
              <a:off x="10907713" y="4149726"/>
              <a:ext cx="12700" cy="65088"/>
            </a:xfrm>
            <a:custGeom>
              <a:avLst/>
              <a:gdLst>
                <a:gd name="T0" fmla="*/ 1 w 29"/>
                <a:gd name="T1" fmla="*/ 0 h 135"/>
                <a:gd name="T2" fmla="*/ 29 w 29"/>
                <a:gd name="T3" fmla="*/ 135 h 135"/>
                <a:gd name="T4" fmla="*/ 0 w 29"/>
                <a:gd name="T5" fmla="*/ 135 h 135"/>
                <a:gd name="T6" fmla="*/ 0 w 29"/>
                <a:gd name="T7" fmla="*/ 0 h 135"/>
                <a:gd name="T8" fmla="*/ 1 w 29"/>
                <a:gd name="T9" fmla="*/ 0 h 135"/>
              </a:gdLst>
              <a:ahLst/>
              <a:cxnLst>
                <a:cxn ang="0">
                  <a:pos x="T0" y="T1"/>
                </a:cxn>
                <a:cxn ang="0">
                  <a:pos x="T2" y="T3"/>
                </a:cxn>
                <a:cxn ang="0">
                  <a:pos x="T4" y="T5"/>
                </a:cxn>
                <a:cxn ang="0">
                  <a:pos x="T6" y="T7"/>
                </a:cxn>
                <a:cxn ang="0">
                  <a:pos x="T8" y="T9"/>
                </a:cxn>
              </a:cxnLst>
              <a:rect l="0" t="0" r="r" b="b"/>
              <a:pathLst>
                <a:path w="29" h="135">
                  <a:moveTo>
                    <a:pt x="1" y="0"/>
                  </a:moveTo>
                  <a:cubicBezTo>
                    <a:pt x="10" y="45"/>
                    <a:pt x="20" y="90"/>
                    <a:pt x="29" y="135"/>
                  </a:cubicBezTo>
                  <a:cubicBezTo>
                    <a:pt x="19" y="135"/>
                    <a:pt x="9" y="135"/>
                    <a:pt x="0" y="135"/>
                  </a:cubicBezTo>
                  <a:cubicBezTo>
                    <a:pt x="0" y="90"/>
                    <a:pt x="0" y="45"/>
                    <a:pt x="0" y="0"/>
                  </a:cubicBezTo>
                  <a:cubicBezTo>
                    <a:pt x="0" y="0"/>
                    <a:pt x="1" y="0"/>
                    <a:pt x="1"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37" name="Freeform 84387">
              <a:extLst>
                <a:ext uri="{FF2B5EF4-FFF2-40B4-BE49-F238E27FC236}">
                  <a16:creationId xmlns:a16="http://schemas.microsoft.com/office/drawing/2014/main" id="{8DE92735-8310-4D6D-87AA-A51BC4E36338}"/>
                </a:ext>
              </a:extLst>
            </p:cNvPr>
            <p:cNvSpPr>
              <a:spLocks/>
            </p:cNvSpPr>
            <p:nvPr/>
          </p:nvSpPr>
          <p:spPr bwMode="auto">
            <a:xfrm>
              <a:off x="10479088" y="4256088"/>
              <a:ext cx="23813" cy="25400"/>
            </a:xfrm>
            <a:custGeom>
              <a:avLst/>
              <a:gdLst>
                <a:gd name="T0" fmla="*/ 0 w 50"/>
                <a:gd name="T1" fmla="*/ 51 h 51"/>
                <a:gd name="T2" fmla="*/ 0 w 50"/>
                <a:gd name="T3" fmla="*/ 0 h 51"/>
                <a:gd name="T4" fmla="*/ 4 w 50"/>
                <a:gd name="T5" fmla="*/ 2 h 51"/>
                <a:gd name="T6" fmla="*/ 46 w 50"/>
                <a:gd name="T7" fmla="*/ 35 h 51"/>
                <a:gd name="T8" fmla="*/ 49 w 50"/>
                <a:gd name="T9" fmla="*/ 40 h 51"/>
                <a:gd name="T10" fmla="*/ 49 w 50"/>
                <a:gd name="T11" fmla="*/ 51 h 51"/>
                <a:gd name="T12" fmla="*/ 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0" y="51"/>
                  </a:moveTo>
                  <a:cubicBezTo>
                    <a:pt x="0" y="34"/>
                    <a:pt x="0" y="18"/>
                    <a:pt x="0" y="0"/>
                  </a:cubicBezTo>
                  <a:cubicBezTo>
                    <a:pt x="1" y="1"/>
                    <a:pt x="3" y="2"/>
                    <a:pt x="4" y="2"/>
                  </a:cubicBezTo>
                  <a:cubicBezTo>
                    <a:pt x="18" y="13"/>
                    <a:pt x="32" y="24"/>
                    <a:pt x="46" y="35"/>
                  </a:cubicBezTo>
                  <a:cubicBezTo>
                    <a:pt x="48" y="36"/>
                    <a:pt x="49" y="38"/>
                    <a:pt x="49" y="40"/>
                  </a:cubicBezTo>
                  <a:cubicBezTo>
                    <a:pt x="50" y="44"/>
                    <a:pt x="49" y="47"/>
                    <a:pt x="49" y="51"/>
                  </a:cubicBezTo>
                  <a:cubicBezTo>
                    <a:pt x="33" y="51"/>
                    <a:pt x="17" y="51"/>
                    <a:pt x="0" y="51"/>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38" name="Freeform 84388">
              <a:extLst>
                <a:ext uri="{FF2B5EF4-FFF2-40B4-BE49-F238E27FC236}">
                  <a16:creationId xmlns:a16="http://schemas.microsoft.com/office/drawing/2014/main" id="{B1AC10C7-910B-474A-9D49-4E2B9FE05BE2}"/>
                </a:ext>
              </a:extLst>
            </p:cNvPr>
            <p:cNvSpPr>
              <a:spLocks/>
            </p:cNvSpPr>
            <p:nvPr/>
          </p:nvSpPr>
          <p:spPr bwMode="auto">
            <a:xfrm>
              <a:off x="10699751" y="3930651"/>
              <a:ext cx="30163" cy="23813"/>
            </a:xfrm>
            <a:custGeom>
              <a:avLst/>
              <a:gdLst>
                <a:gd name="T0" fmla="*/ 0 w 64"/>
                <a:gd name="T1" fmla="*/ 49 h 49"/>
                <a:gd name="T2" fmla="*/ 30 w 64"/>
                <a:gd name="T3" fmla="*/ 0 h 49"/>
                <a:gd name="T4" fmla="*/ 64 w 64"/>
                <a:gd name="T5" fmla="*/ 49 h 49"/>
                <a:gd name="T6" fmla="*/ 0 w 64"/>
                <a:gd name="T7" fmla="*/ 49 h 49"/>
              </a:gdLst>
              <a:ahLst/>
              <a:cxnLst>
                <a:cxn ang="0">
                  <a:pos x="T0" y="T1"/>
                </a:cxn>
                <a:cxn ang="0">
                  <a:pos x="T2" y="T3"/>
                </a:cxn>
                <a:cxn ang="0">
                  <a:pos x="T4" y="T5"/>
                </a:cxn>
                <a:cxn ang="0">
                  <a:pos x="T6" y="T7"/>
                </a:cxn>
              </a:cxnLst>
              <a:rect l="0" t="0" r="r" b="b"/>
              <a:pathLst>
                <a:path w="64" h="49">
                  <a:moveTo>
                    <a:pt x="0" y="49"/>
                  </a:moveTo>
                  <a:cubicBezTo>
                    <a:pt x="10" y="33"/>
                    <a:pt x="20" y="17"/>
                    <a:pt x="30" y="0"/>
                  </a:cubicBezTo>
                  <a:cubicBezTo>
                    <a:pt x="41" y="17"/>
                    <a:pt x="53" y="33"/>
                    <a:pt x="64" y="49"/>
                  </a:cubicBezTo>
                  <a:cubicBezTo>
                    <a:pt x="43" y="49"/>
                    <a:pt x="22" y="49"/>
                    <a:pt x="0" y="4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39" name="Freeform 84389">
              <a:extLst>
                <a:ext uri="{FF2B5EF4-FFF2-40B4-BE49-F238E27FC236}">
                  <a16:creationId xmlns:a16="http://schemas.microsoft.com/office/drawing/2014/main" id="{CF23EB7F-D197-4DD3-A2C8-DE0A08789CCD}"/>
                </a:ext>
              </a:extLst>
            </p:cNvPr>
            <p:cNvSpPr>
              <a:spLocks/>
            </p:cNvSpPr>
            <p:nvPr/>
          </p:nvSpPr>
          <p:spPr bwMode="auto">
            <a:xfrm>
              <a:off x="10734676" y="3930651"/>
              <a:ext cx="30163" cy="23813"/>
            </a:xfrm>
            <a:custGeom>
              <a:avLst/>
              <a:gdLst>
                <a:gd name="T0" fmla="*/ 0 w 64"/>
                <a:gd name="T1" fmla="*/ 49 h 49"/>
                <a:gd name="T2" fmla="*/ 30 w 64"/>
                <a:gd name="T3" fmla="*/ 0 h 49"/>
                <a:gd name="T4" fmla="*/ 64 w 64"/>
                <a:gd name="T5" fmla="*/ 49 h 49"/>
                <a:gd name="T6" fmla="*/ 0 w 64"/>
                <a:gd name="T7" fmla="*/ 49 h 49"/>
              </a:gdLst>
              <a:ahLst/>
              <a:cxnLst>
                <a:cxn ang="0">
                  <a:pos x="T0" y="T1"/>
                </a:cxn>
                <a:cxn ang="0">
                  <a:pos x="T2" y="T3"/>
                </a:cxn>
                <a:cxn ang="0">
                  <a:pos x="T4" y="T5"/>
                </a:cxn>
                <a:cxn ang="0">
                  <a:pos x="T6" y="T7"/>
                </a:cxn>
              </a:cxnLst>
              <a:rect l="0" t="0" r="r" b="b"/>
              <a:pathLst>
                <a:path w="64" h="49">
                  <a:moveTo>
                    <a:pt x="0" y="49"/>
                  </a:moveTo>
                  <a:cubicBezTo>
                    <a:pt x="10" y="33"/>
                    <a:pt x="20" y="17"/>
                    <a:pt x="30" y="0"/>
                  </a:cubicBezTo>
                  <a:cubicBezTo>
                    <a:pt x="41" y="17"/>
                    <a:pt x="53" y="33"/>
                    <a:pt x="64" y="49"/>
                  </a:cubicBezTo>
                  <a:cubicBezTo>
                    <a:pt x="43" y="49"/>
                    <a:pt x="22" y="49"/>
                    <a:pt x="0" y="4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0" name="Freeform 84390">
              <a:extLst>
                <a:ext uri="{FF2B5EF4-FFF2-40B4-BE49-F238E27FC236}">
                  <a16:creationId xmlns:a16="http://schemas.microsoft.com/office/drawing/2014/main" id="{C327E7E5-4FB4-4551-A878-ABA3BFC53FB0}"/>
                </a:ext>
              </a:extLst>
            </p:cNvPr>
            <p:cNvSpPr>
              <a:spLocks/>
            </p:cNvSpPr>
            <p:nvPr/>
          </p:nvSpPr>
          <p:spPr bwMode="auto">
            <a:xfrm>
              <a:off x="10628313" y="3930651"/>
              <a:ext cx="30163" cy="23813"/>
            </a:xfrm>
            <a:custGeom>
              <a:avLst/>
              <a:gdLst>
                <a:gd name="T0" fmla="*/ 64 w 64"/>
                <a:gd name="T1" fmla="*/ 49 h 49"/>
                <a:gd name="T2" fmla="*/ 0 w 64"/>
                <a:gd name="T3" fmla="*/ 49 h 49"/>
                <a:gd name="T4" fmla="*/ 30 w 64"/>
                <a:gd name="T5" fmla="*/ 0 h 49"/>
                <a:gd name="T6" fmla="*/ 64 w 64"/>
                <a:gd name="T7" fmla="*/ 49 h 49"/>
              </a:gdLst>
              <a:ahLst/>
              <a:cxnLst>
                <a:cxn ang="0">
                  <a:pos x="T0" y="T1"/>
                </a:cxn>
                <a:cxn ang="0">
                  <a:pos x="T2" y="T3"/>
                </a:cxn>
                <a:cxn ang="0">
                  <a:pos x="T4" y="T5"/>
                </a:cxn>
                <a:cxn ang="0">
                  <a:pos x="T6" y="T7"/>
                </a:cxn>
              </a:cxnLst>
              <a:rect l="0" t="0" r="r" b="b"/>
              <a:pathLst>
                <a:path w="64" h="49">
                  <a:moveTo>
                    <a:pt x="64" y="49"/>
                  </a:moveTo>
                  <a:cubicBezTo>
                    <a:pt x="43" y="49"/>
                    <a:pt x="22" y="49"/>
                    <a:pt x="0" y="49"/>
                  </a:cubicBezTo>
                  <a:cubicBezTo>
                    <a:pt x="10" y="33"/>
                    <a:pt x="20" y="17"/>
                    <a:pt x="30" y="0"/>
                  </a:cubicBezTo>
                  <a:cubicBezTo>
                    <a:pt x="42" y="17"/>
                    <a:pt x="53" y="33"/>
                    <a:pt x="64" y="4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1" name="Freeform 84391">
              <a:extLst>
                <a:ext uri="{FF2B5EF4-FFF2-40B4-BE49-F238E27FC236}">
                  <a16:creationId xmlns:a16="http://schemas.microsoft.com/office/drawing/2014/main" id="{6D0DF6C5-B6DF-4EE4-ACCB-F0FB01F27B29}"/>
                </a:ext>
              </a:extLst>
            </p:cNvPr>
            <p:cNvSpPr>
              <a:spLocks/>
            </p:cNvSpPr>
            <p:nvPr/>
          </p:nvSpPr>
          <p:spPr bwMode="auto">
            <a:xfrm>
              <a:off x="10593388" y="3930651"/>
              <a:ext cx="30163" cy="23813"/>
            </a:xfrm>
            <a:custGeom>
              <a:avLst/>
              <a:gdLst>
                <a:gd name="T0" fmla="*/ 65 w 65"/>
                <a:gd name="T1" fmla="*/ 49 h 49"/>
                <a:gd name="T2" fmla="*/ 0 w 65"/>
                <a:gd name="T3" fmla="*/ 49 h 49"/>
                <a:gd name="T4" fmla="*/ 30 w 65"/>
                <a:gd name="T5" fmla="*/ 0 h 49"/>
                <a:gd name="T6" fmla="*/ 65 w 65"/>
                <a:gd name="T7" fmla="*/ 49 h 49"/>
              </a:gdLst>
              <a:ahLst/>
              <a:cxnLst>
                <a:cxn ang="0">
                  <a:pos x="T0" y="T1"/>
                </a:cxn>
                <a:cxn ang="0">
                  <a:pos x="T2" y="T3"/>
                </a:cxn>
                <a:cxn ang="0">
                  <a:pos x="T4" y="T5"/>
                </a:cxn>
                <a:cxn ang="0">
                  <a:pos x="T6" y="T7"/>
                </a:cxn>
              </a:cxnLst>
              <a:rect l="0" t="0" r="r" b="b"/>
              <a:pathLst>
                <a:path w="65" h="49">
                  <a:moveTo>
                    <a:pt x="65" y="49"/>
                  </a:moveTo>
                  <a:cubicBezTo>
                    <a:pt x="43" y="49"/>
                    <a:pt x="22" y="49"/>
                    <a:pt x="0" y="49"/>
                  </a:cubicBezTo>
                  <a:cubicBezTo>
                    <a:pt x="10" y="33"/>
                    <a:pt x="20" y="17"/>
                    <a:pt x="30" y="0"/>
                  </a:cubicBezTo>
                  <a:cubicBezTo>
                    <a:pt x="42" y="17"/>
                    <a:pt x="53" y="33"/>
                    <a:pt x="65" y="4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2" name="Freeform 84392">
              <a:extLst>
                <a:ext uri="{FF2B5EF4-FFF2-40B4-BE49-F238E27FC236}">
                  <a16:creationId xmlns:a16="http://schemas.microsoft.com/office/drawing/2014/main" id="{79361C0E-4804-466C-946A-0D4015B8FE29}"/>
                </a:ext>
              </a:extLst>
            </p:cNvPr>
            <p:cNvSpPr>
              <a:spLocks/>
            </p:cNvSpPr>
            <p:nvPr/>
          </p:nvSpPr>
          <p:spPr bwMode="auto">
            <a:xfrm>
              <a:off x="10663238" y="3930651"/>
              <a:ext cx="31750" cy="23813"/>
            </a:xfrm>
            <a:custGeom>
              <a:avLst/>
              <a:gdLst>
                <a:gd name="T0" fmla="*/ 64 w 64"/>
                <a:gd name="T1" fmla="*/ 49 h 49"/>
                <a:gd name="T2" fmla="*/ 0 w 64"/>
                <a:gd name="T3" fmla="*/ 49 h 49"/>
                <a:gd name="T4" fmla="*/ 30 w 64"/>
                <a:gd name="T5" fmla="*/ 0 h 49"/>
                <a:gd name="T6" fmla="*/ 64 w 64"/>
                <a:gd name="T7" fmla="*/ 49 h 49"/>
              </a:gdLst>
              <a:ahLst/>
              <a:cxnLst>
                <a:cxn ang="0">
                  <a:pos x="T0" y="T1"/>
                </a:cxn>
                <a:cxn ang="0">
                  <a:pos x="T2" y="T3"/>
                </a:cxn>
                <a:cxn ang="0">
                  <a:pos x="T4" y="T5"/>
                </a:cxn>
                <a:cxn ang="0">
                  <a:pos x="T6" y="T7"/>
                </a:cxn>
              </a:cxnLst>
              <a:rect l="0" t="0" r="r" b="b"/>
              <a:pathLst>
                <a:path w="64" h="49">
                  <a:moveTo>
                    <a:pt x="64" y="49"/>
                  </a:moveTo>
                  <a:cubicBezTo>
                    <a:pt x="43" y="49"/>
                    <a:pt x="22" y="49"/>
                    <a:pt x="0" y="49"/>
                  </a:cubicBezTo>
                  <a:cubicBezTo>
                    <a:pt x="10" y="33"/>
                    <a:pt x="20" y="17"/>
                    <a:pt x="30" y="0"/>
                  </a:cubicBezTo>
                  <a:cubicBezTo>
                    <a:pt x="41" y="17"/>
                    <a:pt x="53" y="33"/>
                    <a:pt x="64" y="4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3" name="Freeform 84393">
              <a:extLst>
                <a:ext uri="{FF2B5EF4-FFF2-40B4-BE49-F238E27FC236}">
                  <a16:creationId xmlns:a16="http://schemas.microsoft.com/office/drawing/2014/main" id="{F11D54BB-2ECC-4921-AFEE-5259C97C9B06}"/>
                </a:ext>
              </a:extLst>
            </p:cNvPr>
            <p:cNvSpPr>
              <a:spLocks/>
            </p:cNvSpPr>
            <p:nvPr/>
          </p:nvSpPr>
          <p:spPr bwMode="auto">
            <a:xfrm>
              <a:off x="10769601" y="3930651"/>
              <a:ext cx="30163" cy="23813"/>
            </a:xfrm>
            <a:custGeom>
              <a:avLst/>
              <a:gdLst>
                <a:gd name="T0" fmla="*/ 0 w 64"/>
                <a:gd name="T1" fmla="*/ 49 h 49"/>
                <a:gd name="T2" fmla="*/ 30 w 64"/>
                <a:gd name="T3" fmla="*/ 0 h 49"/>
                <a:gd name="T4" fmla="*/ 64 w 64"/>
                <a:gd name="T5" fmla="*/ 49 h 49"/>
                <a:gd name="T6" fmla="*/ 0 w 64"/>
                <a:gd name="T7" fmla="*/ 49 h 49"/>
              </a:gdLst>
              <a:ahLst/>
              <a:cxnLst>
                <a:cxn ang="0">
                  <a:pos x="T0" y="T1"/>
                </a:cxn>
                <a:cxn ang="0">
                  <a:pos x="T2" y="T3"/>
                </a:cxn>
                <a:cxn ang="0">
                  <a:pos x="T4" y="T5"/>
                </a:cxn>
                <a:cxn ang="0">
                  <a:pos x="T6" y="T7"/>
                </a:cxn>
              </a:cxnLst>
              <a:rect l="0" t="0" r="r" b="b"/>
              <a:pathLst>
                <a:path w="64" h="49">
                  <a:moveTo>
                    <a:pt x="0" y="49"/>
                  </a:moveTo>
                  <a:cubicBezTo>
                    <a:pt x="10" y="33"/>
                    <a:pt x="20" y="17"/>
                    <a:pt x="30" y="0"/>
                  </a:cubicBezTo>
                  <a:cubicBezTo>
                    <a:pt x="41" y="17"/>
                    <a:pt x="53" y="33"/>
                    <a:pt x="64" y="49"/>
                  </a:cubicBezTo>
                  <a:cubicBezTo>
                    <a:pt x="43" y="49"/>
                    <a:pt x="22" y="49"/>
                    <a:pt x="0" y="4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4" name="Freeform 84394">
              <a:extLst>
                <a:ext uri="{FF2B5EF4-FFF2-40B4-BE49-F238E27FC236}">
                  <a16:creationId xmlns:a16="http://schemas.microsoft.com/office/drawing/2014/main" id="{1505FD85-93A5-4D89-80D9-B274981C9308}"/>
                </a:ext>
              </a:extLst>
            </p:cNvPr>
            <p:cNvSpPr>
              <a:spLocks/>
            </p:cNvSpPr>
            <p:nvPr/>
          </p:nvSpPr>
          <p:spPr bwMode="auto">
            <a:xfrm>
              <a:off x="10521951" y="3930651"/>
              <a:ext cx="31750" cy="23813"/>
            </a:xfrm>
            <a:custGeom>
              <a:avLst/>
              <a:gdLst>
                <a:gd name="T0" fmla="*/ 0 w 65"/>
                <a:gd name="T1" fmla="*/ 49 h 49"/>
                <a:gd name="T2" fmla="*/ 30 w 65"/>
                <a:gd name="T3" fmla="*/ 0 h 49"/>
                <a:gd name="T4" fmla="*/ 65 w 65"/>
                <a:gd name="T5" fmla="*/ 49 h 49"/>
                <a:gd name="T6" fmla="*/ 0 w 65"/>
                <a:gd name="T7" fmla="*/ 49 h 49"/>
              </a:gdLst>
              <a:ahLst/>
              <a:cxnLst>
                <a:cxn ang="0">
                  <a:pos x="T0" y="T1"/>
                </a:cxn>
                <a:cxn ang="0">
                  <a:pos x="T2" y="T3"/>
                </a:cxn>
                <a:cxn ang="0">
                  <a:pos x="T4" y="T5"/>
                </a:cxn>
                <a:cxn ang="0">
                  <a:pos x="T6" y="T7"/>
                </a:cxn>
              </a:cxnLst>
              <a:rect l="0" t="0" r="r" b="b"/>
              <a:pathLst>
                <a:path w="65" h="49">
                  <a:moveTo>
                    <a:pt x="0" y="49"/>
                  </a:moveTo>
                  <a:cubicBezTo>
                    <a:pt x="10" y="33"/>
                    <a:pt x="20" y="17"/>
                    <a:pt x="30" y="0"/>
                  </a:cubicBezTo>
                  <a:cubicBezTo>
                    <a:pt x="41" y="17"/>
                    <a:pt x="53" y="33"/>
                    <a:pt x="65" y="49"/>
                  </a:cubicBezTo>
                  <a:cubicBezTo>
                    <a:pt x="43" y="49"/>
                    <a:pt x="22" y="49"/>
                    <a:pt x="0" y="4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5" name="Freeform 84395">
              <a:extLst>
                <a:ext uri="{FF2B5EF4-FFF2-40B4-BE49-F238E27FC236}">
                  <a16:creationId xmlns:a16="http://schemas.microsoft.com/office/drawing/2014/main" id="{F542AE8E-F73D-4D81-9243-434D5779C919}"/>
                </a:ext>
              </a:extLst>
            </p:cNvPr>
            <p:cNvSpPr>
              <a:spLocks/>
            </p:cNvSpPr>
            <p:nvPr/>
          </p:nvSpPr>
          <p:spPr bwMode="auto">
            <a:xfrm>
              <a:off x="10556876" y="3930651"/>
              <a:ext cx="31750" cy="23813"/>
            </a:xfrm>
            <a:custGeom>
              <a:avLst/>
              <a:gdLst>
                <a:gd name="T0" fmla="*/ 30 w 65"/>
                <a:gd name="T1" fmla="*/ 0 h 49"/>
                <a:gd name="T2" fmla="*/ 65 w 65"/>
                <a:gd name="T3" fmla="*/ 49 h 49"/>
                <a:gd name="T4" fmla="*/ 0 w 65"/>
                <a:gd name="T5" fmla="*/ 49 h 49"/>
                <a:gd name="T6" fmla="*/ 30 w 65"/>
                <a:gd name="T7" fmla="*/ 0 h 49"/>
              </a:gdLst>
              <a:ahLst/>
              <a:cxnLst>
                <a:cxn ang="0">
                  <a:pos x="T0" y="T1"/>
                </a:cxn>
                <a:cxn ang="0">
                  <a:pos x="T2" y="T3"/>
                </a:cxn>
                <a:cxn ang="0">
                  <a:pos x="T4" y="T5"/>
                </a:cxn>
                <a:cxn ang="0">
                  <a:pos x="T6" y="T7"/>
                </a:cxn>
              </a:cxnLst>
              <a:rect l="0" t="0" r="r" b="b"/>
              <a:pathLst>
                <a:path w="65" h="49">
                  <a:moveTo>
                    <a:pt x="30" y="0"/>
                  </a:moveTo>
                  <a:cubicBezTo>
                    <a:pt x="42" y="17"/>
                    <a:pt x="53" y="33"/>
                    <a:pt x="65" y="49"/>
                  </a:cubicBezTo>
                  <a:cubicBezTo>
                    <a:pt x="43" y="49"/>
                    <a:pt x="22" y="49"/>
                    <a:pt x="0" y="49"/>
                  </a:cubicBezTo>
                  <a:cubicBezTo>
                    <a:pt x="10" y="33"/>
                    <a:pt x="20" y="17"/>
                    <a:pt x="3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6" name="Freeform 84396">
              <a:extLst>
                <a:ext uri="{FF2B5EF4-FFF2-40B4-BE49-F238E27FC236}">
                  <a16:creationId xmlns:a16="http://schemas.microsoft.com/office/drawing/2014/main" id="{0B4AB2BC-C226-4DE4-8207-DC64C9D28249}"/>
                </a:ext>
              </a:extLst>
            </p:cNvPr>
            <p:cNvSpPr>
              <a:spLocks/>
            </p:cNvSpPr>
            <p:nvPr/>
          </p:nvSpPr>
          <p:spPr bwMode="auto">
            <a:xfrm>
              <a:off x="10860088" y="4122738"/>
              <a:ext cx="11113" cy="58738"/>
            </a:xfrm>
            <a:custGeom>
              <a:avLst/>
              <a:gdLst>
                <a:gd name="T0" fmla="*/ 22 w 24"/>
                <a:gd name="T1" fmla="*/ 0 h 124"/>
                <a:gd name="T2" fmla="*/ 21 w 24"/>
                <a:gd name="T3" fmla="*/ 10 h 124"/>
                <a:gd name="T4" fmla="*/ 24 w 24"/>
                <a:gd name="T5" fmla="*/ 94 h 124"/>
                <a:gd name="T6" fmla="*/ 19 w 24"/>
                <a:gd name="T7" fmla="*/ 113 h 124"/>
                <a:gd name="T8" fmla="*/ 11 w 24"/>
                <a:gd name="T9" fmla="*/ 124 h 124"/>
                <a:gd name="T10" fmla="*/ 3 w 24"/>
                <a:gd name="T11" fmla="*/ 83 h 124"/>
                <a:gd name="T12" fmla="*/ 19 w 24"/>
                <a:gd name="T13" fmla="*/ 5 h 124"/>
                <a:gd name="T14" fmla="*/ 21 w 24"/>
                <a:gd name="T15" fmla="*/ 0 h 124"/>
                <a:gd name="T16" fmla="*/ 22 w 24"/>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4">
                  <a:moveTo>
                    <a:pt x="22" y="0"/>
                  </a:moveTo>
                  <a:cubicBezTo>
                    <a:pt x="22" y="3"/>
                    <a:pt x="21" y="7"/>
                    <a:pt x="21" y="10"/>
                  </a:cubicBezTo>
                  <a:cubicBezTo>
                    <a:pt x="22" y="38"/>
                    <a:pt x="23" y="66"/>
                    <a:pt x="24" y="94"/>
                  </a:cubicBezTo>
                  <a:cubicBezTo>
                    <a:pt x="24" y="101"/>
                    <a:pt x="24" y="108"/>
                    <a:pt x="19" y="113"/>
                  </a:cubicBezTo>
                  <a:cubicBezTo>
                    <a:pt x="16" y="116"/>
                    <a:pt x="14" y="120"/>
                    <a:pt x="11" y="124"/>
                  </a:cubicBezTo>
                  <a:cubicBezTo>
                    <a:pt x="3" y="111"/>
                    <a:pt x="0" y="98"/>
                    <a:pt x="3" y="83"/>
                  </a:cubicBezTo>
                  <a:cubicBezTo>
                    <a:pt x="8" y="57"/>
                    <a:pt x="14" y="31"/>
                    <a:pt x="19" y="5"/>
                  </a:cubicBezTo>
                  <a:cubicBezTo>
                    <a:pt x="19" y="3"/>
                    <a:pt x="20" y="1"/>
                    <a:pt x="21" y="0"/>
                  </a:cubicBezTo>
                  <a:cubicBezTo>
                    <a:pt x="21" y="0"/>
                    <a:pt x="22" y="0"/>
                    <a:pt x="22"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7" name="Freeform 84397">
              <a:extLst>
                <a:ext uri="{FF2B5EF4-FFF2-40B4-BE49-F238E27FC236}">
                  <a16:creationId xmlns:a16="http://schemas.microsoft.com/office/drawing/2014/main" id="{679A4B53-C2A8-4E70-859D-9301C7F6B4CE}"/>
                </a:ext>
              </a:extLst>
            </p:cNvPr>
            <p:cNvSpPr>
              <a:spLocks/>
            </p:cNvSpPr>
            <p:nvPr/>
          </p:nvSpPr>
          <p:spPr bwMode="auto">
            <a:xfrm>
              <a:off x="10479088" y="4221163"/>
              <a:ext cx="23813" cy="30163"/>
            </a:xfrm>
            <a:custGeom>
              <a:avLst/>
              <a:gdLst>
                <a:gd name="T0" fmla="*/ 49 w 49"/>
                <a:gd name="T1" fmla="*/ 30 h 65"/>
                <a:gd name="T2" fmla="*/ 0 w 49"/>
                <a:gd name="T3" fmla="*/ 65 h 65"/>
                <a:gd name="T4" fmla="*/ 0 w 49"/>
                <a:gd name="T5" fmla="*/ 0 h 65"/>
                <a:gd name="T6" fmla="*/ 49 w 49"/>
                <a:gd name="T7" fmla="*/ 30 h 65"/>
              </a:gdLst>
              <a:ahLst/>
              <a:cxnLst>
                <a:cxn ang="0">
                  <a:pos x="T0" y="T1"/>
                </a:cxn>
                <a:cxn ang="0">
                  <a:pos x="T2" y="T3"/>
                </a:cxn>
                <a:cxn ang="0">
                  <a:pos x="T4" y="T5"/>
                </a:cxn>
                <a:cxn ang="0">
                  <a:pos x="T6" y="T7"/>
                </a:cxn>
              </a:cxnLst>
              <a:rect l="0" t="0" r="r" b="b"/>
              <a:pathLst>
                <a:path w="49" h="65">
                  <a:moveTo>
                    <a:pt x="49" y="30"/>
                  </a:moveTo>
                  <a:cubicBezTo>
                    <a:pt x="32" y="42"/>
                    <a:pt x="16" y="53"/>
                    <a:pt x="0" y="65"/>
                  </a:cubicBezTo>
                  <a:cubicBezTo>
                    <a:pt x="0" y="43"/>
                    <a:pt x="0" y="22"/>
                    <a:pt x="0" y="0"/>
                  </a:cubicBezTo>
                  <a:cubicBezTo>
                    <a:pt x="16" y="10"/>
                    <a:pt x="32" y="20"/>
                    <a:pt x="49" y="3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8" name="Freeform 84398">
              <a:extLst>
                <a:ext uri="{FF2B5EF4-FFF2-40B4-BE49-F238E27FC236}">
                  <a16:creationId xmlns:a16="http://schemas.microsoft.com/office/drawing/2014/main" id="{BAF04FDB-FFC6-46D2-AFA2-2FA6E87268B6}"/>
                </a:ext>
              </a:extLst>
            </p:cNvPr>
            <p:cNvSpPr>
              <a:spLocks/>
            </p:cNvSpPr>
            <p:nvPr/>
          </p:nvSpPr>
          <p:spPr bwMode="auto">
            <a:xfrm>
              <a:off x="10479088" y="4184651"/>
              <a:ext cx="23813" cy="31750"/>
            </a:xfrm>
            <a:custGeom>
              <a:avLst/>
              <a:gdLst>
                <a:gd name="T0" fmla="*/ 49 w 49"/>
                <a:gd name="T1" fmla="*/ 30 h 65"/>
                <a:gd name="T2" fmla="*/ 0 w 49"/>
                <a:gd name="T3" fmla="*/ 65 h 65"/>
                <a:gd name="T4" fmla="*/ 0 w 49"/>
                <a:gd name="T5" fmla="*/ 0 h 65"/>
                <a:gd name="T6" fmla="*/ 49 w 49"/>
                <a:gd name="T7" fmla="*/ 30 h 65"/>
              </a:gdLst>
              <a:ahLst/>
              <a:cxnLst>
                <a:cxn ang="0">
                  <a:pos x="T0" y="T1"/>
                </a:cxn>
                <a:cxn ang="0">
                  <a:pos x="T2" y="T3"/>
                </a:cxn>
                <a:cxn ang="0">
                  <a:pos x="T4" y="T5"/>
                </a:cxn>
                <a:cxn ang="0">
                  <a:pos x="T6" y="T7"/>
                </a:cxn>
              </a:cxnLst>
              <a:rect l="0" t="0" r="r" b="b"/>
              <a:pathLst>
                <a:path w="49" h="65">
                  <a:moveTo>
                    <a:pt x="49" y="30"/>
                  </a:moveTo>
                  <a:cubicBezTo>
                    <a:pt x="32" y="42"/>
                    <a:pt x="16" y="53"/>
                    <a:pt x="0" y="65"/>
                  </a:cubicBezTo>
                  <a:cubicBezTo>
                    <a:pt x="0" y="43"/>
                    <a:pt x="0" y="22"/>
                    <a:pt x="0" y="0"/>
                  </a:cubicBezTo>
                  <a:cubicBezTo>
                    <a:pt x="16" y="10"/>
                    <a:pt x="32" y="20"/>
                    <a:pt x="49" y="3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49" name="Freeform 84399">
              <a:extLst>
                <a:ext uri="{FF2B5EF4-FFF2-40B4-BE49-F238E27FC236}">
                  <a16:creationId xmlns:a16="http://schemas.microsoft.com/office/drawing/2014/main" id="{09BD6449-2184-42F3-9B26-4C062BA7E614}"/>
                </a:ext>
              </a:extLst>
            </p:cNvPr>
            <p:cNvSpPr>
              <a:spLocks/>
            </p:cNvSpPr>
            <p:nvPr/>
          </p:nvSpPr>
          <p:spPr bwMode="auto">
            <a:xfrm>
              <a:off x="10479088" y="4149726"/>
              <a:ext cx="23813" cy="31750"/>
            </a:xfrm>
            <a:custGeom>
              <a:avLst/>
              <a:gdLst>
                <a:gd name="T0" fmla="*/ 49 w 49"/>
                <a:gd name="T1" fmla="*/ 30 h 65"/>
                <a:gd name="T2" fmla="*/ 0 w 49"/>
                <a:gd name="T3" fmla="*/ 65 h 65"/>
                <a:gd name="T4" fmla="*/ 0 w 49"/>
                <a:gd name="T5" fmla="*/ 0 h 65"/>
                <a:gd name="T6" fmla="*/ 49 w 49"/>
                <a:gd name="T7" fmla="*/ 30 h 65"/>
              </a:gdLst>
              <a:ahLst/>
              <a:cxnLst>
                <a:cxn ang="0">
                  <a:pos x="T0" y="T1"/>
                </a:cxn>
                <a:cxn ang="0">
                  <a:pos x="T2" y="T3"/>
                </a:cxn>
                <a:cxn ang="0">
                  <a:pos x="T4" y="T5"/>
                </a:cxn>
                <a:cxn ang="0">
                  <a:pos x="T6" y="T7"/>
                </a:cxn>
              </a:cxnLst>
              <a:rect l="0" t="0" r="r" b="b"/>
              <a:pathLst>
                <a:path w="49" h="65">
                  <a:moveTo>
                    <a:pt x="49" y="30"/>
                  </a:moveTo>
                  <a:cubicBezTo>
                    <a:pt x="32" y="42"/>
                    <a:pt x="16" y="53"/>
                    <a:pt x="0" y="65"/>
                  </a:cubicBezTo>
                  <a:cubicBezTo>
                    <a:pt x="0" y="43"/>
                    <a:pt x="0" y="22"/>
                    <a:pt x="0" y="0"/>
                  </a:cubicBezTo>
                  <a:cubicBezTo>
                    <a:pt x="16" y="10"/>
                    <a:pt x="32" y="20"/>
                    <a:pt x="49" y="3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0" name="Freeform 84400">
              <a:extLst>
                <a:ext uri="{FF2B5EF4-FFF2-40B4-BE49-F238E27FC236}">
                  <a16:creationId xmlns:a16="http://schemas.microsoft.com/office/drawing/2014/main" id="{3C04C4E9-30DA-4443-9EB1-E55177F7E880}"/>
                </a:ext>
              </a:extLst>
            </p:cNvPr>
            <p:cNvSpPr>
              <a:spLocks/>
            </p:cNvSpPr>
            <p:nvPr/>
          </p:nvSpPr>
          <p:spPr bwMode="auto">
            <a:xfrm>
              <a:off x="10479088" y="3973513"/>
              <a:ext cx="23813" cy="30163"/>
            </a:xfrm>
            <a:custGeom>
              <a:avLst/>
              <a:gdLst>
                <a:gd name="T0" fmla="*/ 0 w 49"/>
                <a:gd name="T1" fmla="*/ 0 h 65"/>
                <a:gd name="T2" fmla="*/ 49 w 49"/>
                <a:gd name="T3" fmla="*/ 30 h 65"/>
                <a:gd name="T4" fmla="*/ 0 w 49"/>
                <a:gd name="T5" fmla="*/ 65 h 65"/>
                <a:gd name="T6" fmla="*/ 0 w 49"/>
                <a:gd name="T7" fmla="*/ 0 h 65"/>
              </a:gdLst>
              <a:ahLst/>
              <a:cxnLst>
                <a:cxn ang="0">
                  <a:pos x="T0" y="T1"/>
                </a:cxn>
                <a:cxn ang="0">
                  <a:pos x="T2" y="T3"/>
                </a:cxn>
                <a:cxn ang="0">
                  <a:pos x="T4" y="T5"/>
                </a:cxn>
                <a:cxn ang="0">
                  <a:pos x="T6" y="T7"/>
                </a:cxn>
              </a:cxnLst>
              <a:rect l="0" t="0" r="r" b="b"/>
              <a:pathLst>
                <a:path w="49" h="65">
                  <a:moveTo>
                    <a:pt x="0" y="0"/>
                  </a:moveTo>
                  <a:cubicBezTo>
                    <a:pt x="16" y="11"/>
                    <a:pt x="32" y="20"/>
                    <a:pt x="49" y="30"/>
                  </a:cubicBezTo>
                  <a:cubicBezTo>
                    <a:pt x="32" y="42"/>
                    <a:pt x="16" y="53"/>
                    <a:pt x="0" y="65"/>
                  </a:cubicBezTo>
                  <a:cubicBezTo>
                    <a:pt x="0" y="43"/>
                    <a:pt x="0" y="22"/>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1" name="Freeform 84401">
              <a:extLst>
                <a:ext uri="{FF2B5EF4-FFF2-40B4-BE49-F238E27FC236}">
                  <a16:creationId xmlns:a16="http://schemas.microsoft.com/office/drawing/2014/main" id="{86051971-2D0F-46FB-A75C-11E6B45CB4BB}"/>
                </a:ext>
              </a:extLst>
            </p:cNvPr>
            <p:cNvSpPr>
              <a:spLocks/>
            </p:cNvSpPr>
            <p:nvPr/>
          </p:nvSpPr>
          <p:spPr bwMode="auto">
            <a:xfrm>
              <a:off x="10479088" y="4008438"/>
              <a:ext cx="23813" cy="31750"/>
            </a:xfrm>
            <a:custGeom>
              <a:avLst/>
              <a:gdLst>
                <a:gd name="T0" fmla="*/ 0 w 49"/>
                <a:gd name="T1" fmla="*/ 0 h 64"/>
                <a:gd name="T2" fmla="*/ 49 w 49"/>
                <a:gd name="T3" fmla="*/ 29 h 64"/>
                <a:gd name="T4" fmla="*/ 0 w 49"/>
                <a:gd name="T5" fmla="*/ 64 h 64"/>
                <a:gd name="T6" fmla="*/ 0 w 49"/>
                <a:gd name="T7" fmla="*/ 0 h 64"/>
              </a:gdLst>
              <a:ahLst/>
              <a:cxnLst>
                <a:cxn ang="0">
                  <a:pos x="T0" y="T1"/>
                </a:cxn>
                <a:cxn ang="0">
                  <a:pos x="T2" y="T3"/>
                </a:cxn>
                <a:cxn ang="0">
                  <a:pos x="T4" y="T5"/>
                </a:cxn>
                <a:cxn ang="0">
                  <a:pos x="T6" y="T7"/>
                </a:cxn>
              </a:cxnLst>
              <a:rect l="0" t="0" r="r" b="b"/>
              <a:pathLst>
                <a:path w="49" h="64">
                  <a:moveTo>
                    <a:pt x="0" y="0"/>
                  </a:moveTo>
                  <a:cubicBezTo>
                    <a:pt x="16" y="9"/>
                    <a:pt x="32" y="19"/>
                    <a:pt x="49" y="29"/>
                  </a:cubicBezTo>
                  <a:cubicBezTo>
                    <a:pt x="32" y="41"/>
                    <a:pt x="17" y="52"/>
                    <a:pt x="0" y="64"/>
                  </a:cubicBezTo>
                  <a:cubicBezTo>
                    <a:pt x="0" y="42"/>
                    <a:pt x="0" y="21"/>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2" name="Freeform 84402">
              <a:extLst>
                <a:ext uri="{FF2B5EF4-FFF2-40B4-BE49-F238E27FC236}">
                  <a16:creationId xmlns:a16="http://schemas.microsoft.com/office/drawing/2014/main" id="{0EB948D0-951B-4C53-944B-B321A72527AD}"/>
                </a:ext>
              </a:extLst>
            </p:cNvPr>
            <p:cNvSpPr>
              <a:spLocks/>
            </p:cNvSpPr>
            <p:nvPr/>
          </p:nvSpPr>
          <p:spPr bwMode="auto">
            <a:xfrm>
              <a:off x="10479088" y="4114801"/>
              <a:ext cx="23813" cy="30163"/>
            </a:xfrm>
            <a:custGeom>
              <a:avLst/>
              <a:gdLst>
                <a:gd name="T0" fmla="*/ 49 w 49"/>
                <a:gd name="T1" fmla="*/ 30 h 65"/>
                <a:gd name="T2" fmla="*/ 0 w 49"/>
                <a:gd name="T3" fmla="*/ 65 h 65"/>
                <a:gd name="T4" fmla="*/ 0 w 49"/>
                <a:gd name="T5" fmla="*/ 0 h 65"/>
                <a:gd name="T6" fmla="*/ 49 w 49"/>
                <a:gd name="T7" fmla="*/ 30 h 65"/>
              </a:gdLst>
              <a:ahLst/>
              <a:cxnLst>
                <a:cxn ang="0">
                  <a:pos x="T0" y="T1"/>
                </a:cxn>
                <a:cxn ang="0">
                  <a:pos x="T2" y="T3"/>
                </a:cxn>
                <a:cxn ang="0">
                  <a:pos x="T4" y="T5"/>
                </a:cxn>
                <a:cxn ang="0">
                  <a:pos x="T6" y="T7"/>
                </a:cxn>
              </a:cxnLst>
              <a:rect l="0" t="0" r="r" b="b"/>
              <a:pathLst>
                <a:path w="49" h="65">
                  <a:moveTo>
                    <a:pt x="49" y="30"/>
                  </a:moveTo>
                  <a:cubicBezTo>
                    <a:pt x="32" y="42"/>
                    <a:pt x="16" y="53"/>
                    <a:pt x="0" y="65"/>
                  </a:cubicBezTo>
                  <a:cubicBezTo>
                    <a:pt x="0" y="43"/>
                    <a:pt x="0" y="22"/>
                    <a:pt x="0" y="0"/>
                  </a:cubicBezTo>
                  <a:cubicBezTo>
                    <a:pt x="16" y="10"/>
                    <a:pt x="32" y="20"/>
                    <a:pt x="49" y="3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3" name="Freeform 84403">
              <a:extLst>
                <a:ext uri="{FF2B5EF4-FFF2-40B4-BE49-F238E27FC236}">
                  <a16:creationId xmlns:a16="http://schemas.microsoft.com/office/drawing/2014/main" id="{CCCAE931-45A4-4992-9B95-7EC225693DBB}"/>
                </a:ext>
              </a:extLst>
            </p:cNvPr>
            <p:cNvSpPr>
              <a:spLocks/>
            </p:cNvSpPr>
            <p:nvPr/>
          </p:nvSpPr>
          <p:spPr bwMode="auto">
            <a:xfrm>
              <a:off x="10479088" y="4079876"/>
              <a:ext cx="23813" cy="30163"/>
            </a:xfrm>
            <a:custGeom>
              <a:avLst/>
              <a:gdLst>
                <a:gd name="T0" fmla="*/ 0 w 49"/>
                <a:gd name="T1" fmla="*/ 65 h 65"/>
                <a:gd name="T2" fmla="*/ 0 w 49"/>
                <a:gd name="T3" fmla="*/ 0 h 65"/>
                <a:gd name="T4" fmla="*/ 49 w 49"/>
                <a:gd name="T5" fmla="*/ 30 h 65"/>
                <a:gd name="T6" fmla="*/ 0 w 49"/>
                <a:gd name="T7" fmla="*/ 65 h 65"/>
              </a:gdLst>
              <a:ahLst/>
              <a:cxnLst>
                <a:cxn ang="0">
                  <a:pos x="T0" y="T1"/>
                </a:cxn>
                <a:cxn ang="0">
                  <a:pos x="T2" y="T3"/>
                </a:cxn>
                <a:cxn ang="0">
                  <a:pos x="T4" y="T5"/>
                </a:cxn>
                <a:cxn ang="0">
                  <a:pos x="T6" y="T7"/>
                </a:cxn>
              </a:cxnLst>
              <a:rect l="0" t="0" r="r" b="b"/>
              <a:pathLst>
                <a:path w="49" h="65">
                  <a:moveTo>
                    <a:pt x="0" y="65"/>
                  </a:moveTo>
                  <a:cubicBezTo>
                    <a:pt x="0" y="43"/>
                    <a:pt x="0" y="22"/>
                    <a:pt x="0" y="0"/>
                  </a:cubicBezTo>
                  <a:cubicBezTo>
                    <a:pt x="16" y="10"/>
                    <a:pt x="32" y="20"/>
                    <a:pt x="49" y="30"/>
                  </a:cubicBezTo>
                  <a:cubicBezTo>
                    <a:pt x="32" y="42"/>
                    <a:pt x="16" y="53"/>
                    <a:pt x="0" y="65"/>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4" name="Freeform 84404">
              <a:extLst>
                <a:ext uri="{FF2B5EF4-FFF2-40B4-BE49-F238E27FC236}">
                  <a16:creationId xmlns:a16="http://schemas.microsoft.com/office/drawing/2014/main" id="{4250F36D-5AAE-4CC8-A935-7A13BE26438B}"/>
                </a:ext>
              </a:extLst>
            </p:cNvPr>
            <p:cNvSpPr>
              <a:spLocks/>
            </p:cNvSpPr>
            <p:nvPr/>
          </p:nvSpPr>
          <p:spPr bwMode="auto">
            <a:xfrm>
              <a:off x="10479088" y="4043363"/>
              <a:ext cx="23813" cy="31750"/>
            </a:xfrm>
            <a:custGeom>
              <a:avLst/>
              <a:gdLst>
                <a:gd name="T0" fmla="*/ 0 w 49"/>
                <a:gd name="T1" fmla="*/ 65 h 65"/>
                <a:gd name="T2" fmla="*/ 0 w 49"/>
                <a:gd name="T3" fmla="*/ 0 h 65"/>
                <a:gd name="T4" fmla="*/ 49 w 49"/>
                <a:gd name="T5" fmla="*/ 30 h 65"/>
                <a:gd name="T6" fmla="*/ 0 w 49"/>
                <a:gd name="T7" fmla="*/ 65 h 65"/>
              </a:gdLst>
              <a:ahLst/>
              <a:cxnLst>
                <a:cxn ang="0">
                  <a:pos x="T0" y="T1"/>
                </a:cxn>
                <a:cxn ang="0">
                  <a:pos x="T2" y="T3"/>
                </a:cxn>
                <a:cxn ang="0">
                  <a:pos x="T4" y="T5"/>
                </a:cxn>
                <a:cxn ang="0">
                  <a:pos x="T6" y="T7"/>
                </a:cxn>
              </a:cxnLst>
              <a:rect l="0" t="0" r="r" b="b"/>
              <a:pathLst>
                <a:path w="49" h="65">
                  <a:moveTo>
                    <a:pt x="0" y="65"/>
                  </a:moveTo>
                  <a:cubicBezTo>
                    <a:pt x="0" y="43"/>
                    <a:pt x="0" y="22"/>
                    <a:pt x="0" y="0"/>
                  </a:cubicBezTo>
                  <a:cubicBezTo>
                    <a:pt x="16" y="10"/>
                    <a:pt x="32" y="20"/>
                    <a:pt x="49" y="30"/>
                  </a:cubicBezTo>
                  <a:cubicBezTo>
                    <a:pt x="32" y="42"/>
                    <a:pt x="16" y="53"/>
                    <a:pt x="0" y="65"/>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5" name="Freeform 84405">
              <a:extLst>
                <a:ext uri="{FF2B5EF4-FFF2-40B4-BE49-F238E27FC236}">
                  <a16:creationId xmlns:a16="http://schemas.microsoft.com/office/drawing/2014/main" id="{C6B5CC04-2BED-4E00-806B-C11369F5AD15}"/>
                </a:ext>
              </a:extLst>
            </p:cNvPr>
            <p:cNvSpPr>
              <a:spLocks/>
            </p:cNvSpPr>
            <p:nvPr/>
          </p:nvSpPr>
          <p:spPr bwMode="auto">
            <a:xfrm>
              <a:off x="10506076" y="3930651"/>
              <a:ext cx="12700" cy="23813"/>
            </a:xfrm>
            <a:custGeom>
              <a:avLst/>
              <a:gdLst>
                <a:gd name="T0" fmla="*/ 0 w 26"/>
                <a:gd name="T1" fmla="*/ 0 h 49"/>
                <a:gd name="T2" fmla="*/ 26 w 26"/>
                <a:gd name="T3" fmla="*/ 0 h 49"/>
                <a:gd name="T4" fmla="*/ 26 w 26"/>
                <a:gd name="T5" fmla="*/ 49 h 49"/>
                <a:gd name="T6" fmla="*/ 0 w 26"/>
                <a:gd name="T7" fmla="*/ 49 h 49"/>
                <a:gd name="T8" fmla="*/ 0 w 26"/>
                <a:gd name="T9" fmla="*/ 0 h 49"/>
              </a:gdLst>
              <a:ahLst/>
              <a:cxnLst>
                <a:cxn ang="0">
                  <a:pos x="T0" y="T1"/>
                </a:cxn>
                <a:cxn ang="0">
                  <a:pos x="T2" y="T3"/>
                </a:cxn>
                <a:cxn ang="0">
                  <a:pos x="T4" y="T5"/>
                </a:cxn>
                <a:cxn ang="0">
                  <a:pos x="T6" y="T7"/>
                </a:cxn>
                <a:cxn ang="0">
                  <a:pos x="T8" y="T9"/>
                </a:cxn>
              </a:cxnLst>
              <a:rect l="0" t="0" r="r" b="b"/>
              <a:pathLst>
                <a:path w="26" h="49">
                  <a:moveTo>
                    <a:pt x="0" y="0"/>
                  </a:moveTo>
                  <a:cubicBezTo>
                    <a:pt x="8" y="0"/>
                    <a:pt x="17" y="0"/>
                    <a:pt x="26" y="0"/>
                  </a:cubicBezTo>
                  <a:cubicBezTo>
                    <a:pt x="26" y="16"/>
                    <a:pt x="26" y="33"/>
                    <a:pt x="26" y="49"/>
                  </a:cubicBezTo>
                  <a:cubicBezTo>
                    <a:pt x="17" y="49"/>
                    <a:pt x="9" y="49"/>
                    <a:pt x="0" y="49"/>
                  </a:cubicBezTo>
                  <a:cubicBezTo>
                    <a:pt x="0" y="33"/>
                    <a:pt x="0" y="17"/>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6" name="Freeform 84406">
              <a:extLst>
                <a:ext uri="{FF2B5EF4-FFF2-40B4-BE49-F238E27FC236}">
                  <a16:creationId xmlns:a16="http://schemas.microsoft.com/office/drawing/2014/main" id="{8A01A2D6-AA76-4628-91C9-C82319B1A653}"/>
                </a:ext>
              </a:extLst>
            </p:cNvPr>
            <p:cNvSpPr>
              <a:spLocks/>
            </p:cNvSpPr>
            <p:nvPr/>
          </p:nvSpPr>
          <p:spPr bwMode="auto">
            <a:xfrm>
              <a:off x="10479088" y="3957638"/>
              <a:ext cx="23813" cy="11113"/>
            </a:xfrm>
            <a:custGeom>
              <a:avLst/>
              <a:gdLst>
                <a:gd name="T0" fmla="*/ 0 w 49"/>
                <a:gd name="T1" fmla="*/ 26 h 26"/>
                <a:gd name="T2" fmla="*/ 0 w 49"/>
                <a:gd name="T3" fmla="*/ 0 h 26"/>
                <a:gd name="T4" fmla="*/ 24 w 49"/>
                <a:gd name="T5" fmla="*/ 0 h 26"/>
                <a:gd name="T6" fmla="*/ 49 w 49"/>
                <a:gd name="T7" fmla="*/ 0 h 26"/>
                <a:gd name="T8" fmla="*/ 49 w 49"/>
                <a:gd name="T9" fmla="*/ 26 h 26"/>
                <a:gd name="T10" fmla="*/ 0 w 49"/>
                <a:gd name="T11" fmla="*/ 26 h 26"/>
              </a:gdLst>
              <a:ahLst/>
              <a:cxnLst>
                <a:cxn ang="0">
                  <a:pos x="T0" y="T1"/>
                </a:cxn>
                <a:cxn ang="0">
                  <a:pos x="T2" y="T3"/>
                </a:cxn>
                <a:cxn ang="0">
                  <a:pos x="T4" y="T5"/>
                </a:cxn>
                <a:cxn ang="0">
                  <a:pos x="T6" y="T7"/>
                </a:cxn>
                <a:cxn ang="0">
                  <a:pos x="T8" y="T9"/>
                </a:cxn>
                <a:cxn ang="0">
                  <a:pos x="T10" y="T11"/>
                </a:cxn>
              </a:cxnLst>
              <a:rect l="0" t="0" r="r" b="b"/>
              <a:pathLst>
                <a:path w="49" h="26">
                  <a:moveTo>
                    <a:pt x="0" y="26"/>
                  </a:moveTo>
                  <a:cubicBezTo>
                    <a:pt x="0" y="18"/>
                    <a:pt x="0" y="9"/>
                    <a:pt x="0" y="0"/>
                  </a:cubicBezTo>
                  <a:cubicBezTo>
                    <a:pt x="8" y="0"/>
                    <a:pt x="16" y="0"/>
                    <a:pt x="24" y="0"/>
                  </a:cubicBezTo>
                  <a:cubicBezTo>
                    <a:pt x="32" y="0"/>
                    <a:pt x="40" y="0"/>
                    <a:pt x="49" y="0"/>
                  </a:cubicBezTo>
                  <a:cubicBezTo>
                    <a:pt x="49" y="9"/>
                    <a:pt x="49" y="17"/>
                    <a:pt x="49" y="26"/>
                  </a:cubicBezTo>
                  <a:cubicBezTo>
                    <a:pt x="33" y="26"/>
                    <a:pt x="17" y="26"/>
                    <a:pt x="0" y="26"/>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7" name="Freeform 84407">
              <a:extLst>
                <a:ext uri="{FF2B5EF4-FFF2-40B4-BE49-F238E27FC236}">
                  <a16:creationId xmlns:a16="http://schemas.microsoft.com/office/drawing/2014/main" id="{BB06F945-DBCA-40E2-83CB-8B59089FD18C}"/>
                </a:ext>
              </a:extLst>
            </p:cNvPr>
            <p:cNvSpPr>
              <a:spLocks/>
            </p:cNvSpPr>
            <p:nvPr/>
          </p:nvSpPr>
          <p:spPr bwMode="auto">
            <a:xfrm>
              <a:off x="10858501" y="4324351"/>
              <a:ext cx="20638" cy="23813"/>
            </a:xfrm>
            <a:custGeom>
              <a:avLst/>
              <a:gdLst>
                <a:gd name="T0" fmla="*/ 42 w 43"/>
                <a:gd name="T1" fmla="*/ 52 h 52"/>
                <a:gd name="T2" fmla="*/ 0 w 43"/>
                <a:gd name="T3" fmla="*/ 52 h 52"/>
                <a:gd name="T4" fmla="*/ 0 w 43"/>
                <a:gd name="T5" fmla="*/ 49 h 52"/>
                <a:gd name="T6" fmla="*/ 8 w 43"/>
                <a:gd name="T7" fmla="*/ 0 h 52"/>
                <a:gd name="T8" fmla="*/ 42 w 43"/>
                <a:gd name="T9" fmla="*/ 52 h 52"/>
              </a:gdLst>
              <a:ahLst/>
              <a:cxnLst>
                <a:cxn ang="0">
                  <a:pos x="T0" y="T1"/>
                </a:cxn>
                <a:cxn ang="0">
                  <a:pos x="T2" y="T3"/>
                </a:cxn>
                <a:cxn ang="0">
                  <a:pos x="T4" y="T5"/>
                </a:cxn>
                <a:cxn ang="0">
                  <a:pos x="T6" y="T7"/>
                </a:cxn>
                <a:cxn ang="0">
                  <a:pos x="T8" y="T9"/>
                </a:cxn>
              </a:cxnLst>
              <a:rect l="0" t="0" r="r" b="b"/>
              <a:pathLst>
                <a:path w="43" h="52">
                  <a:moveTo>
                    <a:pt x="42" y="52"/>
                  </a:moveTo>
                  <a:cubicBezTo>
                    <a:pt x="28" y="52"/>
                    <a:pt x="14" y="52"/>
                    <a:pt x="0" y="52"/>
                  </a:cubicBezTo>
                  <a:cubicBezTo>
                    <a:pt x="0" y="51"/>
                    <a:pt x="0" y="50"/>
                    <a:pt x="0" y="49"/>
                  </a:cubicBezTo>
                  <a:cubicBezTo>
                    <a:pt x="3" y="33"/>
                    <a:pt x="5" y="16"/>
                    <a:pt x="8" y="0"/>
                  </a:cubicBezTo>
                  <a:cubicBezTo>
                    <a:pt x="15" y="5"/>
                    <a:pt x="43" y="48"/>
                    <a:pt x="42" y="52"/>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8" name="Freeform 84408">
              <a:extLst>
                <a:ext uri="{FF2B5EF4-FFF2-40B4-BE49-F238E27FC236}">
                  <a16:creationId xmlns:a16="http://schemas.microsoft.com/office/drawing/2014/main" id="{C817A2FF-FED9-4C37-844E-AE62ED9C6019}"/>
                </a:ext>
              </a:extLst>
            </p:cNvPr>
            <p:cNvSpPr>
              <a:spLocks/>
            </p:cNvSpPr>
            <p:nvPr/>
          </p:nvSpPr>
          <p:spPr bwMode="auto">
            <a:xfrm>
              <a:off x="10860088" y="4046538"/>
              <a:ext cx="34925" cy="15875"/>
            </a:xfrm>
            <a:custGeom>
              <a:avLst/>
              <a:gdLst>
                <a:gd name="T0" fmla="*/ 0 w 76"/>
                <a:gd name="T1" fmla="*/ 30 h 35"/>
                <a:gd name="T2" fmla="*/ 76 w 76"/>
                <a:gd name="T3" fmla="*/ 16 h 35"/>
                <a:gd name="T4" fmla="*/ 58 w 76"/>
                <a:gd name="T5" fmla="*/ 17 h 35"/>
                <a:gd name="T6" fmla="*/ 24 w 76"/>
                <a:gd name="T7" fmla="*/ 33 h 35"/>
                <a:gd name="T8" fmla="*/ 18 w 76"/>
                <a:gd name="T9" fmla="*/ 35 h 35"/>
                <a:gd name="T10" fmla="*/ 0 w 76"/>
                <a:gd name="T11" fmla="*/ 30 h 35"/>
              </a:gdLst>
              <a:ahLst/>
              <a:cxnLst>
                <a:cxn ang="0">
                  <a:pos x="T0" y="T1"/>
                </a:cxn>
                <a:cxn ang="0">
                  <a:pos x="T2" y="T3"/>
                </a:cxn>
                <a:cxn ang="0">
                  <a:pos x="T4" y="T5"/>
                </a:cxn>
                <a:cxn ang="0">
                  <a:pos x="T6" y="T7"/>
                </a:cxn>
                <a:cxn ang="0">
                  <a:pos x="T8" y="T9"/>
                </a:cxn>
                <a:cxn ang="0">
                  <a:pos x="T10" y="T11"/>
                </a:cxn>
              </a:cxnLst>
              <a:rect l="0" t="0" r="r" b="b"/>
              <a:pathLst>
                <a:path w="76" h="35">
                  <a:moveTo>
                    <a:pt x="0" y="30"/>
                  </a:moveTo>
                  <a:cubicBezTo>
                    <a:pt x="15" y="2"/>
                    <a:pt x="48" y="0"/>
                    <a:pt x="76" y="16"/>
                  </a:cubicBezTo>
                  <a:cubicBezTo>
                    <a:pt x="70" y="16"/>
                    <a:pt x="64" y="17"/>
                    <a:pt x="58" y="17"/>
                  </a:cubicBezTo>
                  <a:cubicBezTo>
                    <a:pt x="45" y="19"/>
                    <a:pt x="34" y="25"/>
                    <a:pt x="24" y="33"/>
                  </a:cubicBezTo>
                  <a:cubicBezTo>
                    <a:pt x="22" y="34"/>
                    <a:pt x="20" y="35"/>
                    <a:pt x="18" y="35"/>
                  </a:cubicBezTo>
                  <a:cubicBezTo>
                    <a:pt x="12" y="34"/>
                    <a:pt x="6" y="32"/>
                    <a:pt x="0" y="3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59" name="Freeform 84409">
              <a:extLst>
                <a:ext uri="{FF2B5EF4-FFF2-40B4-BE49-F238E27FC236}">
                  <a16:creationId xmlns:a16="http://schemas.microsoft.com/office/drawing/2014/main" id="{9F2817CF-7719-4CFA-8659-6599D1DAB5E9}"/>
                </a:ext>
              </a:extLst>
            </p:cNvPr>
            <p:cNvSpPr>
              <a:spLocks/>
            </p:cNvSpPr>
            <p:nvPr/>
          </p:nvSpPr>
          <p:spPr bwMode="auto">
            <a:xfrm>
              <a:off x="10845801" y="4092576"/>
              <a:ext cx="23813" cy="25400"/>
            </a:xfrm>
            <a:custGeom>
              <a:avLst/>
              <a:gdLst>
                <a:gd name="T0" fmla="*/ 0 w 50"/>
                <a:gd name="T1" fmla="*/ 51 h 52"/>
                <a:gd name="T2" fmla="*/ 27 w 50"/>
                <a:gd name="T3" fmla="*/ 0 h 52"/>
                <a:gd name="T4" fmla="*/ 49 w 50"/>
                <a:gd name="T5" fmla="*/ 17 h 52"/>
                <a:gd name="T6" fmla="*/ 50 w 50"/>
                <a:gd name="T7" fmla="*/ 18 h 52"/>
                <a:gd name="T8" fmla="*/ 47 w 50"/>
                <a:gd name="T9" fmla="*/ 32 h 52"/>
                <a:gd name="T10" fmla="*/ 33 w 50"/>
                <a:gd name="T11" fmla="*/ 36 h 52"/>
                <a:gd name="T12" fmla="*/ 7 w 50"/>
                <a:gd name="T13" fmla="*/ 48 h 52"/>
                <a:gd name="T14" fmla="*/ 0 w 50"/>
                <a:gd name="T15" fmla="*/ 52 h 52"/>
                <a:gd name="T16" fmla="*/ 0 w 50"/>
                <a:gd name="T17"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2">
                  <a:moveTo>
                    <a:pt x="0" y="51"/>
                  </a:moveTo>
                  <a:cubicBezTo>
                    <a:pt x="9" y="35"/>
                    <a:pt x="18" y="18"/>
                    <a:pt x="27" y="0"/>
                  </a:cubicBezTo>
                  <a:cubicBezTo>
                    <a:pt x="32" y="11"/>
                    <a:pt x="40" y="15"/>
                    <a:pt x="49" y="17"/>
                  </a:cubicBezTo>
                  <a:cubicBezTo>
                    <a:pt x="50" y="17"/>
                    <a:pt x="50" y="18"/>
                    <a:pt x="50" y="18"/>
                  </a:cubicBezTo>
                  <a:cubicBezTo>
                    <a:pt x="49" y="23"/>
                    <a:pt x="50" y="29"/>
                    <a:pt x="47" y="32"/>
                  </a:cubicBezTo>
                  <a:cubicBezTo>
                    <a:pt x="44" y="35"/>
                    <a:pt x="38" y="35"/>
                    <a:pt x="33" y="36"/>
                  </a:cubicBezTo>
                  <a:cubicBezTo>
                    <a:pt x="23" y="37"/>
                    <a:pt x="15" y="43"/>
                    <a:pt x="7" y="48"/>
                  </a:cubicBezTo>
                  <a:cubicBezTo>
                    <a:pt x="5" y="50"/>
                    <a:pt x="3" y="51"/>
                    <a:pt x="0" y="52"/>
                  </a:cubicBezTo>
                  <a:lnTo>
                    <a:pt x="0" y="51"/>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0" name="Freeform 84410">
              <a:extLst>
                <a:ext uri="{FF2B5EF4-FFF2-40B4-BE49-F238E27FC236}">
                  <a16:creationId xmlns:a16="http://schemas.microsoft.com/office/drawing/2014/main" id="{D08B2520-BAC3-4505-89BD-38F60829F5C6}"/>
                </a:ext>
              </a:extLst>
            </p:cNvPr>
            <p:cNvSpPr>
              <a:spLocks/>
            </p:cNvSpPr>
            <p:nvPr/>
          </p:nvSpPr>
          <p:spPr bwMode="auto">
            <a:xfrm>
              <a:off x="10912476" y="4157663"/>
              <a:ext cx="14288" cy="57150"/>
            </a:xfrm>
            <a:custGeom>
              <a:avLst/>
              <a:gdLst>
                <a:gd name="T0" fmla="*/ 2 w 30"/>
                <a:gd name="T1" fmla="*/ 0 h 119"/>
                <a:gd name="T2" fmla="*/ 14 w 30"/>
                <a:gd name="T3" fmla="*/ 17 h 119"/>
                <a:gd name="T4" fmla="*/ 18 w 30"/>
                <a:gd name="T5" fmla="*/ 32 h 119"/>
                <a:gd name="T6" fmla="*/ 30 w 30"/>
                <a:gd name="T7" fmla="*/ 111 h 119"/>
                <a:gd name="T8" fmla="*/ 25 w 30"/>
                <a:gd name="T9" fmla="*/ 119 h 119"/>
                <a:gd name="T10" fmla="*/ 0 w 30"/>
                <a:gd name="T11" fmla="*/ 0 h 119"/>
                <a:gd name="T12" fmla="*/ 2 w 30"/>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2" y="0"/>
                  </a:moveTo>
                  <a:cubicBezTo>
                    <a:pt x="6" y="5"/>
                    <a:pt x="11" y="11"/>
                    <a:pt x="14" y="17"/>
                  </a:cubicBezTo>
                  <a:cubicBezTo>
                    <a:pt x="16" y="22"/>
                    <a:pt x="17" y="27"/>
                    <a:pt x="18" y="32"/>
                  </a:cubicBezTo>
                  <a:cubicBezTo>
                    <a:pt x="22" y="58"/>
                    <a:pt x="26" y="85"/>
                    <a:pt x="30" y="111"/>
                  </a:cubicBezTo>
                  <a:cubicBezTo>
                    <a:pt x="30" y="114"/>
                    <a:pt x="27" y="116"/>
                    <a:pt x="25" y="119"/>
                  </a:cubicBezTo>
                  <a:cubicBezTo>
                    <a:pt x="16" y="79"/>
                    <a:pt x="8" y="39"/>
                    <a:pt x="0" y="0"/>
                  </a:cubicBezTo>
                  <a:cubicBezTo>
                    <a:pt x="1" y="0"/>
                    <a:pt x="1" y="0"/>
                    <a:pt x="2"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1" name="Freeform 84411">
              <a:extLst>
                <a:ext uri="{FF2B5EF4-FFF2-40B4-BE49-F238E27FC236}">
                  <a16:creationId xmlns:a16="http://schemas.microsoft.com/office/drawing/2014/main" id="{5771C003-A59C-450D-8883-564F0807659D}"/>
                </a:ext>
              </a:extLst>
            </p:cNvPr>
            <p:cNvSpPr>
              <a:spLocks/>
            </p:cNvSpPr>
            <p:nvPr/>
          </p:nvSpPr>
          <p:spPr bwMode="auto">
            <a:xfrm>
              <a:off x="10480676" y="3892551"/>
              <a:ext cx="20638" cy="22225"/>
            </a:xfrm>
            <a:custGeom>
              <a:avLst/>
              <a:gdLst>
                <a:gd name="T0" fmla="*/ 2 w 43"/>
                <a:gd name="T1" fmla="*/ 0 h 44"/>
                <a:gd name="T2" fmla="*/ 43 w 43"/>
                <a:gd name="T3" fmla="*/ 20 h 44"/>
                <a:gd name="T4" fmla="*/ 0 w 43"/>
                <a:gd name="T5" fmla="*/ 44 h 44"/>
                <a:gd name="T6" fmla="*/ 2 w 43"/>
                <a:gd name="T7" fmla="*/ 0 h 44"/>
              </a:gdLst>
              <a:ahLst/>
              <a:cxnLst>
                <a:cxn ang="0">
                  <a:pos x="T0" y="T1"/>
                </a:cxn>
                <a:cxn ang="0">
                  <a:pos x="T2" y="T3"/>
                </a:cxn>
                <a:cxn ang="0">
                  <a:pos x="T4" y="T5"/>
                </a:cxn>
                <a:cxn ang="0">
                  <a:pos x="T6" y="T7"/>
                </a:cxn>
              </a:cxnLst>
              <a:rect l="0" t="0" r="r" b="b"/>
              <a:pathLst>
                <a:path w="43" h="44">
                  <a:moveTo>
                    <a:pt x="2" y="0"/>
                  </a:moveTo>
                  <a:cubicBezTo>
                    <a:pt x="16" y="7"/>
                    <a:pt x="29" y="13"/>
                    <a:pt x="43" y="20"/>
                  </a:cubicBezTo>
                  <a:cubicBezTo>
                    <a:pt x="28" y="28"/>
                    <a:pt x="14" y="36"/>
                    <a:pt x="0" y="44"/>
                  </a:cubicBezTo>
                  <a:cubicBezTo>
                    <a:pt x="1" y="29"/>
                    <a:pt x="1" y="15"/>
                    <a:pt x="2"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2" name="Freeform 84412">
              <a:extLst>
                <a:ext uri="{FF2B5EF4-FFF2-40B4-BE49-F238E27FC236}">
                  <a16:creationId xmlns:a16="http://schemas.microsoft.com/office/drawing/2014/main" id="{B8DC7EB3-598E-47C4-8AEB-7193E28918CB}"/>
                </a:ext>
              </a:extLst>
            </p:cNvPr>
            <p:cNvSpPr>
              <a:spLocks/>
            </p:cNvSpPr>
            <p:nvPr/>
          </p:nvSpPr>
          <p:spPr bwMode="auto">
            <a:xfrm>
              <a:off x="10480676" y="4254501"/>
              <a:ext cx="22225" cy="17463"/>
            </a:xfrm>
            <a:custGeom>
              <a:avLst/>
              <a:gdLst>
                <a:gd name="T0" fmla="*/ 0 w 46"/>
                <a:gd name="T1" fmla="*/ 0 h 34"/>
                <a:gd name="T2" fmla="*/ 46 w 46"/>
                <a:gd name="T3" fmla="*/ 0 h 34"/>
                <a:gd name="T4" fmla="*/ 46 w 46"/>
                <a:gd name="T5" fmla="*/ 34 h 34"/>
                <a:gd name="T6" fmla="*/ 0 w 46"/>
                <a:gd name="T7" fmla="*/ 0 h 34"/>
              </a:gdLst>
              <a:ahLst/>
              <a:cxnLst>
                <a:cxn ang="0">
                  <a:pos x="T0" y="T1"/>
                </a:cxn>
                <a:cxn ang="0">
                  <a:pos x="T2" y="T3"/>
                </a:cxn>
                <a:cxn ang="0">
                  <a:pos x="T4" y="T5"/>
                </a:cxn>
                <a:cxn ang="0">
                  <a:pos x="T6" y="T7"/>
                </a:cxn>
              </a:cxnLst>
              <a:rect l="0" t="0" r="r" b="b"/>
              <a:pathLst>
                <a:path w="46" h="34">
                  <a:moveTo>
                    <a:pt x="0" y="0"/>
                  </a:moveTo>
                  <a:cubicBezTo>
                    <a:pt x="16" y="0"/>
                    <a:pt x="31" y="0"/>
                    <a:pt x="46" y="0"/>
                  </a:cubicBezTo>
                  <a:cubicBezTo>
                    <a:pt x="46" y="11"/>
                    <a:pt x="46" y="22"/>
                    <a:pt x="46" y="34"/>
                  </a:cubicBezTo>
                  <a:cubicBezTo>
                    <a:pt x="31" y="23"/>
                    <a:pt x="16" y="12"/>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3" name="Freeform 84413">
              <a:extLst>
                <a:ext uri="{FF2B5EF4-FFF2-40B4-BE49-F238E27FC236}">
                  <a16:creationId xmlns:a16="http://schemas.microsoft.com/office/drawing/2014/main" id="{AFEC7D99-6531-43EF-84ED-395C7B61B810}"/>
                </a:ext>
              </a:extLst>
            </p:cNvPr>
            <p:cNvSpPr>
              <a:spLocks/>
            </p:cNvSpPr>
            <p:nvPr/>
          </p:nvSpPr>
          <p:spPr bwMode="auto">
            <a:xfrm>
              <a:off x="10604501" y="3994151"/>
              <a:ext cx="12700" cy="17463"/>
            </a:xfrm>
            <a:custGeom>
              <a:avLst/>
              <a:gdLst>
                <a:gd name="T0" fmla="*/ 28 w 28"/>
                <a:gd name="T1" fmla="*/ 0 h 39"/>
                <a:gd name="T2" fmla="*/ 28 w 28"/>
                <a:gd name="T3" fmla="*/ 39 h 39"/>
                <a:gd name="T4" fmla="*/ 28 w 28"/>
                <a:gd name="T5" fmla="*/ 39 h 39"/>
                <a:gd name="T6" fmla="*/ 24 w 28"/>
                <a:gd name="T7" fmla="*/ 26 h 39"/>
                <a:gd name="T8" fmla="*/ 19 w 28"/>
                <a:gd name="T9" fmla="*/ 22 h 39"/>
                <a:gd name="T10" fmla="*/ 2 w 28"/>
                <a:gd name="T11" fmla="*/ 34 h 39"/>
                <a:gd name="T12" fmla="*/ 0 w 28"/>
                <a:gd name="T13" fmla="*/ 39 h 39"/>
                <a:gd name="T14" fmla="*/ 0 w 28"/>
                <a:gd name="T15" fmla="*/ 3 h 39"/>
                <a:gd name="T16" fmla="*/ 3 w 28"/>
                <a:gd name="T17" fmla="*/ 1 h 39"/>
                <a:gd name="T18" fmla="*/ 28 w 2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28" y="0"/>
                  </a:moveTo>
                  <a:cubicBezTo>
                    <a:pt x="28" y="14"/>
                    <a:pt x="28" y="27"/>
                    <a:pt x="28" y="39"/>
                  </a:cubicBezTo>
                  <a:cubicBezTo>
                    <a:pt x="28" y="39"/>
                    <a:pt x="28" y="39"/>
                    <a:pt x="28" y="39"/>
                  </a:cubicBezTo>
                  <a:cubicBezTo>
                    <a:pt x="26" y="35"/>
                    <a:pt x="25" y="31"/>
                    <a:pt x="24" y="26"/>
                  </a:cubicBezTo>
                  <a:cubicBezTo>
                    <a:pt x="23" y="24"/>
                    <a:pt x="22" y="22"/>
                    <a:pt x="19" y="22"/>
                  </a:cubicBezTo>
                  <a:cubicBezTo>
                    <a:pt x="6" y="22"/>
                    <a:pt x="6" y="22"/>
                    <a:pt x="2" y="34"/>
                  </a:cubicBezTo>
                  <a:cubicBezTo>
                    <a:pt x="2" y="36"/>
                    <a:pt x="1" y="38"/>
                    <a:pt x="0" y="39"/>
                  </a:cubicBezTo>
                  <a:cubicBezTo>
                    <a:pt x="0" y="27"/>
                    <a:pt x="0" y="15"/>
                    <a:pt x="0" y="3"/>
                  </a:cubicBezTo>
                  <a:cubicBezTo>
                    <a:pt x="0" y="2"/>
                    <a:pt x="2" y="1"/>
                    <a:pt x="3" y="1"/>
                  </a:cubicBezTo>
                  <a:cubicBezTo>
                    <a:pt x="11" y="0"/>
                    <a:pt x="19" y="0"/>
                    <a:pt x="28"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4" name="Freeform 84414">
              <a:extLst>
                <a:ext uri="{FF2B5EF4-FFF2-40B4-BE49-F238E27FC236}">
                  <a16:creationId xmlns:a16="http://schemas.microsoft.com/office/drawing/2014/main" id="{A07D1879-3EF4-497A-99CE-E4A807A3AFDB}"/>
                </a:ext>
              </a:extLst>
            </p:cNvPr>
            <p:cNvSpPr>
              <a:spLocks/>
            </p:cNvSpPr>
            <p:nvPr/>
          </p:nvSpPr>
          <p:spPr bwMode="auto">
            <a:xfrm>
              <a:off x="10482263" y="3868738"/>
              <a:ext cx="17463" cy="22225"/>
            </a:xfrm>
            <a:custGeom>
              <a:avLst/>
              <a:gdLst>
                <a:gd name="T0" fmla="*/ 0 w 37"/>
                <a:gd name="T1" fmla="*/ 44 h 44"/>
                <a:gd name="T2" fmla="*/ 2 w 37"/>
                <a:gd name="T3" fmla="*/ 0 h 44"/>
                <a:gd name="T4" fmla="*/ 37 w 37"/>
                <a:gd name="T5" fmla="*/ 20 h 44"/>
                <a:gd name="T6" fmla="*/ 0 w 37"/>
                <a:gd name="T7" fmla="*/ 44 h 44"/>
              </a:gdLst>
              <a:ahLst/>
              <a:cxnLst>
                <a:cxn ang="0">
                  <a:pos x="T0" y="T1"/>
                </a:cxn>
                <a:cxn ang="0">
                  <a:pos x="T2" y="T3"/>
                </a:cxn>
                <a:cxn ang="0">
                  <a:pos x="T4" y="T5"/>
                </a:cxn>
                <a:cxn ang="0">
                  <a:pos x="T6" y="T7"/>
                </a:cxn>
              </a:cxnLst>
              <a:rect l="0" t="0" r="r" b="b"/>
              <a:pathLst>
                <a:path w="37" h="44">
                  <a:moveTo>
                    <a:pt x="0" y="44"/>
                  </a:moveTo>
                  <a:cubicBezTo>
                    <a:pt x="0" y="29"/>
                    <a:pt x="1" y="15"/>
                    <a:pt x="2" y="0"/>
                  </a:cubicBezTo>
                  <a:cubicBezTo>
                    <a:pt x="14" y="7"/>
                    <a:pt x="25" y="13"/>
                    <a:pt x="37" y="20"/>
                  </a:cubicBezTo>
                  <a:cubicBezTo>
                    <a:pt x="24" y="28"/>
                    <a:pt x="13" y="36"/>
                    <a:pt x="0" y="44"/>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5" name="Freeform 84415">
              <a:extLst>
                <a:ext uri="{FF2B5EF4-FFF2-40B4-BE49-F238E27FC236}">
                  <a16:creationId xmlns:a16="http://schemas.microsoft.com/office/drawing/2014/main" id="{D782E574-55ED-4C8B-8250-BCCB21855EB6}"/>
                </a:ext>
              </a:extLst>
            </p:cNvPr>
            <p:cNvSpPr>
              <a:spLocks/>
            </p:cNvSpPr>
            <p:nvPr/>
          </p:nvSpPr>
          <p:spPr bwMode="auto">
            <a:xfrm>
              <a:off x="10482263" y="4237038"/>
              <a:ext cx="20638" cy="15875"/>
            </a:xfrm>
            <a:custGeom>
              <a:avLst/>
              <a:gdLst>
                <a:gd name="T0" fmla="*/ 45 w 45"/>
                <a:gd name="T1" fmla="*/ 32 h 32"/>
                <a:gd name="T2" fmla="*/ 1 w 45"/>
                <a:gd name="T3" fmla="*/ 32 h 32"/>
                <a:gd name="T4" fmla="*/ 0 w 45"/>
                <a:gd name="T5" fmla="*/ 32 h 32"/>
                <a:gd name="T6" fmla="*/ 45 w 45"/>
                <a:gd name="T7" fmla="*/ 0 h 32"/>
                <a:gd name="T8" fmla="*/ 45 w 45"/>
                <a:gd name="T9" fmla="*/ 32 h 32"/>
              </a:gdLst>
              <a:ahLst/>
              <a:cxnLst>
                <a:cxn ang="0">
                  <a:pos x="T0" y="T1"/>
                </a:cxn>
                <a:cxn ang="0">
                  <a:pos x="T2" y="T3"/>
                </a:cxn>
                <a:cxn ang="0">
                  <a:pos x="T4" y="T5"/>
                </a:cxn>
                <a:cxn ang="0">
                  <a:pos x="T6" y="T7"/>
                </a:cxn>
                <a:cxn ang="0">
                  <a:pos x="T8" y="T9"/>
                </a:cxn>
              </a:cxnLst>
              <a:rect l="0" t="0" r="r" b="b"/>
              <a:pathLst>
                <a:path w="45" h="32">
                  <a:moveTo>
                    <a:pt x="45" y="32"/>
                  </a:moveTo>
                  <a:cubicBezTo>
                    <a:pt x="30" y="32"/>
                    <a:pt x="15" y="32"/>
                    <a:pt x="1" y="32"/>
                  </a:cubicBezTo>
                  <a:cubicBezTo>
                    <a:pt x="0" y="32"/>
                    <a:pt x="0" y="32"/>
                    <a:pt x="0" y="32"/>
                  </a:cubicBezTo>
                  <a:cubicBezTo>
                    <a:pt x="15" y="21"/>
                    <a:pt x="30" y="11"/>
                    <a:pt x="45" y="0"/>
                  </a:cubicBezTo>
                  <a:cubicBezTo>
                    <a:pt x="45" y="11"/>
                    <a:pt x="45" y="22"/>
                    <a:pt x="45" y="32"/>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6" name="Freeform 84416">
              <a:extLst>
                <a:ext uri="{FF2B5EF4-FFF2-40B4-BE49-F238E27FC236}">
                  <a16:creationId xmlns:a16="http://schemas.microsoft.com/office/drawing/2014/main" id="{BF205FDB-49A0-4886-82BD-18B1BA9ED45B}"/>
                </a:ext>
              </a:extLst>
            </p:cNvPr>
            <p:cNvSpPr>
              <a:spLocks/>
            </p:cNvSpPr>
            <p:nvPr/>
          </p:nvSpPr>
          <p:spPr bwMode="auto">
            <a:xfrm>
              <a:off x="10482263" y="4060826"/>
              <a:ext cx="20638" cy="15875"/>
            </a:xfrm>
            <a:custGeom>
              <a:avLst/>
              <a:gdLst>
                <a:gd name="T0" fmla="*/ 44 w 44"/>
                <a:gd name="T1" fmla="*/ 0 h 32"/>
                <a:gd name="T2" fmla="*/ 44 w 44"/>
                <a:gd name="T3" fmla="*/ 32 h 32"/>
                <a:gd name="T4" fmla="*/ 0 w 44"/>
                <a:gd name="T5" fmla="*/ 32 h 32"/>
                <a:gd name="T6" fmla="*/ 44 w 44"/>
                <a:gd name="T7" fmla="*/ 0 h 32"/>
              </a:gdLst>
              <a:ahLst/>
              <a:cxnLst>
                <a:cxn ang="0">
                  <a:pos x="T0" y="T1"/>
                </a:cxn>
                <a:cxn ang="0">
                  <a:pos x="T2" y="T3"/>
                </a:cxn>
                <a:cxn ang="0">
                  <a:pos x="T4" y="T5"/>
                </a:cxn>
                <a:cxn ang="0">
                  <a:pos x="T6" y="T7"/>
                </a:cxn>
              </a:cxnLst>
              <a:rect l="0" t="0" r="r" b="b"/>
              <a:pathLst>
                <a:path w="44" h="32">
                  <a:moveTo>
                    <a:pt x="44" y="0"/>
                  </a:moveTo>
                  <a:cubicBezTo>
                    <a:pt x="44" y="11"/>
                    <a:pt x="44" y="21"/>
                    <a:pt x="44" y="32"/>
                  </a:cubicBezTo>
                  <a:cubicBezTo>
                    <a:pt x="30" y="32"/>
                    <a:pt x="15" y="32"/>
                    <a:pt x="0" y="32"/>
                  </a:cubicBezTo>
                  <a:cubicBezTo>
                    <a:pt x="15" y="21"/>
                    <a:pt x="29" y="11"/>
                    <a:pt x="44"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7" name="Freeform 84417">
              <a:extLst>
                <a:ext uri="{FF2B5EF4-FFF2-40B4-BE49-F238E27FC236}">
                  <a16:creationId xmlns:a16="http://schemas.microsoft.com/office/drawing/2014/main" id="{DCB61A4D-0AE5-4A1F-BF22-DA289B7377BD}"/>
                </a:ext>
              </a:extLst>
            </p:cNvPr>
            <p:cNvSpPr>
              <a:spLocks/>
            </p:cNvSpPr>
            <p:nvPr/>
          </p:nvSpPr>
          <p:spPr bwMode="auto">
            <a:xfrm>
              <a:off x="10482263" y="4167188"/>
              <a:ext cx="20638" cy="14288"/>
            </a:xfrm>
            <a:custGeom>
              <a:avLst/>
              <a:gdLst>
                <a:gd name="T0" fmla="*/ 45 w 45"/>
                <a:gd name="T1" fmla="*/ 32 h 32"/>
                <a:gd name="T2" fmla="*/ 0 w 45"/>
                <a:gd name="T3" fmla="*/ 32 h 32"/>
                <a:gd name="T4" fmla="*/ 45 w 45"/>
                <a:gd name="T5" fmla="*/ 0 h 32"/>
                <a:gd name="T6" fmla="*/ 45 w 45"/>
                <a:gd name="T7" fmla="*/ 32 h 32"/>
              </a:gdLst>
              <a:ahLst/>
              <a:cxnLst>
                <a:cxn ang="0">
                  <a:pos x="T0" y="T1"/>
                </a:cxn>
                <a:cxn ang="0">
                  <a:pos x="T2" y="T3"/>
                </a:cxn>
                <a:cxn ang="0">
                  <a:pos x="T4" y="T5"/>
                </a:cxn>
                <a:cxn ang="0">
                  <a:pos x="T6" y="T7"/>
                </a:cxn>
              </a:cxnLst>
              <a:rect l="0" t="0" r="r" b="b"/>
              <a:pathLst>
                <a:path w="45" h="32">
                  <a:moveTo>
                    <a:pt x="45" y="32"/>
                  </a:moveTo>
                  <a:cubicBezTo>
                    <a:pt x="30" y="32"/>
                    <a:pt x="16" y="32"/>
                    <a:pt x="0" y="32"/>
                  </a:cubicBezTo>
                  <a:cubicBezTo>
                    <a:pt x="16" y="21"/>
                    <a:pt x="30" y="11"/>
                    <a:pt x="45" y="0"/>
                  </a:cubicBezTo>
                  <a:cubicBezTo>
                    <a:pt x="45" y="11"/>
                    <a:pt x="45" y="21"/>
                    <a:pt x="45" y="32"/>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8" name="Freeform 84418">
              <a:extLst>
                <a:ext uri="{FF2B5EF4-FFF2-40B4-BE49-F238E27FC236}">
                  <a16:creationId xmlns:a16="http://schemas.microsoft.com/office/drawing/2014/main" id="{E41B4CA3-6D87-4A2E-A663-05BED00006E9}"/>
                </a:ext>
              </a:extLst>
            </p:cNvPr>
            <p:cNvSpPr>
              <a:spLocks/>
            </p:cNvSpPr>
            <p:nvPr/>
          </p:nvSpPr>
          <p:spPr bwMode="auto">
            <a:xfrm>
              <a:off x="10680701" y="3930651"/>
              <a:ext cx="14288" cy="20638"/>
            </a:xfrm>
            <a:custGeom>
              <a:avLst/>
              <a:gdLst>
                <a:gd name="T0" fmla="*/ 31 w 31"/>
                <a:gd name="T1" fmla="*/ 0 h 44"/>
                <a:gd name="T2" fmla="*/ 31 w 31"/>
                <a:gd name="T3" fmla="*/ 44 h 44"/>
                <a:gd name="T4" fmla="*/ 0 w 31"/>
                <a:gd name="T5" fmla="*/ 0 h 44"/>
                <a:gd name="T6" fmla="*/ 31 w 31"/>
                <a:gd name="T7" fmla="*/ 0 h 44"/>
              </a:gdLst>
              <a:ahLst/>
              <a:cxnLst>
                <a:cxn ang="0">
                  <a:pos x="T0" y="T1"/>
                </a:cxn>
                <a:cxn ang="0">
                  <a:pos x="T2" y="T3"/>
                </a:cxn>
                <a:cxn ang="0">
                  <a:pos x="T4" y="T5"/>
                </a:cxn>
                <a:cxn ang="0">
                  <a:pos x="T6" y="T7"/>
                </a:cxn>
              </a:cxnLst>
              <a:rect l="0" t="0" r="r" b="b"/>
              <a:pathLst>
                <a:path w="31" h="44">
                  <a:moveTo>
                    <a:pt x="31" y="0"/>
                  </a:moveTo>
                  <a:cubicBezTo>
                    <a:pt x="31" y="15"/>
                    <a:pt x="31" y="29"/>
                    <a:pt x="31" y="44"/>
                  </a:cubicBezTo>
                  <a:cubicBezTo>
                    <a:pt x="20" y="29"/>
                    <a:pt x="10" y="15"/>
                    <a:pt x="0" y="0"/>
                  </a:cubicBezTo>
                  <a:cubicBezTo>
                    <a:pt x="10" y="0"/>
                    <a:pt x="21" y="0"/>
                    <a:pt x="31"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69" name="Freeform 84419">
              <a:extLst>
                <a:ext uri="{FF2B5EF4-FFF2-40B4-BE49-F238E27FC236}">
                  <a16:creationId xmlns:a16="http://schemas.microsoft.com/office/drawing/2014/main" id="{A8B9A92B-87B1-48AA-8D75-B0647F06140A}"/>
                </a:ext>
              </a:extLst>
            </p:cNvPr>
            <p:cNvSpPr>
              <a:spLocks/>
            </p:cNvSpPr>
            <p:nvPr/>
          </p:nvSpPr>
          <p:spPr bwMode="auto">
            <a:xfrm>
              <a:off x="10574338" y="3930651"/>
              <a:ext cx="14288" cy="20638"/>
            </a:xfrm>
            <a:custGeom>
              <a:avLst/>
              <a:gdLst>
                <a:gd name="T0" fmla="*/ 31 w 31"/>
                <a:gd name="T1" fmla="*/ 44 h 44"/>
                <a:gd name="T2" fmla="*/ 0 w 31"/>
                <a:gd name="T3" fmla="*/ 0 h 44"/>
                <a:gd name="T4" fmla="*/ 31 w 31"/>
                <a:gd name="T5" fmla="*/ 0 h 44"/>
                <a:gd name="T6" fmla="*/ 31 w 31"/>
                <a:gd name="T7" fmla="*/ 44 h 44"/>
              </a:gdLst>
              <a:ahLst/>
              <a:cxnLst>
                <a:cxn ang="0">
                  <a:pos x="T0" y="T1"/>
                </a:cxn>
                <a:cxn ang="0">
                  <a:pos x="T2" y="T3"/>
                </a:cxn>
                <a:cxn ang="0">
                  <a:pos x="T4" y="T5"/>
                </a:cxn>
                <a:cxn ang="0">
                  <a:pos x="T6" y="T7"/>
                </a:cxn>
              </a:cxnLst>
              <a:rect l="0" t="0" r="r" b="b"/>
              <a:pathLst>
                <a:path w="31" h="44">
                  <a:moveTo>
                    <a:pt x="31" y="44"/>
                  </a:moveTo>
                  <a:cubicBezTo>
                    <a:pt x="20" y="29"/>
                    <a:pt x="10" y="15"/>
                    <a:pt x="0" y="0"/>
                  </a:cubicBezTo>
                  <a:cubicBezTo>
                    <a:pt x="11" y="0"/>
                    <a:pt x="21" y="0"/>
                    <a:pt x="31" y="0"/>
                  </a:cubicBezTo>
                  <a:cubicBezTo>
                    <a:pt x="31" y="14"/>
                    <a:pt x="31" y="29"/>
                    <a:pt x="31" y="44"/>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0" name="Freeform 84420">
              <a:extLst>
                <a:ext uri="{FF2B5EF4-FFF2-40B4-BE49-F238E27FC236}">
                  <a16:creationId xmlns:a16="http://schemas.microsoft.com/office/drawing/2014/main" id="{BE00ADFC-E8F2-4A81-946E-F229519E92E6}"/>
                </a:ext>
              </a:extLst>
            </p:cNvPr>
            <p:cNvSpPr>
              <a:spLocks/>
            </p:cNvSpPr>
            <p:nvPr/>
          </p:nvSpPr>
          <p:spPr bwMode="auto">
            <a:xfrm>
              <a:off x="10482263" y="4025901"/>
              <a:ext cx="20638" cy="14288"/>
            </a:xfrm>
            <a:custGeom>
              <a:avLst/>
              <a:gdLst>
                <a:gd name="T0" fmla="*/ 44 w 44"/>
                <a:gd name="T1" fmla="*/ 0 h 31"/>
                <a:gd name="T2" fmla="*/ 44 w 44"/>
                <a:gd name="T3" fmla="*/ 31 h 31"/>
                <a:gd name="T4" fmla="*/ 0 w 44"/>
                <a:gd name="T5" fmla="*/ 31 h 31"/>
                <a:gd name="T6" fmla="*/ 44 w 44"/>
                <a:gd name="T7" fmla="*/ 0 h 31"/>
              </a:gdLst>
              <a:ahLst/>
              <a:cxnLst>
                <a:cxn ang="0">
                  <a:pos x="T0" y="T1"/>
                </a:cxn>
                <a:cxn ang="0">
                  <a:pos x="T2" y="T3"/>
                </a:cxn>
                <a:cxn ang="0">
                  <a:pos x="T4" y="T5"/>
                </a:cxn>
                <a:cxn ang="0">
                  <a:pos x="T6" y="T7"/>
                </a:cxn>
              </a:cxnLst>
              <a:rect l="0" t="0" r="r" b="b"/>
              <a:pathLst>
                <a:path w="44" h="31">
                  <a:moveTo>
                    <a:pt x="44" y="0"/>
                  </a:moveTo>
                  <a:cubicBezTo>
                    <a:pt x="44" y="11"/>
                    <a:pt x="44" y="21"/>
                    <a:pt x="44" y="31"/>
                  </a:cubicBezTo>
                  <a:cubicBezTo>
                    <a:pt x="30" y="31"/>
                    <a:pt x="15" y="31"/>
                    <a:pt x="0" y="31"/>
                  </a:cubicBezTo>
                  <a:cubicBezTo>
                    <a:pt x="15" y="21"/>
                    <a:pt x="29" y="11"/>
                    <a:pt x="44"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1" name="Freeform 84421">
              <a:extLst>
                <a:ext uri="{FF2B5EF4-FFF2-40B4-BE49-F238E27FC236}">
                  <a16:creationId xmlns:a16="http://schemas.microsoft.com/office/drawing/2014/main" id="{9DE48E08-D460-4508-AE6D-32E7D71ED552}"/>
                </a:ext>
              </a:extLst>
            </p:cNvPr>
            <p:cNvSpPr>
              <a:spLocks/>
            </p:cNvSpPr>
            <p:nvPr/>
          </p:nvSpPr>
          <p:spPr bwMode="auto">
            <a:xfrm>
              <a:off x="10482263" y="4130676"/>
              <a:ext cx="20638" cy="15875"/>
            </a:xfrm>
            <a:custGeom>
              <a:avLst/>
              <a:gdLst>
                <a:gd name="T0" fmla="*/ 44 w 44"/>
                <a:gd name="T1" fmla="*/ 0 h 32"/>
                <a:gd name="T2" fmla="*/ 44 w 44"/>
                <a:gd name="T3" fmla="*/ 32 h 32"/>
                <a:gd name="T4" fmla="*/ 0 w 44"/>
                <a:gd name="T5" fmla="*/ 32 h 32"/>
                <a:gd name="T6" fmla="*/ 44 w 44"/>
                <a:gd name="T7" fmla="*/ 0 h 32"/>
              </a:gdLst>
              <a:ahLst/>
              <a:cxnLst>
                <a:cxn ang="0">
                  <a:pos x="T0" y="T1"/>
                </a:cxn>
                <a:cxn ang="0">
                  <a:pos x="T2" y="T3"/>
                </a:cxn>
                <a:cxn ang="0">
                  <a:pos x="T4" y="T5"/>
                </a:cxn>
                <a:cxn ang="0">
                  <a:pos x="T6" y="T7"/>
                </a:cxn>
              </a:cxnLst>
              <a:rect l="0" t="0" r="r" b="b"/>
              <a:pathLst>
                <a:path w="44" h="32">
                  <a:moveTo>
                    <a:pt x="44" y="0"/>
                  </a:moveTo>
                  <a:cubicBezTo>
                    <a:pt x="44" y="11"/>
                    <a:pt x="44" y="21"/>
                    <a:pt x="44" y="32"/>
                  </a:cubicBezTo>
                  <a:cubicBezTo>
                    <a:pt x="29" y="32"/>
                    <a:pt x="15" y="32"/>
                    <a:pt x="0" y="32"/>
                  </a:cubicBezTo>
                  <a:cubicBezTo>
                    <a:pt x="15" y="21"/>
                    <a:pt x="29" y="11"/>
                    <a:pt x="44"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2" name="Freeform 84422">
              <a:extLst>
                <a:ext uri="{FF2B5EF4-FFF2-40B4-BE49-F238E27FC236}">
                  <a16:creationId xmlns:a16="http://schemas.microsoft.com/office/drawing/2014/main" id="{CAEE3C7A-82AD-4D24-9A7B-3E54B4296199}"/>
                </a:ext>
              </a:extLst>
            </p:cNvPr>
            <p:cNvSpPr>
              <a:spLocks/>
            </p:cNvSpPr>
            <p:nvPr/>
          </p:nvSpPr>
          <p:spPr bwMode="auto">
            <a:xfrm>
              <a:off x="10645776" y="3930651"/>
              <a:ext cx="14288" cy="20638"/>
            </a:xfrm>
            <a:custGeom>
              <a:avLst/>
              <a:gdLst>
                <a:gd name="T0" fmla="*/ 0 w 31"/>
                <a:gd name="T1" fmla="*/ 0 h 44"/>
                <a:gd name="T2" fmla="*/ 31 w 31"/>
                <a:gd name="T3" fmla="*/ 0 h 44"/>
                <a:gd name="T4" fmla="*/ 31 w 31"/>
                <a:gd name="T5" fmla="*/ 44 h 44"/>
                <a:gd name="T6" fmla="*/ 0 w 31"/>
                <a:gd name="T7" fmla="*/ 0 h 44"/>
              </a:gdLst>
              <a:ahLst/>
              <a:cxnLst>
                <a:cxn ang="0">
                  <a:pos x="T0" y="T1"/>
                </a:cxn>
                <a:cxn ang="0">
                  <a:pos x="T2" y="T3"/>
                </a:cxn>
                <a:cxn ang="0">
                  <a:pos x="T4" y="T5"/>
                </a:cxn>
                <a:cxn ang="0">
                  <a:pos x="T6" y="T7"/>
                </a:cxn>
              </a:cxnLst>
              <a:rect l="0" t="0" r="r" b="b"/>
              <a:pathLst>
                <a:path w="31" h="44">
                  <a:moveTo>
                    <a:pt x="0" y="0"/>
                  </a:moveTo>
                  <a:cubicBezTo>
                    <a:pt x="11" y="0"/>
                    <a:pt x="21" y="0"/>
                    <a:pt x="31" y="0"/>
                  </a:cubicBezTo>
                  <a:cubicBezTo>
                    <a:pt x="31" y="14"/>
                    <a:pt x="31" y="29"/>
                    <a:pt x="31" y="44"/>
                  </a:cubicBezTo>
                  <a:cubicBezTo>
                    <a:pt x="20" y="29"/>
                    <a:pt x="10" y="15"/>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3" name="Freeform 84423">
              <a:extLst>
                <a:ext uri="{FF2B5EF4-FFF2-40B4-BE49-F238E27FC236}">
                  <a16:creationId xmlns:a16="http://schemas.microsoft.com/office/drawing/2014/main" id="{130A2F26-A7E0-4351-BE86-02C63D97DD0E}"/>
                </a:ext>
              </a:extLst>
            </p:cNvPr>
            <p:cNvSpPr>
              <a:spLocks/>
            </p:cNvSpPr>
            <p:nvPr/>
          </p:nvSpPr>
          <p:spPr bwMode="auto">
            <a:xfrm>
              <a:off x="10750551" y="3930651"/>
              <a:ext cx="15875" cy="20638"/>
            </a:xfrm>
            <a:custGeom>
              <a:avLst/>
              <a:gdLst>
                <a:gd name="T0" fmla="*/ 31 w 31"/>
                <a:gd name="T1" fmla="*/ 0 h 44"/>
                <a:gd name="T2" fmla="*/ 31 w 31"/>
                <a:gd name="T3" fmla="*/ 44 h 44"/>
                <a:gd name="T4" fmla="*/ 0 w 31"/>
                <a:gd name="T5" fmla="*/ 0 h 44"/>
                <a:gd name="T6" fmla="*/ 31 w 31"/>
                <a:gd name="T7" fmla="*/ 0 h 44"/>
              </a:gdLst>
              <a:ahLst/>
              <a:cxnLst>
                <a:cxn ang="0">
                  <a:pos x="T0" y="T1"/>
                </a:cxn>
                <a:cxn ang="0">
                  <a:pos x="T2" y="T3"/>
                </a:cxn>
                <a:cxn ang="0">
                  <a:pos x="T4" y="T5"/>
                </a:cxn>
                <a:cxn ang="0">
                  <a:pos x="T6" y="T7"/>
                </a:cxn>
              </a:cxnLst>
              <a:rect l="0" t="0" r="r" b="b"/>
              <a:pathLst>
                <a:path w="31" h="44">
                  <a:moveTo>
                    <a:pt x="31" y="0"/>
                  </a:moveTo>
                  <a:cubicBezTo>
                    <a:pt x="31" y="14"/>
                    <a:pt x="31" y="29"/>
                    <a:pt x="31" y="44"/>
                  </a:cubicBezTo>
                  <a:cubicBezTo>
                    <a:pt x="20" y="29"/>
                    <a:pt x="10" y="15"/>
                    <a:pt x="0" y="0"/>
                  </a:cubicBezTo>
                  <a:cubicBezTo>
                    <a:pt x="10" y="0"/>
                    <a:pt x="21" y="0"/>
                    <a:pt x="31"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4" name="Freeform 84424">
              <a:extLst>
                <a:ext uri="{FF2B5EF4-FFF2-40B4-BE49-F238E27FC236}">
                  <a16:creationId xmlns:a16="http://schemas.microsoft.com/office/drawing/2014/main" id="{DAFB5ABF-9350-448B-A326-AC16240B868A}"/>
                </a:ext>
              </a:extLst>
            </p:cNvPr>
            <p:cNvSpPr>
              <a:spLocks/>
            </p:cNvSpPr>
            <p:nvPr/>
          </p:nvSpPr>
          <p:spPr bwMode="auto">
            <a:xfrm>
              <a:off x="10539413" y="3930651"/>
              <a:ext cx="14288" cy="20638"/>
            </a:xfrm>
            <a:custGeom>
              <a:avLst/>
              <a:gdLst>
                <a:gd name="T0" fmla="*/ 31 w 31"/>
                <a:gd name="T1" fmla="*/ 0 h 44"/>
                <a:gd name="T2" fmla="*/ 31 w 31"/>
                <a:gd name="T3" fmla="*/ 44 h 44"/>
                <a:gd name="T4" fmla="*/ 0 w 31"/>
                <a:gd name="T5" fmla="*/ 0 h 44"/>
                <a:gd name="T6" fmla="*/ 31 w 31"/>
                <a:gd name="T7" fmla="*/ 0 h 44"/>
              </a:gdLst>
              <a:ahLst/>
              <a:cxnLst>
                <a:cxn ang="0">
                  <a:pos x="T0" y="T1"/>
                </a:cxn>
                <a:cxn ang="0">
                  <a:pos x="T2" y="T3"/>
                </a:cxn>
                <a:cxn ang="0">
                  <a:pos x="T4" y="T5"/>
                </a:cxn>
                <a:cxn ang="0">
                  <a:pos x="T6" y="T7"/>
                </a:cxn>
              </a:cxnLst>
              <a:rect l="0" t="0" r="r" b="b"/>
              <a:pathLst>
                <a:path w="31" h="44">
                  <a:moveTo>
                    <a:pt x="31" y="0"/>
                  </a:moveTo>
                  <a:cubicBezTo>
                    <a:pt x="31" y="15"/>
                    <a:pt x="31" y="29"/>
                    <a:pt x="31" y="44"/>
                  </a:cubicBezTo>
                  <a:cubicBezTo>
                    <a:pt x="20" y="29"/>
                    <a:pt x="10" y="15"/>
                    <a:pt x="0" y="0"/>
                  </a:cubicBezTo>
                  <a:cubicBezTo>
                    <a:pt x="11" y="0"/>
                    <a:pt x="21" y="0"/>
                    <a:pt x="31"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5" name="Freeform 84425">
              <a:extLst>
                <a:ext uri="{FF2B5EF4-FFF2-40B4-BE49-F238E27FC236}">
                  <a16:creationId xmlns:a16="http://schemas.microsoft.com/office/drawing/2014/main" id="{AC893F76-9604-4CDA-BF2D-7B8843A42401}"/>
                </a:ext>
              </a:extLst>
            </p:cNvPr>
            <p:cNvSpPr>
              <a:spLocks/>
            </p:cNvSpPr>
            <p:nvPr/>
          </p:nvSpPr>
          <p:spPr bwMode="auto">
            <a:xfrm>
              <a:off x="10482263" y="3989388"/>
              <a:ext cx="20638" cy="15875"/>
            </a:xfrm>
            <a:custGeom>
              <a:avLst/>
              <a:gdLst>
                <a:gd name="T0" fmla="*/ 45 w 45"/>
                <a:gd name="T1" fmla="*/ 0 h 32"/>
                <a:gd name="T2" fmla="*/ 45 w 45"/>
                <a:gd name="T3" fmla="*/ 32 h 32"/>
                <a:gd name="T4" fmla="*/ 0 w 45"/>
                <a:gd name="T5" fmla="*/ 32 h 32"/>
                <a:gd name="T6" fmla="*/ 45 w 45"/>
                <a:gd name="T7" fmla="*/ 0 h 32"/>
              </a:gdLst>
              <a:ahLst/>
              <a:cxnLst>
                <a:cxn ang="0">
                  <a:pos x="T0" y="T1"/>
                </a:cxn>
                <a:cxn ang="0">
                  <a:pos x="T2" y="T3"/>
                </a:cxn>
                <a:cxn ang="0">
                  <a:pos x="T4" y="T5"/>
                </a:cxn>
                <a:cxn ang="0">
                  <a:pos x="T6" y="T7"/>
                </a:cxn>
              </a:cxnLst>
              <a:rect l="0" t="0" r="r" b="b"/>
              <a:pathLst>
                <a:path w="45" h="32">
                  <a:moveTo>
                    <a:pt x="45" y="0"/>
                  </a:moveTo>
                  <a:cubicBezTo>
                    <a:pt x="45" y="11"/>
                    <a:pt x="45" y="21"/>
                    <a:pt x="45" y="32"/>
                  </a:cubicBezTo>
                  <a:cubicBezTo>
                    <a:pt x="31" y="32"/>
                    <a:pt x="16" y="32"/>
                    <a:pt x="0" y="32"/>
                  </a:cubicBezTo>
                  <a:cubicBezTo>
                    <a:pt x="16" y="21"/>
                    <a:pt x="30" y="11"/>
                    <a:pt x="45"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6" name="Freeform 84426">
              <a:extLst>
                <a:ext uri="{FF2B5EF4-FFF2-40B4-BE49-F238E27FC236}">
                  <a16:creationId xmlns:a16="http://schemas.microsoft.com/office/drawing/2014/main" id="{513D50A7-4654-4824-8350-9E5CE4506D73}"/>
                </a:ext>
              </a:extLst>
            </p:cNvPr>
            <p:cNvSpPr>
              <a:spLocks/>
            </p:cNvSpPr>
            <p:nvPr/>
          </p:nvSpPr>
          <p:spPr bwMode="auto">
            <a:xfrm>
              <a:off x="10482263" y="4095751"/>
              <a:ext cx="20638" cy="14288"/>
            </a:xfrm>
            <a:custGeom>
              <a:avLst/>
              <a:gdLst>
                <a:gd name="T0" fmla="*/ 44 w 44"/>
                <a:gd name="T1" fmla="*/ 0 h 31"/>
                <a:gd name="T2" fmla="*/ 44 w 44"/>
                <a:gd name="T3" fmla="*/ 31 h 31"/>
                <a:gd name="T4" fmla="*/ 0 w 44"/>
                <a:gd name="T5" fmla="*/ 31 h 31"/>
                <a:gd name="T6" fmla="*/ 44 w 44"/>
                <a:gd name="T7" fmla="*/ 0 h 31"/>
              </a:gdLst>
              <a:ahLst/>
              <a:cxnLst>
                <a:cxn ang="0">
                  <a:pos x="T0" y="T1"/>
                </a:cxn>
                <a:cxn ang="0">
                  <a:pos x="T2" y="T3"/>
                </a:cxn>
                <a:cxn ang="0">
                  <a:pos x="T4" y="T5"/>
                </a:cxn>
                <a:cxn ang="0">
                  <a:pos x="T6" y="T7"/>
                </a:cxn>
              </a:cxnLst>
              <a:rect l="0" t="0" r="r" b="b"/>
              <a:pathLst>
                <a:path w="44" h="31">
                  <a:moveTo>
                    <a:pt x="44" y="0"/>
                  </a:moveTo>
                  <a:cubicBezTo>
                    <a:pt x="44" y="11"/>
                    <a:pt x="44" y="21"/>
                    <a:pt x="44" y="31"/>
                  </a:cubicBezTo>
                  <a:cubicBezTo>
                    <a:pt x="30" y="31"/>
                    <a:pt x="15" y="31"/>
                    <a:pt x="0" y="31"/>
                  </a:cubicBezTo>
                  <a:cubicBezTo>
                    <a:pt x="15" y="21"/>
                    <a:pt x="29" y="11"/>
                    <a:pt x="44"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7" name="Freeform 84427">
              <a:extLst>
                <a:ext uri="{FF2B5EF4-FFF2-40B4-BE49-F238E27FC236}">
                  <a16:creationId xmlns:a16="http://schemas.microsoft.com/office/drawing/2014/main" id="{AA5C7BA1-591D-407A-A8E4-9CBDCB886274}"/>
                </a:ext>
              </a:extLst>
            </p:cNvPr>
            <p:cNvSpPr>
              <a:spLocks/>
            </p:cNvSpPr>
            <p:nvPr/>
          </p:nvSpPr>
          <p:spPr bwMode="auto">
            <a:xfrm>
              <a:off x="10482263" y="4202113"/>
              <a:ext cx="20638" cy="14288"/>
            </a:xfrm>
            <a:custGeom>
              <a:avLst/>
              <a:gdLst>
                <a:gd name="T0" fmla="*/ 44 w 44"/>
                <a:gd name="T1" fmla="*/ 0 h 31"/>
                <a:gd name="T2" fmla="*/ 44 w 44"/>
                <a:gd name="T3" fmla="*/ 31 h 31"/>
                <a:gd name="T4" fmla="*/ 0 w 44"/>
                <a:gd name="T5" fmla="*/ 31 h 31"/>
                <a:gd name="T6" fmla="*/ 44 w 44"/>
                <a:gd name="T7" fmla="*/ 0 h 31"/>
              </a:gdLst>
              <a:ahLst/>
              <a:cxnLst>
                <a:cxn ang="0">
                  <a:pos x="T0" y="T1"/>
                </a:cxn>
                <a:cxn ang="0">
                  <a:pos x="T2" y="T3"/>
                </a:cxn>
                <a:cxn ang="0">
                  <a:pos x="T4" y="T5"/>
                </a:cxn>
                <a:cxn ang="0">
                  <a:pos x="T6" y="T7"/>
                </a:cxn>
              </a:cxnLst>
              <a:rect l="0" t="0" r="r" b="b"/>
              <a:pathLst>
                <a:path w="44" h="31">
                  <a:moveTo>
                    <a:pt x="44" y="0"/>
                  </a:moveTo>
                  <a:cubicBezTo>
                    <a:pt x="44" y="11"/>
                    <a:pt x="44" y="21"/>
                    <a:pt x="44" y="31"/>
                  </a:cubicBezTo>
                  <a:cubicBezTo>
                    <a:pt x="30" y="31"/>
                    <a:pt x="15" y="31"/>
                    <a:pt x="0" y="31"/>
                  </a:cubicBezTo>
                  <a:cubicBezTo>
                    <a:pt x="15" y="21"/>
                    <a:pt x="29" y="11"/>
                    <a:pt x="44"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8" name="Freeform 84428">
              <a:extLst>
                <a:ext uri="{FF2B5EF4-FFF2-40B4-BE49-F238E27FC236}">
                  <a16:creationId xmlns:a16="http://schemas.microsoft.com/office/drawing/2014/main" id="{484F2443-1EE0-4443-A20F-AF6B562AF89A}"/>
                </a:ext>
              </a:extLst>
            </p:cNvPr>
            <p:cNvSpPr>
              <a:spLocks/>
            </p:cNvSpPr>
            <p:nvPr/>
          </p:nvSpPr>
          <p:spPr bwMode="auto">
            <a:xfrm>
              <a:off x="10482263" y="4219576"/>
              <a:ext cx="20638" cy="14288"/>
            </a:xfrm>
            <a:custGeom>
              <a:avLst/>
              <a:gdLst>
                <a:gd name="T0" fmla="*/ 0 w 45"/>
                <a:gd name="T1" fmla="*/ 0 h 29"/>
                <a:gd name="T2" fmla="*/ 45 w 45"/>
                <a:gd name="T3" fmla="*/ 0 h 29"/>
                <a:gd name="T4" fmla="*/ 45 w 45"/>
                <a:gd name="T5" fmla="*/ 29 h 29"/>
                <a:gd name="T6" fmla="*/ 0 w 45"/>
                <a:gd name="T7" fmla="*/ 1 h 29"/>
                <a:gd name="T8" fmla="*/ 0 w 45"/>
                <a:gd name="T9" fmla="*/ 0 h 29"/>
              </a:gdLst>
              <a:ahLst/>
              <a:cxnLst>
                <a:cxn ang="0">
                  <a:pos x="T0" y="T1"/>
                </a:cxn>
                <a:cxn ang="0">
                  <a:pos x="T2" y="T3"/>
                </a:cxn>
                <a:cxn ang="0">
                  <a:pos x="T4" y="T5"/>
                </a:cxn>
                <a:cxn ang="0">
                  <a:pos x="T6" y="T7"/>
                </a:cxn>
                <a:cxn ang="0">
                  <a:pos x="T8" y="T9"/>
                </a:cxn>
              </a:cxnLst>
              <a:rect l="0" t="0" r="r" b="b"/>
              <a:pathLst>
                <a:path w="45" h="29">
                  <a:moveTo>
                    <a:pt x="0" y="0"/>
                  </a:moveTo>
                  <a:cubicBezTo>
                    <a:pt x="15" y="0"/>
                    <a:pt x="30" y="0"/>
                    <a:pt x="45" y="0"/>
                  </a:cubicBezTo>
                  <a:cubicBezTo>
                    <a:pt x="45" y="9"/>
                    <a:pt x="45" y="18"/>
                    <a:pt x="45" y="29"/>
                  </a:cubicBezTo>
                  <a:cubicBezTo>
                    <a:pt x="30" y="19"/>
                    <a:pt x="15" y="10"/>
                    <a:pt x="0" y="1"/>
                  </a:cubicBezTo>
                  <a:lnTo>
                    <a:pt x="0" y="0"/>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79" name="Freeform 84429">
              <a:extLst>
                <a:ext uri="{FF2B5EF4-FFF2-40B4-BE49-F238E27FC236}">
                  <a16:creationId xmlns:a16="http://schemas.microsoft.com/office/drawing/2014/main" id="{0C1DD897-239D-4237-ABD4-CAB924CEB4F9}"/>
                </a:ext>
              </a:extLst>
            </p:cNvPr>
            <p:cNvSpPr>
              <a:spLocks/>
            </p:cNvSpPr>
            <p:nvPr/>
          </p:nvSpPr>
          <p:spPr bwMode="auto">
            <a:xfrm>
              <a:off x="10482263" y="4113213"/>
              <a:ext cx="20638" cy="14288"/>
            </a:xfrm>
            <a:custGeom>
              <a:avLst/>
              <a:gdLst>
                <a:gd name="T0" fmla="*/ 0 w 45"/>
                <a:gd name="T1" fmla="*/ 0 h 29"/>
                <a:gd name="T2" fmla="*/ 45 w 45"/>
                <a:gd name="T3" fmla="*/ 0 h 29"/>
                <a:gd name="T4" fmla="*/ 45 w 45"/>
                <a:gd name="T5" fmla="*/ 29 h 29"/>
                <a:gd name="T6" fmla="*/ 0 w 45"/>
                <a:gd name="T7" fmla="*/ 1 h 29"/>
                <a:gd name="T8" fmla="*/ 0 w 45"/>
                <a:gd name="T9" fmla="*/ 0 h 29"/>
              </a:gdLst>
              <a:ahLst/>
              <a:cxnLst>
                <a:cxn ang="0">
                  <a:pos x="T0" y="T1"/>
                </a:cxn>
                <a:cxn ang="0">
                  <a:pos x="T2" y="T3"/>
                </a:cxn>
                <a:cxn ang="0">
                  <a:pos x="T4" y="T5"/>
                </a:cxn>
                <a:cxn ang="0">
                  <a:pos x="T6" y="T7"/>
                </a:cxn>
                <a:cxn ang="0">
                  <a:pos x="T8" y="T9"/>
                </a:cxn>
              </a:cxnLst>
              <a:rect l="0" t="0" r="r" b="b"/>
              <a:pathLst>
                <a:path w="45" h="29">
                  <a:moveTo>
                    <a:pt x="0" y="0"/>
                  </a:moveTo>
                  <a:cubicBezTo>
                    <a:pt x="15" y="0"/>
                    <a:pt x="30" y="0"/>
                    <a:pt x="45" y="0"/>
                  </a:cubicBezTo>
                  <a:cubicBezTo>
                    <a:pt x="45" y="9"/>
                    <a:pt x="45" y="18"/>
                    <a:pt x="45" y="29"/>
                  </a:cubicBezTo>
                  <a:cubicBezTo>
                    <a:pt x="30" y="19"/>
                    <a:pt x="15" y="10"/>
                    <a:pt x="0" y="1"/>
                  </a:cubicBezTo>
                  <a:lnTo>
                    <a:pt x="0" y="0"/>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0" name="Freeform 84430">
              <a:extLst>
                <a:ext uri="{FF2B5EF4-FFF2-40B4-BE49-F238E27FC236}">
                  <a16:creationId xmlns:a16="http://schemas.microsoft.com/office/drawing/2014/main" id="{BC6A4BA7-5DC5-4A43-96BF-400CE22D81AE}"/>
                </a:ext>
              </a:extLst>
            </p:cNvPr>
            <p:cNvSpPr>
              <a:spLocks/>
            </p:cNvSpPr>
            <p:nvPr/>
          </p:nvSpPr>
          <p:spPr bwMode="auto">
            <a:xfrm>
              <a:off x="10609263" y="3930651"/>
              <a:ext cx="15875" cy="20638"/>
            </a:xfrm>
            <a:custGeom>
              <a:avLst/>
              <a:gdLst>
                <a:gd name="T0" fmla="*/ 31 w 31"/>
                <a:gd name="T1" fmla="*/ 0 h 44"/>
                <a:gd name="T2" fmla="*/ 31 w 31"/>
                <a:gd name="T3" fmla="*/ 44 h 44"/>
                <a:gd name="T4" fmla="*/ 0 w 31"/>
                <a:gd name="T5" fmla="*/ 0 h 44"/>
                <a:gd name="T6" fmla="*/ 31 w 31"/>
                <a:gd name="T7" fmla="*/ 0 h 44"/>
              </a:gdLst>
              <a:ahLst/>
              <a:cxnLst>
                <a:cxn ang="0">
                  <a:pos x="T0" y="T1"/>
                </a:cxn>
                <a:cxn ang="0">
                  <a:pos x="T2" y="T3"/>
                </a:cxn>
                <a:cxn ang="0">
                  <a:pos x="T4" y="T5"/>
                </a:cxn>
                <a:cxn ang="0">
                  <a:pos x="T6" y="T7"/>
                </a:cxn>
              </a:cxnLst>
              <a:rect l="0" t="0" r="r" b="b"/>
              <a:pathLst>
                <a:path w="31" h="44">
                  <a:moveTo>
                    <a:pt x="31" y="0"/>
                  </a:moveTo>
                  <a:cubicBezTo>
                    <a:pt x="31" y="15"/>
                    <a:pt x="31" y="29"/>
                    <a:pt x="31" y="44"/>
                  </a:cubicBezTo>
                  <a:cubicBezTo>
                    <a:pt x="20" y="29"/>
                    <a:pt x="10" y="15"/>
                    <a:pt x="0" y="0"/>
                  </a:cubicBezTo>
                  <a:cubicBezTo>
                    <a:pt x="11" y="0"/>
                    <a:pt x="21" y="0"/>
                    <a:pt x="31"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1" name="Freeform 84431">
              <a:extLst>
                <a:ext uri="{FF2B5EF4-FFF2-40B4-BE49-F238E27FC236}">
                  <a16:creationId xmlns:a16="http://schemas.microsoft.com/office/drawing/2014/main" id="{FB318B03-9E33-4C55-B61B-37308E676FDC}"/>
                </a:ext>
              </a:extLst>
            </p:cNvPr>
            <p:cNvSpPr>
              <a:spLocks/>
            </p:cNvSpPr>
            <p:nvPr/>
          </p:nvSpPr>
          <p:spPr bwMode="auto">
            <a:xfrm>
              <a:off x="10715626" y="3930651"/>
              <a:ext cx="14288" cy="20638"/>
            </a:xfrm>
            <a:custGeom>
              <a:avLst/>
              <a:gdLst>
                <a:gd name="T0" fmla="*/ 0 w 31"/>
                <a:gd name="T1" fmla="*/ 0 h 44"/>
                <a:gd name="T2" fmla="*/ 31 w 31"/>
                <a:gd name="T3" fmla="*/ 0 h 44"/>
                <a:gd name="T4" fmla="*/ 31 w 31"/>
                <a:gd name="T5" fmla="*/ 44 h 44"/>
                <a:gd name="T6" fmla="*/ 0 w 31"/>
                <a:gd name="T7" fmla="*/ 0 h 44"/>
              </a:gdLst>
              <a:ahLst/>
              <a:cxnLst>
                <a:cxn ang="0">
                  <a:pos x="T0" y="T1"/>
                </a:cxn>
                <a:cxn ang="0">
                  <a:pos x="T2" y="T3"/>
                </a:cxn>
                <a:cxn ang="0">
                  <a:pos x="T4" y="T5"/>
                </a:cxn>
                <a:cxn ang="0">
                  <a:pos x="T6" y="T7"/>
                </a:cxn>
              </a:cxnLst>
              <a:rect l="0" t="0" r="r" b="b"/>
              <a:pathLst>
                <a:path w="31" h="44">
                  <a:moveTo>
                    <a:pt x="0" y="0"/>
                  </a:moveTo>
                  <a:cubicBezTo>
                    <a:pt x="10" y="0"/>
                    <a:pt x="20" y="0"/>
                    <a:pt x="31" y="0"/>
                  </a:cubicBezTo>
                  <a:cubicBezTo>
                    <a:pt x="31" y="14"/>
                    <a:pt x="31" y="28"/>
                    <a:pt x="31" y="44"/>
                  </a:cubicBezTo>
                  <a:cubicBezTo>
                    <a:pt x="20" y="29"/>
                    <a:pt x="10" y="15"/>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2" name="Freeform 84432">
              <a:extLst>
                <a:ext uri="{FF2B5EF4-FFF2-40B4-BE49-F238E27FC236}">
                  <a16:creationId xmlns:a16="http://schemas.microsoft.com/office/drawing/2014/main" id="{47B4CB53-089E-4234-A1C2-214A2F6197D4}"/>
                </a:ext>
              </a:extLst>
            </p:cNvPr>
            <p:cNvSpPr>
              <a:spLocks/>
            </p:cNvSpPr>
            <p:nvPr/>
          </p:nvSpPr>
          <p:spPr bwMode="auto">
            <a:xfrm>
              <a:off x="10482263" y="4006851"/>
              <a:ext cx="20638" cy="14288"/>
            </a:xfrm>
            <a:custGeom>
              <a:avLst/>
              <a:gdLst>
                <a:gd name="T0" fmla="*/ 0 w 45"/>
                <a:gd name="T1" fmla="*/ 0 h 29"/>
                <a:gd name="T2" fmla="*/ 45 w 45"/>
                <a:gd name="T3" fmla="*/ 0 h 29"/>
                <a:gd name="T4" fmla="*/ 45 w 45"/>
                <a:gd name="T5" fmla="*/ 29 h 29"/>
                <a:gd name="T6" fmla="*/ 0 w 45"/>
                <a:gd name="T7" fmla="*/ 1 h 29"/>
                <a:gd name="T8" fmla="*/ 0 w 45"/>
                <a:gd name="T9" fmla="*/ 0 h 29"/>
              </a:gdLst>
              <a:ahLst/>
              <a:cxnLst>
                <a:cxn ang="0">
                  <a:pos x="T0" y="T1"/>
                </a:cxn>
                <a:cxn ang="0">
                  <a:pos x="T2" y="T3"/>
                </a:cxn>
                <a:cxn ang="0">
                  <a:pos x="T4" y="T5"/>
                </a:cxn>
                <a:cxn ang="0">
                  <a:pos x="T6" y="T7"/>
                </a:cxn>
                <a:cxn ang="0">
                  <a:pos x="T8" y="T9"/>
                </a:cxn>
              </a:cxnLst>
              <a:rect l="0" t="0" r="r" b="b"/>
              <a:pathLst>
                <a:path w="45" h="29">
                  <a:moveTo>
                    <a:pt x="0" y="0"/>
                  </a:moveTo>
                  <a:cubicBezTo>
                    <a:pt x="15" y="0"/>
                    <a:pt x="30" y="0"/>
                    <a:pt x="45" y="0"/>
                  </a:cubicBezTo>
                  <a:cubicBezTo>
                    <a:pt x="45" y="9"/>
                    <a:pt x="45" y="19"/>
                    <a:pt x="45" y="29"/>
                  </a:cubicBezTo>
                  <a:cubicBezTo>
                    <a:pt x="30" y="19"/>
                    <a:pt x="15" y="10"/>
                    <a:pt x="0" y="1"/>
                  </a:cubicBezTo>
                  <a:lnTo>
                    <a:pt x="0" y="0"/>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3" name="Freeform 84433">
              <a:extLst>
                <a:ext uri="{FF2B5EF4-FFF2-40B4-BE49-F238E27FC236}">
                  <a16:creationId xmlns:a16="http://schemas.microsoft.com/office/drawing/2014/main" id="{375B11C1-E52C-415B-B5BA-5CD7C036C33B}"/>
                </a:ext>
              </a:extLst>
            </p:cNvPr>
            <p:cNvSpPr>
              <a:spLocks/>
            </p:cNvSpPr>
            <p:nvPr/>
          </p:nvSpPr>
          <p:spPr bwMode="auto">
            <a:xfrm>
              <a:off x="10482263" y="4148138"/>
              <a:ext cx="20638" cy="14288"/>
            </a:xfrm>
            <a:custGeom>
              <a:avLst/>
              <a:gdLst>
                <a:gd name="T0" fmla="*/ 0 w 45"/>
                <a:gd name="T1" fmla="*/ 0 h 29"/>
                <a:gd name="T2" fmla="*/ 45 w 45"/>
                <a:gd name="T3" fmla="*/ 0 h 29"/>
                <a:gd name="T4" fmla="*/ 45 w 45"/>
                <a:gd name="T5" fmla="*/ 29 h 29"/>
                <a:gd name="T6" fmla="*/ 0 w 45"/>
                <a:gd name="T7" fmla="*/ 1 h 29"/>
                <a:gd name="T8" fmla="*/ 0 w 45"/>
                <a:gd name="T9" fmla="*/ 0 h 29"/>
              </a:gdLst>
              <a:ahLst/>
              <a:cxnLst>
                <a:cxn ang="0">
                  <a:pos x="T0" y="T1"/>
                </a:cxn>
                <a:cxn ang="0">
                  <a:pos x="T2" y="T3"/>
                </a:cxn>
                <a:cxn ang="0">
                  <a:pos x="T4" y="T5"/>
                </a:cxn>
                <a:cxn ang="0">
                  <a:pos x="T6" y="T7"/>
                </a:cxn>
                <a:cxn ang="0">
                  <a:pos x="T8" y="T9"/>
                </a:cxn>
              </a:cxnLst>
              <a:rect l="0" t="0" r="r" b="b"/>
              <a:pathLst>
                <a:path w="45" h="29">
                  <a:moveTo>
                    <a:pt x="0" y="0"/>
                  </a:moveTo>
                  <a:cubicBezTo>
                    <a:pt x="15" y="0"/>
                    <a:pt x="30" y="0"/>
                    <a:pt x="45" y="0"/>
                  </a:cubicBezTo>
                  <a:cubicBezTo>
                    <a:pt x="45" y="9"/>
                    <a:pt x="45" y="19"/>
                    <a:pt x="45" y="29"/>
                  </a:cubicBezTo>
                  <a:cubicBezTo>
                    <a:pt x="30" y="19"/>
                    <a:pt x="15" y="10"/>
                    <a:pt x="0" y="1"/>
                  </a:cubicBezTo>
                  <a:lnTo>
                    <a:pt x="0" y="0"/>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4" name="Freeform 84434">
              <a:extLst>
                <a:ext uri="{FF2B5EF4-FFF2-40B4-BE49-F238E27FC236}">
                  <a16:creationId xmlns:a16="http://schemas.microsoft.com/office/drawing/2014/main" id="{DA28ED40-D67E-47AC-B6BE-419FF6078809}"/>
                </a:ext>
              </a:extLst>
            </p:cNvPr>
            <p:cNvSpPr>
              <a:spLocks/>
            </p:cNvSpPr>
            <p:nvPr/>
          </p:nvSpPr>
          <p:spPr bwMode="auto">
            <a:xfrm>
              <a:off x="10480676" y="4041776"/>
              <a:ext cx="22225" cy="14288"/>
            </a:xfrm>
            <a:custGeom>
              <a:avLst/>
              <a:gdLst>
                <a:gd name="T0" fmla="*/ 46 w 46"/>
                <a:gd name="T1" fmla="*/ 29 h 29"/>
                <a:gd name="T2" fmla="*/ 0 w 46"/>
                <a:gd name="T3" fmla="*/ 0 h 29"/>
                <a:gd name="T4" fmla="*/ 46 w 46"/>
                <a:gd name="T5" fmla="*/ 0 h 29"/>
                <a:gd name="T6" fmla="*/ 46 w 46"/>
                <a:gd name="T7" fmla="*/ 29 h 29"/>
              </a:gdLst>
              <a:ahLst/>
              <a:cxnLst>
                <a:cxn ang="0">
                  <a:pos x="T0" y="T1"/>
                </a:cxn>
                <a:cxn ang="0">
                  <a:pos x="T2" y="T3"/>
                </a:cxn>
                <a:cxn ang="0">
                  <a:pos x="T4" y="T5"/>
                </a:cxn>
                <a:cxn ang="0">
                  <a:pos x="T6" y="T7"/>
                </a:cxn>
              </a:cxnLst>
              <a:rect l="0" t="0" r="r" b="b"/>
              <a:pathLst>
                <a:path w="46" h="29">
                  <a:moveTo>
                    <a:pt x="46" y="29"/>
                  </a:moveTo>
                  <a:cubicBezTo>
                    <a:pt x="30" y="19"/>
                    <a:pt x="16" y="10"/>
                    <a:pt x="0" y="0"/>
                  </a:cubicBezTo>
                  <a:cubicBezTo>
                    <a:pt x="16" y="0"/>
                    <a:pt x="31" y="0"/>
                    <a:pt x="46" y="0"/>
                  </a:cubicBezTo>
                  <a:cubicBezTo>
                    <a:pt x="46" y="9"/>
                    <a:pt x="46" y="19"/>
                    <a:pt x="46" y="2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5" name="Freeform 84435">
              <a:extLst>
                <a:ext uri="{FF2B5EF4-FFF2-40B4-BE49-F238E27FC236}">
                  <a16:creationId xmlns:a16="http://schemas.microsoft.com/office/drawing/2014/main" id="{4C6ACA5F-58C0-4AFC-A4C1-62FF98D19109}"/>
                </a:ext>
              </a:extLst>
            </p:cNvPr>
            <p:cNvSpPr>
              <a:spLocks/>
            </p:cNvSpPr>
            <p:nvPr/>
          </p:nvSpPr>
          <p:spPr bwMode="auto">
            <a:xfrm>
              <a:off x="10626726" y="3930651"/>
              <a:ext cx="14288" cy="22225"/>
            </a:xfrm>
            <a:custGeom>
              <a:avLst/>
              <a:gdLst>
                <a:gd name="T0" fmla="*/ 0 w 28"/>
                <a:gd name="T1" fmla="*/ 45 h 45"/>
                <a:gd name="T2" fmla="*/ 0 w 28"/>
                <a:gd name="T3" fmla="*/ 0 h 45"/>
                <a:gd name="T4" fmla="*/ 28 w 28"/>
                <a:gd name="T5" fmla="*/ 0 h 45"/>
                <a:gd name="T6" fmla="*/ 0 w 28"/>
                <a:gd name="T7" fmla="*/ 45 h 45"/>
              </a:gdLst>
              <a:ahLst/>
              <a:cxnLst>
                <a:cxn ang="0">
                  <a:pos x="T0" y="T1"/>
                </a:cxn>
                <a:cxn ang="0">
                  <a:pos x="T2" y="T3"/>
                </a:cxn>
                <a:cxn ang="0">
                  <a:pos x="T4" y="T5"/>
                </a:cxn>
                <a:cxn ang="0">
                  <a:pos x="T6" y="T7"/>
                </a:cxn>
              </a:cxnLst>
              <a:rect l="0" t="0" r="r" b="b"/>
              <a:pathLst>
                <a:path w="28" h="45">
                  <a:moveTo>
                    <a:pt x="0" y="45"/>
                  </a:moveTo>
                  <a:cubicBezTo>
                    <a:pt x="0" y="30"/>
                    <a:pt x="0" y="15"/>
                    <a:pt x="0" y="0"/>
                  </a:cubicBezTo>
                  <a:cubicBezTo>
                    <a:pt x="9" y="0"/>
                    <a:pt x="18" y="0"/>
                    <a:pt x="28" y="0"/>
                  </a:cubicBezTo>
                  <a:cubicBezTo>
                    <a:pt x="19" y="15"/>
                    <a:pt x="10" y="30"/>
                    <a:pt x="0" y="45"/>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6" name="Freeform 84436">
              <a:extLst>
                <a:ext uri="{FF2B5EF4-FFF2-40B4-BE49-F238E27FC236}">
                  <a16:creationId xmlns:a16="http://schemas.microsoft.com/office/drawing/2014/main" id="{E5C8F452-5909-425B-A54E-44C3E34289A3}"/>
                </a:ext>
              </a:extLst>
            </p:cNvPr>
            <p:cNvSpPr>
              <a:spLocks/>
            </p:cNvSpPr>
            <p:nvPr/>
          </p:nvSpPr>
          <p:spPr bwMode="auto">
            <a:xfrm>
              <a:off x="10733088" y="3930651"/>
              <a:ext cx="12700" cy="22225"/>
            </a:xfrm>
            <a:custGeom>
              <a:avLst/>
              <a:gdLst>
                <a:gd name="T0" fmla="*/ 0 w 29"/>
                <a:gd name="T1" fmla="*/ 45 h 45"/>
                <a:gd name="T2" fmla="*/ 0 w 29"/>
                <a:gd name="T3" fmla="*/ 0 h 45"/>
                <a:gd name="T4" fmla="*/ 29 w 29"/>
                <a:gd name="T5" fmla="*/ 0 h 45"/>
                <a:gd name="T6" fmla="*/ 1 w 29"/>
                <a:gd name="T7" fmla="*/ 45 h 45"/>
                <a:gd name="T8" fmla="*/ 0 w 29"/>
                <a:gd name="T9" fmla="*/ 45 h 45"/>
              </a:gdLst>
              <a:ahLst/>
              <a:cxnLst>
                <a:cxn ang="0">
                  <a:pos x="T0" y="T1"/>
                </a:cxn>
                <a:cxn ang="0">
                  <a:pos x="T2" y="T3"/>
                </a:cxn>
                <a:cxn ang="0">
                  <a:pos x="T4" y="T5"/>
                </a:cxn>
                <a:cxn ang="0">
                  <a:pos x="T6" y="T7"/>
                </a:cxn>
                <a:cxn ang="0">
                  <a:pos x="T8" y="T9"/>
                </a:cxn>
              </a:cxnLst>
              <a:rect l="0" t="0" r="r" b="b"/>
              <a:pathLst>
                <a:path w="29" h="45">
                  <a:moveTo>
                    <a:pt x="0" y="45"/>
                  </a:moveTo>
                  <a:cubicBezTo>
                    <a:pt x="0" y="30"/>
                    <a:pt x="0" y="15"/>
                    <a:pt x="0" y="0"/>
                  </a:cubicBezTo>
                  <a:cubicBezTo>
                    <a:pt x="10" y="0"/>
                    <a:pt x="19" y="0"/>
                    <a:pt x="29" y="0"/>
                  </a:cubicBezTo>
                  <a:cubicBezTo>
                    <a:pt x="20" y="15"/>
                    <a:pt x="11" y="30"/>
                    <a:pt x="1" y="45"/>
                  </a:cubicBezTo>
                  <a:lnTo>
                    <a:pt x="0" y="45"/>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7" name="Freeform 84437">
              <a:extLst>
                <a:ext uri="{FF2B5EF4-FFF2-40B4-BE49-F238E27FC236}">
                  <a16:creationId xmlns:a16="http://schemas.microsoft.com/office/drawing/2014/main" id="{B15CF30A-6C33-46C2-B043-1265F6DB53CE}"/>
                </a:ext>
              </a:extLst>
            </p:cNvPr>
            <p:cNvSpPr>
              <a:spLocks/>
            </p:cNvSpPr>
            <p:nvPr/>
          </p:nvSpPr>
          <p:spPr bwMode="auto">
            <a:xfrm>
              <a:off x="10520363" y="3930651"/>
              <a:ext cx="14288" cy="22225"/>
            </a:xfrm>
            <a:custGeom>
              <a:avLst/>
              <a:gdLst>
                <a:gd name="T0" fmla="*/ 0 w 28"/>
                <a:gd name="T1" fmla="*/ 0 h 45"/>
                <a:gd name="T2" fmla="*/ 28 w 28"/>
                <a:gd name="T3" fmla="*/ 0 h 45"/>
                <a:gd name="T4" fmla="*/ 1 w 28"/>
                <a:gd name="T5" fmla="*/ 45 h 45"/>
                <a:gd name="T6" fmla="*/ 0 w 28"/>
                <a:gd name="T7" fmla="*/ 45 h 45"/>
                <a:gd name="T8" fmla="*/ 0 w 28"/>
                <a:gd name="T9" fmla="*/ 0 h 45"/>
              </a:gdLst>
              <a:ahLst/>
              <a:cxnLst>
                <a:cxn ang="0">
                  <a:pos x="T0" y="T1"/>
                </a:cxn>
                <a:cxn ang="0">
                  <a:pos x="T2" y="T3"/>
                </a:cxn>
                <a:cxn ang="0">
                  <a:pos x="T4" y="T5"/>
                </a:cxn>
                <a:cxn ang="0">
                  <a:pos x="T6" y="T7"/>
                </a:cxn>
                <a:cxn ang="0">
                  <a:pos x="T8" y="T9"/>
                </a:cxn>
              </a:cxnLst>
              <a:rect l="0" t="0" r="r" b="b"/>
              <a:pathLst>
                <a:path w="28" h="45">
                  <a:moveTo>
                    <a:pt x="0" y="0"/>
                  </a:moveTo>
                  <a:cubicBezTo>
                    <a:pt x="9" y="0"/>
                    <a:pt x="18" y="0"/>
                    <a:pt x="28" y="0"/>
                  </a:cubicBezTo>
                  <a:cubicBezTo>
                    <a:pt x="19" y="15"/>
                    <a:pt x="10" y="30"/>
                    <a:pt x="1" y="45"/>
                  </a:cubicBezTo>
                  <a:cubicBezTo>
                    <a:pt x="0" y="45"/>
                    <a:pt x="0" y="45"/>
                    <a:pt x="0" y="45"/>
                  </a:cubicBezTo>
                  <a:cubicBezTo>
                    <a:pt x="0" y="30"/>
                    <a:pt x="0" y="15"/>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8" name="Freeform 84438">
              <a:extLst>
                <a:ext uri="{FF2B5EF4-FFF2-40B4-BE49-F238E27FC236}">
                  <a16:creationId xmlns:a16="http://schemas.microsoft.com/office/drawing/2014/main" id="{77D27587-10ED-45D4-BCCE-39D1FB7E9003}"/>
                </a:ext>
              </a:extLst>
            </p:cNvPr>
            <p:cNvSpPr>
              <a:spLocks/>
            </p:cNvSpPr>
            <p:nvPr/>
          </p:nvSpPr>
          <p:spPr bwMode="auto">
            <a:xfrm>
              <a:off x="10480676" y="4078288"/>
              <a:ext cx="22225" cy="12700"/>
            </a:xfrm>
            <a:custGeom>
              <a:avLst/>
              <a:gdLst>
                <a:gd name="T0" fmla="*/ 46 w 46"/>
                <a:gd name="T1" fmla="*/ 29 h 29"/>
                <a:gd name="T2" fmla="*/ 0 w 46"/>
                <a:gd name="T3" fmla="*/ 0 h 29"/>
                <a:gd name="T4" fmla="*/ 46 w 46"/>
                <a:gd name="T5" fmla="*/ 0 h 29"/>
                <a:gd name="T6" fmla="*/ 46 w 46"/>
                <a:gd name="T7" fmla="*/ 29 h 29"/>
              </a:gdLst>
              <a:ahLst/>
              <a:cxnLst>
                <a:cxn ang="0">
                  <a:pos x="T0" y="T1"/>
                </a:cxn>
                <a:cxn ang="0">
                  <a:pos x="T2" y="T3"/>
                </a:cxn>
                <a:cxn ang="0">
                  <a:pos x="T4" y="T5"/>
                </a:cxn>
                <a:cxn ang="0">
                  <a:pos x="T6" y="T7"/>
                </a:cxn>
              </a:cxnLst>
              <a:rect l="0" t="0" r="r" b="b"/>
              <a:pathLst>
                <a:path w="46" h="29">
                  <a:moveTo>
                    <a:pt x="46" y="29"/>
                  </a:moveTo>
                  <a:cubicBezTo>
                    <a:pt x="30" y="19"/>
                    <a:pt x="16" y="10"/>
                    <a:pt x="0" y="0"/>
                  </a:cubicBezTo>
                  <a:cubicBezTo>
                    <a:pt x="16" y="0"/>
                    <a:pt x="31" y="0"/>
                    <a:pt x="46" y="0"/>
                  </a:cubicBezTo>
                  <a:cubicBezTo>
                    <a:pt x="46" y="10"/>
                    <a:pt x="46" y="19"/>
                    <a:pt x="46" y="2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89" name="Freeform 84439">
              <a:extLst>
                <a:ext uri="{FF2B5EF4-FFF2-40B4-BE49-F238E27FC236}">
                  <a16:creationId xmlns:a16="http://schemas.microsoft.com/office/drawing/2014/main" id="{6C1E0585-852A-49C8-9956-5AFFE16518B9}"/>
                </a:ext>
              </a:extLst>
            </p:cNvPr>
            <p:cNvSpPr>
              <a:spLocks/>
            </p:cNvSpPr>
            <p:nvPr/>
          </p:nvSpPr>
          <p:spPr bwMode="auto">
            <a:xfrm>
              <a:off x="10556876" y="3930651"/>
              <a:ext cx="12700" cy="22225"/>
            </a:xfrm>
            <a:custGeom>
              <a:avLst/>
              <a:gdLst>
                <a:gd name="T0" fmla="*/ 0 w 28"/>
                <a:gd name="T1" fmla="*/ 0 h 46"/>
                <a:gd name="T2" fmla="*/ 28 w 28"/>
                <a:gd name="T3" fmla="*/ 0 h 46"/>
                <a:gd name="T4" fmla="*/ 0 w 28"/>
                <a:gd name="T5" fmla="*/ 46 h 46"/>
                <a:gd name="T6" fmla="*/ 0 w 28"/>
                <a:gd name="T7" fmla="*/ 0 h 46"/>
              </a:gdLst>
              <a:ahLst/>
              <a:cxnLst>
                <a:cxn ang="0">
                  <a:pos x="T0" y="T1"/>
                </a:cxn>
                <a:cxn ang="0">
                  <a:pos x="T2" y="T3"/>
                </a:cxn>
                <a:cxn ang="0">
                  <a:pos x="T4" y="T5"/>
                </a:cxn>
                <a:cxn ang="0">
                  <a:pos x="T6" y="T7"/>
                </a:cxn>
              </a:cxnLst>
              <a:rect l="0" t="0" r="r" b="b"/>
              <a:pathLst>
                <a:path w="28" h="46">
                  <a:moveTo>
                    <a:pt x="0" y="0"/>
                  </a:moveTo>
                  <a:cubicBezTo>
                    <a:pt x="9" y="0"/>
                    <a:pt x="18" y="0"/>
                    <a:pt x="28" y="0"/>
                  </a:cubicBezTo>
                  <a:cubicBezTo>
                    <a:pt x="19" y="15"/>
                    <a:pt x="10" y="30"/>
                    <a:pt x="0" y="46"/>
                  </a:cubicBezTo>
                  <a:cubicBezTo>
                    <a:pt x="0" y="30"/>
                    <a:pt x="0" y="15"/>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0" name="Freeform 84440">
              <a:extLst>
                <a:ext uri="{FF2B5EF4-FFF2-40B4-BE49-F238E27FC236}">
                  <a16:creationId xmlns:a16="http://schemas.microsoft.com/office/drawing/2014/main" id="{201E17B9-FF22-412F-A791-FCE887E3CAE7}"/>
                </a:ext>
              </a:extLst>
            </p:cNvPr>
            <p:cNvSpPr>
              <a:spLocks/>
            </p:cNvSpPr>
            <p:nvPr/>
          </p:nvSpPr>
          <p:spPr bwMode="auto">
            <a:xfrm>
              <a:off x="10480676" y="4184651"/>
              <a:ext cx="22225" cy="12700"/>
            </a:xfrm>
            <a:custGeom>
              <a:avLst/>
              <a:gdLst>
                <a:gd name="T0" fmla="*/ 46 w 46"/>
                <a:gd name="T1" fmla="*/ 29 h 29"/>
                <a:gd name="T2" fmla="*/ 0 w 46"/>
                <a:gd name="T3" fmla="*/ 0 h 29"/>
                <a:gd name="T4" fmla="*/ 46 w 46"/>
                <a:gd name="T5" fmla="*/ 0 h 29"/>
                <a:gd name="T6" fmla="*/ 46 w 46"/>
                <a:gd name="T7" fmla="*/ 29 h 29"/>
              </a:gdLst>
              <a:ahLst/>
              <a:cxnLst>
                <a:cxn ang="0">
                  <a:pos x="T0" y="T1"/>
                </a:cxn>
                <a:cxn ang="0">
                  <a:pos x="T2" y="T3"/>
                </a:cxn>
                <a:cxn ang="0">
                  <a:pos x="T4" y="T5"/>
                </a:cxn>
                <a:cxn ang="0">
                  <a:pos x="T6" y="T7"/>
                </a:cxn>
              </a:cxnLst>
              <a:rect l="0" t="0" r="r" b="b"/>
              <a:pathLst>
                <a:path w="46" h="29">
                  <a:moveTo>
                    <a:pt x="46" y="29"/>
                  </a:moveTo>
                  <a:cubicBezTo>
                    <a:pt x="30" y="19"/>
                    <a:pt x="16" y="10"/>
                    <a:pt x="0" y="0"/>
                  </a:cubicBezTo>
                  <a:cubicBezTo>
                    <a:pt x="16" y="0"/>
                    <a:pt x="31" y="0"/>
                    <a:pt x="46" y="0"/>
                  </a:cubicBezTo>
                  <a:cubicBezTo>
                    <a:pt x="46" y="9"/>
                    <a:pt x="46" y="18"/>
                    <a:pt x="46" y="2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1" name="Freeform 84441">
              <a:extLst>
                <a:ext uri="{FF2B5EF4-FFF2-40B4-BE49-F238E27FC236}">
                  <a16:creationId xmlns:a16="http://schemas.microsoft.com/office/drawing/2014/main" id="{A25079C8-55BA-45DC-B14F-FCBB1C66256C}"/>
                </a:ext>
              </a:extLst>
            </p:cNvPr>
            <p:cNvSpPr>
              <a:spLocks/>
            </p:cNvSpPr>
            <p:nvPr/>
          </p:nvSpPr>
          <p:spPr bwMode="auto">
            <a:xfrm>
              <a:off x="10482263" y="3971926"/>
              <a:ext cx="20638" cy="14288"/>
            </a:xfrm>
            <a:custGeom>
              <a:avLst/>
              <a:gdLst>
                <a:gd name="T0" fmla="*/ 0 w 45"/>
                <a:gd name="T1" fmla="*/ 0 h 29"/>
                <a:gd name="T2" fmla="*/ 45 w 45"/>
                <a:gd name="T3" fmla="*/ 0 h 29"/>
                <a:gd name="T4" fmla="*/ 45 w 45"/>
                <a:gd name="T5" fmla="*/ 29 h 29"/>
                <a:gd name="T6" fmla="*/ 0 w 45"/>
                <a:gd name="T7" fmla="*/ 1 h 29"/>
                <a:gd name="T8" fmla="*/ 0 w 45"/>
                <a:gd name="T9" fmla="*/ 0 h 29"/>
              </a:gdLst>
              <a:ahLst/>
              <a:cxnLst>
                <a:cxn ang="0">
                  <a:pos x="T0" y="T1"/>
                </a:cxn>
                <a:cxn ang="0">
                  <a:pos x="T2" y="T3"/>
                </a:cxn>
                <a:cxn ang="0">
                  <a:pos x="T4" y="T5"/>
                </a:cxn>
                <a:cxn ang="0">
                  <a:pos x="T6" y="T7"/>
                </a:cxn>
                <a:cxn ang="0">
                  <a:pos x="T8" y="T9"/>
                </a:cxn>
              </a:cxnLst>
              <a:rect l="0" t="0" r="r" b="b"/>
              <a:pathLst>
                <a:path w="45" h="29">
                  <a:moveTo>
                    <a:pt x="0" y="0"/>
                  </a:moveTo>
                  <a:cubicBezTo>
                    <a:pt x="15" y="0"/>
                    <a:pt x="30" y="0"/>
                    <a:pt x="45" y="0"/>
                  </a:cubicBezTo>
                  <a:cubicBezTo>
                    <a:pt x="45" y="10"/>
                    <a:pt x="45" y="19"/>
                    <a:pt x="45" y="29"/>
                  </a:cubicBezTo>
                  <a:cubicBezTo>
                    <a:pt x="30" y="19"/>
                    <a:pt x="15" y="10"/>
                    <a:pt x="0" y="1"/>
                  </a:cubicBezTo>
                  <a:lnTo>
                    <a:pt x="0" y="0"/>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2" name="Freeform 84442">
              <a:extLst>
                <a:ext uri="{FF2B5EF4-FFF2-40B4-BE49-F238E27FC236}">
                  <a16:creationId xmlns:a16="http://schemas.microsoft.com/office/drawing/2014/main" id="{75E30F90-5F8D-4D91-9B6E-7DD56A4EE22F}"/>
                </a:ext>
              </a:extLst>
            </p:cNvPr>
            <p:cNvSpPr>
              <a:spLocks/>
            </p:cNvSpPr>
            <p:nvPr/>
          </p:nvSpPr>
          <p:spPr bwMode="auto">
            <a:xfrm>
              <a:off x="10768013" y="3930651"/>
              <a:ext cx="14288" cy="22225"/>
            </a:xfrm>
            <a:custGeom>
              <a:avLst/>
              <a:gdLst>
                <a:gd name="T0" fmla="*/ 0 w 28"/>
                <a:gd name="T1" fmla="*/ 0 h 46"/>
                <a:gd name="T2" fmla="*/ 28 w 28"/>
                <a:gd name="T3" fmla="*/ 0 h 46"/>
                <a:gd name="T4" fmla="*/ 0 w 28"/>
                <a:gd name="T5" fmla="*/ 46 h 46"/>
                <a:gd name="T6" fmla="*/ 0 w 28"/>
                <a:gd name="T7" fmla="*/ 0 h 46"/>
              </a:gdLst>
              <a:ahLst/>
              <a:cxnLst>
                <a:cxn ang="0">
                  <a:pos x="T0" y="T1"/>
                </a:cxn>
                <a:cxn ang="0">
                  <a:pos x="T2" y="T3"/>
                </a:cxn>
                <a:cxn ang="0">
                  <a:pos x="T4" y="T5"/>
                </a:cxn>
                <a:cxn ang="0">
                  <a:pos x="T6" y="T7"/>
                </a:cxn>
              </a:cxnLst>
              <a:rect l="0" t="0" r="r" b="b"/>
              <a:pathLst>
                <a:path w="28" h="46">
                  <a:moveTo>
                    <a:pt x="0" y="0"/>
                  </a:moveTo>
                  <a:cubicBezTo>
                    <a:pt x="9" y="0"/>
                    <a:pt x="18" y="0"/>
                    <a:pt x="28" y="0"/>
                  </a:cubicBezTo>
                  <a:cubicBezTo>
                    <a:pt x="19" y="15"/>
                    <a:pt x="10" y="30"/>
                    <a:pt x="0" y="46"/>
                  </a:cubicBezTo>
                  <a:cubicBezTo>
                    <a:pt x="0" y="30"/>
                    <a:pt x="0" y="15"/>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3" name="Freeform 84443">
              <a:extLst>
                <a:ext uri="{FF2B5EF4-FFF2-40B4-BE49-F238E27FC236}">
                  <a16:creationId xmlns:a16="http://schemas.microsoft.com/office/drawing/2014/main" id="{406ED05F-45F4-4B56-BE88-325AA26E3BA7}"/>
                </a:ext>
              </a:extLst>
            </p:cNvPr>
            <p:cNvSpPr>
              <a:spLocks/>
            </p:cNvSpPr>
            <p:nvPr/>
          </p:nvSpPr>
          <p:spPr bwMode="auto">
            <a:xfrm>
              <a:off x="10661651" y="3930651"/>
              <a:ext cx="14288" cy="22225"/>
            </a:xfrm>
            <a:custGeom>
              <a:avLst/>
              <a:gdLst>
                <a:gd name="T0" fmla="*/ 0 w 28"/>
                <a:gd name="T1" fmla="*/ 0 h 46"/>
                <a:gd name="T2" fmla="*/ 28 w 28"/>
                <a:gd name="T3" fmla="*/ 0 h 46"/>
                <a:gd name="T4" fmla="*/ 0 w 28"/>
                <a:gd name="T5" fmla="*/ 46 h 46"/>
                <a:gd name="T6" fmla="*/ 0 w 28"/>
                <a:gd name="T7" fmla="*/ 0 h 46"/>
              </a:gdLst>
              <a:ahLst/>
              <a:cxnLst>
                <a:cxn ang="0">
                  <a:pos x="T0" y="T1"/>
                </a:cxn>
                <a:cxn ang="0">
                  <a:pos x="T2" y="T3"/>
                </a:cxn>
                <a:cxn ang="0">
                  <a:pos x="T4" y="T5"/>
                </a:cxn>
                <a:cxn ang="0">
                  <a:pos x="T6" y="T7"/>
                </a:cxn>
              </a:cxnLst>
              <a:rect l="0" t="0" r="r" b="b"/>
              <a:pathLst>
                <a:path w="28" h="46">
                  <a:moveTo>
                    <a:pt x="0" y="0"/>
                  </a:moveTo>
                  <a:cubicBezTo>
                    <a:pt x="9" y="0"/>
                    <a:pt x="18" y="0"/>
                    <a:pt x="28" y="0"/>
                  </a:cubicBezTo>
                  <a:cubicBezTo>
                    <a:pt x="19" y="15"/>
                    <a:pt x="10" y="30"/>
                    <a:pt x="0" y="46"/>
                  </a:cubicBezTo>
                  <a:cubicBezTo>
                    <a:pt x="0" y="30"/>
                    <a:pt x="0" y="15"/>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4" name="Freeform 84444">
              <a:extLst>
                <a:ext uri="{FF2B5EF4-FFF2-40B4-BE49-F238E27FC236}">
                  <a16:creationId xmlns:a16="http://schemas.microsoft.com/office/drawing/2014/main" id="{CC17BC26-D62E-4A4E-86FF-155585D26D1B}"/>
                </a:ext>
              </a:extLst>
            </p:cNvPr>
            <p:cNvSpPr>
              <a:spLocks/>
            </p:cNvSpPr>
            <p:nvPr/>
          </p:nvSpPr>
          <p:spPr bwMode="auto">
            <a:xfrm>
              <a:off x="10698163" y="3930651"/>
              <a:ext cx="12700" cy="22225"/>
            </a:xfrm>
            <a:custGeom>
              <a:avLst/>
              <a:gdLst>
                <a:gd name="T0" fmla="*/ 28 w 28"/>
                <a:gd name="T1" fmla="*/ 0 h 46"/>
                <a:gd name="T2" fmla="*/ 0 w 28"/>
                <a:gd name="T3" fmla="*/ 46 h 46"/>
                <a:gd name="T4" fmla="*/ 0 w 28"/>
                <a:gd name="T5" fmla="*/ 0 h 46"/>
                <a:gd name="T6" fmla="*/ 28 w 28"/>
                <a:gd name="T7" fmla="*/ 0 h 46"/>
              </a:gdLst>
              <a:ahLst/>
              <a:cxnLst>
                <a:cxn ang="0">
                  <a:pos x="T0" y="T1"/>
                </a:cxn>
                <a:cxn ang="0">
                  <a:pos x="T2" y="T3"/>
                </a:cxn>
                <a:cxn ang="0">
                  <a:pos x="T4" y="T5"/>
                </a:cxn>
                <a:cxn ang="0">
                  <a:pos x="T6" y="T7"/>
                </a:cxn>
              </a:cxnLst>
              <a:rect l="0" t="0" r="r" b="b"/>
              <a:pathLst>
                <a:path w="28" h="46">
                  <a:moveTo>
                    <a:pt x="28" y="0"/>
                  </a:moveTo>
                  <a:cubicBezTo>
                    <a:pt x="19" y="15"/>
                    <a:pt x="10" y="30"/>
                    <a:pt x="0" y="46"/>
                  </a:cubicBezTo>
                  <a:cubicBezTo>
                    <a:pt x="0" y="30"/>
                    <a:pt x="0" y="15"/>
                    <a:pt x="0" y="0"/>
                  </a:cubicBezTo>
                  <a:cubicBezTo>
                    <a:pt x="9" y="0"/>
                    <a:pt x="18" y="0"/>
                    <a:pt x="28"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5" name="Freeform 84445">
              <a:extLst>
                <a:ext uri="{FF2B5EF4-FFF2-40B4-BE49-F238E27FC236}">
                  <a16:creationId xmlns:a16="http://schemas.microsoft.com/office/drawing/2014/main" id="{57FA8158-6857-45F0-BCB2-1F6E4AD60FEC}"/>
                </a:ext>
              </a:extLst>
            </p:cNvPr>
            <p:cNvSpPr>
              <a:spLocks/>
            </p:cNvSpPr>
            <p:nvPr/>
          </p:nvSpPr>
          <p:spPr bwMode="auto">
            <a:xfrm>
              <a:off x="10591801" y="3930651"/>
              <a:ext cx="12700" cy="22225"/>
            </a:xfrm>
            <a:custGeom>
              <a:avLst/>
              <a:gdLst>
                <a:gd name="T0" fmla="*/ 0 w 28"/>
                <a:gd name="T1" fmla="*/ 46 h 46"/>
                <a:gd name="T2" fmla="*/ 0 w 28"/>
                <a:gd name="T3" fmla="*/ 0 h 46"/>
                <a:gd name="T4" fmla="*/ 28 w 28"/>
                <a:gd name="T5" fmla="*/ 0 h 46"/>
                <a:gd name="T6" fmla="*/ 0 w 28"/>
                <a:gd name="T7" fmla="*/ 46 h 46"/>
              </a:gdLst>
              <a:ahLst/>
              <a:cxnLst>
                <a:cxn ang="0">
                  <a:pos x="T0" y="T1"/>
                </a:cxn>
                <a:cxn ang="0">
                  <a:pos x="T2" y="T3"/>
                </a:cxn>
                <a:cxn ang="0">
                  <a:pos x="T4" y="T5"/>
                </a:cxn>
                <a:cxn ang="0">
                  <a:pos x="T6" y="T7"/>
                </a:cxn>
              </a:cxnLst>
              <a:rect l="0" t="0" r="r" b="b"/>
              <a:pathLst>
                <a:path w="28" h="46">
                  <a:moveTo>
                    <a:pt x="0" y="46"/>
                  </a:moveTo>
                  <a:cubicBezTo>
                    <a:pt x="0" y="30"/>
                    <a:pt x="0" y="15"/>
                    <a:pt x="0" y="0"/>
                  </a:cubicBezTo>
                  <a:cubicBezTo>
                    <a:pt x="9" y="0"/>
                    <a:pt x="18" y="0"/>
                    <a:pt x="28" y="0"/>
                  </a:cubicBezTo>
                  <a:cubicBezTo>
                    <a:pt x="19" y="15"/>
                    <a:pt x="10" y="30"/>
                    <a:pt x="0" y="46"/>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6" name="Freeform 84446">
              <a:extLst>
                <a:ext uri="{FF2B5EF4-FFF2-40B4-BE49-F238E27FC236}">
                  <a16:creationId xmlns:a16="http://schemas.microsoft.com/office/drawing/2014/main" id="{2883C30B-BA5A-44DB-9854-3E6019A0EB72}"/>
                </a:ext>
              </a:extLst>
            </p:cNvPr>
            <p:cNvSpPr>
              <a:spLocks/>
            </p:cNvSpPr>
            <p:nvPr/>
          </p:nvSpPr>
          <p:spPr bwMode="auto">
            <a:xfrm>
              <a:off x="10479088" y="3917951"/>
              <a:ext cx="20638" cy="11113"/>
            </a:xfrm>
            <a:custGeom>
              <a:avLst/>
              <a:gdLst>
                <a:gd name="T0" fmla="*/ 0 w 44"/>
                <a:gd name="T1" fmla="*/ 24 h 24"/>
                <a:gd name="T2" fmla="*/ 1 w 44"/>
                <a:gd name="T3" fmla="*/ 0 h 24"/>
                <a:gd name="T4" fmla="*/ 44 w 44"/>
                <a:gd name="T5" fmla="*/ 23 h 24"/>
                <a:gd name="T6" fmla="*/ 44 w 44"/>
                <a:gd name="T7" fmla="*/ 24 h 24"/>
                <a:gd name="T8" fmla="*/ 0 w 44"/>
                <a:gd name="T9" fmla="*/ 24 h 24"/>
              </a:gdLst>
              <a:ahLst/>
              <a:cxnLst>
                <a:cxn ang="0">
                  <a:pos x="T0" y="T1"/>
                </a:cxn>
                <a:cxn ang="0">
                  <a:pos x="T2" y="T3"/>
                </a:cxn>
                <a:cxn ang="0">
                  <a:pos x="T4" y="T5"/>
                </a:cxn>
                <a:cxn ang="0">
                  <a:pos x="T6" y="T7"/>
                </a:cxn>
                <a:cxn ang="0">
                  <a:pos x="T8" y="T9"/>
                </a:cxn>
              </a:cxnLst>
              <a:rect l="0" t="0" r="r" b="b"/>
              <a:pathLst>
                <a:path w="44" h="24">
                  <a:moveTo>
                    <a:pt x="0" y="24"/>
                  </a:moveTo>
                  <a:cubicBezTo>
                    <a:pt x="1" y="16"/>
                    <a:pt x="1" y="8"/>
                    <a:pt x="1" y="0"/>
                  </a:cubicBezTo>
                  <a:cubicBezTo>
                    <a:pt x="16" y="8"/>
                    <a:pt x="30" y="15"/>
                    <a:pt x="44" y="23"/>
                  </a:cubicBezTo>
                  <a:cubicBezTo>
                    <a:pt x="44" y="24"/>
                    <a:pt x="44" y="24"/>
                    <a:pt x="44" y="24"/>
                  </a:cubicBezTo>
                  <a:cubicBezTo>
                    <a:pt x="30" y="24"/>
                    <a:pt x="15" y="24"/>
                    <a:pt x="0" y="24"/>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7" name="Freeform 84447">
              <a:extLst>
                <a:ext uri="{FF2B5EF4-FFF2-40B4-BE49-F238E27FC236}">
                  <a16:creationId xmlns:a16="http://schemas.microsoft.com/office/drawing/2014/main" id="{7CDE3427-8361-4F6D-AA94-1715600B844A}"/>
                </a:ext>
              </a:extLst>
            </p:cNvPr>
            <p:cNvSpPr>
              <a:spLocks/>
            </p:cNvSpPr>
            <p:nvPr/>
          </p:nvSpPr>
          <p:spPr bwMode="auto">
            <a:xfrm>
              <a:off x="10482263" y="3916363"/>
              <a:ext cx="20638" cy="11113"/>
            </a:xfrm>
            <a:custGeom>
              <a:avLst/>
              <a:gdLst>
                <a:gd name="T0" fmla="*/ 43 w 43"/>
                <a:gd name="T1" fmla="*/ 24 h 24"/>
                <a:gd name="T2" fmla="*/ 0 w 43"/>
                <a:gd name="T3" fmla="*/ 0 h 24"/>
                <a:gd name="T4" fmla="*/ 41 w 43"/>
                <a:gd name="T5" fmla="*/ 0 h 24"/>
                <a:gd name="T6" fmla="*/ 43 w 43"/>
                <a:gd name="T7" fmla="*/ 24 h 24"/>
              </a:gdLst>
              <a:ahLst/>
              <a:cxnLst>
                <a:cxn ang="0">
                  <a:pos x="T0" y="T1"/>
                </a:cxn>
                <a:cxn ang="0">
                  <a:pos x="T2" y="T3"/>
                </a:cxn>
                <a:cxn ang="0">
                  <a:pos x="T4" y="T5"/>
                </a:cxn>
                <a:cxn ang="0">
                  <a:pos x="T6" y="T7"/>
                </a:cxn>
              </a:cxnLst>
              <a:rect l="0" t="0" r="r" b="b"/>
              <a:pathLst>
                <a:path w="43" h="24">
                  <a:moveTo>
                    <a:pt x="43" y="24"/>
                  </a:moveTo>
                  <a:cubicBezTo>
                    <a:pt x="28" y="16"/>
                    <a:pt x="14" y="9"/>
                    <a:pt x="0" y="0"/>
                  </a:cubicBezTo>
                  <a:cubicBezTo>
                    <a:pt x="14" y="0"/>
                    <a:pt x="28" y="0"/>
                    <a:pt x="41" y="0"/>
                  </a:cubicBezTo>
                  <a:cubicBezTo>
                    <a:pt x="42" y="8"/>
                    <a:pt x="42" y="15"/>
                    <a:pt x="43" y="24"/>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8" name="Freeform 84449">
              <a:extLst>
                <a:ext uri="{FF2B5EF4-FFF2-40B4-BE49-F238E27FC236}">
                  <a16:creationId xmlns:a16="http://schemas.microsoft.com/office/drawing/2014/main" id="{EE9CC37C-D697-486D-AAE6-35F34CDB6F0F}"/>
                </a:ext>
              </a:extLst>
            </p:cNvPr>
            <p:cNvSpPr>
              <a:spLocks/>
            </p:cNvSpPr>
            <p:nvPr/>
          </p:nvSpPr>
          <p:spPr bwMode="auto">
            <a:xfrm>
              <a:off x="10482263" y="3905251"/>
              <a:ext cx="19050" cy="9525"/>
            </a:xfrm>
            <a:custGeom>
              <a:avLst/>
              <a:gdLst>
                <a:gd name="T0" fmla="*/ 0 w 40"/>
                <a:gd name="T1" fmla="*/ 20 h 21"/>
                <a:gd name="T2" fmla="*/ 36 w 40"/>
                <a:gd name="T3" fmla="*/ 1 h 21"/>
                <a:gd name="T4" fmla="*/ 39 w 40"/>
                <a:gd name="T5" fmla="*/ 0 h 21"/>
                <a:gd name="T6" fmla="*/ 40 w 40"/>
                <a:gd name="T7" fmla="*/ 21 h 21"/>
                <a:gd name="T8" fmla="*/ 0 w 40"/>
                <a:gd name="T9" fmla="*/ 21 h 21"/>
                <a:gd name="T10" fmla="*/ 0 w 40"/>
                <a:gd name="T11" fmla="*/ 20 h 21"/>
              </a:gdLst>
              <a:ahLst/>
              <a:cxnLst>
                <a:cxn ang="0">
                  <a:pos x="T0" y="T1"/>
                </a:cxn>
                <a:cxn ang="0">
                  <a:pos x="T2" y="T3"/>
                </a:cxn>
                <a:cxn ang="0">
                  <a:pos x="T4" y="T5"/>
                </a:cxn>
                <a:cxn ang="0">
                  <a:pos x="T6" y="T7"/>
                </a:cxn>
                <a:cxn ang="0">
                  <a:pos x="T8" y="T9"/>
                </a:cxn>
                <a:cxn ang="0">
                  <a:pos x="T10" y="T11"/>
                </a:cxn>
              </a:cxnLst>
              <a:rect l="0" t="0" r="r" b="b"/>
              <a:pathLst>
                <a:path w="40" h="21">
                  <a:moveTo>
                    <a:pt x="0" y="20"/>
                  </a:moveTo>
                  <a:cubicBezTo>
                    <a:pt x="12" y="14"/>
                    <a:pt x="24" y="7"/>
                    <a:pt x="36" y="1"/>
                  </a:cubicBezTo>
                  <a:cubicBezTo>
                    <a:pt x="37" y="0"/>
                    <a:pt x="37" y="0"/>
                    <a:pt x="39" y="0"/>
                  </a:cubicBezTo>
                  <a:cubicBezTo>
                    <a:pt x="39" y="7"/>
                    <a:pt x="40" y="14"/>
                    <a:pt x="40" y="21"/>
                  </a:cubicBezTo>
                  <a:cubicBezTo>
                    <a:pt x="27" y="21"/>
                    <a:pt x="13" y="21"/>
                    <a:pt x="0" y="21"/>
                  </a:cubicBezTo>
                  <a:lnTo>
                    <a:pt x="0" y="20"/>
                  </a:ln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599" name="Freeform 84450">
              <a:extLst>
                <a:ext uri="{FF2B5EF4-FFF2-40B4-BE49-F238E27FC236}">
                  <a16:creationId xmlns:a16="http://schemas.microsoft.com/office/drawing/2014/main" id="{1905E8D0-FFEA-411A-BEAC-9EEECB42718A}"/>
                </a:ext>
              </a:extLst>
            </p:cNvPr>
            <p:cNvSpPr>
              <a:spLocks/>
            </p:cNvSpPr>
            <p:nvPr/>
          </p:nvSpPr>
          <p:spPr bwMode="auto">
            <a:xfrm>
              <a:off x="10483850" y="3879851"/>
              <a:ext cx="15875" cy="11113"/>
            </a:xfrm>
            <a:custGeom>
              <a:avLst/>
              <a:gdLst>
                <a:gd name="T0" fmla="*/ 0 w 35"/>
                <a:gd name="T1" fmla="*/ 22 h 22"/>
                <a:gd name="T2" fmla="*/ 34 w 35"/>
                <a:gd name="T3" fmla="*/ 0 h 22"/>
                <a:gd name="T4" fmla="*/ 35 w 35"/>
                <a:gd name="T5" fmla="*/ 22 h 22"/>
                <a:gd name="T6" fmla="*/ 0 w 35"/>
                <a:gd name="T7" fmla="*/ 22 h 22"/>
              </a:gdLst>
              <a:ahLst/>
              <a:cxnLst>
                <a:cxn ang="0">
                  <a:pos x="T0" y="T1"/>
                </a:cxn>
                <a:cxn ang="0">
                  <a:pos x="T2" y="T3"/>
                </a:cxn>
                <a:cxn ang="0">
                  <a:pos x="T4" y="T5"/>
                </a:cxn>
                <a:cxn ang="0">
                  <a:pos x="T6" y="T7"/>
                </a:cxn>
              </a:cxnLst>
              <a:rect l="0" t="0" r="r" b="b"/>
              <a:pathLst>
                <a:path w="35" h="22">
                  <a:moveTo>
                    <a:pt x="0" y="22"/>
                  </a:moveTo>
                  <a:cubicBezTo>
                    <a:pt x="12" y="14"/>
                    <a:pt x="22" y="8"/>
                    <a:pt x="34" y="0"/>
                  </a:cubicBezTo>
                  <a:cubicBezTo>
                    <a:pt x="34" y="8"/>
                    <a:pt x="35" y="14"/>
                    <a:pt x="35" y="22"/>
                  </a:cubicBezTo>
                  <a:cubicBezTo>
                    <a:pt x="23" y="22"/>
                    <a:pt x="12" y="22"/>
                    <a:pt x="0" y="22"/>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0" name="Freeform 84451">
              <a:extLst>
                <a:ext uri="{FF2B5EF4-FFF2-40B4-BE49-F238E27FC236}">
                  <a16:creationId xmlns:a16="http://schemas.microsoft.com/office/drawing/2014/main" id="{370E2C5C-704B-4281-90F2-ECF670921C03}"/>
                </a:ext>
              </a:extLst>
            </p:cNvPr>
            <p:cNvSpPr>
              <a:spLocks/>
            </p:cNvSpPr>
            <p:nvPr/>
          </p:nvSpPr>
          <p:spPr bwMode="auto">
            <a:xfrm>
              <a:off x="10483850" y="3892551"/>
              <a:ext cx="17463" cy="9525"/>
            </a:xfrm>
            <a:custGeom>
              <a:avLst/>
              <a:gdLst>
                <a:gd name="T0" fmla="*/ 35 w 36"/>
                <a:gd name="T1" fmla="*/ 0 h 20"/>
                <a:gd name="T2" fmla="*/ 36 w 36"/>
                <a:gd name="T3" fmla="*/ 20 h 20"/>
                <a:gd name="T4" fmla="*/ 0 w 36"/>
                <a:gd name="T5" fmla="*/ 1 h 20"/>
                <a:gd name="T6" fmla="*/ 0 w 36"/>
                <a:gd name="T7" fmla="*/ 0 h 20"/>
                <a:gd name="T8" fmla="*/ 35 w 36"/>
                <a:gd name="T9" fmla="*/ 0 h 20"/>
              </a:gdLst>
              <a:ahLst/>
              <a:cxnLst>
                <a:cxn ang="0">
                  <a:pos x="T0" y="T1"/>
                </a:cxn>
                <a:cxn ang="0">
                  <a:pos x="T2" y="T3"/>
                </a:cxn>
                <a:cxn ang="0">
                  <a:pos x="T4" y="T5"/>
                </a:cxn>
                <a:cxn ang="0">
                  <a:pos x="T6" y="T7"/>
                </a:cxn>
                <a:cxn ang="0">
                  <a:pos x="T8" y="T9"/>
                </a:cxn>
              </a:cxnLst>
              <a:rect l="0" t="0" r="r" b="b"/>
              <a:pathLst>
                <a:path w="36" h="20">
                  <a:moveTo>
                    <a:pt x="35" y="0"/>
                  </a:moveTo>
                  <a:cubicBezTo>
                    <a:pt x="36" y="7"/>
                    <a:pt x="36" y="13"/>
                    <a:pt x="36" y="20"/>
                  </a:cubicBezTo>
                  <a:cubicBezTo>
                    <a:pt x="24" y="13"/>
                    <a:pt x="12" y="7"/>
                    <a:pt x="0" y="1"/>
                  </a:cubicBezTo>
                  <a:cubicBezTo>
                    <a:pt x="0" y="0"/>
                    <a:pt x="0" y="0"/>
                    <a:pt x="0" y="0"/>
                  </a:cubicBezTo>
                  <a:cubicBezTo>
                    <a:pt x="12" y="0"/>
                    <a:pt x="23" y="0"/>
                    <a:pt x="35"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1" name="Freeform 84452">
              <a:extLst>
                <a:ext uri="{FF2B5EF4-FFF2-40B4-BE49-F238E27FC236}">
                  <a16:creationId xmlns:a16="http://schemas.microsoft.com/office/drawing/2014/main" id="{66E305F7-9311-4B76-9322-8190C4898B0D}"/>
                </a:ext>
              </a:extLst>
            </p:cNvPr>
            <p:cNvSpPr>
              <a:spLocks/>
            </p:cNvSpPr>
            <p:nvPr/>
          </p:nvSpPr>
          <p:spPr bwMode="auto">
            <a:xfrm>
              <a:off x="10928350" y="4210051"/>
              <a:ext cx="11113" cy="12700"/>
            </a:xfrm>
            <a:custGeom>
              <a:avLst/>
              <a:gdLst>
                <a:gd name="T0" fmla="*/ 8 w 24"/>
                <a:gd name="T1" fmla="*/ 25 h 25"/>
                <a:gd name="T2" fmla="*/ 4 w 24"/>
                <a:gd name="T3" fmla="*/ 23 h 25"/>
                <a:gd name="T4" fmla="*/ 7 w 24"/>
                <a:gd name="T5" fmla="*/ 1 h 25"/>
                <a:gd name="T6" fmla="*/ 15 w 24"/>
                <a:gd name="T7" fmla="*/ 4 h 25"/>
                <a:gd name="T8" fmla="*/ 19 w 24"/>
                <a:gd name="T9" fmla="*/ 11 h 25"/>
                <a:gd name="T10" fmla="*/ 15 w 24"/>
                <a:gd name="T11" fmla="*/ 23 h 25"/>
                <a:gd name="T12" fmla="*/ 8 w 2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8" y="25"/>
                  </a:moveTo>
                  <a:cubicBezTo>
                    <a:pt x="7" y="24"/>
                    <a:pt x="5" y="24"/>
                    <a:pt x="4" y="23"/>
                  </a:cubicBezTo>
                  <a:cubicBezTo>
                    <a:pt x="0" y="18"/>
                    <a:pt x="2" y="5"/>
                    <a:pt x="7" y="1"/>
                  </a:cubicBezTo>
                  <a:cubicBezTo>
                    <a:pt x="10" y="0"/>
                    <a:pt x="13" y="1"/>
                    <a:pt x="15" y="4"/>
                  </a:cubicBezTo>
                  <a:cubicBezTo>
                    <a:pt x="16" y="6"/>
                    <a:pt x="18" y="9"/>
                    <a:pt x="19" y="11"/>
                  </a:cubicBezTo>
                  <a:cubicBezTo>
                    <a:pt x="24" y="17"/>
                    <a:pt x="23" y="21"/>
                    <a:pt x="15" y="23"/>
                  </a:cubicBezTo>
                  <a:cubicBezTo>
                    <a:pt x="13" y="24"/>
                    <a:pt x="11" y="24"/>
                    <a:pt x="8" y="25"/>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2" name="Freeform 84453">
              <a:extLst>
                <a:ext uri="{FF2B5EF4-FFF2-40B4-BE49-F238E27FC236}">
                  <a16:creationId xmlns:a16="http://schemas.microsoft.com/office/drawing/2014/main" id="{415F686C-B489-4E86-8492-EDB42B81EDBC}"/>
                </a:ext>
              </a:extLst>
            </p:cNvPr>
            <p:cNvSpPr>
              <a:spLocks/>
            </p:cNvSpPr>
            <p:nvPr/>
          </p:nvSpPr>
          <p:spPr bwMode="auto">
            <a:xfrm>
              <a:off x="10485438" y="3868738"/>
              <a:ext cx="14288" cy="9525"/>
            </a:xfrm>
            <a:custGeom>
              <a:avLst/>
              <a:gdLst>
                <a:gd name="T0" fmla="*/ 30 w 30"/>
                <a:gd name="T1" fmla="*/ 19 h 19"/>
                <a:gd name="T2" fmla="*/ 0 w 30"/>
                <a:gd name="T3" fmla="*/ 1 h 19"/>
                <a:gd name="T4" fmla="*/ 0 w 30"/>
                <a:gd name="T5" fmla="*/ 0 h 19"/>
                <a:gd name="T6" fmla="*/ 27 w 30"/>
                <a:gd name="T7" fmla="*/ 0 h 19"/>
                <a:gd name="T8" fmla="*/ 29 w 30"/>
                <a:gd name="T9" fmla="*/ 3 h 19"/>
                <a:gd name="T10" fmla="*/ 30 w 30"/>
                <a:gd name="T11" fmla="*/ 19 h 19"/>
              </a:gdLst>
              <a:ahLst/>
              <a:cxnLst>
                <a:cxn ang="0">
                  <a:pos x="T0" y="T1"/>
                </a:cxn>
                <a:cxn ang="0">
                  <a:pos x="T2" y="T3"/>
                </a:cxn>
                <a:cxn ang="0">
                  <a:pos x="T4" y="T5"/>
                </a:cxn>
                <a:cxn ang="0">
                  <a:pos x="T6" y="T7"/>
                </a:cxn>
                <a:cxn ang="0">
                  <a:pos x="T8" y="T9"/>
                </a:cxn>
                <a:cxn ang="0">
                  <a:pos x="T10" y="T11"/>
                </a:cxn>
              </a:cxnLst>
              <a:rect l="0" t="0" r="r" b="b"/>
              <a:pathLst>
                <a:path w="30" h="19">
                  <a:moveTo>
                    <a:pt x="30" y="19"/>
                  </a:moveTo>
                  <a:cubicBezTo>
                    <a:pt x="20" y="13"/>
                    <a:pt x="10" y="7"/>
                    <a:pt x="0" y="1"/>
                  </a:cubicBezTo>
                  <a:cubicBezTo>
                    <a:pt x="0" y="1"/>
                    <a:pt x="0" y="0"/>
                    <a:pt x="0" y="0"/>
                  </a:cubicBezTo>
                  <a:cubicBezTo>
                    <a:pt x="9" y="0"/>
                    <a:pt x="18" y="0"/>
                    <a:pt x="27" y="0"/>
                  </a:cubicBezTo>
                  <a:cubicBezTo>
                    <a:pt x="28" y="0"/>
                    <a:pt x="29" y="2"/>
                    <a:pt x="29" y="3"/>
                  </a:cubicBezTo>
                  <a:cubicBezTo>
                    <a:pt x="30" y="8"/>
                    <a:pt x="30" y="13"/>
                    <a:pt x="30" y="1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3" name="Freeform 84455">
              <a:extLst>
                <a:ext uri="{FF2B5EF4-FFF2-40B4-BE49-F238E27FC236}">
                  <a16:creationId xmlns:a16="http://schemas.microsoft.com/office/drawing/2014/main" id="{46C5B8E3-845A-4885-AA13-7FC139E0EF56}"/>
                </a:ext>
              </a:extLst>
            </p:cNvPr>
            <p:cNvSpPr>
              <a:spLocks/>
            </p:cNvSpPr>
            <p:nvPr/>
          </p:nvSpPr>
          <p:spPr bwMode="auto">
            <a:xfrm>
              <a:off x="10404475" y="3932238"/>
              <a:ext cx="11113" cy="7938"/>
            </a:xfrm>
            <a:custGeom>
              <a:avLst/>
              <a:gdLst>
                <a:gd name="T0" fmla="*/ 7 w 21"/>
                <a:gd name="T1" fmla="*/ 2 h 15"/>
                <a:gd name="T2" fmla="*/ 10 w 21"/>
                <a:gd name="T3" fmla="*/ 0 h 15"/>
                <a:gd name="T4" fmla="*/ 14 w 21"/>
                <a:gd name="T5" fmla="*/ 4 h 15"/>
                <a:gd name="T6" fmla="*/ 14 w 21"/>
                <a:gd name="T7" fmla="*/ 4 h 15"/>
                <a:gd name="T8" fmla="*/ 21 w 21"/>
                <a:gd name="T9" fmla="*/ 15 h 15"/>
                <a:gd name="T10" fmla="*/ 0 w 21"/>
                <a:gd name="T11" fmla="*/ 15 h 15"/>
                <a:gd name="T12" fmla="*/ 7 w 21"/>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7" y="2"/>
                  </a:moveTo>
                  <a:cubicBezTo>
                    <a:pt x="8" y="1"/>
                    <a:pt x="9" y="0"/>
                    <a:pt x="10" y="0"/>
                  </a:cubicBezTo>
                  <a:cubicBezTo>
                    <a:pt x="11" y="1"/>
                    <a:pt x="13" y="3"/>
                    <a:pt x="14" y="4"/>
                  </a:cubicBezTo>
                  <a:cubicBezTo>
                    <a:pt x="14" y="4"/>
                    <a:pt x="14" y="4"/>
                    <a:pt x="14" y="4"/>
                  </a:cubicBezTo>
                  <a:cubicBezTo>
                    <a:pt x="16" y="7"/>
                    <a:pt x="18" y="11"/>
                    <a:pt x="21" y="15"/>
                  </a:cubicBezTo>
                  <a:cubicBezTo>
                    <a:pt x="14" y="15"/>
                    <a:pt x="7" y="15"/>
                    <a:pt x="0" y="15"/>
                  </a:cubicBezTo>
                  <a:cubicBezTo>
                    <a:pt x="3" y="10"/>
                    <a:pt x="5" y="6"/>
                    <a:pt x="7" y="2"/>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4" name="Freeform 84457">
              <a:extLst>
                <a:ext uri="{FF2B5EF4-FFF2-40B4-BE49-F238E27FC236}">
                  <a16:creationId xmlns:a16="http://schemas.microsoft.com/office/drawing/2014/main" id="{1653CEF5-9205-40B4-B6D0-05A31311CE27}"/>
                </a:ext>
              </a:extLst>
            </p:cNvPr>
            <p:cNvSpPr>
              <a:spLocks/>
            </p:cNvSpPr>
            <p:nvPr/>
          </p:nvSpPr>
          <p:spPr bwMode="auto">
            <a:xfrm>
              <a:off x="10417175" y="3933826"/>
              <a:ext cx="9525" cy="6350"/>
            </a:xfrm>
            <a:custGeom>
              <a:avLst/>
              <a:gdLst>
                <a:gd name="T0" fmla="*/ 8 w 21"/>
                <a:gd name="T1" fmla="*/ 0 h 14"/>
                <a:gd name="T2" fmla="*/ 11 w 21"/>
                <a:gd name="T3" fmla="*/ 0 h 14"/>
                <a:gd name="T4" fmla="*/ 21 w 21"/>
                <a:gd name="T5" fmla="*/ 14 h 14"/>
                <a:gd name="T6" fmla="*/ 0 w 21"/>
                <a:gd name="T7" fmla="*/ 14 h 14"/>
                <a:gd name="T8" fmla="*/ 8 w 21"/>
                <a:gd name="T9" fmla="*/ 0 h 14"/>
              </a:gdLst>
              <a:ahLst/>
              <a:cxnLst>
                <a:cxn ang="0">
                  <a:pos x="T0" y="T1"/>
                </a:cxn>
                <a:cxn ang="0">
                  <a:pos x="T2" y="T3"/>
                </a:cxn>
                <a:cxn ang="0">
                  <a:pos x="T4" y="T5"/>
                </a:cxn>
                <a:cxn ang="0">
                  <a:pos x="T6" y="T7"/>
                </a:cxn>
                <a:cxn ang="0">
                  <a:pos x="T8" y="T9"/>
                </a:cxn>
              </a:cxnLst>
              <a:rect l="0" t="0" r="r" b="b"/>
              <a:pathLst>
                <a:path w="21" h="14">
                  <a:moveTo>
                    <a:pt x="8" y="0"/>
                  </a:moveTo>
                  <a:cubicBezTo>
                    <a:pt x="9" y="0"/>
                    <a:pt x="10" y="0"/>
                    <a:pt x="11" y="0"/>
                  </a:cubicBezTo>
                  <a:cubicBezTo>
                    <a:pt x="14" y="4"/>
                    <a:pt x="17" y="9"/>
                    <a:pt x="21" y="14"/>
                  </a:cubicBezTo>
                  <a:cubicBezTo>
                    <a:pt x="14" y="14"/>
                    <a:pt x="7" y="14"/>
                    <a:pt x="0" y="14"/>
                  </a:cubicBezTo>
                  <a:cubicBezTo>
                    <a:pt x="3" y="9"/>
                    <a:pt x="5" y="4"/>
                    <a:pt x="8"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5" name="Freeform 84458">
              <a:extLst>
                <a:ext uri="{FF2B5EF4-FFF2-40B4-BE49-F238E27FC236}">
                  <a16:creationId xmlns:a16="http://schemas.microsoft.com/office/drawing/2014/main" id="{18238270-87A6-42C4-86D6-2DBDC642534B}"/>
                </a:ext>
              </a:extLst>
            </p:cNvPr>
            <p:cNvSpPr>
              <a:spLocks/>
            </p:cNvSpPr>
            <p:nvPr/>
          </p:nvSpPr>
          <p:spPr bwMode="auto">
            <a:xfrm>
              <a:off x="10906125" y="4224338"/>
              <a:ext cx="9525" cy="6350"/>
            </a:xfrm>
            <a:custGeom>
              <a:avLst/>
              <a:gdLst>
                <a:gd name="T0" fmla="*/ 21 w 21"/>
                <a:gd name="T1" fmla="*/ 2 h 13"/>
                <a:gd name="T2" fmla="*/ 2 w 21"/>
                <a:gd name="T3" fmla="*/ 13 h 13"/>
                <a:gd name="T4" fmla="*/ 7 w 21"/>
                <a:gd name="T5" fmla="*/ 4 h 13"/>
                <a:gd name="T6" fmla="*/ 20 w 21"/>
                <a:gd name="T7" fmla="*/ 0 h 13"/>
                <a:gd name="T8" fmla="*/ 21 w 21"/>
                <a:gd name="T9" fmla="*/ 2 h 13"/>
              </a:gdLst>
              <a:ahLst/>
              <a:cxnLst>
                <a:cxn ang="0">
                  <a:pos x="T0" y="T1"/>
                </a:cxn>
                <a:cxn ang="0">
                  <a:pos x="T2" y="T3"/>
                </a:cxn>
                <a:cxn ang="0">
                  <a:pos x="T4" y="T5"/>
                </a:cxn>
                <a:cxn ang="0">
                  <a:pos x="T6" y="T7"/>
                </a:cxn>
                <a:cxn ang="0">
                  <a:pos x="T8" y="T9"/>
                </a:cxn>
              </a:cxnLst>
              <a:rect l="0" t="0" r="r" b="b"/>
              <a:pathLst>
                <a:path w="21" h="13">
                  <a:moveTo>
                    <a:pt x="21" y="2"/>
                  </a:moveTo>
                  <a:cubicBezTo>
                    <a:pt x="16" y="7"/>
                    <a:pt x="10" y="12"/>
                    <a:pt x="2" y="13"/>
                  </a:cubicBezTo>
                  <a:cubicBezTo>
                    <a:pt x="0" y="8"/>
                    <a:pt x="1" y="5"/>
                    <a:pt x="7" y="4"/>
                  </a:cubicBezTo>
                  <a:cubicBezTo>
                    <a:pt x="11" y="3"/>
                    <a:pt x="16" y="2"/>
                    <a:pt x="20" y="0"/>
                  </a:cubicBezTo>
                  <a:cubicBezTo>
                    <a:pt x="21" y="1"/>
                    <a:pt x="21" y="1"/>
                    <a:pt x="21" y="2"/>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6" name="Freeform 84459">
              <a:extLst>
                <a:ext uri="{FF2B5EF4-FFF2-40B4-BE49-F238E27FC236}">
                  <a16:creationId xmlns:a16="http://schemas.microsoft.com/office/drawing/2014/main" id="{EE67D637-4CB8-4F56-981C-A67978F3D4D1}"/>
                </a:ext>
              </a:extLst>
            </p:cNvPr>
            <p:cNvSpPr>
              <a:spLocks/>
            </p:cNvSpPr>
            <p:nvPr/>
          </p:nvSpPr>
          <p:spPr bwMode="auto">
            <a:xfrm>
              <a:off x="10872788" y="4111626"/>
              <a:ext cx="7938" cy="11113"/>
            </a:xfrm>
            <a:custGeom>
              <a:avLst/>
              <a:gdLst>
                <a:gd name="T0" fmla="*/ 18 w 18"/>
                <a:gd name="T1" fmla="*/ 0 h 22"/>
                <a:gd name="T2" fmla="*/ 18 w 18"/>
                <a:gd name="T3" fmla="*/ 2 h 22"/>
                <a:gd name="T4" fmla="*/ 4 w 18"/>
                <a:gd name="T5" fmla="*/ 22 h 22"/>
                <a:gd name="T6" fmla="*/ 6 w 18"/>
                <a:gd name="T7" fmla="*/ 10 h 22"/>
                <a:gd name="T8" fmla="*/ 18 w 18"/>
                <a:gd name="T9" fmla="*/ 0 h 22"/>
              </a:gdLst>
              <a:ahLst/>
              <a:cxnLst>
                <a:cxn ang="0">
                  <a:pos x="T0" y="T1"/>
                </a:cxn>
                <a:cxn ang="0">
                  <a:pos x="T2" y="T3"/>
                </a:cxn>
                <a:cxn ang="0">
                  <a:pos x="T4" y="T5"/>
                </a:cxn>
                <a:cxn ang="0">
                  <a:pos x="T6" y="T7"/>
                </a:cxn>
                <a:cxn ang="0">
                  <a:pos x="T8" y="T9"/>
                </a:cxn>
              </a:cxnLst>
              <a:rect l="0" t="0" r="r" b="b"/>
              <a:pathLst>
                <a:path w="18" h="22">
                  <a:moveTo>
                    <a:pt x="18" y="0"/>
                  </a:moveTo>
                  <a:cubicBezTo>
                    <a:pt x="18" y="1"/>
                    <a:pt x="18" y="2"/>
                    <a:pt x="18" y="2"/>
                  </a:cubicBezTo>
                  <a:cubicBezTo>
                    <a:pt x="13" y="8"/>
                    <a:pt x="8" y="15"/>
                    <a:pt x="4" y="22"/>
                  </a:cubicBezTo>
                  <a:cubicBezTo>
                    <a:pt x="0" y="15"/>
                    <a:pt x="0" y="14"/>
                    <a:pt x="6" y="10"/>
                  </a:cubicBezTo>
                  <a:cubicBezTo>
                    <a:pt x="10" y="7"/>
                    <a:pt x="14" y="4"/>
                    <a:pt x="18"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7" name="Freeform 84460">
              <a:extLst>
                <a:ext uri="{FF2B5EF4-FFF2-40B4-BE49-F238E27FC236}">
                  <a16:creationId xmlns:a16="http://schemas.microsoft.com/office/drawing/2014/main" id="{1E71501B-24FE-4B32-8D29-6E37D348CC50}"/>
                </a:ext>
              </a:extLst>
            </p:cNvPr>
            <p:cNvSpPr>
              <a:spLocks/>
            </p:cNvSpPr>
            <p:nvPr/>
          </p:nvSpPr>
          <p:spPr bwMode="auto">
            <a:xfrm>
              <a:off x="10429875" y="3933826"/>
              <a:ext cx="4763" cy="6350"/>
            </a:xfrm>
            <a:custGeom>
              <a:avLst/>
              <a:gdLst>
                <a:gd name="T0" fmla="*/ 4 w 11"/>
                <a:gd name="T1" fmla="*/ 7 h 14"/>
                <a:gd name="T2" fmla="*/ 11 w 11"/>
                <a:gd name="T3" fmla="*/ 0 h 14"/>
                <a:gd name="T4" fmla="*/ 11 w 11"/>
                <a:gd name="T5" fmla="*/ 14 h 14"/>
                <a:gd name="T6" fmla="*/ 0 w 11"/>
                <a:gd name="T7" fmla="*/ 14 h 14"/>
                <a:gd name="T8" fmla="*/ 4 w 11"/>
                <a:gd name="T9" fmla="*/ 7 h 14"/>
              </a:gdLst>
              <a:ahLst/>
              <a:cxnLst>
                <a:cxn ang="0">
                  <a:pos x="T0" y="T1"/>
                </a:cxn>
                <a:cxn ang="0">
                  <a:pos x="T2" y="T3"/>
                </a:cxn>
                <a:cxn ang="0">
                  <a:pos x="T4" y="T5"/>
                </a:cxn>
                <a:cxn ang="0">
                  <a:pos x="T6" y="T7"/>
                </a:cxn>
                <a:cxn ang="0">
                  <a:pos x="T8" y="T9"/>
                </a:cxn>
              </a:cxnLst>
              <a:rect l="0" t="0" r="r" b="b"/>
              <a:pathLst>
                <a:path w="11" h="14">
                  <a:moveTo>
                    <a:pt x="4" y="7"/>
                  </a:moveTo>
                  <a:cubicBezTo>
                    <a:pt x="6" y="5"/>
                    <a:pt x="8" y="2"/>
                    <a:pt x="11" y="0"/>
                  </a:cubicBezTo>
                  <a:cubicBezTo>
                    <a:pt x="11" y="5"/>
                    <a:pt x="11" y="9"/>
                    <a:pt x="11" y="14"/>
                  </a:cubicBezTo>
                  <a:cubicBezTo>
                    <a:pt x="7" y="14"/>
                    <a:pt x="4" y="14"/>
                    <a:pt x="0" y="14"/>
                  </a:cubicBezTo>
                  <a:cubicBezTo>
                    <a:pt x="2" y="11"/>
                    <a:pt x="3" y="9"/>
                    <a:pt x="4" y="7"/>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8" name="Freeform 84461">
              <a:extLst>
                <a:ext uri="{FF2B5EF4-FFF2-40B4-BE49-F238E27FC236}">
                  <a16:creationId xmlns:a16="http://schemas.microsoft.com/office/drawing/2014/main" id="{52ACBDDD-5B81-4C65-B201-DFB78BEA73E7}"/>
                </a:ext>
              </a:extLst>
            </p:cNvPr>
            <p:cNvSpPr>
              <a:spLocks/>
            </p:cNvSpPr>
            <p:nvPr/>
          </p:nvSpPr>
          <p:spPr bwMode="auto">
            <a:xfrm>
              <a:off x="10410825" y="3932238"/>
              <a:ext cx="4763" cy="6350"/>
            </a:xfrm>
            <a:custGeom>
              <a:avLst/>
              <a:gdLst>
                <a:gd name="T0" fmla="*/ 2 w 10"/>
                <a:gd name="T1" fmla="*/ 5 h 13"/>
                <a:gd name="T2" fmla="*/ 0 w 10"/>
                <a:gd name="T3" fmla="*/ 0 h 13"/>
                <a:gd name="T4" fmla="*/ 10 w 10"/>
                <a:gd name="T5" fmla="*/ 0 h 13"/>
                <a:gd name="T6" fmla="*/ 10 w 10"/>
                <a:gd name="T7" fmla="*/ 13 h 13"/>
                <a:gd name="T8" fmla="*/ 2 w 10"/>
                <a:gd name="T9" fmla="*/ 5 h 13"/>
              </a:gdLst>
              <a:ahLst/>
              <a:cxnLst>
                <a:cxn ang="0">
                  <a:pos x="T0" y="T1"/>
                </a:cxn>
                <a:cxn ang="0">
                  <a:pos x="T2" y="T3"/>
                </a:cxn>
                <a:cxn ang="0">
                  <a:pos x="T4" y="T5"/>
                </a:cxn>
                <a:cxn ang="0">
                  <a:pos x="T6" y="T7"/>
                </a:cxn>
                <a:cxn ang="0">
                  <a:pos x="T8" y="T9"/>
                </a:cxn>
              </a:cxnLst>
              <a:rect l="0" t="0" r="r" b="b"/>
              <a:pathLst>
                <a:path w="10" h="13">
                  <a:moveTo>
                    <a:pt x="2" y="5"/>
                  </a:moveTo>
                  <a:cubicBezTo>
                    <a:pt x="2" y="4"/>
                    <a:pt x="1" y="2"/>
                    <a:pt x="0" y="0"/>
                  </a:cubicBezTo>
                  <a:cubicBezTo>
                    <a:pt x="3" y="0"/>
                    <a:pt x="6" y="0"/>
                    <a:pt x="10" y="0"/>
                  </a:cubicBezTo>
                  <a:cubicBezTo>
                    <a:pt x="10" y="4"/>
                    <a:pt x="10" y="9"/>
                    <a:pt x="10" y="13"/>
                  </a:cubicBezTo>
                  <a:cubicBezTo>
                    <a:pt x="7" y="10"/>
                    <a:pt x="5" y="8"/>
                    <a:pt x="2" y="5"/>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09" name="Freeform 84462">
              <a:extLst>
                <a:ext uri="{FF2B5EF4-FFF2-40B4-BE49-F238E27FC236}">
                  <a16:creationId xmlns:a16="http://schemas.microsoft.com/office/drawing/2014/main" id="{8D29068C-1592-4F62-A011-3F8C61B55B8B}"/>
                </a:ext>
              </a:extLst>
            </p:cNvPr>
            <p:cNvSpPr>
              <a:spLocks/>
            </p:cNvSpPr>
            <p:nvPr/>
          </p:nvSpPr>
          <p:spPr bwMode="auto">
            <a:xfrm>
              <a:off x="10428288" y="3932238"/>
              <a:ext cx="4763" cy="6350"/>
            </a:xfrm>
            <a:custGeom>
              <a:avLst/>
              <a:gdLst>
                <a:gd name="T0" fmla="*/ 5 w 10"/>
                <a:gd name="T1" fmla="*/ 9 h 14"/>
                <a:gd name="T2" fmla="*/ 0 w 10"/>
                <a:gd name="T3" fmla="*/ 14 h 14"/>
                <a:gd name="T4" fmla="*/ 0 w 10"/>
                <a:gd name="T5" fmla="*/ 0 h 14"/>
                <a:gd name="T6" fmla="*/ 10 w 10"/>
                <a:gd name="T7" fmla="*/ 0 h 14"/>
                <a:gd name="T8" fmla="*/ 5 w 10"/>
                <a:gd name="T9" fmla="*/ 9 h 14"/>
              </a:gdLst>
              <a:ahLst/>
              <a:cxnLst>
                <a:cxn ang="0">
                  <a:pos x="T0" y="T1"/>
                </a:cxn>
                <a:cxn ang="0">
                  <a:pos x="T2" y="T3"/>
                </a:cxn>
                <a:cxn ang="0">
                  <a:pos x="T4" y="T5"/>
                </a:cxn>
                <a:cxn ang="0">
                  <a:pos x="T6" y="T7"/>
                </a:cxn>
                <a:cxn ang="0">
                  <a:pos x="T8" y="T9"/>
                </a:cxn>
              </a:cxnLst>
              <a:rect l="0" t="0" r="r" b="b"/>
              <a:pathLst>
                <a:path w="10" h="14">
                  <a:moveTo>
                    <a:pt x="5" y="9"/>
                  </a:moveTo>
                  <a:cubicBezTo>
                    <a:pt x="4" y="10"/>
                    <a:pt x="2" y="12"/>
                    <a:pt x="0" y="14"/>
                  </a:cubicBezTo>
                  <a:cubicBezTo>
                    <a:pt x="0" y="9"/>
                    <a:pt x="0" y="5"/>
                    <a:pt x="0" y="0"/>
                  </a:cubicBezTo>
                  <a:cubicBezTo>
                    <a:pt x="3" y="0"/>
                    <a:pt x="6" y="0"/>
                    <a:pt x="10" y="0"/>
                  </a:cubicBezTo>
                  <a:cubicBezTo>
                    <a:pt x="8" y="3"/>
                    <a:pt x="7" y="6"/>
                    <a:pt x="5" y="9"/>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0" name="Freeform 84463">
              <a:extLst>
                <a:ext uri="{FF2B5EF4-FFF2-40B4-BE49-F238E27FC236}">
                  <a16:creationId xmlns:a16="http://schemas.microsoft.com/office/drawing/2014/main" id="{393B54A4-FD5F-4EA7-AFCB-55B8C9795790}"/>
                </a:ext>
              </a:extLst>
            </p:cNvPr>
            <p:cNvSpPr>
              <a:spLocks/>
            </p:cNvSpPr>
            <p:nvPr/>
          </p:nvSpPr>
          <p:spPr bwMode="auto">
            <a:xfrm>
              <a:off x="10399713" y="3932238"/>
              <a:ext cx="4763" cy="6350"/>
            </a:xfrm>
            <a:custGeom>
              <a:avLst/>
              <a:gdLst>
                <a:gd name="T0" fmla="*/ 9 w 11"/>
                <a:gd name="T1" fmla="*/ 14 h 14"/>
                <a:gd name="T2" fmla="*/ 3 w 11"/>
                <a:gd name="T3" fmla="*/ 5 h 14"/>
                <a:gd name="T4" fmla="*/ 0 w 11"/>
                <a:gd name="T5" fmla="*/ 0 h 14"/>
                <a:gd name="T6" fmla="*/ 11 w 11"/>
                <a:gd name="T7" fmla="*/ 0 h 14"/>
                <a:gd name="T8" fmla="*/ 9 w 11"/>
                <a:gd name="T9" fmla="*/ 14 h 14"/>
              </a:gdLst>
              <a:ahLst/>
              <a:cxnLst>
                <a:cxn ang="0">
                  <a:pos x="T0" y="T1"/>
                </a:cxn>
                <a:cxn ang="0">
                  <a:pos x="T2" y="T3"/>
                </a:cxn>
                <a:cxn ang="0">
                  <a:pos x="T4" y="T5"/>
                </a:cxn>
                <a:cxn ang="0">
                  <a:pos x="T6" y="T7"/>
                </a:cxn>
                <a:cxn ang="0">
                  <a:pos x="T8" y="T9"/>
                </a:cxn>
              </a:cxnLst>
              <a:rect l="0" t="0" r="r" b="b"/>
              <a:pathLst>
                <a:path w="11" h="14">
                  <a:moveTo>
                    <a:pt x="9" y="14"/>
                  </a:moveTo>
                  <a:cubicBezTo>
                    <a:pt x="7" y="11"/>
                    <a:pt x="5" y="8"/>
                    <a:pt x="3" y="5"/>
                  </a:cubicBezTo>
                  <a:cubicBezTo>
                    <a:pt x="2" y="3"/>
                    <a:pt x="1" y="2"/>
                    <a:pt x="0" y="0"/>
                  </a:cubicBezTo>
                  <a:cubicBezTo>
                    <a:pt x="4" y="0"/>
                    <a:pt x="6" y="0"/>
                    <a:pt x="11" y="0"/>
                  </a:cubicBezTo>
                  <a:cubicBezTo>
                    <a:pt x="10" y="5"/>
                    <a:pt x="9" y="9"/>
                    <a:pt x="9" y="14"/>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1" name="Freeform 84464">
              <a:extLst>
                <a:ext uri="{FF2B5EF4-FFF2-40B4-BE49-F238E27FC236}">
                  <a16:creationId xmlns:a16="http://schemas.microsoft.com/office/drawing/2014/main" id="{C5266B66-C4BB-4652-8888-2C8275B80A62}"/>
                </a:ext>
              </a:extLst>
            </p:cNvPr>
            <p:cNvSpPr>
              <a:spLocks/>
            </p:cNvSpPr>
            <p:nvPr/>
          </p:nvSpPr>
          <p:spPr bwMode="auto">
            <a:xfrm>
              <a:off x="10421938" y="3932238"/>
              <a:ext cx="6350" cy="6350"/>
            </a:xfrm>
            <a:custGeom>
              <a:avLst/>
              <a:gdLst>
                <a:gd name="T0" fmla="*/ 0 w 11"/>
                <a:gd name="T1" fmla="*/ 0 h 14"/>
                <a:gd name="T2" fmla="*/ 11 w 11"/>
                <a:gd name="T3" fmla="*/ 0 h 14"/>
                <a:gd name="T4" fmla="*/ 11 w 11"/>
                <a:gd name="T5" fmla="*/ 14 h 14"/>
                <a:gd name="T6" fmla="*/ 0 w 11"/>
                <a:gd name="T7" fmla="*/ 0 h 14"/>
              </a:gdLst>
              <a:ahLst/>
              <a:cxnLst>
                <a:cxn ang="0">
                  <a:pos x="T0" y="T1"/>
                </a:cxn>
                <a:cxn ang="0">
                  <a:pos x="T2" y="T3"/>
                </a:cxn>
                <a:cxn ang="0">
                  <a:pos x="T4" y="T5"/>
                </a:cxn>
                <a:cxn ang="0">
                  <a:pos x="T6" y="T7"/>
                </a:cxn>
              </a:cxnLst>
              <a:rect l="0" t="0" r="r" b="b"/>
              <a:pathLst>
                <a:path w="11" h="14">
                  <a:moveTo>
                    <a:pt x="0" y="0"/>
                  </a:moveTo>
                  <a:cubicBezTo>
                    <a:pt x="4" y="0"/>
                    <a:pt x="7" y="0"/>
                    <a:pt x="11" y="0"/>
                  </a:cubicBezTo>
                  <a:cubicBezTo>
                    <a:pt x="11" y="4"/>
                    <a:pt x="11" y="9"/>
                    <a:pt x="11" y="14"/>
                  </a:cubicBezTo>
                  <a:cubicBezTo>
                    <a:pt x="7" y="9"/>
                    <a:pt x="4" y="5"/>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2" name="Freeform 84468">
              <a:extLst>
                <a:ext uri="{FF2B5EF4-FFF2-40B4-BE49-F238E27FC236}">
                  <a16:creationId xmlns:a16="http://schemas.microsoft.com/office/drawing/2014/main" id="{598036B8-63F2-48EF-8F08-22D8AB0B051C}"/>
                </a:ext>
              </a:extLst>
            </p:cNvPr>
            <p:cNvSpPr>
              <a:spLocks/>
            </p:cNvSpPr>
            <p:nvPr/>
          </p:nvSpPr>
          <p:spPr bwMode="auto">
            <a:xfrm>
              <a:off x="10417175" y="3932238"/>
              <a:ext cx="3175" cy="6350"/>
            </a:xfrm>
            <a:custGeom>
              <a:avLst/>
              <a:gdLst>
                <a:gd name="T0" fmla="*/ 9 w 9"/>
                <a:gd name="T1" fmla="*/ 3 h 15"/>
                <a:gd name="T2" fmla="*/ 0 w 9"/>
                <a:gd name="T3" fmla="*/ 15 h 15"/>
                <a:gd name="T4" fmla="*/ 0 w 9"/>
                <a:gd name="T5" fmla="*/ 0 h 15"/>
                <a:gd name="T6" fmla="*/ 9 w 9"/>
                <a:gd name="T7" fmla="*/ 3 h 15"/>
              </a:gdLst>
              <a:ahLst/>
              <a:cxnLst>
                <a:cxn ang="0">
                  <a:pos x="T0" y="T1"/>
                </a:cxn>
                <a:cxn ang="0">
                  <a:pos x="T2" y="T3"/>
                </a:cxn>
                <a:cxn ang="0">
                  <a:pos x="T4" y="T5"/>
                </a:cxn>
                <a:cxn ang="0">
                  <a:pos x="T6" y="T7"/>
                </a:cxn>
              </a:cxnLst>
              <a:rect l="0" t="0" r="r" b="b"/>
              <a:pathLst>
                <a:path w="9" h="15">
                  <a:moveTo>
                    <a:pt x="9" y="3"/>
                  </a:moveTo>
                  <a:cubicBezTo>
                    <a:pt x="6" y="7"/>
                    <a:pt x="3" y="11"/>
                    <a:pt x="0" y="15"/>
                  </a:cubicBezTo>
                  <a:cubicBezTo>
                    <a:pt x="0" y="10"/>
                    <a:pt x="0" y="6"/>
                    <a:pt x="0" y="0"/>
                  </a:cubicBezTo>
                  <a:cubicBezTo>
                    <a:pt x="3" y="1"/>
                    <a:pt x="6" y="2"/>
                    <a:pt x="9" y="3"/>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3" name="Freeform 84469">
              <a:extLst>
                <a:ext uri="{FF2B5EF4-FFF2-40B4-BE49-F238E27FC236}">
                  <a16:creationId xmlns:a16="http://schemas.microsoft.com/office/drawing/2014/main" id="{7421603A-A191-4AB1-9D41-812E851F9EC2}"/>
                </a:ext>
              </a:extLst>
            </p:cNvPr>
            <p:cNvSpPr>
              <a:spLocks/>
            </p:cNvSpPr>
            <p:nvPr/>
          </p:nvSpPr>
          <p:spPr bwMode="auto">
            <a:xfrm>
              <a:off x="10404475" y="3932238"/>
              <a:ext cx="4763" cy="6350"/>
            </a:xfrm>
            <a:custGeom>
              <a:avLst/>
              <a:gdLst>
                <a:gd name="T0" fmla="*/ 8 w 8"/>
                <a:gd name="T1" fmla="*/ 3 h 14"/>
                <a:gd name="T2" fmla="*/ 0 w 8"/>
                <a:gd name="T3" fmla="*/ 14 h 14"/>
                <a:gd name="T4" fmla="*/ 0 w 8"/>
                <a:gd name="T5" fmla="*/ 0 h 14"/>
                <a:gd name="T6" fmla="*/ 8 w 8"/>
                <a:gd name="T7" fmla="*/ 0 h 14"/>
                <a:gd name="T8" fmla="*/ 8 w 8"/>
                <a:gd name="T9" fmla="*/ 3 h 14"/>
              </a:gdLst>
              <a:ahLst/>
              <a:cxnLst>
                <a:cxn ang="0">
                  <a:pos x="T0" y="T1"/>
                </a:cxn>
                <a:cxn ang="0">
                  <a:pos x="T2" y="T3"/>
                </a:cxn>
                <a:cxn ang="0">
                  <a:pos x="T4" y="T5"/>
                </a:cxn>
                <a:cxn ang="0">
                  <a:pos x="T6" y="T7"/>
                </a:cxn>
                <a:cxn ang="0">
                  <a:pos x="T8" y="T9"/>
                </a:cxn>
              </a:cxnLst>
              <a:rect l="0" t="0" r="r" b="b"/>
              <a:pathLst>
                <a:path w="8" h="14">
                  <a:moveTo>
                    <a:pt x="8" y="3"/>
                  </a:moveTo>
                  <a:cubicBezTo>
                    <a:pt x="6" y="6"/>
                    <a:pt x="3" y="10"/>
                    <a:pt x="0" y="14"/>
                  </a:cubicBezTo>
                  <a:cubicBezTo>
                    <a:pt x="0" y="9"/>
                    <a:pt x="0" y="5"/>
                    <a:pt x="0" y="0"/>
                  </a:cubicBezTo>
                  <a:cubicBezTo>
                    <a:pt x="3" y="0"/>
                    <a:pt x="5" y="0"/>
                    <a:pt x="8" y="0"/>
                  </a:cubicBezTo>
                  <a:cubicBezTo>
                    <a:pt x="8" y="1"/>
                    <a:pt x="8" y="2"/>
                    <a:pt x="8" y="3"/>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4" name="Freeform 84470">
              <a:extLst>
                <a:ext uri="{FF2B5EF4-FFF2-40B4-BE49-F238E27FC236}">
                  <a16:creationId xmlns:a16="http://schemas.microsoft.com/office/drawing/2014/main" id="{37E7C2FD-D10E-4F2B-A9BF-8A98CA190175}"/>
                </a:ext>
              </a:extLst>
            </p:cNvPr>
            <p:cNvSpPr>
              <a:spLocks/>
            </p:cNvSpPr>
            <p:nvPr/>
          </p:nvSpPr>
          <p:spPr bwMode="auto">
            <a:xfrm>
              <a:off x="10858500" y="4064001"/>
              <a:ext cx="17463" cy="4763"/>
            </a:xfrm>
            <a:custGeom>
              <a:avLst/>
              <a:gdLst>
                <a:gd name="T0" fmla="*/ 0 w 38"/>
                <a:gd name="T1" fmla="*/ 0 h 10"/>
                <a:gd name="T2" fmla="*/ 38 w 38"/>
                <a:gd name="T3" fmla="*/ 10 h 10"/>
                <a:gd name="T4" fmla="*/ 0 w 38"/>
                <a:gd name="T5" fmla="*/ 0 h 10"/>
              </a:gdLst>
              <a:ahLst/>
              <a:cxnLst>
                <a:cxn ang="0">
                  <a:pos x="T0" y="T1"/>
                </a:cxn>
                <a:cxn ang="0">
                  <a:pos x="T2" y="T3"/>
                </a:cxn>
                <a:cxn ang="0">
                  <a:pos x="T4" y="T5"/>
                </a:cxn>
              </a:cxnLst>
              <a:rect l="0" t="0" r="r" b="b"/>
              <a:pathLst>
                <a:path w="38" h="10">
                  <a:moveTo>
                    <a:pt x="0" y="0"/>
                  </a:moveTo>
                  <a:cubicBezTo>
                    <a:pt x="14" y="0"/>
                    <a:pt x="26" y="5"/>
                    <a:pt x="38" y="10"/>
                  </a:cubicBezTo>
                  <a:cubicBezTo>
                    <a:pt x="25" y="7"/>
                    <a:pt x="13" y="3"/>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5" name="Freeform 84471">
              <a:extLst>
                <a:ext uri="{FF2B5EF4-FFF2-40B4-BE49-F238E27FC236}">
                  <a16:creationId xmlns:a16="http://schemas.microsoft.com/office/drawing/2014/main" id="{CE409004-6495-4261-94C7-1A1E592195FC}"/>
                </a:ext>
              </a:extLst>
            </p:cNvPr>
            <p:cNvSpPr>
              <a:spLocks/>
            </p:cNvSpPr>
            <p:nvPr/>
          </p:nvSpPr>
          <p:spPr bwMode="auto">
            <a:xfrm>
              <a:off x="10896600" y="4227513"/>
              <a:ext cx="7938" cy="3175"/>
            </a:xfrm>
            <a:custGeom>
              <a:avLst/>
              <a:gdLst>
                <a:gd name="T0" fmla="*/ 14 w 14"/>
                <a:gd name="T1" fmla="*/ 0 h 6"/>
                <a:gd name="T2" fmla="*/ 14 w 14"/>
                <a:gd name="T3" fmla="*/ 6 h 6"/>
                <a:gd name="T4" fmla="*/ 0 w 14"/>
                <a:gd name="T5" fmla="*/ 6 h 6"/>
                <a:gd name="T6" fmla="*/ 0 w 14"/>
                <a:gd name="T7" fmla="*/ 5 h 6"/>
                <a:gd name="T8" fmla="*/ 14 w 14"/>
                <a:gd name="T9" fmla="*/ 0 h 6"/>
              </a:gdLst>
              <a:ahLst/>
              <a:cxnLst>
                <a:cxn ang="0">
                  <a:pos x="T0" y="T1"/>
                </a:cxn>
                <a:cxn ang="0">
                  <a:pos x="T2" y="T3"/>
                </a:cxn>
                <a:cxn ang="0">
                  <a:pos x="T4" y="T5"/>
                </a:cxn>
                <a:cxn ang="0">
                  <a:pos x="T6" y="T7"/>
                </a:cxn>
                <a:cxn ang="0">
                  <a:pos x="T8" y="T9"/>
                </a:cxn>
              </a:cxnLst>
              <a:rect l="0" t="0" r="r" b="b"/>
              <a:pathLst>
                <a:path w="14" h="6">
                  <a:moveTo>
                    <a:pt x="14" y="0"/>
                  </a:moveTo>
                  <a:cubicBezTo>
                    <a:pt x="14" y="3"/>
                    <a:pt x="14" y="4"/>
                    <a:pt x="14" y="6"/>
                  </a:cubicBezTo>
                  <a:cubicBezTo>
                    <a:pt x="10" y="6"/>
                    <a:pt x="5" y="6"/>
                    <a:pt x="0" y="6"/>
                  </a:cubicBezTo>
                  <a:cubicBezTo>
                    <a:pt x="0" y="6"/>
                    <a:pt x="0" y="5"/>
                    <a:pt x="0" y="5"/>
                  </a:cubicBezTo>
                  <a:cubicBezTo>
                    <a:pt x="5" y="3"/>
                    <a:pt x="9" y="2"/>
                    <a:pt x="14"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6" name="Freeform 84472">
              <a:extLst>
                <a:ext uri="{FF2B5EF4-FFF2-40B4-BE49-F238E27FC236}">
                  <a16:creationId xmlns:a16="http://schemas.microsoft.com/office/drawing/2014/main" id="{2A1735F6-DA3C-4C80-9D75-1A126E45FBBE}"/>
                </a:ext>
              </a:extLst>
            </p:cNvPr>
            <p:cNvSpPr>
              <a:spLocks/>
            </p:cNvSpPr>
            <p:nvPr/>
          </p:nvSpPr>
          <p:spPr bwMode="auto">
            <a:xfrm>
              <a:off x="10844213" y="4368801"/>
              <a:ext cx="6350" cy="3175"/>
            </a:xfrm>
            <a:custGeom>
              <a:avLst/>
              <a:gdLst>
                <a:gd name="T0" fmla="*/ 0 w 14"/>
                <a:gd name="T1" fmla="*/ 3 h 5"/>
                <a:gd name="T2" fmla="*/ 14 w 14"/>
                <a:gd name="T3" fmla="*/ 0 h 5"/>
                <a:gd name="T4" fmla="*/ 0 w 14"/>
                <a:gd name="T5" fmla="*/ 3 h 5"/>
              </a:gdLst>
              <a:ahLst/>
              <a:cxnLst>
                <a:cxn ang="0">
                  <a:pos x="T0" y="T1"/>
                </a:cxn>
                <a:cxn ang="0">
                  <a:pos x="T2" y="T3"/>
                </a:cxn>
                <a:cxn ang="0">
                  <a:pos x="T4" y="T5"/>
                </a:cxn>
              </a:cxnLst>
              <a:rect l="0" t="0" r="r" b="b"/>
              <a:pathLst>
                <a:path w="14" h="5">
                  <a:moveTo>
                    <a:pt x="0" y="3"/>
                  </a:moveTo>
                  <a:cubicBezTo>
                    <a:pt x="4" y="2"/>
                    <a:pt x="9" y="1"/>
                    <a:pt x="14" y="0"/>
                  </a:cubicBezTo>
                  <a:cubicBezTo>
                    <a:pt x="13" y="5"/>
                    <a:pt x="9" y="5"/>
                    <a:pt x="0" y="3"/>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7" name="Freeform 84473">
              <a:extLst>
                <a:ext uri="{FF2B5EF4-FFF2-40B4-BE49-F238E27FC236}">
                  <a16:creationId xmlns:a16="http://schemas.microsoft.com/office/drawing/2014/main" id="{B92E325B-CF67-45AB-9599-4138E13F673A}"/>
                </a:ext>
              </a:extLst>
            </p:cNvPr>
            <p:cNvSpPr>
              <a:spLocks/>
            </p:cNvSpPr>
            <p:nvPr/>
          </p:nvSpPr>
          <p:spPr bwMode="auto">
            <a:xfrm>
              <a:off x="10850563" y="4086226"/>
              <a:ext cx="6350" cy="4763"/>
            </a:xfrm>
            <a:custGeom>
              <a:avLst/>
              <a:gdLst>
                <a:gd name="T0" fmla="*/ 13 w 13"/>
                <a:gd name="T1" fmla="*/ 6 h 7"/>
                <a:gd name="T2" fmla="*/ 8 w 13"/>
                <a:gd name="T3" fmla="*/ 6 h 7"/>
                <a:gd name="T4" fmla="*/ 2 w 13"/>
                <a:gd name="T5" fmla="*/ 0 h 7"/>
                <a:gd name="T6" fmla="*/ 13 w 13"/>
                <a:gd name="T7" fmla="*/ 6 h 7"/>
              </a:gdLst>
              <a:ahLst/>
              <a:cxnLst>
                <a:cxn ang="0">
                  <a:pos x="T0" y="T1"/>
                </a:cxn>
                <a:cxn ang="0">
                  <a:pos x="T2" y="T3"/>
                </a:cxn>
                <a:cxn ang="0">
                  <a:pos x="T4" y="T5"/>
                </a:cxn>
                <a:cxn ang="0">
                  <a:pos x="T6" y="T7"/>
                </a:cxn>
              </a:cxnLst>
              <a:rect l="0" t="0" r="r" b="b"/>
              <a:pathLst>
                <a:path w="13" h="7">
                  <a:moveTo>
                    <a:pt x="13" y="6"/>
                  </a:moveTo>
                  <a:cubicBezTo>
                    <a:pt x="11" y="6"/>
                    <a:pt x="9" y="7"/>
                    <a:pt x="8" y="6"/>
                  </a:cubicBezTo>
                  <a:cubicBezTo>
                    <a:pt x="0" y="2"/>
                    <a:pt x="0" y="2"/>
                    <a:pt x="2" y="0"/>
                  </a:cubicBezTo>
                  <a:cubicBezTo>
                    <a:pt x="5" y="1"/>
                    <a:pt x="8" y="3"/>
                    <a:pt x="13" y="6"/>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8" name="Freeform 84474">
              <a:extLst>
                <a:ext uri="{FF2B5EF4-FFF2-40B4-BE49-F238E27FC236}">
                  <a16:creationId xmlns:a16="http://schemas.microsoft.com/office/drawing/2014/main" id="{BEA96AC6-71EB-437B-93D9-9BF80565658B}"/>
                </a:ext>
              </a:extLst>
            </p:cNvPr>
            <p:cNvSpPr>
              <a:spLocks/>
            </p:cNvSpPr>
            <p:nvPr/>
          </p:nvSpPr>
          <p:spPr bwMode="auto">
            <a:xfrm>
              <a:off x="10883900" y="4370388"/>
              <a:ext cx="6350" cy="1588"/>
            </a:xfrm>
            <a:custGeom>
              <a:avLst/>
              <a:gdLst>
                <a:gd name="T0" fmla="*/ 0 w 14"/>
                <a:gd name="T1" fmla="*/ 0 h 1"/>
                <a:gd name="T2" fmla="*/ 14 w 14"/>
                <a:gd name="T3" fmla="*/ 0 h 1"/>
                <a:gd name="T4" fmla="*/ 14 w 14"/>
                <a:gd name="T5" fmla="*/ 1 h 1"/>
                <a:gd name="T6" fmla="*/ 0 w 14"/>
                <a:gd name="T7" fmla="*/ 1 h 1"/>
                <a:gd name="T8" fmla="*/ 0 w 14"/>
                <a:gd name="T9" fmla="*/ 0 h 1"/>
              </a:gdLst>
              <a:ahLst/>
              <a:cxnLst>
                <a:cxn ang="0">
                  <a:pos x="T0" y="T1"/>
                </a:cxn>
                <a:cxn ang="0">
                  <a:pos x="T2" y="T3"/>
                </a:cxn>
                <a:cxn ang="0">
                  <a:pos x="T4" y="T5"/>
                </a:cxn>
                <a:cxn ang="0">
                  <a:pos x="T6" y="T7"/>
                </a:cxn>
                <a:cxn ang="0">
                  <a:pos x="T8" y="T9"/>
                </a:cxn>
              </a:cxnLst>
              <a:rect l="0" t="0" r="r" b="b"/>
              <a:pathLst>
                <a:path w="14" h="1">
                  <a:moveTo>
                    <a:pt x="0" y="0"/>
                  </a:moveTo>
                  <a:cubicBezTo>
                    <a:pt x="5" y="0"/>
                    <a:pt x="9" y="0"/>
                    <a:pt x="14" y="0"/>
                  </a:cubicBezTo>
                  <a:cubicBezTo>
                    <a:pt x="14" y="0"/>
                    <a:pt x="14" y="0"/>
                    <a:pt x="14" y="1"/>
                  </a:cubicBezTo>
                  <a:cubicBezTo>
                    <a:pt x="10" y="1"/>
                    <a:pt x="5" y="1"/>
                    <a:pt x="0" y="1"/>
                  </a:cubicBezTo>
                  <a:cubicBezTo>
                    <a:pt x="0" y="0"/>
                    <a:pt x="0" y="0"/>
                    <a:pt x="0" y="0"/>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19" name="Freeform 84475">
              <a:extLst>
                <a:ext uri="{FF2B5EF4-FFF2-40B4-BE49-F238E27FC236}">
                  <a16:creationId xmlns:a16="http://schemas.microsoft.com/office/drawing/2014/main" id="{55463709-FD80-4260-995A-2442A6A3D2D0}"/>
                </a:ext>
              </a:extLst>
            </p:cNvPr>
            <p:cNvSpPr>
              <a:spLocks/>
            </p:cNvSpPr>
            <p:nvPr/>
          </p:nvSpPr>
          <p:spPr bwMode="auto">
            <a:xfrm>
              <a:off x="10668000" y="4017963"/>
              <a:ext cx="3175" cy="192088"/>
            </a:xfrm>
            <a:custGeom>
              <a:avLst/>
              <a:gdLst>
                <a:gd name="T0" fmla="*/ 6 w 7"/>
                <a:gd name="T1" fmla="*/ 200 h 401"/>
                <a:gd name="T2" fmla="*/ 6 w 7"/>
                <a:gd name="T3" fmla="*/ 395 h 401"/>
                <a:gd name="T4" fmla="*/ 6 w 7"/>
                <a:gd name="T5" fmla="*/ 398 h 401"/>
                <a:gd name="T6" fmla="*/ 3 w 7"/>
                <a:gd name="T7" fmla="*/ 401 h 401"/>
                <a:gd name="T8" fmla="*/ 0 w 7"/>
                <a:gd name="T9" fmla="*/ 398 h 401"/>
                <a:gd name="T10" fmla="*/ 0 w 7"/>
                <a:gd name="T11" fmla="*/ 395 h 401"/>
                <a:gd name="T12" fmla="*/ 0 w 7"/>
                <a:gd name="T13" fmla="*/ 6 h 401"/>
                <a:gd name="T14" fmla="*/ 3 w 7"/>
                <a:gd name="T15" fmla="*/ 0 h 401"/>
                <a:gd name="T16" fmla="*/ 6 w 7"/>
                <a:gd name="T17" fmla="*/ 6 h 401"/>
                <a:gd name="T18" fmla="*/ 6 w 7"/>
                <a:gd name="T19" fmla="*/ 20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01">
                  <a:moveTo>
                    <a:pt x="6" y="200"/>
                  </a:moveTo>
                  <a:cubicBezTo>
                    <a:pt x="6" y="265"/>
                    <a:pt x="6" y="330"/>
                    <a:pt x="6" y="395"/>
                  </a:cubicBezTo>
                  <a:cubicBezTo>
                    <a:pt x="6" y="396"/>
                    <a:pt x="6" y="397"/>
                    <a:pt x="6" y="398"/>
                  </a:cubicBezTo>
                  <a:cubicBezTo>
                    <a:pt x="5" y="400"/>
                    <a:pt x="4" y="400"/>
                    <a:pt x="3" y="401"/>
                  </a:cubicBezTo>
                  <a:cubicBezTo>
                    <a:pt x="2" y="400"/>
                    <a:pt x="1" y="399"/>
                    <a:pt x="0" y="398"/>
                  </a:cubicBezTo>
                  <a:cubicBezTo>
                    <a:pt x="0" y="397"/>
                    <a:pt x="0" y="396"/>
                    <a:pt x="0" y="395"/>
                  </a:cubicBezTo>
                  <a:cubicBezTo>
                    <a:pt x="0" y="265"/>
                    <a:pt x="0" y="136"/>
                    <a:pt x="0" y="6"/>
                  </a:cubicBezTo>
                  <a:cubicBezTo>
                    <a:pt x="0" y="4"/>
                    <a:pt x="2" y="0"/>
                    <a:pt x="3" y="0"/>
                  </a:cubicBezTo>
                  <a:cubicBezTo>
                    <a:pt x="7" y="0"/>
                    <a:pt x="6" y="4"/>
                    <a:pt x="6" y="6"/>
                  </a:cubicBezTo>
                  <a:cubicBezTo>
                    <a:pt x="6" y="71"/>
                    <a:pt x="6" y="135"/>
                    <a:pt x="6" y="200"/>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0" name="Freeform 84476">
              <a:extLst>
                <a:ext uri="{FF2B5EF4-FFF2-40B4-BE49-F238E27FC236}">
                  <a16:creationId xmlns:a16="http://schemas.microsoft.com/office/drawing/2014/main" id="{CBAAB2D1-6BC2-4325-B9AA-CC2527E7F105}"/>
                </a:ext>
              </a:extLst>
            </p:cNvPr>
            <p:cNvSpPr>
              <a:spLocks/>
            </p:cNvSpPr>
            <p:nvPr/>
          </p:nvSpPr>
          <p:spPr bwMode="auto">
            <a:xfrm>
              <a:off x="10699750" y="4017963"/>
              <a:ext cx="4763" cy="192088"/>
            </a:xfrm>
            <a:custGeom>
              <a:avLst/>
              <a:gdLst>
                <a:gd name="T0" fmla="*/ 1 w 9"/>
                <a:gd name="T1" fmla="*/ 201 h 401"/>
                <a:gd name="T2" fmla="*/ 1 w 9"/>
                <a:gd name="T3" fmla="*/ 7 h 401"/>
                <a:gd name="T4" fmla="*/ 4 w 9"/>
                <a:gd name="T5" fmla="*/ 0 h 401"/>
                <a:gd name="T6" fmla="*/ 7 w 9"/>
                <a:gd name="T7" fmla="*/ 7 h 401"/>
                <a:gd name="T8" fmla="*/ 7 w 9"/>
                <a:gd name="T9" fmla="*/ 394 h 401"/>
                <a:gd name="T10" fmla="*/ 4 w 9"/>
                <a:gd name="T11" fmla="*/ 401 h 401"/>
                <a:gd name="T12" fmla="*/ 1 w 9"/>
                <a:gd name="T13" fmla="*/ 394 h 401"/>
                <a:gd name="T14" fmla="*/ 1 w 9"/>
                <a:gd name="T15" fmla="*/ 201 h 4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01">
                  <a:moveTo>
                    <a:pt x="1" y="201"/>
                  </a:moveTo>
                  <a:cubicBezTo>
                    <a:pt x="1" y="136"/>
                    <a:pt x="1" y="72"/>
                    <a:pt x="1" y="7"/>
                  </a:cubicBezTo>
                  <a:cubicBezTo>
                    <a:pt x="1" y="5"/>
                    <a:pt x="3" y="0"/>
                    <a:pt x="4" y="0"/>
                  </a:cubicBezTo>
                  <a:cubicBezTo>
                    <a:pt x="9" y="0"/>
                    <a:pt x="7" y="4"/>
                    <a:pt x="7" y="7"/>
                  </a:cubicBezTo>
                  <a:cubicBezTo>
                    <a:pt x="7" y="136"/>
                    <a:pt x="7" y="265"/>
                    <a:pt x="7" y="394"/>
                  </a:cubicBezTo>
                  <a:cubicBezTo>
                    <a:pt x="7" y="396"/>
                    <a:pt x="9" y="401"/>
                    <a:pt x="4" y="401"/>
                  </a:cubicBezTo>
                  <a:cubicBezTo>
                    <a:pt x="0" y="401"/>
                    <a:pt x="1" y="396"/>
                    <a:pt x="1" y="394"/>
                  </a:cubicBezTo>
                  <a:cubicBezTo>
                    <a:pt x="1" y="329"/>
                    <a:pt x="1" y="265"/>
                    <a:pt x="1" y="201"/>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1" name="Freeform 84477">
              <a:extLst>
                <a:ext uri="{FF2B5EF4-FFF2-40B4-BE49-F238E27FC236}">
                  <a16:creationId xmlns:a16="http://schemas.microsoft.com/office/drawing/2014/main" id="{3D446DDE-C670-4570-8DFE-3D4A1E3A444D}"/>
                </a:ext>
              </a:extLst>
            </p:cNvPr>
            <p:cNvSpPr>
              <a:spLocks/>
            </p:cNvSpPr>
            <p:nvPr/>
          </p:nvSpPr>
          <p:spPr bwMode="auto">
            <a:xfrm>
              <a:off x="10688638" y="4016376"/>
              <a:ext cx="3175" cy="193675"/>
            </a:xfrm>
            <a:custGeom>
              <a:avLst/>
              <a:gdLst>
                <a:gd name="T0" fmla="*/ 2 w 8"/>
                <a:gd name="T1" fmla="*/ 201 h 402"/>
                <a:gd name="T2" fmla="*/ 2 w 8"/>
                <a:gd name="T3" fmla="*/ 7 h 402"/>
                <a:gd name="T4" fmla="*/ 4 w 8"/>
                <a:gd name="T5" fmla="*/ 0 h 402"/>
                <a:gd name="T6" fmla="*/ 7 w 8"/>
                <a:gd name="T7" fmla="*/ 7 h 402"/>
                <a:gd name="T8" fmla="*/ 7 w 8"/>
                <a:gd name="T9" fmla="*/ 397 h 402"/>
                <a:gd name="T10" fmla="*/ 7 w 8"/>
                <a:gd name="T11" fmla="*/ 400 h 402"/>
                <a:gd name="T12" fmla="*/ 4 w 8"/>
                <a:gd name="T13" fmla="*/ 402 h 402"/>
                <a:gd name="T14" fmla="*/ 2 w 8"/>
                <a:gd name="T15" fmla="*/ 400 h 402"/>
                <a:gd name="T16" fmla="*/ 2 w 8"/>
                <a:gd name="T17" fmla="*/ 395 h 402"/>
                <a:gd name="T18" fmla="*/ 2 w 8"/>
                <a:gd name="T19" fmla="*/ 20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02">
                  <a:moveTo>
                    <a:pt x="2" y="201"/>
                  </a:moveTo>
                  <a:cubicBezTo>
                    <a:pt x="2" y="137"/>
                    <a:pt x="2" y="72"/>
                    <a:pt x="2" y="7"/>
                  </a:cubicBezTo>
                  <a:cubicBezTo>
                    <a:pt x="2" y="5"/>
                    <a:pt x="0" y="1"/>
                    <a:pt x="4" y="0"/>
                  </a:cubicBezTo>
                  <a:cubicBezTo>
                    <a:pt x="8" y="0"/>
                    <a:pt x="7" y="4"/>
                    <a:pt x="7" y="7"/>
                  </a:cubicBezTo>
                  <a:cubicBezTo>
                    <a:pt x="7" y="137"/>
                    <a:pt x="7" y="267"/>
                    <a:pt x="7" y="397"/>
                  </a:cubicBezTo>
                  <a:cubicBezTo>
                    <a:pt x="7" y="398"/>
                    <a:pt x="7" y="399"/>
                    <a:pt x="7" y="400"/>
                  </a:cubicBezTo>
                  <a:cubicBezTo>
                    <a:pt x="6" y="401"/>
                    <a:pt x="5" y="402"/>
                    <a:pt x="4" y="402"/>
                  </a:cubicBezTo>
                  <a:cubicBezTo>
                    <a:pt x="4" y="402"/>
                    <a:pt x="2" y="401"/>
                    <a:pt x="2" y="400"/>
                  </a:cubicBezTo>
                  <a:cubicBezTo>
                    <a:pt x="1" y="399"/>
                    <a:pt x="2" y="397"/>
                    <a:pt x="2" y="395"/>
                  </a:cubicBezTo>
                  <a:cubicBezTo>
                    <a:pt x="2" y="331"/>
                    <a:pt x="2" y="266"/>
                    <a:pt x="2" y="201"/>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2" name="Freeform 84478">
              <a:extLst>
                <a:ext uri="{FF2B5EF4-FFF2-40B4-BE49-F238E27FC236}">
                  <a16:creationId xmlns:a16="http://schemas.microsoft.com/office/drawing/2014/main" id="{D90A8591-E91A-4EFA-9C95-A36498FD6F6C}"/>
                </a:ext>
              </a:extLst>
            </p:cNvPr>
            <p:cNvSpPr>
              <a:spLocks/>
            </p:cNvSpPr>
            <p:nvPr/>
          </p:nvSpPr>
          <p:spPr bwMode="auto">
            <a:xfrm>
              <a:off x="10655300" y="4016376"/>
              <a:ext cx="4763" cy="193675"/>
            </a:xfrm>
            <a:custGeom>
              <a:avLst/>
              <a:gdLst>
                <a:gd name="T0" fmla="*/ 7 w 9"/>
                <a:gd name="T1" fmla="*/ 155 h 402"/>
                <a:gd name="T2" fmla="*/ 7 w 9"/>
                <a:gd name="T3" fmla="*/ 299 h 402"/>
                <a:gd name="T4" fmla="*/ 6 w 9"/>
                <a:gd name="T5" fmla="*/ 319 h 402"/>
                <a:gd name="T6" fmla="*/ 7 w 9"/>
                <a:gd name="T7" fmla="*/ 395 h 402"/>
                <a:gd name="T8" fmla="*/ 4 w 9"/>
                <a:gd name="T9" fmla="*/ 402 h 402"/>
                <a:gd name="T10" fmla="*/ 2 w 9"/>
                <a:gd name="T11" fmla="*/ 395 h 402"/>
                <a:gd name="T12" fmla="*/ 1 w 9"/>
                <a:gd name="T13" fmla="*/ 321 h 402"/>
                <a:gd name="T14" fmla="*/ 1 w 9"/>
                <a:gd name="T15" fmla="*/ 9 h 402"/>
                <a:gd name="T16" fmla="*/ 2 w 9"/>
                <a:gd name="T17" fmla="*/ 3 h 402"/>
                <a:gd name="T18" fmla="*/ 4 w 9"/>
                <a:gd name="T19" fmla="*/ 0 h 402"/>
                <a:gd name="T20" fmla="*/ 7 w 9"/>
                <a:gd name="T21" fmla="*/ 3 h 402"/>
                <a:gd name="T22" fmla="*/ 7 w 9"/>
                <a:gd name="T23" fmla="*/ 8 h 402"/>
                <a:gd name="T24" fmla="*/ 7 w 9"/>
                <a:gd name="T25" fmla="*/ 15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02">
                  <a:moveTo>
                    <a:pt x="7" y="155"/>
                  </a:moveTo>
                  <a:cubicBezTo>
                    <a:pt x="7" y="203"/>
                    <a:pt x="7" y="251"/>
                    <a:pt x="7" y="299"/>
                  </a:cubicBezTo>
                  <a:cubicBezTo>
                    <a:pt x="7" y="306"/>
                    <a:pt x="6" y="312"/>
                    <a:pt x="6" y="319"/>
                  </a:cubicBezTo>
                  <a:cubicBezTo>
                    <a:pt x="6" y="344"/>
                    <a:pt x="7" y="370"/>
                    <a:pt x="7" y="395"/>
                  </a:cubicBezTo>
                  <a:cubicBezTo>
                    <a:pt x="7" y="397"/>
                    <a:pt x="9" y="402"/>
                    <a:pt x="4" y="402"/>
                  </a:cubicBezTo>
                  <a:cubicBezTo>
                    <a:pt x="0" y="402"/>
                    <a:pt x="2" y="398"/>
                    <a:pt x="2" y="395"/>
                  </a:cubicBezTo>
                  <a:cubicBezTo>
                    <a:pt x="1" y="370"/>
                    <a:pt x="1" y="345"/>
                    <a:pt x="1" y="321"/>
                  </a:cubicBezTo>
                  <a:cubicBezTo>
                    <a:pt x="1" y="217"/>
                    <a:pt x="1" y="113"/>
                    <a:pt x="1" y="9"/>
                  </a:cubicBezTo>
                  <a:cubicBezTo>
                    <a:pt x="1" y="7"/>
                    <a:pt x="1" y="5"/>
                    <a:pt x="2" y="3"/>
                  </a:cubicBezTo>
                  <a:cubicBezTo>
                    <a:pt x="2" y="2"/>
                    <a:pt x="3" y="1"/>
                    <a:pt x="4" y="0"/>
                  </a:cubicBezTo>
                  <a:cubicBezTo>
                    <a:pt x="5" y="1"/>
                    <a:pt x="6" y="2"/>
                    <a:pt x="7" y="3"/>
                  </a:cubicBezTo>
                  <a:cubicBezTo>
                    <a:pt x="7" y="5"/>
                    <a:pt x="7" y="6"/>
                    <a:pt x="7" y="8"/>
                  </a:cubicBezTo>
                  <a:cubicBezTo>
                    <a:pt x="7" y="57"/>
                    <a:pt x="7" y="106"/>
                    <a:pt x="7" y="155"/>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3" name="Freeform 84479">
              <a:extLst>
                <a:ext uri="{FF2B5EF4-FFF2-40B4-BE49-F238E27FC236}">
                  <a16:creationId xmlns:a16="http://schemas.microsoft.com/office/drawing/2014/main" id="{4B643FBA-5FAF-42D9-9EC3-D7E3E753C64B}"/>
                </a:ext>
              </a:extLst>
            </p:cNvPr>
            <p:cNvSpPr>
              <a:spLocks/>
            </p:cNvSpPr>
            <p:nvPr/>
          </p:nvSpPr>
          <p:spPr bwMode="auto">
            <a:xfrm>
              <a:off x="10677525" y="4016376"/>
              <a:ext cx="4763" cy="193675"/>
            </a:xfrm>
            <a:custGeom>
              <a:avLst/>
              <a:gdLst>
                <a:gd name="T0" fmla="*/ 2 w 9"/>
                <a:gd name="T1" fmla="*/ 201 h 402"/>
                <a:gd name="T2" fmla="*/ 2 w 9"/>
                <a:gd name="T3" fmla="*/ 8 h 402"/>
                <a:gd name="T4" fmla="*/ 4 w 9"/>
                <a:gd name="T5" fmla="*/ 1 h 402"/>
                <a:gd name="T6" fmla="*/ 7 w 9"/>
                <a:gd name="T7" fmla="*/ 8 h 402"/>
                <a:gd name="T8" fmla="*/ 7 w 9"/>
                <a:gd name="T9" fmla="*/ 396 h 402"/>
                <a:gd name="T10" fmla="*/ 7 w 9"/>
                <a:gd name="T11" fmla="*/ 399 h 402"/>
                <a:gd name="T12" fmla="*/ 4 w 9"/>
                <a:gd name="T13" fmla="*/ 402 h 402"/>
                <a:gd name="T14" fmla="*/ 2 w 9"/>
                <a:gd name="T15" fmla="*/ 399 h 402"/>
                <a:gd name="T16" fmla="*/ 2 w 9"/>
                <a:gd name="T17" fmla="*/ 395 h 402"/>
                <a:gd name="T18" fmla="*/ 2 w 9"/>
                <a:gd name="T19" fmla="*/ 20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02">
                  <a:moveTo>
                    <a:pt x="2" y="201"/>
                  </a:moveTo>
                  <a:cubicBezTo>
                    <a:pt x="2" y="137"/>
                    <a:pt x="2" y="72"/>
                    <a:pt x="2" y="8"/>
                  </a:cubicBezTo>
                  <a:cubicBezTo>
                    <a:pt x="2" y="5"/>
                    <a:pt x="0" y="1"/>
                    <a:pt x="4" y="1"/>
                  </a:cubicBezTo>
                  <a:cubicBezTo>
                    <a:pt x="9" y="0"/>
                    <a:pt x="7" y="5"/>
                    <a:pt x="7" y="8"/>
                  </a:cubicBezTo>
                  <a:cubicBezTo>
                    <a:pt x="7" y="137"/>
                    <a:pt x="7" y="267"/>
                    <a:pt x="7" y="396"/>
                  </a:cubicBezTo>
                  <a:cubicBezTo>
                    <a:pt x="7" y="397"/>
                    <a:pt x="8" y="398"/>
                    <a:pt x="7" y="399"/>
                  </a:cubicBezTo>
                  <a:cubicBezTo>
                    <a:pt x="7" y="400"/>
                    <a:pt x="5" y="401"/>
                    <a:pt x="4" y="402"/>
                  </a:cubicBezTo>
                  <a:cubicBezTo>
                    <a:pt x="4" y="401"/>
                    <a:pt x="2" y="400"/>
                    <a:pt x="2" y="399"/>
                  </a:cubicBezTo>
                  <a:cubicBezTo>
                    <a:pt x="2" y="398"/>
                    <a:pt x="2" y="396"/>
                    <a:pt x="2" y="395"/>
                  </a:cubicBezTo>
                  <a:cubicBezTo>
                    <a:pt x="2" y="330"/>
                    <a:pt x="2" y="266"/>
                    <a:pt x="2" y="201"/>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4" name="Freeform 84480">
              <a:extLst>
                <a:ext uri="{FF2B5EF4-FFF2-40B4-BE49-F238E27FC236}">
                  <a16:creationId xmlns:a16="http://schemas.microsoft.com/office/drawing/2014/main" id="{4E5CBCCD-10C9-41CE-B91A-01797BE496C4}"/>
                </a:ext>
              </a:extLst>
            </p:cNvPr>
            <p:cNvSpPr>
              <a:spLocks/>
            </p:cNvSpPr>
            <p:nvPr/>
          </p:nvSpPr>
          <p:spPr bwMode="auto">
            <a:xfrm>
              <a:off x="10725150" y="4149726"/>
              <a:ext cx="46038" cy="3175"/>
            </a:xfrm>
            <a:custGeom>
              <a:avLst/>
              <a:gdLst>
                <a:gd name="T0" fmla="*/ 49 w 97"/>
                <a:gd name="T1" fmla="*/ 0 h 5"/>
                <a:gd name="T2" fmla="*/ 93 w 97"/>
                <a:gd name="T3" fmla="*/ 0 h 5"/>
                <a:gd name="T4" fmla="*/ 97 w 97"/>
                <a:gd name="T5" fmla="*/ 2 h 5"/>
                <a:gd name="T6" fmla="*/ 93 w 97"/>
                <a:gd name="T7" fmla="*/ 5 h 5"/>
                <a:gd name="T8" fmla="*/ 91 w 97"/>
                <a:gd name="T9" fmla="*/ 5 h 5"/>
                <a:gd name="T10" fmla="*/ 16 w 97"/>
                <a:gd name="T11" fmla="*/ 5 h 5"/>
                <a:gd name="T12" fmla="*/ 4 w 97"/>
                <a:gd name="T13" fmla="*/ 5 h 5"/>
                <a:gd name="T14" fmla="*/ 0 w 97"/>
                <a:gd name="T15" fmla="*/ 2 h 5"/>
                <a:gd name="T16" fmla="*/ 4 w 97"/>
                <a:gd name="T17" fmla="*/ 0 h 5"/>
                <a:gd name="T18" fmla="*/ 49 w 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5">
                  <a:moveTo>
                    <a:pt x="49" y="0"/>
                  </a:moveTo>
                  <a:cubicBezTo>
                    <a:pt x="64" y="0"/>
                    <a:pt x="78" y="0"/>
                    <a:pt x="93" y="0"/>
                  </a:cubicBezTo>
                  <a:cubicBezTo>
                    <a:pt x="94" y="0"/>
                    <a:pt x="96" y="1"/>
                    <a:pt x="97" y="2"/>
                  </a:cubicBezTo>
                  <a:cubicBezTo>
                    <a:pt x="96" y="3"/>
                    <a:pt x="94" y="4"/>
                    <a:pt x="93" y="5"/>
                  </a:cubicBezTo>
                  <a:cubicBezTo>
                    <a:pt x="92" y="5"/>
                    <a:pt x="91" y="5"/>
                    <a:pt x="91" y="5"/>
                  </a:cubicBezTo>
                  <a:cubicBezTo>
                    <a:pt x="66" y="5"/>
                    <a:pt x="41" y="5"/>
                    <a:pt x="16" y="5"/>
                  </a:cubicBezTo>
                  <a:cubicBezTo>
                    <a:pt x="12" y="5"/>
                    <a:pt x="8" y="5"/>
                    <a:pt x="4" y="5"/>
                  </a:cubicBezTo>
                  <a:cubicBezTo>
                    <a:pt x="3" y="5"/>
                    <a:pt x="2" y="3"/>
                    <a:pt x="0" y="2"/>
                  </a:cubicBezTo>
                  <a:cubicBezTo>
                    <a:pt x="2" y="2"/>
                    <a:pt x="3" y="0"/>
                    <a:pt x="4" y="0"/>
                  </a:cubicBezTo>
                  <a:cubicBezTo>
                    <a:pt x="19" y="0"/>
                    <a:pt x="34" y="0"/>
                    <a:pt x="49" y="0"/>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5" name="Freeform 84481">
              <a:extLst>
                <a:ext uri="{FF2B5EF4-FFF2-40B4-BE49-F238E27FC236}">
                  <a16:creationId xmlns:a16="http://schemas.microsoft.com/office/drawing/2014/main" id="{3C2C0564-878D-42F5-B30A-C39951D6751E}"/>
                </a:ext>
              </a:extLst>
            </p:cNvPr>
            <p:cNvSpPr>
              <a:spLocks/>
            </p:cNvSpPr>
            <p:nvPr/>
          </p:nvSpPr>
          <p:spPr bwMode="auto">
            <a:xfrm>
              <a:off x="10725150" y="4127501"/>
              <a:ext cx="46038" cy="3175"/>
            </a:xfrm>
            <a:custGeom>
              <a:avLst/>
              <a:gdLst>
                <a:gd name="T0" fmla="*/ 49 w 97"/>
                <a:gd name="T1" fmla="*/ 5 h 5"/>
                <a:gd name="T2" fmla="*/ 5 w 97"/>
                <a:gd name="T3" fmla="*/ 5 h 5"/>
                <a:gd name="T4" fmla="*/ 0 w 97"/>
                <a:gd name="T5" fmla="*/ 3 h 5"/>
                <a:gd name="T6" fmla="*/ 5 w 97"/>
                <a:gd name="T7" fmla="*/ 0 h 5"/>
                <a:gd name="T8" fmla="*/ 92 w 97"/>
                <a:gd name="T9" fmla="*/ 0 h 5"/>
                <a:gd name="T10" fmla="*/ 97 w 97"/>
                <a:gd name="T11" fmla="*/ 2 h 5"/>
                <a:gd name="T12" fmla="*/ 92 w 97"/>
                <a:gd name="T13" fmla="*/ 5 h 5"/>
                <a:gd name="T14" fmla="*/ 49 w 9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5">
                  <a:moveTo>
                    <a:pt x="49" y="5"/>
                  </a:moveTo>
                  <a:cubicBezTo>
                    <a:pt x="34" y="5"/>
                    <a:pt x="20" y="5"/>
                    <a:pt x="5" y="5"/>
                  </a:cubicBezTo>
                  <a:cubicBezTo>
                    <a:pt x="4" y="5"/>
                    <a:pt x="2" y="3"/>
                    <a:pt x="0" y="3"/>
                  </a:cubicBezTo>
                  <a:cubicBezTo>
                    <a:pt x="2" y="2"/>
                    <a:pt x="4" y="0"/>
                    <a:pt x="5" y="0"/>
                  </a:cubicBezTo>
                  <a:cubicBezTo>
                    <a:pt x="34" y="0"/>
                    <a:pt x="63" y="0"/>
                    <a:pt x="92" y="0"/>
                  </a:cubicBezTo>
                  <a:cubicBezTo>
                    <a:pt x="94" y="0"/>
                    <a:pt x="96" y="2"/>
                    <a:pt x="97" y="2"/>
                  </a:cubicBezTo>
                  <a:cubicBezTo>
                    <a:pt x="96" y="3"/>
                    <a:pt x="94" y="5"/>
                    <a:pt x="92" y="5"/>
                  </a:cubicBezTo>
                  <a:cubicBezTo>
                    <a:pt x="78" y="5"/>
                    <a:pt x="63" y="5"/>
                    <a:pt x="49" y="5"/>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6" name="Freeform 84482">
              <a:extLst>
                <a:ext uri="{FF2B5EF4-FFF2-40B4-BE49-F238E27FC236}">
                  <a16:creationId xmlns:a16="http://schemas.microsoft.com/office/drawing/2014/main" id="{F9193439-5368-4D34-82D6-A45C5A1A2B6F}"/>
                </a:ext>
              </a:extLst>
            </p:cNvPr>
            <p:cNvSpPr>
              <a:spLocks/>
            </p:cNvSpPr>
            <p:nvPr/>
          </p:nvSpPr>
          <p:spPr bwMode="auto">
            <a:xfrm>
              <a:off x="10725150" y="4160838"/>
              <a:ext cx="46038" cy="3175"/>
            </a:xfrm>
            <a:custGeom>
              <a:avLst/>
              <a:gdLst>
                <a:gd name="T0" fmla="*/ 48 w 97"/>
                <a:gd name="T1" fmla="*/ 6 h 6"/>
                <a:gd name="T2" fmla="*/ 6 w 97"/>
                <a:gd name="T3" fmla="*/ 5 h 6"/>
                <a:gd name="T4" fmla="*/ 0 w 97"/>
                <a:gd name="T5" fmla="*/ 3 h 6"/>
                <a:gd name="T6" fmla="*/ 6 w 97"/>
                <a:gd name="T7" fmla="*/ 0 h 6"/>
                <a:gd name="T8" fmla="*/ 92 w 97"/>
                <a:gd name="T9" fmla="*/ 0 h 6"/>
                <a:gd name="T10" fmla="*/ 94 w 97"/>
                <a:gd name="T11" fmla="*/ 0 h 6"/>
                <a:gd name="T12" fmla="*/ 97 w 97"/>
                <a:gd name="T13" fmla="*/ 3 h 6"/>
                <a:gd name="T14" fmla="*/ 94 w 97"/>
                <a:gd name="T15" fmla="*/ 5 h 6"/>
                <a:gd name="T16" fmla="*/ 83 w 97"/>
                <a:gd name="T17" fmla="*/ 6 h 6"/>
                <a:gd name="T18" fmla="*/ 48 w 97"/>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6">
                  <a:moveTo>
                    <a:pt x="48" y="6"/>
                  </a:moveTo>
                  <a:cubicBezTo>
                    <a:pt x="34" y="6"/>
                    <a:pt x="20" y="6"/>
                    <a:pt x="6" y="5"/>
                  </a:cubicBezTo>
                  <a:cubicBezTo>
                    <a:pt x="4" y="5"/>
                    <a:pt x="2" y="4"/>
                    <a:pt x="0" y="3"/>
                  </a:cubicBezTo>
                  <a:cubicBezTo>
                    <a:pt x="2" y="2"/>
                    <a:pt x="4" y="0"/>
                    <a:pt x="6" y="0"/>
                  </a:cubicBezTo>
                  <a:cubicBezTo>
                    <a:pt x="34" y="0"/>
                    <a:pt x="63" y="0"/>
                    <a:pt x="92" y="0"/>
                  </a:cubicBezTo>
                  <a:cubicBezTo>
                    <a:pt x="92" y="0"/>
                    <a:pt x="93" y="0"/>
                    <a:pt x="94" y="0"/>
                  </a:cubicBezTo>
                  <a:cubicBezTo>
                    <a:pt x="95" y="1"/>
                    <a:pt x="96" y="2"/>
                    <a:pt x="97" y="3"/>
                  </a:cubicBezTo>
                  <a:cubicBezTo>
                    <a:pt x="96" y="4"/>
                    <a:pt x="95" y="5"/>
                    <a:pt x="94" y="5"/>
                  </a:cubicBezTo>
                  <a:cubicBezTo>
                    <a:pt x="90" y="6"/>
                    <a:pt x="87" y="6"/>
                    <a:pt x="83" y="6"/>
                  </a:cubicBezTo>
                  <a:cubicBezTo>
                    <a:pt x="72" y="6"/>
                    <a:pt x="60" y="6"/>
                    <a:pt x="48" y="6"/>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7" name="Freeform 84483">
              <a:extLst>
                <a:ext uri="{FF2B5EF4-FFF2-40B4-BE49-F238E27FC236}">
                  <a16:creationId xmlns:a16="http://schemas.microsoft.com/office/drawing/2014/main" id="{E91C9A0A-927A-4603-A3CE-BA619475FDC7}"/>
                </a:ext>
              </a:extLst>
            </p:cNvPr>
            <p:cNvSpPr>
              <a:spLocks/>
            </p:cNvSpPr>
            <p:nvPr/>
          </p:nvSpPr>
          <p:spPr bwMode="auto">
            <a:xfrm>
              <a:off x="10725150" y="4216401"/>
              <a:ext cx="46038" cy="3175"/>
            </a:xfrm>
            <a:custGeom>
              <a:avLst/>
              <a:gdLst>
                <a:gd name="T0" fmla="*/ 48 w 97"/>
                <a:gd name="T1" fmla="*/ 6 h 6"/>
                <a:gd name="T2" fmla="*/ 7 w 97"/>
                <a:gd name="T3" fmla="*/ 6 h 6"/>
                <a:gd name="T4" fmla="*/ 4 w 97"/>
                <a:gd name="T5" fmla="*/ 5 h 6"/>
                <a:gd name="T6" fmla="*/ 0 w 97"/>
                <a:gd name="T7" fmla="*/ 3 h 6"/>
                <a:gd name="T8" fmla="*/ 4 w 97"/>
                <a:gd name="T9" fmla="*/ 0 h 6"/>
                <a:gd name="T10" fmla="*/ 18 w 97"/>
                <a:gd name="T11" fmla="*/ 0 h 6"/>
                <a:gd name="T12" fmla="*/ 89 w 97"/>
                <a:gd name="T13" fmla="*/ 0 h 6"/>
                <a:gd name="T14" fmla="*/ 94 w 97"/>
                <a:gd name="T15" fmla="*/ 0 h 6"/>
                <a:gd name="T16" fmla="*/ 97 w 97"/>
                <a:gd name="T17" fmla="*/ 3 h 6"/>
                <a:gd name="T18" fmla="*/ 95 w 97"/>
                <a:gd name="T19" fmla="*/ 5 h 6"/>
                <a:gd name="T20" fmla="*/ 91 w 97"/>
                <a:gd name="T21" fmla="*/ 6 h 6"/>
                <a:gd name="T22" fmla="*/ 48 w 97"/>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6">
                  <a:moveTo>
                    <a:pt x="48" y="6"/>
                  </a:moveTo>
                  <a:cubicBezTo>
                    <a:pt x="35" y="6"/>
                    <a:pt x="21" y="6"/>
                    <a:pt x="7" y="6"/>
                  </a:cubicBezTo>
                  <a:cubicBezTo>
                    <a:pt x="6" y="6"/>
                    <a:pt x="5" y="6"/>
                    <a:pt x="4" y="5"/>
                  </a:cubicBezTo>
                  <a:cubicBezTo>
                    <a:pt x="2" y="5"/>
                    <a:pt x="1" y="4"/>
                    <a:pt x="0" y="3"/>
                  </a:cubicBezTo>
                  <a:cubicBezTo>
                    <a:pt x="1" y="2"/>
                    <a:pt x="2" y="0"/>
                    <a:pt x="4" y="0"/>
                  </a:cubicBezTo>
                  <a:cubicBezTo>
                    <a:pt x="8" y="0"/>
                    <a:pt x="13" y="0"/>
                    <a:pt x="18" y="0"/>
                  </a:cubicBezTo>
                  <a:cubicBezTo>
                    <a:pt x="42" y="0"/>
                    <a:pt x="66" y="0"/>
                    <a:pt x="89" y="0"/>
                  </a:cubicBezTo>
                  <a:cubicBezTo>
                    <a:pt x="91" y="0"/>
                    <a:pt x="93" y="0"/>
                    <a:pt x="94" y="0"/>
                  </a:cubicBezTo>
                  <a:cubicBezTo>
                    <a:pt x="96" y="1"/>
                    <a:pt x="96" y="2"/>
                    <a:pt x="97" y="3"/>
                  </a:cubicBezTo>
                  <a:cubicBezTo>
                    <a:pt x="96" y="4"/>
                    <a:pt x="96" y="5"/>
                    <a:pt x="95" y="5"/>
                  </a:cubicBezTo>
                  <a:cubicBezTo>
                    <a:pt x="94" y="6"/>
                    <a:pt x="92" y="6"/>
                    <a:pt x="91" y="6"/>
                  </a:cubicBezTo>
                  <a:cubicBezTo>
                    <a:pt x="77" y="6"/>
                    <a:pt x="63" y="6"/>
                    <a:pt x="48" y="6"/>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8" name="Freeform 84484">
              <a:extLst>
                <a:ext uri="{FF2B5EF4-FFF2-40B4-BE49-F238E27FC236}">
                  <a16:creationId xmlns:a16="http://schemas.microsoft.com/office/drawing/2014/main" id="{49D05C18-284E-4D31-825B-0485946681B4}"/>
                </a:ext>
              </a:extLst>
            </p:cNvPr>
            <p:cNvSpPr>
              <a:spLocks/>
            </p:cNvSpPr>
            <p:nvPr/>
          </p:nvSpPr>
          <p:spPr bwMode="auto">
            <a:xfrm>
              <a:off x="10725150" y="4194176"/>
              <a:ext cx="46038" cy="3175"/>
            </a:xfrm>
            <a:custGeom>
              <a:avLst/>
              <a:gdLst>
                <a:gd name="T0" fmla="*/ 49 w 97"/>
                <a:gd name="T1" fmla="*/ 6 h 6"/>
                <a:gd name="T2" fmla="*/ 6 w 97"/>
                <a:gd name="T3" fmla="*/ 6 h 6"/>
                <a:gd name="T4" fmla="*/ 0 w 97"/>
                <a:gd name="T5" fmla="*/ 3 h 6"/>
                <a:gd name="T6" fmla="*/ 6 w 97"/>
                <a:gd name="T7" fmla="*/ 0 h 6"/>
                <a:gd name="T8" fmla="*/ 92 w 97"/>
                <a:gd name="T9" fmla="*/ 0 h 6"/>
                <a:gd name="T10" fmla="*/ 97 w 97"/>
                <a:gd name="T11" fmla="*/ 3 h 6"/>
                <a:gd name="T12" fmla="*/ 92 w 97"/>
                <a:gd name="T13" fmla="*/ 6 h 6"/>
                <a:gd name="T14" fmla="*/ 49 w 9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
                  <a:moveTo>
                    <a:pt x="49" y="6"/>
                  </a:moveTo>
                  <a:cubicBezTo>
                    <a:pt x="34" y="6"/>
                    <a:pt x="20" y="6"/>
                    <a:pt x="6" y="6"/>
                  </a:cubicBezTo>
                  <a:cubicBezTo>
                    <a:pt x="4" y="6"/>
                    <a:pt x="2" y="4"/>
                    <a:pt x="0" y="3"/>
                  </a:cubicBezTo>
                  <a:cubicBezTo>
                    <a:pt x="2" y="2"/>
                    <a:pt x="4" y="0"/>
                    <a:pt x="6" y="0"/>
                  </a:cubicBezTo>
                  <a:cubicBezTo>
                    <a:pt x="34" y="0"/>
                    <a:pt x="63" y="0"/>
                    <a:pt x="92" y="0"/>
                  </a:cubicBezTo>
                  <a:cubicBezTo>
                    <a:pt x="94" y="0"/>
                    <a:pt x="96" y="2"/>
                    <a:pt x="97" y="3"/>
                  </a:cubicBezTo>
                  <a:cubicBezTo>
                    <a:pt x="95" y="4"/>
                    <a:pt x="94" y="6"/>
                    <a:pt x="92" y="6"/>
                  </a:cubicBezTo>
                  <a:cubicBezTo>
                    <a:pt x="78" y="6"/>
                    <a:pt x="63" y="6"/>
                    <a:pt x="49" y="6"/>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29" name="Freeform 84485">
              <a:extLst>
                <a:ext uri="{FF2B5EF4-FFF2-40B4-BE49-F238E27FC236}">
                  <a16:creationId xmlns:a16="http://schemas.microsoft.com/office/drawing/2014/main" id="{20395D11-0372-4C50-8245-360AB0479931}"/>
                </a:ext>
              </a:extLst>
            </p:cNvPr>
            <p:cNvSpPr>
              <a:spLocks/>
            </p:cNvSpPr>
            <p:nvPr/>
          </p:nvSpPr>
          <p:spPr bwMode="auto">
            <a:xfrm>
              <a:off x="10725150" y="4060826"/>
              <a:ext cx="46038" cy="1588"/>
            </a:xfrm>
            <a:custGeom>
              <a:avLst/>
              <a:gdLst>
                <a:gd name="T0" fmla="*/ 48 w 97"/>
                <a:gd name="T1" fmla="*/ 6 h 6"/>
                <a:gd name="T2" fmla="*/ 5 w 97"/>
                <a:gd name="T3" fmla="*/ 6 h 6"/>
                <a:gd name="T4" fmla="*/ 0 w 97"/>
                <a:gd name="T5" fmla="*/ 3 h 6"/>
                <a:gd name="T6" fmla="*/ 5 w 97"/>
                <a:gd name="T7" fmla="*/ 0 h 6"/>
                <a:gd name="T8" fmla="*/ 92 w 97"/>
                <a:gd name="T9" fmla="*/ 0 h 6"/>
                <a:gd name="T10" fmla="*/ 97 w 97"/>
                <a:gd name="T11" fmla="*/ 3 h 6"/>
                <a:gd name="T12" fmla="*/ 92 w 97"/>
                <a:gd name="T13" fmla="*/ 6 h 6"/>
                <a:gd name="T14" fmla="*/ 48 w 9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
                  <a:moveTo>
                    <a:pt x="48" y="6"/>
                  </a:moveTo>
                  <a:cubicBezTo>
                    <a:pt x="34" y="6"/>
                    <a:pt x="20" y="6"/>
                    <a:pt x="5" y="6"/>
                  </a:cubicBezTo>
                  <a:cubicBezTo>
                    <a:pt x="4" y="6"/>
                    <a:pt x="2" y="4"/>
                    <a:pt x="0" y="3"/>
                  </a:cubicBezTo>
                  <a:cubicBezTo>
                    <a:pt x="2" y="2"/>
                    <a:pt x="3" y="0"/>
                    <a:pt x="5" y="0"/>
                  </a:cubicBezTo>
                  <a:cubicBezTo>
                    <a:pt x="34" y="0"/>
                    <a:pt x="63" y="0"/>
                    <a:pt x="92" y="0"/>
                  </a:cubicBezTo>
                  <a:cubicBezTo>
                    <a:pt x="94" y="0"/>
                    <a:pt x="96" y="2"/>
                    <a:pt x="97" y="3"/>
                  </a:cubicBezTo>
                  <a:cubicBezTo>
                    <a:pt x="96" y="4"/>
                    <a:pt x="94" y="6"/>
                    <a:pt x="92" y="6"/>
                  </a:cubicBezTo>
                  <a:cubicBezTo>
                    <a:pt x="78" y="6"/>
                    <a:pt x="63" y="6"/>
                    <a:pt x="48" y="6"/>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0" name="Freeform 84486">
              <a:extLst>
                <a:ext uri="{FF2B5EF4-FFF2-40B4-BE49-F238E27FC236}">
                  <a16:creationId xmlns:a16="http://schemas.microsoft.com/office/drawing/2014/main" id="{F5A0F1B3-9304-44A9-A4D1-23D4F8F6BE37}"/>
                </a:ext>
              </a:extLst>
            </p:cNvPr>
            <p:cNvSpPr>
              <a:spLocks/>
            </p:cNvSpPr>
            <p:nvPr/>
          </p:nvSpPr>
          <p:spPr bwMode="auto">
            <a:xfrm>
              <a:off x="10725150" y="4071938"/>
              <a:ext cx="46038" cy="1588"/>
            </a:xfrm>
            <a:custGeom>
              <a:avLst/>
              <a:gdLst>
                <a:gd name="T0" fmla="*/ 49 w 97"/>
                <a:gd name="T1" fmla="*/ 0 h 5"/>
                <a:gd name="T2" fmla="*/ 92 w 97"/>
                <a:gd name="T3" fmla="*/ 0 h 5"/>
                <a:gd name="T4" fmla="*/ 97 w 97"/>
                <a:gd name="T5" fmla="*/ 3 h 5"/>
                <a:gd name="T6" fmla="*/ 92 w 97"/>
                <a:gd name="T7" fmla="*/ 5 h 5"/>
                <a:gd name="T8" fmla="*/ 6 w 97"/>
                <a:gd name="T9" fmla="*/ 5 h 5"/>
                <a:gd name="T10" fmla="*/ 0 w 97"/>
                <a:gd name="T11" fmla="*/ 3 h 5"/>
                <a:gd name="T12" fmla="*/ 6 w 97"/>
                <a:gd name="T13" fmla="*/ 0 h 5"/>
                <a:gd name="T14" fmla="*/ 49 w 9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5">
                  <a:moveTo>
                    <a:pt x="49" y="0"/>
                  </a:moveTo>
                  <a:cubicBezTo>
                    <a:pt x="63" y="0"/>
                    <a:pt x="78" y="0"/>
                    <a:pt x="92" y="0"/>
                  </a:cubicBezTo>
                  <a:cubicBezTo>
                    <a:pt x="94" y="0"/>
                    <a:pt x="95" y="2"/>
                    <a:pt x="97" y="3"/>
                  </a:cubicBezTo>
                  <a:cubicBezTo>
                    <a:pt x="95" y="3"/>
                    <a:pt x="94" y="5"/>
                    <a:pt x="92" y="5"/>
                  </a:cubicBezTo>
                  <a:cubicBezTo>
                    <a:pt x="63" y="5"/>
                    <a:pt x="34" y="5"/>
                    <a:pt x="6" y="5"/>
                  </a:cubicBezTo>
                  <a:cubicBezTo>
                    <a:pt x="4" y="5"/>
                    <a:pt x="2" y="4"/>
                    <a:pt x="0" y="3"/>
                  </a:cubicBezTo>
                  <a:cubicBezTo>
                    <a:pt x="2" y="2"/>
                    <a:pt x="4" y="0"/>
                    <a:pt x="6" y="0"/>
                  </a:cubicBezTo>
                  <a:cubicBezTo>
                    <a:pt x="20" y="0"/>
                    <a:pt x="34" y="0"/>
                    <a:pt x="49" y="0"/>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1" name="Freeform 84487">
              <a:extLst>
                <a:ext uri="{FF2B5EF4-FFF2-40B4-BE49-F238E27FC236}">
                  <a16:creationId xmlns:a16="http://schemas.microsoft.com/office/drawing/2014/main" id="{0AF92329-FCAF-4C81-9410-4D40712EDBAB}"/>
                </a:ext>
              </a:extLst>
            </p:cNvPr>
            <p:cNvSpPr>
              <a:spLocks/>
            </p:cNvSpPr>
            <p:nvPr/>
          </p:nvSpPr>
          <p:spPr bwMode="auto">
            <a:xfrm>
              <a:off x="10725150" y="4083051"/>
              <a:ext cx="46038" cy="3175"/>
            </a:xfrm>
            <a:custGeom>
              <a:avLst/>
              <a:gdLst>
                <a:gd name="T0" fmla="*/ 48 w 97"/>
                <a:gd name="T1" fmla="*/ 6 h 6"/>
                <a:gd name="T2" fmla="*/ 7 w 97"/>
                <a:gd name="T3" fmla="*/ 6 h 6"/>
                <a:gd name="T4" fmla="*/ 3 w 97"/>
                <a:gd name="T5" fmla="*/ 5 h 6"/>
                <a:gd name="T6" fmla="*/ 0 w 97"/>
                <a:gd name="T7" fmla="*/ 3 h 6"/>
                <a:gd name="T8" fmla="*/ 2 w 97"/>
                <a:gd name="T9" fmla="*/ 0 h 6"/>
                <a:gd name="T10" fmla="*/ 6 w 97"/>
                <a:gd name="T11" fmla="*/ 0 h 6"/>
                <a:gd name="T12" fmla="*/ 91 w 97"/>
                <a:gd name="T13" fmla="*/ 0 h 6"/>
                <a:gd name="T14" fmla="*/ 94 w 97"/>
                <a:gd name="T15" fmla="*/ 0 h 6"/>
                <a:gd name="T16" fmla="*/ 97 w 97"/>
                <a:gd name="T17" fmla="*/ 3 h 6"/>
                <a:gd name="T18" fmla="*/ 94 w 97"/>
                <a:gd name="T19" fmla="*/ 5 h 6"/>
                <a:gd name="T20" fmla="*/ 90 w 97"/>
                <a:gd name="T21" fmla="*/ 6 h 6"/>
                <a:gd name="T22" fmla="*/ 48 w 97"/>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6">
                  <a:moveTo>
                    <a:pt x="48" y="6"/>
                  </a:moveTo>
                  <a:cubicBezTo>
                    <a:pt x="35" y="6"/>
                    <a:pt x="21" y="6"/>
                    <a:pt x="7" y="6"/>
                  </a:cubicBezTo>
                  <a:cubicBezTo>
                    <a:pt x="6" y="6"/>
                    <a:pt x="4" y="6"/>
                    <a:pt x="3" y="5"/>
                  </a:cubicBezTo>
                  <a:cubicBezTo>
                    <a:pt x="2" y="5"/>
                    <a:pt x="1" y="4"/>
                    <a:pt x="0" y="3"/>
                  </a:cubicBezTo>
                  <a:cubicBezTo>
                    <a:pt x="0" y="2"/>
                    <a:pt x="2" y="1"/>
                    <a:pt x="2" y="0"/>
                  </a:cubicBezTo>
                  <a:cubicBezTo>
                    <a:pt x="3" y="0"/>
                    <a:pt x="5" y="0"/>
                    <a:pt x="6" y="0"/>
                  </a:cubicBezTo>
                  <a:cubicBezTo>
                    <a:pt x="34" y="0"/>
                    <a:pt x="63" y="0"/>
                    <a:pt x="91" y="0"/>
                  </a:cubicBezTo>
                  <a:cubicBezTo>
                    <a:pt x="92" y="0"/>
                    <a:pt x="94" y="0"/>
                    <a:pt x="94" y="0"/>
                  </a:cubicBezTo>
                  <a:cubicBezTo>
                    <a:pt x="95" y="1"/>
                    <a:pt x="96" y="2"/>
                    <a:pt x="97" y="3"/>
                  </a:cubicBezTo>
                  <a:cubicBezTo>
                    <a:pt x="96" y="4"/>
                    <a:pt x="95" y="5"/>
                    <a:pt x="94" y="5"/>
                  </a:cubicBezTo>
                  <a:cubicBezTo>
                    <a:pt x="93" y="6"/>
                    <a:pt x="91" y="6"/>
                    <a:pt x="90" y="6"/>
                  </a:cubicBezTo>
                  <a:cubicBezTo>
                    <a:pt x="76" y="6"/>
                    <a:pt x="62" y="6"/>
                    <a:pt x="48" y="6"/>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2" name="Freeform 84488">
              <a:extLst>
                <a:ext uri="{FF2B5EF4-FFF2-40B4-BE49-F238E27FC236}">
                  <a16:creationId xmlns:a16="http://schemas.microsoft.com/office/drawing/2014/main" id="{81E58D23-94DC-45B4-A404-B9DB82604618}"/>
                </a:ext>
              </a:extLst>
            </p:cNvPr>
            <p:cNvSpPr>
              <a:spLocks/>
            </p:cNvSpPr>
            <p:nvPr/>
          </p:nvSpPr>
          <p:spPr bwMode="auto">
            <a:xfrm>
              <a:off x="10725150" y="4094163"/>
              <a:ext cx="46038" cy="1588"/>
            </a:xfrm>
            <a:custGeom>
              <a:avLst/>
              <a:gdLst>
                <a:gd name="T0" fmla="*/ 49 w 97"/>
                <a:gd name="T1" fmla="*/ 5 h 5"/>
                <a:gd name="T2" fmla="*/ 6 w 97"/>
                <a:gd name="T3" fmla="*/ 5 h 5"/>
                <a:gd name="T4" fmla="*/ 0 w 97"/>
                <a:gd name="T5" fmla="*/ 3 h 5"/>
                <a:gd name="T6" fmla="*/ 6 w 97"/>
                <a:gd name="T7" fmla="*/ 0 h 5"/>
                <a:gd name="T8" fmla="*/ 92 w 97"/>
                <a:gd name="T9" fmla="*/ 0 h 5"/>
                <a:gd name="T10" fmla="*/ 97 w 97"/>
                <a:gd name="T11" fmla="*/ 2 h 5"/>
                <a:gd name="T12" fmla="*/ 92 w 97"/>
                <a:gd name="T13" fmla="*/ 5 h 5"/>
                <a:gd name="T14" fmla="*/ 49 w 9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5">
                  <a:moveTo>
                    <a:pt x="49" y="5"/>
                  </a:moveTo>
                  <a:cubicBezTo>
                    <a:pt x="34" y="5"/>
                    <a:pt x="20" y="5"/>
                    <a:pt x="6" y="5"/>
                  </a:cubicBezTo>
                  <a:cubicBezTo>
                    <a:pt x="4" y="5"/>
                    <a:pt x="2" y="3"/>
                    <a:pt x="0" y="3"/>
                  </a:cubicBezTo>
                  <a:cubicBezTo>
                    <a:pt x="2" y="2"/>
                    <a:pt x="4" y="0"/>
                    <a:pt x="6" y="0"/>
                  </a:cubicBezTo>
                  <a:cubicBezTo>
                    <a:pt x="34" y="0"/>
                    <a:pt x="63" y="0"/>
                    <a:pt x="92" y="0"/>
                  </a:cubicBezTo>
                  <a:cubicBezTo>
                    <a:pt x="94" y="0"/>
                    <a:pt x="96" y="1"/>
                    <a:pt x="97" y="2"/>
                  </a:cubicBezTo>
                  <a:cubicBezTo>
                    <a:pt x="95" y="3"/>
                    <a:pt x="94" y="5"/>
                    <a:pt x="92" y="5"/>
                  </a:cubicBezTo>
                  <a:cubicBezTo>
                    <a:pt x="78" y="5"/>
                    <a:pt x="63" y="5"/>
                    <a:pt x="49" y="5"/>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3" name="Freeform 84489">
              <a:extLst>
                <a:ext uri="{FF2B5EF4-FFF2-40B4-BE49-F238E27FC236}">
                  <a16:creationId xmlns:a16="http://schemas.microsoft.com/office/drawing/2014/main" id="{D0F1B21E-6C9B-4FF5-AA36-0CF5BB3DCA45}"/>
                </a:ext>
              </a:extLst>
            </p:cNvPr>
            <p:cNvSpPr>
              <a:spLocks/>
            </p:cNvSpPr>
            <p:nvPr/>
          </p:nvSpPr>
          <p:spPr bwMode="auto">
            <a:xfrm>
              <a:off x="10725150" y="4138613"/>
              <a:ext cx="46038" cy="3175"/>
            </a:xfrm>
            <a:custGeom>
              <a:avLst/>
              <a:gdLst>
                <a:gd name="T0" fmla="*/ 49 w 97"/>
                <a:gd name="T1" fmla="*/ 0 h 6"/>
                <a:gd name="T2" fmla="*/ 92 w 97"/>
                <a:gd name="T3" fmla="*/ 0 h 6"/>
                <a:gd name="T4" fmla="*/ 97 w 97"/>
                <a:gd name="T5" fmla="*/ 3 h 6"/>
                <a:gd name="T6" fmla="*/ 92 w 97"/>
                <a:gd name="T7" fmla="*/ 6 h 6"/>
                <a:gd name="T8" fmla="*/ 5 w 97"/>
                <a:gd name="T9" fmla="*/ 6 h 6"/>
                <a:gd name="T10" fmla="*/ 0 w 97"/>
                <a:gd name="T11" fmla="*/ 3 h 6"/>
                <a:gd name="T12" fmla="*/ 6 w 97"/>
                <a:gd name="T13" fmla="*/ 0 h 6"/>
                <a:gd name="T14" fmla="*/ 49 w 9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
                  <a:moveTo>
                    <a:pt x="49" y="0"/>
                  </a:moveTo>
                  <a:cubicBezTo>
                    <a:pt x="63" y="0"/>
                    <a:pt x="78" y="0"/>
                    <a:pt x="92" y="0"/>
                  </a:cubicBezTo>
                  <a:cubicBezTo>
                    <a:pt x="94" y="0"/>
                    <a:pt x="96" y="2"/>
                    <a:pt x="97" y="3"/>
                  </a:cubicBezTo>
                  <a:cubicBezTo>
                    <a:pt x="95" y="4"/>
                    <a:pt x="94" y="6"/>
                    <a:pt x="92" y="6"/>
                  </a:cubicBezTo>
                  <a:cubicBezTo>
                    <a:pt x="63" y="6"/>
                    <a:pt x="34" y="6"/>
                    <a:pt x="5" y="6"/>
                  </a:cubicBezTo>
                  <a:cubicBezTo>
                    <a:pt x="4" y="6"/>
                    <a:pt x="2" y="4"/>
                    <a:pt x="0" y="3"/>
                  </a:cubicBezTo>
                  <a:cubicBezTo>
                    <a:pt x="2" y="2"/>
                    <a:pt x="4" y="0"/>
                    <a:pt x="6" y="0"/>
                  </a:cubicBezTo>
                  <a:cubicBezTo>
                    <a:pt x="20" y="0"/>
                    <a:pt x="34" y="0"/>
                    <a:pt x="49" y="0"/>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4" name="Freeform 84490">
              <a:extLst>
                <a:ext uri="{FF2B5EF4-FFF2-40B4-BE49-F238E27FC236}">
                  <a16:creationId xmlns:a16="http://schemas.microsoft.com/office/drawing/2014/main" id="{38A0B417-DB5F-4DD9-84A7-F701FDBF6072}"/>
                </a:ext>
              </a:extLst>
            </p:cNvPr>
            <p:cNvSpPr>
              <a:spLocks/>
            </p:cNvSpPr>
            <p:nvPr/>
          </p:nvSpPr>
          <p:spPr bwMode="auto">
            <a:xfrm>
              <a:off x="10725150" y="4171951"/>
              <a:ext cx="46038" cy="3175"/>
            </a:xfrm>
            <a:custGeom>
              <a:avLst/>
              <a:gdLst>
                <a:gd name="T0" fmla="*/ 49 w 97"/>
                <a:gd name="T1" fmla="*/ 1 h 6"/>
                <a:gd name="T2" fmla="*/ 91 w 97"/>
                <a:gd name="T3" fmla="*/ 1 h 6"/>
                <a:gd name="T4" fmla="*/ 95 w 97"/>
                <a:gd name="T5" fmla="*/ 1 h 6"/>
                <a:gd name="T6" fmla="*/ 97 w 97"/>
                <a:gd name="T7" fmla="*/ 3 h 6"/>
                <a:gd name="T8" fmla="*/ 95 w 97"/>
                <a:gd name="T9" fmla="*/ 6 h 6"/>
                <a:gd name="T10" fmla="*/ 91 w 97"/>
                <a:gd name="T11" fmla="*/ 6 h 6"/>
                <a:gd name="T12" fmla="*/ 6 w 97"/>
                <a:gd name="T13" fmla="*/ 6 h 6"/>
                <a:gd name="T14" fmla="*/ 5 w 97"/>
                <a:gd name="T15" fmla="*/ 6 h 6"/>
                <a:gd name="T16" fmla="*/ 0 w 97"/>
                <a:gd name="T17" fmla="*/ 3 h 6"/>
                <a:gd name="T18" fmla="*/ 5 w 97"/>
                <a:gd name="T19" fmla="*/ 1 h 6"/>
                <a:gd name="T20" fmla="*/ 49 w 97"/>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
                  <a:moveTo>
                    <a:pt x="49" y="1"/>
                  </a:moveTo>
                  <a:cubicBezTo>
                    <a:pt x="63" y="1"/>
                    <a:pt x="77" y="0"/>
                    <a:pt x="91" y="1"/>
                  </a:cubicBezTo>
                  <a:cubicBezTo>
                    <a:pt x="92" y="1"/>
                    <a:pt x="94" y="0"/>
                    <a:pt x="95" y="1"/>
                  </a:cubicBezTo>
                  <a:cubicBezTo>
                    <a:pt x="96" y="1"/>
                    <a:pt x="97" y="2"/>
                    <a:pt x="97" y="3"/>
                  </a:cubicBezTo>
                  <a:cubicBezTo>
                    <a:pt x="97" y="4"/>
                    <a:pt x="96" y="5"/>
                    <a:pt x="95" y="6"/>
                  </a:cubicBezTo>
                  <a:cubicBezTo>
                    <a:pt x="94" y="6"/>
                    <a:pt x="93" y="6"/>
                    <a:pt x="91" y="6"/>
                  </a:cubicBezTo>
                  <a:cubicBezTo>
                    <a:pt x="63" y="6"/>
                    <a:pt x="35" y="6"/>
                    <a:pt x="6" y="6"/>
                  </a:cubicBezTo>
                  <a:cubicBezTo>
                    <a:pt x="6" y="6"/>
                    <a:pt x="5" y="6"/>
                    <a:pt x="5" y="6"/>
                  </a:cubicBezTo>
                  <a:cubicBezTo>
                    <a:pt x="3" y="5"/>
                    <a:pt x="2" y="4"/>
                    <a:pt x="0" y="3"/>
                  </a:cubicBezTo>
                  <a:cubicBezTo>
                    <a:pt x="2" y="2"/>
                    <a:pt x="3" y="1"/>
                    <a:pt x="5" y="1"/>
                  </a:cubicBezTo>
                  <a:cubicBezTo>
                    <a:pt x="19" y="0"/>
                    <a:pt x="34" y="1"/>
                    <a:pt x="49" y="1"/>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5" name="Freeform 84491">
              <a:extLst>
                <a:ext uri="{FF2B5EF4-FFF2-40B4-BE49-F238E27FC236}">
                  <a16:creationId xmlns:a16="http://schemas.microsoft.com/office/drawing/2014/main" id="{6F17DA55-1CF9-46BD-B96F-51BE26630F0A}"/>
                </a:ext>
              </a:extLst>
            </p:cNvPr>
            <p:cNvSpPr>
              <a:spLocks/>
            </p:cNvSpPr>
            <p:nvPr/>
          </p:nvSpPr>
          <p:spPr bwMode="auto">
            <a:xfrm>
              <a:off x="10725150" y="4183063"/>
              <a:ext cx="46038" cy="3175"/>
            </a:xfrm>
            <a:custGeom>
              <a:avLst/>
              <a:gdLst>
                <a:gd name="T0" fmla="*/ 48 w 97"/>
                <a:gd name="T1" fmla="*/ 5 h 6"/>
                <a:gd name="T2" fmla="*/ 7 w 97"/>
                <a:gd name="T3" fmla="*/ 5 h 6"/>
                <a:gd name="T4" fmla="*/ 3 w 97"/>
                <a:gd name="T5" fmla="*/ 5 h 6"/>
                <a:gd name="T6" fmla="*/ 0 w 97"/>
                <a:gd name="T7" fmla="*/ 2 h 6"/>
                <a:gd name="T8" fmla="*/ 3 w 97"/>
                <a:gd name="T9" fmla="*/ 0 h 6"/>
                <a:gd name="T10" fmla="*/ 7 w 97"/>
                <a:gd name="T11" fmla="*/ 0 h 6"/>
                <a:gd name="T12" fmla="*/ 91 w 97"/>
                <a:gd name="T13" fmla="*/ 0 h 6"/>
                <a:gd name="T14" fmla="*/ 92 w 97"/>
                <a:gd name="T15" fmla="*/ 0 h 6"/>
                <a:gd name="T16" fmla="*/ 97 w 97"/>
                <a:gd name="T17" fmla="*/ 3 h 6"/>
                <a:gd name="T18" fmla="*/ 93 w 97"/>
                <a:gd name="T19" fmla="*/ 5 h 6"/>
                <a:gd name="T20" fmla="*/ 67 w 97"/>
                <a:gd name="T21" fmla="*/ 5 h 6"/>
                <a:gd name="T22" fmla="*/ 48 w 97"/>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6">
                  <a:moveTo>
                    <a:pt x="48" y="5"/>
                  </a:moveTo>
                  <a:cubicBezTo>
                    <a:pt x="35" y="5"/>
                    <a:pt x="21" y="5"/>
                    <a:pt x="7" y="5"/>
                  </a:cubicBezTo>
                  <a:cubicBezTo>
                    <a:pt x="6" y="5"/>
                    <a:pt x="4" y="6"/>
                    <a:pt x="3" y="5"/>
                  </a:cubicBezTo>
                  <a:cubicBezTo>
                    <a:pt x="2" y="5"/>
                    <a:pt x="1" y="3"/>
                    <a:pt x="0" y="2"/>
                  </a:cubicBezTo>
                  <a:cubicBezTo>
                    <a:pt x="0" y="2"/>
                    <a:pt x="2" y="1"/>
                    <a:pt x="3" y="0"/>
                  </a:cubicBezTo>
                  <a:cubicBezTo>
                    <a:pt x="4" y="0"/>
                    <a:pt x="5" y="0"/>
                    <a:pt x="7" y="0"/>
                  </a:cubicBezTo>
                  <a:cubicBezTo>
                    <a:pt x="35" y="0"/>
                    <a:pt x="63" y="0"/>
                    <a:pt x="91" y="0"/>
                  </a:cubicBezTo>
                  <a:cubicBezTo>
                    <a:pt x="91" y="0"/>
                    <a:pt x="92" y="0"/>
                    <a:pt x="92" y="0"/>
                  </a:cubicBezTo>
                  <a:cubicBezTo>
                    <a:pt x="94" y="1"/>
                    <a:pt x="96" y="2"/>
                    <a:pt x="97" y="3"/>
                  </a:cubicBezTo>
                  <a:cubicBezTo>
                    <a:pt x="96" y="3"/>
                    <a:pt x="94" y="5"/>
                    <a:pt x="93" y="5"/>
                  </a:cubicBezTo>
                  <a:cubicBezTo>
                    <a:pt x="84" y="5"/>
                    <a:pt x="75" y="5"/>
                    <a:pt x="67" y="5"/>
                  </a:cubicBezTo>
                  <a:cubicBezTo>
                    <a:pt x="61" y="5"/>
                    <a:pt x="54" y="5"/>
                    <a:pt x="48" y="5"/>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6" name="Freeform 84492">
              <a:extLst>
                <a:ext uri="{FF2B5EF4-FFF2-40B4-BE49-F238E27FC236}">
                  <a16:creationId xmlns:a16="http://schemas.microsoft.com/office/drawing/2014/main" id="{2F26C40D-9AC0-4984-A727-8A34F9346C11}"/>
                </a:ext>
              </a:extLst>
            </p:cNvPr>
            <p:cNvSpPr>
              <a:spLocks/>
            </p:cNvSpPr>
            <p:nvPr/>
          </p:nvSpPr>
          <p:spPr bwMode="auto">
            <a:xfrm>
              <a:off x="10725150" y="4116388"/>
              <a:ext cx="46038" cy="3175"/>
            </a:xfrm>
            <a:custGeom>
              <a:avLst/>
              <a:gdLst>
                <a:gd name="T0" fmla="*/ 49 w 97"/>
                <a:gd name="T1" fmla="*/ 6 h 6"/>
                <a:gd name="T2" fmla="*/ 6 w 97"/>
                <a:gd name="T3" fmla="*/ 6 h 6"/>
                <a:gd name="T4" fmla="*/ 0 w 97"/>
                <a:gd name="T5" fmla="*/ 3 h 6"/>
                <a:gd name="T6" fmla="*/ 6 w 97"/>
                <a:gd name="T7" fmla="*/ 1 h 6"/>
                <a:gd name="T8" fmla="*/ 92 w 97"/>
                <a:gd name="T9" fmla="*/ 0 h 6"/>
                <a:gd name="T10" fmla="*/ 94 w 97"/>
                <a:gd name="T11" fmla="*/ 1 h 6"/>
                <a:gd name="T12" fmla="*/ 97 w 97"/>
                <a:gd name="T13" fmla="*/ 3 h 6"/>
                <a:gd name="T14" fmla="*/ 94 w 97"/>
                <a:gd name="T15" fmla="*/ 6 h 6"/>
                <a:gd name="T16" fmla="*/ 84 w 97"/>
                <a:gd name="T17" fmla="*/ 6 h 6"/>
                <a:gd name="T18" fmla="*/ 49 w 97"/>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6">
                  <a:moveTo>
                    <a:pt x="49" y="6"/>
                  </a:moveTo>
                  <a:cubicBezTo>
                    <a:pt x="34" y="6"/>
                    <a:pt x="20" y="6"/>
                    <a:pt x="6" y="6"/>
                  </a:cubicBezTo>
                  <a:cubicBezTo>
                    <a:pt x="4" y="6"/>
                    <a:pt x="2" y="4"/>
                    <a:pt x="0" y="3"/>
                  </a:cubicBezTo>
                  <a:cubicBezTo>
                    <a:pt x="2" y="2"/>
                    <a:pt x="4" y="1"/>
                    <a:pt x="6" y="1"/>
                  </a:cubicBezTo>
                  <a:cubicBezTo>
                    <a:pt x="34" y="0"/>
                    <a:pt x="63" y="0"/>
                    <a:pt x="92" y="0"/>
                  </a:cubicBezTo>
                  <a:cubicBezTo>
                    <a:pt x="92" y="0"/>
                    <a:pt x="93" y="0"/>
                    <a:pt x="94" y="1"/>
                  </a:cubicBezTo>
                  <a:cubicBezTo>
                    <a:pt x="95" y="1"/>
                    <a:pt x="96" y="2"/>
                    <a:pt x="97" y="3"/>
                  </a:cubicBezTo>
                  <a:cubicBezTo>
                    <a:pt x="96" y="4"/>
                    <a:pt x="95" y="6"/>
                    <a:pt x="94" y="6"/>
                  </a:cubicBezTo>
                  <a:cubicBezTo>
                    <a:pt x="91" y="6"/>
                    <a:pt x="87" y="6"/>
                    <a:pt x="84" y="6"/>
                  </a:cubicBezTo>
                  <a:cubicBezTo>
                    <a:pt x="72" y="6"/>
                    <a:pt x="60" y="6"/>
                    <a:pt x="49" y="6"/>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7" name="Freeform 84493">
              <a:extLst>
                <a:ext uri="{FF2B5EF4-FFF2-40B4-BE49-F238E27FC236}">
                  <a16:creationId xmlns:a16="http://schemas.microsoft.com/office/drawing/2014/main" id="{BBB242EB-CA69-42EA-912B-4D7286620337}"/>
                </a:ext>
              </a:extLst>
            </p:cNvPr>
            <p:cNvSpPr>
              <a:spLocks/>
            </p:cNvSpPr>
            <p:nvPr/>
          </p:nvSpPr>
          <p:spPr bwMode="auto">
            <a:xfrm>
              <a:off x="10725150" y="4205288"/>
              <a:ext cx="46038" cy="3175"/>
            </a:xfrm>
            <a:custGeom>
              <a:avLst/>
              <a:gdLst>
                <a:gd name="T0" fmla="*/ 48 w 97"/>
                <a:gd name="T1" fmla="*/ 5 h 5"/>
                <a:gd name="T2" fmla="*/ 6 w 97"/>
                <a:gd name="T3" fmla="*/ 5 h 5"/>
                <a:gd name="T4" fmla="*/ 0 w 97"/>
                <a:gd name="T5" fmla="*/ 3 h 5"/>
                <a:gd name="T6" fmla="*/ 6 w 97"/>
                <a:gd name="T7" fmla="*/ 0 h 5"/>
                <a:gd name="T8" fmla="*/ 92 w 97"/>
                <a:gd name="T9" fmla="*/ 0 h 5"/>
                <a:gd name="T10" fmla="*/ 94 w 97"/>
                <a:gd name="T11" fmla="*/ 0 h 5"/>
                <a:gd name="T12" fmla="*/ 97 w 97"/>
                <a:gd name="T13" fmla="*/ 3 h 5"/>
                <a:gd name="T14" fmla="*/ 94 w 97"/>
                <a:gd name="T15" fmla="*/ 5 h 5"/>
                <a:gd name="T16" fmla="*/ 82 w 97"/>
                <a:gd name="T17" fmla="*/ 5 h 5"/>
                <a:gd name="T18" fmla="*/ 48 w 97"/>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5">
                  <a:moveTo>
                    <a:pt x="48" y="5"/>
                  </a:moveTo>
                  <a:cubicBezTo>
                    <a:pt x="34" y="5"/>
                    <a:pt x="20" y="5"/>
                    <a:pt x="6" y="5"/>
                  </a:cubicBezTo>
                  <a:cubicBezTo>
                    <a:pt x="4" y="5"/>
                    <a:pt x="2" y="4"/>
                    <a:pt x="0" y="3"/>
                  </a:cubicBezTo>
                  <a:cubicBezTo>
                    <a:pt x="2" y="2"/>
                    <a:pt x="4" y="0"/>
                    <a:pt x="6" y="0"/>
                  </a:cubicBezTo>
                  <a:cubicBezTo>
                    <a:pt x="34" y="0"/>
                    <a:pt x="63" y="0"/>
                    <a:pt x="92" y="0"/>
                  </a:cubicBezTo>
                  <a:cubicBezTo>
                    <a:pt x="92" y="0"/>
                    <a:pt x="93" y="0"/>
                    <a:pt x="94" y="0"/>
                  </a:cubicBezTo>
                  <a:cubicBezTo>
                    <a:pt x="95" y="1"/>
                    <a:pt x="96" y="2"/>
                    <a:pt x="97" y="3"/>
                  </a:cubicBezTo>
                  <a:cubicBezTo>
                    <a:pt x="96" y="3"/>
                    <a:pt x="95" y="5"/>
                    <a:pt x="94" y="5"/>
                  </a:cubicBezTo>
                  <a:cubicBezTo>
                    <a:pt x="90" y="5"/>
                    <a:pt x="86" y="5"/>
                    <a:pt x="82" y="5"/>
                  </a:cubicBezTo>
                  <a:cubicBezTo>
                    <a:pt x="71" y="5"/>
                    <a:pt x="59" y="5"/>
                    <a:pt x="48" y="5"/>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8" name="Freeform 84494">
              <a:extLst>
                <a:ext uri="{FF2B5EF4-FFF2-40B4-BE49-F238E27FC236}">
                  <a16:creationId xmlns:a16="http://schemas.microsoft.com/office/drawing/2014/main" id="{FE353A2C-25F4-41B9-963A-3F30D5446504}"/>
                </a:ext>
              </a:extLst>
            </p:cNvPr>
            <p:cNvSpPr>
              <a:spLocks/>
            </p:cNvSpPr>
            <p:nvPr/>
          </p:nvSpPr>
          <p:spPr bwMode="auto">
            <a:xfrm>
              <a:off x="10725150" y="4105276"/>
              <a:ext cx="46038" cy="3175"/>
            </a:xfrm>
            <a:custGeom>
              <a:avLst/>
              <a:gdLst>
                <a:gd name="T0" fmla="*/ 49 w 97"/>
                <a:gd name="T1" fmla="*/ 5 h 6"/>
                <a:gd name="T2" fmla="*/ 6 w 97"/>
                <a:gd name="T3" fmla="*/ 5 h 6"/>
                <a:gd name="T4" fmla="*/ 0 w 97"/>
                <a:gd name="T5" fmla="*/ 3 h 6"/>
                <a:gd name="T6" fmla="*/ 6 w 97"/>
                <a:gd name="T7" fmla="*/ 0 h 6"/>
                <a:gd name="T8" fmla="*/ 92 w 97"/>
                <a:gd name="T9" fmla="*/ 0 h 6"/>
                <a:gd name="T10" fmla="*/ 97 w 97"/>
                <a:gd name="T11" fmla="*/ 3 h 6"/>
                <a:gd name="T12" fmla="*/ 92 w 97"/>
                <a:gd name="T13" fmla="*/ 5 h 6"/>
                <a:gd name="T14" fmla="*/ 49 w 9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
                  <a:moveTo>
                    <a:pt x="49" y="5"/>
                  </a:moveTo>
                  <a:cubicBezTo>
                    <a:pt x="34" y="5"/>
                    <a:pt x="20" y="6"/>
                    <a:pt x="6" y="5"/>
                  </a:cubicBezTo>
                  <a:cubicBezTo>
                    <a:pt x="4" y="5"/>
                    <a:pt x="2" y="4"/>
                    <a:pt x="0" y="3"/>
                  </a:cubicBezTo>
                  <a:cubicBezTo>
                    <a:pt x="2" y="2"/>
                    <a:pt x="4" y="0"/>
                    <a:pt x="6" y="0"/>
                  </a:cubicBezTo>
                  <a:cubicBezTo>
                    <a:pt x="35" y="0"/>
                    <a:pt x="63" y="0"/>
                    <a:pt x="92" y="0"/>
                  </a:cubicBezTo>
                  <a:cubicBezTo>
                    <a:pt x="94" y="0"/>
                    <a:pt x="96" y="2"/>
                    <a:pt x="97" y="3"/>
                  </a:cubicBezTo>
                  <a:cubicBezTo>
                    <a:pt x="95" y="4"/>
                    <a:pt x="94" y="5"/>
                    <a:pt x="92" y="5"/>
                  </a:cubicBezTo>
                  <a:cubicBezTo>
                    <a:pt x="77" y="6"/>
                    <a:pt x="63" y="5"/>
                    <a:pt x="49" y="5"/>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39" name="Freeform 84495">
              <a:extLst>
                <a:ext uri="{FF2B5EF4-FFF2-40B4-BE49-F238E27FC236}">
                  <a16:creationId xmlns:a16="http://schemas.microsoft.com/office/drawing/2014/main" id="{1A83F1FF-7708-4890-9284-46A99602DC54}"/>
                </a:ext>
              </a:extLst>
            </p:cNvPr>
            <p:cNvSpPr>
              <a:spLocks noEditPoints="1"/>
            </p:cNvSpPr>
            <p:nvPr/>
          </p:nvSpPr>
          <p:spPr bwMode="auto">
            <a:xfrm>
              <a:off x="10606088" y="4318001"/>
              <a:ext cx="146050" cy="28575"/>
            </a:xfrm>
            <a:custGeom>
              <a:avLst/>
              <a:gdLst>
                <a:gd name="T0" fmla="*/ 153 w 305"/>
                <a:gd name="T1" fmla="*/ 57 h 58"/>
                <a:gd name="T2" fmla="*/ 9 w 305"/>
                <a:gd name="T3" fmla="*/ 57 h 58"/>
                <a:gd name="T4" fmla="*/ 4 w 305"/>
                <a:gd name="T5" fmla="*/ 57 h 58"/>
                <a:gd name="T6" fmla="*/ 2 w 305"/>
                <a:gd name="T7" fmla="*/ 53 h 58"/>
                <a:gd name="T8" fmla="*/ 4 w 305"/>
                <a:gd name="T9" fmla="*/ 50 h 58"/>
                <a:gd name="T10" fmla="*/ 42 w 305"/>
                <a:gd name="T11" fmla="*/ 4 h 58"/>
                <a:gd name="T12" fmla="*/ 50 w 305"/>
                <a:gd name="T13" fmla="*/ 0 h 58"/>
                <a:gd name="T14" fmla="*/ 262 w 305"/>
                <a:gd name="T15" fmla="*/ 0 h 58"/>
                <a:gd name="T16" fmla="*/ 271 w 305"/>
                <a:gd name="T17" fmla="*/ 5 h 58"/>
                <a:gd name="T18" fmla="*/ 303 w 305"/>
                <a:gd name="T19" fmla="*/ 50 h 58"/>
                <a:gd name="T20" fmla="*/ 305 w 305"/>
                <a:gd name="T21" fmla="*/ 56 h 58"/>
                <a:gd name="T22" fmla="*/ 299 w 305"/>
                <a:gd name="T23" fmla="*/ 57 h 58"/>
                <a:gd name="T24" fmla="*/ 153 w 305"/>
                <a:gd name="T25" fmla="*/ 57 h 58"/>
                <a:gd name="T26" fmla="*/ 10 w 305"/>
                <a:gd name="T27" fmla="*/ 52 h 58"/>
                <a:gd name="T28" fmla="*/ 296 w 305"/>
                <a:gd name="T29" fmla="*/ 52 h 58"/>
                <a:gd name="T30" fmla="*/ 295 w 305"/>
                <a:gd name="T31" fmla="*/ 49 h 58"/>
                <a:gd name="T32" fmla="*/ 266 w 305"/>
                <a:gd name="T33" fmla="*/ 8 h 58"/>
                <a:gd name="T34" fmla="*/ 261 w 305"/>
                <a:gd name="T35" fmla="*/ 6 h 58"/>
                <a:gd name="T36" fmla="*/ 52 w 305"/>
                <a:gd name="T37" fmla="*/ 6 h 58"/>
                <a:gd name="T38" fmla="*/ 46 w 305"/>
                <a:gd name="T39" fmla="*/ 9 h 58"/>
                <a:gd name="T40" fmla="*/ 13 w 305"/>
                <a:gd name="T41" fmla="*/ 48 h 58"/>
                <a:gd name="T42" fmla="*/ 10 w 305"/>
                <a:gd name="T43"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5" h="58">
                  <a:moveTo>
                    <a:pt x="153" y="57"/>
                  </a:moveTo>
                  <a:cubicBezTo>
                    <a:pt x="105" y="57"/>
                    <a:pt x="57" y="57"/>
                    <a:pt x="9" y="57"/>
                  </a:cubicBezTo>
                  <a:cubicBezTo>
                    <a:pt x="7" y="57"/>
                    <a:pt x="6" y="58"/>
                    <a:pt x="4" y="57"/>
                  </a:cubicBezTo>
                  <a:cubicBezTo>
                    <a:pt x="1" y="57"/>
                    <a:pt x="0" y="55"/>
                    <a:pt x="2" y="53"/>
                  </a:cubicBezTo>
                  <a:cubicBezTo>
                    <a:pt x="2" y="52"/>
                    <a:pt x="3" y="51"/>
                    <a:pt x="4" y="50"/>
                  </a:cubicBezTo>
                  <a:cubicBezTo>
                    <a:pt x="16" y="35"/>
                    <a:pt x="29" y="19"/>
                    <a:pt x="42" y="4"/>
                  </a:cubicBezTo>
                  <a:cubicBezTo>
                    <a:pt x="44" y="1"/>
                    <a:pt x="47" y="0"/>
                    <a:pt x="50" y="0"/>
                  </a:cubicBezTo>
                  <a:cubicBezTo>
                    <a:pt x="120" y="0"/>
                    <a:pt x="191" y="0"/>
                    <a:pt x="262" y="0"/>
                  </a:cubicBezTo>
                  <a:cubicBezTo>
                    <a:pt x="266" y="0"/>
                    <a:pt x="268" y="1"/>
                    <a:pt x="271" y="5"/>
                  </a:cubicBezTo>
                  <a:cubicBezTo>
                    <a:pt x="281" y="20"/>
                    <a:pt x="292" y="35"/>
                    <a:pt x="303" y="50"/>
                  </a:cubicBezTo>
                  <a:cubicBezTo>
                    <a:pt x="304" y="52"/>
                    <a:pt x="304" y="54"/>
                    <a:pt x="305" y="56"/>
                  </a:cubicBezTo>
                  <a:cubicBezTo>
                    <a:pt x="303" y="56"/>
                    <a:pt x="301" y="57"/>
                    <a:pt x="299" y="57"/>
                  </a:cubicBezTo>
                  <a:cubicBezTo>
                    <a:pt x="250" y="57"/>
                    <a:pt x="201" y="57"/>
                    <a:pt x="153" y="57"/>
                  </a:cubicBezTo>
                  <a:close/>
                  <a:moveTo>
                    <a:pt x="10" y="52"/>
                  </a:moveTo>
                  <a:cubicBezTo>
                    <a:pt x="106" y="52"/>
                    <a:pt x="201" y="52"/>
                    <a:pt x="296" y="52"/>
                  </a:cubicBezTo>
                  <a:cubicBezTo>
                    <a:pt x="296" y="51"/>
                    <a:pt x="296" y="50"/>
                    <a:pt x="295" y="49"/>
                  </a:cubicBezTo>
                  <a:cubicBezTo>
                    <a:pt x="285" y="35"/>
                    <a:pt x="276" y="22"/>
                    <a:pt x="266" y="8"/>
                  </a:cubicBezTo>
                  <a:cubicBezTo>
                    <a:pt x="265" y="7"/>
                    <a:pt x="262" y="6"/>
                    <a:pt x="261" y="6"/>
                  </a:cubicBezTo>
                  <a:cubicBezTo>
                    <a:pt x="191" y="5"/>
                    <a:pt x="122" y="5"/>
                    <a:pt x="52" y="6"/>
                  </a:cubicBezTo>
                  <a:cubicBezTo>
                    <a:pt x="50" y="6"/>
                    <a:pt x="47" y="7"/>
                    <a:pt x="46" y="9"/>
                  </a:cubicBezTo>
                  <a:cubicBezTo>
                    <a:pt x="35" y="21"/>
                    <a:pt x="24" y="35"/>
                    <a:pt x="13" y="48"/>
                  </a:cubicBezTo>
                  <a:cubicBezTo>
                    <a:pt x="12" y="49"/>
                    <a:pt x="12" y="50"/>
                    <a:pt x="10" y="52"/>
                  </a:cubicBezTo>
                  <a:close/>
                </a:path>
              </a:pathLst>
            </a:custGeom>
            <a:solidFill>
              <a:srgbClr val="000000"/>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0" name="Freeform 84496">
              <a:extLst>
                <a:ext uri="{FF2B5EF4-FFF2-40B4-BE49-F238E27FC236}">
                  <a16:creationId xmlns:a16="http://schemas.microsoft.com/office/drawing/2014/main" id="{5250E1CE-8C83-4DC3-A2E3-64B118439F0F}"/>
                </a:ext>
              </a:extLst>
            </p:cNvPr>
            <p:cNvSpPr>
              <a:spLocks/>
            </p:cNvSpPr>
            <p:nvPr/>
          </p:nvSpPr>
          <p:spPr bwMode="auto">
            <a:xfrm>
              <a:off x="10606088" y="4189413"/>
              <a:ext cx="3175" cy="7938"/>
            </a:xfrm>
            <a:custGeom>
              <a:avLst/>
              <a:gdLst>
                <a:gd name="T0" fmla="*/ 5 w 6"/>
                <a:gd name="T1" fmla="*/ 9 h 18"/>
                <a:gd name="T2" fmla="*/ 5 w 6"/>
                <a:gd name="T3" fmla="*/ 15 h 18"/>
                <a:gd name="T4" fmla="*/ 3 w 6"/>
                <a:gd name="T5" fmla="*/ 18 h 18"/>
                <a:gd name="T6" fmla="*/ 0 w 6"/>
                <a:gd name="T7" fmla="*/ 15 h 18"/>
                <a:gd name="T8" fmla="*/ 0 w 6"/>
                <a:gd name="T9" fmla="*/ 3 h 18"/>
                <a:gd name="T10" fmla="*/ 3 w 6"/>
                <a:gd name="T11" fmla="*/ 0 h 18"/>
                <a:gd name="T12" fmla="*/ 5 w 6"/>
                <a:gd name="T13" fmla="*/ 3 h 18"/>
                <a:gd name="T14" fmla="*/ 5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5" y="9"/>
                  </a:moveTo>
                  <a:cubicBezTo>
                    <a:pt x="5" y="11"/>
                    <a:pt x="6" y="13"/>
                    <a:pt x="5" y="15"/>
                  </a:cubicBezTo>
                  <a:cubicBezTo>
                    <a:pt x="5" y="16"/>
                    <a:pt x="4" y="17"/>
                    <a:pt x="3" y="18"/>
                  </a:cubicBezTo>
                  <a:cubicBezTo>
                    <a:pt x="2" y="17"/>
                    <a:pt x="0" y="16"/>
                    <a:pt x="0" y="15"/>
                  </a:cubicBezTo>
                  <a:cubicBezTo>
                    <a:pt x="0" y="11"/>
                    <a:pt x="0" y="7"/>
                    <a:pt x="0" y="3"/>
                  </a:cubicBezTo>
                  <a:cubicBezTo>
                    <a:pt x="0" y="2"/>
                    <a:pt x="2" y="1"/>
                    <a:pt x="3" y="0"/>
                  </a:cubicBezTo>
                  <a:cubicBezTo>
                    <a:pt x="3" y="1"/>
                    <a:pt x="5" y="2"/>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1" name="Freeform 84497">
              <a:extLst>
                <a:ext uri="{FF2B5EF4-FFF2-40B4-BE49-F238E27FC236}">
                  <a16:creationId xmlns:a16="http://schemas.microsoft.com/office/drawing/2014/main" id="{A76C6E94-9B3E-4BC4-80AC-E205681209FF}"/>
                </a:ext>
              </a:extLst>
            </p:cNvPr>
            <p:cNvSpPr>
              <a:spLocks/>
            </p:cNvSpPr>
            <p:nvPr/>
          </p:nvSpPr>
          <p:spPr bwMode="auto">
            <a:xfrm>
              <a:off x="10633075" y="4157663"/>
              <a:ext cx="3175" cy="7938"/>
            </a:xfrm>
            <a:custGeom>
              <a:avLst/>
              <a:gdLst>
                <a:gd name="T0" fmla="*/ 5 w 6"/>
                <a:gd name="T1" fmla="*/ 9 h 17"/>
                <a:gd name="T2" fmla="*/ 5 w 6"/>
                <a:gd name="T3" fmla="*/ 14 h 17"/>
                <a:gd name="T4" fmla="*/ 3 w 6"/>
                <a:gd name="T5" fmla="*/ 17 h 17"/>
                <a:gd name="T6" fmla="*/ 0 w 6"/>
                <a:gd name="T7" fmla="*/ 15 h 17"/>
                <a:gd name="T8" fmla="*/ 0 w 6"/>
                <a:gd name="T9" fmla="*/ 3 h 17"/>
                <a:gd name="T10" fmla="*/ 3 w 6"/>
                <a:gd name="T11" fmla="*/ 0 h 17"/>
                <a:gd name="T12" fmla="*/ 5 w 6"/>
                <a:gd name="T13" fmla="*/ 3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3"/>
                    <a:pt x="5" y="14"/>
                  </a:cubicBezTo>
                  <a:cubicBezTo>
                    <a:pt x="5" y="15"/>
                    <a:pt x="4" y="16"/>
                    <a:pt x="3" y="17"/>
                  </a:cubicBezTo>
                  <a:cubicBezTo>
                    <a:pt x="2" y="16"/>
                    <a:pt x="0" y="16"/>
                    <a:pt x="0" y="15"/>
                  </a:cubicBezTo>
                  <a:cubicBezTo>
                    <a:pt x="0" y="11"/>
                    <a:pt x="0" y="7"/>
                    <a:pt x="0" y="3"/>
                  </a:cubicBezTo>
                  <a:cubicBezTo>
                    <a:pt x="0" y="2"/>
                    <a:pt x="2" y="1"/>
                    <a:pt x="3" y="0"/>
                  </a:cubicBezTo>
                  <a:cubicBezTo>
                    <a:pt x="4" y="1"/>
                    <a:pt x="5" y="2"/>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2" name="Freeform 84498">
              <a:extLst>
                <a:ext uri="{FF2B5EF4-FFF2-40B4-BE49-F238E27FC236}">
                  <a16:creationId xmlns:a16="http://schemas.microsoft.com/office/drawing/2014/main" id="{CECEA183-4490-4162-9BC5-132A68F49883}"/>
                </a:ext>
              </a:extLst>
            </p:cNvPr>
            <p:cNvSpPr>
              <a:spLocks/>
            </p:cNvSpPr>
            <p:nvPr/>
          </p:nvSpPr>
          <p:spPr bwMode="auto">
            <a:xfrm>
              <a:off x="10606088" y="4203701"/>
              <a:ext cx="3175" cy="9525"/>
            </a:xfrm>
            <a:custGeom>
              <a:avLst/>
              <a:gdLst>
                <a:gd name="T0" fmla="*/ 6 w 7"/>
                <a:gd name="T1" fmla="*/ 9 h 18"/>
                <a:gd name="T2" fmla="*/ 6 w 7"/>
                <a:gd name="T3" fmla="*/ 14 h 18"/>
                <a:gd name="T4" fmla="*/ 4 w 7"/>
                <a:gd name="T5" fmla="*/ 18 h 18"/>
                <a:gd name="T6" fmla="*/ 1 w 7"/>
                <a:gd name="T7" fmla="*/ 14 h 18"/>
                <a:gd name="T8" fmla="*/ 1 w 7"/>
                <a:gd name="T9" fmla="*/ 4 h 18"/>
                <a:gd name="T10" fmla="*/ 4 w 7"/>
                <a:gd name="T11" fmla="*/ 0 h 18"/>
                <a:gd name="T12" fmla="*/ 6 w 7"/>
                <a:gd name="T13" fmla="*/ 4 h 18"/>
                <a:gd name="T14" fmla="*/ 6 w 7"/>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8">
                  <a:moveTo>
                    <a:pt x="6" y="9"/>
                  </a:moveTo>
                  <a:cubicBezTo>
                    <a:pt x="6" y="11"/>
                    <a:pt x="7" y="12"/>
                    <a:pt x="6" y="14"/>
                  </a:cubicBezTo>
                  <a:cubicBezTo>
                    <a:pt x="6" y="15"/>
                    <a:pt x="5" y="16"/>
                    <a:pt x="4" y="18"/>
                  </a:cubicBezTo>
                  <a:cubicBezTo>
                    <a:pt x="3" y="16"/>
                    <a:pt x="1" y="15"/>
                    <a:pt x="1" y="14"/>
                  </a:cubicBezTo>
                  <a:cubicBezTo>
                    <a:pt x="0" y="10"/>
                    <a:pt x="1" y="7"/>
                    <a:pt x="1" y="4"/>
                  </a:cubicBezTo>
                  <a:cubicBezTo>
                    <a:pt x="1" y="2"/>
                    <a:pt x="3" y="1"/>
                    <a:pt x="4" y="0"/>
                  </a:cubicBezTo>
                  <a:cubicBezTo>
                    <a:pt x="5" y="1"/>
                    <a:pt x="6" y="2"/>
                    <a:pt x="6" y="4"/>
                  </a:cubicBezTo>
                  <a:cubicBezTo>
                    <a:pt x="7" y="5"/>
                    <a:pt x="6" y="7"/>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3" name="Freeform 84499">
              <a:extLst>
                <a:ext uri="{FF2B5EF4-FFF2-40B4-BE49-F238E27FC236}">
                  <a16:creationId xmlns:a16="http://schemas.microsoft.com/office/drawing/2014/main" id="{2D80BE06-DBF3-4CFC-B511-D34024798845}"/>
                </a:ext>
              </a:extLst>
            </p:cNvPr>
            <p:cNvSpPr>
              <a:spLocks/>
            </p:cNvSpPr>
            <p:nvPr/>
          </p:nvSpPr>
          <p:spPr bwMode="auto">
            <a:xfrm>
              <a:off x="10606088" y="4157663"/>
              <a:ext cx="3175" cy="7938"/>
            </a:xfrm>
            <a:custGeom>
              <a:avLst/>
              <a:gdLst>
                <a:gd name="T0" fmla="*/ 5 w 6"/>
                <a:gd name="T1" fmla="*/ 9 h 17"/>
                <a:gd name="T2" fmla="*/ 5 w 6"/>
                <a:gd name="T3" fmla="*/ 14 h 17"/>
                <a:gd name="T4" fmla="*/ 3 w 6"/>
                <a:gd name="T5" fmla="*/ 17 h 17"/>
                <a:gd name="T6" fmla="*/ 0 w 6"/>
                <a:gd name="T7" fmla="*/ 14 h 17"/>
                <a:gd name="T8" fmla="*/ 0 w 6"/>
                <a:gd name="T9" fmla="*/ 3 h 17"/>
                <a:gd name="T10" fmla="*/ 3 w 6"/>
                <a:gd name="T11" fmla="*/ 0 h 17"/>
                <a:gd name="T12" fmla="*/ 5 w 6"/>
                <a:gd name="T13" fmla="*/ 3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3"/>
                    <a:pt x="5" y="14"/>
                  </a:cubicBezTo>
                  <a:cubicBezTo>
                    <a:pt x="5" y="16"/>
                    <a:pt x="4" y="16"/>
                    <a:pt x="3" y="17"/>
                  </a:cubicBezTo>
                  <a:cubicBezTo>
                    <a:pt x="2" y="16"/>
                    <a:pt x="0" y="16"/>
                    <a:pt x="0" y="14"/>
                  </a:cubicBezTo>
                  <a:cubicBezTo>
                    <a:pt x="0" y="11"/>
                    <a:pt x="0" y="7"/>
                    <a:pt x="0" y="3"/>
                  </a:cubicBezTo>
                  <a:cubicBezTo>
                    <a:pt x="0" y="2"/>
                    <a:pt x="2" y="1"/>
                    <a:pt x="3" y="0"/>
                  </a:cubicBezTo>
                  <a:cubicBezTo>
                    <a:pt x="3" y="1"/>
                    <a:pt x="5" y="2"/>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4" name="Freeform 84500">
              <a:extLst>
                <a:ext uri="{FF2B5EF4-FFF2-40B4-BE49-F238E27FC236}">
                  <a16:creationId xmlns:a16="http://schemas.microsoft.com/office/drawing/2014/main" id="{DE5F5C8F-8D2F-411A-A3E9-F09E9E314603}"/>
                </a:ext>
              </a:extLst>
            </p:cNvPr>
            <p:cNvSpPr>
              <a:spLocks/>
            </p:cNvSpPr>
            <p:nvPr/>
          </p:nvSpPr>
          <p:spPr bwMode="auto">
            <a:xfrm>
              <a:off x="10623550" y="4157663"/>
              <a:ext cx="3175" cy="7938"/>
            </a:xfrm>
            <a:custGeom>
              <a:avLst/>
              <a:gdLst>
                <a:gd name="T0" fmla="*/ 0 w 6"/>
                <a:gd name="T1" fmla="*/ 8 h 17"/>
                <a:gd name="T2" fmla="*/ 0 w 6"/>
                <a:gd name="T3" fmla="*/ 4 h 17"/>
                <a:gd name="T4" fmla="*/ 3 w 6"/>
                <a:gd name="T5" fmla="*/ 0 h 17"/>
                <a:gd name="T6" fmla="*/ 6 w 6"/>
                <a:gd name="T7" fmla="*/ 3 h 17"/>
                <a:gd name="T8" fmla="*/ 6 w 6"/>
                <a:gd name="T9" fmla="*/ 14 h 17"/>
                <a:gd name="T10" fmla="*/ 3 w 6"/>
                <a:gd name="T11" fmla="*/ 17 h 17"/>
                <a:gd name="T12" fmla="*/ 0 w 6"/>
                <a:gd name="T13" fmla="*/ 14 h 17"/>
                <a:gd name="T14" fmla="*/ 0 w 6"/>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0" y="8"/>
                  </a:moveTo>
                  <a:cubicBezTo>
                    <a:pt x="0" y="7"/>
                    <a:pt x="0" y="5"/>
                    <a:pt x="0" y="4"/>
                  </a:cubicBezTo>
                  <a:cubicBezTo>
                    <a:pt x="1" y="2"/>
                    <a:pt x="2" y="1"/>
                    <a:pt x="3" y="0"/>
                  </a:cubicBezTo>
                  <a:cubicBezTo>
                    <a:pt x="4" y="1"/>
                    <a:pt x="6" y="2"/>
                    <a:pt x="6" y="3"/>
                  </a:cubicBezTo>
                  <a:cubicBezTo>
                    <a:pt x="6" y="7"/>
                    <a:pt x="6" y="10"/>
                    <a:pt x="6" y="14"/>
                  </a:cubicBezTo>
                  <a:cubicBezTo>
                    <a:pt x="6" y="15"/>
                    <a:pt x="4" y="16"/>
                    <a:pt x="3" y="17"/>
                  </a:cubicBezTo>
                  <a:cubicBezTo>
                    <a:pt x="2" y="16"/>
                    <a:pt x="1" y="15"/>
                    <a:pt x="0" y="14"/>
                  </a:cubicBezTo>
                  <a:cubicBezTo>
                    <a:pt x="0" y="12"/>
                    <a:pt x="0" y="10"/>
                    <a:pt x="0" y="8"/>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5" name="Freeform 84501">
              <a:extLst>
                <a:ext uri="{FF2B5EF4-FFF2-40B4-BE49-F238E27FC236}">
                  <a16:creationId xmlns:a16="http://schemas.microsoft.com/office/drawing/2014/main" id="{BFDD9550-CB9D-4960-85F8-82C7E9E33702}"/>
                </a:ext>
              </a:extLst>
            </p:cNvPr>
            <p:cNvSpPr>
              <a:spLocks/>
            </p:cNvSpPr>
            <p:nvPr/>
          </p:nvSpPr>
          <p:spPr bwMode="auto">
            <a:xfrm>
              <a:off x="10606088" y="4127501"/>
              <a:ext cx="3175" cy="7938"/>
            </a:xfrm>
            <a:custGeom>
              <a:avLst/>
              <a:gdLst>
                <a:gd name="T0" fmla="*/ 5 w 6"/>
                <a:gd name="T1" fmla="*/ 9 h 17"/>
                <a:gd name="T2" fmla="*/ 5 w 6"/>
                <a:gd name="T3" fmla="*/ 15 h 17"/>
                <a:gd name="T4" fmla="*/ 3 w 6"/>
                <a:gd name="T5" fmla="*/ 17 h 17"/>
                <a:gd name="T6" fmla="*/ 0 w 6"/>
                <a:gd name="T7" fmla="*/ 15 h 17"/>
                <a:gd name="T8" fmla="*/ 0 w 6"/>
                <a:gd name="T9" fmla="*/ 2 h 17"/>
                <a:gd name="T10" fmla="*/ 3 w 6"/>
                <a:gd name="T11" fmla="*/ 0 h 17"/>
                <a:gd name="T12" fmla="*/ 5 w 6"/>
                <a:gd name="T13" fmla="*/ 2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3"/>
                    <a:pt x="5" y="15"/>
                  </a:cubicBezTo>
                  <a:cubicBezTo>
                    <a:pt x="5" y="16"/>
                    <a:pt x="4" y="17"/>
                    <a:pt x="3" y="17"/>
                  </a:cubicBezTo>
                  <a:cubicBezTo>
                    <a:pt x="2" y="17"/>
                    <a:pt x="0" y="16"/>
                    <a:pt x="0" y="15"/>
                  </a:cubicBezTo>
                  <a:cubicBezTo>
                    <a:pt x="0" y="11"/>
                    <a:pt x="0" y="6"/>
                    <a:pt x="0" y="2"/>
                  </a:cubicBezTo>
                  <a:cubicBezTo>
                    <a:pt x="0" y="1"/>
                    <a:pt x="2" y="0"/>
                    <a:pt x="3" y="0"/>
                  </a:cubicBezTo>
                  <a:cubicBezTo>
                    <a:pt x="3" y="0"/>
                    <a:pt x="5" y="1"/>
                    <a:pt x="5" y="2"/>
                  </a:cubicBezTo>
                  <a:cubicBezTo>
                    <a:pt x="6" y="4"/>
                    <a:pt x="5" y="6"/>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6" name="Freeform 84502">
              <a:extLst>
                <a:ext uri="{FF2B5EF4-FFF2-40B4-BE49-F238E27FC236}">
                  <a16:creationId xmlns:a16="http://schemas.microsoft.com/office/drawing/2014/main" id="{7BAFEE1D-0475-4810-AAF4-EADC2FF75A75}"/>
                </a:ext>
              </a:extLst>
            </p:cNvPr>
            <p:cNvSpPr>
              <a:spLocks/>
            </p:cNvSpPr>
            <p:nvPr/>
          </p:nvSpPr>
          <p:spPr bwMode="auto">
            <a:xfrm>
              <a:off x="10606088" y="4143376"/>
              <a:ext cx="3175" cy="7938"/>
            </a:xfrm>
            <a:custGeom>
              <a:avLst/>
              <a:gdLst>
                <a:gd name="T0" fmla="*/ 5 w 6"/>
                <a:gd name="T1" fmla="*/ 9 h 17"/>
                <a:gd name="T2" fmla="*/ 5 w 6"/>
                <a:gd name="T3" fmla="*/ 15 h 17"/>
                <a:gd name="T4" fmla="*/ 3 w 6"/>
                <a:gd name="T5" fmla="*/ 17 h 17"/>
                <a:gd name="T6" fmla="*/ 0 w 6"/>
                <a:gd name="T7" fmla="*/ 15 h 17"/>
                <a:gd name="T8" fmla="*/ 0 w 6"/>
                <a:gd name="T9" fmla="*/ 2 h 17"/>
                <a:gd name="T10" fmla="*/ 3 w 6"/>
                <a:gd name="T11" fmla="*/ 0 h 17"/>
                <a:gd name="T12" fmla="*/ 5 w 6"/>
                <a:gd name="T13" fmla="*/ 2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3"/>
                    <a:pt x="5" y="15"/>
                  </a:cubicBezTo>
                  <a:cubicBezTo>
                    <a:pt x="5" y="16"/>
                    <a:pt x="4" y="17"/>
                    <a:pt x="3" y="17"/>
                  </a:cubicBezTo>
                  <a:cubicBezTo>
                    <a:pt x="2" y="17"/>
                    <a:pt x="0" y="16"/>
                    <a:pt x="0" y="15"/>
                  </a:cubicBezTo>
                  <a:cubicBezTo>
                    <a:pt x="0" y="11"/>
                    <a:pt x="0" y="6"/>
                    <a:pt x="0" y="2"/>
                  </a:cubicBezTo>
                  <a:cubicBezTo>
                    <a:pt x="0" y="1"/>
                    <a:pt x="2" y="0"/>
                    <a:pt x="3" y="0"/>
                  </a:cubicBezTo>
                  <a:cubicBezTo>
                    <a:pt x="4" y="0"/>
                    <a:pt x="5" y="1"/>
                    <a:pt x="5" y="2"/>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7" name="Freeform 84503">
              <a:extLst>
                <a:ext uri="{FF2B5EF4-FFF2-40B4-BE49-F238E27FC236}">
                  <a16:creationId xmlns:a16="http://schemas.microsoft.com/office/drawing/2014/main" id="{244DAF5B-DBE2-4DE2-B64F-C1098F912220}"/>
                </a:ext>
              </a:extLst>
            </p:cNvPr>
            <p:cNvSpPr>
              <a:spLocks/>
            </p:cNvSpPr>
            <p:nvPr/>
          </p:nvSpPr>
          <p:spPr bwMode="auto">
            <a:xfrm>
              <a:off x="10606088" y="4173538"/>
              <a:ext cx="3175" cy="7938"/>
            </a:xfrm>
            <a:custGeom>
              <a:avLst/>
              <a:gdLst>
                <a:gd name="T0" fmla="*/ 5 w 6"/>
                <a:gd name="T1" fmla="*/ 9 h 17"/>
                <a:gd name="T2" fmla="*/ 5 w 6"/>
                <a:gd name="T3" fmla="*/ 15 h 17"/>
                <a:gd name="T4" fmla="*/ 3 w 6"/>
                <a:gd name="T5" fmla="*/ 17 h 17"/>
                <a:gd name="T6" fmla="*/ 0 w 6"/>
                <a:gd name="T7" fmla="*/ 15 h 17"/>
                <a:gd name="T8" fmla="*/ 0 w 6"/>
                <a:gd name="T9" fmla="*/ 3 h 17"/>
                <a:gd name="T10" fmla="*/ 3 w 6"/>
                <a:gd name="T11" fmla="*/ 0 h 17"/>
                <a:gd name="T12" fmla="*/ 5 w 6"/>
                <a:gd name="T13" fmla="*/ 3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3"/>
                    <a:pt x="5" y="15"/>
                  </a:cubicBezTo>
                  <a:cubicBezTo>
                    <a:pt x="5" y="16"/>
                    <a:pt x="3" y="17"/>
                    <a:pt x="3" y="17"/>
                  </a:cubicBezTo>
                  <a:cubicBezTo>
                    <a:pt x="2" y="17"/>
                    <a:pt x="0" y="16"/>
                    <a:pt x="0" y="15"/>
                  </a:cubicBezTo>
                  <a:cubicBezTo>
                    <a:pt x="0" y="11"/>
                    <a:pt x="0" y="7"/>
                    <a:pt x="0" y="3"/>
                  </a:cubicBezTo>
                  <a:cubicBezTo>
                    <a:pt x="0" y="2"/>
                    <a:pt x="2" y="1"/>
                    <a:pt x="3" y="0"/>
                  </a:cubicBezTo>
                  <a:cubicBezTo>
                    <a:pt x="4" y="1"/>
                    <a:pt x="5" y="2"/>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8" name="Freeform 84504">
              <a:extLst>
                <a:ext uri="{FF2B5EF4-FFF2-40B4-BE49-F238E27FC236}">
                  <a16:creationId xmlns:a16="http://schemas.microsoft.com/office/drawing/2014/main" id="{793F35F8-AFC0-4AE7-B3F5-DD9E073DB573}"/>
                </a:ext>
              </a:extLst>
            </p:cNvPr>
            <p:cNvSpPr>
              <a:spLocks/>
            </p:cNvSpPr>
            <p:nvPr/>
          </p:nvSpPr>
          <p:spPr bwMode="auto">
            <a:xfrm>
              <a:off x="10623550" y="4143376"/>
              <a:ext cx="3175" cy="7938"/>
            </a:xfrm>
            <a:custGeom>
              <a:avLst/>
              <a:gdLst>
                <a:gd name="T0" fmla="*/ 0 w 6"/>
                <a:gd name="T1" fmla="*/ 8 h 17"/>
                <a:gd name="T2" fmla="*/ 0 w 6"/>
                <a:gd name="T3" fmla="*/ 2 h 17"/>
                <a:gd name="T4" fmla="*/ 3 w 6"/>
                <a:gd name="T5" fmla="*/ 0 h 17"/>
                <a:gd name="T6" fmla="*/ 6 w 6"/>
                <a:gd name="T7" fmla="*/ 2 h 17"/>
                <a:gd name="T8" fmla="*/ 6 w 6"/>
                <a:gd name="T9" fmla="*/ 14 h 17"/>
                <a:gd name="T10" fmla="*/ 3 w 6"/>
                <a:gd name="T11" fmla="*/ 17 h 17"/>
                <a:gd name="T12" fmla="*/ 0 w 6"/>
                <a:gd name="T13" fmla="*/ 14 h 17"/>
                <a:gd name="T14" fmla="*/ 0 w 6"/>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0" y="8"/>
                  </a:moveTo>
                  <a:cubicBezTo>
                    <a:pt x="0" y="6"/>
                    <a:pt x="0" y="4"/>
                    <a:pt x="0" y="2"/>
                  </a:cubicBezTo>
                  <a:cubicBezTo>
                    <a:pt x="1" y="1"/>
                    <a:pt x="2" y="0"/>
                    <a:pt x="3" y="0"/>
                  </a:cubicBezTo>
                  <a:cubicBezTo>
                    <a:pt x="4" y="0"/>
                    <a:pt x="6" y="1"/>
                    <a:pt x="6" y="2"/>
                  </a:cubicBezTo>
                  <a:cubicBezTo>
                    <a:pt x="6" y="6"/>
                    <a:pt x="6" y="10"/>
                    <a:pt x="6" y="14"/>
                  </a:cubicBezTo>
                  <a:cubicBezTo>
                    <a:pt x="5" y="15"/>
                    <a:pt x="4" y="16"/>
                    <a:pt x="3" y="17"/>
                  </a:cubicBezTo>
                  <a:cubicBezTo>
                    <a:pt x="2" y="16"/>
                    <a:pt x="1" y="15"/>
                    <a:pt x="0" y="14"/>
                  </a:cubicBezTo>
                  <a:cubicBezTo>
                    <a:pt x="0" y="12"/>
                    <a:pt x="0" y="10"/>
                    <a:pt x="0" y="8"/>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49" name="Freeform 84505">
              <a:extLst>
                <a:ext uri="{FF2B5EF4-FFF2-40B4-BE49-F238E27FC236}">
                  <a16:creationId xmlns:a16="http://schemas.microsoft.com/office/drawing/2014/main" id="{B8DCDBB0-9D16-4B9A-AC4D-5036049A83D1}"/>
                </a:ext>
              </a:extLst>
            </p:cNvPr>
            <p:cNvSpPr>
              <a:spLocks/>
            </p:cNvSpPr>
            <p:nvPr/>
          </p:nvSpPr>
          <p:spPr bwMode="auto">
            <a:xfrm>
              <a:off x="10623550" y="4111626"/>
              <a:ext cx="3175" cy="9525"/>
            </a:xfrm>
            <a:custGeom>
              <a:avLst/>
              <a:gdLst>
                <a:gd name="T0" fmla="*/ 6 w 6"/>
                <a:gd name="T1" fmla="*/ 9 h 18"/>
                <a:gd name="T2" fmla="*/ 5 w 6"/>
                <a:gd name="T3" fmla="*/ 16 h 18"/>
                <a:gd name="T4" fmla="*/ 3 w 6"/>
                <a:gd name="T5" fmla="*/ 18 h 18"/>
                <a:gd name="T6" fmla="*/ 0 w 6"/>
                <a:gd name="T7" fmla="*/ 16 h 18"/>
                <a:gd name="T8" fmla="*/ 0 w 6"/>
                <a:gd name="T9" fmla="*/ 3 h 18"/>
                <a:gd name="T10" fmla="*/ 3 w 6"/>
                <a:gd name="T11" fmla="*/ 1 h 18"/>
                <a:gd name="T12" fmla="*/ 6 w 6"/>
                <a:gd name="T13" fmla="*/ 3 h 18"/>
                <a:gd name="T14" fmla="*/ 6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9"/>
                  </a:moveTo>
                  <a:cubicBezTo>
                    <a:pt x="6" y="11"/>
                    <a:pt x="6" y="14"/>
                    <a:pt x="5" y="16"/>
                  </a:cubicBezTo>
                  <a:cubicBezTo>
                    <a:pt x="5" y="17"/>
                    <a:pt x="4" y="18"/>
                    <a:pt x="3" y="18"/>
                  </a:cubicBezTo>
                  <a:cubicBezTo>
                    <a:pt x="2" y="18"/>
                    <a:pt x="0" y="17"/>
                    <a:pt x="0" y="16"/>
                  </a:cubicBezTo>
                  <a:cubicBezTo>
                    <a:pt x="0" y="12"/>
                    <a:pt x="0" y="7"/>
                    <a:pt x="0" y="3"/>
                  </a:cubicBezTo>
                  <a:cubicBezTo>
                    <a:pt x="0" y="2"/>
                    <a:pt x="2" y="0"/>
                    <a:pt x="3" y="1"/>
                  </a:cubicBezTo>
                  <a:cubicBezTo>
                    <a:pt x="4" y="1"/>
                    <a:pt x="5" y="2"/>
                    <a:pt x="6" y="3"/>
                  </a:cubicBezTo>
                  <a:cubicBezTo>
                    <a:pt x="6" y="5"/>
                    <a:pt x="6" y="7"/>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0" name="Freeform 84506">
              <a:extLst>
                <a:ext uri="{FF2B5EF4-FFF2-40B4-BE49-F238E27FC236}">
                  <a16:creationId xmlns:a16="http://schemas.microsoft.com/office/drawing/2014/main" id="{E1067E6B-802A-4D32-AF7B-FD419783A0B1}"/>
                </a:ext>
              </a:extLst>
            </p:cNvPr>
            <p:cNvSpPr>
              <a:spLocks/>
            </p:cNvSpPr>
            <p:nvPr/>
          </p:nvSpPr>
          <p:spPr bwMode="auto">
            <a:xfrm>
              <a:off x="10633075" y="4143376"/>
              <a:ext cx="3175" cy="7938"/>
            </a:xfrm>
            <a:custGeom>
              <a:avLst/>
              <a:gdLst>
                <a:gd name="T0" fmla="*/ 5 w 6"/>
                <a:gd name="T1" fmla="*/ 9 h 17"/>
                <a:gd name="T2" fmla="*/ 5 w 6"/>
                <a:gd name="T3" fmla="*/ 14 h 17"/>
                <a:gd name="T4" fmla="*/ 3 w 6"/>
                <a:gd name="T5" fmla="*/ 17 h 17"/>
                <a:gd name="T6" fmla="*/ 0 w 6"/>
                <a:gd name="T7" fmla="*/ 15 h 17"/>
                <a:gd name="T8" fmla="*/ 0 w 6"/>
                <a:gd name="T9" fmla="*/ 2 h 17"/>
                <a:gd name="T10" fmla="*/ 3 w 6"/>
                <a:gd name="T11" fmla="*/ 0 h 17"/>
                <a:gd name="T12" fmla="*/ 5 w 6"/>
                <a:gd name="T13" fmla="*/ 3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2"/>
                    <a:pt x="5" y="14"/>
                  </a:cubicBezTo>
                  <a:cubicBezTo>
                    <a:pt x="5" y="15"/>
                    <a:pt x="4" y="16"/>
                    <a:pt x="3" y="17"/>
                  </a:cubicBezTo>
                  <a:cubicBezTo>
                    <a:pt x="2" y="16"/>
                    <a:pt x="0" y="16"/>
                    <a:pt x="0" y="15"/>
                  </a:cubicBezTo>
                  <a:cubicBezTo>
                    <a:pt x="0" y="11"/>
                    <a:pt x="0" y="6"/>
                    <a:pt x="0" y="2"/>
                  </a:cubicBezTo>
                  <a:cubicBezTo>
                    <a:pt x="0" y="1"/>
                    <a:pt x="2" y="0"/>
                    <a:pt x="3" y="0"/>
                  </a:cubicBezTo>
                  <a:cubicBezTo>
                    <a:pt x="4" y="0"/>
                    <a:pt x="5" y="1"/>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1" name="Freeform 84507">
              <a:extLst>
                <a:ext uri="{FF2B5EF4-FFF2-40B4-BE49-F238E27FC236}">
                  <a16:creationId xmlns:a16="http://schemas.microsoft.com/office/drawing/2014/main" id="{E6C525A3-84AE-48C2-929F-0726144B14A6}"/>
                </a:ext>
              </a:extLst>
            </p:cNvPr>
            <p:cNvSpPr>
              <a:spLocks/>
            </p:cNvSpPr>
            <p:nvPr/>
          </p:nvSpPr>
          <p:spPr bwMode="auto">
            <a:xfrm>
              <a:off x="10633075" y="4127501"/>
              <a:ext cx="3175" cy="7938"/>
            </a:xfrm>
            <a:custGeom>
              <a:avLst/>
              <a:gdLst>
                <a:gd name="T0" fmla="*/ 5 w 6"/>
                <a:gd name="T1" fmla="*/ 9 h 17"/>
                <a:gd name="T2" fmla="*/ 5 w 6"/>
                <a:gd name="T3" fmla="*/ 14 h 17"/>
                <a:gd name="T4" fmla="*/ 3 w 6"/>
                <a:gd name="T5" fmla="*/ 17 h 17"/>
                <a:gd name="T6" fmla="*/ 0 w 6"/>
                <a:gd name="T7" fmla="*/ 15 h 17"/>
                <a:gd name="T8" fmla="*/ 0 w 6"/>
                <a:gd name="T9" fmla="*/ 2 h 17"/>
                <a:gd name="T10" fmla="*/ 3 w 6"/>
                <a:gd name="T11" fmla="*/ 0 h 17"/>
                <a:gd name="T12" fmla="*/ 5 w 6"/>
                <a:gd name="T13" fmla="*/ 2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2"/>
                    <a:pt x="5" y="14"/>
                  </a:cubicBezTo>
                  <a:cubicBezTo>
                    <a:pt x="5" y="15"/>
                    <a:pt x="4" y="16"/>
                    <a:pt x="3" y="17"/>
                  </a:cubicBezTo>
                  <a:cubicBezTo>
                    <a:pt x="2" y="16"/>
                    <a:pt x="0" y="16"/>
                    <a:pt x="0" y="15"/>
                  </a:cubicBezTo>
                  <a:cubicBezTo>
                    <a:pt x="0" y="10"/>
                    <a:pt x="0" y="6"/>
                    <a:pt x="0" y="2"/>
                  </a:cubicBezTo>
                  <a:cubicBezTo>
                    <a:pt x="0" y="1"/>
                    <a:pt x="2" y="0"/>
                    <a:pt x="3" y="0"/>
                  </a:cubicBezTo>
                  <a:cubicBezTo>
                    <a:pt x="4" y="0"/>
                    <a:pt x="5" y="1"/>
                    <a:pt x="5" y="2"/>
                  </a:cubicBezTo>
                  <a:cubicBezTo>
                    <a:pt x="6" y="4"/>
                    <a:pt x="5" y="6"/>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2" name="Freeform 84508">
              <a:extLst>
                <a:ext uri="{FF2B5EF4-FFF2-40B4-BE49-F238E27FC236}">
                  <a16:creationId xmlns:a16="http://schemas.microsoft.com/office/drawing/2014/main" id="{4659A628-EB50-487B-95B1-AC2A24D2E83F}"/>
                </a:ext>
              </a:extLst>
            </p:cNvPr>
            <p:cNvSpPr>
              <a:spLocks/>
            </p:cNvSpPr>
            <p:nvPr/>
          </p:nvSpPr>
          <p:spPr bwMode="auto">
            <a:xfrm>
              <a:off x="10623550" y="4127501"/>
              <a:ext cx="3175" cy="7938"/>
            </a:xfrm>
            <a:custGeom>
              <a:avLst/>
              <a:gdLst>
                <a:gd name="T0" fmla="*/ 0 w 6"/>
                <a:gd name="T1" fmla="*/ 9 h 18"/>
                <a:gd name="T2" fmla="*/ 0 w 6"/>
                <a:gd name="T3" fmla="*/ 5 h 18"/>
                <a:gd name="T4" fmla="*/ 3 w 6"/>
                <a:gd name="T5" fmla="*/ 0 h 18"/>
                <a:gd name="T6" fmla="*/ 6 w 6"/>
                <a:gd name="T7" fmla="*/ 5 h 18"/>
                <a:gd name="T8" fmla="*/ 6 w 6"/>
                <a:gd name="T9" fmla="*/ 15 h 18"/>
                <a:gd name="T10" fmla="*/ 3 w 6"/>
                <a:gd name="T11" fmla="*/ 18 h 18"/>
                <a:gd name="T12" fmla="*/ 0 w 6"/>
                <a:gd name="T13" fmla="*/ 15 h 18"/>
                <a:gd name="T14" fmla="*/ 0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0" y="9"/>
                  </a:moveTo>
                  <a:cubicBezTo>
                    <a:pt x="0" y="8"/>
                    <a:pt x="0" y="6"/>
                    <a:pt x="0" y="5"/>
                  </a:cubicBezTo>
                  <a:cubicBezTo>
                    <a:pt x="1" y="4"/>
                    <a:pt x="2" y="2"/>
                    <a:pt x="3" y="0"/>
                  </a:cubicBezTo>
                  <a:cubicBezTo>
                    <a:pt x="4" y="2"/>
                    <a:pt x="6" y="4"/>
                    <a:pt x="6" y="5"/>
                  </a:cubicBezTo>
                  <a:cubicBezTo>
                    <a:pt x="6" y="8"/>
                    <a:pt x="6" y="12"/>
                    <a:pt x="6" y="15"/>
                  </a:cubicBezTo>
                  <a:cubicBezTo>
                    <a:pt x="5" y="16"/>
                    <a:pt x="4" y="17"/>
                    <a:pt x="3" y="18"/>
                  </a:cubicBezTo>
                  <a:cubicBezTo>
                    <a:pt x="2" y="17"/>
                    <a:pt x="1" y="16"/>
                    <a:pt x="0" y="15"/>
                  </a:cubicBezTo>
                  <a:cubicBezTo>
                    <a:pt x="0" y="13"/>
                    <a:pt x="0" y="11"/>
                    <a:pt x="0"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3" name="Freeform 84509">
              <a:extLst>
                <a:ext uri="{FF2B5EF4-FFF2-40B4-BE49-F238E27FC236}">
                  <a16:creationId xmlns:a16="http://schemas.microsoft.com/office/drawing/2014/main" id="{3249C11D-CF9C-4E67-88C5-2F77F8119A03}"/>
                </a:ext>
              </a:extLst>
            </p:cNvPr>
            <p:cNvSpPr>
              <a:spLocks/>
            </p:cNvSpPr>
            <p:nvPr/>
          </p:nvSpPr>
          <p:spPr bwMode="auto">
            <a:xfrm>
              <a:off x="10633075" y="4111626"/>
              <a:ext cx="3175" cy="9525"/>
            </a:xfrm>
            <a:custGeom>
              <a:avLst/>
              <a:gdLst>
                <a:gd name="T0" fmla="*/ 5 w 6"/>
                <a:gd name="T1" fmla="*/ 9 h 18"/>
                <a:gd name="T2" fmla="*/ 5 w 6"/>
                <a:gd name="T3" fmla="*/ 15 h 18"/>
                <a:gd name="T4" fmla="*/ 3 w 6"/>
                <a:gd name="T5" fmla="*/ 18 h 18"/>
                <a:gd name="T6" fmla="*/ 0 w 6"/>
                <a:gd name="T7" fmla="*/ 16 h 18"/>
                <a:gd name="T8" fmla="*/ 0 w 6"/>
                <a:gd name="T9" fmla="*/ 3 h 18"/>
                <a:gd name="T10" fmla="*/ 3 w 6"/>
                <a:gd name="T11" fmla="*/ 1 h 18"/>
                <a:gd name="T12" fmla="*/ 5 w 6"/>
                <a:gd name="T13" fmla="*/ 3 h 18"/>
                <a:gd name="T14" fmla="*/ 5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5" y="9"/>
                  </a:moveTo>
                  <a:cubicBezTo>
                    <a:pt x="5" y="11"/>
                    <a:pt x="6" y="13"/>
                    <a:pt x="5" y="15"/>
                  </a:cubicBezTo>
                  <a:cubicBezTo>
                    <a:pt x="5" y="16"/>
                    <a:pt x="4" y="18"/>
                    <a:pt x="3" y="18"/>
                  </a:cubicBezTo>
                  <a:cubicBezTo>
                    <a:pt x="2" y="18"/>
                    <a:pt x="0" y="16"/>
                    <a:pt x="0" y="16"/>
                  </a:cubicBezTo>
                  <a:cubicBezTo>
                    <a:pt x="0" y="11"/>
                    <a:pt x="0" y="7"/>
                    <a:pt x="0" y="3"/>
                  </a:cubicBezTo>
                  <a:cubicBezTo>
                    <a:pt x="0" y="2"/>
                    <a:pt x="2" y="0"/>
                    <a:pt x="3" y="1"/>
                  </a:cubicBezTo>
                  <a:cubicBezTo>
                    <a:pt x="4" y="1"/>
                    <a:pt x="5" y="2"/>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4" name="Freeform 84510">
              <a:extLst>
                <a:ext uri="{FF2B5EF4-FFF2-40B4-BE49-F238E27FC236}">
                  <a16:creationId xmlns:a16="http://schemas.microsoft.com/office/drawing/2014/main" id="{DF7BE56E-4094-4E3A-8B5F-B5BCAF0FD676}"/>
                </a:ext>
              </a:extLst>
            </p:cNvPr>
            <p:cNvSpPr>
              <a:spLocks/>
            </p:cNvSpPr>
            <p:nvPr/>
          </p:nvSpPr>
          <p:spPr bwMode="auto">
            <a:xfrm>
              <a:off x="10606088" y="4111626"/>
              <a:ext cx="3175" cy="9525"/>
            </a:xfrm>
            <a:custGeom>
              <a:avLst/>
              <a:gdLst>
                <a:gd name="T0" fmla="*/ 5 w 6"/>
                <a:gd name="T1" fmla="*/ 10 h 18"/>
                <a:gd name="T2" fmla="*/ 5 w 6"/>
                <a:gd name="T3" fmla="*/ 15 h 18"/>
                <a:gd name="T4" fmla="*/ 3 w 6"/>
                <a:gd name="T5" fmla="*/ 18 h 18"/>
                <a:gd name="T6" fmla="*/ 0 w 6"/>
                <a:gd name="T7" fmla="*/ 16 h 18"/>
                <a:gd name="T8" fmla="*/ 0 w 6"/>
                <a:gd name="T9" fmla="*/ 3 h 18"/>
                <a:gd name="T10" fmla="*/ 2 w 6"/>
                <a:gd name="T11" fmla="*/ 1 h 18"/>
                <a:gd name="T12" fmla="*/ 5 w 6"/>
                <a:gd name="T13" fmla="*/ 3 h 18"/>
                <a:gd name="T14" fmla="*/ 5 w 6"/>
                <a:gd name="T15" fmla="*/ 1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5" y="10"/>
                  </a:moveTo>
                  <a:cubicBezTo>
                    <a:pt x="5" y="12"/>
                    <a:pt x="6" y="14"/>
                    <a:pt x="5" y="15"/>
                  </a:cubicBezTo>
                  <a:cubicBezTo>
                    <a:pt x="5" y="16"/>
                    <a:pt x="4" y="18"/>
                    <a:pt x="3" y="18"/>
                  </a:cubicBezTo>
                  <a:cubicBezTo>
                    <a:pt x="2" y="18"/>
                    <a:pt x="0" y="16"/>
                    <a:pt x="0" y="16"/>
                  </a:cubicBezTo>
                  <a:cubicBezTo>
                    <a:pt x="0" y="11"/>
                    <a:pt x="0" y="7"/>
                    <a:pt x="0" y="3"/>
                  </a:cubicBezTo>
                  <a:cubicBezTo>
                    <a:pt x="0" y="2"/>
                    <a:pt x="2" y="0"/>
                    <a:pt x="2" y="1"/>
                  </a:cubicBezTo>
                  <a:cubicBezTo>
                    <a:pt x="4" y="1"/>
                    <a:pt x="5" y="2"/>
                    <a:pt x="5" y="3"/>
                  </a:cubicBezTo>
                  <a:cubicBezTo>
                    <a:pt x="6" y="5"/>
                    <a:pt x="5" y="8"/>
                    <a:pt x="5" y="10"/>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5" name="Freeform 84511">
              <a:extLst>
                <a:ext uri="{FF2B5EF4-FFF2-40B4-BE49-F238E27FC236}">
                  <a16:creationId xmlns:a16="http://schemas.microsoft.com/office/drawing/2014/main" id="{CB13D838-92A3-49BD-B7F0-331B2D85C7AB}"/>
                </a:ext>
              </a:extLst>
            </p:cNvPr>
            <p:cNvSpPr>
              <a:spLocks/>
            </p:cNvSpPr>
            <p:nvPr/>
          </p:nvSpPr>
          <p:spPr bwMode="auto">
            <a:xfrm>
              <a:off x="10623550" y="4203701"/>
              <a:ext cx="3175" cy="9525"/>
            </a:xfrm>
            <a:custGeom>
              <a:avLst/>
              <a:gdLst>
                <a:gd name="T0" fmla="*/ 0 w 6"/>
                <a:gd name="T1" fmla="*/ 9 h 18"/>
                <a:gd name="T2" fmla="*/ 0 w 6"/>
                <a:gd name="T3" fmla="*/ 3 h 18"/>
                <a:gd name="T4" fmla="*/ 3 w 6"/>
                <a:gd name="T5" fmla="*/ 0 h 18"/>
                <a:gd name="T6" fmla="*/ 6 w 6"/>
                <a:gd name="T7" fmla="*/ 3 h 18"/>
                <a:gd name="T8" fmla="*/ 6 w 6"/>
                <a:gd name="T9" fmla="*/ 14 h 18"/>
                <a:gd name="T10" fmla="*/ 3 w 6"/>
                <a:gd name="T11" fmla="*/ 18 h 18"/>
                <a:gd name="T12" fmla="*/ 0 w 6"/>
                <a:gd name="T13" fmla="*/ 14 h 18"/>
                <a:gd name="T14" fmla="*/ 0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0" y="9"/>
                  </a:moveTo>
                  <a:cubicBezTo>
                    <a:pt x="0" y="7"/>
                    <a:pt x="0" y="5"/>
                    <a:pt x="0" y="3"/>
                  </a:cubicBezTo>
                  <a:cubicBezTo>
                    <a:pt x="1" y="2"/>
                    <a:pt x="2" y="1"/>
                    <a:pt x="3" y="0"/>
                  </a:cubicBezTo>
                  <a:cubicBezTo>
                    <a:pt x="4" y="1"/>
                    <a:pt x="5" y="2"/>
                    <a:pt x="6" y="3"/>
                  </a:cubicBezTo>
                  <a:cubicBezTo>
                    <a:pt x="6" y="7"/>
                    <a:pt x="6" y="11"/>
                    <a:pt x="6" y="14"/>
                  </a:cubicBezTo>
                  <a:cubicBezTo>
                    <a:pt x="6" y="15"/>
                    <a:pt x="4" y="17"/>
                    <a:pt x="3" y="18"/>
                  </a:cubicBezTo>
                  <a:cubicBezTo>
                    <a:pt x="2" y="17"/>
                    <a:pt x="1" y="16"/>
                    <a:pt x="0" y="14"/>
                  </a:cubicBezTo>
                  <a:cubicBezTo>
                    <a:pt x="0" y="12"/>
                    <a:pt x="0" y="11"/>
                    <a:pt x="0"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6" name="Freeform 84512">
              <a:extLst>
                <a:ext uri="{FF2B5EF4-FFF2-40B4-BE49-F238E27FC236}">
                  <a16:creationId xmlns:a16="http://schemas.microsoft.com/office/drawing/2014/main" id="{142F28D1-E852-4C54-A81A-2313F0614CC7}"/>
                </a:ext>
              </a:extLst>
            </p:cNvPr>
            <p:cNvSpPr>
              <a:spLocks/>
            </p:cNvSpPr>
            <p:nvPr/>
          </p:nvSpPr>
          <p:spPr bwMode="auto">
            <a:xfrm>
              <a:off x="10633075" y="4203701"/>
              <a:ext cx="3175" cy="9525"/>
            </a:xfrm>
            <a:custGeom>
              <a:avLst/>
              <a:gdLst>
                <a:gd name="T0" fmla="*/ 5 w 6"/>
                <a:gd name="T1" fmla="*/ 9 h 18"/>
                <a:gd name="T2" fmla="*/ 5 w 6"/>
                <a:gd name="T3" fmla="*/ 15 h 18"/>
                <a:gd name="T4" fmla="*/ 3 w 6"/>
                <a:gd name="T5" fmla="*/ 18 h 18"/>
                <a:gd name="T6" fmla="*/ 0 w 6"/>
                <a:gd name="T7" fmla="*/ 15 h 18"/>
                <a:gd name="T8" fmla="*/ 0 w 6"/>
                <a:gd name="T9" fmla="*/ 2 h 18"/>
                <a:gd name="T10" fmla="*/ 3 w 6"/>
                <a:gd name="T11" fmla="*/ 0 h 18"/>
                <a:gd name="T12" fmla="*/ 5 w 6"/>
                <a:gd name="T13" fmla="*/ 3 h 18"/>
                <a:gd name="T14" fmla="*/ 5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5" y="9"/>
                  </a:moveTo>
                  <a:cubicBezTo>
                    <a:pt x="5" y="11"/>
                    <a:pt x="6" y="13"/>
                    <a:pt x="5" y="15"/>
                  </a:cubicBezTo>
                  <a:cubicBezTo>
                    <a:pt x="5" y="16"/>
                    <a:pt x="4" y="17"/>
                    <a:pt x="3" y="18"/>
                  </a:cubicBezTo>
                  <a:cubicBezTo>
                    <a:pt x="2" y="18"/>
                    <a:pt x="0" y="16"/>
                    <a:pt x="0" y="15"/>
                  </a:cubicBezTo>
                  <a:cubicBezTo>
                    <a:pt x="0" y="11"/>
                    <a:pt x="0" y="7"/>
                    <a:pt x="0" y="2"/>
                  </a:cubicBezTo>
                  <a:cubicBezTo>
                    <a:pt x="0" y="2"/>
                    <a:pt x="2" y="0"/>
                    <a:pt x="3" y="0"/>
                  </a:cubicBezTo>
                  <a:cubicBezTo>
                    <a:pt x="4" y="0"/>
                    <a:pt x="5" y="2"/>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7" name="Freeform 84513">
              <a:extLst>
                <a:ext uri="{FF2B5EF4-FFF2-40B4-BE49-F238E27FC236}">
                  <a16:creationId xmlns:a16="http://schemas.microsoft.com/office/drawing/2014/main" id="{3F2D029B-A799-40C3-9696-17E6D01F42E6}"/>
                </a:ext>
              </a:extLst>
            </p:cNvPr>
            <p:cNvSpPr>
              <a:spLocks/>
            </p:cNvSpPr>
            <p:nvPr/>
          </p:nvSpPr>
          <p:spPr bwMode="auto">
            <a:xfrm>
              <a:off x="10633075" y="4189413"/>
              <a:ext cx="3175" cy="7938"/>
            </a:xfrm>
            <a:custGeom>
              <a:avLst/>
              <a:gdLst>
                <a:gd name="T0" fmla="*/ 5 w 6"/>
                <a:gd name="T1" fmla="*/ 9 h 18"/>
                <a:gd name="T2" fmla="*/ 5 w 6"/>
                <a:gd name="T3" fmla="*/ 15 h 18"/>
                <a:gd name="T4" fmla="*/ 3 w 6"/>
                <a:gd name="T5" fmla="*/ 18 h 18"/>
                <a:gd name="T6" fmla="*/ 0 w 6"/>
                <a:gd name="T7" fmla="*/ 15 h 18"/>
                <a:gd name="T8" fmla="*/ 0 w 6"/>
                <a:gd name="T9" fmla="*/ 2 h 18"/>
                <a:gd name="T10" fmla="*/ 3 w 6"/>
                <a:gd name="T11" fmla="*/ 0 h 18"/>
                <a:gd name="T12" fmla="*/ 5 w 6"/>
                <a:gd name="T13" fmla="*/ 3 h 18"/>
                <a:gd name="T14" fmla="*/ 5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5" y="9"/>
                  </a:moveTo>
                  <a:cubicBezTo>
                    <a:pt x="5" y="11"/>
                    <a:pt x="6" y="13"/>
                    <a:pt x="5" y="15"/>
                  </a:cubicBezTo>
                  <a:cubicBezTo>
                    <a:pt x="5" y="16"/>
                    <a:pt x="4" y="17"/>
                    <a:pt x="3" y="18"/>
                  </a:cubicBezTo>
                  <a:cubicBezTo>
                    <a:pt x="2" y="17"/>
                    <a:pt x="0" y="16"/>
                    <a:pt x="0" y="15"/>
                  </a:cubicBezTo>
                  <a:cubicBezTo>
                    <a:pt x="0" y="11"/>
                    <a:pt x="0" y="7"/>
                    <a:pt x="0" y="2"/>
                  </a:cubicBezTo>
                  <a:cubicBezTo>
                    <a:pt x="0" y="1"/>
                    <a:pt x="2" y="0"/>
                    <a:pt x="3" y="0"/>
                  </a:cubicBezTo>
                  <a:cubicBezTo>
                    <a:pt x="4" y="0"/>
                    <a:pt x="5" y="2"/>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8" name="Freeform 84514">
              <a:extLst>
                <a:ext uri="{FF2B5EF4-FFF2-40B4-BE49-F238E27FC236}">
                  <a16:creationId xmlns:a16="http://schemas.microsoft.com/office/drawing/2014/main" id="{3D76512D-382F-43BA-B226-974D342291DC}"/>
                </a:ext>
              </a:extLst>
            </p:cNvPr>
            <p:cNvSpPr>
              <a:spLocks/>
            </p:cNvSpPr>
            <p:nvPr/>
          </p:nvSpPr>
          <p:spPr bwMode="auto">
            <a:xfrm>
              <a:off x="10588625" y="4189413"/>
              <a:ext cx="3175" cy="7938"/>
            </a:xfrm>
            <a:custGeom>
              <a:avLst/>
              <a:gdLst>
                <a:gd name="T0" fmla="*/ 6 w 6"/>
                <a:gd name="T1" fmla="*/ 9 h 18"/>
                <a:gd name="T2" fmla="*/ 6 w 6"/>
                <a:gd name="T3" fmla="*/ 15 h 18"/>
                <a:gd name="T4" fmla="*/ 3 w 6"/>
                <a:gd name="T5" fmla="*/ 18 h 18"/>
                <a:gd name="T6" fmla="*/ 1 w 6"/>
                <a:gd name="T7" fmla="*/ 15 h 18"/>
                <a:gd name="T8" fmla="*/ 1 w 6"/>
                <a:gd name="T9" fmla="*/ 2 h 18"/>
                <a:gd name="T10" fmla="*/ 3 w 6"/>
                <a:gd name="T11" fmla="*/ 0 h 18"/>
                <a:gd name="T12" fmla="*/ 6 w 6"/>
                <a:gd name="T13" fmla="*/ 3 h 18"/>
                <a:gd name="T14" fmla="*/ 6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9"/>
                  </a:moveTo>
                  <a:cubicBezTo>
                    <a:pt x="6" y="11"/>
                    <a:pt x="6" y="13"/>
                    <a:pt x="6" y="15"/>
                  </a:cubicBezTo>
                  <a:cubicBezTo>
                    <a:pt x="5" y="16"/>
                    <a:pt x="4" y="17"/>
                    <a:pt x="3" y="18"/>
                  </a:cubicBezTo>
                  <a:cubicBezTo>
                    <a:pt x="2" y="17"/>
                    <a:pt x="1" y="16"/>
                    <a:pt x="1" y="15"/>
                  </a:cubicBezTo>
                  <a:cubicBezTo>
                    <a:pt x="0" y="11"/>
                    <a:pt x="0" y="7"/>
                    <a:pt x="1" y="2"/>
                  </a:cubicBezTo>
                  <a:cubicBezTo>
                    <a:pt x="1" y="2"/>
                    <a:pt x="2" y="0"/>
                    <a:pt x="3" y="0"/>
                  </a:cubicBezTo>
                  <a:cubicBezTo>
                    <a:pt x="4" y="0"/>
                    <a:pt x="6" y="2"/>
                    <a:pt x="6" y="3"/>
                  </a:cubicBezTo>
                  <a:cubicBezTo>
                    <a:pt x="6" y="5"/>
                    <a:pt x="6" y="7"/>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59" name="Freeform 84515">
              <a:extLst>
                <a:ext uri="{FF2B5EF4-FFF2-40B4-BE49-F238E27FC236}">
                  <a16:creationId xmlns:a16="http://schemas.microsoft.com/office/drawing/2014/main" id="{12DC6151-0BD4-4B40-B0DF-8D5D15CD6A94}"/>
                </a:ext>
              </a:extLst>
            </p:cNvPr>
            <p:cNvSpPr>
              <a:spLocks/>
            </p:cNvSpPr>
            <p:nvPr/>
          </p:nvSpPr>
          <p:spPr bwMode="auto">
            <a:xfrm>
              <a:off x="10588625" y="4203701"/>
              <a:ext cx="3175" cy="9525"/>
            </a:xfrm>
            <a:custGeom>
              <a:avLst/>
              <a:gdLst>
                <a:gd name="T0" fmla="*/ 6 w 6"/>
                <a:gd name="T1" fmla="*/ 9 h 18"/>
                <a:gd name="T2" fmla="*/ 6 w 6"/>
                <a:gd name="T3" fmla="*/ 15 h 18"/>
                <a:gd name="T4" fmla="*/ 3 w 6"/>
                <a:gd name="T5" fmla="*/ 18 h 18"/>
                <a:gd name="T6" fmla="*/ 1 w 6"/>
                <a:gd name="T7" fmla="*/ 15 h 18"/>
                <a:gd name="T8" fmla="*/ 1 w 6"/>
                <a:gd name="T9" fmla="*/ 3 h 18"/>
                <a:gd name="T10" fmla="*/ 3 w 6"/>
                <a:gd name="T11" fmla="*/ 0 h 18"/>
                <a:gd name="T12" fmla="*/ 6 w 6"/>
                <a:gd name="T13" fmla="*/ 3 h 18"/>
                <a:gd name="T14" fmla="*/ 6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9"/>
                  </a:moveTo>
                  <a:cubicBezTo>
                    <a:pt x="6" y="11"/>
                    <a:pt x="6" y="13"/>
                    <a:pt x="6" y="15"/>
                  </a:cubicBezTo>
                  <a:cubicBezTo>
                    <a:pt x="5" y="16"/>
                    <a:pt x="4" y="17"/>
                    <a:pt x="3" y="18"/>
                  </a:cubicBezTo>
                  <a:cubicBezTo>
                    <a:pt x="2" y="17"/>
                    <a:pt x="1" y="16"/>
                    <a:pt x="1" y="15"/>
                  </a:cubicBezTo>
                  <a:cubicBezTo>
                    <a:pt x="0" y="11"/>
                    <a:pt x="0" y="7"/>
                    <a:pt x="1" y="3"/>
                  </a:cubicBezTo>
                  <a:cubicBezTo>
                    <a:pt x="1" y="2"/>
                    <a:pt x="2" y="1"/>
                    <a:pt x="3" y="0"/>
                  </a:cubicBezTo>
                  <a:cubicBezTo>
                    <a:pt x="4" y="1"/>
                    <a:pt x="5" y="2"/>
                    <a:pt x="6" y="3"/>
                  </a:cubicBezTo>
                  <a:cubicBezTo>
                    <a:pt x="6" y="5"/>
                    <a:pt x="6" y="7"/>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0" name="Freeform 84516">
              <a:extLst>
                <a:ext uri="{FF2B5EF4-FFF2-40B4-BE49-F238E27FC236}">
                  <a16:creationId xmlns:a16="http://schemas.microsoft.com/office/drawing/2014/main" id="{AABEDC7F-F65C-4B0C-AF85-952FC9C7057A}"/>
                </a:ext>
              </a:extLst>
            </p:cNvPr>
            <p:cNvSpPr>
              <a:spLocks/>
            </p:cNvSpPr>
            <p:nvPr/>
          </p:nvSpPr>
          <p:spPr bwMode="auto">
            <a:xfrm>
              <a:off x="10588625" y="4127501"/>
              <a:ext cx="3175" cy="7938"/>
            </a:xfrm>
            <a:custGeom>
              <a:avLst/>
              <a:gdLst>
                <a:gd name="T0" fmla="*/ 6 w 6"/>
                <a:gd name="T1" fmla="*/ 9 h 17"/>
                <a:gd name="T2" fmla="*/ 6 w 6"/>
                <a:gd name="T3" fmla="*/ 14 h 17"/>
                <a:gd name="T4" fmla="*/ 3 w 6"/>
                <a:gd name="T5" fmla="*/ 17 h 17"/>
                <a:gd name="T6" fmla="*/ 1 w 6"/>
                <a:gd name="T7" fmla="*/ 15 h 17"/>
                <a:gd name="T8" fmla="*/ 1 w 6"/>
                <a:gd name="T9" fmla="*/ 2 h 17"/>
                <a:gd name="T10" fmla="*/ 3 w 6"/>
                <a:gd name="T11" fmla="*/ 0 h 17"/>
                <a:gd name="T12" fmla="*/ 6 w 6"/>
                <a:gd name="T13" fmla="*/ 2 h 17"/>
                <a:gd name="T14" fmla="*/ 6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6" y="9"/>
                  </a:moveTo>
                  <a:cubicBezTo>
                    <a:pt x="6" y="11"/>
                    <a:pt x="6" y="12"/>
                    <a:pt x="6" y="14"/>
                  </a:cubicBezTo>
                  <a:cubicBezTo>
                    <a:pt x="5" y="15"/>
                    <a:pt x="4" y="16"/>
                    <a:pt x="3" y="17"/>
                  </a:cubicBezTo>
                  <a:cubicBezTo>
                    <a:pt x="2" y="16"/>
                    <a:pt x="1" y="16"/>
                    <a:pt x="1" y="15"/>
                  </a:cubicBezTo>
                  <a:cubicBezTo>
                    <a:pt x="0" y="10"/>
                    <a:pt x="0" y="6"/>
                    <a:pt x="1" y="2"/>
                  </a:cubicBezTo>
                  <a:cubicBezTo>
                    <a:pt x="1" y="1"/>
                    <a:pt x="2" y="0"/>
                    <a:pt x="3" y="0"/>
                  </a:cubicBezTo>
                  <a:cubicBezTo>
                    <a:pt x="4" y="0"/>
                    <a:pt x="6" y="1"/>
                    <a:pt x="6" y="2"/>
                  </a:cubicBezTo>
                  <a:cubicBezTo>
                    <a:pt x="6" y="4"/>
                    <a:pt x="6" y="6"/>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1" name="Freeform 84517">
              <a:extLst>
                <a:ext uri="{FF2B5EF4-FFF2-40B4-BE49-F238E27FC236}">
                  <a16:creationId xmlns:a16="http://schemas.microsoft.com/office/drawing/2014/main" id="{CD24C880-DB38-436F-9F31-1E9A0464A925}"/>
                </a:ext>
              </a:extLst>
            </p:cNvPr>
            <p:cNvSpPr>
              <a:spLocks/>
            </p:cNvSpPr>
            <p:nvPr/>
          </p:nvSpPr>
          <p:spPr bwMode="auto">
            <a:xfrm>
              <a:off x="10588625" y="4157663"/>
              <a:ext cx="3175" cy="7938"/>
            </a:xfrm>
            <a:custGeom>
              <a:avLst/>
              <a:gdLst>
                <a:gd name="T0" fmla="*/ 6 w 6"/>
                <a:gd name="T1" fmla="*/ 8 h 17"/>
                <a:gd name="T2" fmla="*/ 6 w 6"/>
                <a:gd name="T3" fmla="*/ 14 h 17"/>
                <a:gd name="T4" fmla="*/ 3 w 6"/>
                <a:gd name="T5" fmla="*/ 17 h 17"/>
                <a:gd name="T6" fmla="*/ 1 w 6"/>
                <a:gd name="T7" fmla="*/ 14 h 17"/>
                <a:gd name="T8" fmla="*/ 1 w 6"/>
                <a:gd name="T9" fmla="*/ 3 h 17"/>
                <a:gd name="T10" fmla="*/ 3 w 6"/>
                <a:gd name="T11" fmla="*/ 0 h 17"/>
                <a:gd name="T12" fmla="*/ 6 w 6"/>
                <a:gd name="T13" fmla="*/ 3 h 17"/>
                <a:gd name="T14" fmla="*/ 6 w 6"/>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6" y="8"/>
                  </a:moveTo>
                  <a:cubicBezTo>
                    <a:pt x="6" y="10"/>
                    <a:pt x="6" y="12"/>
                    <a:pt x="6" y="14"/>
                  </a:cubicBezTo>
                  <a:cubicBezTo>
                    <a:pt x="5" y="15"/>
                    <a:pt x="4" y="16"/>
                    <a:pt x="3" y="17"/>
                  </a:cubicBezTo>
                  <a:cubicBezTo>
                    <a:pt x="2" y="16"/>
                    <a:pt x="1" y="16"/>
                    <a:pt x="1" y="14"/>
                  </a:cubicBezTo>
                  <a:cubicBezTo>
                    <a:pt x="0" y="11"/>
                    <a:pt x="0" y="7"/>
                    <a:pt x="1" y="3"/>
                  </a:cubicBezTo>
                  <a:cubicBezTo>
                    <a:pt x="1" y="2"/>
                    <a:pt x="2" y="1"/>
                    <a:pt x="3" y="0"/>
                  </a:cubicBezTo>
                  <a:cubicBezTo>
                    <a:pt x="4" y="1"/>
                    <a:pt x="5" y="2"/>
                    <a:pt x="6" y="3"/>
                  </a:cubicBezTo>
                  <a:cubicBezTo>
                    <a:pt x="6" y="5"/>
                    <a:pt x="6" y="7"/>
                    <a:pt x="6" y="8"/>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2" name="Freeform 84518">
              <a:extLst>
                <a:ext uri="{FF2B5EF4-FFF2-40B4-BE49-F238E27FC236}">
                  <a16:creationId xmlns:a16="http://schemas.microsoft.com/office/drawing/2014/main" id="{6411F772-F687-402D-8924-C33E86BA2064}"/>
                </a:ext>
              </a:extLst>
            </p:cNvPr>
            <p:cNvSpPr>
              <a:spLocks/>
            </p:cNvSpPr>
            <p:nvPr/>
          </p:nvSpPr>
          <p:spPr bwMode="auto">
            <a:xfrm>
              <a:off x="10588625" y="4173538"/>
              <a:ext cx="3175" cy="7938"/>
            </a:xfrm>
            <a:custGeom>
              <a:avLst/>
              <a:gdLst>
                <a:gd name="T0" fmla="*/ 6 w 6"/>
                <a:gd name="T1" fmla="*/ 9 h 17"/>
                <a:gd name="T2" fmla="*/ 6 w 6"/>
                <a:gd name="T3" fmla="*/ 15 h 17"/>
                <a:gd name="T4" fmla="*/ 3 w 6"/>
                <a:gd name="T5" fmla="*/ 17 h 17"/>
                <a:gd name="T6" fmla="*/ 1 w 6"/>
                <a:gd name="T7" fmla="*/ 15 h 17"/>
                <a:gd name="T8" fmla="*/ 1 w 6"/>
                <a:gd name="T9" fmla="*/ 3 h 17"/>
                <a:gd name="T10" fmla="*/ 3 w 6"/>
                <a:gd name="T11" fmla="*/ 0 h 17"/>
                <a:gd name="T12" fmla="*/ 6 w 6"/>
                <a:gd name="T13" fmla="*/ 3 h 17"/>
                <a:gd name="T14" fmla="*/ 6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6" y="9"/>
                  </a:moveTo>
                  <a:cubicBezTo>
                    <a:pt x="6" y="11"/>
                    <a:pt x="6" y="13"/>
                    <a:pt x="6" y="15"/>
                  </a:cubicBezTo>
                  <a:cubicBezTo>
                    <a:pt x="5" y="16"/>
                    <a:pt x="4" y="17"/>
                    <a:pt x="3" y="17"/>
                  </a:cubicBezTo>
                  <a:cubicBezTo>
                    <a:pt x="2" y="17"/>
                    <a:pt x="1" y="16"/>
                    <a:pt x="1" y="15"/>
                  </a:cubicBezTo>
                  <a:cubicBezTo>
                    <a:pt x="0" y="11"/>
                    <a:pt x="0" y="7"/>
                    <a:pt x="1" y="3"/>
                  </a:cubicBezTo>
                  <a:cubicBezTo>
                    <a:pt x="1" y="2"/>
                    <a:pt x="2" y="1"/>
                    <a:pt x="3" y="0"/>
                  </a:cubicBezTo>
                  <a:cubicBezTo>
                    <a:pt x="4" y="1"/>
                    <a:pt x="6" y="2"/>
                    <a:pt x="6" y="3"/>
                  </a:cubicBezTo>
                  <a:cubicBezTo>
                    <a:pt x="6" y="5"/>
                    <a:pt x="6" y="7"/>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3" name="Freeform 84519">
              <a:extLst>
                <a:ext uri="{FF2B5EF4-FFF2-40B4-BE49-F238E27FC236}">
                  <a16:creationId xmlns:a16="http://schemas.microsoft.com/office/drawing/2014/main" id="{F9A2123B-D683-4B5E-B6B1-0CFCBCA13F52}"/>
                </a:ext>
              </a:extLst>
            </p:cNvPr>
            <p:cNvSpPr>
              <a:spLocks/>
            </p:cNvSpPr>
            <p:nvPr/>
          </p:nvSpPr>
          <p:spPr bwMode="auto">
            <a:xfrm>
              <a:off x="10615613" y="4127501"/>
              <a:ext cx="1588" cy="7938"/>
            </a:xfrm>
            <a:custGeom>
              <a:avLst/>
              <a:gdLst>
                <a:gd name="T0" fmla="*/ 5 w 5"/>
                <a:gd name="T1" fmla="*/ 8 h 17"/>
                <a:gd name="T2" fmla="*/ 5 w 5"/>
                <a:gd name="T3" fmla="*/ 15 h 17"/>
                <a:gd name="T4" fmla="*/ 2 w 5"/>
                <a:gd name="T5" fmla="*/ 17 h 17"/>
                <a:gd name="T6" fmla="*/ 0 w 5"/>
                <a:gd name="T7" fmla="*/ 15 h 17"/>
                <a:gd name="T8" fmla="*/ 0 w 5"/>
                <a:gd name="T9" fmla="*/ 2 h 17"/>
                <a:gd name="T10" fmla="*/ 2 w 5"/>
                <a:gd name="T11" fmla="*/ 0 h 17"/>
                <a:gd name="T12" fmla="*/ 5 w 5"/>
                <a:gd name="T13" fmla="*/ 2 h 17"/>
                <a:gd name="T14" fmla="*/ 5 w 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5" y="8"/>
                  </a:moveTo>
                  <a:cubicBezTo>
                    <a:pt x="5" y="11"/>
                    <a:pt x="5" y="13"/>
                    <a:pt x="5" y="15"/>
                  </a:cubicBezTo>
                  <a:cubicBezTo>
                    <a:pt x="5" y="16"/>
                    <a:pt x="3" y="17"/>
                    <a:pt x="2" y="17"/>
                  </a:cubicBezTo>
                  <a:cubicBezTo>
                    <a:pt x="1" y="17"/>
                    <a:pt x="0" y="16"/>
                    <a:pt x="0" y="15"/>
                  </a:cubicBezTo>
                  <a:cubicBezTo>
                    <a:pt x="0" y="11"/>
                    <a:pt x="0" y="6"/>
                    <a:pt x="0" y="2"/>
                  </a:cubicBezTo>
                  <a:cubicBezTo>
                    <a:pt x="0" y="1"/>
                    <a:pt x="2" y="0"/>
                    <a:pt x="2" y="0"/>
                  </a:cubicBezTo>
                  <a:cubicBezTo>
                    <a:pt x="3" y="0"/>
                    <a:pt x="5" y="1"/>
                    <a:pt x="5" y="2"/>
                  </a:cubicBezTo>
                  <a:cubicBezTo>
                    <a:pt x="5" y="4"/>
                    <a:pt x="5" y="6"/>
                    <a:pt x="5" y="8"/>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4" name="Freeform 84520">
              <a:extLst>
                <a:ext uri="{FF2B5EF4-FFF2-40B4-BE49-F238E27FC236}">
                  <a16:creationId xmlns:a16="http://schemas.microsoft.com/office/drawing/2014/main" id="{3D0F179A-17EF-4549-9DAB-1CDA9E8A6BBF}"/>
                </a:ext>
              </a:extLst>
            </p:cNvPr>
            <p:cNvSpPr>
              <a:spLocks/>
            </p:cNvSpPr>
            <p:nvPr/>
          </p:nvSpPr>
          <p:spPr bwMode="auto">
            <a:xfrm>
              <a:off x="10596563" y="4127501"/>
              <a:ext cx="3175" cy="7938"/>
            </a:xfrm>
            <a:custGeom>
              <a:avLst/>
              <a:gdLst>
                <a:gd name="T0" fmla="*/ 5 w 6"/>
                <a:gd name="T1" fmla="*/ 10 h 18"/>
                <a:gd name="T2" fmla="*/ 5 w 6"/>
                <a:gd name="T3" fmla="*/ 15 h 18"/>
                <a:gd name="T4" fmla="*/ 3 w 6"/>
                <a:gd name="T5" fmla="*/ 18 h 18"/>
                <a:gd name="T6" fmla="*/ 0 w 6"/>
                <a:gd name="T7" fmla="*/ 16 h 18"/>
                <a:gd name="T8" fmla="*/ 0 w 6"/>
                <a:gd name="T9" fmla="*/ 3 h 18"/>
                <a:gd name="T10" fmla="*/ 3 w 6"/>
                <a:gd name="T11" fmla="*/ 0 h 18"/>
                <a:gd name="T12" fmla="*/ 5 w 6"/>
                <a:gd name="T13" fmla="*/ 4 h 18"/>
                <a:gd name="T14" fmla="*/ 6 w 6"/>
                <a:gd name="T15" fmla="*/ 10 h 18"/>
                <a:gd name="T16" fmla="*/ 5 w 6"/>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8">
                  <a:moveTo>
                    <a:pt x="5" y="10"/>
                  </a:moveTo>
                  <a:cubicBezTo>
                    <a:pt x="5" y="12"/>
                    <a:pt x="6" y="14"/>
                    <a:pt x="5" y="15"/>
                  </a:cubicBezTo>
                  <a:cubicBezTo>
                    <a:pt x="5" y="16"/>
                    <a:pt x="4" y="17"/>
                    <a:pt x="3" y="18"/>
                  </a:cubicBezTo>
                  <a:cubicBezTo>
                    <a:pt x="2" y="17"/>
                    <a:pt x="0" y="16"/>
                    <a:pt x="0" y="16"/>
                  </a:cubicBezTo>
                  <a:cubicBezTo>
                    <a:pt x="0" y="11"/>
                    <a:pt x="0" y="7"/>
                    <a:pt x="0" y="3"/>
                  </a:cubicBezTo>
                  <a:cubicBezTo>
                    <a:pt x="0" y="2"/>
                    <a:pt x="2" y="1"/>
                    <a:pt x="3" y="0"/>
                  </a:cubicBezTo>
                  <a:cubicBezTo>
                    <a:pt x="4" y="2"/>
                    <a:pt x="5" y="3"/>
                    <a:pt x="5" y="4"/>
                  </a:cubicBezTo>
                  <a:cubicBezTo>
                    <a:pt x="6" y="6"/>
                    <a:pt x="6" y="8"/>
                    <a:pt x="6" y="10"/>
                  </a:cubicBezTo>
                  <a:lnTo>
                    <a:pt x="5" y="10"/>
                  </a:ln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5" name="Freeform 84521">
              <a:extLst>
                <a:ext uri="{FF2B5EF4-FFF2-40B4-BE49-F238E27FC236}">
                  <a16:creationId xmlns:a16="http://schemas.microsoft.com/office/drawing/2014/main" id="{23DC429A-57D3-4ABC-8FF7-0101F996698A}"/>
                </a:ext>
              </a:extLst>
            </p:cNvPr>
            <p:cNvSpPr>
              <a:spLocks/>
            </p:cNvSpPr>
            <p:nvPr/>
          </p:nvSpPr>
          <p:spPr bwMode="auto">
            <a:xfrm>
              <a:off x="10596563" y="4157663"/>
              <a:ext cx="3175" cy="7938"/>
            </a:xfrm>
            <a:custGeom>
              <a:avLst/>
              <a:gdLst>
                <a:gd name="T0" fmla="*/ 5 w 6"/>
                <a:gd name="T1" fmla="*/ 9 h 17"/>
                <a:gd name="T2" fmla="*/ 5 w 6"/>
                <a:gd name="T3" fmla="*/ 14 h 17"/>
                <a:gd name="T4" fmla="*/ 3 w 6"/>
                <a:gd name="T5" fmla="*/ 17 h 17"/>
                <a:gd name="T6" fmla="*/ 0 w 6"/>
                <a:gd name="T7" fmla="*/ 15 h 17"/>
                <a:gd name="T8" fmla="*/ 0 w 6"/>
                <a:gd name="T9" fmla="*/ 2 h 17"/>
                <a:gd name="T10" fmla="*/ 3 w 6"/>
                <a:gd name="T11" fmla="*/ 0 h 17"/>
                <a:gd name="T12" fmla="*/ 5 w 6"/>
                <a:gd name="T13" fmla="*/ 2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3"/>
                    <a:pt x="5" y="14"/>
                  </a:cubicBezTo>
                  <a:cubicBezTo>
                    <a:pt x="5" y="16"/>
                    <a:pt x="4" y="16"/>
                    <a:pt x="3" y="17"/>
                  </a:cubicBezTo>
                  <a:cubicBezTo>
                    <a:pt x="2" y="17"/>
                    <a:pt x="0" y="16"/>
                    <a:pt x="0" y="15"/>
                  </a:cubicBezTo>
                  <a:cubicBezTo>
                    <a:pt x="0" y="11"/>
                    <a:pt x="0" y="6"/>
                    <a:pt x="0" y="2"/>
                  </a:cubicBezTo>
                  <a:cubicBezTo>
                    <a:pt x="0" y="1"/>
                    <a:pt x="2" y="0"/>
                    <a:pt x="3" y="0"/>
                  </a:cubicBezTo>
                  <a:cubicBezTo>
                    <a:pt x="4" y="1"/>
                    <a:pt x="5" y="1"/>
                    <a:pt x="5" y="2"/>
                  </a:cubicBezTo>
                  <a:cubicBezTo>
                    <a:pt x="6" y="4"/>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6" name="Freeform 84522">
              <a:extLst>
                <a:ext uri="{FF2B5EF4-FFF2-40B4-BE49-F238E27FC236}">
                  <a16:creationId xmlns:a16="http://schemas.microsoft.com/office/drawing/2014/main" id="{6EC50813-9C90-4B9E-AF2F-68016DE55975}"/>
                </a:ext>
              </a:extLst>
            </p:cNvPr>
            <p:cNvSpPr>
              <a:spLocks/>
            </p:cNvSpPr>
            <p:nvPr/>
          </p:nvSpPr>
          <p:spPr bwMode="auto">
            <a:xfrm>
              <a:off x="10615613" y="4157663"/>
              <a:ext cx="1588" cy="7938"/>
            </a:xfrm>
            <a:custGeom>
              <a:avLst/>
              <a:gdLst>
                <a:gd name="T0" fmla="*/ 6 w 6"/>
                <a:gd name="T1" fmla="*/ 9 h 17"/>
                <a:gd name="T2" fmla="*/ 6 w 6"/>
                <a:gd name="T3" fmla="*/ 15 h 17"/>
                <a:gd name="T4" fmla="*/ 3 w 6"/>
                <a:gd name="T5" fmla="*/ 17 h 17"/>
                <a:gd name="T6" fmla="*/ 1 w 6"/>
                <a:gd name="T7" fmla="*/ 15 h 17"/>
                <a:gd name="T8" fmla="*/ 1 w 6"/>
                <a:gd name="T9" fmla="*/ 3 h 17"/>
                <a:gd name="T10" fmla="*/ 3 w 6"/>
                <a:gd name="T11" fmla="*/ 0 h 17"/>
                <a:gd name="T12" fmla="*/ 6 w 6"/>
                <a:gd name="T13" fmla="*/ 2 h 17"/>
                <a:gd name="T14" fmla="*/ 6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6" y="9"/>
                  </a:moveTo>
                  <a:cubicBezTo>
                    <a:pt x="6" y="11"/>
                    <a:pt x="6" y="13"/>
                    <a:pt x="6" y="15"/>
                  </a:cubicBezTo>
                  <a:cubicBezTo>
                    <a:pt x="6" y="16"/>
                    <a:pt x="4" y="16"/>
                    <a:pt x="3" y="17"/>
                  </a:cubicBezTo>
                  <a:cubicBezTo>
                    <a:pt x="2" y="17"/>
                    <a:pt x="1" y="16"/>
                    <a:pt x="1" y="15"/>
                  </a:cubicBezTo>
                  <a:cubicBezTo>
                    <a:pt x="0" y="11"/>
                    <a:pt x="0" y="7"/>
                    <a:pt x="1" y="3"/>
                  </a:cubicBezTo>
                  <a:cubicBezTo>
                    <a:pt x="1" y="2"/>
                    <a:pt x="2" y="1"/>
                    <a:pt x="3" y="0"/>
                  </a:cubicBezTo>
                  <a:cubicBezTo>
                    <a:pt x="4" y="1"/>
                    <a:pt x="6" y="1"/>
                    <a:pt x="6" y="2"/>
                  </a:cubicBezTo>
                  <a:cubicBezTo>
                    <a:pt x="6" y="5"/>
                    <a:pt x="6" y="7"/>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7" name="Freeform 84523">
              <a:extLst>
                <a:ext uri="{FF2B5EF4-FFF2-40B4-BE49-F238E27FC236}">
                  <a16:creationId xmlns:a16="http://schemas.microsoft.com/office/drawing/2014/main" id="{BFCE907D-F714-4F42-AF69-D341097DB0E0}"/>
                </a:ext>
              </a:extLst>
            </p:cNvPr>
            <p:cNvSpPr>
              <a:spLocks/>
            </p:cNvSpPr>
            <p:nvPr/>
          </p:nvSpPr>
          <p:spPr bwMode="auto">
            <a:xfrm>
              <a:off x="10588625" y="4111626"/>
              <a:ext cx="3175" cy="9525"/>
            </a:xfrm>
            <a:custGeom>
              <a:avLst/>
              <a:gdLst>
                <a:gd name="T0" fmla="*/ 6 w 6"/>
                <a:gd name="T1" fmla="*/ 9 h 17"/>
                <a:gd name="T2" fmla="*/ 6 w 6"/>
                <a:gd name="T3" fmla="*/ 14 h 17"/>
                <a:gd name="T4" fmla="*/ 3 w 6"/>
                <a:gd name="T5" fmla="*/ 17 h 17"/>
                <a:gd name="T6" fmla="*/ 1 w 6"/>
                <a:gd name="T7" fmla="*/ 14 h 17"/>
                <a:gd name="T8" fmla="*/ 1 w 6"/>
                <a:gd name="T9" fmla="*/ 2 h 17"/>
                <a:gd name="T10" fmla="*/ 3 w 6"/>
                <a:gd name="T11" fmla="*/ 0 h 17"/>
                <a:gd name="T12" fmla="*/ 6 w 6"/>
                <a:gd name="T13" fmla="*/ 2 h 17"/>
                <a:gd name="T14" fmla="*/ 6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6" y="9"/>
                  </a:moveTo>
                  <a:cubicBezTo>
                    <a:pt x="6" y="10"/>
                    <a:pt x="6" y="12"/>
                    <a:pt x="6" y="14"/>
                  </a:cubicBezTo>
                  <a:cubicBezTo>
                    <a:pt x="5" y="15"/>
                    <a:pt x="4" y="16"/>
                    <a:pt x="3" y="17"/>
                  </a:cubicBezTo>
                  <a:cubicBezTo>
                    <a:pt x="2" y="16"/>
                    <a:pt x="1" y="15"/>
                    <a:pt x="1" y="14"/>
                  </a:cubicBezTo>
                  <a:cubicBezTo>
                    <a:pt x="0" y="10"/>
                    <a:pt x="0" y="6"/>
                    <a:pt x="1" y="2"/>
                  </a:cubicBezTo>
                  <a:cubicBezTo>
                    <a:pt x="1" y="1"/>
                    <a:pt x="2" y="0"/>
                    <a:pt x="3" y="0"/>
                  </a:cubicBezTo>
                  <a:cubicBezTo>
                    <a:pt x="4" y="0"/>
                    <a:pt x="6" y="1"/>
                    <a:pt x="6" y="2"/>
                  </a:cubicBezTo>
                  <a:cubicBezTo>
                    <a:pt x="6" y="4"/>
                    <a:pt x="6" y="6"/>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8" name="Freeform 84524">
              <a:extLst>
                <a:ext uri="{FF2B5EF4-FFF2-40B4-BE49-F238E27FC236}">
                  <a16:creationId xmlns:a16="http://schemas.microsoft.com/office/drawing/2014/main" id="{3BF2CBE5-4B5B-4495-8495-F06CB79AFD74}"/>
                </a:ext>
              </a:extLst>
            </p:cNvPr>
            <p:cNvSpPr>
              <a:spLocks/>
            </p:cNvSpPr>
            <p:nvPr/>
          </p:nvSpPr>
          <p:spPr bwMode="auto">
            <a:xfrm>
              <a:off x="10596563" y="4203701"/>
              <a:ext cx="3175" cy="9525"/>
            </a:xfrm>
            <a:custGeom>
              <a:avLst/>
              <a:gdLst>
                <a:gd name="T0" fmla="*/ 6 w 6"/>
                <a:gd name="T1" fmla="*/ 9 h 18"/>
                <a:gd name="T2" fmla="*/ 5 w 6"/>
                <a:gd name="T3" fmla="*/ 14 h 18"/>
                <a:gd name="T4" fmla="*/ 3 w 6"/>
                <a:gd name="T5" fmla="*/ 18 h 18"/>
                <a:gd name="T6" fmla="*/ 0 w 6"/>
                <a:gd name="T7" fmla="*/ 14 h 18"/>
                <a:gd name="T8" fmla="*/ 0 w 6"/>
                <a:gd name="T9" fmla="*/ 3 h 18"/>
                <a:gd name="T10" fmla="*/ 3 w 6"/>
                <a:gd name="T11" fmla="*/ 0 h 18"/>
                <a:gd name="T12" fmla="*/ 5 w 6"/>
                <a:gd name="T13" fmla="*/ 3 h 18"/>
                <a:gd name="T14" fmla="*/ 5 w 6"/>
                <a:gd name="T15" fmla="*/ 9 h 18"/>
                <a:gd name="T16" fmla="*/ 6 w 6"/>
                <a:gd name="T1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8">
                  <a:moveTo>
                    <a:pt x="6" y="9"/>
                  </a:moveTo>
                  <a:cubicBezTo>
                    <a:pt x="6" y="11"/>
                    <a:pt x="6" y="13"/>
                    <a:pt x="5" y="14"/>
                  </a:cubicBezTo>
                  <a:cubicBezTo>
                    <a:pt x="5" y="15"/>
                    <a:pt x="4" y="17"/>
                    <a:pt x="3" y="18"/>
                  </a:cubicBezTo>
                  <a:cubicBezTo>
                    <a:pt x="2" y="17"/>
                    <a:pt x="0" y="16"/>
                    <a:pt x="0" y="14"/>
                  </a:cubicBezTo>
                  <a:cubicBezTo>
                    <a:pt x="0" y="11"/>
                    <a:pt x="0" y="7"/>
                    <a:pt x="0" y="3"/>
                  </a:cubicBezTo>
                  <a:cubicBezTo>
                    <a:pt x="0" y="2"/>
                    <a:pt x="2" y="1"/>
                    <a:pt x="3" y="0"/>
                  </a:cubicBezTo>
                  <a:cubicBezTo>
                    <a:pt x="4" y="1"/>
                    <a:pt x="5" y="2"/>
                    <a:pt x="5" y="3"/>
                  </a:cubicBezTo>
                  <a:cubicBezTo>
                    <a:pt x="6" y="5"/>
                    <a:pt x="5" y="7"/>
                    <a:pt x="5" y="9"/>
                  </a:cubicBezTo>
                  <a:lnTo>
                    <a:pt x="6" y="9"/>
                  </a:ln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69" name="Freeform 84525">
              <a:extLst>
                <a:ext uri="{FF2B5EF4-FFF2-40B4-BE49-F238E27FC236}">
                  <a16:creationId xmlns:a16="http://schemas.microsoft.com/office/drawing/2014/main" id="{5D0EDFE6-4412-4C34-A03F-8E1CE09CDA5E}"/>
                </a:ext>
              </a:extLst>
            </p:cNvPr>
            <p:cNvSpPr>
              <a:spLocks/>
            </p:cNvSpPr>
            <p:nvPr/>
          </p:nvSpPr>
          <p:spPr bwMode="auto">
            <a:xfrm>
              <a:off x="10615613" y="4111626"/>
              <a:ext cx="1588" cy="9525"/>
            </a:xfrm>
            <a:custGeom>
              <a:avLst/>
              <a:gdLst>
                <a:gd name="T0" fmla="*/ 5 w 5"/>
                <a:gd name="T1" fmla="*/ 9 h 18"/>
                <a:gd name="T2" fmla="*/ 5 w 5"/>
                <a:gd name="T3" fmla="*/ 15 h 18"/>
                <a:gd name="T4" fmla="*/ 2 w 5"/>
                <a:gd name="T5" fmla="*/ 18 h 18"/>
                <a:gd name="T6" fmla="*/ 0 w 5"/>
                <a:gd name="T7" fmla="*/ 15 h 18"/>
                <a:gd name="T8" fmla="*/ 0 w 5"/>
                <a:gd name="T9" fmla="*/ 3 h 18"/>
                <a:gd name="T10" fmla="*/ 2 w 5"/>
                <a:gd name="T11" fmla="*/ 1 h 18"/>
                <a:gd name="T12" fmla="*/ 5 w 5"/>
                <a:gd name="T13" fmla="*/ 3 h 18"/>
                <a:gd name="T14" fmla="*/ 5 w 5"/>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5" y="9"/>
                  </a:moveTo>
                  <a:cubicBezTo>
                    <a:pt x="5" y="11"/>
                    <a:pt x="5" y="14"/>
                    <a:pt x="5" y="15"/>
                  </a:cubicBezTo>
                  <a:cubicBezTo>
                    <a:pt x="5" y="16"/>
                    <a:pt x="3" y="18"/>
                    <a:pt x="2" y="18"/>
                  </a:cubicBezTo>
                  <a:cubicBezTo>
                    <a:pt x="1" y="18"/>
                    <a:pt x="0" y="16"/>
                    <a:pt x="0" y="15"/>
                  </a:cubicBezTo>
                  <a:cubicBezTo>
                    <a:pt x="0" y="11"/>
                    <a:pt x="0" y="7"/>
                    <a:pt x="0" y="3"/>
                  </a:cubicBezTo>
                  <a:cubicBezTo>
                    <a:pt x="0" y="2"/>
                    <a:pt x="1" y="0"/>
                    <a:pt x="2" y="1"/>
                  </a:cubicBezTo>
                  <a:cubicBezTo>
                    <a:pt x="3" y="1"/>
                    <a:pt x="5" y="2"/>
                    <a:pt x="5" y="3"/>
                  </a:cubicBezTo>
                  <a:cubicBezTo>
                    <a:pt x="5"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0" name="Freeform 84526">
              <a:extLst>
                <a:ext uri="{FF2B5EF4-FFF2-40B4-BE49-F238E27FC236}">
                  <a16:creationId xmlns:a16="http://schemas.microsoft.com/office/drawing/2014/main" id="{D7A50391-AB12-4F13-ACD3-1D94B8D0E9FF}"/>
                </a:ext>
              </a:extLst>
            </p:cNvPr>
            <p:cNvSpPr>
              <a:spLocks/>
            </p:cNvSpPr>
            <p:nvPr/>
          </p:nvSpPr>
          <p:spPr bwMode="auto">
            <a:xfrm>
              <a:off x="10596563" y="4189413"/>
              <a:ext cx="3175" cy="7938"/>
            </a:xfrm>
            <a:custGeom>
              <a:avLst/>
              <a:gdLst>
                <a:gd name="T0" fmla="*/ 0 w 6"/>
                <a:gd name="T1" fmla="*/ 9 h 18"/>
                <a:gd name="T2" fmla="*/ 0 w 6"/>
                <a:gd name="T3" fmla="*/ 3 h 18"/>
                <a:gd name="T4" fmla="*/ 3 w 6"/>
                <a:gd name="T5" fmla="*/ 0 h 18"/>
                <a:gd name="T6" fmla="*/ 5 w 6"/>
                <a:gd name="T7" fmla="*/ 3 h 18"/>
                <a:gd name="T8" fmla="*/ 5 w 6"/>
                <a:gd name="T9" fmla="*/ 15 h 18"/>
                <a:gd name="T10" fmla="*/ 3 w 6"/>
                <a:gd name="T11" fmla="*/ 18 h 18"/>
                <a:gd name="T12" fmla="*/ 0 w 6"/>
                <a:gd name="T13" fmla="*/ 15 h 18"/>
                <a:gd name="T14" fmla="*/ 0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0" y="9"/>
                  </a:moveTo>
                  <a:cubicBezTo>
                    <a:pt x="0" y="7"/>
                    <a:pt x="0" y="5"/>
                    <a:pt x="0" y="3"/>
                  </a:cubicBezTo>
                  <a:cubicBezTo>
                    <a:pt x="1" y="2"/>
                    <a:pt x="2" y="1"/>
                    <a:pt x="3" y="0"/>
                  </a:cubicBezTo>
                  <a:cubicBezTo>
                    <a:pt x="4" y="1"/>
                    <a:pt x="5" y="2"/>
                    <a:pt x="5" y="3"/>
                  </a:cubicBezTo>
                  <a:cubicBezTo>
                    <a:pt x="6" y="7"/>
                    <a:pt x="6" y="11"/>
                    <a:pt x="5" y="15"/>
                  </a:cubicBezTo>
                  <a:cubicBezTo>
                    <a:pt x="5" y="16"/>
                    <a:pt x="4" y="17"/>
                    <a:pt x="3" y="18"/>
                  </a:cubicBezTo>
                  <a:cubicBezTo>
                    <a:pt x="2" y="17"/>
                    <a:pt x="1" y="16"/>
                    <a:pt x="0" y="15"/>
                  </a:cubicBezTo>
                  <a:cubicBezTo>
                    <a:pt x="0" y="13"/>
                    <a:pt x="0" y="11"/>
                    <a:pt x="0"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1" name="Freeform 84527">
              <a:extLst>
                <a:ext uri="{FF2B5EF4-FFF2-40B4-BE49-F238E27FC236}">
                  <a16:creationId xmlns:a16="http://schemas.microsoft.com/office/drawing/2014/main" id="{26C5B948-4A05-4C25-AD0C-86F791464CED}"/>
                </a:ext>
              </a:extLst>
            </p:cNvPr>
            <p:cNvSpPr>
              <a:spLocks/>
            </p:cNvSpPr>
            <p:nvPr/>
          </p:nvSpPr>
          <p:spPr bwMode="auto">
            <a:xfrm>
              <a:off x="10615613" y="4203701"/>
              <a:ext cx="1588" cy="9525"/>
            </a:xfrm>
            <a:custGeom>
              <a:avLst/>
              <a:gdLst>
                <a:gd name="T0" fmla="*/ 6 w 6"/>
                <a:gd name="T1" fmla="*/ 9 h 18"/>
                <a:gd name="T2" fmla="*/ 6 w 6"/>
                <a:gd name="T3" fmla="*/ 15 h 18"/>
                <a:gd name="T4" fmla="*/ 3 w 6"/>
                <a:gd name="T5" fmla="*/ 18 h 18"/>
                <a:gd name="T6" fmla="*/ 1 w 6"/>
                <a:gd name="T7" fmla="*/ 15 h 18"/>
                <a:gd name="T8" fmla="*/ 1 w 6"/>
                <a:gd name="T9" fmla="*/ 3 h 18"/>
                <a:gd name="T10" fmla="*/ 3 w 6"/>
                <a:gd name="T11" fmla="*/ 0 h 18"/>
                <a:gd name="T12" fmla="*/ 6 w 6"/>
                <a:gd name="T13" fmla="*/ 3 h 18"/>
                <a:gd name="T14" fmla="*/ 6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9"/>
                  </a:moveTo>
                  <a:cubicBezTo>
                    <a:pt x="6" y="11"/>
                    <a:pt x="6" y="13"/>
                    <a:pt x="6" y="15"/>
                  </a:cubicBezTo>
                  <a:cubicBezTo>
                    <a:pt x="6" y="16"/>
                    <a:pt x="4" y="17"/>
                    <a:pt x="3" y="18"/>
                  </a:cubicBezTo>
                  <a:cubicBezTo>
                    <a:pt x="2" y="17"/>
                    <a:pt x="1" y="16"/>
                    <a:pt x="1" y="15"/>
                  </a:cubicBezTo>
                  <a:cubicBezTo>
                    <a:pt x="0" y="11"/>
                    <a:pt x="0" y="7"/>
                    <a:pt x="1" y="3"/>
                  </a:cubicBezTo>
                  <a:cubicBezTo>
                    <a:pt x="1" y="2"/>
                    <a:pt x="2" y="1"/>
                    <a:pt x="3" y="0"/>
                  </a:cubicBezTo>
                  <a:cubicBezTo>
                    <a:pt x="4" y="1"/>
                    <a:pt x="6" y="2"/>
                    <a:pt x="6" y="3"/>
                  </a:cubicBezTo>
                  <a:cubicBezTo>
                    <a:pt x="6" y="5"/>
                    <a:pt x="6" y="7"/>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2" name="Freeform 84528">
              <a:extLst>
                <a:ext uri="{FF2B5EF4-FFF2-40B4-BE49-F238E27FC236}">
                  <a16:creationId xmlns:a16="http://schemas.microsoft.com/office/drawing/2014/main" id="{651166FB-4F3E-4F75-8FCE-18B995CE1DD2}"/>
                </a:ext>
              </a:extLst>
            </p:cNvPr>
            <p:cNvSpPr>
              <a:spLocks/>
            </p:cNvSpPr>
            <p:nvPr/>
          </p:nvSpPr>
          <p:spPr bwMode="auto">
            <a:xfrm>
              <a:off x="10588625" y="4143376"/>
              <a:ext cx="3175" cy="7938"/>
            </a:xfrm>
            <a:custGeom>
              <a:avLst/>
              <a:gdLst>
                <a:gd name="T0" fmla="*/ 6 w 6"/>
                <a:gd name="T1" fmla="*/ 9 h 17"/>
                <a:gd name="T2" fmla="*/ 6 w 6"/>
                <a:gd name="T3" fmla="*/ 14 h 17"/>
                <a:gd name="T4" fmla="*/ 3 w 6"/>
                <a:gd name="T5" fmla="*/ 17 h 17"/>
                <a:gd name="T6" fmla="*/ 1 w 6"/>
                <a:gd name="T7" fmla="*/ 15 h 17"/>
                <a:gd name="T8" fmla="*/ 1 w 6"/>
                <a:gd name="T9" fmla="*/ 2 h 17"/>
                <a:gd name="T10" fmla="*/ 3 w 6"/>
                <a:gd name="T11" fmla="*/ 0 h 17"/>
                <a:gd name="T12" fmla="*/ 6 w 6"/>
                <a:gd name="T13" fmla="*/ 2 h 17"/>
                <a:gd name="T14" fmla="*/ 6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6" y="9"/>
                  </a:moveTo>
                  <a:cubicBezTo>
                    <a:pt x="6" y="11"/>
                    <a:pt x="6" y="13"/>
                    <a:pt x="6" y="14"/>
                  </a:cubicBezTo>
                  <a:cubicBezTo>
                    <a:pt x="5" y="15"/>
                    <a:pt x="4" y="16"/>
                    <a:pt x="3" y="17"/>
                  </a:cubicBezTo>
                  <a:cubicBezTo>
                    <a:pt x="2" y="16"/>
                    <a:pt x="1" y="15"/>
                    <a:pt x="1" y="15"/>
                  </a:cubicBezTo>
                  <a:cubicBezTo>
                    <a:pt x="0" y="10"/>
                    <a:pt x="0" y="6"/>
                    <a:pt x="1" y="2"/>
                  </a:cubicBezTo>
                  <a:cubicBezTo>
                    <a:pt x="1" y="1"/>
                    <a:pt x="2" y="0"/>
                    <a:pt x="3" y="0"/>
                  </a:cubicBezTo>
                  <a:cubicBezTo>
                    <a:pt x="4" y="0"/>
                    <a:pt x="6" y="1"/>
                    <a:pt x="6" y="2"/>
                  </a:cubicBezTo>
                  <a:cubicBezTo>
                    <a:pt x="6" y="4"/>
                    <a:pt x="6" y="7"/>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3" name="Freeform 84529">
              <a:extLst>
                <a:ext uri="{FF2B5EF4-FFF2-40B4-BE49-F238E27FC236}">
                  <a16:creationId xmlns:a16="http://schemas.microsoft.com/office/drawing/2014/main" id="{F5D77DFD-1196-4020-A29C-22A1B10754C7}"/>
                </a:ext>
              </a:extLst>
            </p:cNvPr>
            <p:cNvSpPr>
              <a:spLocks/>
            </p:cNvSpPr>
            <p:nvPr/>
          </p:nvSpPr>
          <p:spPr bwMode="auto">
            <a:xfrm>
              <a:off x="10596563" y="4143376"/>
              <a:ext cx="3175" cy="7938"/>
            </a:xfrm>
            <a:custGeom>
              <a:avLst/>
              <a:gdLst>
                <a:gd name="T0" fmla="*/ 5 w 6"/>
                <a:gd name="T1" fmla="*/ 9 h 17"/>
                <a:gd name="T2" fmla="*/ 5 w 6"/>
                <a:gd name="T3" fmla="*/ 14 h 17"/>
                <a:gd name="T4" fmla="*/ 3 w 6"/>
                <a:gd name="T5" fmla="*/ 17 h 17"/>
                <a:gd name="T6" fmla="*/ 0 w 6"/>
                <a:gd name="T7" fmla="*/ 15 h 17"/>
                <a:gd name="T8" fmla="*/ 0 w 6"/>
                <a:gd name="T9" fmla="*/ 2 h 17"/>
                <a:gd name="T10" fmla="*/ 3 w 6"/>
                <a:gd name="T11" fmla="*/ 0 h 17"/>
                <a:gd name="T12" fmla="*/ 5 w 6"/>
                <a:gd name="T13" fmla="*/ 2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3"/>
                    <a:pt x="5" y="14"/>
                  </a:cubicBezTo>
                  <a:cubicBezTo>
                    <a:pt x="5" y="15"/>
                    <a:pt x="4" y="16"/>
                    <a:pt x="3" y="17"/>
                  </a:cubicBezTo>
                  <a:cubicBezTo>
                    <a:pt x="2" y="16"/>
                    <a:pt x="0" y="16"/>
                    <a:pt x="0" y="15"/>
                  </a:cubicBezTo>
                  <a:cubicBezTo>
                    <a:pt x="0" y="10"/>
                    <a:pt x="0" y="6"/>
                    <a:pt x="0" y="2"/>
                  </a:cubicBezTo>
                  <a:cubicBezTo>
                    <a:pt x="0" y="1"/>
                    <a:pt x="2" y="0"/>
                    <a:pt x="3" y="0"/>
                  </a:cubicBezTo>
                  <a:cubicBezTo>
                    <a:pt x="4" y="0"/>
                    <a:pt x="5" y="1"/>
                    <a:pt x="5" y="2"/>
                  </a:cubicBezTo>
                  <a:cubicBezTo>
                    <a:pt x="6" y="4"/>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4" name="Freeform 84530">
              <a:extLst>
                <a:ext uri="{FF2B5EF4-FFF2-40B4-BE49-F238E27FC236}">
                  <a16:creationId xmlns:a16="http://schemas.microsoft.com/office/drawing/2014/main" id="{1376D7EF-23CB-494C-B814-32078D836D96}"/>
                </a:ext>
              </a:extLst>
            </p:cNvPr>
            <p:cNvSpPr>
              <a:spLocks/>
            </p:cNvSpPr>
            <p:nvPr/>
          </p:nvSpPr>
          <p:spPr bwMode="auto">
            <a:xfrm>
              <a:off x="10615613" y="4143376"/>
              <a:ext cx="1588" cy="7938"/>
            </a:xfrm>
            <a:custGeom>
              <a:avLst/>
              <a:gdLst>
                <a:gd name="T0" fmla="*/ 1 w 6"/>
                <a:gd name="T1" fmla="*/ 8 h 17"/>
                <a:gd name="T2" fmla="*/ 1 w 6"/>
                <a:gd name="T3" fmla="*/ 2 h 17"/>
                <a:gd name="T4" fmla="*/ 3 w 6"/>
                <a:gd name="T5" fmla="*/ 0 h 17"/>
                <a:gd name="T6" fmla="*/ 6 w 6"/>
                <a:gd name="T7" fmla="*/ 2 h 17"/>
                <a:gd name="T8" fmla="*/ 6 w 6"/>
                <a:gd name="T9" fmla="*/ 15 h 17"/>
                <a:gd name="T10" fmla="*/ 3 w 6"/>
                <a:gd name="T11" fmla="*/ 17 h 17"/>
                <a:gd name="T12" fmla="*/ 1 w 6"/>
                <a:gd name="T13" fmla="*/ 15 h 17"/>
                <a:gd name="T14" fmla="*/ 1 w 6"/>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1" y="8"/>
                  </a:moveTo>
                  <a:cubicBezTo>
                    <a:pt x="1" y="6"/>
                    <a:pt x="0" y="4"/>
                    <a:pt x="1" y="2"/>
                  </a:cubicBezTo>
                  <a:cubicBezTo>
                    <a:pt x="1" y="1"/>
                    <a:pt x="2" y="0"/>
                    <a:pt x="3" y="0"/>
                  </a:cubicBezTo>
                  <a:cubicBezTo>
                    <a:pt x="4" y="0"/>
                    <a:pt x="6" y="1"/>
                    <a:pt x="6" y="2"/>
                  </a:cubicBezTo>
                  <a:cubicBezTo>
                    <a:pt x="6" y="6"/>
                    <a:pt x="6" y="11"/>
                    <a:pt x="6" y="15"/>
                  </a:cubicBezTo>
                  <a:cubicBezTo>
                    <a:pt x="6" y="16"/>
                    <a:pt x="4" y="17"/>
                    <a:pt x="3" y="17"/>
                  </a:cubicBezTo>
                  <a:cubicBezTo>
                    <a:pt x="2" y="17"/>
                    <a:pt x="1" y="16"/>
                    <a:pt x="1" y="15"/>
                  </a:cubicBezTo>
                  <a:cubicBezTo>
                    <a:pt x="0" y="13"/>
                    <a:pt x="1" y="10"/>
                    <a:pt x="1" y="8"/>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5" name="Freeform 84531">
              <a:extLst>
                <a:ext uri="{FF2B5EF4-FFF2-40B4-BE49-F238E27FC236}">
                  <a16:creationId xmlns:a16="http://schemas.microsoft.com/office/drawing/2014/main" id="{D74ABE3D-5623-499F-9167-52E564167F13}"/>
                </a:ext>
              </a:extLst>
            </p:cNvPr>
            <p:cNvSpPr>
              <a:spLocks/>
            </p:cNvSpPr>
            <p:nvPr/>
          </p:nvSpPr>
          <p:spPr bwMode="auto">
            <a:xfrm>
              <a:off x="10596563" y="4111626"/>
              <a:ext cx="3175" cy="9525"/>
            </a:xfrm>
            <a:custGeom>
              <a:avLst/>
              <a:gdLst>
                <a:gd name="T0" fmla="*/ 5 w 6"/>
                <a:gd name="T1" fmla="*/ 9 h 18"/>
                <a:gd name="T2" fmla="*/ 5 w 6"/>
                <a:gd name="T3" fmla="*/ 15 h 18"/>
                <a:gd name="T4" fmla="*/ 3 w 6"/>
                <a:gd name="T5" fmla="*/ 18 h 18"/>
                <a:gd name="T6" fmla="*/ 0 w 6"/>
                <a:gd name="T7" fmla="*/ 15 h 18"/>
                <a:gd name="T8" fmla="*/ 0 w 6"/>
                <a:gd name="T9" fmla="*/ 3 h 18"/>
                <a:gd name="T10" fmla="*/ 3 w 6"/>
                <a:gd name="T11" fmla="*/ 0 h 18"/>
                <a:gd name="T12" fmla="*/ 5 w 6"/>
                <a:gd name="T13" fmla="*/ 3 h 18"/>
                <a:gd name="T14" fmla="*/ 5 w 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5" y="9"/>
                  </a:moveTo>
                  <a:cubicBezTo>
                    <a:pt x="5" y="11"/>
                    <a:pt x="6" y="13"/>
                    <a:pt x="5" y="15"/>
                  </a:cubicBezTo>
                  <a:cubicBezTo>
                    <a:pt x="5" y="16"/>
                    <a:pt x="4" y="17"/>
                    <a:pt x="3" y="18"/>
                  </a:cubicBezTo>
                  <a:cubicBezTo>
                    <a:pt x="2" y="17"/>
                    <a:pt x="0" y="16"/>
                    <a:pt x="0" y="15"/>
                  </a:cubicBezTo>
                  <a:cubicBezTo>
                    <a:pt x="0" y="11"/>
                    <a:pt x="0" y="7"/>
                    <a:pt x="0" y="3"/>
                  </a:cubicBezTo>
                  <a:cubicBezTo>
                    <a:pt x="0" y="2"/>
                    <a:pt x="2" y="1"/>
                    <a:pt x="3" y="0"/>
                  </a:cubicBezTo>
                  <a:cubicBezTo>
                    <a:pt x="4" y="1"/>
                    <a:pt x="5" y="2"/>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6" name="Freeform 84532">
              <a:extLst>
                <a:ext uri="{FF2B5EF4-FFF2-40B4-BE49-F238E27FC236}">
                  <a16:creationId xmlns:a16="http://schemas.microsoft.com/office/drawing/2014/main" id="{04C8CB04-2D34-4E05-8B71-6FB764523F2D}"/>
                </a:ext>
              </a:extLst>
            </p:cNvPr>
            <p:cNvSpPr>
              <a:spLocks/>
            </p:cNvSpPr>
            <p:nvPr/>
          </p:nvSpPr>
          <p:spPr bwMode="auto">
            <a:xfrm>
              <a:off x="10623550" y="4189413"/>
              <a:ext cx="3175" cy="7938"/>
            </a:xfrm>
            <a:custGeom>
              <a:avLst/>
              <a:gdLst>
                <a:gd name="T0" fmla="*/ 8 w 8"/>
                <a:gd name="T1" fmla="*/ 0 h 18"/>
                <a:gd name="T2" fmla="*/ 7 w 8"/>
                <a:gd name="T3" fmla="*/ 15 h 18"/>
                <a:gd name="T4" fmla="*/ 5 w 8"/>
                <a:gd name="T5" fmla="*/ 17 h 18"/>
                <a:gd name="T6" fmla="*/ 2 w 8"/>
                <a:gd name="T7" fmla="*/ 15 h 18"/>
                <a:gd name="T8" fmla="*/ 8 w 8"/>
                <a:gd name="T9" fmla="*/ 0 h 18"/>
              </a:gdLst>
              <a:ahLst/>
              <a:cxnLst>
                <a:cxn ang="0">
                  <a:pos x="T0" y="T1"/>
                </a:cxn>
                <a:cxn ang="0">
                  <a:pos x="T2" y="T3"/>
                </a:cxn>
                <a:cxn ang="0">
                  <a:pos x="T4" y="T5"/>
                </a:cxn>
                <a:cxn ang="0">
                  <a:pos x="T6" y="T7"/>
                </a:cxn>
                <a:cxn ang="0">
                  <a:pos x="T8" y="T9"/>
                </a:cxn>
              </a:cxnLst>
              <a:rect l="0" t="0" r="r" b="b"/>
              <a:pathLst>
                <a:path w="8" h="18">
                  <a:moveTo>
                    <a:pt x="8" y="0"/>
                  </a:moveTo>
                  <a:cubicBezTo>
                    <a:pt x="8" y="5"/>
                    <a:pt x="8" y="10"/>
                    <a:pt x="7" y="15"/>
                  </a:cubicBezTo>
                  <a:cubicBezTo>
                    <a:pt x="7" y="16"/>
                    <a:pt x="6" y="17"/>
                    <a:pt x="5" y="17"/>
                  </a:cubicBezTo>
                  <a:cubicBezTo>
                    <a:pt x="4" y="18"/>
                    <a:pt x="2" y="16"/>
                    <a:pt x="2" y="15"/>
                  </a:cubicBezTo>
                  <a:cubicBezTo>
                    <a:pt x="2" y="10"/>
                    <a:pt x="0" y="4"/>
                    <a:pt x="8" y="0"/>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7" name="Freeform 84533">
              <a:extLst>
                <a:ext uri="{FF2B5EF4-FFF2-40B4-BE49-F238E27FC236}">
                  <a16:creationId xmlns:a16="http://schemas.microsoft.com/office/drawing/2014/main" id="{DE5EED7E-9F16-46B3-B6D3-7602E88C2392}"/>
                </a:ext>
              </a:extLst>
            </p:cNvPr>
            <p:cNvSpPr>
              <a:spLocks/>
            </p:cNvSpPr>
            <p:nvPr/>
          </p:nvSpPr>
          <p:spPr bwMode="auto">
            <a:xfrm>
              <a:off x="10596563" y="4173538"/>
              <a:ext cx="3175" cy="7938"/>
            </a:xfrm>
            <a:custGeom>
              <a:avLst/>
              <a:gdLst>
                <a:gd name="T0" fmla="*/ 5 w 6"/>
                <a:gd name="T1" fmla="*/ 9 h 17"/>
                <a:gd name="T2" fmla="*/ 5 w 6"/>
                <a:gd name="T3" fmla="*/ 15 h 17"/>
                <a:gd name="T4" fmla="*/ 3 w 6"/>
                <a:gd name="T5" fmla="*/ 17 h 17"/>
                <a:gd name="T6" fmla="*/ 0 w 6"/>
                <a:gd name="T7" fmla="*/ 15 h 17"/>
                <a:gd name="T8" fmla="*/ 0 w 6"/>
                <a:gd name="T9" fmla="*/ 3 h 17"/>
                <a:gd name="T10" fmla="*/ 3 w 6"/>
                <a:gd name="T11" fmla="*/ 0 h 17"/>
                <a:gd name="T12" fmla="*/ 5 w 6"/>
                <a:gd name="T13" fmla="*/ 3 h 17"/>
                <a:gd name="T14" fmla="*/ 5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9"/>
                  </a:moveTo>
                  <a:cubicBezTo>
                    <a:pt x="5" y="11"/>
                    <a:pt x="6" y="13"/>
                    <a:pt x="5" y="15"/>
                  </a:cubicBezTo>
                  <a:cubicBezTo>
                    <a:pt x="5" y="16"/>
                    <a:pt x="4" y="17"/>
                    <a:pt x="3" y="17"/>
                  </a:cubicBezTo>
                  <a:cubicBezTo>
                    <a:pt x="2" y="17"/>
                    <a:pt x="0" y="16"/>
                    <a:pt x="0" y="15"/>
                  </a:cubicBezTo>
                  <a:cubicBezTo>
                    <a:pt x="0" y="11"/>
                    <a:pt x="0" y="7"/>
                    <a:pt x="0" y="3"/>
                  </a:cubicBezTo>
                  <a:cubicBezTo>
                    <a:pt x="0" y="2"/>
                    <a:pt x="2" y="1"/>
                    <a:pt x="3" y="0"/>
                  </a:cubicBezTo>
                  <a:cubicBezTo>
                    <a:pt x="4" y="1"/>
                    <a:pt x="5" y="2"/>
                    <a:pt x="5" y="3"/>
                  </a:cubicBezTo>
                  <a:cubicBezTo>
                    <a:pt x="6" y="5"/>
                    <a:pt x="5" y="7"/>
                    <a:pt x="5"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8" name="Freeform 84534">
              <a:extLst>
                <a:ext uri="{FF2B5EF4-FFF2-40B4-BE49-F238E27FC236}">
                  <a16:creationId xmlns:a16="http://schemas.microsoft.com/office/drawing/2014/main" id="{A72C573C-5883-4F7B-87E2-CA84934C89CF}"/>
                </a:ext>
              </a:extLst>
            </p:cNvPr>
            <p:cNvSpPr>
              <a:spLocks/>
            </p:cNvSpPr>
            <p:nvPr/>
          </p:nvSpPr>
          <p:spPr bwMode="auto">
            <a:xfrm>
              <a:off x="10615613" y="4173538"/>
              <a:ext cx="1588" cy="7938"/>
            </a:xfrm>
            <a:custGeom>
              <a:avLst/>
              <a:gdLst>
                <a:gd name="T0" fmla="*/ 1 w 6"/>
                <a:gd name="T1" fmla="*/ 9 h 17"/>
                <a:gd name="T2" fmla="*/ 1 w 6"/>
                <a:gd name="T3" fmla="*/ 3 h 17"/>
                <a:gd name="T4" fmla="*/ 3 w 6"/>
                <a:gd name="T5" fmla="*/ 0 h 17"/>
                <a:gd name="T6" fmla="*/ 6 w 6"/>
                <a:gd name="T7" fmla="*/ 2 h 17"/>
                <a:gd name="T8" fmla="*/ 5 w 6"/>
                <a:gd name="T9" fmla="*/ 16 h 17"/>
                <a:gd name="T10" fmla="*/ 3 w 6"/>
                <a:gd name="T11" fmla="*/ 17 h 17"/>
                <a:gd name="T12" fmla="*/ 1 w 6"/>
                <a:gd name="T13" fmla="*/ 15 h 17"/>
                <a:gd name="T14" fmla="*/ 1 w 6"/>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1" y="9"/>
                  </a:moveTo>
                  <a:cubicBezTo>
                    <a:pt x="1" y="7"/>
                    <a:pt x="0" y="5"/>
                    <a:pt x="1" y="3"/>
                  </a:cubicBezTo>
                  <a:cubicBezTo>
                    <a:pt x="1" y="2"/>
                    <a:pt x="2" y="0"/>
                    <a:pt x="3" y="0"/>
                  </a:cubicBezTo>
                  <a:cubicBezTo>
                    <a:pt x="4" y="0"/>
                    <a:pt x="6" y="1"/>
                    <a:pt x="6" y="2"/>
                  </a:cubicBezTo>
                  <a:cubicBezTo>
                    <a:pt x="6" y="7"/>
                    <a:pt x="5" y="11"/>
                    <a:pt x="5" y="16"/>
                  </a:cubicBezTo>
                  <a:cubicBezTo>
                    <a:pt x="5" y="16"/>
                    <a:pt x="3" y="17"/>
                    <a:pt x="3" y="17"/>
                  </a:cubicBezTo>
                  <a:cubicBezTo>
                    <a:pt x="2" y="17"/>
                    <a:pt x="1" y="16"/>
                    <a:pt x="1" y="15"/>
                  </a:cubicBezTo>
                  <a:cubicBezTo>
                    <a:pt x="1" y="13"/>
                    <a:pt x="1" y="11"/>
                    <a:pt x="1"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79" name="Freeform 84535">
              <a:extLst>
                <a:ext uri="{FF2B5EF4-FFF2-40B4-BE49-F238E27FC236}">
                  <a16:creationId xmlns:a16="http://schemas.microsoft.com/office/drawing/2014/main" id="{2D955644-8C0C-4AEC-A580-34F75D7CD67E}"/>
                </a:ext>
              </a:extLst>
            </p:cNvPr>
            <p:cNvSpPr>
              <a:spLocks/>
            </p:cNvSpPr>
            <p:nvPr/>
          </p:nvSpPr>
          <p:spPr bwMode="auto">
            <a:xfrm>
              <a:off x="10633075" y="4173538"/>
              <a:ext cx="3175" cy="7938"/>
            </a:xfrm>
            <a:custGeom>
              <a:avLst/>
              <a:gdLst>
                <a:gd name="T0" fmla="*/ 6 w 6"/>
                <a:gd name="T1" fmla="*/ 9 h 15"/>
                <a:gd name="T2" fmla="*/ 5 w 6"/>
                <a:gd name="T3" fmla="*/ 13 h 15"/>
                <a:gd name="T4" fmla="*/ 3 w 6"/>
                <a:gd name="T5" fmla="*/ 15 h 15"/>
                <a:gd name="T6" fmla="*/ 1 w 6"/>
                <a:gd name="T7" fmla="*/ 13 h 15"/>
                <a:gd name="T8" fmla="*/ 0 w 6"/>
                <a:gd name="T9" fmla="*/ 3 h 15"/>
                <a:gd name="T10" fmla="*/ 2 w 6"/>
                <a:gd name="T11" fmla="*/ 0 h 15"/>
                <a:gd name="T12" fmla="*/ 5 w 6"/>
                <a:gd name="T13" fmla="*/ 2 h 15"/>
                <a:gd name="T14" fmla="*/ 6 w 6"/>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
                  <a:moveTo>
                    <a:pt x="6" y="9"/>
                  </a:moveTo>
                  <a:cubicBezTo>
                    <a:pt x="6" y="10"/>
                    <a:pt x="6" y="12"/>
                    <a:pt x="5" y="13"/>
                  </a:cubicBezTo>
                  <a:cubicBezTo>
                    <a:pt x="5" y="14"/>
                    <a:pt x="4" y="15"/>
                    <a:pt x="3" y="15"/>
                  </a:cubicBezTo>
                  <a:cubicBezTo>
                    <a:pt x="2" y="15"/>
                    <a:pt x="1" y="14"/>
                    <a:pt x="1" y="13"/>
                  </a:cubicBezTo>
                  <a:cubicBezTo>
                    <a:pt x="0" y="10"/>
                    <a:pt x="0" y="6"/>
                    <a:pt x="0" y="3"/>
                  </a:cubicBezTo>
                  <a:cubicBezTo>
                    <a:pt x="0" y="2"/>
                    <a:pt x="1" y="1"/>
                    <a:pt x="2" y="0"/>
                  </a:cubicBezTo>
                  <a:cubicBezTo>
                    <a:pt x="3" y="1"/>
                    <a:pt x="4" y="1"/>
                    <a:pt x="5" y="2"/>
                  </a:cubicBezTo>
                  <a:cubicBezTo>
                    <a:pt x="5" y="4"/>
                    <a:pt x="5" y="7"/>
                    <a:pt x="6" y="9"/>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80" name="Freeform 84536">
              <a:extLst>
                <a:ext uri="{FF2B5EF4-FFF2-40B4-BE49-F238E27FC236}">
                  <a16:creationId xmlns:a16="http://schemas.microsoft.com/office/drawing/2014/main" id="{A4FB49B4-E2EF-4BA2-9D69-31E7E3D0DF85}"/>
                </a:ext>
              </a:extLst>
            </p:cNvPr>
            <p:cNvSpPr>
              <a:spLocks/>
            </p:cNvSpPr>
            <p:nvPr/>
          </p:nvSpPr>
          <p:spPr bwMode="auto">
            <a:xfrm>
              <a:off x="10615613" y="4189413"/>
              <a:ext cx="3175" cy="7938"/>
            </a:xfrm>
            <a:custGeom>
              <a:avLst/>
              <a:gdLst>
                <a:gd name="T0" fmla="*/ 1 w 7"/>
                <a:gd name="T1" fmla="*/ 11 h 16"/>
                <a:gd name="T2" fmla="*/ 1 w 7"/>
                <a:gd name="T3" fmla="*/ 2 h 16"/>
                <a:gd name="T4" fmla="*/ 3 w 7"/>
                <a:gd name="T5" fmla="*/ 0 h 16"/>
                <a:gd name="T6" fmla="*/ 5 w 7"/>
                <a:gd name="T7" fmla="*/ 3 h 16"/>
                <a:gd name="T8" fmla="*/ 6 w 7"/>
                <a:gd name="T9" fmla="*/ 11 h 16"/>
                <a:gd name="T10" fmla="*/ 3 w 7"/>
                <a:gd name="T11" fmla="*/ 16 h 16"/>
                <a:gd name="T12" fmla="*/ 0 w 7"/>
                <a:gd name="T13" fmla="*/ 12 h 16"/>
                <a:gd name="T14" fmla="*/ 1 w 7"/>
                <a:gd name="T15" fmla="*/ 1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1" y="11"/>
                  </a:moveTo>
                  <a:cubicBezTo>
                    <a:pt x="1" y="8"/>
                    <a:pt x="1" y="5"/>
                    <a:pt x="1" y="2"/>
                  </a:cubicBezTo>
                  <a:cubicBezTo>
                    <a:pt x="1" y="2"/>
                    <a:pt x="2" y="1"/>
                    <a:pt x="3" y="0"/>
                  </a:cubicBezTo>
                  <a:cubicBezTo>
                    <a:pt x="4" y="1"/>
                    <a:pt x="5" y="1"/>
                    <a:pt x="5" y="3"/>
                  </a:cubicBezTo>
                  <a:cubicBezTo>
                    <a:pt x="6" y="5"/>
                    <a:pt x="6" y="8"/>
                    <a:pt x="6" y="11"/>
                  </a:cubicBezTo>
                  <a:cubicBezTo>
                    <a:pt x="6" y="13"/>
                    <a:pt x="7" y="16"/>
                    <a:pt x="3" y="16"/>
                  </a:cubicBezTo>
                  <a:cubicBezTo>
                    <a:pt x="2" y="16"/>
                    <a:pt x="1" y="13"/>
                    <a:pt x="0" y="12"/>
                  </a:cubicBezTo>
                  <a:cubicBezTo>
                    <a:pt x="0" y="11"/>
                    <a:pt x="1" y="11"/>
                    <a:pt x="1" y="11"/>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81" name="Freeform 84537">
              <a:extLst>
                <a:ext uri="{FF2B5EF4-FFF2-40B4-BE49-F238E27FC236}">
                  <a16:creationId xmlns:a16="http://schemas.microsoft.com/office/drawing/2014/main" id="{E79F269F-2E19-48D3-983C-D91F8C57F40A}"/>
                </a:ext>
              </a:extLst>
            </p:cNvPr>
            <p:cNvSpPr>
              <a:spLocks/>
            </p:cNvSpPr>
            <p:nvPr/>
          </p:nvSpPr>
          <p:spPr bwMode="auto">
            <a:xfrm>
              <a:off x="10623550" y="4173538"/>
              <a:ext cx="3175" cy="6350"/>
            </a:xfrm>
            <a:custGeom>
              <a:avLst/>
              <a:gdLst>
                <a:gd name="T0" fmla="*/ 0 w 7"/>
                <a:gd name="T1" fmla="*/ 15 h 15"/>
                <a:gd name="T2" fmla="*/ 1 w 7"/>
                <a:gd name="T3" fmla="*/ 2 h 15"/>
                <a:gd name="T4" fmla="*/ 3 w 7"/>
                <a:gd name="T5" fmla="*/ 0 h 15"/>
                <a:gd name="T6" fmla="*/ 6 w 7"/>
                <a:gd name="T7" fmla="*/ 2 h 15"/>
                <a:gd name="T8" fmla="*/ 0 w 7"/>
                <a:gd name="T9" fmla="*/ 15 h 15"/>
              </a:gdLst>
              <a:ahLst/>
              <a:cxnLst>
                <a:cxn ang="0">
                  <a:pos x="T0" y="T1"/>
                </a:cxn>
                <a:cxn ang="0">
                  <a:pos x="T2" y="T3"/>
                </a:cxn>
                <a:cxn ang="0">
                  <a:pos x="T4" y="T5"/>
                </a:cxn>
                <a:cxn ang="0">
                  <a:pos x="T6" y="T7"/>
                </a:cxn>
                <a:cxn ang="0">
                  <a:pos x="T8" y="T9"/>
                </a:cxn>
              </a:cxnLst>
              <a:rect l="0" t="0" r="r" b="b"/>
              <a:pathLst>
                <a:path w="7" h="15">
                  <a:moveTo>
                    <a:pt x="0" y="15"/>
                  </a:moveTo>
                  <a:cubicBezTo>
                    <a:pt x="0" y="10"/>
                    <a:pt x="0" y="6"/>
                    <a:pt x="1" y="2"/>
                  </a:cubicBezTo>
                  <a:cubicBezTo>
                    <a:pt x="1" y="1"/>
                    <a:pt x="2" y="0"/>
                    <a:pt x="3" y="0"/>
                  </a:cubicBezTo>
                  <a:cubicBezTo>
                    <a:pt x="4" y="0"/>
                    <a:pt x="5" y="1"/>
                    <a:pt x="6" y="2"/>
                  </a:cubicBezTo>
                  <a:cubicBezTo>
                    <a:pt x="7" y="7"/>
                    <a:pt x="5" y="11"/>
                    <a:pt x="0" y="15"/>
                  </a:cubicBezTo>
                  <a:close/>
                </a:path>
              </a:pathLst>
            </a:custGeom>
            <a:solidFill>
              <a:srgbClr val="418AB3"/>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sp>
          <p:nvSpPr>
            <p:cNvPr id="682" name="Freeform 84538">
              <a:extLst>
                <a:ext uri="{FF2B5EF4-FFF2-40B4-BE49-F238E27FC236}">
                  <a16:creationId xmlns:a16="http://schemas.microsoft.com/office/drawing/2014/main" id="{DFA7110D-A1BB-4E79-A286-A54CBD295ACE}"/>
                </a:ext>
              </a:extLst>
            </p:cNvPr>
            <p:cNvSpPr>
              <a:spLocks/>
            </p:cNvSpPr>
            <p:nvPr/>
          </p:nvSpPr>
          <p:spPr bwMode="auto">
            <a:xfrm>
              <a:off x="10610850" y="4321176"/>
              <a:ext cx="138113" cy="22225"/>
            </a:xfrm>
            <a:custGeom>
              <a:avLst/>
              <a:gdLst>
                <a:gd name="T0" fmla="*/ 0 w 286"/>
                <a:gd name="T1" fmla="*/ 47 h 47"/>
                <a:gd name="T2" fmla="*/ 3 w 286"/>
                <a:gd name="T3" fmla="*/ 43 h 47"/>
                <a:gd name="T4" fmla="*/ 36 w 286"/>
                <a:gd name="T5" fmla="*/ 4 h 47"/>
                <a:gd name="T6" fmla="*/ 42 w 286"/>
                <a:gd name="T7" fmla="*/ 1 h 47"/>
                <a:gd name="T8" fmla="*/ 251 w 286"/>
                <a:gd name="T9" fmla="*/ 1 h 47"/>
                <a:gd name="T10" fmla="*/ 256 w 286"/>
                <a:gd name="T11" fmla="*/ 3 h 47"/>
                <a:gd name="T12" fmla="*/ 285 w 286"/>
                <a:gd name="T13" fmla="*/ 44 h 47"/>
                <a:gd name="T14" fmla="*/ 286 w 286"/>
                <a:gd name="T15" fmla="*/ 47 h 47"/>
                <a:gd name="T16" fmla="*/ 0 w 286"/>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47">
                  <a:moveTo>
                    <a:pt x="0" y="47"/>
                  </a:moveTo>
                  <a:cubicBezTo>
                    <a:pt x="2" y="45"/>
                    <a:pt x="2" y="44"/>
                    <a:pt x="3" y="43"/>
                  </a:cubicBezTo>
                  <a:cubicBezTo>
                    <a:pt x="14" y="30"/>
                    <a:pt x="25" y="16"/>
                    <a:pt x="36" y="4"/>
                  </a:cubicBezTo>
                  <a:cubicBezTo>
                    <a:pt x="37" y="2"/>
                    <a:pt x="40" y="1"/>
                    <a:pt x="42" y="1"/>
                  </a:cubicBezTo>
                  <a:cubicBezTo>
                    <a:pt x="112" y="0"/>
                    <a:pt x="181" y="0"/>
                    <a:pt x="251" y="1"/>
                  </a:cubicBezTo>
                  <a:cubicBezTo>
                    <a:pt x="252" y="1"/>
                    <a:pt x="255" y="2"/>
                    <a:pt x="256" y="3"/>
                  </a:cubicBezTo>
                  <a:cubicBezTo>
                    <a:pt x="266" y="17"/>
                    <a:pt x="275" y="30"/>
                    <a:pt x="285" y="44"/>
                  </a:cubicBezTo>
                  <a:cubicBezTo>
                    <a:pt x="286" y="45"/>
                    <a:pt x="286" y="46"/>
                    <a:pt x="286" y="47"/>
                  </a:cubicBezTo>
                  <a:cubicBezTo>
                    <a:pt x="191" y="47"/>
                    <a:pt x="96" y="47"/>
                    <a:pt x="0" y="47"/>
                  </a:cubicBezTo>
                  <a:close/>
                </a:path>
              </a:pathLst>
            </a:custGeom>
            <a:solidFill>
              <a:srgbClr val="FFFFFF"/>
            </a:solidFill>
            <a:ln w="9525">
              <a:solidFill>
                <a:srgbClr val="418AB3"/>
              </a:solidFill>
              <a:round/>
              <a:headEnd/>
              <a:tailEnd/>
            </a:ln>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Diagrama, Dibujo de ingeniería&#10;&#10;Descripción generada automáticamente">
            <a:extLst>
              <a:ext uri="{FF2B5EF4-FFF2-40B4-BE49-F238E27FC236}">
                <a16:creationId xmlns:a16="http://schemas.microsoft.com/office/drawing/2014/main" id="{92C64498-018B-43B6-8251-5884EE03CEFE}"/>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t="3873" b="3873"/>
          <a:stretch>
            <a:fillRect/>
          </a:stretch>
        </p:blipFill>
        <p:spPr/>
      </p:pic>
      <p:sp>
        <p:nvSpPr>
          <p:cNvPr id="9" name="TextBox 8">
            <a:extLst>
              <a:ext uri="{FF2B5EF4-FFF2-40B4-BE49-F238E27FC236}">
                <a16:creationId xmlns:a16="http://schemas.microsoft.com/office/drawing/2014/main" id="{D9EF1F4F-12D4-48B8-85F2-C65A28AC6C50}"/>
              </a:ext>
            </a:extLst>
          </p:cNvPr>
          <p:cNvSpPr txBox="1"/>
          <p:nvPr/>
        </p:nvSpPr>
        <p:spPr>
          <a:xfrm rot="16200000">
            <a:off x="9716437" y="4457400"/>
            <a:ext cx="2828033"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Awesome</a:t>
            </a:r>
          </a:p>
        </p:txBody>
      </p:sp>
      <p:sp>
        <p:nvSpPr>
          <p:cNvPr id="10" name="TextBox 9">
            <a:extLst>
              <a:ext uri="{FF2B5EF4-FFF2-40B4-BE49-F238E27FC236}">
                <a16:creationId xmlns:a16="http://schemas.microsoft.com/office/drawing/2014/main" id="{3803DCEE-7226-45E4-998E-F918EA1FAD4B}"/>
              </a:ext>
            </a:extLst>
          </p:cNvPr>
          <p:cNvSpPr txBox="1"/>
          <p:nvPr/>
        </p:nvSpPr>
        <p:spPr>
          <a:xfrm rot="16200000">
            <a:off x="9775163" y="1521397"/>
            <a:ext cx="2710581" cy="584775"/>
          </a:xfrm>
          <a:prstGeom prst="rect">
            <a:avLst/>
          </a:prstGeom>
          <a:noFill/>
        </p:spPr>
        <p:txBody>
          <a:bodyPr wrap="square" rtlCol="0" anchor="ctr">
            <a:spAutoFit/>
          </a:bodyPr>
          <a:lstStyle/>
          <a:p>
            <a:pPr algn="ctr"/>
            <a:r>
              <a:rPr lang="en-GB" altLang="ko-KR" sz="3200" b="1" dirty="0">
                <a:solidFill>
                  <a:schemeClr val="accent1"/>
                </a:solidFill>
                <a:cs typeface="Arial" pitchFamily="34" charset="0"/>
              </a:rPr>
              <a:t>P</a:t>
            </a:r>
            <a:r>
              <a:rPr lang="en-US" altLang="ko-KR" sz="3200" b="1" dirty="0">
                <a:solidFill>
                  <a:schemeClr val="accent1"/>
                </a:solidFill>
                <a:cs typeface="Arial" pitchFamily="34" charset="0"/>
              </a:rPr>
              <a:t>resentation</a:t>
            </a:r>
          </a:p>
        </p:txBody>
      </p:sp>
      <p:sp>
        <p:nvSpPr>
          <p:cNvPr id="12" name="TextBox 11">
            <a:extLst>
              <a:ext uri="{FF2B5EF4-FFF2-40B4-BE49-F238E27FC236}">
                <a16:creationId xmlns:a16="http://schemas.microsoft.com/office/drawing/2014/main" id="{77347042-4E24-4DCB-863C-FF085F85EE53}"/>
              </a:ext>
            </a:extLst>
          </p:cNvPr>
          <p:cNvSpPr txBox="1"/>
          <p:nvPr/>
        </p:nvSpPr>
        <p:spPr>
          <a:xfrm>
            <a:off x="1051133" y="888762"/>
            <a:ext cx="5563312" cy="1805939"/>
          </a:xfrm>
          <a:prstGeom prst="rect">
            <a:avLst/>
          </a:prstGeom>
          <a:noFill/>
        </p:spPr>
        <p:txBody>
          <a:bodyPr wrap="square" rtlCol="0" anchor="ctr">
            <a:spAutoFit/>
          </a:bodyPr>
          <a:lstStyle/>
          <a:p>
            <a:r>
              <a:rPr lang="en-GB" altLang="ko-KR" sz="2800" dirty="0">
                <a:solidFill>
                  <a:schemeClr val="accent1"/>
                </a:solidFill>
                <a:cs typeface="Arial" pitchFamily="34" charset="0"/>
              </a:rPr>
              <a:t>ALLPPT Layout </a:t>
            </a:r>
            <a:r>
              <a:rPr lang="en-GB" altLang="ko-KR" sz="2800" dirty="0">
                <a:solidFill>
                  <a:schemeClr val="bg1"/>
                </a:solidFill>
                <a:cs typeface="Arial" pitchFamily="34" charset="0"/>
              </a:rPr>
              <a:t>Clean Text Slide for your Presentation. ALLPPT Layout Clean Text Slide for your Presentation.</a:t>
            </a:r>
          </a:p>
        </p:txBody>
      </p:sp>
    </p:spTree>
    <p:extLst>
      <p:ext uri="{BB962C8B-B14F-4D97-AF65-F5344CB8AC3E}">
        <p14:creationId xmlns:p14="http://schemas.microsoft.com/office/powerpoint/2010/main" val="112785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grpSp>
        <p:nvGrpSpPr>
          <p:cNvPr id="73" name="Group 72">
            <a:extLst>
              <a:ext uri="{FF2B5EF4-FFF2-40B4-BE49-F238E27FC236}">
                <a16:creationId xmlns:a16="http://schemas.microsoft.com/office/drawing/2014/main" id="{97EF545A-3D61-45BD-82BC-307EBC9273D3}"/>
              </a:ext>
            </a:extLst>
          </p:cNvPr>
          <p:cNvGrpSpPr/>
          <p:nvPr/>
        </p:nvGrpSpPr>
        <p:grpSpPr>
          <a:xfrm>
            <a:off x="4307932" y="2394762"/>
            <a:ext cx="3576136" cy="2954198"/>
            <a:chOff x="2699792" y="2276872"/>
            <a:chExt cx="3312368" cy="2736303"/>
          </a:xfrm>
        </p:grpSpPr>
        <p:sp>
          <p:nvSpPr>
            <p:cNvPr id="74" name="Freeform 6">
              <a:extLst>
                <a:ext uri="{FF2B5EF4-FFF2-40B4-BE49-F238E27FC236}">
                  <a16:creationId xmlns:a16="http://schemas.microsoft.com/office/drawing/2014/main" id="{AF74C709-BC62-4C7A-A0CC-550E238CE7A9}"/>
                </a:ext>
              </a:extLst>
            </p:cNvPr>
            <p:cNvSpPr/>
            <p:nvPr/>
          </p:nvSpPr>
          <p:spPr>
            <a:xfrm>
              <a:off x="3419872" y="2536470"/>
              <a:ext cx="1872208" cy="2211045"/>
            </a:xfrm>
            <a:custGeom>
              <a:avLst/>
              <a:gdLst/>
              <a:ahLst/>
              <a:cxnLst/>
              <a:rect l="l" t="t" r="r" b="b"/>
              <a:pathLst>
                <a:path w="1872208" h="2211045">
                  <a:moveTo>
                    <a:pt x="0" y="0"/>
                  </a:moveTo>
                  <a:lnTo>
                    <a:pt x="9128" y="10788"/>
                  </a:lnTo>
                  <a:lnTo>
                    <a:pt x="1872208" y="1456894"/>
                  </a:lnTo>
                  <a:lnTo>
                    <a:pt x="1872208" y="2211045"/>
                  </a:lnTo>
                  <a:lnTo>
                    <a:pt x="1870585" y="2209702"/>
                  </a:lnTo>
                  <a:lnTo>
                    <a:pt x="0" y="772546"/>
                  </a:lnTo>
                  <a:close/>
                </a:path>
              </a:pathLst>
            </a:custGeom>
            <a:gradFill>
              <a:gsLst>
                <a:gs pos="0">
                  <a:schemeClr val="accent4">
                    <a:lumMod val="50000"/>
                  </a:schemeClr>
                </a:gs>
                <a:gs pos="100000">
                  <a:schemeClr val="accent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5" name="Right Arrow 5">
              <a:extLst>
                <a:ext uri="{FF2B5EF4-FFF2-40B4-BE49-F238E27FC236}">
                  <a16:creationId xmlns:a16="http://schemas.microsoft.com/office/drawing/2014/main" id="{D546C3D1-FF69-4C30-877B-FBD81847150E}"/>
                </a:ext>
              </a:extLst>
            </p:cNvPr>
            <p:cNvSpPr/>
            <p:nvPr/>
          </p:nvSpPr>
          <p:spPr>
            <a:xfrm>
              <a:off x="3419872" y="2276872"/>
              <a:ext cx="2592288" cy="1296144"/>
            </a:xfrm>
            <a:prstGeom prst="rightArrow">
              <a:avLst>
                <a:gd name="adj1" fmla="val 5839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Right Arrow 33">
              <a:extLst>
                <a:ext uri="{FF2B5EF4-FFF2-40B4-BE49-F238E27FC236}">
                  <a16:creationId xmlns:a16="http://schemas.microsoft.com/office/drawing/2014/main" id="{720E6A78-AF28-4E3B-BD07-558B20FE225E}"/>
                </a:ext>
              </a:extLst>
            </p:cNvPr>
            <p:cNvSpPr/>
            <p:nvPr/>
          </p:nvSpPr>
          <p:spPr>
            <a:xfrm rot="10800000">
              <a:off x="2699792" y="3717031"/>
              <a:ext cx="2592288" cy="1296144"/>
            </a:xfrm>
            <a:prstGeom prst="rightArrow">
              <a:avLst>
                <a:gd name="adj1" fmla="val 58399"/>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77" name="Group 76">
            <a:extLst>
              <a:ext uri="{FF2B5EF4-FFF2-40B4-BE49-F238E27FC236}">
                <a16:creationId xmlns:a16="http://schemas.microsoft.com/office/drawing/2014/main" id="{7D168966-2B6A-48A6-BE1D-74FB89D6B5EC}"/>
              </a:ext>
            </a:extLst>
          </p:cNvPr>
          <p:cNvGrpSpPr/>
          <p:nvPr/>
        </p:nvGrpSpPr>
        <p:grpSpPr>
          <a:xfrm>
            <a:off x="8044775" y="4082552"/>
            <a:ext cx="3259940" cy="1857269"/>
            <a:chOff x="86714" y="4417056"/>
            <a:chExt cx="2455964" cy="1857269"/>
          </a:xfrm>
        </p:grpSpPr>
        <p:sp>
          <p:nvSpPr>
            <p:cNvPr id="78" name="TextBox 77">
              <a:extLst>
                <a:ext uri="{FF2B5EF4-FFF2-40B4-BE49-F238E27FC236}">
                  <a16:creationId xmlns:a16="http://schemas.microsoft.com/office/drawing/2014/main" id="{ADF853B0-2979-4B08-A4ED-E49CA0FF0BF9}"/>
                </a:ext>
              </a:extLst>
            </p:cNvPr>
            <p:cNvSpPr txBox="1"/>
            <p:nvPr/>
          </p:nvSpPr>
          <p:spPr>
            <a:xfrm>
              <a:off x="86714" y="4417056"/>
              <a:ext cx="2455964" cy="276999"/>
            </a:xfrm>
            <a:prstGeom prst="rect">
              <a:avLst/>
            </a:prstGeom>
            <a:noFill/>
          </p:spPr>
          <p:txBody>
            <a:bodyPr wrap="square" lIns="0"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9" name="TextBox 78">
              <a:extLst>
                <a:ext uri="{FF2B5EF4-FFF2-40B4-BE49-F238E27FC236}">
                  <a16:creationId xmlns:a16="http://schemas.microsoft.com/office/drawing/2014/main" id="{650C0776-D07B-471D-B4B7-68B5C9D9C105}"/>
                </a:ext>
              </a:extLst>
            </p:cNvPr>
            <p:cNvSpPr txBox="1"/>
            <p:nvPr/>
          </p:nvSpPr>
          <p:spPr>
            <a:xfrm>
              <a:off x="86714" y="4704665"/>
              <a:ext cx="2455964" cy="1569660"/>
            </a:xfrm>
            <a:prstGeom prst="rect">
              <a:avLst/>
            </a:prstGeom>
            <a:noFill/>
          </p:spPr>
          <p:txBody>
            <a:bodyPr wrap="square" lIns="0" rtlCol="0">
              <a:spAutoFit/>
            </a:bodyPr>
            <a:lstStyle/>
            <a:p>
              <a:pPr algn="ctr"/>
              <a:r>
                <a:rPr lang="en-US" altLang="ko-KR" sz="1200" dirty="0">
                  <a:solidFill>
                    <a:schemeClr val="tx1">
                      <a:lumMod val="65000"/>
                      <a:lumOff val="35000"/>
                    </a:schemeClr>
                  </a:solidFill>
                  <a:cs typeface="Arial" pitchFamily="34" charset="0"/>
                </a:rPr>
                <a:t>Get a modern PowerPoint  Presentation that is beautifully designed. I hope and I believe that this Template will your Time.</a:t>
              </a:r>
            </a:p>
            <a:p>
              <a:pPr algn="ctr"/>
              <a:endParaRPr lang="en-US" altLang="ko-KR" sz="1200" dirty="0">
                <a:solidFill>
                  <a:schemeClr val="tx1">
                    <a:lumMod val="65000"/>
                    <a:lumOff val="35000"/>
                  </a:schemeClr>
                </a:solidFill>
                <a:cs typeface="Arial" pitchFamily="34" charset="0"/>
              </a:endParaRPr>
            </a:p>
            <a:p>
              <a:pPr algn="ctr"/>
              <a:r>
                <a:rPr lang="en-US" altLang="ko-KR" sz="1200" dirty="0">
                  <a:solidFill>
                    <a:schemeClr val="tx1">
                      <a:lumMod val="65000"/>
                      <a:lumOff val="35000"/>
                    </a:schemeClr>
                  </a:solidFill>
                  <a:cs typeface="Arial" pitchFamily="34" charset="0"/>
                </a:rPr>
                <a:t>I hope and I believe that this Template will your Time, Money and Reputation. </a:t>
              </a:r>
            </a:p>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65000"/>
                    <a:lumOff val="35000"/>
                  </a:schemeClr>
                </a:solidFill>
                <a:cs typeface="Arial" pitchFamily="34" charset="0"/>
              </a:endParaRPr>
            </a:p>
          </p:txBody>
        </p:sp>
      </p:grpSp>
      <p:sp>
        <p:nvSpPr>
          <p:cNvPr id="80" name="TextBox 79">
            <a:extLst>
              <a:ext uri="{FF2B5EF4-FFF2-40B4-BE49-F238E27FC236}">
                <a16:creationId xmlns:a16="http://schemas.microsoft.com/office/drawing/2014/main" id="{4181A6F2-7B64-4821-8647-9077A9C7CC14}"/>
              </a:ext>
            </a:extLst>
          </p:cNvPr>
          <p:cNvSpPr txBox="1"/>
          <p:nvPr/>
        </p:nvSpPr>
        <p:spPr>
          <a:xfrm>
            <a:off x="5246663" y="2930684"/>
            <a:ext cx="1575235" cy="307777"/>
          </a:xfrm>
          <a:prstGeom prst="rect">
            <a:avLst/>
          </a:prstGeom>
          <a:noFill/>
        </p:spPr>
        <p:txBody>
          <a:bodyPr wrap="square" lIns="0" rtlCol="0" anchor="ctr">
            <a:spAutoFit/>
          </a:bodyPr>
          <a:lstStyle/>
          <a:p>
            <a:pPr algn="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81" name="TextBox 80">
            <a:extLst>
              <a:ext uri="{FF2B5EF4-FFF2-40B4-BE49-F238E27FC236}">
                <a16:creationId xmlns:a16="http://schemas.microsoft.com/office/drawing/2014/main" id="{C16D2FA9-97BE-4ECA-BE3F-F02166A1B726}"/>
              </a:ext>
            </a:extLst>
          </p:cNvPr>
          <p:cNvSpPr txBox="1"/>
          <p:nvPr/>
        </p:nvSpPr>
        <p:spPr>
          <a:xfrm>
            <a:off x="5388775" y="4488630"/>
            <a:ext cx="1575235" cy="307777"/>
          </a:xfrm>
          <a:prstGeom prst="rect">
            <a:avLst/>
          </a:prstGeom>
          <a:noFill/>
        </p:spPr>
        <p:txBody>
          <a:bodyPr wrap="square" lIns="0"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grpSp>
        <p:nvGrpSpPr>
          <p:cNvPr id="82" name="Group 81">
            <a:extLst>
              <a:ext uri="{FF2B5EF4-FFF2-40B4-BE49-F238E27FC236}">
                <a16:creationId xmlns:a16="http://schemas.microsoft.com/office/drawing/2014/main" id="{A50C4F7A-6CC9-417A-83A9-7D1F0896C8D5}"/>
              </a:ext>
            </a:extLst>
          </p:cNvPr>
          <p:cNvGrpSpPr/>
          <p:nvPr/>
        </p:nvGrpSpPr>
        <p:grpSpPr>
          <a:xfrm>
            <a:off x="8673852" y="2054292"/>
            <a:ext cx="2001789" cy="1964418"/>
            <a:chOff x="189883" y="1833131"/>
            <a:chExt cx="1800200" cy="1634048"/>
          </a:xfrm>
        </p:grpSpPr>
        <p:graphicFrame>
          <p:nvGraphicFramePr>
            <p:cNvPr id="83" name="Chart 82">
              <a:extLst>
                <a:ext uri="{FF2B5EF4-FFF2-40B4-BE49-F238E27FC236}">
                  <a16:creationId xmlns:a16="http://schemas.microsoft.com/office/drawing/2014/main" id="{AAD26C35-1CA5-49DE-B757-DB9BD9D91E17}"/>
                </a:ext>
              </a:extLst>
            </p:cNvPr>
            <p:cNvGraphicFramePr/>
            <p:nvPr/>
          </p:nvGraphicFramePr>
          <p:xfrm>
            <a:off x="189883" y="1833131"/>
            <a:ext cx="1800200" cy="1634048"/>
          </p:xfrm>
          <a:graphic>
            <a:graphicData uri="http://schemas.openxmlformats.org/drawingml/2006/chart">
              <c:chart xmlns:c="http://schemas.openxmlformats.org/drawingml/2006/chart" xmlns:r="http://schemas.openxmlformats.org/officeDocument/2006/relationships" r:id="rId2"/>
            </a:graphicData>
          </a:graphic>
        </p:graphicFrame>
        <p:sp>
          <p:nvSpPr>
            <p:cNvPr id="84" name="TextBox 83">
              <a:extLst>
                <a:ext uri="{FF2B5EF4-FFF2-40B4-BE49-F238E27FC236}">
                  <a16:creationId xmlns:a16="http://schemas.microsoft.com/office/drawing/2014/main" id="{D6F44969-6AE2-49B2-9607-AF6855A701E6}"/>
                </a:ext>
              </a:extLst>
            </p:cNvPr>
            <p:cNvSpPr txBox="1"/>
            <p:nvPr/>
          </p:nvSpPr>
          <p:spPr>
            <a:xfrm>
              <a:off x="578387" y="2416468"/>
              <a:ext cx="1028686" cy="486429"/>
            </a:xfrm>
            <a:prstGeom prst="rect">
              <a:avLst/>
            </a:prstGeom>
            <a:noFill/>
          </p:spPr>
          <p:txBody>
            <a:bodyPr wrap="square" rtlCol="0" anchor="ctr">
              <a:spAutoFit/>
            </a:bodyPr>
            <a:lstStyle/>
            <a:p>
              <a:pPr algn="ctr"/>
              <a:r>
                <a:rPr lang="en-US" altLang="ko-KR" sz="3200" b="1" dirty="0">
                  <a:solidFill>
                    <a:schemeClr val="accent1"/>
                  </a:solidFill>
                  <a:cs typeface="Arial" pitchFamily="34" charset="0"/>
                </a:rPr>
                <a:t>55%</a:t>
              </a:r>
              <a:endParaRPr lang="ko-KR" altLang="en-US" sz="3200" b="1" dirty="0">
                <a:solidFill>
                  <a:schemeClr val="accent1"/>
                </a:solidFill>
                <a:cs typeface="Arial" pitchFamily="34" charset="0"/>
              </a:endParaRPr>
            </a:p>
          </p:txBody>
        </p:sp>
      </p:grpSp>
      <p:sp>
        <p:nvSpPr>
          <p:cNvPr id="85" name="TextBox 84">
            <a:extLst>
              <a:ext uri="{FF2B5EF4-FFF2-40B4-BE49-F238E27FC236}">
                <a16:creationId xmlns:a16="http://schemas.microsoft.com/office/drawing/2014/main" id="{5FEF20FB-33EA-4C14-AC1E-33847B6963D0}"/>
              </a:ext>
            </a:extLst>
          </p:cNvPr>
          <p:cNvSpPr txBox="1"/>
          <p:nvPr/>
        </p:nvSpPr>
        <p:spPr>
          <a:xfrm>
            <a:off x="8446763" y="1705873"/>
            <a:ext cx="2455964" cy="461665"/>
          </a:xfrm>
          <a:prstGeom prst="rect">
            <a:avLst/>
          </a:prstGeom>
          <a:noFill/>
        </p:spPr>
        <p:txBody>
          <a:bodyPr wrap="square" lIns="0" rtlCol="0" anchor="ctr">
            <a:spAutoFit/>
          </a:bodyPr>
          <a:lstStyle/>
          <a:p>
            <a:pPr algn="ctr"/>
            <a:r>
              <a:rPr lang="en-US" altLang="ko-KR" sz="2400" b="1" dirty="0">
                <a:solidFill>
                  <a:schemeClr val="accent1"/>
                </a:solidFill>
                <a:cs typeface="Arial" pitchFamily="34" charset="0"/>
              </a:rPr>
              <a:t>$563,000</a:t>
            </a:r>
            <a:endParaRPr lang="ko-KR" altLang="en-US" sz="2400" b="1" dirty="0">
              <a:solidFill>
                <a:schemeClr val="accent1"/>
              </a:solidFill>
              <a:cs typeface="Arial" pitchFamily="34" charset="0"/>
            </a:endParaRPr>
          </a:p>
        </p:txBody>
      </p:sp>
      <p:grpSp>
        <p:nvGrpSpPr>
          <p:cNvPr id="86" name="Group 85">
            <a:extLst>
              <a:ext uri="{FF2B5EF4-FFF2-40B4-BE49-F238E27FC236}">
                <a16:creationId xmlns:a16="http://schemas.microsoft.com/office/drawing/2014/main" id="{18584EE1-5B83-4FAC-9EEB-FA628E602813}"/>
              </a:ext>
            </a:extLst>
          </p:cNvPr>
          <p:cNvGrpSpPr/>
          <p:nvPr/>
        </p:nvGrpSpPr>
        <p:grpSpPr>
          <a:xfrm>
            <a:off x="958413" y="4063096"/>
            <a:ext cx="3259940" cy="1857269"/>
            <a:chOff x="86714" y="4417056"/>
            <a:chExt cx="2455964" cy="1857269"/>
          </a:xfrm>
        </p:grpSpPr>
        <p:sp>
          <p:nvSpPr>
            <p:cNvPr id="87" name="TextBox 86">
              <a:extLst>
                <a:ext uri="{FF2B5EF4-FFF2-40B4-BE49-F238E27FC236}">
                  <a16:creationId xmlns:a16="http://schemas.microsoft.com/office/drawing/2014/main" id="{DF5B0FE4-1B72-4897-BB53-FCB0C565F93D}"/>
                </a:ext>
              </a:extLst>
            </p:cNvPr>
            <p:cNvSpPr txBox="1"/>
            <p:nvPr/>
          </p:nvSpPr>
          <p:spPr>
            <a:xfrm>
              <a:off x="86714" y="4417056"/>
              <a:ext cx="2455964" cy="276999"/>
            </a:xfrm>
            <a:prstGeom prst="rect">
              <a:avLst/>
            </a:prstGeom>
            <a:noFill/>
          </p:spPr>
          <p:txBody>
            <a:bodyPr wrap="square" lIns="0"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88" name="TextBox 87">
              <a:extLst>
                <a:ext uri="{FF2B5EF4-FFF2-40B4-BE49-F238E27FC236}">
                  <a16:creationId xmlns:a16="http://schemas.microsoft.com/office/drawing/2014/main" id="{5F7EBAB6-DE8B-49AE-A257-4F849EA38CF9}"/>
                </a:ext>
              </a:extLst>
            </p:cNvPr>
            <p:cNvSpPr txBox="1"/>
            <p:nvPr/>
          </p:nvSpPr>
          <p:spPr>
            <a:xfrm>
              <a:off x="86714" y="4704665"/>
              <a:ext cx="2455964" cy="1569660"/>
            </a:xfrm>
            <a:prstGeom prst="rect">
              <a:avLst/>
            </a:prstGeom>
            <a:noFill/>
          </p:spPr>
          <p:txBody>
            <a:bodyPr wrap="square" lIns="0" rtlCol="0">
              <a:spAutoFit/>
            </a:bodyPr>
            <a:lstStyle/>
            <a:p>
              <a:pPr algn="ctr"/>
              <a:r>
                <a:rPr lang="en-US" altLang="ko-KR" sz="1200" dirty="0">
                  <a:solidFill>
                    <a:schemeClr val="tx1">
                      <a:lumMod val="65000"/>
                      <a:lumOff val="35000"/>
                    </a:schemeClr>
                  </a:solidFill>
                  <a:cs typeface="Arial" pitchFamily="34" charset="0"/>
                </a:rPr>
                <a:t>Get a modern PowerPoint  Presentation that is beautifully designed. I hope and I believe that this Template will your Time.</a:t>
              </a:r>
            </a:p>
            <a:p>
              <a:pPr algn="ctr"/>
              <a:endParaRPr lang="en-US" altLang="ko-KR" sz="1200" dirty="0">
                <a:solidFill>
                  <a:schemeClr val="tx1">
                    <a:lumMod val="65000"/>
                    <a:lumOff val="35000"/>
                  </a:schemeClr>
                </a:solidFill>
                <a:cs typeface="Arial" pitchFamily="34" charset="0"/>
              </a:endParaRPr>
            </a:p>
            <a:p>
              <a:pPr algn="ctr"/>
              <a:r>
                <a:rPr lang="en-US" altLang="ko-KR" sz="1200" dirty="0">
                  <a:solidFill>
                    <a:schemeClr val="tx1">
                      <a:lumMod val="65000"/>
                      <a:lumOff val="35000"/>
                    </a:schemeClr>
                  </a:solidFill>
                  <a:cs typeface="Arial" pitchFamily="34" charset="0"/>
                </a:rPr>
                <a:t>I hope and I believe that this Template will your Time, Money and Reputation. </a:t>
              </a:r>
            </a:p>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65000"/>
                    <a:lumOff val="35000"/>
                  </a:schemeClr>
                </a:solidFill>
                <a:cs typeface="Arial" pitchFamily="34" charset="0"/>
              </a:endParaRPr>
            </a:p>
          </p:txBody>
        </p:sp>
      </p:grpSp>
      <p:sp>
        <p:nvSpPr>
          <p:cNvPr id="89" name="TextBox 88">
            <a:extLst>
              <a:ext uri="{FF2B5EF4-FFF2-40B4-BE49-F238E27FC236}">
                <a16:creationId xmlns:a16="http://schemas.microsoft.com/office/drawing/2014/main" id="{DD5BDE33-D1C3-45A1-9E65-0A490D41278F}"/>
              </a:ext>
            </a:extLst>
          </p:cNvPr>
          <p:cNvSpPr txBox="1"/>
          <p:nvPr/>
        </p:nvSpPr>
        <p:spPr>
          <a:xfrm>
            <a:off x="1360401" y="1705873"/>
            <a:ext cx="2455964" cy="461665"/>
          </a:xfrm>
          <a:prstGeom prst="rect">
            <a:avLst/>
          </a:prstGeom>
          <a:noFill/>
        </p:spPr>
        <p:txBody>
          <a:bodyPr wrap="square" lIns="0" rtlCol="0" anchor="ctr">
            <a:spAutoFit/>
          </a:bodyPr>
          <a:lstStyle/>
          <a:p>
            <a:pPr algn="ctr"/>
            <a:r>
              <a:rPr lang="en-US" altLang="ko-KR" sz="2400" b="1" dirty="0">
                <a:solidFill>
                  <a:schemeClr val="accent4"/>
                </a:solidFill>
                <a:cs typeface="Arial" pitchFamily="34" charset="0"/>
              </a:rPr>
              <a:t>$373,000</a:t>
            </a:r>
            <a:endParaRPr lang="ko-KR" altLang="en-US" sz="2400" b="1" dirty="0">
              <a:solidFill>
                <a:schemeClr val="accent4"/>
              </a:solidFill>
              <a:cs typeface="Arial" pitchFamily="34" charset="0"/>
            </a:endParaRPr>
          </a:p>
        </p:txBody>
      </p:sp>
      <p:grpSp>
        <p:nvGrpSpPr>
          <p:cNvPr id="90" name="Group 43">
            <a:extLst>
              <a:ext uri="{FF2B5EF4-FFF2-40B4-BE49-F238E27FC236}">
                <a16:creationId xmlns:a16="http://schemas.microsoft.com/office/drawing/2014/main" id="{92857A6F-1788-4E81-ADCA-252E840479FE}"/>
              </a:ext>
            </a:extLst>
          </p:cNvPr>
          <p:cNvGrpSpPr/>
          <p:nvPr/>
        </p:nvGrpSpPr>
        <p:grpSpPr>
          <a:xfrm>
            <a:off x="1587490" y="2054292"/>
            <a:ext cx="2001789" cy="1964418"/>
            <a:chOff x="189883" y="1833131"/>
            <a:chExt cx="1800200" cy="1634048"/>
          </a:xfrm>
        </p:grpSpPr>
        <p:graphicFrame>
          <p:nvGraphicFramePr>
            <p:cNvPr id="91" name="Chart 45">
              <a:extLst>
                <a:ext uri="{FF2B5EF4-FFF2-40B4-BE49-F238E27FC236}">
                  <a16:creationId xmlns:a16="http://schemas.microsoft.com/office/drawing/2014/main" id="{3F1C80F6-AD81-4D08-8582-86864F67098A}"/>
                </a:ext>
              </a:extLst>
            </p:cNvPr>
            <p:cNvGraphicFramePr/>
            <p:nvPr>
              <p:extLst>
                <p:ext uri="{D42A27DB-BD31-4B8C-83A1-F6EECF244321}">
                  <p14:modId xmlns:p14="http://schemas.microsoft.com/office/powerpoint/2010/main" val="2630753109"/>
                </p:ext>
              </p:extLst>
            </p:nvPr>
          </p:nvGraphicFramePr>
          <p:xfrm>
            <a:off x="189883" y="1833131"/>
            <a:ext cx="1800200" cy="1634048"/>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91">
              <a:extLst>
                <a:ext uri="{FF2B5EF4-FFF2-40B4-BE49-F238E27FC236}">
                  <a16:creationId xmlns:a16="http://schemas.microsoft.com/office/drawing/2014/main" id="{2E3984C8-F6A6-4E84-B5FA-751BB915E6B3}"/>
                </a:ext>
              </a:extLst>
            </p:cNvPr>
            <p:cNvSpPr txBox="1"/>
            <p:nvPr/>
          </p:nvSpPr>
          <p:spPr>
            <a:xfrm>
              <a:off x="578387" y="2416468"/>
              <a:ext cx="1028686" cy="486429"/>
            </a:xfrm>
            <a:prstGeom prst="rect">
              <a:avLst/>
            </a:prstGeom>
            <a:noFill/>
          </p:spPr>
          <p:txBody>
            <a:bodyPr wrap="square" rtlCol="0" anchor="ctr">
              <a:spAutoFit/>
            </a:bodyPr>
            <a:lstStyle/>
            <a:p>
              <a:pPr algn="ctr"/>
              <a:r>
                <a:rPr lang="en-US" altLang="ko-KR" sz="3200" b="1" dirty="0">
                  <a:solidFill>
                    <a:schemeClr val="accent4"/>
                  </a:solidFill>
                  <a:cs typeface="Arial" pitchFamily="34" charset="0"/>
                </a:rPr>
                <a:t>25%</a:t>
              </a:r>
              <a:endParaRPr lang="ko-KR" altLang="en-US" sz="3200" b="1" dirty="0">
                <a:solidFill>
                  <a:schemeClr val="accent4"/>
                </a:solidFill>
                <a:cs typeface="Arial" pitchFamily="34" charset="0"/>
              </a:endParaRPr>
            </a:p>
          </p:txBody>
        </p:sp>
      </p:grpSp>
      <p:sp>
        <p:nvSpPr>
          <p:cNvPr id="93" name="Oval 7">
            <a:extLst>
              <a:ext uri="{FF2B5EF4-FFF2-40B4-BE49-F238E27FC236}">
                <a16:creationId xmlns:a16="http://schemas.microsoft.com/office/drawing/2014/main" id="{D4E9E3BD-8A08-45CF-BAB5-1CCD338D2BCF}"/>
              </a:ext>
            </a:extLst>
          </p:cNvPr>
          <p:cNvSpPr/>
          <p:nvPr/>
        </p:nvSpPr>
        <p:spPr>
          <a:xfrm>
            <a:off x="6964010" y="2894309"/>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4" name="Donut 39">
            <a:extLst>
              <a:ext uri="{FF2B5EF4-FFF2-40B4-BE49-F238E27FC236}">
                <a16:creationId xmlns:a16="http://schemas.microsoft.com/office/drawing/2014/main" id="{0C865E47-F9D4-4472-A25D-65E07324E195}"/>
              </a:ext>
            </a:extLst>
          </p:cNvPr>
          <p:cNvSpPr/>
          <p:nvPr/>
        </p:nvSpPr>
        <p:spPr>
          <a:xfrm>
            <a:off x="4881544" y="4445474"/>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62536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A1154D9F-BBCA-4AFC-B92B-7F043558D759}"/>
              </a:ext>
            </a:extLst>
          </p:cNvPr>
          <p:cNvSpPr/>
          <p:nvPr/>
        </p:nvSpPr>
        <p:spPr>
          <a:xfrm>
            <a:off x="913717" y="2767281"/>
            <a:ext cx="4259499" cy="1323439"/>
          </a:xfrm>
          <a:prstGeom prst="rect">
            <a:avLst/>
          </a:prstGeom>
        </p:spPr>
        <p:txBody>
          <a:bodyPr wrap="none">
            <a:spAutoFit/>
          </a:bodyPr>
          <a:lstStyle/>
          <a:p>
            <a:r>
              <a:rPr lang="en-US" altLang="ko-KR" sz="4000" b="1" dirty="0">
                <a:solidFill>
                  <a:schemeClr val="bg1"/>
                </a:solidFill>
                <a:cs typeface="Arial" pitchFamily="34" charset="0"/>
              </a:rPr>
              <a:t>Simple Portfolio </a:t>
            </a:r>
          </a:p>
          <a:p>
            <a:r>
              <a:rPr lang="en-US" altLang="ko-KR" sz="4000" b="1" dirty="0">
                <a:solidFill>
                  <a:schemeClr val="bg1"/>
                </a:solidFill>
                <a:cs typeface="Arial" pitchFamily="34" charset="0"/>
              </a:rPr>
              <a:t>Presentation</a:t>
            </a:r>
          </a:p>
        </p:txBody>
      </p:sp>
      <p:sp>
        <p:nvSpPr>
          <p:cNvPr id="4" name="TextBox 3">
            <a:extLst>
              <a:ext uri="{FF2B5EF4-FFF2-40B4-BE49-F238E27FC236}">
                <a16:creationId xmlns:a16="http://schemas.microsoft.com/office/drawing/2014/main" id="{80F4C770-4705-4900-867C-F2046F044F29}"/>
              </a:ext>
            </a:extLst>
          </p:cNvPr>
          <p:cNvSpPr txBox="1"/>
          <p:nvPr/>
        </p:nvSpPr>
        <p:spPr>
          <a:xfrm>
            <a:off x="913717" y="5036071"/>
            <a:ext cx="5276714" cy="120032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a:t>
            </a:r>
          </a:p>
        </p:txBody>
      </p:sp>
      <p:sp>
        <p:nvSpPr>
          <p:cNvPr id="6" name="TextBox 5">
            <a:extLst>
              <a:ext uri="{FF2B5EF4-FFF2-40B4-BE49-F238E27FC236}">
                <a16:creationId xmlns:a16="http://schemas.microsoft.com/office/drawing/2014/main" id="{2888C701-01BF-481D-ABD2-01934F5AC160}"/>
              </a:ext>
            </a:extLst>
          </p:cNvPr>
          <p:cNvSpPr txBox="1"/>
          <p:nvPr/>
        </p:nvSpPr>
        <p:spPr>
          <a:xfrm>
            <a:off x="627119" y="688922"/>
            <a:ext cx="5563312" cy="1200329"/>
          </a:xfrm>
          <a:prstGeom prst="rect">
            <a:avLst/>
          </a:prstGeom>
          <a:noFill/>
        </p:spPr>
        <p:txBody>
          <a:bodyPr wrap="square" rtlCol="0" anchor="ctr">
            <a:spAutoFit/>
          </a:bodyPr>
          <a:lstStyle/>
          <a:p>
            <a:pPr algn="r"/>
            <a:r>
              <a:rPr lang="en-GB" altLang="ko-KR" sz="2400" dirty="0">
                <a:solidFill>
                  <a:schemeClr val="tx1">
                    <a:lumMod val="75000"/>
                    <a:lumOff val="25000"/>
                  </a:schemeClr>
                </a:solidFill>
                <a:cs typeface="Arial" pitchFamily="34" charset="0"/>
              </a:rPr>
              <a:t>ALLPPT Layout Clean Text Slide for your Presentation. ALLPPT Layout Clean Text Slide for your Presentation.</a:t>
            </a:r>
          </a:p>
        </p:txBody>
      </p:sp>
      <p:pic>
        <p:nvPicPr>
          <p:cNvPr id="7" name="Marcador de posición de imagen 6" descr="Un par de personas de pie&#10;&#10;Descripción generada automáticamente con confianza baja">
            <a:extLst>
              <a:ext uri="{FF2B5EF4-FFF2-40B4-BE49-F238E27FC236}">
                <a16:creationId xmlns:a16="http://schemas.microsoft.com/office/drawing/2014/main" id="{84F9140C-AB32-4E0A-87F5-B965184BEE09}"/>
              </a:ext>
            </a:extLst>
          </p:cNvPr>
          <p:cNvPicPr>
            <a:picLocks noGrp="1" noChangeAspect="1"/>
          </p:cNvPicPr>
          <p:nvPr>
            <p:ph type="pic" sz="quarter" idx="65"/>
          </p:nvPr>
        </p:nvPicPr>
        <p:blipFill>
          <a:blip r:embed="rId2">
            <a:extLst>
              <a:ext uri="{28A0092B-C50C-407E-A947-70E740481C1C}">
                <a14:useLocalDpi xmlns:a14="http://schemas.microsoft.com/office/drawing/2010/main" val="0"/>
              </a:ext>
            </a:extLst>
          </a:blip>
          <a:srcRect l="20784" r="20784"/>
          <a:stretch>
            <a:fillRect/>
          </a:stretch>
        </p:blipFill>
        <p:spPr/>
      </p:pic>
    </p:spTree>
    <p:extLst>
      <p:ext uri="{BB962C8B-B14F-4D97-AF65-F5344CB8AC3E}">
        <p14:creationId xmlns:p14="http://schemas.microsoft.com/office/powerpoint/2010/main" val="2717822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A078B9-EC4C-46DC-93B6-72A635635D9D}"/>
              </a:ext>
            </a:extLst>
          </p:cNvPr>
          <p:cNvSpPr/>
          <p:nvPr/>
        </p:nvSpPr>
        <p:spPr>
          <a:xfrm>
            <a:off x="0" y="2120994"/>
            <a:ext cx="12192000" cy="4753047"/>
          </a:xfrm>
          <a:custGeom>
            <a:avLst/>
            <a:gdLst>
              <a:gd name="connsiteX0" fmla="*/ 0 w 12192000"/>
              <a:gd name="connsiteY0" fmla="*/ 0 h 1895547"/>
              <a:gd name="connsiteX1" fmla="*/ 12192000 w 12192000"/>
              <a:gd name="connsiteY1" fmla="*/ 0 h 1895547"/>
              <a:gd name="connsiteX2" fmla="*/ 12192000 w 12192000"/>
              <a:gd name="connsiteY2" fmla="*/ 1895547 h 1895547"/>
              <a:gd name="connsiteX3" fmla="*/ 0 w 12192000"/>
              <a:gd name="connsiteY3" fmla="*/ 1895547 h 1895547"/>
              <a:gd name="connsiteX4" fmla="*/ 0 w 12192000"/>
              <a:gd name="connsiteY4" fmla="*/ 0 h 1895547"/>
              <a:gd name="connsiteX0" fmla="*/ 0 w 12192000"/>
              <a:gd name="connsiteY0" fmla="*/ 9453 h 1905000"/>
              <a:gd name="connsiteX1" fmla="*/ 4476750 w 12192000"/>
              <a:gd name="connsiteY1" fmla="*/ 0 h 1905000"/>
              <a:gd name="connsiteX2" fmla="*/ 12192000 w 12192000"/>
              <a:gd name="connsiteY2" fmla="*/ 9453 h 1905000"/>
              <a:gd name="connsiteX3" fmla="*/ 12192000 w 12192000"/>
              <a:gd name="connsiteY3" fmla="*/ 1905000 h 1905000"/>
              <a:gd name="connsiteX4" fmla="*/ 0 w 12192000"/>
              <a:gd name="connsiteY4" fmla="*/ 1905000 h 1905000"/>
              <a:gd name="connsiteX5" fmla="*/ 0 w 12192000"/>
              <a:gd name="connsiteY5" fmla="*/ 9453 h 1905000"/>
              <a:gd name="connsiteX0" fmla="*/ 0 w 12192000"/>
              <a:gd name="connsiteY0" fmla="*/ 9453 h 1905000"/>
              <a:gd name="connsiteX1" fmla="*/ 3086100 w 12192000"/>
              <a:gd name="connsiteY1" fmla="*/ 0 h 1905000"/>
              <a:gd name="connsiteX2" fmla="*/ 4476750 w 12192000"/>
              <a:gd name="connsiteY2" fmla="*/ 0 h 1905000"/>
              <a:gd name="connsiteX3" fmla="*/ 12192000 w 12192000"/>
              <a:gd name="connsiteY3" fmla="*/ 9453 h 1905000"/>
              <a:gd name="connsiteX4" fmla="*/ 12192000 w 12192000"/>
              <a:gd name="connsiteY4" fmla="*/ 1905000 h 1905000"/>
              <a:gd name="connsiteX5" fmla="*/ 0 w 12192000"/>
              <a:gd name="connsiteY5" fmla="*/ 1905000 h 1905000"/>
              <a:gd name="connsiteX6" fmla="*/ 0 w 12192000"/>
              <a:gd name="connsiteY6" fmla="*/ 9453 h 1905000"/>
              <a:gd name="connsiteX0" fmla="*/ 0 w 12192000"/>
              <a:gd name="connsiteY0" fmla="*/ 9453 h 1905000"/>
              <a:gd name="connsiteX1" fmla="*/ 3086100 w 12192000"/>
              <a:gd name="connsiteY1" fmla="*/ 0 h 1905000"/>
              <a:gd name="connsiteX2" fmla="*/ 4476750 w 12192000"/>
              <a:gd name="connsiteY2" fmla="*/ 0 h 1905000"/>
              <a:gd name="connsiteX3" fmla="*/ 12192000 w 12192000"/>
              <a:gd name="connsiteY3" fmla="*/ 9453 h 1905000"/>
              <a:gd name="connsiteX4" fmla="*/ 12192000 w 12192000"/>
              <a:gd name="connsiteY4" fmla="*/ 1905000 h 1905000"/>
              <a:gd name="connsiteX5" fmla="*/ 0 w 12192000"/>
              <a:gd name="connsiteY5" fmla="*/ 1905000 h 1905000"/>
              <a:gd name="connsiteX6" fmla="*/ 0 w 12192000"/>
              <a:gd name="connsiteY6" fmla="*/ 9453 h 1905000"/>
              <a:gd name="connsiteX0" fmla="*/ 0 w 12192000"/>
              <a:gd name="connsiteY0" fmla="*/ 609528 h 2505075"/>
              <a:gd name="connsiteX1" fmla="*/ 3086100 w 12192000"/>
              <a:gd name="connsiteY1" fmla="*/ 600075 h 2505075"/>
              <a:gd name="connsiteX2" fmla="*/ 4448175 w 12192000"/>
              <a:gd name="connsiteY2" fmla="*/ 0 h 2505075"/>
              <a:gd name="connsiteX3" fmla="*/ 12192000 w 12192000"/>
              <a:gd name="connsiteY3" fmla="*/ 609528 h 2505075"/>
              <a:gd name="connsiteX4" fmla="*/ 12192000 w 12192000"/>
              <a:gd name="connsiteY4" fmla="*/ 2505075 h 2505075"/>
              <a:gd name="connsiteX5" fmla="*/ 0 w 12192000"/>
              <a:gd name="connsiteY5" fmla="*/ 2505075 h 2505075"/>
              <a:gd name="connsiteX6" fmla="*/ 0 w 12192000"/>
              <a:gd name="connsiteY6" fmla="*/ 609528 h 2505075"/>
              <a:gd name="connsiteX0" fmla="*/ 0 w 12192000"/>
              <a:gd name="connsiteY0" fmla="*/ 609528 h 2505075"/>
              <a:gd name="connsiteX1" fmla="*/ 3086100 w 12192000"/>
              <a:gd name="connsiteY1" fmla="*/ 600075 h 2505075"/>
              <a:gd name="connsiteX2" fmla="*/ 4448175 w 12192000"/>
              <a:gd name="connsiteY2" fmla="*/ 0 h 2505075"/>
              <a:gd name="connsiteX3" fmla="*/ 6905625 w 12192000"/>
              <a:gd name="connsiteY3" fmla="*/ 180976 h 2505075"/>
              <a:gd name="connsiteX4" fmla="*/ 12192000 w 12192000"/>
              <a:gd name="connsiteY4" fmla="*/ 609528 h 2505075"/>
              <a:gd name="connsiteX5" fmla="*/ 12192000 w 12192000"/>
              <a:gd name="connsiteY5" fmla="*/ 2505075 h 2505075"/>
              <a:gd name="connsiteX6" fmla="*/ 0 w 12192000"/>
              <a:gd name="connsiteY6" fmla="*/ 2505075 h 2505075"/>
              <a:gd name="connsiteX7" fmla="*/ 0 w 12192000"/>
              <a:gd name="connsiteY7" fmla="*/ 609528 h 2505075"/>
              <a:gd name="connsiteX0" fmla="*/ 0 w 12192000"/>
              <a:gd name="connsiteY0" fmla="*/ 609528 h 2505075"/>
              <a:gd name="connsiteX1" fmla="*/ 3086100 w 12192000"/>
              <a:gd name="connsiteY1" fmla="*/ 600075 h 2505075"/>
              <a:gd name="connsiteX2" fmla="*/ 4448175 w 12192000"/>
              <a:gd name="connsiteY2" fmla="*/ 0 h 2505075"/>
              <a:gd name="connsiteX3" fmla="*/ 6905625 w 12192000"/>
              <a:gd name="connsiteY3" fmla="*/ 180976 h 2505075"/>
              <a:gd name="connsiteX4" fmla="*/ 8791575 w 12192000"/>
              <a:gd name="connsiteY4" fmla="*/ 342901 h 2505075"/>
              <a:gd name="connsiteX5" fmla="*/ 12192000 w 12192000"/>
              <a:gd name="connsiteY5" fmla="*/ 609528 h 2505075"/>
              <a:gd name="connsiteX6" fmla="*/ 12192000 w 12192000"/>
              <a:gd name="connsiteY6" fmla="*/ 2505075 h 2505075"/>
              <a:gd name="connsiteX7" fmla="*/ 0 w 12192000"/>
              <a:gd name="connsiteY7" fmla="*/ 2505075 h 2505075"/>
              <a:gd name="connsiteX8" fmla="*/ 0 w 12192000"/>
              <a:gd name="connsiteY8" fmla="*/ 609528 h 2505075"/>
              <a:gd name="connsiteX0" fmla="*/ 0 w 12192000"/>
              <a:gd name="connsiteY0" fmla="*/ 609528 h 2505075"/>
              <a:gd name="connsiteX1" fmla="*/ 3086100 w 12192000"/>
              <a:gd name="connsiteY1" fmla="*/ 600075 h 2505075"/>
              <a:gd name="connsiteX2" fmla="*/ 4448175 w 12192000"/>
              <a:gd name="connsiteY2" fmla="*/ 0 h 2505075"/>
              <a:gd name="connsiteX3" fmla="*/ 6905625 w 12192000"/>
              <a:gd name="connsiteY3" fmla="*/ 180976 h 2505075"/>
              <a:gd name="connsiteX4" fmla="*/ 8791575 w 12192000"/>
              <a:gd name="connsiteY4" fmla="*/ 342901 h 2505075"/>
              <a:gd name="connsiteX5" fmla="*/ 10296525 w 12192000"/>
              <a:gd name="connsiteY5" fmla="*/ 447676 h 2505075"/>
              <a:gd name="connsiteX6" fmla="*/ 12192000 w 12192000"/>
              <a:gd name="connsiteY6" fmla="*/ 609528 h 2505075"/>
              <a:gd name="connsiteX7" fmla="*/ 12192000 w 12192000"/>
              <a:gd name="connsiteY7" fmla="*/ 2505075 h 2505075"/>
              <a:gd name="connsiteX8" fmla="*/ 0 w 12192000"/>
              <a:gd name="connsiteY8" fmla="*/ 2505075 h 2505075"/>
              <a:gd name="connsiteX9" fmla="*/ 0 w 12192000"/>
              <a:gd name="connsiteY9" fmla="*/ 609528 h 2505075"/>
              <a:gd name="connsiteX0" fmla="*/ 0 w 12192000"/>
              <a:gd name="connsiteY0" fmla="*/ 609528 h 2505075"/>
              <a:gd name="connsiteX1" fmla="*/ 3086100 w 12192000"/>
              <a:gd name="connsiteY1" fmla="*/ 600075 h 2505075"/>
              <a:gd name="connsiteX2" fmla="*/ 4448175 w 12192000"/>
              <a:gd name="connsiteY2" fmla="*/ 0 h 2505075"/>
              <a:gd name="connsiteX3" fmla="*/ 6410325 w 12192000"/>
              <a:gd name="connsiteY3" fmla="*/ 257176 h 2505075"/>
              <a:gd name="connsiteX4" fmla="*/ 8791575 w 12192000"/>
              <a:gd name="connsiteY4" fmla="*/ 342901 h 2505075"/>
              <a:gd name="connsiteX5" fmla="*/ 10296525 w 12192000"/>
              <a:gd name="connsiteY5" fmla="*/ 447676 h 2505075"/>
              <a:gd name="connsiteX6" fmla="*/ 12192000 w 12192000"/>
              <a:gd name="connsiteY6" fmla="*/ 609528 h 2505075"/>
              <a:gd name="connsiteX7" fmla="*/ 12192000 w 12192000"/>
              <a:gd name="connsiteY7" fmla="*/ 2505075 h 2505075"/>
              <a:gd name="connsiteX8" fmla="*/ 0 w 12192000"/>
              <a:gd name="connsiteY8" fmla="*/ 2505075 h 2505075"/>
              <a:gd name="connsiteX9" fmla="*/ 0 w 12192000"/>
              <a:gd name="connsiteY9" fmla="*/ 609528 h 2505075"/>
              <a:gd name="connsiteX0" fmla="*/ 0 w 12192000"/>
              <a:gd name="connsiteY0" fmla="*/ 2028752 h 3924299"/>
              <a:gd name="connsiteX1" fmla="*/ 3086100 w 12192000"/>
              <a:gd name="connsiteY1" fmla="*/ 2019299 h 3924299"/>
              <a:gd name="connsiteX2" fmla="*/ 4448175 w 12192000"/>
              <a:gd name="connsiteY2" fmla="*/ 1419224 h 3924299"/>
              <a:gd name="connsiteX3" fmla="*/ 6410325 w 12192000"/>
              <a:gd name="connsiteY3" fmla="*/ 1676400 h 3924299"/>
              <a:gd name="connsiteX4" fmla="*/ 8181975 w 12192000"/>
              <a:gd name="connsiteY4" fmla="*/ 0 h 3924299"/>
              <a:gd name="connsiteX5" fmla="*/ 10296525 w 12192000"/>
              <a:gd name="connsiteY5" fmla="*/ 1866900 h 3924299"/>
              <a:gd name="connsiteX6" fmla="*/ 12192000 w 12192000"/>
              <a:gd name="connsiteY6" fmla="*/ 2028752 h 3924299"/>
              <a:gd name="connsiteX7" fmla="*/ 12192000 w 12192000"/>
              <a:gd name="connsiteY7" fmla="*/ 3924299 h 3924299"/>
              <a:gd name="connsiteX8" fmla="*/ 0 w 12192000"/>
              <a:gd name="connsiteY8" fmla="*/ 3924299 h 3924299"/>
              <a:gd name="connsiteX9" fmla="*/ 0 w 12192000"/>
              <a:gd name="connsiteY9" fmla="*/ 2028752 h 3924299"/>
              <a:gd name="connsiteX0" fmla="*/ 0 w 12192000"/>
              <a:gd name="connsiteY0" fmla="*/ 2028752 h 3924299"/>
              <a:gd name="connsiteX1" fmla="*/ 3086100 w 12192000"/>
              <a:gd name="connsiteY1" fmla="*/ 2019299 h 3924299"/>
              <a:gd name="connsiteX2" fmla="*/ 4448175 w 12192000"/>
              <a:gd name="connsiteY2" fmla="*/ 1419224 h 3924299"/>
              <a:gd name="connsiteX3" fmla="*/ 6410325 w 12192000"/>
              <a:gd name="connsiteY3" fmla="*/ 1676400 h 3924299"/>
              <a:gd name="connsiteX4" fmla="*/ 8181975 w 12192000"/>
              <a:gd name="connsiteY4" fmla="*/ 0 h 3924299"/>
              <a:gd name="connsiteX5" fmla="*/ 9648825 w 12192000"/>
              <a:gd name="connsiteY5" fmla="*/ 790575 h 3924299"/>
              <a:gd name="connsiteX6" fmla="*/ 12192000 w 12192000"/>
              <a:gd name="connsiteY6" fmla="*/ 2028752 h 3924299"/>
              <a:gd name="connsiteX7" fmla="*/ 12192000 w 12192000"/>
              <a:gd name="connsiteY7" fmla="*/ 3924299 h 3924299"/>
              <a:gd name="connsiteX8" fmla="*/ 0 w 12192000"/>
              <a:gd name="connsiteY8" fmla="*/ 3924299 h 3924299"/>
              <a:gd name="connsiteX9" fmla="*/ 0 w 12192000"/>
              <a:gd name="connsiteY9" fmla="*/ 2028752 h 3924299"/>
              <a:gd name="connsiteX0" fmla="*/ 0 w 12192000"/>
              <a:gd name="connsiteY0" fmla="*/ 2857500 h 4753047"/>
              <a:gd name="connsiteX1" fmla="*/ 3086100 w 12192000"/>
              <a:gd name="connsiteY1" fmla="*/ 2848047 h 4753047"/>
              <a:gd name="connsiteX2" fmla="*/ 4448175 w 12192000"/>
              <a:gd name="connsiteY2" fmla="*/ 2247972 h 4753047"/>
              <a:gd name="connsiteX3" fmla="*/ 6410325 w 12192000"/>
              <a:gd name="connsiteY3" fmla="*/ 2505148 h 4753047"/>
              <a:gd name="connsiteX4" fmla="*/ 8181975 w 12192000"/>
              <a:gd name="connsiteY4" fmla="*/ 828748 h 4753047"/>
              <a:gd name="connsiteX5" fmla="*/ 9648825 w 12192000"/>
              <a:gd name="connsiteY5" fmla="*/ 1619323 h 4753047"/>
              <a:gd name="connsiteX6" fmla="*/ 12192000 w 12192000"/>
              <a:gd name="connsiteY6" fmla="*/ 0 h 4753047"/>
              <a:gd name="connsiteX7" fmla="*/ 12192000 w 12192000"/>
              <a:gd name="connsiteY7" fmla="*/ 4753047 h 4753047"/>
              <a:gd name="connsiteX8" fmla="*/ 0 w 12192000"/>
              <a:gd name="connsiteY8" fmla="*/ 4753047 h 4753047"/>
              <a:gd name="connsiteX9" fmla="*/ 0 w 12192000"/>
              <a:gd name="connsiteY9" fmla="*/ 2857500 h 4753047"/>
              <a:gd name="connsiteX0" fmla="*/ 0 w 12192000"/>
              <a:gd name="connsiteY0" fmla="*/ 2857500 h 4753047"/>
              <a:gd name="connsiteX1" fmla="*/ 3086100 w 12192000"/>
              <a:gd name="connsiteY1" fmla="*/ 2848047 h 4753047"/>
              <a:gd name="connsiteX2" fmla="*/ 4448175 w 12192000"/>
              <a:gd name="connsiteY2" fmla="*/ 2247972 h 4753047"/>
              <a:gd name="connsiteX3" fmla="*/ 6410325 w 12192000"/>
              <a:gd name="connsiteY3" fmla="*/ 2505148 h 4753047"/>
              <a:gd name="connsiteX4" fmla="*/ 8181975 w 12192000"/>
              <a:gd name="connsiteY4" fmla="*/ 828748 h 4753047"/>
              <a:gd name="connsiteX5" fmla="*/ 9648825 w 12192000"/>
              <a:gd name="connsiteY5" fmla="*/ 1619323 h 4753047"/>
              <a:gd name="connsiteX6" fmla="*/ 12192000 w 12192000"/>
              <a:gd name="connsiteY6" fmla="*/ 0 h 4753047"/>
              <a:gd name="connsiteX7" fmla="*/ 12192000 w 12192000"/>
              <a:gd name="connsiteY7" fmla="*/ 4753047 h 4753047"/>
              <a:gd name="connsiteX8" fmla="*/ 0 w 12192000"/>
              <a:gd name="connsiteY8" fmla="*/ 4753047 h 4753047"/>
              <a:gd name="connsiteX9" fmla="*/ 0 w 12192000"/>
              <a:gd name="connsiteY9" fmla="*/ 2857500 h 4753047"/>
              <a:gd name="connsiteX0" fmla="*/ 0 w 12192000"/>
              <a:gd name="connsiteY0" fmla="*/ 2857500 h 4753047"/>
              <a:gd name="connsiteX1" fmla="*/ 3086100 w 12192000"/>
              <a:gd name="connsiteY1" fmla="*/ 2848047 h 4753047"/>
              <a:gd name="connsiteX2" fmla="*/ 4448175 w 12192000"/>
              <a:gd name="connsiteY2" fmla="*/ 2247972 h 4753047"/>
              <a:gd name="connsiteX3" fmla="*/ 6410325 w 12192000"/>
              <a:gd name="connsiteY3" fmla="*/ 2505148 h 4753047"/>
              <a:gd name="connsiteX4" fmla="*/ 8220075 w 12192000"/>
              <a:gd name="connsiteY4" fmla="*/ 800173 h 4753047"/>
              <a:gd name="connsiteX5" fmla="*/ 9648825 w 12192000"/>
              <a:gd name="connsiteY5" fmla="*/ 1619323 h 4753047"/>
              <a:gd name="connsiteX6" fmla="*/ 12192000 w 12192000"/>
              <a:gd name="connsiteY6" fmla="*/ 0 h 4753047"/>
              <a:gd name="connsiteX7" fmla="*/ 12192000 w 12192000"/>
              <a:gd name="connsiteY7" fmla="*/ 4753047 h 4753047"/>
              <a:gd name="connsiteX8" fmla="*/ 0 w 12192000"/>
              <a:gd name="connsiteY8" fmla="*/ 4753047 h 4753047"/>
              <a:gd name="connsiteX9" fmla="*/ 0 w 12192000"/>
              <a:gd name="connsiteY9" fmla="*/ 2857500 h 4753047"/>
              <a:gd name="connsiteX0" fmla="*/ 0 w 12192000"/>
              <a:gd name="connsiteY0" fmla="*/ 2857500 h 4753047"/>
              <a:gd name="connsiteX1" fmla="*/ 3057525 w 12192000"/>
              <a:gd name="connsiteY1" fmla="*/ 2867097 h 4753047"/>
              <a:gd name="connsiteX2" fmla="*/ 4448175 w 12192000"/>
              <a:gd name="connsiteY2" fmla="*/ 2247972 h 4753047"/>
              <a:gd name="connsiteX3" fmla="*/ 6410325 w 12192000"/>
              <a:gd name="connsiteY3" fmla="*/ 2505148 h 4753047"/>
              <a:gd name="connsiteX4" fmla="*/ 8220075 w 12192000"/>
              <a:gd name="connsiteY4" fmla="*/ 800173 h 4753047"/>
              <a:gd name="connsiteX5" fmla="*/ 9648825 w 12192000"/>
              <a:gd name="connsiteY5" fmla="*/ 1619323 h 4753047"/>
              <a:gd name="connsiteX6" fmla="*/ 12192000 w 12192000"/>
              <a:gd name="connsiteY6" fmla="*/ 0 h 4753047"/>
              <a:gd name="connsiteX7" fmla="*/ 12192000 w 12192000"/>
              <a:gd name="connsiteY7" fmla="*/ 4753047 h 4753047"/>
              <a:gd name="connsiteX8" fmla="*/ 0 w 12192000"/>
              <a:gd name="connsiteY8" fmla="*/ 4753047 h 4753047"/>
              <a:gd name="connsiteX9" fmla="*/ 0 w 12192000"/>
              <a:gd name="connsiteY9" fmla="*/ 2857500 h 4753047"/>
              <a:gd name="connsiteX0" fmla="*/ 0 w 12192000"/>
              <a:gd name="connsiteY0" fmla="*/ 2857500 h 4753047"/>
              <a:gd name="connsiteX1" fmla="*/ 3057525 w 12192000"/>
              <a:gd name="connsiteY1" fmla="*/ 2867097 h 4753047"/>
              <a:gd name="connsiteX2" fmla="*/ 4448175 w 12192000"/>
              <a:gd name="connsiteY2" fmla="*/ 2247972 h 4753047"/>
              <a:gd name="connsiteX3" fmla="*/ 6410325 w 12192000"/>
              <a:gd name="connsiteY3" fmla="*/ 2505148 h 4753047"/>
              <a:gd name="connsiteX4" fmla="*/ 8220075 w 12192000"/>
              <a:gd name="connsiteY4" fmla="*/ 800173 h 4753047"/>
              <a:gd name="connsiteX5" fmla="*/ 9612611 w 12192000"/>
              <a:gd name="connsiteY5" fmla="*/ 1619323 h 4753047"/>
              <a:gd name="connsiteX6" fmla="*/ 12192000 w 12192000"/>
              <a:gd name="connsiteY6" fmla="*/ 0 h 4753047"/>
              <a:gd name="connsiteX7" fmla="*/ 12192000 w 12192000"/>
              <a:gd name="connsiteY7" fmla="*/ 4753047 h 4753047"/>
              <a:gd name="connsiteX8" fmla="*/ 0 w 12192000"/>
              <a:gd name="connsiteY8" fmla="*/ 4753047 h 4753047"/>
              <a:gd name="connsiteX9" fmla="*/ 0 w 12192000"/>
              <a:gd name="connsiteY9" fmla="*/ 2857500 h 475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753047">
                <a:moveTo>
                  <a:pt x="0" y="2857500"/>
                </a:moveTo>
                <a:lnTo>
                  <a:pt x="3057525" y="2867097"/>
                </a:lnTo>
                <a:lnTo>
                  <a:pt x="4448175" y="2247972"/>
                </a:lnTo>
                <a:lnTo>
                  <a:pt x="6410325" y="2505148"/>
                </a:lnTo>
                <a:lnTo>
                  <a:pt x="8220075" y="800173"/>
                </a:lnTo>
                <a:lnTo>
                  <a:pt x="9612611" y="1619323"/>
                </a:lnTo>
                <a:lnTo>
                  <a:pt x="12192000" y="0"/>
                </a:lnTo>
                <a:lnTo>
                  <a:pt x="12192000" y="4753047"/>
                </a:lnTo>
                <a:lnTo>
                  <a:pt x="0" y="4753047"/>
                </a:lnTo>
                <a:lnTo>
                  <a:pt x="0" y="2857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18A19C5-5CA5-4936-8522-498B59C29AFB}"/>
              </a:ext>
            </a:extLst>
          </p:cNvPr>
          <p:cNvSpPr txBox="1"/>
          <p:nvPr/>
        </p:nvSpPr>
        <p:spPr>
          <a:xfrm>
            <a:off x="681692" y="431036"/>
            <a:ext cx="6191673" cy="923330"/>
          </a:xfrm>
          <a:prstGeom prst="rect">
            <a:avLst/>
          </a:prstGeom>
          <a:noFill/>
        </p:spPr>
        <p:txBody>
          <a:bodyPr wrap="square" rtlCol="0" anchor="ctr">
            <a:spAutoFit/>
          </a:bodyPr>
          <a:lstStyle/>
          <a:p>
            <a:r>
              <a:rPr lang="en-US" altLang="ko-KR" sz="5400" dirty="0">
                <a:solidFill>
                  <a:schemeClr val="accent1"/>
                </a:solidFill>
                <a:cs typeface="Arial" pitchFamily="34" charset="0"/>
              </a:rPr>
              <a:t>Infographic</a:t>
            </a:r>
            <a:r>
              <a:rPr lang="en-US" altLang="ko-KR" sz="5400" dirty="0">
                <a:solidFill>
                  <a:schemeClr val="tx1">
                    <a:lumMod val="85000"/>
                    <a:lumOff val="15000"/>
                  </a:schemeClr>
                </a:solidFill>
                <a:cs typeface="Arial" pitchFamily="34" charset="0"/>
              </a:rPr>
              <a:t> Style</a:t>
            </a:r>
            <a:endParaRPr lang="ko-KR" altLang="en-US" sz="5400" dirty="0">
              <a:solidFill>
                <a:schemeClr val="tx1">
                  <a:lumMod val="85000"/>
                  <a:lumOff val="15000"/>
                </a:schemeClr>
              </a:solidFill>
              <a:cs typeface="Arial" pitchFamily="34" charset="0"/>
            </a:endParaRPr>
          </a:p>
        </p:txBody>
      </p:sp>
      <p:sp>
        <p:nvSpPr>
          <p:cNvPr id="3" name="TextBox 2">
            <a:extLst>
              <a:ext uri="{FF2B5EF4-FFF2-40B4-BE49-F238E27FC236}">
                <a16:creationId xmlns:a16="http://schemas.microsoft.com/office/drawing/2014/main" id="{171F61A6-F16C-4C2D-8FFF-ACA01FE2E4FA}"/>
              </a:ext>
            </a:extLst>
          </p:cNvPr>
          <p:cNvSpPr txBox="1"/>
          <p:nvPr/>
        </p:nvSpPr>
        <p:spPr>
          <a:xfrm>
            <a:off x="675896" y="1311080"/>
            <a:ext cx="6163615"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cxnSp>
        <p:nvCxnSpPr>
          <p:cNvPr id="7" name="Straight Connector 6">
            <a:extLst>
              <a:ext uri="{FF2B5EF4-FFF2-40B4-BE49-F238E27FC236}">
                <a16:creationId xmlns:a16="http://schemas.microsoft.com/office/drawing/2014/main" id="{F27D24E3-1096-425F-B6D8-279400B7AA4F}"/>
              </a:ext>
            </a:extLst>
          </p:cNvPr>
          <p:cNvCxnSpPr>
            <a:cxnSpLocks/>
            <a:endCxn id="14" idx="2"/>
          </p:cNvCxnSpPr>
          <p:nvPr/>
        </p:nvCxnSpPr>
        <p:spPr>
          <a:xfrm>
            <a:off x="0" y="4965682"/>
            <a:ext cx="300116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A3ADBB1-66E7-413F-A126-DDB1AF4C6797}"/>
              </a:ext>
            </a:extLst>
          </p:cNvPr>
          <p:cNvCxnSpPr>
            <a:cxnSpLocks/>
            <a:endCxn id="15" idx="3"/>
          </p:cNvCxnSpPr>
          <p:nvPr/>
        </p:nvCxnSpPr>
        <p:spPr>
          <a:xfrm flipV="1">
            <a:off x="3164910" y="4409152"/>
            <a:ext cx="1217015" cy="51122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E1D785-2209-4B9A-8592-62809CB2D0EB}"/>
              </a:ext>
            </a:extLst>
          </p:cNvPr>
          <p:cNvCxnSpPr>
            <a:cxnSpLocks/>
            <a:endCxn id="16" idx="5"/>
          </p:cNvCxnSpPr>
          <p:nvPr/>
        </p:nvCxnSpPr>
        <p:spPr>
          <a:xfrm>
            <a:off x="4439818" y="4357819"/>
            <a:ext cx="2023929" cy="28171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622622-7F89-4257-8E8D-7F8E99D3ED37}"/>
              </a:ext>
            </a:extLst>
          </p:cNvPr>
          <p:cNvCxnSpPr>
            <a:cxnSpLocks/>
            <a:stCxn id="16" idx="6"/>
            <a:endCxn id="17" idx="3"/>
          </p:cNvCxnSpPr>
          <p:nvPr/>
        </p:nvCxnSpPr>
        <p:spPr>
          <a:xfrm flipV="1">
            <a:off x="6487726" y="2990957"/>
            <a:ext cx="1623143" cy="159068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EC3746-1B9A-42CA-9248-F8E91F405733}"/>
              </a:ext>
            </a:extLst>
          </p:cNvPr>
          <p:cNvCxnSpPr>
            <a:cxnSpLocks/>
            <a:stCxn id="17" idx="6"/>
            <a:endCxn id="18" idx="1"/>
          </p:cNvCxnSpPr>
          <p:nvPr/>
        </p:nvCxnSpPr>
        <p:spPr>
          <a:xfrm>
            <a:off x="8250634" y="2933064"/>
            <a:ext cx="1318874" cy="73404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6729DF-B1CB-42BC-BB9C-903D81E75372}"/>
              </a:ext>
            </a:extLst>
          </p:cNvPr>
          <p:cNvCxnSpPr>
            <a:cxnSpLocks/>
            <a:stCxn id="18" idx="7"/>
          </p:cNvCxnSpPr>
          <p:nvPr/>
        </p:nvCxnSpPr>
        <p:spPr>
          <a:xfrm flipV="1">
            <a:off x="9685290" y="2074287"/>
            <a:ext cx="2506712" cy="159282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E1871F4-A164-41CC-B19C-67D82535E295}"/>
              </a:ext>
            </a:extLst>
          </p:cNvPr>
          <p:cNvSpPr/>
          <p:nvPr/>
        </p:nvSpPr>
        <p:spPr>
          <a:xfrm>
            <a:off x="3001168" y="4883811"/>
            <a:ext cx="163742" cy="163742"/>
          </a:xfrm>
          <a:prstGeom prst="ellipse">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14">
            <a:extLst>
              <a:ext uri="{FF2B5EF4-FFF2-40B4-BE49-F238E27FC236}">
                <a16:creationId xmlns:a16="http://schemas.microsoft.com/office/drawing/2014/main" id="{2E70A222-A55C-4966-B350-4CEECAB5414E}"/>
              </a:ext>
            </a:extLst>
          </p:cNvPr>
          <p:cNvSpPr/>
          <p:nvPr/>
        </p:nvSpPr>
        <p:spPr>
          <a:xfrm>
            <a:off x="4357946" y="4269389"/>
            <a:ext cx="163742" cy="163742"/>
          </a:xfrm>
          <a:prstGeom prst="ellipse">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15">
            <a:extLst>
              <a:ext uri="{FF2B5EF4-FFF2-40B4-BE49-F238E27FC236}">
                <a16:creationId xmlns:a16="http://schemas.microsoft.com/office/drawing/2014/main" id="{75C47C7F-4AE7-4780-BA6D-BFE592D0D14C}"/>
              </a:ext>
            </a:extLst>
          </p:cNvPr>
          <p:cNvSpPr/>
          <p:nvPr/>
        </p:nvSpPr>
        <p:spPr>
          <a:xfrm>
            <a:off x="6323984" y="4499775"/>
            <a:ext cx="163742" cy="163742"/>
          </a:xfrm>
          <a:prstGeom prst="ellipse">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16">
            <a:extLst>
              <a:ext uri="{FF2B5EF4-FFF2-40B4-BE49-F238E27FC236}">
                <a16:creationId xmlns:a16="http://schemas.microsoft.com/office/drawing/2014/main" id="{10A2B8DE-0B35-410A-B952-56BA2085C178}"/>
              </a:ext>
            </a:extLst>
          </p:cNvPr>
          <p:cNvSpPr/>
          <p:nvPr/>
        </p:nvSpPr>
        <p:spPr>
          <a:xfrm>
            <a:off x="8086890" y="2851194"/>
            <a:ext cx="163742" cy="163742"/>
          </a:xfrm>
          <a:prstGeom prst="ellipse">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Oval 17">
            <a:extLst>
              <a:ext uri="{FF2B5EF4-FFF2-40B4-BE49-F238E27FC236}">
                <a16:creationId xmlns:a16="http://schemas.microsoft.com/office/drawing/2014/main" id="{5FC65E96-31F8-4AEB-AAD2-431793EC3927}"/>
              </a:ext>
            </a:extLst>
          </p:cNvPr>
          <p:cNvSpPr/>
          <p:nvPr/>
        </p:nvSpPr>
        <p:spPr>
          <a:xfrm>
            <a:off x="9545526" y="3643130"/>
            <a:ext cx="163742" cy="163742"/>
          </a:xfrm>
          <a:prstGeom prst="ellipse">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TextBox 18">
            <a:extLst>
              <a:ext uri="{FF2B5EF4-FFF2-40B4-BE49-F238E27FC236}">
                <a16:creationId xmlns:a16="http://schemas.microsoft.com/office/drawing/2014/main" id="{DD380FD1-FF0D-459E-A637-784144933752}"/>
              </a:ext>
            </a:extLst>
          </p:cNvPr>
          <p:cNvSpPr txBox="1"/>
          <p:nvPr/>
        </p:nvSpPr>
        <p:spPr>
          <a:xfrm>
            <a:off x="4067566" y="3597246"/>
            <a:ext cx="712981" cy="584775"/>
          </a:xfrm>
          <a:prstGeom prst="rect">
            <a:avLst/>
          </a:prstGeom>
          <a:noFill/>
        </p:spPr>
        <p:txBody>
          <a:bodyPr wrap="square" rtlCol="0" anchor="ctr">
            <a:spAutoFit/>
          </a:bodyPr>
          <a:lstStyle/>
          <a:p>
            <a:pPr algn="ctr"/>
            <a:r>
              <a:rPr lang="en-US" altLang="ko-KR" sz="3200" b="1" dirty="0">
                <a:solidFill>
                  <a:schemeClr val="accent1"/>
                </a:solidFill>
                <a:cs typeface="Arial" pitchFamily="34" charset="0"/>
              </a:rPr>
              <a:t>02</a:t>
            </a:r>
            <a:endParaRPr lang="ko-KR" altLang="en-US" sz="3200" b="1" dirty="0">
              <a:solidFill>
                <a:schemeClr val="accent1"/>
              </a:solidFill>
              <a:cs typeface="Arial" pitchFamily="34" charset="0"/>
            </a:endParaRPr>
          </a:p>
        </p:txBody>
      </p:sp>
      <p:sp>
        <p:nvSpPr>
          <p:cNvPr id="20" name="TextBox 19">
            <a:extLst>
              <a:ext uri="{FF2B5EF4-FFF2-40B4-BE49-F238E27FC236}">
                <a16:creationId xmlns:a16="http://schemas.microsoft.com/office/drawing/2014/main" id="{0C6CE4D9-7581-473C-A9DC-8012E9DEECE0}"/>
              </a:ext>
            </a:extLst>
          </p:cNvPr>
          <p:cNvSpPr txBox="1"/>
          <p:nvPr/>
        </p:nvSpPr>
        <p:spPr>
          <a:xfrm>
            <a:off x="6031113" y="4905200"/>
            <a:ext cx="744506"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id="{E24BDCA5-D3A7-4229-8FE8-1BE751598000}"/>
              </a:ext>
            </a:extLst>
          </p:cNvPr>
          <p:cNvSpPr txBox="1"/>
          <p:nvPr/>
        </p:nvSpPr>
        <p:spPr>
          <a:xfrm>
            <a:off x="7796510" y="2053468"/>
            <a:ext cx="744506" cy="584775"/>
          </a:xfrm>
          <a:prstGeom prst="rect">
            <a:avLst/>
          </a:prstGeom>
          <a:noFill/>
        </p:spPr>
        <p:txBody>
          <a:bodyPr wrap="square" rtlCol="0" anchor="ctr">
            <a:spAutoFit/>
          </a:bodyPr>
          <a:lstStyle/>
          <a:p>
            <a:pPr algn="ctr"/>
            <a:r>
              <a:rPr lang="en-US" altLang="ko-KR" sz="3200" b="1" dirty="0">
                <a:solidFill>
                  <a:schemeClr val="accent1"/>
                </a:solidFill>
                <a:cs typeface="Arial" pitchFamily="34" charset="0"/>
              </a:rPr>
              <a:t>04</a:t>
            </a:r>
            <a:endParaRPr lang="ko-KR" altLang="en-US" sz="3200" b="1" dirty="0">
              <a:solidFill>
                <a:schemeClr val="accent1"/>
              </a:solidFill>
              <a:cs typeface="Arial" pitchFamily="34" charset="0"/>
            </a:endParaRPr>
          </a:p>
        </p:txBody>
      </p:sp>
      <p:grpSp>
        <p:nvGrpSpPr>
          <p:cNvPr id="23" name="Group 22">
            <a:extLst>
              <a:ext uri="{FF2B5EF4-FFF2-40B4-BE49-F238E27FC236}">
                <a16:creationId xmlns:a16="http://schemas.microsoft.com/office/drawing/2014/main" id="{07D3E3A1-E30E-4B25-BA80-D8A78DE05A52}"/>
              </a:ext>
            </a:extLst>
          </p:cNvPr>
          <p:cNvGrpSpPr/>
          <p:nvPr/>
        </p:nvGrpSpPr>
        <p:grpSpPr>
          <a:xfrm>
            <a:off x="4845919" y="3389374"/>
            <a:ext cx="1731699" cy="929990"/>
            <a:chOff x="993672" y="3632214"/>
            <a:chExt cx="1989414" cy="929990"/>
          </a:xfrm>
        </p:grpSpPr>
        <p:sp>
          <p:nvSpPr>
            <p:cNvPr id="24" name="TextBox 23">
              <a:extLst>
                <a:ext uri="{FF2B5EF4-FFF2-40B4-BE49-F238E27FC236}">
                  <a16:creationId xmlns:a16="http://schemas.microsoft.com/office/drawing/2014/main" id="{026CD98C-8C87-485A-8C8A-5F75787B595E}"/>
                </a:ext>
              </a:extLst>
            </p:cNvPr>
            <p:cNvSpPr txBox="1"/>
            <p:nvPr/>
          </p:nvSpPr>
          <p:spPr>
            <a:xfrm>
              <a:off x="993672" y="3632214"/>
              <a:ext cx="198941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7DB9D3DA-E2ED-4E22-BBFE-7DCA75C4061A}"/>
                </a:ext>
              </a:extLst>
            </p:cNvPr>
            <p:cNvSpPr txBox="1"/>
            <p:nvPr/>
          </p:nvSpPr>
          <p:spPr>
            <a:xfrm>
              <a:off x="993672" y="3915873"/>
              <a:ext cx="198941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26" name="Group 25">
            <a:extLst>
              <a:ext uri="{FF2B5EF4-FFF2-40B4-BE49-F238E27FC236}">
                <a16:creationId xmlns:a16="http://schemas.microsoft.com/office/drawing/2014/main" id="{4438A851-9E95-4B0F-833B-E57E4C4910CB}"/>
              </a:ext>
            </a:extLst>
          </p:cNvPr>
          <p:cNvGrpSpPr/>
          <p:nvPr/>
        </p:nvGrpSpPr>
        <p:grpSpPr>
          <a:xfrm>
            <a:off x="6945513" y="4732591"/>
            <a:ext cx="1731699" cy="929990"/>
            <a:chOff x="993672" y="3632214"/>
            <a:chExt cx="1989414" cy="929990"/>
          </a:xfrm>
        </p:grpSpPr>
        <p:sp>
          <p:nvSpPr>
            <p:cNvPr id="27" name="TextBox 26">
              <a:extLst>
                <a:ext uri="{FF2B5EF4-FFF2-40B4-BE49-F238E27FC236}">
                  <a16:creationId xmlns:a16="http://schemas.microsoft.com/office/drawing/2014/main" id="{114DE23C-36AE-4FD1-914A-6057B2817045}"/>
                </a:ext>
              </a:extLst>
            </p:cNvPr>
            <p:cNvSpPr txBox="1"/>
            <p:nvPr/>
          </p:nvSpPr>
          <p:spPr>
            <a:xfrm>
              <a:off x="993672" y="3632214"/>
              <a:ext cx="1989414" cy="307777"/>
            </a:xfrm>
            <a:prstGeom prst="rect">
              <a:avLst/>
            </a:prstGeom>
            <a:noFill/>
          </p:spPr>
          <p:txBody>
            <a:bodyPr wrap="square" rtlCol="0">
              <a:spAutoFit/>
            </a:bodyPr>
            <a:lstStyle/>
            <a:p>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28" name="TextBox 27">
              <a:extLst>
                <a:ext uri="{FF2B5EF4-FFF2-40B4-BE49-F238E27FC236}">
                  <a16:creationId xmlns:a16="http://schemas.microsoft.com/office/drawing/2014/main" id="{3C3C6051-84CC-4461-9A24-36F302D89B65}"/>
                </a:ext>
              </a:extLst>
            </p:cNvPr>
            <p:cNvSpPr txBox="1"/>
            <p:nvPr/>
          </p:nvSpPr>
          <p:spPr>
            <a:xfrm>
              <a:off x="993672" y="3915873"/>
              <a:ext cx="1989414"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grpSp>
      <p:grpSp>
        <p:nvGrpSpPr>
          <p:cNvPr id="29" name="Group 28">
            <a:extLst>
              <a:ext uri="{FF2B5EF4-FFF2-40B4-BE49-F238E27FC236}">
                <a16:creationId xmlns:a16="http://schemas.microsoft.com/office/drawing/2014/main" id="{8E4FB372-F285-4FB9-99D2-CC835262E3A2}"/>
              </a:ext>
            </a:extLst>
          </p:cNvPr>
          <p:cNvGrpSpPr/>
          <p:nvPr/>
        </p:nvGrpSpPr>
        <p:grpSpPr>
          <a:xfrm>
            <a:off x="8597304" y="1880858"/>
            <a:ext cx="1731699" cy="929990"/>
            <a:chOff x="993672" y="3632214"/>
            <a:chExt cx="1989414" cy="929990"/>
          </a:xfrm>
        </p:grpSpPr>
        <p:sp>
          <p:nvSpPr>
            <p:cNvPr id="30" name="TextBox 29">
              <a:extLst>
                <a:ext uri="{FF2B5EF4-FFF2-40B4-BE49-F238E27FC236}">
                  <a16:creationId xmlns:a16="http://schemas.microsoft.com/office/drawing/2014/main" id="{8F4919A3-234D-43EB-AC20-6B29C5211263}"/>
                </a:ext>
              </a:extLst>
            </p:cNvPr>
            <p:cNvSpPr txBox="1"/>
            <p:nvPr/>
          </p:nvSpPr>
          <p:spPr>
            <a:xfrm>
              <a:off x="993672" y="3632214"/>
              <a:ext cx="198941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4ABD7461-000E-4487-B3BB-DF51168E4CEB}"/>
                </a:ext>
              </a:extLst>
            </p:cNvPr>
            <p:cNvSpPr txBox="1"/>
            <p:nvPr/>
          </p:nvSpPr>
          <p:spPr>
            <a:xfrm>
              <a:off x="993672" y="3915873"/>
              <a:ext cx="198941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sp>
        <p:nvSpPr>
          <p:cNvPr id="35" name="TextBox 34">
            <a:extLst>
              <a:ext uri="{FF2B5EF4-FFF2-40B4-BE49-F238E27FC236}">
                <a16:creationId xmlns:a16="http://schemas.microsoft.com/office/drawing/2014/main" id="{0A3AA173-0BB7-4120-B4A4-200ABC573789}"/>
              </a:ext>
            </a:extLst>
          </p:cNvPr>
          <p:cNvSpPr txBox="1"/>
          <p:nvPr/>
        </p:nvSpPr>
        <p:spPr>
          <a:xfrm>
            <a:off x="2672049" y="5321946"/>
            <a:ext cx="744506"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grpSp>
        <p:nvGrpSpPr>
          <p:cNvPr id="36" name="Group 30">
            <a:extLst>
              <a:ext uri="{FF2B5EF4-FFF2-40B4-BE49-F238E27FC236}">
                <a16:creationId xmlns:a16="http://schemas.microsoft.com/office/drawing/2014/main" id="{4D93239C-A245-4CE3-AAC3-C9FBA7616713}"/>
              </a:ext>
            </a:extLst>
          </p:cNvPr>
          <p:cNvGrpSpPr/>
          <p:nvPr/>
        </p:nvGrpSpPr>
        <p:grpSpPr>
          <a:xfrm>
            <a:off x="880555" y="5149337"/>
            <a:ext cx="1731699" cy="929990"/>
            <a:chOff x="993672" y="3632214"/>
            <a:chExt cx="1989414" cy="929990"/>
          </a:xfrm>
        </p:grpSpPr>
        <p:sp>
          <p:nvSpPr>
            <p:cNvPr id="37" name="TextBox 36">
              <a:extLst>
                <a:ext uri="{FF2B5EF4-FFF2-40B4-BE49-F238E27FC236}">
                  <a16:creationId xmlns:a16="http://schemas.microsoft.com/office/drawing/2014/main" id="{6CF58A33-CB9A-487D-AEB2-64BB1AD3C206}"/>
                </a:ext>
              </a:extLst>
            </p:cNvPr>
            <p:cNvSpPr txBox="1"/>
            <p:nvPr/>
          </p:nvSpPr>
          <p:spPr>
            <a:xfrm>
              <a:off x="993672" y="3632214"/>
              <a:ext cx="1989414" cy="307777"/>
            </a:xfrm>
            <a:prstGeom prst="rect">
              <a:avLst/>
            </a:prstGeom>
            <a:noFill/>
          </p:spPr>
          <p:txBody>
            <a:bodyPr wrap="square" rtlCol="0">
              <a:spAutoFit/>
            </a:bodyPr>
            <a:lstStyle/>
            <a:p>
              <a:pPr algn="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38" name="TextBox 37">
              <a:extLst>
                <a:ext uri="{FF2B5EF4-FFF2-40B4-BE49-F238E27FC236}">
                  <a16:creationId xmlns:a16="http://schemas.microsoft.com/office/drawing/2014/main" id="{5A62F442-0B00-4888-8A57-0FBF7DB107A3}"/>
                </a:ext>
              </a:extLst>
            </p:cNvPr>
            <p:cNvSpPr txBox="1"/>
            <p:nvPr/>
          </p:nvSpPr>
          <p:spPr>
            <a:xfrm>
              <a:off x="993672" y="3915873"/>
              <a:ext cx="1989414" cy="646331"/>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grpSp>
      <p:grpSp>
        <p:nvGrpSpPr>
          <p:cNvPr id="39" name="Group 38">
            <a:extLst>
              <a:ext uri="{FF2B5EF4-FFF2-40B4-BE49-F238E27FC236}">
                <a16:creationId xmlns:a16="http://schemas.microsoft.com/office/drawing/2014/main" id="{ED33C6AC-B56C-454C-8441-02EFBCB71F30}"/>
              </a:ext>
            </a:extLst>
          </p:cNvPr>
          <p:cNvGrpSpPr/>
          <p:nvPr/>
        </p:nvGrpSpPr>
        <p:grpSpPr>
          <a:xfrm>
            <a:off x="270276" y="2586286"/>
            <a:ext cx="1361383" cy="2509725"/>
            <a:chOff x="433001" y="1399349"/>
            <a:chExt cx="2505075" cy="4618131"/>
          </a:xfrm>
          <a:solidFill>
            <a:srgbClr val="418AB3"/>
          </a:solidFill>
        </p:grpSpPr>
        <p:sp>
          <p:nvSpPr>
            <p:cNvPr id="40" name="Freeform: Shape 39">
              <a:extLst>
                <a:ext uri="{FF2B5EF4-FFF2-40B4-BE49-F238E27FC236}">
                  <a16:creationId xmlns:a16="http://schemas.microsoft.com/office/drawing/2014/main" id="{412B1ACC-F756-4EBB-8C3E-C0A54A28BF95}"/>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6982B6CA-6345-4C48-BB03-9155C261A304}"/>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grpFill/>
            <a:ln w="9525" cap="flat">
              <a:noFill/>
              <a:prstDash val="solid"/>
              <a:miter/>
            </a:ln>
          </p:spPr>
          <p:txBody>
            <a:bodyPr rtlCol="0" anchor="ctr"/>
            <a:lstStyle/>
            <a:p>
              <a:endParaRPr lang="en-US" dirty="0"/>
            </a:p>
          </p:txBody>
        </p:sp>
      </p:grpSp>
      <p:sp>
        <p:nvSpPr>
          <p:cNvPr id="339" name="Freeform: Shape 338">
            <a:extLst>
              <a:ext uri="{FF2B5EF4-FFF2-40B4-BE49-F238E27FC236}">
                <a16:creationId xmlns:a16="http://schemas.microsoft.com/office/drawing/2014/main" id="{29A76D89-D63C-4852-B39A-38806AA1B8A9}"/>
              </a:ext>
            </a:extLst>
          </p:cNvPr>
          <p:cNvSpPr>
            <a:spLocks noChangeArrowheads="1"/>
          </p:cNvSpPr>
          <p:nvPr/>
        </p:nvSpPr>
        <p:spPr bwMode="auto">
          <a:xfrm>
            <a:off x="9697338" y="2080834"/>
            <a:ext cx="2511586" cy="1576757"/>
          </a:xfrm>
          <a:custGeom>
            <a:avLst/>
            <a:gdLst>
              <a:gd name="connsiteX0" fmla="*/ 1898971 w 2216118"/>
              <a:gd name="connsiteY0" fmla="*/ 1232027 h 1391264"/>
              <a:gd name="connsiteX1" fmla="*/ 1814014 w 2216118"/>
              <a:gd name="connsiteY1" fmla="*/ 1316190 h 1391264"/>
              <a:gd name="connsiteX2" fmla="*/ 1814014 w 2216118"/>
              <a:gd name="connsiteY2" fmla="*/ 1335402 h 1391264"/>
              <a:gd name="connsiteX3" fmla="*/ 1949877 w 2216118"/>
              <a:gd name="connsiteY3" fmla="*/ 1335402 h 1391264"/>
              <a:gd name="connsiteX4" fmla="*/ 1986407 w 2216118"/>
              <a:gd name="connsiteY4" fmla="*/ 1335402 h 1391264"/>
              <a:gd name="connsiteX5" fmla="*/ 1986407 w 2216118"/>
              <a:gd name="connsiteY5" fmla="*/ 1318646 h 1391264"/>
              <a:gd name="connsiteX6" fmla="*/ 326886 w 2216118"/>
              <a:gd name="connsiteY6" fmla="*/ 1230345 h 1391264"/>
              <a:gd name="connsiteX7" fmla="*/ 241929 w 2216118"/>
              <a:gd name="connsiteY7" fmla="*/ 1314508 h 1391264"/>
              <a:gd name="connsiteX8" fmla="*/ 241929 w 2216118"/>
              <a:gd name="connsiteY8" fmla="*/ 1335402 h 1391264"/>
              <a:gd name="connsiteX9" fmla="*/ 418108 w 2216118"/>
              <a:gd name="connsiteY9" fmla="*/ 1335402 h 1391264"/>
              <a:gd name="connsiteX10" fmla="*/ 418108 w 2216118"/>
              <a:gd name="connsiteY10" fmla="*/ 1320714 h 1391264"/>
              <a:gd name="connsiteX11" fmla="*/ 1667210 w 2216118"/>
              <a:gd name="connsiteY11" fmla="*/ 1224479 h 1391264"/>
              <a:gd name="connsiteX12" fmla="*/ 1582253 w 2216118"/>
              <a:gd name="connsiteY12" fmla="*/ 1308642 h 1391264"/>
              <a:gd name="connsiteX13" fmla="*/ 1582253 w 2216118"/>
              <a:gd name="connsiteY13" fmla="*/ 1335402 h 1391264"/>
              <a:gd name="connsiteX14" fmla="*/ 1768294 w 2216118"/>
              <a:gd name="connsiteY14" fmla="*/ 1335402 h 1391264"/>
              <a:gd name="connsiteX15" fmla="*/ 1768294 w 2216118"/>
              <a:gd name="connsiteY15" fmla="*/ 1312041 h 1391264"/>
              <a:gd name="connsiteX16" fmla="*/ 1761976 w 2216118"/>
              <a:gd name="connsiteY16" fmla="*/ 1318359 h 1391264"/>
              <a:gd name="connsiteX17" fmla="*/ 1443525 w 2216118"/>
              <a:gd name="connsiteY17" fmla="*/ 1224479 h 1391264"/>
              <a:gd name="connsiteX18" fmla="*/ 1358568 w 2216118"/>
              <a:gd name="connsiteY18" fmla="*/ 1308642 h 1391264"/>
              <a:gd name="connsiteX19" fmla="*/ 1358568 w 2216118"/>
              <a:gd name="connsiteY19" fmla="*/ 1335402 h 1391264"/>
              <a:gd name="connsiteX20" fmla="*/ 1536533 w 2216118"/>
              <a:gd name="connsiteY20" fmla="*/ 1335402 h 1391264"/>
              <a:gd name="connsiteX21" fmla="*/ 1536533 w 2216118"/>
              <a:gd name="connsiteY21" fmla="*/ 1316618 h 1391264"/>
              <a:gd name="connsiteX22" fmla="*/ 1219840 w 2216118"/>
              <a:gd name="connsiteY22" fmla="*/ 1224479 h 1391264"/>
              <a:gd name="connsiteX23" fmla="*/ 1134883 w 2216118"/>
              <a:gd name="connsiteY23" fmla="*/ 1308642 h 1391264"/>
              <a:gd name="connsiteX24" fmla="*/ 1134883 w 2216118"/>
              <a:gd name="connsiteY24" fmla="*/ 1335402 h 1391264"/>
              <a:gd name="connsiteX25" fmla="*/ 1312848 w 2216118"/>
              <a:gd name="connsiteY25" fmla="*/ 1335402 h 1391264"/>
              <a:gd name="connsiteX26" fmla="*/ 1312848 w 2216118"/>
              <a:gd name="connsiteY26" fmla="*/ 1316618 h 1391264"/>
              <a:gd name="connsiteX27" fmla="*/ 996155 w 2216118"/>
              <a:gd name="connsiteY27" fmla="*/ 1224479 h 1391264"/>
              <a:gd name="connsiteX28" fmla="*/ 911198 w 2216118"/>
              <a:gd name="connsiteY28" fmla="*/ 1308642 h 1391264"/>
              <a:gd name="connsiteX29" fmla="*/ 911198 w 2216118"/>
              <a:gd name="connsiteY29" fmla="*/ 1335402 h 1391264"/>
              <a:gd name="connsiteX30" fmla="*/ 1089163 w 2216118"/>
              <a:gd name="connsiteY30" fmla="*/ 1335402 h 1391264"/>
              <a:gd name="connsiteX31" fmla="*/ 1089163 w 2216118"/>
              <a:gd name="connsiteY31" fmla="*/ 1316618 h 1391264"/>
              <a:gd name="connsiteX32" fmla="*/ 772470 w 2216118"/>
              <a:gd name="connsiteY32" fmla="*/ 1224479 h 1391264"/>
              <a:gd name="connsiteX33" fmla="*/ 687513 w 2216118"/>
              <a:gd name="connsiteY33" fmla="*/ 1308642 h 1391264"/>
              <a:gd name="connsiteX34" fmla="*/ 687513 w 2216118"/>
              <a:gd name="connsiteY34" fmla="*/ 1335402 h 1391264"/>
              <a:gd name="connsiteX35" fmla="*/ 865478 w 2216118"/>
              <a:gd name="connsiteY35" fmla="*/ 1335402 h 1391264"/>
              <a:gd name="connsiteX36" fmla="*/ 865478 w 2216118"/>
              <a:gd name="connsiteY36" fmla="*/ 1316618 h 1391264"/>
              <a:gd name="connsiteX37" fmla="*/ 548785 w 2216118"/>
              <a:gd name="connsiteY37" fmla="*/ 1224479 h 1391264"/>
              <a:gd name="connsiteX38" fmla="*/ 463828 w 2216118"/>
              <a:gd name="connsiteY38" fmla="*/ 1308642 h 1391264"/>
              <a:gd name="connsiteX39" fmla="*/ 463828 w 2216118"/>
              <a:gd name="connsiteY39" fmla="*/ 1335402 h 1391264"/>
              <a:gd name="connsiteX40" fmla="*/ 641793 w 2216118"/>
              <a:gd name="connsiteY40" fmla="*/ 1335402 h 1391264"/>
              <a:gd name="connsiteX41" fmla="*/ 641793 w 2216118"/>
              <a:gd name="connsiteY41" fmla="*/ 1316618 h 1391264"/>
              <a:gd name="connsiteX42" fmla="*/ 2032127 w 2216118"/>
              <a:gd name="connsiteY42" fmla="*/ 1155412 h 1391264"/>
              <a:gd name="connsiteX43" fmla="*/ 2032127 w 2216118"/>
              <a:gd name="connsiteY43" fmla="*/ 1276395 h 1391264"/>
              <a:gd name="connsiteX44" fmla="*/ 2093479 w 2216118"/>
              <a:gd name="connsiteY44" fmla="*/ 1216190 h 1391264"/>
              <a:gd name="connsiteX45" fmla="*/ 1814014 w 2216118"/>
              <a:gd name="connsiteY45" fmla="*/ 1147864 h 1391264"/>
              <a:gd name="connsiteX46" fmla="*/ 1814014 w 2216118"/>
              <a:gd name="connsiteY46" fmla="*/ 1268847 h 1391264"/>
              <a:gd name="connsiteX47" fmla="*/ 1875366 w 2216118"/>
              <a:gd name="connsiteY47" fmla="*/ 1208643 h 1391264"/>
              <a:gd name="connsiteX48" fmla="*/ 1986407 w 2216118"/>
              <a:gd name="connsiteY48" fmla="*/ 1145409 h 1391264"/>
              <a:gd name="connsiteX49" fmla="*/ 1922576 w 2216118"/>
              <a:gd name="connsiteY49" fmla="*/ 1208643 h 1391264"/>
              <a:gd name="connsiteX50" fmla="*/ 1986407 w 2216118"/>
              <a:gd name="connsiteY50" fmla="*/ 1271280 h 1391264"/>
              <a:gd name="connsiteX51" fmla="*/ 1582253 w 2216118"/>
              <a:gd name="connsiteY51" fmla="*/ 1140317 h 1391264"/>
              <a:gd name="connsiteX52" fmla="*/ 1582253 w 2216118"/>
              <a:gd name="connsiteY52" fmla="*/ 1261299 h 1391264"/>
              <a:gd name="connsiteX53" fmla="*/ 1643605 w 2216118"/>
              <a:gd name="connsiteY53" fmla="*/ 1201094 h 1391264"/>
              <a:gd name="connsiteX54" fmla="*/ 1358568 w 2216118"/>
              <a:gd name="connsiteY54" fmla="*/ 1140317 h 1391264"/>
              <a:gd name="connsiteX55" fmla="*/ 1358568 w 2216118"/>
              <a:gd name="connsiteY55" fmla="*/ 1261299 h 1391264"/>
              <a:gd name="connsiteX56" fmla="*/ 1419920 w 2216118"/>
              <a:gd name="connsiteY56" fmla="*/ 1201094 h 1391264"/>
              <a:gd name="connsiteX57" fmla="*/ 1134883 w 2216118"/>
              <a:gd name="connsiteY57" fmla="*/ 1140317 h 1391264"/>
              <a:gd name="connsiteX58" fmla="*/ 1134883 w 2216118"/>
              <a:gd name="connsiteY58" fmla="*/ 1261299 h 1391264"/>
              <a:gd name="connsiteX59" fmla="*/ 1196235 w 2216118"/>
              <a:gd name="connsiteY59" fmla="*/ 1201094 h 1391264"/>
              <a:gd name="connsiteX60" fmla="*/ 911198 w 2216118"/>
              <a:gd name="connsiteY60" fmla="*/ 1140317 h 1391264"/>
              <a:gd name="connsiteX61" fmla="*/ 911198 w 2216118"/>
              <a:gd name="connsiteY61" fmla="*/ 1261299 h 1391264"/>
              <a:gd name="connsiteX62" fmla="*/ 972550 w 2216118"/>
              <a:gd name="connsiteY62" fmla="*/ 1201094 h 1391264"/>
              <a:gd name="connsiteX63" fmla="*/ 687513 w 2216118"/>
              <a:gd name="connsiteY63" fmla="*/ 1140316 h 1391264"/>
              <a:gd name="connsiteX64" fmla="*/ 687513 w 2216118"/>
              <a:gd name="connsiteY64" fmla="*/ 1261300 h 1391264"/>
              <a:gd name="connsiteX65" fmla="*/ 748865 w 2216118"/>
              <a:gd name="connsiteY65" fmla="*/ 1201095 h 1391264"/>
              <a:gd name="connsiteX66" fmla="*/ 463828 w 2216118"/>
              <a:gd name="connsiteY66" fmla="*/ 1140316 h 1391264"/>
              <a:gd name="connsiteX67" fmla="*/ 463828 w 2216118"/>
              <a:gd name="connsiteY67" fmla="*/ 1261299 h 1391264"/>
              <a:gd name="connsiteX68" fmla="*/ 525180 w 2216118"/>
              <a:gd name="connsiteY68" fmla="*/ 1201095 h 1391264"/>
              <a:gd name="connsiteX69" fmla="*/ 418108 w 2216118"/>
              <a:gd name="connsiteY69" fmla="*/ 1139976 h 1391264"/>
              <a:gd name="connsiteX70" fmla="*/ 350491 w 2216118"/>
              <a:gd name="connsiteY70" fmla="*/ 1206960 h 1391264"/>
              <a:gd name="connsiteX71" fmla="*/ 418108 w 2216118"/>
              <a:gd name="connsiteY71" fmla="*/ 1273313 h 1391264"/>
              <a:gd name="connsiteX72" fmla="*/ 641793 w 2216118"/>
              <a:gd name="connsiteY72" fmla="*/ 1132341 h 1391264"/>
              <a:gd name="connsiteX73" fmla="*/ 572390 w 2216118"/>
              <a:gd name="connsiteY73" fmla="*/ 1201095 h 1391264"/>
              <a:gd name="connsiteX74" fmla="*/ 641793 w 2216118"/>
              <a:gd name="connsiteY74" fmla="*/ 1269199 h 1391264"/>
              <a:gd name="connsiteX75" fmla="*/ 1536533 w 2216118"/>
              <a:gd name="connsiteY75" fmla="*/ 1132340 h 1391264"/>
              <a:gd name="connsiteX76" fmla="*/ 1467130 w 2216118"/>
              <a:gd name="connsiteY76" fmla="*/ 1201095 h 1391264"/>
              <a:gd name="connsiteX77" fmla="*/ 1536533 w 2216118"/>
              <a:gd name="connsiteY77" fmla="*/ 1269200 h 1391264"/>
              <a:gd name="connsiteX78" fmla="*/ 1312848 w 2216118"/>
              <a:gd name="connsiteY78" fmla="*/ 1132340 h 1391264"/>
              <a:gd name="connsiteX79" fmla="*/ 1243445 w 2216118"/>
              <a:gd name="connsiteY79" fmla="*/ 1201095 h 1391264"/>
              <a:gd name="connsiteX80" fmla="*/ 1312848 w 2216118"/>
              <a:gd name="connsiteY80" fmla="*/ 1269200 h 1391264"/>
              <a:gd name="connsiteX81" fmla="*/ 1089163 w 2216118"/>
              <a:gd name="connsiteY81" fmla="*/ 1132340 h 1391264"/>
              <a:gd name="connsiteX82" fmla="*/ 1019760 w 2216118"/>
              <a:gd name="connsiteY82" fmla="*/ 1201095 h 1391264"/>
              <a:gd name="connsiteX83" fmla="*/ 1089163 w 2216118"/>
              <a:gd name="connsiteY83" fmla="*/ 1269200 h 1391264"/>
              <a:gd name="connsiteX84" fmla="*/ 865478 w 2216118"/>
              <a:gd name="connsiteY84" fmla="*/ 1132340 h 1391264"/>
              <a:gd name="connsiteX85" fmla="*/ 796075 w 2216118"/>
              <a:gd name="connsiteY85" fmla="*/ 1201095 h 1391264"/>
              <a:gd name="connsiteX86" fmla="*/ 865478 w 2216118"/>
              <a:gd name="connsiteY86" fmla="*/ 1269200 h 1391264"/>
              <a:gd name="connsiteX87" fmla="*/ 1768294 w 2216118"/>
              <a:gd name="connsiteY87" fmla="*/ 1124340 h 1391264"/>
              <a:gd name="connsiteX88" fmla="*/ 1690815 w 2216118"/>
              <a:gd name="connsiteY88" fmla="*/ 1201095 h 1391264"/>
              <a:gd name="connsiteX89" fmla="*/ 1768294 w 2216118"/>
              <a:gd name="connsiteY89" fmla="*/ 1277125 h 1391264"/>
              <a:gd name="connsiteX90" fmla="*/ 2036242 w 2216118"/>
              <a:gd name="connsiteY90" fmla="*/ 1113696 h 1391264"/>
              <a:gd name="connsiteX91" fmla="*/ 2117084 w 2216118"/>
              <a:gd name="connsiteY91" fmla="*/ 1193027 h 1391264"/>
              <a:gd name="connsiteX92" fmla="*/ 2197926 w 2216118"/>
              <a:gd name="connsiteY92" fmla="*/ 1113696 h 1391264"/>
              <a:gd name="connsiteX93" fmla="*/ 1825821 w 2216118"/>
              <a:gd name="connsiteY93" fmla="*/ 1113696 h 1391264"/>
              <a:gd name="connsiteX94" fmla="*/ 1898971 w 2216118"/>
              <a:gd name="connsiteY94" fmla="*/ 1185479 h 1391264"/>
              <a:gd name="connsiteX95" fmla="*/ 1972121 w 2216118"/>
              <a:gd name="connsiteY95" fmla="*/ 1113696 h 1391264"/>
              <a:gd name="connsiteX96" fmla="*/ 1601752 w 2216118"/>
              <a:gd name="connsiteY96" fmla="*/ 1113696 h 1391264"/>
              <a:gd name="connsiteX97" fmla="*/ 1667210 w 2216118"/>
              <a:gd name="connsiteY97" fmla="*/ 1177930 h 1391264"/>
              <a:gd name="connsiteX98" fmla="*/ 1732668 w 2216118"/>
              <a:gd name="connsiteY98" fmla="*/ 1113696 h 1391264"/>
              <a:gd name="connsiteX99" fmla="*/ 1378067 w 2216118"/>
              <a:gd name="connsiteY99" fmla="*/ 1113696 h 1391264"/>
              <a:gd name="connsiteX100" fmla="*/ 1443525 w 2216118"/>
              <a:gd name="connsiteY100" fmla="*/ 1177930 h 1391264"/>
              <a:gd name="connsiteX101" fmla="*/ 1508983 w 2216118"/>
              <a:gd name="connsiteY101" fmla="*/ 1113696 h 1391264"/>
              <a:gd name="connsiteX102" fmla="*/ 1154382 w 2216118"/>
              <a:gd name="connsiteY102" fmla="*/ 1113696 h 1391264"/>
              <a:gd name="connsiteX103" fmla="*/ 1219840 w 2216118"/>
              <a:gd name="connsiteY103" fmla="*/ 1177930 h 1391264"/>
              <a:gd name="connsiteX104" fmla="*/ 1285298 w 2216118"/>
              <a:gd name="connsiteY104" fmla="*/ 1113696 h 1391264"/>
              <a:gd name="connsiteX105" fmla="*/ 930697 w 2216118"/>
              <a:gd name="connsiteY105" fmla="*/ 1113696 h 1391264"/>
              <a:gd name="connsiteX106" fmla="*/ 996155 w 2216118"/>
              <a:gd name="connsiteY106" fmla="*/ 1177930 h 1391264"/>
              <a:gd name="connsiteX107" fmla="*/ 1061613 w 2216118"/>
              <a:gd name="connsiteY107" fmla="*/ 1113696 h 1391264"/>
              <a:gd name="connsiteX108" fmla="*/ 707012 w 2216118"/>
              <a:gd name="connsiteY108" fmla="*/ 1113696 h 1391264"/>
              <a:gd name="connsiteX109" fmla="*/ 772470 w 2216118"/>
              <a:gd name="connsiteY109" fmla="*/ 1177931 h 1391264"/>
              <a:gd name="connsiteX110" fmla="*/ 837928 w 2216118"/>
              <a:gd name="connsiteY110" fmla="*/ 1113696 h 1391264"/>
              <a:gd name="connsiteX111" fmla="*/ 483327 w 2216118"/>
              <a:gd name="connsiteY111" fmla="*/ 1113696 h 1391264"/>
              <a:gd name="connsiteX112" fmla="*/ 548785 w 2216118"/>
              <a:gd name="connsiteY112" fmla="*/ 1177931 h 1391264"/>
              <a:gd name="connsiteX113" fmla="*/ 614243 w 2216118"/>
              <a:gd name="connsiteY113" fmla="*/ 1113696 h 1391264"/>
              <a:gd name="connsiteX114" fmla="*/ 775882 w 2216118"/>
              <a:gd name="connsiteY114" fmla="*/ 963175 h 1391264"/>
              <a:gd name="connsiteX115" fmla="*/ 690925 w 2216118"/>
              <a:gd name="connsiteY115" fmla="*/ 1047338 h 1391264"/>
              <a:gd name="connsiteX116" fmla="*/ 690925 w 2216118"/>
              <a:gd name="connsiteY116" fmla="*/ 1057834 h 1391264"/>
              <a:gd name="connsiteX117" fmla="*/ 869262 w 2216118"/>
              <a:gd name="connsiteY117" fmla="*/ 1057834 h 1391264"/>
              <a:gd name="connsiteX118" fmla="*/ 869262 w 2216118"/>
              <a:gd name="connsiteY118" fmla="*/ 1055682 h 1391264"/>
              <a:gd name="connsiteX119" fmla="*/ 1894679 w 2216118"/>
              <a:gd name="connsiteY119" fmla="*/ 947394 h 1391264"/>
              <a:gd name="connsiteX120" fmla="*/ 1809722 w 2216118"/>
              <a:gd name="connsiteY120" fmla="*/ 1031557 h 1391264"/>
              <a:gd name="connsiteX121" fmla="*/ 1809722 w 2216118"/>
              <a:gd name="connsiteY121" fmla="*/ 1057834 h 1391264"/>
              <a:gd name="connsiteX122" fmla="*/ 1951680 w 2216118"/>
              <a:gd name="connsiteY122" fmla="*/ 1057834 h 1391264"/>
              <a:gd name="connsiteX123" fmla="*/ 1987687 w 2216118"/>
              <a:gd name="connsiteY123" fmla="*/ 1057834 h 1391264"/>
              <a:gd name="connsiteX124" fmla="*/ 1987687 w 2216118"/>
              <a:gd name="connsiteY124" fmla="*/ 1039533 h 1391264"/>
              <a:gd name="connsiteX125" fmla="*/ 1670994 w 2216118"/>
              <a:gd name="connsiteY125" fmla="*/ 947394 h 1391264"/>
              <a:gd name="connsiteX126" fmla="*/ 1586037 w 2216118"/>
              <a:gd name="connsiteY126" fmla="*/ 1031557 h 1391264"/>
              <a:gd name="connsiteX127" fmla="*/ 1586037 w 2216118"/>
              <a:gd name="connsiteY127" fmla="*/ 1057834 h 1391264"/>
              <a:gd name="connsiteX128" fmla="*/ 1764002 w 2216118"/>
              <a:gd name="connsiteY128" fmla="*/ 1057834 h 1391264"/>
              <a:gd name="connsiteX129" fmla="*/ 1764002 w 2216118"/>
              <a:gd name="connsiteY129" fmla="*/ 1039533 h 1391264"/>
              <a:gd name="connsiteX130" fmla="*/ 1447309 w 2216118"/>
              <a:gd name="connsiteY130" fmla="*/ 947394 h 1391264"/>
              <a:gd name="connsiteX131" fmla="*/ 1362352 w 2216118"/>
              <a:gd name="connsiteY131" fmla="*/ 1031557 h 1391264"/>
              <a:gd name="connsiteX132" fmla="*/ 1362352 w 2216118"/>
              <a:gd name="connsiteY132" fmla="*/ 1057834 h 1391264"/>
              <a:gd name="connsiteX133" fmla="*/ 1540317 w 2216118"/>
              <a:gd name="connsiteY133" fmla="*/ 1057834 h 1391264"/>
              <a:gd name="connsiteX134" fmla="*/ 1540317 w 2216118"/>
              <a:gd name="connsiteY134" fmla="*/ 1039533 h 1391264"/>
              <a:gd name="connsiteX135" fmla="*/ 1223624 w 2216118"/>
              <a:gd name="connsiteY135" fmla="*/ 947394 h 1391264"/>
              <a:gd name="connsiteX136" fmla="*/ 1138667 w 2216118"/>
              <a:gd name="connsiteY136" fmla="*/ 1031557 h 1391264"/>
              <a:gd name="connsiteX137" fmla="*/ 1138667 w 2216118"/>
              <a:gd name="connsiteY137" fmla="*/ 1057834 h 1391264"/>
              <a:gd name="connsiteX138" fmla="*/ 1316632 w 2216118"/>
              <a:gd name="connsiteY138" fmla="*/ 1057834 h 1391264"/>
              <a:gd name="connsiteX139" fmla="*/ 1316632 w 2216118"/>
              <a:gd name="connsiteY139" fmla="*/ 1039533 h 1391264"/>
              <a:gd name="connsiteX140" fmla="*/ 999939 w 2216118"/>
              <a:gd name="connsiteY140" fmla="*/ 947394 h 1391264"/>
              <a:gd name="connsiteX141" fmla="*/ 914982 w 2216118"/>
              <a:gd name="connsiteY141" fmla="*/ 1031557 h 1391264"/>
              <a:gd name="connsiteX142" fmla="*/ 914982 w 2216118"/>
              <a:gd name="connsiteY142" fmla="*/ 1057834 h 1391264"/>
              <a:gd name="connsiteX143" fmla="*/ 1092947 w 2216118"/>
              <a:gd name="connsiteY143" fmla="*/ 1057834 h 1391264"/>
              <a:gd name="connsiteX144" fmla="*/ 1092947 w 2216118"/>
              <a:gd name="connsiteY144" fmla="*/ 1039533 h 1391264"/>
              <a:gd name="connsiteX145" fmla="*/ 869262 w 2216118"/>
              <a:gd name="connsiteY145" fmla="*/ 870668 h 1391264"/>
              <a:gd name="connsiteX146" fmla="*/ 799487 w 2216118"/>
              <a:gd name="connsiteY146" fmla="*/ 939791 h 1391264"/>
              <a:gd name="connsiteX147" fmla="*/ 869262 w 2216118"/>
              <a:gd name="connsiteY147" fmla="*/ 1008261 h 1391264"/>
              <a:gd name="connsiteX148" fmla="*/ 2033407 w 2216118"/>
              <a:gd name="connsiteY148" fmla="*/ 863232 h 1391264"/>
              <a:gd name="connsiteX149" fmla="*/ 2033407 w 2216118"/>
              <a:gd name="connsiteY149" fmla="*/ 984214 h 1391264"/>
              <a:gd name="connsiteX150" fmla="*/ 2094759 w 2216118"/>
              <a:gd name="connsiteY150" fmla="*/ 924009 h 1391264"/>
              <a:gd name="connsiteX151" fmla="*/ 1809722 w 2216118"/>
              <a:gd name="connsiteY151" fmla="*/ 863232 h 1391264"/>
              <a:gd name="connsiteX152" fmla="*/ 1809722 w 2216118"/>
              <a:gd name="connsiteY152" fmla="*/ 984214 h 1391264"/>
              <a:gd name="connsiteX153" fmla="*/ 1871074 w 2216118"/>
              <a:gd name="connsiteY153" fmla="*/ 924009 h 1391264"/>
              <a:gd name="connsiteX154" fmla="*/ 1586037 w 2216118"/>
              <a:gd name="connsiteY154" fmla="*/ 863232 h 1391264"/>
              <a:gd name="connsiteX155" fmla="*/ 1586037 w 2216118"/>
              <a:gd name="connsiteY155" fmla="*/ 984214 h 1391264"/>
              <a:gd name="connsiteX156" fmla="*/ 1647389 w 2216118"/>
              <a:gd name="connsiteY156" fmla="*/ 924009 h 1391264"/>
              <a:gd name="connsiteX157" fmla="*/ 1362352 w 2216118"/>
              <a:gd name="connsiteY157" fmla="*/ 863232 h 1391264"/>
              <a:gd name="connsiteX158" fmla="*/ 1362352 w 2216118"/>
              <a:gd name="connsiteY158" fmla="*/ 984214 h 1391264"/>
              <a:gd name="connsiteX159" fmla="*/ 1423704 w 2216118"/>
              <a:gd name="connsiteY159" fmla="*/ 924009 h 1391264"/>
              <a:gd name="connsiteX160" fmla="*/ 1138667 w 2216118"/>
              <a:gd name="connsiteY160" fmla="*/ 863232 h 1391264"/>
              <a:gd name="connsiteX161" fmla="*/ 1138667 w 2216118"/>
              <a:gd name="connsiteY161" fmla="*/ 984214 h 1391264"/>
              <a:gd name="connsiteX162" fmla="*/ 1200019 w 2216118"/>
              <a:gd name="connsiteY162" fmla="*/ 924009 h 1391264"/>
              <a:gd name="connsiteX163" fmla="*/ 914982 w 2216118"/>
              <a:gd name="connsiteY163" fmla="*/ 863231 h 1391264"/>
              <a:gd name="connsiteX164" fmla="*/ 914982 w 2216118"/>
              <a:gd name="connsiteY164" fmla="*/ 984214 h 1391264"/>
              <a:gd name="connsiteX165" fmla="*/ 976334 w 2216118"/>
              <a:gd name="connsiteY165" fmla="*/ 924009 h 1391264"/>
              <a:gd name="connsiteX166" fmla="*/ 1987687 w 2216118"/>
              <a:gd name="connsiteY166" fmla="*/ 855255 h 1391264"/>
              <a:gd name="connsiteX167" fmla="*/ 1918284 w 2216118"/>
              <a:gd name="connsiteY167" fmla="*/ 924010 h 1391264"/>
              <a:gd name="connsiteX168" fmla="*/ 1987687 w 2216118"/>
              <a:gd name="connsiteY168" fmla="*/ 992115 h 1391264"/>
              <a:gd name="connsiteX169" fmla="*/ 1764002 w 2216118"/>
              <a:gd name="connsiteY169" fmla="*/ 855255 h 1391264"/>
              <a:gd name="connsiteX170" fmla="*/ 1694599 w 2216118"/>
              <a:gd name="connsiteY170" fmla="*/ 924010 h 1391264"/>
              <a:gd name="connsiteX171" fmla="*/ 1764002 w 2216118"/>
              <a:gd name="connsiteY171" fmla="*/ 992115 h 1391264"/>
              <a:gd name="connsiteX172" fmla="*/ 1540317 w 2216118"/>
              <a:gd name="connsiteY172" fmla="*/ 855255 h 1391264"/>
              <a:gd name="connsiteX173" fmla="*/ 1470914 w 2216118"/>
              <a:gd name="connsiteY173" fmla="*/ 924010 h 1391264"/>
              <a:gd name="connsiteX174" fmla="*/ 1540317 w 2216118"/>
              <a:gd name="connsiteY174" fmla="*/ 992115 h 1391264"/>
              <a:gd name="connsiteX175" fmla="*/ 1316632 w 2216118"/>
              <a:gd name="connsiteY175" fmla="*/ 855255 h 1391264"/>
              <a:gd name="connsiteX176" fmla="*/ 1247229 w 2216118"/>
              <a:gd name="connsiteY176" fmla="*/ 924010 h 1391264"/>
              <a:gd name="connsiteX177" fmla="*/ 1316632 w 2216118"/>
              <a:gd name="connsiteY177" fmla="*/ 992115 h 1391264"/>
              <a:gd name="connsiteX178" fmla="*/ 1092947 w 2216118"/>
              <a:gd name="connsiteY178" fmla="*/ 855255 h 1391264"/>
              <a:gd name="connsiteX179" fmla="*/ 1023544 w 2216118"/>
              <a:gd name="connsiteY179" fmla="*/ 924010 h 1391264"/>
              <a:gd name="connsiteX180" fmla="*/ 1092947 w 2216118"/>
              <a:gd name="connsiteY180" fmla="*/ 992115 h 1391264"/>
              <a:gd name="connsiteX181" fmla="*/ 2041983 w 2216118"/>
              <a:gd name="connsiteY181" fmla="*/ 825892 h 1391264"/>
              <a:gd name="connsiteX182" fmla="*/ 2118364 w 2216118"/>
              <a:gd name="connsiteY182" fmla="*/ 900845 h 1391264"/>
              <a:gd name="connsiteX183" fmla="*/ 2194745 w 2216118"/>
              <a:gd name="connsiteY183" fmla="*/ 825892 h 1391264"/>
              <a:gd name="connsiteX184" fmla="*/ 1818298 w 2216118"/>
              <a:gd name="connsiteY184" fmla="*/ 825892 h 1391264"/>
              <a:gd name="connsiteX185" fmla="*/ 1894679 w 2216118"/>
              <a:gd name="connsiteY185" fmla="*/ 900845 h 1391264"/>
              <a:gd name="connsiteX186" fmla="*/ 1971060 w 2216118"/>
              <a:gd name="connsiteY186" fmla="*/ 825892 h 1391264"/>
              <a:gd name="connsiteX187" fmla="*/ 1594613 w 2216118"/>
              <a:gd name="connsiteY187" fmla="*/ 825892 h 1391264"/>
              <a:gd name="connsiteX188" fmla="*/ 1670994 w 2216118"/>
              <a:gd name="connsiteY188" fmla="*/ 900845 h 1391264"/>
              <a:gd name="connsiteX189" fmla="*/ 1747375 w 2216118"/>
              <a:gd name="connsiteY189" fmla="*/ 825892 h 1391264"/>
              <a:gd name="connsiteX190" fmla="*/ 1370928 w 2216118"/>
              <a:gd name="connsiteY190" fmla="*/ 825892 h 1391264"/>
              <a:gd name="connsiteX191" fmla="*/ 1447309 w 2216118"/>
              <a:gd name="connsiteY191" fmla="*/ 900845 h 1391264"/>
              <a:gd name="connsiteX192" fmla="*/ 1523690 w 2216118"/>
              <a:gd name="connsiteY192" fmla="*/ 825892 h 1391264"/>
              <a:gd name="connsiteX193" fmla="*/ 1147243 w 2216118"/>
              <a:gd name="connsiteY193" fmla="*/ 825892 h 1391264"/>
              <a:gd name="connsiteX194" fmla="*/ 1223624 w 2216118"/>
              <a:gd name="connsiteY194" fmla="*/ 900845 h 1391264"/>
              <a:gd name="connsiteX195" fmla="*/ 1300005 w 2216118"/>
              <a:gd name="connsiteY195" fmla="*/ 825892 h 1391264"/>
              <a:gd name="connsiteX196" fmla="*/ 923558 w 2216118"/>
              <a:gd name="connsiteY196" fmla="*/ 825892 h 1391264"/>
              <a:gd name="connsiteX197" fmla="*/ 999939 w 2216118"/>
              <a:gd name="connsiteY197" fmla="*/ 900845 h 1391264"/>
              <a:gd name="connsiteX198" fmla="*/ 1076320 w 2216118"/>
              <a:gd name="connsiteY198" fmla="*/ 825892 h 1391264"/>
              <a:gd name="connsiteX199" fmla="*/ 2115760 w 2216118"/>
              <a:gd name="connsiteY199" fmla="*/ 689035 h 1391264"/>
              <a:gd name="connsiteX200" fmla="*/ 2034001 w 2216118"/>
              <a:gd name="connsiteY200" fmla="*/ 770030 h 1391264"/>
              <a:gd name="connsiteX201" fmla="*/ 2197519 w 2216118"/>
              <a:gd name="connsiteY201" fmla="*/ 770030 h 1391264"/>
              <a:gd name="connsiteX202" fmla="*/ 1892075 w 2216118"/>
              <a:gd name="connsiteY202" fmla="*/ 689035 h 1391264"/>
              <a:gd name="connsiteX203" fmla="*/ 1810316 w 2216118"/>
              <a:gd name="connsiteY203" fmla="*/ 770030 h 1391264"/>
              <a:gd name="connsiteX204" fmla="*/ 1953483 w 2216118"/>
              <a:gd name="connsiteY204" fmla="*/ 770030 h 1391264"/>
              <a:gd name="connsiteX205" fmla="*/ 1973834 w 2216118"/>
              <a:gd name="connsiteY205" fmla="*/ 770030 h 1391264"/>
              <a:gd name="connsiteX206" fmla="*/ 1668390 w 2216118"/>
              <a:gd name="connsiteY206" fmla="*/ 689035 h 1391264"/>
              <a:gd name="connsiteX207" fmla="*/ 1586631 w 2216118"/>
              <a:gd name="connsiteY207" fmla="*/ 770030 h 1391264"/>
              <a:gd name="connsiteX208" fmla="*/ 1750149 w 2216118"/>
              <a:gd name="connsiteY208" fmla="*/ 770030 h 1391264"/>
              <a:gd name="connsiteX209" fmla="*/ 1444705 w 2216118"/>
              <a:gd name="connsiteY209" fmla="*/ 689035 h 1391264"/>
              <a:gd name="connsiteX210" fmla="*/ 1362946 w 2216118"/>
              <a:gd name="connsiteY210" fmla="*/ 770030 h 1391264"/>
              <a:gd name="connsiteX211" fmla="*/ 1526464 w 2216118"/>
              <a:gd name="connsiteY211" fmla="*/ 770030 h 1391264"/>
              <a:gd name="connsiteX212" fmla="*/ 1221020 w 2216118"/>
              <a:gd name="connsiteY212" fmla="*/ 689035 h 1391264"/>
              <a:gd name="connsiteX213" fmla="*/ 1139261 w 2216118"/>
              <a:gd name="connsiteY213" fmla="*/ 770030 h 1391264"/>
              <a:gd name="connsiteX214" fmla="*/ 1302779 w 2216118"/>
              <a:gd name="connsiteY214" fmla="*/ 770030 h 1391264"/>
              <a:gd name="connsiteX215" fmla="*/ 2030803 w 2216118"/>
              <a:gd name="connsiteY215" fmla="*/ 604873 h 1391264"/>
              <a:gd name="connsiteX216" fmla="*/ 2030803 w 2216118"/>
              <a:gd name="connsiteY216" fmla="*/ 725855 h 1391264"/>
              <a:gd name="connsiteX217" fmla="*/ 2092155 w 2216118"/>
              <a:gd name="connsiteY217" fmla="*/ 665650 h 1391264"/>
              <a:gd name="connsiteX218" fmla="*/ 1807118 w 2216118"/>
              <a:gd name="connsiteY218" fmla="*/ 604873 h 1391264"/>
              <a:gd name="connsiteX219" fmla="*/ 1807118 w 2216118"/>
              <a:gd name="connsiteY219" fmla="*/ 725855 h 1391264"/>
              <a:gd name="connsiteX220" fmla="*/ 1868470 w 2216118"/>
              <a:gd name="connsiteY220" fmla="*/ 665650 h 1391264"/>
              <a:gd name="connsiteX221" fmla="*/ 1359748 w 2216118"/>
              <a:gd name="connsiteY221" fmla="*/ 604873 h 1391264"/>
              <a:gd name="connsiteX222" fmla="*/ 1359748 w 2216118"/>
              <a:gd name="connsiteY222" fmla="*/ 725855 h 1391264"/>
              <a:gd name="connsiteX223" fmla="*/ 1421100 w 2216118"/>
              <a:gd name="connsiteY223" fmla="*/ 665650 h 1391264"/>
              <a:gd name="connsiteX224" fmla="*/ 1583433 w 2216118"/>
              <a:gd name="connsiteY224" fmla="*/ 604872 h 1391264"/>
              <a:gd name="connsiteX225" fmla="*/ 1583433 w 2216118"/>
              <a:gd name="connsiteY225" fmla="*/ 725855 h 1391264"/>
              <a:gd name="connsiteX226" fmla="*/ 1644785 w 2216118"/>
              <a:gd name="connsiteY226" fmla="*/ 665650 h 1391264"/>
              <a:gd name="connsiteX227" fmla="*/ 1537713 w 2216118"/>
              <a:gd name="connsiteY227" fmla="*/ 596897 h 1391264"/>
              <a:gd name="connsiteX228" fmla="*/ 1468310 w 2216118"/>
              <a:gd name="connsiteY228" fmla="*/ 665651 h 1391264"/>
              <a:gd name="connsiteX229" fmla="*/ 1537713 w 2216118"/>
              <a:gd name="connsiteY229" fmla="*/ 733756 h 1391264"/>
              <a:gd name="connsiteX230" fmla="*/ 1985083 w 2216118"/>
              <a:gd name="connsiteY230" fmla="*/ 596896 h 1391264"/>
              <a:gd name="connsiteX231" fmla="*/ 1915680 w 2216118"/>
              <a:gd name="connsiteY231" fmla="*/ 665651 h 1391264"/>
              <a:gd name="connsiteX232" fmla="*/ 1985083 w 2216118"/>
              <a:gd name="connsiteY232" fmla="*/ 733756 h 1391264"/>
              <a:gd name="connsiteX233" fmla="*/ 1761398 w 2216118"/>
              <a:gd name="connsiteY233" fmla="*/ 596896 h 1391264"/>
              <a:gd name="connsiteX234" fmla="*/ 1691995 w 2216118"/>
              <a:gd name="connsiteY234" fmla="*/ 665651 h 1391264"/>
              <a:gd name="connsiteX235" fmla="*/ 1761398 w 2216118"/>
              <a:gd name="connsiteY235" fmla="*/ 733756 h 1391264"/>
              <a:gd name="connsiteX236" fmla="*/ 1314028 w 2216118"/>
              <a:gd name="connsiteY236" fmla="*/ 596896 h 1391264"/>
              <a:gd name="connsiteX237" fmla="*/ 1244625 w 2216118"/>
              <a:gd name="connsiteY237" fmla="*/ 665651 h 1391264"/>
              <a:gd name="connsiteX238" fmla="*/ 1314028 w 2216118"/>
              <a:gd name="connsiteY238" fmla="*/ 733756 h 1391264"/>
              <a:gd name="connsiteX239" fmla="*/ 1807118 w 2216118"/>
              <a:gd name="connsiteY239" fmla="*/ 544337 h 1391264"/>
              <a:gd name="connsiteX240" fmla="*/ 1807118 w 2216118"/>
              <a:gd name="connsiteY240" fmla="*/ 559118 h 1391264"/>
              <a:gd name="connsiteX241" fmla="*/ 1892075 w 2216118"/>
              <a:gd name="connsiteY241" fmla="*/ 642486 h 1391264"/>
              <a:gd name="connsiteX242" fmla="*/ 1985083 w 2216118"/>
              <a:gd name="connsiteY242" fmla="*/ 551217 h 1391264"/>
              <a:gd name="connsiteX243" fmla="*/ 1985083 w 2216118"/>
              <a:gd name="connsiteY243" fmla="*/ 544337 h 1391264"/>
              <a:gd name="connsiteX244" fmla="*/ 1583433 w 2216118"/>
              <a:gd name="connsiteY244" fmla="*/ 544337 h 1391264"/>
              <a:gd name="connsiteX245" fmla="*/ 1583433 w 2216118"/>
              <a:gd name="connsiteY245" fmla="*/ 559118 h 1391264"/>
              <a:gd name="connsiteX246" fmla="*/ 1668390 w 2216118"/>
              <a:gd name="connsiteY246" fmla="*/ 642486 h 1391264"/>
              <a:gd name="connsiteX247" fmla="*/ 1761398 w 2216118"/>
              <a:gd name="connsiteY247" fmla="*/ 551217 h 1391264"/>
              <a:gd name="connsiteX248" fmla="*/ 1761398 w 2216118"/>
              <a:gd name="connsiteY248" fmla="*/ 544337 h 1391264"/>
              <a:gd name="connsiteX249" fmla="*/ 1359748 w 2216118"/>
              <a:gd name="connsiteY249" fmla="*/ 544337 h 1391264"/>
              <a:gd name="connsiteX250" fmla="*/ 1359748 w 2216118"/>
              <a:gd name="connsiteY250" fmla="*/ 559118 h 1391264"/>
              <a:gd name="connsiteX251" fmla="*/ 1444705 w 2216118"/>
              <a:gd name="connsiteY251" fmla="*/ 642486 h 1391264"/>
              <a:gd name="connsiteX252" fmla="*/ 1537713 w 2216118"/>
              <a:gd name="connsiteY252" fmla="*/ 551217 h 1391264"/>
              <a:gd name="connsiteX253" fmla="*/ 1537713 w 2216118"/>
              <a:gd name="connsiteY253" fmla="*/ 544337 h 1391264"/>
              <a:gd name="connsiteX254" fmla="*/ 2118717 w 2216118"/>
              <a:gd name="connsiteY254" fmla="*/ 406859 h 1391264"/>
              <a:gd name="connsiteX255" fmla="*/ 2036331 w 2216118"/>
              <a:gd name="connsiteY255" fmla="*/ 488475 h 1391264"/>
              <a:gd name="connsiteX256" fmla="*/ 2201103 w 2216118"/>
              <a:gd name="connsiteY256" fmla="*/ 488475 h 1391264"/>
              <a:gd name="connsiteX257" fmla="*/ 1895032 w 2216118"/>
              <a:gd name="connsiteY257" fmla="*/ 406859 h 1391264"/>
              <a:gd name="connsiteX258" fmla="*/ 1812646 w 2216118"/>
              <a:gd name="connsiteY258" fmla="*/ 488475 h 1391264"/>
              <a:gd name="connsiteX259" fmla="*/ 1955092 w 2216118"/>
              <a:gd name="connsiteY259" fmla="*/ 488475 h 1391264"/>
              <a:gd name="connsiteX260" fmla="*/ 1977418 w 2216118"/>
              <a:gd name="connsiteY260" fmla="*/ 488475 h 1391264"/>
              <a:gd name="connsiteX261" fmla="*/ 1671347 w 2216118"/>
              <a:gd name="connsiteY261" fmla="*/ 406859 h 1391264"/>
              <a:gd name="connsiteX262" fmla="*/ 1588961 w 2216118"/>
              <a:gd name="connsiteY262" fmla="*/ 488475 h 1391264"/>
              <a:gd name="connsiteX263" fmla="*/ 1753733 w 2216118"/>
              <a:gd name="connsiteY263" fmla="*/ 488475 h 1391264"/>
              <a:gd name="connsiteX264" fmla="*/ 2033760 w 2216118"/>
              <a:gd name="connsiteY264" fmla="*/ 322696 h 1391264"/>
              <a:gd name="connsiteX265" fmla="*/ 2033760 w 2216118"/>
              <a:gd name="connsiteY265" fmla="*/ 443679 h 1391264"/>
              <a:gd name="connsiteX266" fmla="*/ 2095112 w 2216118"/>
              <a:gd name="connsiteY266" fmla="*/ 383474 h 1391264"/>
              <a:gd name="connsiteX267" fmla="*/ 1810075 w 2216118"/>
              <a:gd name="connsiteY267" fmla="*/ 322696 h 1391264"/>
              <a:gd name="connsiteX268" fmla="*/ 1810075 w 2216118"/>
              <a:gd name="connsiteY268" fmla="*/ 443679 h 1391264"/>
              <a:gd name="connsiteX269" fmla="*/ 1871427 w 2216118"/>
              <a:gd name="connsiteY269" fmla="*/ 383474 h 1391264"/>
              <a:gd name="connsiteX270" fmla="*/ 1988040 w 2216118"/>
              <a:gd name="connsiteY270" fmla="*/ 314720 h 1391264"/>
              <a:gd name="connsiteX271" fmla="*/ 1918637 w 2216118"/>
              <a:gd name="connsiteY271" fmla="*/ 383474 h 1391264"/>
              <a:gd name="connsiteX272" fmla="*/ 1988040 w 2216118"/>
              <a:gd name="connsiteY272" fmla="*/ 451580 h 1391264"/>
              <a:gd name="connsiteX273" fmla="*/ 1764355 w 2216118"/>
              <a:gd name="connsiteY273" fmla="*/ 314720 h 1391264"/>
              <a:gd name="connsiteX274" fmla="*/ 1694952 w 2216118"/>
              <a:gd name="connsiteY274" fmla="*/ 383474 h 1391264"/>
              <a:gd name="connsiteX275" fmla="*/ 1764355 w 2216118"/>
              <a:gd name="connsiteY275" fmla="*/ 451580 h 1391264"/>
              <a:gd name="connsiteX276" fmla="*/ 2033760 w 2216118"/>
              <a:gd name="connsiteY276" fmla="*/ 268985 h 1391264"/>
              <a:gd name="connsiteX277" fmla="*/ 2033760 w 2216118"/>
              <a:gd name="connsiteY277" fmla="*/ 276942 h 1391264"/>
              <a:gd name="connsiteX278" fmla="*/ 2118717 w 2216118"/>
              <a:gd name="connsiteY278" fmla="*/ 360310 h 1391264"/>
              <a:gd name="connsiteX279" fmla="*/ 2211782 w 2216118"/>
              <a:gd name="connsiteY279" fmla="*/ 268985 h 1391264"/>
              <a:gd name="connsiteX280" fmla="*/ 1810075 w 2216118"/>
              <a:gd name="connsiteY280" fmla="*/ 268985 h 1391264"/>
              <a:gd name="connsiteX281" fmla="*/ 1810075 w 2216118"/>
              <a:gd name="connsiteY281" fmla="*/ 276942 h 1391264"/>
              <a:gd name="connsiteX282" fmla="*/ 1895032 w 2216118"/>
              <a:gd name="connsiteY282" fmla="*/ 360310 h 1391264"/>
              <a:gd name="connsiteX283" fmla="*/ 1988040 w 2216118"/>
              <a:gd name="connsiteY283" fmla="*/ 269041 h 1391264"/>
              <a:gd name="connsiteX284" fmla="*/ 1988040 w 2216118"/>
              <a:gd name="connsiteY284" fmla="*/ 268985 h 1391264"/>
              <a:gd name="connsiteX285" fmla="*/ 2120538 w 2216118"/>
              <a:gd name="connsiteY285" fmla="*/ 125840 h 1391264"/>
              <a:gd name="connsiteX286" fmla="*/ 2035581 w 2216118"/>
              <a:gd name="connsiteY286" fmla="*/ 210002 h 1391264"/>
              <a:gd name="connsiteX287" fmla="*/ 2035581 w 2216118"/>
              <a:gd name="connsiteY287" fmla="*/ 213123 h 1391264"/>
              <a:gd name="connsiteX288" fmla="*/ 2208645 w 2216118"/>
              <a:gd name="connsiteY288" fmla="*/ 213123 h 1391264"/>
              <a:gd name="connsiteX289" fmla="*/ 2216118 w 2216118"/>
              <a:gd name="connsiteY289" fmla="*/ 0 h 1391264"/>
              <a:gd name="connsiteX290" fmla="*/ 2216118 w 2216118"/>
              <a:gd name="connsiteY290" fmla="*/ 31154 h 1391264"/>
              <a:gd name="connsiteX291" fmla="*/ 2144143 w 2216118"/>
              <a:gd name="connsiteY291" fmla="*/ 102455 h 1391264"/>
              <a:gd name="connsiteX292" fmla="*/ 2216118 w 2216118"/>
              <a:gd name="connsiteY292" fmla="*/ 173085 h 1391264"/>
              <a:gd name="connsiteX293" fmla="*/ 2216118 w 2216118"/>
              <a:gd name="connsiteY293" fmla="*/ 268985 h 1391264"/>
              <a:gd name="connsiteX294" fmla="*/ 2215304 w 2216118"/>
              <a:gd name="connsiteY294" fmla="*/ 268985 h 1391264"/>
              <a:gd name="connsiteX295" fmla="*/ 2216118 w 2216118"/>
              <a:gd name="connsiteY295" fmla="*/ 269731 h 1391264"/>
              <a:gd name="connsiteX296" fmla="*/ 2216118 w 2216118"/>
              <a:gd name="connsiteY296" fmla="*/ 310369 h 1391264"/>
              <a:gd name="connsiteX297" fmla="*/ 2142322 w 2216118"/>
              <a:gd name="connsiteY297" fmla="*/ 383474 h 1391264"/>
              <a:gd name="connsiteX298" fmla="*/ 2216118 w 2216118"/>
              <a:gd name="connsiteY298" fmla="*/ 455891 h 1391264"/>
              <a:gd name="connsiteX299" fmla="*/ 2216118 w 2216118"/>
              <a:gd name="connsiteY299" fmla="*/ 544337 h 1391264"/>
              <a:gd name="connsiteX300" fmla="*/ 2030803 w 2216118"/>
              <a:gd name="connsiteY300" fmla="*/ 544337 h 1391264"/>
              <a:gd name="connsiteX301" fmla="*/ 2030803 w 2216118"/>
              <a:gd name="connsiteY301" fmla="*/ 559118 h 1391264"/>
              <a:gd name="connsiteX302" fmla="*/ 2115760 w 2216118"/>
              <a:gd name="connsiteY302" fmla="*/ 642486 h 1391264"/>
              <a:gd name="connsiteX303" fmla="*/ 2210526 w 2216118"/>
              <a:gd name="connsiteY303" fmla="*/ 549492 h 1391264"/>
              <a:gd name="connsiteX304" fmla="*/ 2216118 w 2216118"/>
              <a:gd name="connsiteY304" fmla="*/ 554618 h 1391264"/>
              <a:gd name="connsiteX305" fmla="*/ 2216118 w 2216118"/>
              <a:gd name="connsiteY305" fmla="*/ 589616 h 1391264"/>
              <a:gd name="connsiteX306" fmla="*/ 2139365 w 2216118"/>
              <a:gd name="connsiteY306" fmla="*/ 665651 h 1391264"/>
              <a:gd name="connsiteX307" fmla="*/ 2216118 w 2216118"/>
              <a:gd name="connsiteY307" fmla="*/ 740968 h 1391264"/>
              <a:gd name="connsiteX308" fmla="*/ 2216118 w 2216118"/>
              <a:gd name="connsiteY308" fmla="*/ 850554 h 1391264"/>
              <a:gd name="connsiteX309" fmla="*/ 2141969 w 2216118"/>
              <a:gd name="connsiteY309" fmla="*/ 924010 h 1391264"/>
              <a:gd name="connsiteX310" fmla="*/ 2216118 w 2216118"/>
              <a:gd name="connsiteY310" fmla="*/ 996772 h 1391264"/>
              <a:gd name="connsiteX311" fmla="*/ 2216118 w 2216118"/>
              <a:gd name="connsiteY311" fmla="*/ 1038286 h 1391264"/>
              <a:gd name="connsiteX312" fmla="*/ 2213130 w 2216118"/>
              <a:gd name="connsiteY312" fmla="*/ 1041274 h 1391264"/>
              <a:gd name="connsiteX313" fmla="*/ 2118364 w 2216118"/>
              <a:gd name="connsiteY313" fmla="*/ 947394 h 1391264"/>
              <a:gd name="connsiteX314" fmla="*/ 2033407 w 2216118"/>
              <a:gd name="connsiteY314" fmla="*/ 1031557 h 1391264"/>
              <a:gd name="connsiteX315" fmla="*/ 2033407 w 2216118"/>
              <a:gd name="connsiteY315" fmla="*/ 1057834 h 1391264"/>
              <a:gd name="connsiteX316" fmla="*/ 2216118 w 2216118"/>
              <a:gd name="connsiteY316" fmla="*/ 1057834 h 1391264"/>
              <a:gd name="connsiteX317" fmla="*/ 2216118 w 2216118"/>
              <a:gd name="connsiteY317" fmla="*/ 1141467 h 1391264"/>
              <a:gd name="connsiteX318" fmla="*/ 2140689 w 2216118"/>
              <a:gd name="connsiteY318" fmla="*/ 1216191 h 1391264"/>
              <a:gd name="connsiteX319" fmla="*/ 2216118 w 2216118"/>
              <a:gd name="connsiteY319" fmla="*/ 1290209 h 1391264"/>
              <a:gd name="connsiteX320" fmla="*/ 2216118 w 2216118"/>
              <a:gd name="connsiteY320" fmla="*/ 1329187 h 1391264"/>
              <a:gd name="connsiteX321" fmla="*/ 2211850 w 2216118"/>
              <a:gd name="connsiteY321" fmla="*/ 1333455 h 1391264"/>
              <a:gd name="connsiteX322" fmla="*/ 2117084 w 2216118"/>
              <a:gd name="connsiteY322" fmla="*/ 1239575 h 1391264"/>
              <a:gd name="connsiteX323" fmla="*/ 2032127 w 2216118"/>
              <a:gd name="connsiteY323" fmla="*/ 1323738 h 1391264"/>
              <a:gd name="connsiteX324" fmla="*/ 2032127 w 2216118"/>
              <a:gd name="connsiteY324" fmla="*/ 1335402 h 1391264"/>
              <a:gd name="connsiteX325" fmla="*/ 2216118 w 2216118"/>
              <a:gd name="connsiteY325" fmla="*/ 1335402 h 1391264"/>
              <a:gd name="connsiteX326" fmla="*/ 2216118 w 2216118"/>
              <a:gd name="connsiteY326" fmla="*/ 1391264 h 1391264"/>
              <a:gd name="connsiteX327" fmla="*/ 0 w 2216118"/>
              <a:gd name="connsiteY327" fmla="*/ 1391264 h 1391264"/>
              <a:gd name="connsiteX328" fmla="*/ 88981 w 2216118"/>
              <a:gd name="connsiteY328" fmla="*/ 1335402 h 1391264"/>
              <a:gd name="connsiteX329" fmla="*/ 196209 w 2216118"/>
              <a:gd name="connsiteY329" fmla="*/ 1335402 h 1391264"/>
              <a:gd name="connsiteX330" fmla="*/ 196209 w 2216118"/>
              <a:gd name="connsiteY330" fmla="*/ 1326580 h 1391264"/>
              <a:gd name="connsiteX331" fmla="*/ 160066 w 2216118"/>
              <a:gd name="connsiteY331" fmla="*/ 1290776 h 1391264"/>
              <a:gd name="connsiteX332" fmla="*/ 189315 w 2216118"/>
              <a:gd name="connsiteY332" fmla="*/ 1272414 h 1391264"/>
              <a:gd name="connsiteX333" fmla="*/ 196209 w 2216118"/>
              <a:gd name="connsiteY333" fmla="*/ 1279179 h 1391264"/>
              <a:gd name="connsiteX334" fmla="*/ 196209 w 2216118"/>
              <a:gd name="connsiteY334" fmla="*/ 1268085 h 1391264"/>
              <a:gd name="connsiteX335" fmla="*/ 241929 w 2216118"/>
              <a:gd name="connsiteY335" fmla="*/ 1239383 h 1391264"/>
              <a:gd name="connsiteX336" fmla="*/ 241929 w 2216118"/>
              <a:gd name="connsiteY336" fmla="*/ 1267165 h 1391264"/>
              <a:gd name="connsiteX337" fmla="*/ 303281 w 2216118"/>
              <a:gd name="connsiteY337" fmla="*/ 1206961 h 1391264"/>
              <a:gd name="connsiteX338" fmla="*/ 299515 w 2216118"/>
              <a:gd name="connsiteY338" fmla="*/ 1203231 h 1391264"/>
              <a:gd name="connsiteX339" fmla="*/ 531114 w 2216118"/>
              <a:gd name="connsiteY339" fmla="*/ 1057834 h 1391264"/>
              <a:gd name="connsiteX340" fmla="*/ 645205 w 2216118"/>
              <a:gd name="connsiteY340" fmla="*/ 1057834 h 1391264"/>
              <a:gd name="connsiteX341" fmla="*/ 645205 w 2216118"/>
              <a:gd name="connsiteY341" fmla="*/ 1035788 h 1391264"/>
              <a:gd name="connsiteX342" fmla="*/ 614571 w 2216118"/>
              <a:gd name="connsiteY342" fmla="*/ 1005441 h 1391264"/>
              <a:gd name="connsiteX343" fmla="*/ 643839 w 2216118"/>
              <a:gd name="connsiteY343" fmla="*/ 987066 h 1391264"/>
              <a:gd name="connsiteX344" fmla="*/ 645205 w 2216118"/>
              <a:gd name="connsiteY344" fmla="*/ 988406 h 1391264"/>
              <a:gd name="connsiteX345" fmla="*/ 645205 w 2216118"/>
              <a:gd name="connsiteY345" fmla="*/ 986209 h 1391264"/>
              <a:gd name="connsiteX346" fmla="*/ 690925 w 2216118"/>
              <a:gd name="connsiteY346" fmla="*/ 957506 h 1391264"/>
              <a:gd name="connsiteX347" fmla="*/ 690925 w 2216118"/>
              <a:gd name="connsiteY347" fmla="*/ 999995 h 1391264"/>
              <a:gd name="connsiteX348" fmla="*/ 752277 w 2216118"/>
              <a:gd name="connsiteY348" fmla="*/ 939791 h 1391264"/>
              <a:gd name="connsiteX349" fmla="*/ 739424 w 2216118"/>
              <a:gd name="connsiteY349" fmla="*/ 927059 h 1391264"/>
              <a:gd name="connsiteX350" fmla="*/ 768141 w 2216118"/>
              <a:gd name="connsiteY350" fmla="*/ 909031 h 1391264"/>
              <a:gd name="connsiteX351" fmla="*/ 775882 w 2216118"/>
              <a:gd name="connsiteY351" fmla="*/ 916627 h 1391264"/>
              <a:gd name="connsiteX352" fmla="*/ 811118 w 2216118"/>
              <a:gd name="connsiteY352" fmla="*/ 882050 h 1391264"/>
              <a:gd name="connsiteX353" fmla="*/ 989552 w 2216118"/>
              <a:gd name="connsiteY353" fmla="*/ 770030 h 1391264"/>
              <a:gd name="connsiteX354" fmla="*/ 1079094 w 2216118"/>
              <a:gd name="connsiteY354" fmla="*/ 770030 h 1391264"/>
              <a:gd name="connsiteX355" fmla="*/ 1044361 w 2216118"/>
              <a:gd name="connsiteY355" fmla="*/ 735622 h 1391264"/>
              <a:gd name="connsiteX356" fmla="*/ 1073562 w 2216118"/>
              <a:gd name="connsiteY356" fmla="*/ 717289 h 1391264"/>
              <a:gd name="connsiteX357" fmla="*/ 1090343 w 2216118"/>
              <a:gd name="connsiteY357" fmla="*/ 733756 h 1391264"/>
              <a:gd name="connsiteX358" fmla="*/ 1090343 w 2216118"/>
              <a:gd name="connsiteY358" fmla="*/ 706754 h 1391264"/>
              <a:gd name="connsiteX359" fmla="*/ 1136063 w 2216118"/>
              <a:gd name="connsiteY359" fmla="*/ 678051 h 1391264"/>
              <a:gd name="connsiteX360" fmla="*/ 1136063 w 2216118"/>
              <a:gd name="connsiteY360" fmla="*/ 725855 h 1391264"/>
              <a:gd name="connsiteX361" fmla="*/ 1197415 w 2216118"/>
              <a:gd name="connsiteY361" fmla="*/ 665650 h 1391264"/>
              <a:gd name="connsiteX362" fmla="*/ 1181279 w 2216118"/>
              <a:gd name="connsiteY362" fmla="*/ 649665 h 1391264"/>
              <a:gd name="connsiteX363" fmla="*/ 1209976 w 2216118"/>
              <a:gd name="connsiteY363" fmla="*/ 631649 h 1391264"/>
              <a:gd name="connsiteX364" fmla="*/ 1221020 w 2216118"/>
              <a:gd name="connsiteY364" fmla="*/ 642486 h 1391264"/>
              <a:gd name="connsiteX365" fmla="*/ 1271288 w 2216118"/>
              <a:gd name="connsiteY365" fmla="*/ 593158 h 1391264"/>
              <a:gd name="connsiteX366" fmla="*/ 1438035 w 2216118"/>
              <a:gd name="connsiteY366" fmla="*/ 488475 h 1391264"/>
              <a:gd name="connsiteX367" fmla="*/ 1530048 w 2216118"/>
              <a:gd name="connsiteY367" fmla="*/ 488475 h 1391264"/>
              <a:gd name="connsiteX368" fmla="*/ 1494356 w 2216118"/>
              <a:gd name="connsiteY368" fmla="*/ 453117 h 1391264"/>
              <a:gd name="connsiteX369" fmla="*/ 1523556 w 2216118"/>
              <a:gd name="connsiteY369" fmla="*/ 434786 h 1391264"/>
              <a:gd name="connsiteX370" fmla="*/ 1540670 w 2216118"/>
              <a:gd name="connsiteY370" fmla="*/ 451580 h 1391264"/>
              <a:gd name="connsiteX371" fmla="*/ 1540670 w 2216118"/>
              <a:gd name="connsiteY371" fmla="*/ 424042 h 1391264"/>
              <a:gd name="connsiteX372" fmla="*/ 1586390 w 2216118"/>
              <a:gd name="connsiteY372" fmla="*/ 395339 h 1391264"/>
              <a:gd name="connsiteX373" fmla="*/ 1586390 w 2216118"/>
              <a:gd name="connsiteY373" fmla="*/ 443679 h 1391264"/>
              <a:gd name="connsiteX374" fmla="*/ 1647742 w 2216118"/>
              <a:gd name="connsiteY374" fmla="*/ 383474 h 1391264"/>
              <a:gd name="connsiteX375" fmla="*/ 1631275 w 2216118"/>
              <a:gd name="connsiteY375" fmla="*/ 367161 h 1391264"/>
              <a:gd name="connsiteX376" fmla="*/ 1659970 w 2216118"/>
              <a:gd name="connsiteY376" fmla="*/ 349146 h 1391264"/>
              <a:gd name="connsiteX377" fmla="*/ 1671347 w 2216118"/>
              <a:gd name="connsiteY377" fmla="*/ 360310 h 1391264"/>
              <a:gd name="connsiteX378" fmla="*/ 1723132 w 2216118"/>
              <a:gd name="connsiteY378" fmla="*/ 309494 h 1391264"/>
              <a:gd name="connsiteX379" fmla="*/ 1876638 w 2216118"/>
              <a:gd name="connsiteY379" fmla="*/ 213123 h 1391264"/>
              <a:gd name="connsiteX380" fmla="*/ 1958049 w 2216118"/>
              <a:gd name="connsiteY380" fmla="*/ 213123 h 1391264"/>
              <a:gd name="connsiteX381" fmla="*/ 1984960 w 2216118"/>
              <a:gd name="connsiteY381" fmla="*/ 213123 h 1391264"/>
              <a:gd name="connsiteX382" fmla="*/ 1942942 w 2216118"/>
              <a:gd name="connsiteY382" fmla="*/ 171498 h 1391264"/>
              <a:gd name="connsiteX383" fmla="*/ 1972138 w 2216118"/>
              <a:gd name="connsiteY383" fmla="*/ 153169 h 1391264"/>
              <a:gd name="connsiteX384" fmla="*/ 1989861 w 2216118"/>
              <a:gd name="connsiteY384" fmla="*/ 170560 h 1391264"/>
              <a:gd name="connsiteX385" fmla="*/ 1989861 w 2216118"/>
              <a:gd name="connsiteY385" fmla="*/ 142043 h 1391264"/>
              <a:gd name="connsiteX386" fmla="*/ 2035581 w 2216118"/>
              <a:gd name="connsiteY386" fmla="*/ 113340 h 1391264"/>
              <a:gd name="connsiteX387" fmla="*/ 2035581 w 2216118"/>
              <a:gd name="connsiteY387" fmla="*/ 162660 h 1391264"/>
              <a:gd name="connsiteX388" fmla="*/ 2096933 w 2216118"/>
              <a:gd name="connsiteY388" fmla="*/ 102455 h 1391264"/>
              <a:gd name="connsiteX389" fmla="*/ 2079860 w 2216118"/>
              <a:gd name="connsiteY389" fmla="*/ 85542 h 1391264"/>
              <a:gd name="connsiteX390" fmla="*/ 2108552 w 2216118"/>
              <a:gd name="connsiteY390" fmla="*/ 67529 h 1391264"/>
              <a:gd name="connsiteX391" fmla="*/ 2120538 w 2216118"/>
              <a:gd name="connsiteY391" fmla="*/ 79291 h 1391264"/>
              <a:gd name="connsiteX392" fmla="*/ 2175095 w 2216118"/>
              <a:gd name="connsiteY392" fmla="*/ 25754 h 139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Lst>
            <a:rect l="l" t="t" r="r" b="b"/>
            <a:pathLst>
              <a:path w="2216118" h="1391264">
                <a:moveTo>
                  <a:pt x="1898971" y="1232027"/>
                </a:moveTo>
                <a:lnTo>
                  <a:pt x="1814014" y="1316190"/>
                </a:lnTo>
                <a:lnTo>
                  <a:pt x="1814014" y="1335402"/>
                </a:lnTo>
                <a:lnTo>
                  <a:pt x="1949877" y="1335402"/>
                </a:lnTo>
                <a:lnTo>
                  <a:pt x="1986407" y="1335402"/>
                </a:lnTo>
                <a:lnTo>
                  <a:pt x="1986407" y="1318646"/>
                </a:lnTo>
                <a:close/>
                <a:moveTo>
                  <a:pt x="326886" y="1230345"/>
                </a:moveTo>
                <a:lnTo>
                  <a:pt x="241929" y="1314508"/>
                </a:lnTo>
                <a:lnTo>
                  <a:pt x="241929" y="1335402"/>
                </a:lnTo>
                <a:lnTo>
                  <a:pt x="418108" y="1335402"/>
                </a:lnTo>
                <a:lnTo>
                  <a:pt x="418108" y="1320714"/>
                </a:lnTo>
                <a:close/>
                <a:moveTo>
                  <a:pt x="1667210" y="1224479"/>
                </a:moveTo>
                <a:lnTo>
                  <a:pt x="1582253" y="1308642"/>
                </a:lnTo>
                <a:lnTo>
                  <a:pt x="1582253" y="1335402"/>
                </a:lnTo>
                <a:lnTo>
                  <a:pt x="1768294" y="1335402"/>
                </a:lnTo>
                <a:lnTo>
                  <a:pt x="1768294" y="1312041"/>
                </a:lnTo>
                <a:lnTo>
                  <a:pt x="1761976" y="1318359"/>
                </a:lnTo>
                <a:close/>
                <a:moveTo>
                  <a:pt x="1443525" y="1224479"/>
                </a:moveTo>
                <a:lnTo>
                  <a:pt x="1358568" y="1308642"/>
                </a:lnTo>
                <a:lnTo>
                  <a:pt x="1358568" y="1335402"/>
                </a:lnTo>
                <a:lnTo>
                  <a:pt x="1536533" y="1335402"/>
                </a:lnTo>
                <a:lnTo>
                  <a:pt x="1536533" y="1316618"/>
                </a:lnTo>
                <a:close/>
                <a:moveTo>
                  <a:pt x="1219840" y="1224479"/>
                </a:moveTo>
                <a:lnTo>
                  <a:pt x="1134883" y="1308642"/>
                </a:lnTo>
                <a:lnTo>
                  <a:pt x="1134883" y="1335402"/>
                </a:lnTo>
                <a:lnTo>
                  <a:pt x="1312848" y="1335402"/>
                </a:lnTo>
                <a:lnTo>
                  <a:pt x="1312848" y="1316618"/>
                </a:lnTo>
                <a:close/>
                <a:moveTo>
                  <a:pt x="996155" y="1224479"/>
                </a:moveTo>
                <a:lnTo>
                  <a:pt x="911198" y="1308642"/>
                </a:lnTo>
                <a:lnTo>
                  <a:pt x="911198" y="1335402"/>
                </a:lnTo>
                <a:lnTo>
                  <a:pt x="1089163" y="1335402"/>
                </a:lnTo>
                <a:lnTo>
                  <a:pt x="1089163" y="1316618"/>
                </a:lnTo>
                <a:close/>
                <a:moveTo>
                  <a:pt x="772470" y="1224479"/>
                </a:moveTo>
                <a:lnTo>
                  <a:pt x="687513" y="1308642"/>
                </a:lnTo>
                <a:lnTo>
                  <a:pt x="687513" y="1335402"/>
                </a:lnTo>
                <a:lnTo>
                  <a:pt x="865478" y="1335402"/>
                </a:lnTo>
                <a:lnTo>
                  <a:pt x="865478" y="1316618"/>
                </a:lnTo>
                <a:close/>
                <a:moveTo>
                  <a:pt x="548785" y="1224479"/>
                </a:moveTo>
                <a:lnTo>
                  <a:pt x="463828" y="1308642"/>
                </a:lnTo>
                <a:lnTo>
                  <a:pt x="463828" y="1335402"/>
                </a:lnTo>
                <a:lnTo>
                  <a:pt x="641793" y="1335402"/>
                </a:lnTo>
                <a:lnTo>
                  <a:pt x="641793" y="1316618"/>
                </a:lnTo>
                <a:close/>
                <a:moveTo>
                  <a:pt x="2032127" y="1155412"/>
                </a:moveTo>
                <a:lnTo>
                  <a:pt x="2032127" y="1276395"/>
                </a:lnTo>
                <a:lnTo>
                  <a:pt x="2093479" y="1216190"/>
                </a:lnTo>
                <a:close/>
                <a:moveTo>
                  <a:pt x="1814014" y="1147864"/>
                </a:moveTo>
                <a:lnTo>
                  <a:pt x="1814014" y="1268847"/>
                </a:lnTo>
                <a:lnTo>
                  <a:pt x="1875366" y="1208643"/>
                </a:lnTo>
                <a:close/>
                <a:moveTo>
                  <a:pt x="1986407" y="1145409"/>
                </a:moveTo>
                <a:lnTo>
                  <a:pt x="1922576" y="1208643"/>
                </a:lnTo>
                <a:lnTo>
                  <a:pt x="1986407" y="1271280"/>
                </a:lnTo>
                <a:close/>
                <a:moveTo>
                  <a:pt x="1582253" y="1140317"/>
                </a:moveTo>
                <a:lnTo>
                  <a:pt x="1582253" y="1261299"/>
                </a:lnTo>
                <a:lnTo>
                  <a:pt x="1643605" y="1201094"/>
                </a:lnTo>
                <a:close/>
                <a:moveTo>
                  <a:pt x="1358568" y="1140317"/>
                </a:moveTo>
                <a:lnTo>
                  <a:pt x="1358568" y="1261299"/>
                </a:lnTo>
                <a:lnTo>
                  <a:pt x="1419920" y="1201094"/>
                </a:lnTo>
                <a:close/>
                <a:moveTo>
                  <a:pt x="1134883" y="1140317"/>
                </a:moveTo>
                <a:lnTo>
                  <a:pt x="1134883" y="1261299"/>
                </a:lnTo>
                <a:lnTo>
                  <a:pt x="1196235" y="1201094"/>
                </a:lnTo>
                <a:close/>
                <a:moveTo>
                  <a:pt x="911198" y="1140317"/>
                </a:moveTo>
                <a:lnTo>
                  <a:pt x="911198" y="1261299"/>
                </a:lnTo>
                <a:lnTo>
                  <a:pt x="972550" y="1201094"/>
                </a:lnTo>
                <a:close/>
                <a:moveTo>
                  <a:pt x="687513" y="1140316"/>
                </a:moveTo>
                <a:lnTo>
                  <a:pt x="687513" y="1261300"/>
                </a:lnTo>
                <a:lnTo>
                  <a:pt x="748865" y="1201095"/>
                </a:lnTo>
                <a:close/>
                <a:moveTo>
                  <a:pt x="463828" y="1140316"/>
                </a:moveTo>
                <a:lnTo>
                  <a:pt x="463828" y="1261299"/>
                </a:lnTo>
                <a:lnTo>
                  <a:pt x="525180" y="1201095"/>
                </a:lnTo>
                <a:close/>
                <a:moveTo>
                  <a:pt x="418108" y="1139976"/>
                </a:moveTo>
                <a:lnTo>
                  <a:pt x="350491" y="1206960"/>
                </a:lnTo>
                <a:lnTo>
                  <a:pt x="418108" y="1273313"/>
                </a:lnTo>
                <a:close/>
                <a:moveTo>
                  <a:pt x="641793" y="1132341"/>
                </a:moveTo>
                <a:lnTo>
                  <a:pt x="572390" y="1201095"/>
                </a:lnTo>
                <a:lnTo>
                  <a:pt x="641793" y="1269199"/>
                </a:lnTo>
                <a:close/>
                <a:moveTo>
                  <a:pt x="1536533" y="1132340"/>
                </a:moveTo>
                <a:lnTo>
                  <a:pt x="1467130" y="1201095"/>
                </a:lnTo>
                <a:lnTo>
                  <a:pt x="1536533" y="1269200"/>
                </a:lnTo>
                <a:close/>
                <a:moveTo>
                  <a:pt x="1312848" y="1132340"/>
                </a:moveTo>
                <a:lnTo>
                  <a:pt x="1243445" y="1201095"/>
                </a:lnTo>
                <a:lnTo>
                  <a:pt x="1312848" y="1269200"/>
                </a:lnTo>
                <a:close/>
                <a:moveTo>
                  <a:pt x="1089163" y="1132340"/>
                </a:moveTo>
                <a:lnTo>
                  <a:pt x="1019760" y="1201095"/>
                </a:lnTo>
                <a:lnTo>
                  <a:pt x="1089163" y="1269200"/>
                </a:lnTo>
                <a:close/>
                <a:moveTo>
                  <a:pt x="865478" y="1132340"/>
                </a:moveTo>
                <a:lnTo>
                  <a:pt x="796075" y="1201095"/>
                </a:lnTo>
                <a:lnTo>
                  <a:pt x="865478" y="1269200"/>
                </a:lnTo>
                <a:close/>
                <a:moveTo>
                  <a:pt x="1768294" y="1124340"/>
                </a:moveTo>
                <a:lnTo>
                  <a:pt x="1690815" y="1201095"/>
                </a:lnTo>
                <a:lnTo>
                  <a:pt x="1768294" y="1277125"/>
                </a:lnTo>
                <a:close/>
                <a:moveTo>
                  <a:pt x="2036242" y="1113696"/>
                </a:moveTo>
                <a:lnTo>
                  <a:pt x="2117084" y="1193027"/>
                </a:lnTo>
                <a:lnTo>
                  <a:pt x="2197926" y="1113696"/>
                </a:lnTo>
                <a:close/>
                <a:moveTo>
                  <a:pt x="1825821" y="1113696"/>
                </a:moveTo>
                <a:lnTo>
                  <a:pt x="1898971" y="1185479"/>
                </a:lnTo>
                <a:lnTo>
                  <a:pt x="1972121" y="1113696"/>
                </a:lnTo>
                <a:close/>
                <a:moveTo>
                  <a:pt x="1601752" y="1113696"/>
                </a:moveTo>
                <a:lnTo>
                  <a:pt x="1667210" y="1177930"/>
                </a:lnTo>
                <a:lnTo>
                  <a:pt x="1732668" y="1113696"/>
                </a:lnTo>
                <a:close/>
                <a:moveTo>
                  <a:pt x="1378067" y="1113696"/>
                </a:moveTo>
                <a:lnTo>
                  <a:pt x="1443525" y="1177930"/>
                </a:lnTo>
                <a:lnTo>
                  <a:pt x="1508983" y="1113696"/>
                </a:lnTo>
                <a:close/>
                <a:moveTo>
                  <a:pt x="1154382" y="1113696"/>
                </a:moveTo>
                <a:lnTo>
                  <a:pt x="1219840" y="1177930"/>
                </a:lnTo>
                <a:lnTo>
                  <a:pt x="1285298" y="1113696"/>
                </a:lnTo>
                <a:close/>
                <a:moveTo>
                  <a:pt x="930697" y="1113696"/>
                </a:moveTo>
                <a:lnTo>
                  <a:pt x="996155" y="1177930"/>
                </a:lnTo>
                <a:lnTo>
                  <a:pt x="1061613" y="1113696"/>
                </a:lnTo>
                <a:close/>
                <a:moveTo>
                  <a:pt x="707012" y="1113696"/>
                </a:moveTo>
                <a:lnTo>
                  <a:pt x="772470" y="1177931"/>
                </a:lnTo>
                <a:lnTo>
                  <a:pt x="837928" y="1113696"/>
                </a:lnTo>
                <a:close/>
                <a:moveTo>
                  <a:pt x="483327" y="1113696"/>
                </a:moveTo>
                <a:lnTo>
                  <a:pt x="548785" y="1177931"/>
                </a:lnTo>
                <a:lnTo>
                  <a:pt x="614243" y="1113696"/>
                </a:lnTo>
                <a:close/>
                <a:moveTo>
                  <a:pt x="775882" y="963175"/>
                </a:moveTo>
                <a:lnTo>
                  <a:pt x="690925" y="1047338"/>
                </a:lnTo>
                <a:lnTo>
                  <a:pt x="690925" y="1057834"/>
                </a:lnTo>
                <a:lnTo>
                  <a:pt x="869262" y="1057834"/>
                </a:lnTo>
                <a:lnTo>
                  <a:pt x="869262" y="1055682"/>
                </a:lnTo>
                <a:close/>
                <a:moveTo>
                  <a:pt x="1894679" y="947394"/>
                </a:moveTo>
                <a:lnTo>
                  <a:pt x="1809722" y="1031557"/>
                </a:lnTo>
                <a:lnTo>
                  <a:pt x="1809722" y="1057834"/>
                </a:lnTo>
                <a:lnTo>
                  <a:pt x="1951680" y="1057834"/>
                </a:lnTo>
                <a:lnTo>
                  <a:pt x="1987687" y="1057834"/>
                </a:lnTo>
                <a:lnTo>
                  <a:pt x="1987687" y="1039533"/>
                </a:lnTo>
                <a:close/>
                <a:moveTo>
                  <a:pt x="1670994" y="947394"/>
                </a:moveTo>
                <a:lnTo>
                  <a:pt x="1586037" y="1031557"/>
                </a:lnTo>
                <a:lnTo>
                  <a:pt x="1586037" y="1057834"/>
                </a:lnTo>
                <a:lnTo>
                  <a:pt x="1764002" y="1057834"/>
                </a:lnTo>
                <a:lnTo>
                  <a:pt x="1764002" y="1039533"/>
                </a:lnTo>
                <a:close/>
                <a:moveTo>
                  <a:pt x="1447309" y="947394"/>
                </a:moveTo>
                <a:lnTo>
                  <a:pt x="1362352" y="1031557"/>
                </a:lnTo>
                <a:lnTo>
                  <a:pt x="1362352" y="1057834"/>
                </a:lnTo>
                <a:lnTo>
                  <a:pt x="1540317" y="1057834"/>
                </a:lnTo>
                <a:lnTo>
                  <a:pt x="1540317" y="1039533"/>
                </a:lnTo>
                <a:close/>
                <a:moveTo>
                  <a:pt x="1223624" y="947394"/>
                </a:moveTo>
                <a:lnTo>
                  <a:pt x="1138667" y="1031557"/>
                </a:lnTo>
                <a:lnTo>
                  <a:pt x="1138667" y="1057834"/>
                </a:lnTo>
                <a:lnTo>
                  <a:pt x="1316632" y="1057834"/>
                </a:lnTo>
                <a:lnTo>
                  <a:pt x="1316632" y="1039533"/>
                </a:lnTo>
                <a:close/>
                <a:moveTo>
                  <a:pt x="999939" y="947394"/>
                </a:moveTo>
                <a:lnTo>
                  <a:pt x="914982" y="1031557"/>
                </a:lnTo>
                <a:lnTo>
                  <a:pt x="914982" y="1057834"/>
                </a:lnTo>
                <a:lnTo>
                  <a:pt x="1092947" y="1057834"/>
                </a:lnTo>
                <a:lnTo>
                  <a:pt x="1092947" y="1039533"/>
                </a:lnTo>
                <a:close/>
                <a:moveTo>
                  <a:pt x="869262" y="870668"/>
                </a:moveTo>
                <a:lnTo>
                  <a:pt x="799487" y="939791"/>
                </a:lnTo>
                <a:lnTo>
                  <a:pt x="869262" y="1008261"/>
                </a:lnTo>
                <a:close/>
                <a:moveTo>
                  <a:pt x="2033407" y="863232"/>
                </a:moveTo>
                <a:lnTo>
                  <a:pt x="2033407" y="984214"/>
                </a:lnTo>
                <a:lnTo>
                  <a:pt x="2094759" y="924009"/>
                </a:lnTo>
                <a:close/>
                <a:moveTo>
                  <a:pt x="1809722" y="863232"/>
                </a:moveTo>
                <a:lnTo>
                  <a:pt x="1809722" y="984214"/>
                </a:lnTo>
                <a:lnTo>
                  <a:pt x="1871074" y="924009"/>
                </a:lnTo>
                <a:close/>
                <a:moveTo>
                  <a:pt x="1586037" y="863232"/>
                </a:moveTo>
                <a:lnTo>
                  <a:pt x="1586037" y="984214"/>
                </a:lnTo>
                <a:lnTo>
                  <a:pt x="1647389" y="924009"/>
                </a:lnTo>
                <a:close/>
                <a:moveTo>
                  <a:pt x="1362352" y="863232"/>
                </a:moveTo>
                <a:lnTo>
                  <a:pt x="1362352" y="984214"/>
                </a:lnTo>
                <a:lnTo>
                  <a:pt x="1423704" y="924009"/>
                </a:lnTo>
                <a:close/>
                <a:moveTo>
                  <a:pt x="1138667" y="863232"/>
                </a:moveTo>
                <a:lnTo>
                  <a:pt x="1138667" y="984214"/>
                </a:lnTo>
                <a:lnTo>
                  <a:pt x="1200019" y="924009"/>
                </a:lnTo>
                <a:close/>
                <a:moveTo>
                  <a:pt x="914982" y="863231"/>
                </a:moveTo>
                <a:lnTo>
                  <a:pt x="914982" y="984214"/>
                </a:lnTo>
                <a:lnTo>
                  <a:pt x="976334" y="924009"/>
                </a:lnTo>
                <a:close/>
                <a:moveTo>
                  <a:pt x="1987687" y="855255"/>
                </a:moveTo>
                <a:lnTo>
                  <a:pt x="1918284" y="924010"/>
                </a:lnTo>
                <a:lnTo>
                  <a:pt x="1987687" y="992115"/>
                </a:lnTo>
                <a:close/>
                <a:moveTo>
                  <a:pt x="1764002" y="855255"/>
                </a:moveTo>
                <a:lnTo>
                  <a:pt x="1694599" y="924010"/>
                </a:lnTo>
                <a:lnTo>
                  <a:pt x="1764002" y="992115"/>
                </a:lnTo>
                <a:close/>
                <a:moveTo>
                  <a:pt x="1540317" y="855255"/>
                </a:moveTo>
                <a:lnTo>
                  <a:pt x="1470914" y="924010"/>
                </a:lnTo>
                <a:lnTo>
                  <a:pt x="1540317" y="992115"/>
                </a:lnTo>
                <a:close/>
                <a:moveTo>
                  <a:pt x="1316632" y="855255"/>
                </a:moveTo>
                <a:lnTo>
                  <a:pt x="1247229" y="924010"/>
                </a:lnTo>
                <a:lnTo>
                  <a:pt x="1316632" y="992115"/>
                </a:lnTo>
                <a:close/>
                <a:moveTo>
                  <a:pt x="1092947" y="855255"/>
                </a:moveTo>
                <a:lnTo>
                  <a:pt x="1023544" y="924010"/>
                </a:lnTo>
                <a:lnTo>
                  <a:pt x="1092947" y="992115"/>
                </a:lnTo>
                <a:close/>
                <a:moveTo>
                  <a:pt x="2041983" y="825892"/>
                </a:moveTo>
                <a:lnTo>
                  <a:pt x="2118364" y="900845"/>
                </a:lnTo>
                <a:lnTo>
                  <a:pt x="2194745" y="825892"/>
                </a:lnTo>
                <a:close/>
                <a:moveTo>
                  <a:pt x="1818298" y="825892"/>
                </a:moveTo>
                <a:lnTo>
                  <a:pt x="1894679" y="900845"/>
                </a:lnTo>
                <a:lnTo>
                  <a:pt x="1971060" y="825892"/>
                </a:lnTo>
                <a:close/>
                <a:moveTo>
                  <a:pt x="1594613" y="825892"/>
                </a:moveTo>
                <a:lnTo>
                  <a:pt x="1670994" y="900845"/>
                </a:lnTo>
                <a:lnTo>
                  <a:pt x="1747375" y="825892"/>
                </a:lnTo>
                <a:close/>
                <a:moveTo>
                  <a:pt x="1370928" y="825892"/>
                </a:moveTo>
                <a:lnTo>
                  <a:pt x="1447309" y="900845"/>
                </a:lnTo>
                <a:lnTo>
                  <a:pt x="1523690" y="825892"/>
                </a:lnTo>
                <a:close/>
                <a:moveTo>
                  <a:pt x="1147243" y="825892"/>
                </a:moveTo>
                <a:lnTo>
                  <a:pt x="1223624" y="900845"/>
                </a:lnTo>
                <a:lnTo>
                  <a:pt x="1300005" y="825892"/>
                </a:lnTo>
                <a:close/>
                <a:moveTo>
                  <a:pt x="923558" y="825892"/>
                </a:moveTo>
                <a:lnTo>
                  <a:pt x="999939" y="900845"/>
                </a:lnTo>
                <a:lnTo>
                  <a:pt x="1076320" y="825892"/>
                </a:lnTo>
                <a:close/>
                <a:moveTo>
                  <a:pt x="2115760" y="689035"/>
                </a:moveTo>
                <a:lnTo>
                  <a:pt x="2034001" y="770030"/>
                </a:lnTo>
                <a:lnTo>
                  <a:pt x="2197519" y="770030"/>
                </a:lnTo>
                <a:close/>
                <a:moveTo>
                  <a:pt x="1892075" y="689035"/>
                </a:moveTo>
                <a:lnTo>
                  <a:pt x="1810316" y="770030"/>
                </a:lnTo>
                <a:lnTo>
                  <a:pt x="1953483" y="770030"/>
                </a:lnTo>
                <a:lnTo>
                  <a:pt x="1973834" y="770030"/>
                </a:lnTo>
                <a:close/>
                <a:moveTo>
                  <a:pt x="1668390" y="689035"/>
                </a:moveTo>
                <a:lnTo>
                  <a:pt x="1586631" y="770030"/>
                </a:lnTo>
                <a:lnTo>
                  <a:pt x="1750149" y="770030"/>
                </a:lnTo>
                <a:close/>
                <a:moveTo>
                  <a:pt x="1444705" y="689035"/>
                </a:moveTo>
                <a:lnTo>
                  <a:pt x="1362946" y="770030"/>
                </a:lnTo>
                <a:lnTo>
                  <a:pt x="1526464" y="770030"/>
                </a:lnTo>
                <a:close/>
                <a:moveTo>
                  <a:pt x="1221020" y="689035"/>
                </a:moveTo>
                <a:lnTo>
                  <a:pt x="1139261" y="770030"/>
                </a:lnTo>
                <a:lnTo>
                  <a:pt x="1302779" y="770030"/>
                </a:lnTo>
                <a:close/>
                <a:moveTo>
                  <a:pt x="2030803" y="604873"/>
                </a:moveTo>
                <a:lnTo>
                  <a:pt x="2030803" y="725855"/>
                </a:lnTo>
                <a:lnTo>
                  <a:pt x="2092155" y="665650"/>
                </a:lnTo>
                <a:close/>
                <a:moveTo>
                  <a:pt x="1807118" y="604873"/>
                </a:moveTo>
                <a:lnTo>
                  <a:pt x="1807118" y="725855"/>
                </a:lnTo>
                <a:lnTo>
                  <a:pt x="1868470" y="665650"/>
                </a:lnTo>
                <a:close/>
                <a:moveTo>
                  <a:pt x="1359748" y="604873"/>
                </a:moveTo>
                <a:lnTo>
                  <a:pt x="1359748" y="725855"/>
                </a:lnTo>
                <a:lnTo>
                  <a:pt x="1421100" y="665650"/>
                </a:lnTo>
                <a:close/>
                <a:moveTo>
                  <a:pt x="1583433" y="604872"/>
                </a:moveTo>
                <a:lnTo>
                  <a:pt x="1583433" y="725855"/>
                </a:lnTo>
                <a:lnTo>
                  <a:pt x="1644785" y="665650"/>
                </a:lnTo>
                <a:close/>
                <a:moveTo>
                  <a:pt x="1537713" y="596897"/>
                </a:moveTo>
                <a:lnTo>
                  <a:pt x="1468310" y="665651"/>
                </a:lnTo>
                <a:lnTo>
                  <a:pt x="1537713" y="733756"/>
                </a:lnTo>
                <a:close/>
                <a:moveTo>
                  <a:pt x="1985083" y="596896"/>
                </a:moveTo>
                <a:lnTo>
                  <a:pt x="1915680" y="665651"/>
                </a:lnTo>
                <a:lnTo>
                  <a:pt x="1985083" y="733756"/>
                </a:lnTo>
                <a:close/>
                <a:moveTo>
                  <a:pt x="1761398" y="596896"/>
                </a:moveTo>
                <a:lnTo>
                  <a:pt x="1691995" y="665651"/>
                </a:lnTo>
                <a:lnTo>
                  <a:pt x="1761398" y="733756"/>
                </a:lnTo>
                <a:close/>
                <a:moveTo>
                  <a:pt x="1314028" y="596896"/>
                </a:moveTo>
                <a:lnTo>
                  <a:pt x="1244625" y="665651"/>
                </a:lnTo>
                <a:lnTo>
                  <a:pt x="1314028" y="733756"/>
                </a:lnTo>
                <a:close/>
                <a:moveTo>
                  <a:pt x="1807118" y="544337"/>
                </a:moveTo>
                <a:lnTo>
                  <a:pt x="1807118" y="559118"/>
                </a:lnTo>
                <a:lnTo>
                  <a:pt x="1892075" y="642486"/>
                </a:lnTo>
                <a:lnTo>
                  <a:pt x="1985083" y="551217"/>
                </a:lnTo>
                <a:lnTo>
                  <a:pt x="1985083" y="544337"/>
                </a:lnTo>
                <a:close/>
                <a:moveTo>
                  <a:pt x="1583433" y="544337"/>
                </a:moveTo>
                <a:lnTo>
                  <a:pt x="1583433" y="559118"/>
                </a:lnTo>
                <a:lnTo>
                  <a:pt x="1668390" y="642486"/>
                </a:lnTo>
                <a:lnTo>
                  <a:pt x="1761398" y="551217"/>
                </a:lnTo>
                <a:lnTo>
                  <a:pt x="1761398" y="544337"/>
                </a:lnTo>
                <a:close/>
                <a:moveTo>
                  <a:pt x="1359748" y="544337"/>
                </a:moveTo>
                <a:lnTo>
                  <a:pt x="1359748" y="559118"/>
                </a:lnTo>
                <a:lnTo>
                  <a:pt x="1444705" y="642486"/>
                </a:lnTo>
                <a:lnTo>
                  <a:pt x="1537713" y="551217"/>
                </a:lnTo>
                <a:lnTo>
                  <a:pt x="1537713" y="544337"/>
                </a:lnTo>
                <a:close/>
                <a:moveTo>
                  <a:pt x="2118717" y="406859"/>
                </a:moveTo>
                <a:lnTo>
                  <a:pt x="2036331" y="488475"/>
                </a:lnTo>
                <a:lnTo>
                  <a:pt x="2201103" y="488475"/>
                </a:lnTo>
                <a:close/>
                <a:moveTo>
                  <a:pt x="1895032" y="406859"/>
                </a:moveTo>
                <a:lnTo>
                  <a:pt x="1812646" y="488475"/>
                </a:lnTo>
                <a:lnTo>
                  <a:pt x="1955092" y="488475"/>
                </a:lnTo>
                <a:lnTo>
                  <a:pt x="1977418" y="488475"/>
                </a:lnTo>
                <a:close/>
                <a:moveTo>
                  <a:pt x="1671347" y="406859"/>
                </a:moveTo>
                <a:lnTo>
                  <a:pt x="1588961" y="488475"/>
                </a:lnTo>
                <a:lnTo>
                  <a:pt x="1753733" y="488475"/>
                </a:lnTo>
                <a:close/>
                <a:moveTo>
                  <a:pt x="2033760" y="322696"/>
                </a:moveTo>
                <a:lnTo>
                  <a:pt x="2033760" y="443679"/>
                </a:lnTo>
                <a:lnTo>
                  <a:pt x="2095112" y="383474"/>
                </a:lnTo>
                <a:close/>
                <a:moveTo>
                  <a:pt x="1810075" y="322696"/>
                </a:moveTo>
                <a:lnTo>
                  <a:pt x="1810075" y="443679"/>
                </a:lnTo>
                <a:lnTo>
                  <a:pt x="1871427" y="383474"/>
                </a:lnTo>
                <a:close/>
                <a:moveTo>
                  <a:pt x="1988040" y="314720"/>
                </a:moveTo>
                <a:lnTo>
                  <a:pt x="1918637" y="383474"/>
                </a:lnTo>
                <a:lnTo>
                  <a:pt x="1988040" y="451580"/>
                </a:lnTo>
                <a:close/>
                <a:moveTo>
                  <a:pt x="1764355" y="314720"/>
                </a:moveTo>
                <a:lnTo>
                  <a:pt x="1694952" y="383474"/>
                </a:lnTo>
                <a:lnTo>
                  <a:pt x="1764355" y="451580"/>
                </a:lnTo>
                <a:close/>
                <a:moveTo>
                  <a:pt x="2033760" y="268985"/>
                </a:moveTo>
                <a:lnTo>
                  <a:pt x="2033760" y="276942"/>
                </a:lnTo>
                <a:lnTo>
                  <a:pt x="2118717" y="360310"/>
                </a:lnTo>
                <a:lnTo>
                  <a:pt x="2211782" y="268985"/>
                </a:lnTo>
                <a:close/>
                <a:moveTo>
                  <a:pt x="1810075" y="268985"/>
                </a:moveTo>
                <a:lnTo>
                  <a:pt x="1810075" y="276942"/>
                </a:lnTo>
                <a:lnTo>
                  <a:pt x="1895032" y="360310"/>
                </a:lnTo>
                <a:lnTo>
                  <a:pt x="1988040" y="269041"/>
                </a:lnTo>
                <a:lnTo>
                  <a:pt x="1988040" y="268985"/>
                </a:lnTo>
                <a:close/>
                <a:moveTo>
                  <a:pt x="2120538" y="125840"/>
                </a:moveTo>
                <a:lnTo>
                  <a:pt x="2035581" y="210002"/>
                </a:lnTo>
                <a:lnTo>
                  <a:pt x="2035581" y="213123"/>
                </a:lnTo>
                <a:lnTo>
                  <a:pt x="2208645" y="213123"/>
                </a:lnTo>
                <a:close/>
                <a:moveTo>
                  <a:pt x="2216118" y="0"/>
                </a:moveTo>
                <a:lnTo>
                  <a:pt x="2216118" y="31154"/>
                </a:lnTo>
                <a:lnTo>
                  <a:pt x="2144143" y="102455"/>
                </a:lnTo>
                <a:lnTo>
                  <a:pt x="2216118" y="173085"/>
                </a:lnTo>
                <a:lnTo>
                  <a:pt x="2216118" y="268985"/>
                </a:lnTo>
                <a:lnTo>
                  <a:pt x="2215304" y="268985"/>
                </a:lnTo>
                <a:lnTo>
                  <a:pt x="2216118" y="269731"/>
                </a:lnTo>
                <a:lnTo>
                  <a:pt x="2216118" y="310369"/>
                </a:lnTo>
                <a:lnTo>
                  <a:pt x="2142322" y="383474"/>
                </a:lnTo>
                <a:lnTo>
                  <a:pt x="2216118" y="455891"/>
                </a:lnTo>
                <a:lnTo>
                  <a:pt x="2216118" y="544337"/>
                </a:lnTo>
                <a:lnTo>
                  <a:pt x="2030803" y="544337"/>
                </a:lnTo>
                <a:lnTo>
                  <a:pt x="2030803" y="559118"/>
                </a:lnTo>
                <a:lnTo>
                  <a:pt x="2115760" y="642486"/>
                </a:lnTo>
                <a:lnTo>
                  <a:pt x="2210526" y="549492"/>
                </a:lnTo>
                <a:lnTo>
                  <a:pt x="2216118" y="554618"/>
                </a:lnTo>
                <a:lnTo>
                  <a:pt x="2216118" y="589616"/>
                </a:lnTo>
                <a:lnTo>
                  <a:pt x="2139365" y="665651"/>
                </a:lnTo>
                <a:lnTo>
                  <a:pt x="2216118" y="740968"/>
                </a:lnTo>
                <a:lnTo>
                  <a:pt x="2216118" y="850554"/>
                </a:lnTo>
                <a:lnTo>
                  <a:pt x="2141969" y="924010"/>
                </a:lnTo>
                <a:lnTo>
                  <a:pt x="2216118" y="996772"/>
                </a:lnTo>
                <a:lnTo>
                  <a:pt x="2216118" y="1038286"/>
                </a:lnTo>
                <a:lnTo>
                  <a:pt x="2213130" y="1041274"/>
                </a:lnTo>
                <a:lnTo>
                  <a:pt x="2118364" y="947394"/>
                </a:lnTo>
                <a:lnTo>
                  <a:pt x="2033407" y="1031557"/>
                </a:lnTo>
                <a:lnTo>
                  <a:pt x="2033407" y="1057834"/>
                </a:lnTo>
                <a:lnTo>
                  <a:pt x="2216118" y="1057834"/>
                </a:lnTo>
                <a:lnTo>
                  <a:pt x="2216118" y="1141467"/>
                </a:lnTo>
                <a:lnTo>
                  <a:pt x="2140689" y="1216191"/>
                </a:lnTo>
                <a:lnTo>
                  <a:pt x="2216118" y="1290209"/>
                </a:lnTo>
                <a:lnTo>
                  <a:pt x="2216118" y="1329187"/>
                </a:lnTo>
                <a:lnTo>
                  <a:pt x="2211850" y="1333455"/>
                </a:lnTo>
                <a:lnTo>
                  <a:pt x="2117084" y="1239575"/>
                </a:lnTo>
                <a:lnTo>
                  <a:pt x="2032127" y="1323738"/>
                </a:lnTo>
                <a:lnTo>
                  <a:pt x="2032127" y="1335402"/>
                </a:lnTo>
                <a:lnTo>
                  <a:pt x="2216118" y="1335402"/>
                </a:lnTo>
                <a:lnTo>
                  <a:pt x="2216118" y="1391264"/>
                </a:lnTo>
                <a:lnTo>
                  <a:pt x="0" y="1391264"/>
                </a:lnTo>
                <a:lnTo>
                  <a:pt x="88981" y="1335402"/>
                </a:lnTo>
                <a:lnTo>
                  <a:pt x="196209" y="1335402"/>
                </a:lnTo>
                <a:lnTo>
                  <a:pt x="196209" y="1326580"/>
                </a:lnTo>
                <a:lnTo>
                  <a:pt x="160066" y="1290776"/>
                </a:lnTo>
                <a:lnTo>
                  <a:pt x="189315" y="1272414"/>
                </a:lnTo>
                <a:lnTo>
                  <a:pt x="196209" y="1279179"/>
                </a:lnTo>
                <a:lnTo>
                  <a:pt x="196209" y="1268085"/>
                </a:lnTo>
                <a:lnTo>
                  <a:pt x="241929" y="1239383"/>
                </a:lnTo>
                <a:lnTo>
                  <a:pt x="241929" y="1267165"/>
                </a:lnTo>
                <a:lnTo>
                  <a:pt x="303281" y="1206961"/>
                </a:lnTo>
                <a:lnTo>
                  <a:pt x="299515" y="1203231"/>
                </a:lnTo>
                <a:lnTo>
                  <a:pt x="531114" y="1057834"/>
                </a:lnTo>
                <a:lnTo>
                  <a:pt x="645205" y="1057834"/>
                </a:lnTo>
                <a:lnTo>
                  <a:pt x="645205" y="1035788"/>
                </a:lnTo>
                <a:lnTo>
                  <a:pt x="614571" y="1005441"/>
                </a:lnTo>
                <a:lnTo>
                  <a:pt x="643839" y="987066"/>
                </a:lnTo>
                <a:lnTo>
                  <a:pt x="645205" y="988406"/>
                </a:lnTo>
                <a:lnTo>
                  <a:pt x="645205" y="986209"/>
                </a:lnTo>
                <a:lnTo>
                  <a:pt x="690925" y="957506"/>
                </a:lnTo>
                <a:lnTo>
                  <a:pt x="690925" y="999995"/>
                </a:lnTo>
                <a:lnTo>
                  <a:pt x="752277" y="939791"/>
                </a:lnTo>
                <a:lnTo>
                  <a:pt x="739424" y="927059"/>
                </a:lnTo>
                <a:lnTo>
                  <a:pt x="768141" y="909031"/>
                </a:lnTo>
                <a:lnTo>
                  <a:pt x="775882" y="916627"/>
                </a:lnTo>
                <a:lnTo>
                  <a:pt x="811118" y="882050"/>
                </a:lnTo>
                <a:lnTo>
                  <a:pt x="989552" y="770030"/>
                </a:lnTo>
                <a:lnTo>
                  <a:pt x="1079094" y="770030"/>
                </a:lnTo>
                <a:lnTo>
                  <a:pt x="1044361" y="735622"/>
                </a:lnTo>
                <a:lnTo>
                  <a:pt x="1073562" y="717289"/>
                </a:lnTo>
                <a:lnTo>
                  <a:pt x="1090343" y="733756"/>
                </a:lnTo>
                <a:lnTo>
                  <a:pt x="1090343" y="706754"/>
                </a:lnTo>
                <a:lnTo>
                  <a:pt x="1136063" y="678051"/>
                </a:lnTo>
                <a:lnTo>
                  <a:pt x="1136063" y="725855"/>
                </a:lnTo>
                <a:lnTo>
                  <a:pt x="1197415" y="665650"/>
                </a:lnTo>
                <a:lnTo>
                  <a:pt x="1181279" y="649665"/>
                </a:lnTo>
                <a:lnTo>
                  <a:pt x="1209976" y="631649"/>
                </a:lnTo>
                <a:lnTo>
                  <a:pt x="1221020" y="642486"/>
                </a:lnTo>
                <a:lnTo>
                  <a:pt x="1271288" y="593158"/>
                </a:lnTo>
                <a:lnTo>
                  <a:pt x="1438035" y="488475"/>
                </a:lnTo>
                <a:lnTo>
                  <a:pt x="1530048" y="488475"/>
                </a:lnTo>
                <a:lnTo>
                  <a:pt x="1494356" y="453117"/>
                </a:lnTo>
                <a:lnTo>
                  <a:pt x="1523556" y="434786"/>
                </a:lnTo>
                <a:lnTo>
                  <a:pt x="1540670" y="451580"/>
                </a:lnTo>
                <a:lnTo>
                  <a:pt x="1540670" y="424042"/>
                </a:lnTo>
                <a:lnTo>
                  <a:pt x="1586390" y="395339"/>
                </a:lnTo>
                <a:lnTo>
                  <a:pt x="1586390" y="443679"/>
                </a:lnTo>
                <a:lnTo>
                  <a:pt x="1647742" y="383474"/>
                </a:lnTo>
                <a:lnTo>
                  <a:pt x="1631275" y="367161"/>
                </a:lnTo>
                <a:lnTo>
                  <a:pt x="1659970" y="349146"/>
                </a:lnTo>
                <a:lnTo>
                  <a:pt x="1671347" y="360310"/>
                </a:lnTo>
                <a:lnTo>
                  <a:pt x="1723132" y="309494"/>
                </a:lnTo>
                <a:lnTo>
                  <a:pt x="1876638" y="213123"/>
                </a:lnTo>
                <a:lnTo>
                  <a:pt x="1958049" y="213123"/>
                </a:lnTo>
                <a:lnTo>
                  <a:pt x="1984960" y="213123"/>
                </a:lnTo>
                <a:lnTo>
                  <a:pt x="1942942" y="171498"/>
                </a:lnTo>
                <a:lnTo>
                  <a:pt x="1972138" y="153169"/>
                </a:lnTo>
                <a:lnTo>
                  <a:pt x="1989861" y="170560"/>
                </a:lnTo>
                <a:lnTo>
                  <a:pt x="1989861" y="142043"/>
                </a:lnTo>
                <a:lnTo>
                  <a:pt x="2035581" y="113340"/>
                </a:lnTo>
                <a:lnTo>
                  <a:pt x="2035581" y="162660"/>
                </a:lnTo>
                <a:lnTo>
                  <a:pt x="2096933" y="102455"/>
                </a:lnTo>
                <a:lnTo>
                  <a:pt x="2079860" y="85542"/>
                </a:lnTo>
                <a:lnTo>
                  <a:pt x="2108552" y="67529"/>
                </a:lnTo>
                <a:lnTo>
                  <a:pt x="2120538" y="79291"/>
                </a:lnTo>
                <a:lnTo>
                  <a:pt x="2175095" y="25754"/>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42" name="Group 41">
            <a:extLst>
              <a:ext uri="{FF2B5EF4-FFF2-40B4-BE49-F238E27FC236}">
                <a16:creationId xmlns:a16="http://schemas.microsoft.com/office/drawing/2014/main" id="{16ED78B2-719D-4973-B7D7-BA4C0F84F8B8}"/>
              </a:ext>
            </a:extLst>
          </p:cNvPr>
          <p:cNvGrpSpPr/>
          <p:nvPr/>
        </p:nvGrpSpPr>
        <p:grpSpPr>
          <a:xfrm>
            <a:off x="3558162" y="4751971"/>
            <a:ext cx="8637023" cy="2118017"/>
            <a:chOff x="3558162" y="4751971"/>
            <a:chExt cx="8637023" cy="2118017"/>
          </a:xfrm>
        </p:grpSpPr>
        <p:sp>
          <p:nvSpPr>
            <p:cNvPr id="45" name="Freeform 5">
              <a:extLst>
                <a:ext uri="{FF2B5EF4-FFF2-40B4-BE49-F238E27FC236}">
                  <a16:creationId xmlns:a16="http://schemas.microsoft.com/office/drawing/2014/main" id="{FF4E6F5E-FF67-4EB2-9BBE-D9403C4450E8}"/>
                </a:ext>
              </a:extLst>
            </p:cNvPr>
            <p:cNvSpPr>
              <a:spLocks noEditPoints="1"/>
            </p:cNvSpPr>
            <p:nvPr/>
          </p:nvSpPr>
          <p:spPr bwMode="auto">
            <a:xfrm>
              <a:off x="6420027" y="4751971"/>
              <a:ext cx="5775158" cy="2106029"/>
            </a:xfrm>
            <a:custGeom>
              <a:avLst/>
              <a:gdLst>
                <a:gd name="T0" fmla="*/ 692 w 2980"/>
                <a:gd name="T1" fmla="*/ 625 h 1086"/>
                <a:gd name="T2" fmla="*/ 1350 w 2980"/>
                <a:gd name="T3" fmla="*/ 765 h 1086"/>
                <a:gd name="T4" fmla="*/ 1662 w 2980"/>
                <a:gd name="T5" fmla="*/ 831 h 1086"/>
                <a:gd name="T6" fmla="*/ 1686 w 2980"/>
                <a:gd name="T7" fmla="*/ 716 h 1086"/>
                <a:gd name="T8" fmla="*/ 1668 w 2980"/>
                <a:gd name="T9" fmla="*/ 547 h 1086"/>
                <a:gd name="T10" fmla="*/ 1693 w 2980"/>
                <a:gd name="T11" fmla="*/ 451 h 1086"/>
                <a:gd name="T12" fmla="*/ 1732 w 2980"/>
                <a:gd name="T13" fmla="*/ 173 h 1086"/>
                <a:gd name="T14" fmla="*/ 1836 w 2980"/>
                <a:gd name="T15" fmla="*/ 22 h 1086"/>
                <a:gd name="T16" fmla="*/ 1949 w 2980"/>
                <a:gd name="T17" fmla="*/ 123 h 1086"/>
                <a:gd name="T18" fmla="*/ 1876 w 2980"/>
                <a:gd name="T19" fmla="*/ 190 h 1086"/>
                <a:gd name="T20" fmla="*/ 1876 w 2980"/>
                <a:gd name="T21" fmla="*/ 315 h 1086"/>
                <a:gd name="T22" fmla="*/ 1959 w 2980"/>
                <a:gd name="T23" fmla="*/ 445 h 1086"/>
                <a:gd name="T24" fmla="*/ 1963 w 2980"/>
                <a:gd name="T25" fmla="*/ 549 h 1086"/>
                <a:gd name="T26" fmla="*/ 1947 w 2980"/>
                <a:gd name="T27" fmla="*/ 572 h 1086"/>
                <a:gd name="T28" fmla="*/ 1921 w 2980"/>
                <a:gd name="T29" fmla="*/ 587 h 1086"/>
                <a:gd name="T30" fmla="*/ 1880 w 2980"/>
                <a:gd name="T31" fmla="*/ 612 h 1086"/>
                <a:gd name="T32" fmla="*/ 2031 w 2980"/>
                <a:gd name="T33" fmla="*/ 662 h 1086"/>
                <a:gd name="T34" fmla="*/ 2195 w 2980"/>
                <a:gd name="T35" fmla="*/ 411 h 1086"/>
                <a:gd name="T36" fmla="*/ 2174 w 2980"/>
                <a:gd name="T37" fmla="*/ 364 h 1086"/>
                <a:gd name="T38" fmla="*/ 2163 w 2980"/>
                <a:gd name="T39" fmla="*/ 250 h 1086"/>
                <a:gd name="T40" fmla="*/ 2289 w 2980"/>
                <a:gd name="T41" fmla="*/ 309 h 1086"/>
                <a:gd name="T42" fmla="*/ 2341 w 2980"/>
                <a:gd name="T43" fmla="*/ 468 h 1086"/>
                <a:gd name="T44" fmla="*/ 2382 w 2980"/>
                <a:gd name="T45" fmla="*/ 504 h 1086"/>
                <a:gd name="T46" fmla="*/ 2451 w 2980"/>
                <a:gd name="T47" fmla="*/ 331 h 1086"/>
                <a:gd name="T48" fmla="*/ 2514 w 2980"/>
                <a:gd name="T49" fmla="*/ 246 h 1086"/>
                <a:gd name="T50" fmla="*/ 2622 w 2980"/>
                <a:gd name="T51" fmla="*/ 226 h 1086"/>
                <a:gd name="T52" fmla="*/ 2684 w 2980"/>
                <a:gd name="T53" fmla="*/ 335 h 1086"/>
                <a:gd name="T54" fmla="*/ 2710 w 2980"/>
                <a:gd name="T55" fmla="*/ 558 h 1086"/>
                <a:gd name="T56" fmla="*/ 2757 w 2980"/>
                <a:gd name="T57" fmla="*/ 626 h 1086"/>
                <a:gd name="T58" fmla="*/ 2773 w 2980"/>
                <a:gd name="T59" fmla="*/ 697 h 1086"/>
                <a:gd name="T60" fmla="*/ 2727 w 2980"/>
                <a:gd name="T61" fmla="*/ 770 h 1086"/>
                <a:gd name="T62" fmla="*/ 2664 w 2980"/>
                <a:gd name="T63" fmla="*/ 906 h 1086"/>
                <a:gd name="T64" fmla="*/ 2980 w 2980"/>
                <a:gd name="T65" fmla="*/ 998 h 1086"/>
                <a:gd name="T66" fmla="*/ 2343 w 2980"/>
                <a:gd name="T67" fmla="*/ 754 h 1086"/>
                <a:gd name="T68" fmla="*/ 2434 w 2980"/>
                <a:gd name="T69" fmla="*/ 842 h 1086"/>
                <a:gd name="T70" fmla="*/ 2466 w 2980"/>
                <a:gd name="T71" fmla="*/ 584 h 1086"/>
                <a:gd name="T72" fmla="*/ 2476 w 2980"/>
                <a:gd name="T73" fmla="*/ 480 h 1086"/>
                <a:gd name="T74" fmla="*/ 2385 w 2980"/>
                <a:gd name="T75" fmla="*/ 557 h 1086"/>
                <a:gd name="T76" fmla="*/ 2337 w 2980"/>
                <a:gd name="T77" fmla="*/ 621 h 1086"/>
                <a:gd name="T78" fmla="*/ 2338 w 2980"/>
                <a:gd name="T79" fmla="*/ 706 h 1086"/>
                <a:gd name="T80" fmla="*/ 2101 w 2980"/>
                <a:gd name="T81" fmla="*/ 618 h 1086"/>
                <a:gd name="T82" fmla="*/ 2156 w 2980"/>
                <a:gd name="T83" fmla="*/ 738 h 1086"/>
                <a:gd name="T84" fmla="*/ 2186 w 2980"/>
                <a:gd name="T85" fmla="*/ 671 h 1086"/>
                <a:gd name="T86" fmla="*/ 2185 w 2980"/>
                <a:gd name="T87" fmla="*/ 524 h 1086"/>
                <a:gd name="T88" fmla="*/ 1875 w 2980"/>
                <a:gd name="T89" fmla="*/ 494 h 1086"/>
                <a:gd name="T90" fmla="*/ 1898 w 2980"/>
                <a:gd name="T91" fmla="*/ 550 h 1086"/>
                <a:gd name="T92" fmla="*/ 1900 w 2980"/>
                <a:gd name="T93" fmla="*/ 515 h 1086"/>
                <a:gd name="T94" fmla="*/ 2712 w 2980"/>
                <a:gd name="T95" fmla="*/ 705 h 1086"/>
                <a:gd name="T96" fmla="*/ 2681 w 2980"/>
                <a:gd name="T97" fmla="*/ 766 h 1086"/>
                <a:gd name="T98" fmla="*/ 2717 w 2980"/>
                <a:gd name="T99" fmla="*/ 679 h 1086"/>
                <a:gd name="T100" fmla="*/ 1878 w 2980"/>
                <a:gd name="T101" fmla="*/ 592 h 1086"/>
                <a:gd name="T102" fmla="*/ 2768 w 2980"/>
                <a:gd name="T103" fmla="*/ 671 h 1086"/>
                <a:gd name="T104" fmla="*/ 2724 w 2980"/>
                <a:gd name="T105" fmla="*/ 758 h 1086"/>
                <a:gd name="T106" fmla="*/ 2714 w 2980"/>
                <a:gd name="T107" fmla="*/ 764 h 1086"/>
                <a:gd name="T108" fmla="*/ 2697 w 2980"/>
                <a:gd name="T109" fmla="*/ 805 h 1086"/>
                <a:gd name="T110" fmla="*/ 2360 w 2980"/>
                <a:gd name="T111" fmla="*/ 608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80" h="1086">
                  <a:moveTo>
                    <a:pt x="0" y="806"/>
                  </a:moveTo>
                  <a:cubicBezTo>
                    <a:pt x="23" y="800"/>
                    <a:pt x="45" y="795"/>
                    <a:pt x="68" y="789"/>
                  </a:cubicBezTo>
                  <a:cubicBezTo>
                    <a:pt x="216" y="750"/>
                    <a:pt x="364" y="710"/>
                    <a:pt x="513" y="671"/>
                  </a:cubicBezTo>
                  <a:cubicBezTo>
                    <a:pt x="568" y="656"/>
                    <a:pt x="624" y="641"/>
                    <a:pt x="680" y="626"/>
                  </a:cubicBezTo>
                  <a:cubicBezTo>
                    <a:pt x="684" y="625"/>
                    <a:pt x="688" y="624"/>
                    <a:pt x="692" y="625"/>
                  </a:cubicBezTo>
                  <a:cubicBezTo>
                    <a:pt x="739" y="636"/>
                    <a:pt x="785" y="647"/>
                    <a:pt x="832" y="657"/>
                  </a:cubicBezTo>
                  <a:cubicBezTo>
                    <a:pt x="902" y="673"/>
                    <a:pt x="972" y="689"/>
                    <a:pt x="1041" y="705"/>
                  </a:cubicBezTo>
                  <a:cubicBezTo>
                    <a:pt x="1096" y="717"/>
                    <a:pt x="1151" y="729"/>
                    <a:pt x="1205" y="742"/>
                  </a:cubicBezTo>
                  <a:cubicBezTo>
                    <a:pt x="1243" y="750"/>
                    <a:pt x="1280" y="760"/>
                    <a:pt x="1318" y="767"/>
                  </a:cubicBezTo>
                  <a:cubicBezTo>
                    <a:pt x="1328" y="769"/>
                    <a:pt x="1340" y="766"/>
                    <a:pt x="1350" y="765"/>
                  </a:cubicBezTo>
                  <a:cubicBezTo>
                    <a:pt x="1396" y="759"/>
                    <a:pt x="1441" y="755"/>
                    <a:pt x="1486" y="770"/>
                  </a:cubicBezTo>
                  <a:cubicBezTo>
                    <a:pt x="1508" y="778"/>
                    <a:pt x="1528" y="788"/>
                    <a:pt x="1541" y="808"/>
                  </a:cubicBezTo>
                  <a:cubicBezTo>
                    <a:pt x="1549" y="821"/>
                    <a:pt x="1562" y="822"/>
                    <a:pt x="1574" y="825"/>
                  </a:cubicBezTo>
                  <a:cubicBezTo>
                    <a:pt x="1599" y="830"/>
                    <a:pt x="1623" y="835"/>
                    <a:pt x="1647" y="840"/>
                  </a:cubicBezTo>
                  <a:cubicBezTo>
                    <a:pt x="1655" y="842"/>
                    <a:pt x="1661" y="839"/>
                    <a:pt x="1662" y="831"/>
                  </a:cubicBezTo>
                  <a:cubicBezTo>
                    <a:pt x="1663" y="826"/>
                    <a:pt x="1662" y="821"/>
                    <a:pt x="1663" y="816"/>
                  </a:cubicBezTo>
                  <a:cubicBezTo>
                    <a:pt x="1665" y="808"/>
                    <a:pt x="1667" y="799"/>
                    <a:pt x="1672" y="792"/>
                  </a:cubicBezTo>
                  <a:cubicBezTo>
                    <a:pt x="1678" y="781"/>
                    <a:pt x="1686" y="770"/>
                    <a:pt x="1692" y="760"/>
                  </a:cubicBezTo>
                  <a:cubicBezTo>
                    <a:pt x="1694" y="757"/>
                    <a:pt x="1694" y="753"/>
                    <a:pt x="1694" y="750"/>
                  </a:cubicBezTo>
                  <a:cubicBezTo>
                    <a:pt x="1691" y="739"/>
                    <a:pt x="1687" y="727"/>
                    <a:pt x="1686" y="716"/>
                  </a:cubicBezTo>
                  <a:cubicBezTo>
                    <a:pt x="1685" y="707"/>
                    <a:pt x="1689" y="698"/>
                    <a:pt x="1690" y="690"/>
                  </a:cubicBezTo>
                  <a:cubicBezTo>
                    <a:pt x="1690" y="685"/>
                    <a:pt x="1691" y="679"/>
                    <a:pt x="1690" y="675"/>
                  </a:cubicBezTo>
                  <a:cubicBezTo>
                    <a:pt x="1683" y="649"/>
                    <a:pt x="1674" y="624"/>
                    <a:pt x="1675" y="597"/>
                  </a:cubicBezTo>
                  <a:cubicBezTo>
                    <a:pt x="1676" y="585"/>
                    <a:pt x="1675" y="572"/>
                    <a:pt x="1674" y="559"/>
                  </a:cubicBezTo>
                  <a:cubicBezTo>
                    <a:pt x="1674" y="555"/>
                    <a:pt x="1671" y="551"/>
                    <a:pt x="1668" y="547"/>
                  </a:cubicBezTo>
                  <a:cubicBezTo>
                    <a:pt x="1665" y="542"/>
                    <a:pt x="1658" y="536"/>
                    <a:pt x="1659" y="532"/>
                  </a:cubicBezTo>
                  <a:cubicBezTo>
                    <a:pt x="1661" y="523"/>
                    <a:pt x="1667" y="515"/>
                    <a:pt x="1671" y="506"/>
                  </a:cubicBezTo>
                  <a:cubicBezTo>
                    <a:pt x="1674" y="501"/>
                    <a:pt x="1679" y="496"/>
                    <a:pt x="1681" y="491"/>
                  </a:cubicBezTo>
                  <a:cubicBezTo>
                    <a:pt x="1687" y="480"/>
                    <a:pt x="1692" y="468"/>
                    <a:pt x="1698" y="454"/>
                  </a:cubicBezTo>
                  <a:cubicBezTo>
                    <a:pt x="1697" y="454"/>
                    <a:pt x="1695" y="452"/>
                    <a:pt x="1693" y="451"/>
                  </a:cubicBezTo>
                  <a:cubicBezTo>
                    <a:pt x="1689" y="447"/>
                    <a:pt x="1687" y="443"/>
                    <a:pt x="1692" y="438"/>
                  </a:cubicBezTo>
                  <a:cubicBezTo>
                    <a:pt x="1706" y="422"/>
                    <a:pt x="1708" y="404"/>
                    <a:pt x="1704" y="384"/>
                  </a:cubicBezTo>
                  <a:cubicBezTo>
                    <a:pt x="1699" y="365"/>
                    <a:pt x="1694" y="346"/>
                    <a:pt x="1692" y="327"/>
                  </a:cubicBezTo>
                  <a:cubicBezTo>
                    <a:pt x="1690" y="298"/>
                    <a:pt x="1695" y="269"/>
                    <a:pt x="1701" y="241"/>
                  </a:cubicBezTo>
                  <a:cubicBezTo>
                    <a:pt x="1707" y="216"/>
                    <a:pt x="1715" y="192"/>
                    <a:pt x="1732" y="173"/>
                  </a:cubicBezTo>
                  <a:cubicBezTo>
                    <a:pt x="1738" y="167"/>
                    <a:pt x="1744" y="161"/>
                    <a:pt x="1752" y="156"/>
                  </a:cubicBezTo>
                  <a:cubicBezTo>
                    <a:pt x="1761" y="149"/>
                    <a:pt x="1772" y="146"/>
                    <a:pt x="1780" y="138"/>
                  </a:cubicBezTo>
                  <a:cubicBezTo>
                    <a:pt x="1794" y="126"/>
                    <a:pt x="1803" y="111"/>
                    <a:pt x="1806" y="92"/>
                  </a:cubicBezTo>
                  <a:cubicBezTo>
                    <a:pt x="1808" y="76"/>
                    <a:pt x="1811" y="60"/>
                    <a:pt x="1822" y="47"/>
                  </a:cubicBezTo>
                  <a:cubicBezTo>
                    <a:pt x="1828" y="40"/>
                    <a:pt x="1832" y="31"/>
                    <a:pt x="1836" y="22"/>
                  </a:cubicBezTo>
                  <a:cubicBezTo>
                    <a:pt x="1845" y="5"/>
                    <a:pt x="1860" y="0"/>
                    <a:pt x="1876" y="10"/>
                  </a:cubicBezTo>
                  <a:cubicBezTo>
                    <a:pt x="1898" y="23"/>
                    <a:pt x="1919" y="38"/>
                    <a:pt x="1939" y="53"/>
                  </a:cubicBezTo>
                  <a:cubicBezTo>
                    <a:pt x="1950" y="61"/>
                    <a:pt x="1949" y="72"/>
                    <a:pt x="1942" y="84"/>
                  </a:cubicBezTo>
                  <a:cubicBezTo>
                    <a:pt x="1933" y="97"/>
                    <a:pt x="1933" y="101"/>
                    <a:pt x="1940" y="111"/>
                  </a:cubicBezTo>
                  <a:cubicBezTo>
                    <a:pt x="1943" y="115"/>
                    <a:pt x="1946" y="119"/>
                    <a:pt x="1949" y="123"/>
                  </a:cubicBezTo>
                  <a:cubicBezTo>
                    <a:pt x="1955" y="132"/>
                    <a:pt x="1952" y="138"/>
                    <a:pt x="1940" y="138"/>
                  </a:cubicBezTo>
                  <a:cubicBezTo>
                    <a:pt x="1935" y="138"/>
                    <a:pt x="1930" y="136"/>
                    <a:pt x="1924" y="135"/>
                  </a:cubicBezTo>
                  <a:cubicBezTo>
                    <a:pt x="1919" y="142"/>
                    <a:pt x="1908" y="145"/>
                    <a:pt x="1907" y="157"/>
                  </a:cubicBezTo>
                  <a:cubicBezTo>
                    <a:pt x="1907" y="161"/>
                    <a:pt x="1899" y="163"/>
                    <a:pt x="1895" y="167"/>
                  </a:cubicBezTo>
                  <a:cubicBezTo>
                    <a:pt x="1889" y="175"/>
                    <a:pt x="1883" y="183"/>
                    <a:pt x="1876" y="190"/>
                  </a:cubicBezTo>
                  <a:cubicBezTo>
                    <a:pt x="1869" y="198"/>
                    <a:pt x="1860" y="195"/>
                    <a:pt x="1851" y="194"/>
                  </a:cubicBezTo>
                  <a:cubicBezTo>
                    <a:pt x="1849" y="193"/>
                    <a:pt x="1847" y="194"/>
                    <a:pt x="1844" y="194"/>
                  </a:cubicBezTo>
                  <a:cubicBezTo>
                    <a:pt x="1844" y="196"/>
                    <a:pt x="1844" y="199"/>
                    <a:pt x="1845" y="201"/>
                  </a:cubicBezTo>
                  <a:cubicBezTo>
                    <a:pt x="1845" y="204"/>
                    <a:pt x="1847" y="206"/>
                    <a:pt x="1849" y="209"/>
                  </a:cubicBezTo>
                  <a:cubicBezTo>
                    <a:pt x="1873" y="240"/>
                    <a:pt x="1878" y="277"/>
                    <a:pt x="1876" y="315"/>
                  </a:cubicBezTo>
                  <a:cubicBezTo>
                    <a:pt x="1875" y="331"/>
                    <a:pt x="1878" y="347"/>
                    <a:pt x="1879" y="362"/>
                  </a:cubicBezTo>
                  <a:cubicBezTo>
                    <a:pt x="1879" y="384"/>
                    <a:pt x="1894" y="395"/>
                    <a:pt x="1909" y="407"/>
                  </a:cubicBezTo>
                  <a:cubicBezTo>
                    <a:pt x="1916" y="413"/>
                    <a:pt x="1925" y="418"/>
                    <a:pt x="1933" y="423"/>
                  </a:cubicBezTo>
                  <a:cubicBezTo>
                    <a:pt x="1935" y="425"/>
                    <a:pt x="1938" y="427"/>
                    <a:pt x="1938" y="429"/>
                  </a:cubicBezTo>
                  <a:cubicBezTo>
                    <a:pt x="1941" y="439"/>
                    <a:pt x="1950" y="442"/>
                    <a:pt x="1959" y="445"/>
                  </a:cubicBezTo>
                  <a:cubicBezTo>
                    <a:pt x="1962" y="447"/>
                    <a:pt x="1965" y="449"/>
                    <a:pt x="1969" y="449"/>
                  </a:cubicBezTo>
                  <a:cubicBezTo>
                    <a:pt x="1986" y="453"/>
                    <a:pt x="1992" y="465"/>
                    <a:pt x="1995" y="480"/>
                  </a:cubicBezTo>
                  <a:cubicBezTo>
                    <a:pt x="1998" y="493"/>
                    <a:pt x="1989" y="511"/>
                    <a:pt x="1977" y="517"/>
                  </a:cubicBezTo>
                  <a:cubicBezTo>
                    <a:pt x="1971" y="520"/>
                    <a:pt x="1967" y="521"/>
                    <a:pt x="1970" y="530"/>
                  </a:cubicBezTo>
                  <a:cubicBezTo>
                    <a:pt x="1971" y="535"/>
                    <a:pt x="1965" y="542"/>
                    <a:pt x="1963" y="549"/>
                  </a:cubicBezTo>
                  <a:cubicBezTo>
                    <a:pt x="1962" y="549"/>
                    <a:pt x="1961" y="549"/>
                    <a:pt x="1959" y="548"/>
                  </a:cubicBezTo>
                  <a:cubicBezTo>
                    <a:pt x="1961" y="551"/>
                    <a:pt x="1963" y="553"/>
                    <a:pt x="1965" y="555"/>
                  </a:cubicBezTo>
                  <a:cubicBezTo>
                    <a:pt x="1966" y="557"/>
                    <a:pt x="1967" y="560"/>
                    <a:pt x="1968" y="563"/>
                  </a:cubicBezTo>
                  <a:cubicBezTo>
                    <a:pt x="1965" y="564"/>
                    <a:pt x="1962" y="566"/>
                    <a:pt x="1959" y="565"/>
                  </a:cubicBezTo>
                  <a:cubicBezTo>
                    <a:pt x="1953" y="564"/>
                    <a:pt x="1949" y="566"/>
                    <a:pt x="1947" y="572"/>
                  </a:cubicBezTo>
                  <a:cubicBezTo>
                    <a:pt x="1942" y="586"/>
                    <a:pt x="1935" y="599"/>
                    <a:pt x="1928" y="612"/>
                  </a:cubicBezTo>
                  <a:cubicBezTo>
                    <a:pt x="1927" y="614"/>
                    <a:pt x="1927" y="617"/>
                    <a:pt x="1925" y="619"/>
                  </a:cubicBezTo>
                  <a:cubicBezTo>
                    <a:pt x="1922" y="621"/>
                    <a:pt x="1918" y="621"/>
                    <a:pt x="1914" y="622"/>
                  </a:cubicBezTo>
                  <a:cubicBezTo>
                    <a:pt x="1913" y="619"/>
                    <a:pt x="1911" y="616"/>
                    <a:pt x="1912" y="613"/>
                  </a:cubicBezTo>
                  <a:cubicBezTo>
                    <a:pt x="1914" y="604"/>
                    <a:pt x="1918" y="596"/>
                    <a:pt x="1921" y="587"/>
                  </a:cubicBezTo>
                  <a:cubicBezTo>
                    <a:pt x="1922" y="585"/>
                    <a:pt x="1922" y="583"/>
                    <a:pt x="1923" y="582"/>
                  </a:cubicBezTo>
                  <a:cubicBezTo>
                    <a:pt x="1922" y="581"/>
                    <a:pt x="1922" y="581"/>
                    <a:pt x="1921" y="580"/>
                  </a:cubicBezTo>
                  <a:cubicBezTo>
                    <a:pt x="1918" y="582"/>
                    <a:pt x="1915" y="585"/>
                    <a:pt x="1912" y="587"/>
                  </a:cubicBezTo>
                  <a:cubicBezTo>
                    <a:pt x="1903" y="593"/>
                    <a:pt x="1894" y="600"/>
                    <a:pt x="1885" y="606"/>
                  </a:cubicBezTo>
                  <a:cubicBezTo>
                    <a:pt x="1883" y="608"/>
                    <a:pt x="1880" y="611"/>
                    <a:pt x="1880" y="612"/>
                  </a:cubicBezTo>
                  <a:cubicBezTo>
                    <a:pt x="1881" y="617"/>
                    <a:pt x="1883" y="623"/>
                    <a:pt x="1887" y="624"/>
                  </a:cubicBezTo>
                  <a:cubicBezTo>
                    <a:pt x="1899" y="631"/>
                    <a:pt x="1913" y="636"/>
                    <a:pt x="1926" y="642"/>
                  </a:cubicBezTo>
                  <a:cubicBezTo>
                    <a:pt x="1957" y="654"/>
                    <a:pt x="1987" y="666"/>
                    <a:pt x="2017" y="679"/>
                  </a:cubicBezTo>
                  <a:cubicBezTo>
                    <a:pt x="2024" y="682"/>
                    <a:pt x="2027" y="681"/>
                    <a:pt x="2027" y="673"/>
                  </a:cubicBezTo>
                  <a:cubicBezTo>
                    <a:pt x="2027" y="669"/>
                    <a:pt x="2030" y="666"/>
                    <a:pt x="2031" y="662"/>
                  </a:cubicBezTo>
                  <a:cubicBezTo>
                    <a:pt x="2045" y="633"/>
                    <a:pt x="2059" y="604"/>
                    <a:pt x="2075" y="575"/>
                  </a:cubicBezTo>
                  <a:cubicBezTo>
                    <a:pt x="2085" y="557"/>
                    <a:pt x="2098" y="540"/>
                    <a:pt x="2112" y="523"/>
                  </a:cubicBezTo>
                  <a:cubicBezTo>
                    <a:pt x="2128" y="503"/>
                    <a:pt x="2146" y="485"/>
                    <a:pt x="2162" y="465"/>
                  </a:cubicBezTo>
                  <a:cubicBezTo>
                    <a:pt x="2167" y="459"/>
                    <a:pt x="2170" y="452"/>
                    <a:pt x="2174" y="446"/>
                  </a:cubicBezTo>
                  <a:cubicBezTo>
                    <a:pt x="2181" y="434"/>
                    <a:pt x="2187" y="422"/>
                    <a:pt x="2195" y="411"/>
                  </a:cubicBezTo>
                  <a:cubicBezTo>
                    <a:pt x="2200" y="406"/>
                    <a:pt x="2207" y="402"/>
                    <a:pt x="2212" y="397"/>
                  </a:cubicBezTo>
                  <a:cubicBezTo>
                    <a:pt x="2215" y="395"/>
                    <a:pt x="2216" y="391"/>
                    <a:pt x="2218" y="388"/>
                  </a:cubicBezTo>
                  <a:cubicBezTo>
                    <a:pt x="2214" y="386"/>
                    <a:pt x="2209" y="383"/>
                    <a:pt x="2205" y="381"/>
                  </a:cubicBezTo>
                  <a:cubicBezTo>
                    <a:pt x="2204" y="381"/>
                    <a:pt x="2203" y="382"/>
                    <a:pt x="2202" y="382"/>
                  </a:cubicBezTo>
                  <a:cubicBezTo>
                    <a:pt x="2188" y="385"/>
                    <a:pt x="2183" y="382"/>
                    <a:pt x="2174" y="364"/>
                  </a:cubicBezTo>
                  <a:cubicBezTo>
                    <a:pt x="2170" y="357"/>
                    <a:pt x="2167" y="348"/>
                    <a:pt x="2156" y="348"/>
                  </a:cubicBezTo>
                  <a:cubicBezTo>
                    <a:pt x="2159" y="339"/>
                    <a:pt x="2154" y="337"/>
                    <a:pt x="2147" y="335"/>
                  </a:cubicBezTo>
                  <a:cubicBezTo>
                    <a:pt x="2128" y="330"/>
                    <a:pt x="2126" y="327"/>
                    <a:pt x="2139" y="312"/>
                  </a:cubicBezTo>
                  <a:cubicBezTo>
                    <a:pt x="2151" y="298"/>
                    <a:pt x="2151" y="282"/>
                    <a:pt x="2154" y="266"/>
                  </a:cubicBezTo>
                  <a:cubicBezTo>
                    <a:pt x="2155" y="260"/>
                    <a:pt x="2159" y="253"/>
                    <a:pt x="2163" y="250"/>
                  </a:cubicBezTo>
                  <a:cubicBezTo>
                    <a:pt x="2182" y="239"/>
                    <a:pt x="2204" y="234"/>
                    <a:pt x="2225" y="233"/>
                  </a:cubicBezTo>
                  <a:cubicBezTo>
                    <a:pt x="2237" y="233"/>
                    <a:pt x="2249" y="238"/>
                    <a:pt x="2255" y="249"/>
                  </a:cubicBezTo>
                  <a:cubicBezTo>
                    <a:pt x="2259" y="256"/>
                    <a:pt x="2261" y="265"/>
                    <a:pt x="2261" y="273"/>
                  </a:cubicBezTo>
                  <a:cubicBezTo>
                    <a:pt x="2261" y="282"/>
                    <a:pt x="2265" y="285"/>
                    <a:pt x="2271" y="290"/>
                  </a:cubicBezTo>
                  <a:cubicBezTo>
                    <a:pt x="2277" y="294"/>
                    <a:pt x="2282" y="301"/>
                    <a:pt x="2289" y="309"/>
                  </a:cubicBezTo>
                  <a:cubicBezTo>
                    <a:pt x="2280" y="313"/>
                    <a:pt x="2274" y="316"/>
                    <a:pt x="2267" y="319"/>
                  </a:cubicBezTo>
                  <a:cubicBezTo>
                    <a:pt x="2261" y="322"/>
                    <a:pt x="2260" y="327"/>
                    <a:pt x="2262" y="333"/>
                  </a:cubicBezTo>
                  <a:cubicBezTo>
                    <a:pt x="2266" y="348"/>
                    <a:pt x="2271" y="362"/>
                    <a:pt x="2284" y="372"/>
                  </a:cubicBezTo>
                  <a:cubicBezTo>
                    <a:pt x="2292" y="379"/>
                    <a:pt x="2299" y="388"/>
                    <a:pt x="2306" y="395"/>
                  </a:cubicBezTo>
                  <a:cubicBezTo>
                    <a:pt x="2329" y="414"/>
                    <a:pt x="2337" y="441"/>
                    <a:pt x="2341" y="468"/>
                  </a:cubicBezTo>
                  <a:cubicBezTo>
                    <a:pt x="2343" y="487"/>
                    <a:pt x="2341" y="506"/>
                    <a:pt x="2340" y="525"/>
                  </a:cubicBezTo>
                  <a:cubicBezTo>
                    <a:pt x="2340" y="539"/>
                    <a:pt x="2338" y="553"/>
                    <a:pt x="2338" y="566"/>
                  </a:cubicBezTo>
                  <a:cubicBezTo>
                    <a:pt x="2338" y="567"/>
                    <a:pt x="2339" y="568"/>
                    <a:pt x="2341" y="571"/>
                  </a:cubicBezTo>
                  <a:cubicBezTo>
                    <a:pt x="2348" y="562"/>
                    <a:pt x="2355" y="553"/>
                    <a:pt x="2360" y="544"/>
                  </a:cubicBezTo>
                  <a:cubicBezTo>
                    <a:pt x="2368" y="531"/>
                    <a:pt x="2375" y="518"/>
                    <a:pt x="2382" y="504"/>
                  </a:cubicBezTo>
                  <a:cubicBezTo>
                    <a:pt x="2389" y="491"/>
                    <a:pt x="2396" y="478"/>
                    <a:pt x="2403" y="465"/>
                  </a:cubicBezTo>
                  <a:cubicBezTo>
                    <a:pt x="2416" y="441"/>
                    <a:pt x="2430" y="418"/>
                    <a:pt x="2443" y="395"/>
                  </a:cubicBezTo>
                  <a:cubicBezTo>
                    <a:pt x="2448" y="387"/>
                    <a:pt x="2451" y="378"/>
                    <a:pt x="2455" y="370"/>
                  </a:cubicBezTo>
                  <a:cubicBezTo>
                    <a:pt x="2456" y="368"/>
                    <a:pt x="2456" y="366"/>
                    <a:pt x="2456" y="363"/>
                  </a:cubicBezTo>
                  <a:cubicBezTo>
                    <a:pt x="2454" y="352"/>
                    <a:pt x="2452" y="342"/>
                    <a:pt x="2451" y="331"/>
                  </a:cubicBezTo>
                  <a:cubicBezTo>
                    <a:pt x="2450" y="328"/>
                    <a:pt x="2452" y="326"/>
                    <a:pt x="2453" y="323"/>
                  </a:cubicBezTo>
                  <a:cubicBezTo>
                    <a:pt x="2457" y="315"/>
                    <a:pt x="2462" y="307"/>
                    <a:pt x="2466" y="298"/>
                  </a:cubicBezTo>
                  <a:cubicBezTo>
                    <a:pt x="2474" y="280"/>
                    <a:pt x="2486" y="268"/>
                    <a:pt x="2508" y="271"/>
                  </a:cubicBezTo>
                  <a:cubicBezTo>
                    <a:pt x="2513" y="271"/>
                    <a:pt x="2518" y="271"/>
                    <a:pt x="2524" y="271"/>
                  </a:cubicBezTo>
                  <a:cubicBezTo>
                    <a:pt x="2520" y="261"/>
                    <a:pt x="2517" y="253"/>
                    <a:pt x="2514" y="246"/>
                  </a:cubicBezTo>
                  <a:cubicBezTo>
                    <a:pt x="2521" y="240"/>
                    <a:pt x="2523" y="224"/>
                    <a:pt x="2518" y="213"/>
                  </a:cubicBezTo>
                  <a:cubicBezTo>
                    <a:pt x="2513" y="200"/>
                    <a:pt x="2514" y="196"/>
                    <a:pt x="2524" y="187"/>
                  </a:cubicBezTo>
                  <a:cubicBezTo>
                    <a:pt x="2546" y="166"/>
                    <a:pt x="2571" y="161"/>
                    <a:pt x="2600" y="170"/>
                  </a:cubicBezTo>
                  <a:cubicBezTo>
                    <a:pt x="2612" y="173"/>
                    <a:pt x="2617" y="183"/>
                    <a:pt x="2619" y="193"/>
                  </a:cubicBezTo>
                  <a:cubicBezTo>
                    <a:pt x="2621" y="204"/>
                    <a:pt x="2620" y="215"/>
                    <a:pt x="2622" y="226"/>
                  </a:cubicBezTo>
                  <a:cubicBezTo>
                    <a:pt x="2623" y="233"/>
                    <a:pt x="2628" y="240"/>
                    <a:pt x="2631" y="247"/>
                  </a:cubicBezTo>
                  <a:cubicBezTo>
                    <a:pt x="2625" y="246"/>
                    <a:pt x="2621" y="245"/>
                    <a:pt x="2621" y="254"/>
                  </a:cubicBezTo>
                  <a:cubicBezTo>
                    <a:pt x="2621" y="261"/>
                    <a:pt x="2619" y="268"/>
                    <a:pt x="2617" y="274"/>
                  </a:cubicBezTo>
                  <a:cubicBezTo>
                    <a:pt x="2615" y="285"/>
                    <a:pt x="2623" y="291"/>
                    <a:pt x="2630" y="296"/>
                  </a:cubicBezTo>
                  <a:cubicBezTo>
                    <a:pt x="2648" y="309"/>
                    <a:pt x="2667" y="321"/>
                    <a:pt x="2684" y="335"/>
                  </a:cubicBezTo>
                  <a:cubicBezTo>
                    <a:pt x="2698" y="346"/>
                    <a:pt x="2710" y="359"/>
                    <a:pt x="2710" y="379"/>
                  </a:cubicBezTo>
                  <a:cubicBezTo>
                    <a:pt x="2710" y="382"/>
                    <a:pt x="2711" y="385"/>
                    <a:pt x="2712" y="388"/>
                  </a:cubicBezTo>
                  <a:cubicBezTo>
                    <a:pt x="2721" y="410"/>
                    <a:pt x="2717" y="431"/>
                    <a:pt x="2715" y="453"/>
                  </a:cubicBezTo>
                  <a:cubicBezTo>
                    <a:pt x="2712" y="481"/>
                    <a:pt x="2705" y="508"/>
                    <a:pt x="2708" y="537"/>
                  </a:cubicBezTo>
                  <a:cubicBezTo>
                    <a:pt x="2709" y="544"/>
                    <a:pt x="2710" y="551"/>
                    <a:pt x="2710" y="558"/>
                  </a:cubicBezTo>
                  <a:cubicBezTo>
                    <a:pt x="2709" y="592"/>
                    <a:pt x="2707" y="626"/>
                    <a:pt x="2706" y="660"/>
                  </a:cubicBezTo>
                  <a:cubicBezTo>
                    <a:pt x="2706" y="664"/>
                    <a:pt x="2705" y="668"/>
                    <a:pt x="2704" y="673"/>
                  </a:cubicBezTo>
                  <a:cubicBezTo>
                    <a:pt x="2706" y="673"/>
                    <a:pt x="2707" y="674"/>
                    <a:pt x="2708" y="674"/>
                  </a:cubicBezTo>
                  <a:cubicBezTo>
                    <a:pt x="2712" y="669"/>
                    <a:pt x="2716" y="664"/>
                    <a:pt x="2720" y="660"/>
                  </a:cubicBezTo>
                  <a:cubicBezTo>
                    <a:pt x="2732" y="648"/>
                    <a:pt x="2743" y="635"/>
                    <a:pt x="2757" y="626"/>
                  </a:cubicBezTo>
                  <a:cubicBezTo>
                    <a:pt x="2770" y="618"/>
                    <a:pt x="2777" y="607"/>
                    <a:pt x="2788" y="598"/>
                  </a:cubicBezTo>
                  <a:cubicBezTo>
                    <a:pt x="2797" y="590"/>
                    <a:pt x="2804" y="592"/>
                    <a:pt x="2811" y="602"/>
                  </a:cubicBezTo>
                  <a:cubicBezTo>
                    <a:pt x="2812" y="605"/>
                    <a:pt x="2814" y="609"/>
                    <a:pt x="2816" y="612"/>
                  </a:cubicBezTo>
                  <a:cubicBezTo>
                    <a:pt x="2821" y="619"/>
                    <a:pt x="2818" y="625"/>
                    <a:pt x="2814" y="631"/>
                  </a:cubicBezTo>
                  <a:cubicBezTo>
                    <a:pt x="2800" y="653"/>
                    <a:pt x="2787" y="675"/>
                    <a:pt x="2773" y="697"/>
                  </a:cubicBezTo>
                  <a:cubicBezTo>
                    <a:pt x="2771" y="702"/>
                    <a:pt x="2770" y="708"/>
                    <a:pt x="2770" y="711"/>
                  </a:cubicBezTo>
                  <a:cubicBezTo>
                    <a:pt x="2766" y="713"/>
                    <a:pt x="2761" y="715"/>
                    <a:pt x="2760" y="718"/>
                  </a:cubicBezTo>
                  <a:cubicBezTo>
                    <a:pt x="2757" y="722"/>
                    <a:pt x="2751" y="726"/>
                    <a:pt x="2759" y="734"/>
                  </a:cubicBezTo>
                  <a:cubicBezTo>
                    <a:pt x="2754" y="739"/>
                    <a:pt x="2747" y="743"/>
                    <a:pt x="2742" y="749"/>
                  </a:cubicBezTo>
                  <a:cubicBezTo>
                    <a:pt x="2736" y="755"/>
                    <a:pt x="2732" y="763"/>
                    <a:pt x="2727" y="770"/>
                  </a:cubicBezTo>
                  <a:cubicBezTo>
                    <a:pt x="2713" y="792"/>
                    <a:pt x="2700" y="814"/>
                    <a:pt x="2686" y="836"/>
                  </a:cubicBezTo>
                  <a:cubicBezTo>
                    <a:pt x="2681" y="844"/>
                    <a:pt x="2672" y="850"/>
                    <a:pt x="2664" y="857"/>
                  </a:cubicBezTo>
                  <a:cubicBezTo>
                    <a:pt x="2660" y="861"/>
                    <a:pt x="2659" y="864"/>
                    <a:pt x="2661" y="870"/>
                  </a:cubicBezTo>
                  <a:cubicBezTo>
                    <a:pt x="2665" y="878"/>
                    <a:pt x="2666" y="887"/>
                    <a:pt x="2663" y="896"/>
                  </a:cubicBezTo>
                  <a:cubicBezTo>
                    <a:pt x="2662" y="899"/>
                    <a:pt x="2663" y="903"/>
                    <a:pt x="2664" y="906"/>
                  </a:cubicBezTo>
                  <a:cubicBezTo>
                    <a:pt x="2668" y="918"/>
                    <a:pt x="2672" y="931"/>
                    <a:pt x="2677" y="943"/>
                  </a:cubicBezTo>
                  <a:cubicBezTo>
                    <a:pt x="2679" y="949"/>
                    <a:pt x="2683" y="955"/>
                    <a:pt x="2688" y="957"/>
                  </a:cubicBezTo>
                  <a:cubicBezTo>
                    <a:pt x="2720" y="971"/>
                    <a:pt x="2752" y="984"/>
                    <a:pt x="2784" y="997"/>
                  </a:cubicBezTo>
                  <a:cubicBezTo>
                    <a:pt x="2788" y="999"/>
                    <a:pt x="2793" y="998"/>
                    <a:pt x="2797" y="998"/>
                  </a:cubicBezTo>
                  <a:cubicBezTo>
                    <a:pt x="2858" y="998"/>
                    <a:pt x="2918" y="998"/>
                    <a:pt x="2980" y="998"/>
                  </a:cubicBezTo>
                  <a:cubicBezTo>
                    <a:pt x="2980" y="1027"/>
                    <a:pt x="2980" y="1056"/>
                    <a:pt x="2980" y="1086"/>
                  </a:cubicBezTo>
                  <a:cubicBezTo>
                    <a:pt x="1987" y="1086"/>
                    <a:pt x="994" y="1086"/>
                    <a:pt x="0" y="1086"/>
                  </a:cubicBezTo>
                  <a:cubicBezTo>
                    <a:pt x="0" y="992"/>
                    <a:pt x="0" y="899"/>
                    <a:pt x="0" y="806"/>
                  </a:cubicBezTo>
                  <a:close/>
                  <a:moveTo>
                    <a:pt x="2347" y="754"/>
                  </a:moveTo>
                  <a:cubicBezTo>
                    <a:pt x="2345" y="754"/>
                    <a:pt x="2344" y="754"/>
                    <a:pt x="2343" y="754"/>
                  </a:cubicBezTo>
                  <a:cubicBezTo>
                    <a:pt x="2339" y="757"/>
                    <a:pt x="2333" y="761"/>
                    <a:pt x="2331" y="765"/>
                  </a:cubicBezTo>
                  <a:cubicBezTo>
                    <a:pt x="2326" y="774"/>
                    <a:pt x="2323" y="784"/>
                    <a:pt x="2318" y="793"/>
                  </a:cubicBezTo>
                  <a:cubicBezTo>
                    <a:pt x="2314" y="801"/>
                    <a:pt x="2317" y="804"/>
                    <a:pt x="2324" y="807"/>
                  </a:cubicBezTo>
                  <a:cubicBezTo>
                    <a:pt x="2357" y="821"/>
                    <a:pt x="2390" y="835"/>
                    <a:pt x="2423" y="848"/>
                  </a:cubicBezTo>
                  <a:cubicBezTo>
                    <a:pt x="2430" y="852"/>
                    <a:pt x="2433" y="850"/>
                    <a:pt x="2434" y="842"/>
                  </a:cubicBezTo>
                  <a:cubicBezTo>
                    <a:pt x="2435" y="825"/>
                    <a:pt x="2436" y="808"/>
                    <a:pt x="2438" y="791"/>
                  </a:cubicBezTo>
                  <a:cubicBezTo>
                    <a:pt x="2438" y="789"/>
                    <a:pt x="2437" y="786"/>
                    <a:pt x="2436" y="784"/>
                  </a:cubicBezTo>
                  <a:cubicBezTo>
                    <a:pt x="2429" y="769"/>
                    <a:pt x="2430" y="753"/>
                    <a:pt x="2433" y="737"/>
                  </a:cubicBezTo>
                  <a:cubicBezTo>
                    <a:pt x="2439" y="704"/>
                    <a:pt x="2445" y="671"/>
                    <a:pt x="2451" y="638"/>
                  </a:cubicBezTo>
                  <a:cubicBezTo>
                    <a:pt x="2455" y="620"/>
                    <a:pt x="2462" y="602"/>
                    <a:pt x="2466" y="584"/>
                  </a:cubicBezTo>
                  <a:cubicBezTo>
                    <a:pt x="2468" y="579"/>
                    <a:pt x="2469" y="572"/>
                    <a:pt x="2467" y="569"/>
                  </a:cubicBezTo>
                  <a:cubicBezTo>
                    <a:pt x="2460" y="560"/>
                    <a:pt x="2462" y="552"/>
                    <a:pt x="2468" y="544"/>
                  </a:cubicBezTo>
                  <a:cubicBezTo>
                    <a:pt x="2470" y="541"/>
                    <a:pt x="2472" y="538"/>
                    <a:pt x="2472" y="534"/>
                  </a:cubicBezTo>
                  <a:cubicBezTo>
                    <a:pt x="2473" y="526"/>
                    <a:pt x="2473" y="518"/>
                    <a:pt x="2473" y="510"/>
                  </a:cubicBezTo>
                  <a:cubicBezTo>
                    <a:pt x="2474" y="500"/>
                    <a:pt x="2476" y="490"/>
                    <a:pt x="2476" y="480"/>
                  </a:cubicBezTo>
                  <a:cubicBezTo>
                    <a:pt x="2477" y="478"/>
                    <a:pt x="2474" y="475"/>
                    <a:pt x="2473" y="472"/>
                  </a:cubicBezTo>
                  <a:cubicBezTo>
                    <a:pt x="2471" y="474"/>
                    <a:pt x="2469" y="475"/>
                    <a:pt x="2467" y="477"/>
                  </a:cubicBezTo>
                  <a:cubicBezTo>
                    <a:pt x="2456" y="487"/>
                    <a:pt x="2447" y="497"/>
                    <a:pt x="2436" y="506"/>
                  </a:cubicBezTo>
                  <a:cubicBezTo>
                    <a:pt x="2423" y="518"/>
                    <a:pt x="2408" y="528"/>
                    <a:pt x="2395" y="540"/>
                  </a:cubicBezTo>
                  <a:cubicBezTo>
                    <a:pt x="2390" y="544"/>
                    <a:pt x="2384" y="552"/>
                    <a:pt x="2385" y="557"/>
                  </a:cubicBezTo>
                  <a:cubicBezTo>
                    <a:pt x="2388" y="569"/>
                    <a:pt x="2383" y="578"/>
                    <a:pt x="2376" y="588"/>
                  </a:cubicBezTo>
                  <a:cubicBezTo>
                    <a:pt x="2374" y="590"/>
                    <a:pt x="2374" y="593"/>
                    <a:pt x="2373" y="596"/>
                  </a:cubicBezTo>
                  <a:cubicBezTo>
                    <a:pt x="2370" y="606"/>
                    <a:pt x="2367" y="616"/>
                    <a:pt x="2364" y="626"/>
                  </a:cubicBezTo>
                  <a:cubicBezTo>
                    <a:pt x="2363" y="628"/>
                    <a:pt x="2360" y="629"/>
                    <a:pt x="2357" y="630"/>
                  </a:cubicBezTo>
                  <a:cubicBezTo>
                    <a:pt x="2349" y="633"/>
                    <a:pt x="2345" y="627"/>
                    <a:pt x="2337" y="621"/>
                  </a:cubicBezTo>
                  <a:cubicBezTo>
                    <a:pt x="2338" y="630"/>
                    <a:pt x="2338" y="637"/>
                    <a:pt x="2339" y="643"/>
                  </a:cubicBezTo>
                  <a:cubicBezTo>
                    <a:pt x="2340" y="647"/>
                    <a:pt x="2340" y="652"/>
                    <a:pt x="2342" y="654"/>
                  </a:cubicBezTo>
                  <a:cubicBezTo>
                    <a:pt x="2351" y="664"/>
                    <a:pt x="2350" y="667"/>
                    <a:pt x="2338" y="671"/>
                  </a:cubicBezTo>
                  <a:cubicBezTo>
                    <a:pt x="2336" y="672"/>
                    <a:pt x="2333" y="676"/>
                    <a:pt x="2333" y="678"/>
                  </a:cubicBezTo>
                  <a:cubicBezTo>
                    <a:pt x="2334" y="687"/>
                    <a:pt x="2337" y="696"/>
                    <a:pt x="2338" y="706"/>
                  </a:cubicBezTo>
                  <a:cubicBezTo>
                    <a:pt x="2341" y="722"/>
                    <a:pt x="2344" y="738"/>
                    <a:pt x="2347" y="754"/>
                  </a:cubicBezTo>
                  <a:close/>
                  <a:moveTo>
                    <a:pt x="2185" y="524"/>
                  </a:moveTo>
                  <a:cubicBezTo>
                    <a:pt x="2174" y="534"/>
                    <a:pt x="2160" y="543"/>
                    <a:pt x="2151" y="556"/>
                  </a:cubicBezTo>
                  <a:cubicBezTo>
                    <a:pt x="2137" y="576"/>
                    <a:pt x="2125" y="599"/>
                    <a:pt x="2104" y="614"/>
                  </a:cubicBezTo>
                  <a:cubicBezTo>
                    <a:pt x="2103" y="615"/>
                    <a:pt x="2102" y="616"/>
                    <a:pt x="2101" y="618"/>
                  </a:cubicBezTo>
                  <a:cubicBezTo>
                    <a:pt x="2094" y="628"/>
                    <a:pt x="2086" y="638"/>
                    <a:pt x="2079" y="649"/>
                  </a:cubicBezTo>
                  <a:cubicBezTo>
                    <a:pt x="2076" y="653"/>
                    <a:pt x="2075" y="659"/>
                    <a:pt x="2075" y="664"/>
                  </a:cubicBezTo>
                  <a:cubicBezTo>
                    <a:pt x="2073" y="673"/>
                    <a:pt x="2073" y="683"/>
                    <a:pt x="2071" y="692"/>
                  </a:cubicBezTo>
                  <a:cubicBezTo>
                    <a:pt x="2069" y="699"/>
                    <a:pt x="2070" y="702"/>
                    <a:pt x="2077" y="704"/>
                  </a:cubicBezTo>
                  <a:cubicBezTo>
                    <a:pt x="2103" y="715"/>
                    <a:pt x="2130" y="726"/>
                    <a:pt x="2156" y="738"/>
                  </a:cubicBezTo>
                  <a:cubicBezTo>
                    <a:pt x="2162" y="740"/>
                    <a:pt x="2165" y="739"/>
                    <a:pt x="2167" y="733"/>
                  </a:cubicBezTo>
                  <a:cubicBezTo>
                    <a:pt x="2169" y="729"/>
                    <a:pt x="2172" y="724"/>
                    <a:pt x="2174" y="719"/>
                  </a:cubicBezTo>
                  <a:cubicBezTo>
                    <a:pt x="2179" y="711"/>
                    <a:pt x="2189" y="705"/>
                    <a:pt x="2183" y="693"/>
                  </a:cubicBezTo>
                  <a:cubicBezTo>
                    <a:pt x="2182" y="692"/>
                    <a:pt x="2183" y="689"/>
                    <a:pt x="2184" y="688"/>
                  </a:cubicBezTo>
                  <a:cubicBezTo>
                    <a:pt x="2190" y="683"/>
                    <a:pt x="2201" y="679"/>
                    <a:pt x="2186" y="671"/>
                  </a:cubicBezTo>
                  <a:cubicBezTo>
                    <a:pt x="2186" y="671"/>
                    <a:pt x="2187" y="671"/>
                    <a:pt x="2186" y="670"/>
                  </a:cubicBezTo>
                  <a:cubicBezTo>
                    <a:pt x="2182" y="652"/>
                    <a:pt x="2178" y="635"/>
                    <a:pt x="2185" y="616"/>
                  </a:cubicBezTo>
                  <a:cubicBezTo>
                    <a:pt x="2186" y="613"/>
                    <a:pt x="2186" y="609"/>
                    <a:pt x="2186" y="605"/>
                  </a:cubicBezTo>
                  <a:cubicBezTo>
                    <a:pt x="2186" y="589"/>
                    <a:pt x="2186" y="573"/>
                    <a:pt x="2192" y="558"/>
                  </a:cubicBezTo>
                  <a:cubicBezTo>
                    <a:pt x="2197" y="547"/>
                    <a:pt x="2199" y="534"/>
                    <a:pt x="2185" y="524"/>
                  </a:cubicBezTo>
                  <a:close/>
                  <a:moveTo>
                    <a:pt x="1366" y="777"/>
                  </a:moveTo>
                  <a:cubicBezTo>
                    <a:pt x="1379" y="785"/>
                    <a:pt x="1522" y="814"/>
                    <a:pt x="1529" y="811"/>
                  </a:cubicBezTo>
                  <a:cubicBezTo>
                    <a:pt x="1499" y="768"/>
                    <a:pt x="1404" y="762"/>
                    <a:pt x="1366" y="777"/>
                  </a:cubicBezTo>
                  <a:close/>
                  <a:moveTo>
                    <a:pt x="1885" y="487"/>
                  </a:moveTo>
                  <a:cubicBezTo>
                    <a:pt x="1880" y="491"/>
                    <a:pt x="1878" y="493"/>
                    <a:pt x="1875" y="494"/>
                  </a:cubicBezTo>
                  <a:cubicBezTo>
                    <a:pt x="1867" y="498"/>
                    <a:pt x="1866" y="504"/>
                    <a:pt x="1870" y="512"/>
                  </a:cubicBezTo>
                  <a:cubicBezTo>
                    <a:pt x="1872" y="518"/>
                    <a:pt x="1872" y="524"/>
                    <a:pt x="1873" y="530"/>
                  </a:cubicBezTo>
                  <a:cubicBezTo>
                    <a:pt x="1874" y="536"/>
                    <a:pt x="1874" y="542"/>
                    <a:pt x="1875" y="548"/>
                  </a:cubicBezTo>
                  <a:cubicBezTo>
                    <a:pt x="1876" y="551"/>
                    <a:pt x="1879" y="555"/>
                    <a:pt x="1881" y="555"/>
                  </a:cubicBezTo>
                  <a:cubicBezTo>
                    <a:pt x="1887" y="554"/>
                    <a:pt x="1896" y="554"/>
                    <a:pt x="1898" y="550"/>
                  </a:cubicBezTo>
                  <a:cubicBezTo>
                    <a:pt x="1906" y="538"/>
                    <a:pt x="1910" y="523"/>
                    <a:pt x="1918" y="511"/>
                  </a:cubicBezTo>
                  <a:cubicBezTo>
                    <a:pt x="1923" y="501"/>
                    <a:pt x="1919" y="494"/>
                    <a:pt x="1913" y="487"/>
                  </a:cubicBezTo>
                  <a:cubicBezTo>
                    <a:pt x="1912" y="485"/>
                    <a:pt x="1908" y="484"/>
                    <a:pt x="1906" y="484"/>
                  </a:cubicBezTo>
                  <a:cubicBezTo>
                    <a:pt x="1905" y="485"/>
                    <a:pt x="1903" y="488"/>
                    <a:pt x="1903" y="491"/>
                  </a:cubicBezTo>
                  <a:cubicBezTo>
                    <a:pt x="1902" y="499"/>
                    <a:pt x="1902" y="507"/>
                    <a:pt x="1900" y="515"/>
                  </a:cubicBezTo>
                  <a:cubicBezTo>
                    <a:pt x="1900" y="518"/>
                    <a:pt x="1896" y="521"/>
                    <a:pt x="1894" y="523"/>
                  </a:cubicBezTo>
                  <a:cubicBezTo>
                    <a:pt x="1891" y="521"/>
                    <a:pt x="1887" y="518"/>
                    <a:pt x="1887" y="515"/>
                  </a:cubicBezTo>
                  <a:cubicBezTo>
                    <a:pt x="1886" y="510"/>
                    <a:pt x="1887" y="505"/>
                    <a:pt x="1887" y="499"/>
                  </a:cubicBezTo>
                  <a:cubicBezTo>
                    <a:pt x="1887" y="496"/>
                    <a:pt x="1886" y="492"/>
                    <a:pt x="1885" y="487"/>
                  </a:cubicBezTo>
                  <a:close/>
                  <a:moveTo>
                    <a:pt x="2712" y="705"/>
                  </a:moveTo>
                  <a:cubicBezTo>
                    <a:pt x="2710" y="705"/>
                    <a:pt x="2709" y="704"/>
                    <a:pt x="2707" y="704"/>
                  </a:cubicBezTo>
                  <a:cubicBezTo>
                    <a:pt x="2705" y="708"/>
                    <a:pt x="2703" y="713"/>
                    <a:pt x="2700" y="717"/>
                  </a:cubicBezTo>
                  <a:cubicBezTo>
                    <a:pt x="2695" y="725"/>
                    <a:pt x="2690" y="735"/>
                    <a:pt x="2683" y="741"/>
                  </a:cubicBezTo>
                  <a:cubicBezTo>
                    <a:pt x="2675" y="749"/>
                    <a:pt x="2672" y="761"/>
                    <a:pt x="2679" y="767"/>
                  </a:cubicBezTo>
                  <a:cubicBezTo>
                    <a:pt x="2680" y="766"/>
                    <a:pt x="2681" y="766"/>
                    <a:pt x="2681" y="766"/>
                  </a:cubicBezTo>
                  <a:cubicBezTo>
                    <a:pt x="2691" y="749"/>
                    <a:pt x="2702" y="733"/>
                    <a:pt x="2711" y="716"/>
                  </a:cubicBezTo>
                  <a:cubicBezTo>
                    <a:pt x="2713" y="713"/>
                    <a:pt x="2712" y="709"/>
                    <a:pt x="2712" y="705"/>
                  </a:cubicBezTo>
                  <a:close/>
                  <a:moveTo>
                    <a:pt x="2759" y="641"/>
                  </a:moveTo>
                  <a:cubicBezTo>
                    <a:pt x="2758" y="640"/>
                    <a:pt x="2756" y="639"/>
                    <a:pt x="2755" y="638"/>
                  </a:cubicBezTo>
                  <a:cubicBezTo>
                    <a:pt x="2743" y="652"/>
                    <a:pt x="2730" y="665"/>
                    <a:pt x="2717" y="679"/>
                  </a:cubicBezTo>
                  <a:cubicBezTo>
                    <a:pt x="2721" y="683"/>
                    <a:pt x="2724" y="687"/>
                    <a:pt x="2728" y="692"/>
                  </a:cubicBezTo>
                  <a:cubicBezTo>
                    <a:pt x="2739" y="674"/>
                    <a:pt x="2749" y="657"/>
                    <a:pt x="2759" y="641"/>
                  </a:cubicBezTo>
                  <a:close/>
                  <a:moveTo>
                    <a:pt x="1911" y="568"/>
                  </a:moveTo>
                  <a:cubicBezTo>
                    <a:pt x="1902" y="564"/>
                    <a:pt x="1879" y="565"/>
                    <a:pt x="1879" y="570"/>
                  </a:cubicBezTo>
                  <a:cubicBezTo>
                    <a:pt x="1877" y="577"/>
                    <a:pt x="1878" y="585"/>
                    <a:pt x="1878" y="592"/>
                  </a:cubicBezTo>
                  <a:cubicBezTo>
                    <a:pt x="1879" y="593"/>
                    <a:pt x="1880" y="593"/>
                    <a:pt x="1881" y="593"/>
                  </a:cubicBezTo>
                  <a:cubicBezTo>
                    <a:pt x="1891" y="585"/>
                    <a:pt x="1900" y="577"/>
                    <a:pt x="1911" y="568"/>
                  </a:cubicBezTo>
                  <a:close/>
                  <a:moveTo>
                    <a:pt x="2789" y="650"/>
                  </a:moveTo>
                  <a:cubicBezTo>
                    <a:pt x="2787" y="649"/>
                    <a:pt x="2785" y="649"/>
                    <a:pt x="2784" y="648"/>
                  </a:cubicBezTo>
                  <a:cubicBezTo>
                    <a:pt x="2778" y="656"/>
                    <a:pt x="2772" y="663"/>
                    <a:pt x="2768" y="671"/>
                  </a:cubicBezTo>
                  <a:cubicBezTo>
                    <a:pt x="2766" y="674"/>
                    <a:pt x="2769" y="680"/>
                    <a:pt x="2770" y="684"/>
                  </a:cubicBezTo>
                  <a:cubicBezTo>
                    <a:pt x="2773" y="682"/>
                    <a:pt x="2776" y="680"/>
                    <a:pt x="2779" y="678"/>
                  </a:cubicBezTo>
                  <a:cubicBezTo>
                    <a:pt x="2781" y="674"/>
                    <a:pt x="2784" y="670"/>
                    <a:pt x="2785" y="666"/>
                  </a:cubicBezTo>
                  <a:cubicBezTo>
                    <a:pt x="2787" y="661"/>
                    <a:pt x="2788" y="655"/>
                    <a:pt x="2789" y="650"/>
                  </a:cubicBezTo>
                  <a:close/>
                  <a:moveTo>
                    <a:pt x="2724" y="758"/>
                  </a:moveTo>
                  <a:cubicBezTo>
                    <a:pt x="2738" y="748"/>
                    <a:pt x="2743" y="734"/>
                    <a:pt x="2736" y="726"/>
                  </a:cubicBezTo>
                  <a:cubicBezTo>
                    <a:pt x="2721" y="740"/>
                    <a:pt x="2718" y="749"/>
                    <a:pt x="2724" y="758"/>
                  </a:cubicBezTo>
                  <a:close/>
                  <a:moveTo>
                    <a:pt x="2714" y="764"/>
                  </a:moveTo>
                  <a:cubicBezTo>
                    <a:pt x="2699" y="777"/>
                    <a:pt x="2696" y="788"/>
                    <a:pt x="2704" y="793"/>
                  </a:cubicBezTo>
                  <a:cubicBezTo>
                    <a:pt x="2718" y="778"/>
                    <a:pt x="2720" y="773"/>
                    <a:pt x="2714" y="764"/>
                  </a:cubicBezTo>
                  <a:close/>
                  <a:moveTo>
                    <a:pt x="2747" y="723"/>
                  </a:moveTo>
                  <a:cubicBezTo>
                    <a:pt x="2761" y="711"/>
                    <a:pt x="2763" y="703"/>
                    <a:pt x="2756" y="696"/>
                  </a:cubicBezTo>
                  <a:cubicBezTo>
                    <a:pt x="2742" y="708"/>
                    <a:pt x="2740" y="712"/>
                    <a:pt x="2747" y="723"/>
                  </a:cubicBezTo>
                  <a:close/>
                  <a:moveTo>
                    <a:pt x="2687" y="826"/>
                  </a:moveTo>
                  <a:cubicBezTo>
                    <a:pt x="2690" y="818"/>
                    <a:pt x="2694" y="811"/>
                    <a:pt x="2697" y="805"/>
                  </a:cubicBezTo>
                  <a:cubicBezTo>
                    <a:pt x="2683" y="811"/>
                    <a:pt x="2680" y="819"/>
                    <a:pt x="2687" y="826"/>
                  </a:cubicBezTo>
                  <a:close/>
                  <a:moveTo>
                    <a:pt x="2360" y="608"/>
                  </a:moveTo>
                  <a:cubicBezTo>
                    <a:pt x="2361" y="600"/>
                    <a:pt x="2361" y="595"/>
                    <a:pt x="2362" y="590"/>
                  </a:cubicBezTo>
                  <a:cubicBezTo>
                    <a:pt x="2360" y="590"/>
                    <a:pt x="2356" y="590"/>
                    <a:pt x="2355" y="591"/>
                  </a:cubicBezTo>
                  <a:cubicBezTo>
                    <a:pt x="2351" y="596"/>
                    <a:pt x="2352" y="601"/>
                    <a:pt x="2360" y="60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Isosceles Triangle 10">
              <a:extLst>
                <a:ext uri="{FF2B5EF4-FFF2-40B4-BE49-F238E27FC236}">
                  <a16:creationId xmlns:a16="http://schemas.microsoft.com/office/drawing/2014/main" id="{710B57E2-3240-4AF7-AE6F-40AA6B6AFFF5}"/>
                </a:ext>
              </a:extLst>
            </p:cNvPr>
            <p:cNvSpPr/>
            <p:nvPr/>
          </p:nvSpPr>
          <p:spPr>
            <a:xfrm>
              <a:off x="3558162" y="5976507"/>
              <a:ext cx="4828674" cy="893481"/>
            </a:xfrm>
            <a:custGeom>
              <a:avLst/>
              <a:gdLst>
                <a:gd name="connsiteX0" fmla="*/ 0 w 3144253"/>
                <a:gd name="connsiteY0" fmla="*/ 989733 h 989733"/>
                <a:gd name="connsiteX1" fmla="*/ 1572127 w 3144253"/>
                <a:gd name="connsiteY1" fmla="*/ 0 h 989733"/>
                <a:gd name="connsiteX2" fmla="*/ 3144253 w 3144253"/>
                <a:gd name="connsiteY2" fmla="*/ 989733 h 989733"/>
                <a:gd name="connsiteX3" fmla="*/ 0 w 3144253"/>
                <a:gd name="connsiteY3" fmla="*/ 989733 h 989733"/>
                <a:gd name="connsiteX0" fmla="*/ 0 w 3144253"/>
                <a:gd name="connsiteY0" fmla="*/ 893481 h 893481"/>
                <a:gd name="connsiteX1" fmla="*/ 2486527 w 3144253"/>
                <a:gd name="connsiteY1" fmla="*/ 0 h 893481"/>
                <a:gd name="connsiteX2" fmla="*/ 3144253 w 3144253"/>
                <a:gd name="connsiteY2" fmla="*/ 893481 h 893481"/>
                <a:gd name="connsiteX3" fmla="*/ 0 w 3144253"/>
                <a:gd name="connsiteY3" fmla="*/ 893481 h 893481"/>
                <a:gd name="connsiteX0" fmla="*/ 0 w 4828674"/>
                <a:gd name="connsiteY0" fmla="*/ 893481 h 893481"/>
                <a:gd name="connsiteX1" fmla="*/ 4170948 w 4828674"/>
                <a:gd name="connsiteY1" fmla="*/ 0 h 893481"/>
                <a:gd name="connsiteX2" fmla="*/ 4828674 w 4828674"/>
                <a:gd name="connsiteY2" fmla="*/ 893481 h 893481"/>
                <a:gd name="connsiteX3" fmla="*/ 0 w 4828674"/>
                <a:gd name="connsiteY3" fmla="*/ 893481 h 893481"/>
              </a:gdLst>
              <a:ahLst/>
              <a:cxnLst>
                <a:cxn ang="0">
                  <a:pos x="connsiteX0" y="connsiteY0"/>
                </a:cxn>
                <a:cxn ang="0">
                  <a:pos x="connsiteX1" y="connsiteY1"/>
                </a:cxn>
                <a:cxn ang="0">
                  <a:pos x="connsiteX2" y="connsiteY2"/>
                </a:cxn>
                <a:cxn ang="0">
                  <a:pos x="connsiteX3" y="connsiteY3"/>
                </a:cxn>
              </a:cxnLst>
              <a:rect l="l" t="t" r="r" b="b"/>
              <a:pathLst>
                <a:path w="4828674" h="893481">
                  <a:moveTo>
                    <a:pt x="0" y="893481"/>
                  </a:moveTo>
                  <a:lnTo>
                    <a:pt x="4170948" y="0"/>
                  </a:lnTo>
                  <a:lnTo>
                    <a:pt x="4828674" y="893481"/>
                  </a:lnTo>
                  <a:lnTo>
                    <a:pt x="0" y="893481"/>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22" name="TextBox 21">
            <a:extLst>
              <a:ext uri="{FF2B5EF4-FFF2-40B4-BE49-F238E27FC236}">
                <a16:creationId xmlns:a16="http://schemas.microsoft.com/office/drawing/2014/main" id="{5FB20333-F636-415F-AE3F-247D69CF12CA}"/>
              </a:ext>
            </a:extLst>
          </p:cNvPr>
          <p:cNvSpPr txBox="1"/>
          <p:nvPr/>
        </p:nvSpPr>
        <p:spPr>
          <a:xfrm>
            <a:off x="9255146" y="3945055"/>
            <a:ext cx="744506"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05</a:t>
            </a:r>
            <a:endParaRPr lang="ko-KR" altLang="en-US" sz="3200" b="1" dirty="0">
              <a:solidFill>
                <a:schemeClr val="bg1"/>
              </a:solidFill>
              <a:cs typeface="Arial" pitchFamily="34" charset="0"/>
            </a:endParaRPr>
          </a:p>
        </p:txBody>
      </p:sp>
      <p:grpSp>
        <p:nvGrpSpPr>
          <p:cNvPr id="32" name="Group 31">
            <a:extLst>
              <a:ext uri="{FF2B5EF4-FFF2-40B4-BE49-F238E27FC236}">
                <a16:creationId xmlns:a16="http://schemas.microsoft.com/office/drawing/2014/main" id="{0D3E27DD-092B-4D64-B3F7-F2F46FF757C5}"/>
              </a:ext>
            </a:extLst>
          </p:cNvPr>
          <p:cNvGrpSpPr/>
          <p:nvPr/>
        </p:nvGrpSpPr>
        <p:grpSpPr>
          <a:xfrm>
            <a:off x="9338945" y="4509517"/>
            <a:ext cx="1731699" cy="929990"/>
            <a:chOff x="993672" y="3632214"/>
            <a:chExt cx="1989414" cy="929990"/>
          </a:xfrm>
        </p:grpSpPr>
        <p:sp>
          <p:nvSpPr>
            <p:cNvPr id="33" name="TextBox 32">
              <a:extLst>
                <a:ext uri="{FF2B5EF4-FFF2-40B4-BE49-F238E27FC236}">
                  <a16:creationId xmlns:a16="http://schemas.microsoft.com/office/drawing/2014/main" id="{BADB48A5-2417-4960-A1EB-EDC6CA687BCB}"/>
                </a:ext>
              </a:extLst>
            </p:cNvPr>
            <p:cNvSpPr txBox="1"/>
            <p:nvPr/>
          </p:nvSpPr>
          <p:spPr>
            <a:xfrm>
              <a:off x="993672" y="3632214"/>
              <a:ext cx="1989414" cy="307777"/>
            </a:xfrm>
            <a:prstGeom prst="rect">
              <a:avLst/>
            </a:prstGeom>
            <a:noFill/>
          </p:spPr>
          <p:txBody>
            <a:bodyPr wrap="square" rtlCol="0">
              <a:spAutoFit/>
            </a:bodyPr>
            <a:lstStyle/>
            <a:p>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34" name="TextBox 33">
              <a:extLst>
                <a:ext uri="{FF2B5EF4-FFF2-40B4-BE49-F238E27FC236}">
                  <a16:creationId xmlns:a16="http://schemas.microsoft.com/office/drawing/2014/main" id="{4E742BC8-DEA9-41BC-B865-18C79C284CF5}"/>
                </a:ext>
              </a:extLst>
            </p:cNvPr>
            <p:cNvSpPr txBox="1"/>
            <p:nvPr/>
          </p:nvSpPr>
          <p:spPr>
            <a:xfrm>
              <a:off x="993672" y="3915873"/>
              <a:ext cx="1989414"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grpSp>
    </p:spTree>
    <p:extLst>
      <p:ext uri="{BB962C8B-B14F-4D97-AF65-F5344CB8AC3E}">
        <p14:creationId xmlns:p14="http://schemas.microsoft.com/office/powerpoint/2010/main" val="3919344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graphicFrame>
        <p:nvGraphicFramePr>
          <p:cNvPr id="11" name="Table 10">
            <a:extLst>
              <a:ext uri="{FF2B5EF4-FFF2-40B4-BE49-F238E27FC236}">
                <a16:creationId xmlns:a16="http://schemas.microsoft.com/office/drawing/2014/main" id="{DF7810CC-4B7C-484F-BD48-53332526C9B1}"/>
              </a:ext>
            </a:extLst>
          </p:cNvPr>
          <p:cNvGraphicFramePr>
            <a:graphicFrameLocks noGrp="1"/>
          </p:cNvGraphicFramePr>
          <p:nvPr>
            <p:extLst>
              <p:ext uri="{D42A27DB-BD31-4B8C-83A1-F6EECF244321}">
                <p14:modId xmlns:p14="http://schemas.microsoft.com/office/powerpoint/2010/main" val="25320126"/>
              </p:ext>
            </p:extLst>
          </p:nvPr>
        </p:nvGraphicFramePr>
        <p:xfrm>
          <a:off x="934152" y="1834241"/>
          <a:ext cx="2216560" cy="43711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936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0" dirty="0">
                          <a:solidFill>
                            <a:schemeClr val="tx1">
                              <a:lumMod val="75000"/>
                              <a:lumOff val="25000"/>
                            </a:schemeClr>
                          </a:solidFill>
                          <a:latin typeface="+mn-lt"/>
                          <a:cs typeface="Arial" pitchFamily="34" charset="0"/>
                        </a:rPr>
                        <a:t>Simple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0" dirty="0">
                          <a:solidFill>
                            <a:schemeClr val="tx1">
                              <a:lumMod val="75000"/>
                              <a:lumOff val="25000"/>
                            </a:schemeClr>
                          </a:solidFill>
                          <a:latin typeface="+mn-lt"/>
                          <a:cs typeface="Arial" pitchFamily="34" charset="0"/>
                        </a:rPr>
                        <a:t>PowerPoint Presentation </a:t>
                      </a:r>
                      <a:endParaRPr lang="ko-KR" altLang="en-US" sz="14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8000">
                <a:tc>
                  <a:txBody>
                    <a:bodyPr/>
                    <a:lstStyle/>
                    <a:p>
                      <a:endParaRPr lang="ko-KR" altLang="en-US" sz="270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64994">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altLang="ko-KR" sz="1200" dirty="0">
                          <a:solidFill>
                            <a:schemeClr val="tx1">
                              <a:lumMod val="75000"/>
                              <a:lumOff val="25000"/>
                            </a:schemeClr>
                          </a:solidFill>
                          <a:latin typeface="+mn-lt"/>
                          <a:cs typeface="Arial" pitchFamily="34" charset="0"/>
                        </a:rPr>
                        <a:t>Easy to change colors, photos and Text.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3651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19050"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21C68E02-DE46-4434-810A-E350B107BCF4}"/>
              </a:ext>
            </a:extLst>
          </p:cNvPr>
          <p:cNvGraphicFramePr>
            <a:graphicFrameLocks noGrp="1"/>
          </p:cNvGraphicFramePr>
          <p:nvPr>
            <p:extLst>
              <p:ext uri="{D42A27DB-BD31-4B8C-83A1-F6EECF244321}">
                <p14:modId xmlns:p14="http://schemas.microsoft.com/office/powerpoint/2010/main" val="895343419"/>
              </p:ext>
            </p:extLst>
          </p:nvPr>
        </p:nvGraphicFramePr>
        <p:xfrm>
          <a:off x="3650941" y="1834241"/>
          <a:ext cx="2216560" cy="43711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936000">
                <a:tc>
                  <a:txBody>
                    <a:bodyPr/>
                    <a:lstStyle/>
                    <a:p>
                      <a:endParaRPr lang="ko-KR" altLang="en-US" sz="270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0" dirty="0">
                          <a:solidFill>
                            <a:schemeClr val="tx1">
                              <a:lumMod val="75000"/>
                              <a:lumOff val="25000"/>
                            </a:schemeClr>
                          </a:solidFill>
                          <a:latin typeface="+mn-lt"/>
                          <a:cs typeface="Arial" pitchFamily="34" charset="0"/>
                        </a:rPr>
                        <a:t>Simple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0" dirty="0">
                          <a:solidFill>
                            <a:schemeClr val="tx1">
                              <a:lumMod val="75000"/>
                              <a:lumOff val="25000"/>
                            </a:schemeClr>
                          </a:solidFill>
                          <a:latin typeface="+mn-lt"/>
                          <a:cs typeface="Arial" pitchFamily="34" charset="0"/>
                        </a:rPr>
                        <a:t>PowerPoint Presentation </a:t>
                      </a:r>
                      <a:endParaRPr lang="ko-KR" altLang="en-US" sz="14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8000">
                <a:tc>
                  <a:txBody>
                    <a:bodyPr/>
                    <a:lstStyle/>
                    <a:p>
                      <a:endParaRPr lang="ko-KR" altLang="en-US" sz="270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64994">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altLang="ko-KR" sz="1200" dirty="0">
                          <a:solidFill>
                            <a:schemeClr val="tx1">
                              <a:lumMod val="75000"/>
                              <a:lumOff val="25000"/>
                            </a:schemeClr>
                          </a:solidFill>
                          <a:latin typeface="+mn-lt"/>
                          <a:cs typeface="Arial" pitchFamily="34" charset="0"/>
                        </a:rPr>
                        <a:t>Easy to change colors, photos and Text.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3651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19050"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145AA749-05F1-4DF6-B076-A2392805EE26}"/>
              </a:ext>
            </a:extLst>
          </p:cNvPr>
          <p:cNvGraphicFramePr>
            <a:graphicFrameLocks noGrp="1"/>
          </p:cNvGraphicFramePr>
          <p:nvPr>
            <p:extLst>
              <p:ext uri="{D42A27DB-BD31-4B8C-83A1-F6EECF244321}">
                <p14:modId xmlns:p14="http://schemas.microsoft.com/office/powerpoint/2010/main" val="3915193638"/>
              </p:ext>
            </p:extLst>
          </p:nvPr>
        </p:nvGraphicFramePr>
        <p:xfrm>
          <a:off x="6367730" y="1834241"/>
          <a:ext cx="2216560" cy="43711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936000">
                <a:tc>
                  <a:txBody>
                    <a:bodyPr/>
                    <a:lstStyle/>
                    <a:p>
                      <a:endParaRPr lang="ko-KR" altLang="en-US" sz="270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0" dirty="0">
                          <a:solidFill>
                            <a:schemeClr val="tx1">
                              <a:lumMod val="75000"/>
                              <a:lumOff val="25000"/>
                            </a:schemeClr>
                          </a:solidFill>
                          <a:latin typeface="+mn-lt"/>
                          <a:cs typeface="Arial" pitchFamily="34" charset="0"/>
                        </a:rPr>
                        <a:t>Simple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0" dirty="0">
                          <a:solidFill>
                            <a:schemeClr val="tx1">
                              <a:lumMod val="75000"/>
                              <a:lumOff val="25000"/>
                            </a:schemeClr>
                          </a:solidFill>
                          <a:latin typeface="+mn-lt"/>
                          <a:cs typeface="Arial" pitchFamily="34" charset="0"/>
                        </a:rPr>
                        <a:t>PowerPoint Presentation </a:t>
                      </a:r>
                      <a:endParaRPr lang="ko-KR" altLang="en-US" sz="14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8000">
                <a:tc>
                  <a:txBody>
                    <a:bodyPr/>
                    <a:lstStyle/>
                    <a:p>
                      <a:endParaRPr lang="ko-KR" altLang="en-US" sz="270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64994">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altLang="ko-KR" sz="1200" dirty="0">
                          <a:solidFill>
                            <a:schemeClr val="tx1">
                              <a:lumMod val="75000"/>
                              <a:lumOff val="25000"/>
                            </a:schemeClr>
                          </a:solidFill>
                          <a:latin typeface="+mn-lt"/>
                          <a:cs typeface="Arial" pitchFamily="34" charset="0"/>
                        </a:rPr>
                        <a:t>Easy to change colors, photos and Text.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Arial" pitchFamily="34" charset="0"/>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3651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Arial" pitchFamily="34" charset="0"/>
                      </a:endParaRPr>
                    </a:p>
                  </a:txBody>
                  <a:tcPr anchor="ctr">
                    <a:lnL w="19050"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490ED269-74CC-4E7A-B91F-AB4A656C0B18}"/>
              </a:ext>
            </a:extLst>
          </p:cNvPr>
          <p:cNvGraphicFramePr>
            <a:graphicFrameLocks noGrp="1"/>
          </p:cNvGraphicFramePr>
          <p:nvPr>
            <p:extLst>
              <p:ext uri="{D42A27DB-BD31-4B8C-83A1-F6EECF244321}">
                <p14:modId xmlns:p14="http://schemas.microsoft.com/office/powerpoint/2010/main" val="2072101617"/>
              </p:ext>
            </p:extLst>
          </p:nvPr>
        </p:nvGraphicFramePr>
        <p:xfrm>
          <a:off x="9084519" y="1834241"/>
          <a:ext cx="2216560" cy="43711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936000">
                <a:tc>
                  <a:txBody>
                    <a:bodyPr/>
                    <a:lstStyle/>
                    <a:p>
                      <a:endParaRPr lang="ko-KR" altLang="en-US" sz="270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0" dirty="0">
                          <a:solidFill>
                            <a:schemeClr val="tx1">
                              <a:lumMod val="75000"/>
                              <a:lumOff val="25000"/>
                            </a:schemeClr>
                          </a:solidFill>
                          <a:latin typeface="+mn-lt"/>
                          <a:cs typeface="Arial" pitchFamily="34" charset="0"/>
                        </a:rPr>
                        <a:t>Simple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0" dirty="0">
                          <a:solidFill>
                            <a:schemeClr val="tx1">
                              <a:lumMod val="75000"/>
                              <a:lumOff val="25000"/>
                            </a:schemeClr>
                          </a:solidFill>
                          <a:latin typeface="+mn-lt"/>
                          <a:cs typeface="Arial" pitchFamily="34" charset="0"/>
                        </a:rPr>
                        <a:t>PowerPoint Presentation </a:t>
                      </a:r>
                      <a:endParaRPr lang="ko-KR" altLang="en-US" sz="14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8000">
                <a:tc>
                  <a:txBody>
                    <a:bodyPr/>
                    <a:lstStyle/>
                    <a:p>
                      <a:endParaRPr lang="ko-KR" altLang="en-US" sz="270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64994">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altLang="ko-KR" sz="1200" dirty="0">
                          <a:solidFill>
                            <a:schemeClr val="tx1">
                              <a:lumMod val="75000"/>
                              <a:lumOff val="25000"/>
                            </a:schemeClr>
                          </a:solidFill>
                          <a:latin typeface="+mn-lt"/>
                          <a:cs typeface="Arial" pitchFamily="34" charset="0"/>
                        </a:rPr>
                        <a:t>Easy to change colors, photos and Text.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Arial" pitchFamily="34" charset="0"/>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3651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19050"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7"/>
                  </a:ext>
                </a:extLst>
              </a:tr>
            </a:tbl>
          </a:graphicData>
        </a:graphic>
      </p:graphicFrame>
      <p:sp>
        <p:nvSpPr>
          <p:cNvPr id="15" name="Rectangle 9">
            <a:extLst>
              <a:ext uri="{FF2B5EF4-FFF2-40B4-BE49-F238E27FC236}">
                <a16:creationId xmlns:a16="http://schemas.microsoft.com/office/drawing/2014/main" id="{ABFC251B-C2C8-4A9E-BCB5-2C9B91A05988}"/>
              </a:ext>
            </a:extLst>
          </p:cNvPr>
          <p:cNvSpPr/>
          <p:nvPr/>
        </p:nvSpPr>
        <p:spPr>
          <a:xfrm>
            <a:off x="10006908" y="3260302"/>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Freeform 18">
            <a:extLst>
              <a:ext uri="{FF2B5EF4-FFF2-40B4-BE49-F238E27FC236}">
                <a16:creationId xmlns:a16="http://schemas.microsoft.com/office/drawing/2014/main" id="{CF2BEB6B-71FA-4E13-94D0-5DD5C6EAF720}"/>
              </a:ext>
            </a:extLst>
          </p:cNvPr>
          <p:cNvSpPr/>
          <p:nvPr/>
        </p:nvSpPr>
        <p:spPr>
          <a:xfrm>
            <a:off x="4545502" y="3273404"/>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Block Arc 10">
            <a:extLst>
              <a:ext uri="{FF2B5EF4-FFF2-40B4-BE49-F238E27FC236}">
                <a16:creationId xmlns:a16="http://schemas.microsoft.com/office/drawing/2014/main" id="{EDEDE06F-5AFE-4855-B7D3-B69A0471A08B}"/>
              </a:ext>
            </a:extLst>
          </p:cNvPr>
          <p:cNvSpPr/>
          <p:nvPr/>
        </p:nvSpPr>
        <p:spPr>
          <a:xfrm>
            <a:off x="1826678" y="3299752"/>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8" name="Round Same Side Corner Rectangle 36">
            <a:extLst>
              <a:ext uri="{FF2B5EF4-FFF2-40B4-BE49-F238E27FC236}">
                <a16:creationId xmlns:a16="http://schemas.microsoft.com/office/drawing/2014/main" id="{E6B43917-BF8F-4F77-9CB1-8155756FFD26}"/>
              </a:ext>
            </a:extLst>
          </p:cNvPr>
          <p:cNvSpPr>
            <a:spLocks noChangeAspect="1"/>
          </p:cNvSpPr>
          <p:nvPr/>
        </p:nvSpPr>
        <p:spPr>
          <a:xfrm>
            <a:off x="7278010" y="3289349"/>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171267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4C2A8821-3021-41C9-BA86-96A6CFDAC922}"/>
              </a:ext>
            </a:extLst>
          </p:cNvPr>
          <p:cNvSpPr>
            <a:spLocks noChangeAspect="1" noChangeArrowheads="1" noTextEdit="1"/>
          </p:cNvSpPr>
          <p:nvPr/>
        </p:nvSpPr>
        <p:spPr bwMode="auto">
          <a:xfrm>
            <a:off x="2381250" y="647700"/>
            <a:ext cx="74295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22" name="그룹 21">
            <a:extLst>
              <a:ext uri="{FF2B5EF4-FFF2-40B4-BE49-F238E27FC236}">
                <a16:creationId xmlns:a16="http://schemas.microsoft.com/office/drawing/2014/main" id="{19063FAF-47FD-415E-973D-5BC27638E8F5}"/>
              </a:ext>
            </a:extLst>
          </p:cNvPr>
          <p:cNvGrpSpPr/>
          <p:nvPr/>
        </p:nvGrpSpPr>
        <p:grpSpPr>
          <a:xfrm>
            <a:off x="1063786" y="2369026"/>
            <a:ext cx="5020197" cy="646331"/>
            <a:chOff x="959011" y="2597626"/>
            <a:chExt cx="5020197" cy="646331"/>
          </a:xfrm>
        </p:grpSpPr>
        <p:sp>
          <p:nvSpPr>
            <p:cNvPr id="6" name="TextBox 5">
              <a:extLst>
                <a:ext uri="{FF2B5EF4-FFF2-40B4-BE49-F238E27FC236}">
                  <a16:creationId xmlns:a16="http://schemas.microsoft.com/office/drawing/2014/main" id="{FC8DC14B-E2BB-414E-8F8E-DF3B51B3F8D8}"/>
                </a:ext>
              </a:extLst>
            </p:cNvPr>
            <p:cNvSpPr txBox="1"/>
            <p:nvPr/>
          </p:nvSpPr>
          <p:spPr>
            <a:xfrm>
              <a:off x="959011" y="2691895"/>
              <a:ext cx="1513664" cy="281256"/>
            </a:xfrm>
            <a:prstGeom prst="rect">
              <a:avLst/>
            </a:prstGeom>
            <a:noFill/>
          </p:spPr>
          <p:txBody>
            <a:bodyPr wrap="square" rtlCol="0">
              <a:spAutoFit/>
            </a:bodyPr>
            <a:lstStyle/>
            <a:p>
              <a:pPr algn="r"/>
              <a:r>
                <a:rPr lang="en-US" altLang="ko-KR" sz="1200" b="1" dirty="0">
                  <a:solidFill>
                    <a:schemeClr val="accent4"/>
                  </a:solidFill>
                  <a:cs typeface="Arial" pitchFamily="34" charset="0"/>
                </a:rPr>
                <a:t>POWERPOINT</a:t>
              </a:r>
              <a:endParaRPr lang="ko-KR" altLang="en-US" sz="1200" b="1" dirty="0">
                <a:solidFill>
                  <a:schemeClr val="accent4"/>
                </a:solidFill>
                <a:cs typeface="Arial" pitchFamily="34" charset="0"/>
              </a:endParaRPr>
            </a:p>
          </p:txBody>
        </p:sp>
        <p:sp>
          <p:nvSpPr>
            <p:cNvPr id="8" name="TextBox 7">
              <a:extLst>
                <a:ext uri="{FF2B5EF4-FFF2-40B4-BE49-F238E27FC236}">
                  <a16:creationId xmlns:a16="http://schemas.microsoft.com/office/drawing/2014/main" id="{DDB15166-114D-4679-98E3-6E4071949DE7}"/>
                </a:ext>
              </a:extLst>
            </p:cNvPr>
            <p:cNvSpPr txBox="1"/>
            <p:nvPr/>
          </p:nvSpPr>
          <p:spPr>
            <a:xfrm>
              <a:off x="2968085" y="259762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9" name="Chevron 25">
              <a:extLst>
                <a:ext uri="{FF2B5EF4-FFF2-40B4-BE49-F238E27FC236}">
                  <a16:creationId xmlns:a16="http://schemas.microsoft.com/office/drawing/2014/main" id="{F3D5D9CC-16E4-4461-955D-4732C8A1EB06}"/>
                </a:ext>
              </a:extLst>
            </p:cNvPr>
            <p:cNvSpPr/>
            <p:nvPr/>
          </p:nvSpPr>
          <p:spPr>
            <a:xfrm>
              <a:off x="2601327" y="2732031"/>
              <a:ext cx="194565" cy="200987"/>
            </a:xfrm>
            <a:prstGeom prst="chevron">
              <a:avLst>
                <a:gd name="adj" fmla="val 54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1" name="그룹 20">
            <a:extLst>
              <a:ext uri="{FF2B5EF4-FFF2-40B4-BE49-F238E27FC236}">
                <a16:creationId xmlns:a16="http://schemas.microsoft.com/office/drawing/2014/main" id="{E866488E-2223-48A8-9495-1370405C021A}"/>
              </a:ext>
            </a:extLst>
          </p:cNvPr>
          <p:cNvGrpSpPr/>
          <p:nvPr/>
        </p:nvGrpSpPr>
        <p:grpSpPr>
          <a:xfrm>
            <a:off x="1673386" y="3401556"/>
            <a:ext cx="5020197" cy="646331"/>
            <a:chOff x="959011" y="3630156"/>
            <a:chExt cx="5020197" cy="646331"/>
          </a:xfrm>
        </p:grpSpPr>
        <p:sp>
          <p:nvSpPr>
            <p:cNvPr id="10" name="TextBox 9">
              <a:extLst>
                <a:ext uri="{FF2B5EF4-FFF2-40B4-BE49-F238E27FC236}">
                  <a16:creationId xmlns:a16="http://schemas.microsoft.com/office/drawing/2014/main" id="{2066E785-5A72-438E-9721-B9B5DE70D3AD}"/>
                </a:ext>
              </a:extLst>
            </p:cNvPr>
            <p:cNvSpPr txBox="1"/>
            <p:nvPr/>
          </p:nvSpPr>
          <p:spPr>
            <a:xfrm>
              <a:off x="959011" y="3725844"/>
              <a:ext cx="1513664" cy="281256"/>
            </a:xfrm>
            <a:prstGeom prst="rect">
              <a:avLst/>
            </a:prstGeom>
            <a:noFill/>
          </p:spPr>
          <p:txBody>
            <a:bodyPr wrap="square" rtlCol="0">
              <a:spAutoFit/>
            </a:bodyPr>
            <a:lstStyle/>
            <a:p>
              <a:pPr algn="r"/>
              <a:r>
                <a:rPr lang="en-US" altLang="ko-KR" sz="1200" b="1" dirty="0">
                  <a:solidFill>
                    <a:schemeClr val="accent3"/>
                  </a:solidFill>
                  <a:cs typeface="Arial" pitchFamily="34" charset="0"/>
                </a:rPr>
                <a:t>CONTENTS</a:t>
              </a:r>
              <a:endParaRPr lang="ko-KR" altLang="en-US" sz="1200" b="1" dirty="0">
                <a:solidFill>
                  <a:schemeClr val="accent3"/>
                </a:solidFill>
                <a:cs typeface="Arial" pitchFamily="34" charset="0"/>
              </a:endParaRPr>
            </a:p>
          </p:txBody>
        </p:sp>
        <p:sp>
          <p:nvSpPr>
            <p:cNvPr id="12" name="TextBox 11">
              <a:extLst>
                <a:ext uri="{FF2B5EF4-FFF2-40B4-BE49-F238E27FC236}">
                  <a16:creationId xmlns:a16="http://schemas.microsoft.com/office/drawing/2014/main" id="{099A719A-B4EF-4014-85C3-34031F2F09F9}"/>
                </a:ext>
              </a:extLst>
            </p:cNvPr>
            <p:cNvSpPr txBox="1"/>
            <p:nvPr/>
          </p:nvSpPr>
          <p:spPr>
            <a:xfrm>
              <a:off x="2968085" y="363015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3" name="Chevron 26">
              <a:extLst>
                <a:ext uri="{FF2B5EF4-FFF2-40B4-BE49-F238E27FC236}">
                  <a16:creationId xmlns:a16="http://schemas.microsoft.com/office/drawing/2014/main" id="{42B9B7DB-509C-40A1-8A62-4033AF9D803D}"/>
                </a:ext>
              </a:extLst>
            </p:cNvPr>
            <p:cNvSpPr/>
            <p:nvPr/>
          </p:nvSpPr>
          <p:spPr>
            <a:xfrm>
              <a:off x="2601327" y="3764561"/>
              <a:ext cx="194565" cy="200987"/>
            </a:xfrm>
            <a:prstGeom prst="chevron">
              <a:avLst>
                <a:gd name="adj" fmla="val 54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5" name="그룹 4">
            <a:extLst>
              <a:ext uri="{FF2B5EF4-FFF2-40B4-BE49-F238E27FC236}">
                <a16:creationId xmlns:a16="http://schemas.microsoft.com/office/drawing/2014/main" id="{2CA5CA78-D0BD-4F9E-A269-6572A418E0FB}"/>
              </a:ext>
            </a:extLst>
          </p:cNvPr>
          <p:cNvGrpSpPr/>
          <p:nvPr/>
        </p:nvGrpSpPr>
        <p:grpSpPr>
          <a:xfrm>
            <a:off x="454186" y="5466616"/>
            <a:ext cx="5020197" cy="646331"/>
            <a:chOff x="959011" y="4662686"/>
            <a:chExt cx="5020197" cy="646331"/>
          </a:xfrm>
        </p:grpSpPr>
        <p:sp>
          <p:nvSpPr>
            <p:cNvPr id="14" name="TextBox 13">
              <a:extLst>
                <a:ext uri="{FF2B5EF4-FFF2-40B4-BE49-F238E27FC236}">
                  <a16:creationId xmlns:a16="http://schemas.microsoft.com/office/drawing/2014/main" id="{7DDCBC05-391C-443D-ABC3-47500C94F330}"/>
                </a:ext>
              </a:extLst>
            </p:cNvPr>
            <p:cNvSpPr txBox="1"/>
            <p:nvPr/>
          </p:nvSpPr>
          <p:spPr>
            <a:xfrm>
              <a:off x="959011" y="4759793"/>
              <a:ext cx="1513664"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PRESENTATION</a:t>
              </a:r>
              <a:endParaRPr lang="ko-KR" altLang="en-US" sz="1200" b="1" dirty="0">
                <a:solidFill>
                  <a:schemeClr val="accent2"/>
                </a:solidFill>
                <a:cs typeface="Arial" pitchFamily="34" charset="0"/>
              </a:endParaRPr>
            </a:p>
          </p:txBody>
        </p:sp>
        <p:sp>
          <p:nvSpPr>
            <p:cNvPr id="15" name="TextBox 14">
              <a:extLst>
                <a:ext uri="{FF2B5EF4-FFF2-40B4-BE49-F238E27FC236}">
                  <a16:creationId xmlns:a16="http://schemas.microsoft.com/office/drawing/2014/main" id="{9761C88E-9CE9-4310-9C1C-474BADC23F50}"/>
                </a:ext>
              </a:extLst>
            </p:cNvPr>
            <p:cNvSpPr txBox="1"/>
            <p:nvPr/>
          </p:nvSpPr>
          <p:spPr>
            <a:xfrm>
              <a:off x="2968085" y="466268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6" name="Chevron 27">
              <a:extLst>
                <a:ext uri="{FF2B5EF4-FFF2-40B4-BE49-F238E27FC236}">
                  <a16:creationId xmlns:a16="http://schemas.microsoft.com/office/drawing/2014/main" id="{3765C425-BCA0-4908-A4E2-89D7FAAAD99B}"/>
                </a:ext>
              </a:extLst>
            </p:cNvPr>
            <p:cNvSpPr/>
            <p:nvPr/>
          </p:nvSpPr>
          <p:spPr>
            <a:xfrm>
              <a:off x="2601327" y="479709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4" name="그룹 3">
            <a:extLst>
              <a:ext uri="{FF2B5EF4-FFF2-40B4-BE49-F238E27FC236}">
                <a16:creationId xmlns:a16="http://schemas.microsoft.com/office/drawing/2014/main" id="{3A5F2EA3-A3F0-44B7-98CA-7FC31182D05A}"/>
              </a:ext>
            </a:extLst>
          </p:cNvPr>
          <p:cNvGrpSpPr/>
          <p:nvPr/>
        </p:nvGrpSpPr>
        <p:grpSpPr>
          <a:xfrm>
            <a:off x="1063786" y="4392534"/>
            <a:ext cx="5020197" cy="646331"/>
            <a:chOff x="959011" y="5695216"/>
            <a:chExt cx="5020197" cy="646331"/>
          </a:xfrm>
        </p:grpSpPr>
        <p:sp>
          <p:nvSpPr>
            <p:cNvPr id="17" name="TextBox 16">
              <a:extLst>
                <a:ext uri="{FF2B5EF4-FFF2-40B4-BE49-F238E27FC236}">
                  <a16:creationId xmlns:a16="http://schemas.microsoft.com/office/drawing/2014/main" id="{CF840384-36C8-49F0-9217-27A904ACDBFA}"/>
                </a:ext>
              </a:extLst>
            </p:cNvPr>
            <p:cNvSpPr txBox="1"/>
            <p:nvPr/>
          </p:nvSpPr>
          <p:spPr>
            <a:xfrm>
              <a:off x="959011" y="5789485"/>
              <a:ext cx="1513664" cy="281256"/>
            </a:xfrm>
            <a:prstGeom prst="rect">
              <a:avLst/>
            </a:prstGeom>
            <a:noFill/>
          </p:spPr>
          <p:txBody>
            <a:bodyPr wrap="square" rtlCol="0">
              <a:spAutoFit/>
            </a:bodyPr>
            <a:lstStyle/>
            <a:p>
              <a:pPr algn="r"/>
              <a:r>
                <a:rPr lang="en-US" altLang="ko-KR" sz="1200" b="1" dirty="0">
                  <a:solidFill>
                    <a:schemeClr val="accent1"/>
                  </a:solidFill>
                  <a:cs typeface="Arial" pitchFamily="34" charset="0"/>
                </a:rPr>
                <a:t>TEXT</a:t>
              </a:r>
              <a:endParaRPr lang="ko-KR" altLang="en-US" sz="1200" b="1" dirty="0">
                <a:solidFill>
                  <a:schemeClr val="accent1"/>
                </a:solidFill>
                <a:cs typeface="Arial" pitchFamily="34" charset="0"/>
              </a:endParaRPr>
            </a:p>
          </p:txBody>
        </p:sp>
        <p:sp>
          <p:nvSpPr>
            <p:cNvPr id="18" name="TextBox 17">
              <a:extLst>
                <a:ext uri="{FF2B5EF4-FFF2-40B4-BE49-F238E27FC236}">
                  <a16:creationId xmlns:a16="http://schemas.microsoft.com/office/drawing/2014/main" id="{F1DDB9D6-EA69-47CB-A10D-D674037B4B0B}"/>
                </a:ext>
              </a:extLst>
            </p:cNvPr>
            <p:cNvSpPr txBox="1"/>
            <p:nvPr/>
          </p:nvSpPr>
          <p:spPr>
            <a:xfrm>
              <a:off x="2968085" y="569521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9" name="Chevron 28">
              <a:extLst>
                <a:ext uri="{FF2B5EF4-FFF2-40B4-BE49-F238E27FC236}">
                  <a16:creationId xmlns:a16="http://schemas.microsoft.com/office/drawing/2014/main" id="{32F358A4-8F4B-4CA2-8EB1-D3C13B820779}"/>
                </a:ext>
              </a:extLst>
            </p:cNvPr>
            <p:cNvSpPr/>
            <p:nvPr/>
          </p:nvSpPr>
          <p:spPr>
            <a:xfrm>
              <a:off x="2601327" y="5829621"/>
              <a:ext cx="194565" cy="200987"/>
            </a:xfrm>
            <a:prstGeom prst="chevron">
              <a:avLst>
                <a:gd name="adj" fmla="val 548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20" name="TextBox 19">
            <a:extLst>
              <a:ext uri="{FF2B5EF4-FFF2-40B4-BE49-F238E27FC236}">
                <a16:creationId xmlns:a16="http://schemas.microsoft.com/office/drawing/2014/main" id="{F586C8B8-228C-426B-9D2F-B67F4A8CA883}"/>
              </a:ext>
            </a:extLst>
          </p:cNvPr>
          <p:cNvSpPr txBox="1"/>
          <p:nvPr/>
        </p:nvSpPr>
        <p:spPr>
          <a:xfrm>
            <a:off x="536815" y="622880"/>
            <a:ext cx="4842318" cy="1200329"/>
          </a:xfrm>
          <a:prstGeom prst="rect">
            <a:avLst/>
          </a:prstGeom>
          <a:noFill/>
        </p:spPr>
        <p:txBody>
          <a:bodyPr wrap="square" rtlCol="0">
            <a:spAutoFit/>
          </a:bodyPr>
          <a:lstStyle/>
          <a:p>
            <a:pPr algn="r"/>
            <a:r>
              <a:rPr lang="en-US" altLang="ko-KR" sz="3600" b="1" dirty="0">
                <a:solidFill>
                  <a:schemeClr val="tx1">
                    <a:lumMod val="65000"/>
                    <a:lumOff val="35000"/>
                  </a:schemeClr>
                </a:solidFill>
                <a:latin typeface="+mj-lt"/>
                <a:cs typeface="Arial" pitchFamily="34" charset="0"/>
              </a:rPr>
              <a:t>Simple </a:t>
            </a:r>
            <a:r>
              <a:rPr lang="en-US" altLang="ko-KR" sz="3600" b="1" dirty="0">
                <a:solidFill>
                  <a:schemeClr val="accent1"/>
                </a:solidFill>
                <a:latin typeface="+mj-lt"/>
                <a:cs typeface="Arial" pitchFamily="34" charset="0"/>
              </a:rPr>
              <a:t>PowerPoint </a:t>
            </a:r>
            <a:r>
              <a:rPr lang="en-US" altLang="ko-KR" sz="3600" b="1" dirty="0">
                <a:solidFill>
                  <a:schemeClr val="tx1">
                    <a:lumMod val="65000"/>
                    <a:lumOff val="35000"/>
                  </a:schemeClr>
                </a:solidFill>
                <a:latin typeface="+mj-lt"/>
                <a:cs typeface="Arial" pitchFamily="34" charset="0"/>
              </a:rPr>
              <a:t>Presentation</a:t>
            </a:r>
            <a:endParaRPr lang="ko-KR" altLang="en-US" sz="3600" b="1" dirty="0">
              <a:solidFill>
                <a:schemeClr val="tx1">
                  <a:lumMod val="65000"/>
                  <a:lumOff val="35000"/>
                </a:schemeClr>
              </a:solidFill>
              <a:latin typeface="+mj-lt"/>
              <a:cs typeface="Arial" pitchFamily="34" charset="0"/>
            </a:endParaRPr>
          </a:p>
        </p:txBody>
      </p:sp>
      <p:sp>
        <p:nvSpPr>
          <p:cNvPr id="3" name="Picture Placeholder 2">
            <a:extLst>
              <a:ext uri="{FF2B5EF4-FFF2-40B4-BE49-F238E27FC236}">
                <a16:creationId xmlns:a16="http://schemas.microsoft.com/office/drawing/2014/main" id="{AA5F57D3-4B64-46EB-8106-71625E86DF45}"/>
              </a:ext>
            </a:extLst>
          </p:cNvPr>
          <p:cNvSpPr>
            <a:spLocks noGrp="1"/>
          </p:cNvSpPr>
          <p:nvPr>
            <p:ph type="pic" idx="16"/>
          </p:nvPr>
        </p:nvSpPr>
        <p:spPr/>
      </p:sp>
    </p:spTree>
    <p:extLst>
      <p:ext uri="{BB962C8B-B14F-4D97-AF65-F5344CB8AC3E}">
        <p14:creationId xmlns:p14="http://schemas.microsoft.com/office/powerpoint/2010/main" val="1136374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8">
            <a:extLst>
              <a:ext uri="{FF2B5EF4-FFF2-40B4-BE49-F238E27FC236}">
                <a16:creationId xmlns:a16="http://schemas.microsoft.com/office/drawing/2014/main" id="{68FC4034-6E33-4408-B2DE-9E9A7A959BCE}"/>
              </a:ext>
            </a:extLst>
          </p:cNvPr>
          <p:cNvSpPr>
            <a:spLocks/>
          </p:cNvSpPr>
          <p:nvPr/>
        </p:nvSpPr>
        <p:spPr bwMode="auto">
          <a:xfrm flipH="1">
            <a:off x="727722" y="3169357"/>
            <a:ext cx="4965655" cy="3643953"/>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44" name="Freeform: Shape 143">
            <a:extLst>
              <a:ext uri="{FF2B5EF4-FFF2-40B4-BE49-F238E27FC236}">
                <a16:creationId xmlns:a16="http://schemas.microsoft.com/office/drawing/2014/main" id="{736A81DA-5C9D-4B69-ADD7-91BD0DE99B7E}"/>
              </a:ext>
            </a:extLst>
          </p:cNvPr>
          <p:cNvSpPr>
            <a:spLocks/>
          </p:cNvSpPr>
          <p:nvPr/>
        </p:nvSpPr>
        <p:spPr bwMode="auto">
          <a:xfrm flipH="1">
            <a:off x="727720" y="2009777"/>
            <a:ext cx="4375986" cy="1178489"/>
          </a:xfrm>
          <a:custGeom>
            <a:avLst/>
            <a:gdLst>
              <a:gd name="connsiteX0" fmla="*/ 2573224 w 3495477"/>
              <a:gd name="connsiteY0" fmla="*/ 0 h 941361"/>
              <a:gd name="connsiteX1" fmla="*/ 2820155 w 3495477"/>
              <a:gd name="connsiteY1" fmla="*/ 0 h 941361"/>
              <a:gd name="connsiteX2" fmla="*/ 2820155 w 3495477"/>
              <a:gd name="connsiteY2" fmla="*/ 337957 h 941361"/>
              <a:gd name="connsiteX3" fmla="*/ 3000898 w 3495477"/>
              <a:gd name="connsiteY3" fmla="*/ 337957 h 941361"/>
              <a:gd name="connsiteX4" fmla="*/ 3000898 w 3495477"/>
              <a:gd name="connsiteY4" fmla="*/ 642629 h 941361"/>
              <a:gd name="connsiteX5" fmla="*/ 3146003 w 3495477"/>
              <a:gd name="connsiteY5" fmla="*/ 642629 h 941361"/>
              <a:gd name="connsiteX6" fmla="*/ 3146003 w 3495477"/>
              <a:gd name="connsiteY6" fmla="*/ 540218 h 941361"/>
              <a:gd name="connsiteX7" fmla="*/ 3344565 w 3495477"/>
              <a:gd name="connsiteY7" fmla="*/ 540218 h 941361"/>
              <a:gd name="connsiteX8" fmla="*/ 3344565 w 3495477"/>
              <a:gd name="connsiteY8" fmla="*/ 168978 h 941361"/>
              <a:gd name="connsiteX9" fmla="*/ 3410077 w 3495477"/>
              <a:gd name="connsiteY9" fmla="*/ 168978 h 941361"/>
              <a:gd name="connsiteX10" fmla="*/ 3495477 w 3495477"/>
              <a:gd name="connsiteY10" fmla="*/ 168978 h 941361"/>
              <a:gd name="connsiteX11" fmla="*/ 3495477 w 3495477"/>
              <a:gd name="connsiteY11" fmla="*/ 941361 h 941361"/>
              <a:gd name="connsiteX12" fmla="*/ 0 w 3495477"/>
              <a:gd name="connsiteY12" fmla="*/ 941361 h 941361"/>
              <a:gd name="connsiteX13" fmla="*/ 0 w 3495477"/>
              <a:gd name="connsiteY13" fmla="*/ 919498 h 941361"/>
              <a:gd name="connsiteX14" fmla="*/ 0 w 3495477"/>
              <a:gd name="connsiteY14" fmla="*/ 762962 h 941361"/>
              <a:gd name="connsiteX15" fmla="*/ 54708 w 3495477"/>
              <a:gd name="connsiteY15" fmla="*/ 762962 h 941361"/>
              <a:gd name="connsiteX16" fmla="*/ 142096 w 3495477"/>
              <a:gd name="connsiteY16" fmla="*/ 762962 h 941361"/>
              <a:gd name="connsiteX17" fmla="*/ 142096 w 3495477"/>
              <a:gd name="connsiteY17" fmla="*/ 199702 h 941361"/>
              <a:gd name="connsiteX18" fmla="*/ 317748 w 3495477"/>
              <a:gd name="connsiteY18" fmla="*/ 199702 h 941361"/>
              <a:gd name="connsiteX19" fmla="*/ 317748 w 3495477"/>
              <a:gd name="connsiteY19" fmla="*/ 665672 h 941361"/>
              <a:gd name="connsiteX20" fmla="*/ 383936 w 3495477"/>
              <a:gd name="connsiteY20" fmla="*/ 576062 h 941361"/>
              <a:gd name="connsiteX21" fmla="*/ 462852 w 3495477"/>
              <a:gd name="connsiteY21" fmla="*/ 678473 h 941361"/>
              <a:gd name="connsiteX22" fmla="*/ 534131 w 3495477"/>
              <a:gd name="connsiteY22" fmla="*/ 576062 h 941361"/>
              <a:gd name="connsiteX23" fmla="*/ 613048 w 3495477"/>
              <a:gd name="connsiteY23" fmla="*/ 678473 h 941361"/>
              <a:gd name="connsiteX24" fmla="*/ 684326 w 3495477"/>
              <a:gd name="connsiteY24" fmla="*/ 576062 h 941361"/>
              <a:gd name="connsiteX25" fmla="*/ 763243 w 3495477"/>
              <a:gd name="connsiteY25" fmla="*/ 678473 h 941361"/>
              <a:gd name="connsiteX26" fmla="*/ 763243 w 3495477"/>
              <a:gd name="connsiteY26" fmla="*/ 701515 h 941361"/>
              <a:gd name="connsiteX27" fmla="*/ 834522 w 3495477"/>
              <a:gd name="connsiteY27" fmla="*/ 701515 h 941361"/>
              <a:gd name="connsiteX28" fmla="*/ 834522 w 3495477"/>
              <a:gd name="connsiteY28" fmla="*/ 629828 h 941361"/>
              <a:gd name="connsiteX29" fmla="*/ 745423 w 3495477"/>
              <a:gd name="connsiteY29" fmla="*/ 519736 h 941361"/>
              <a:gd name="connsiteX30" fmla="*/ 834522 w 3495477"/>
              <a:gd name="connsiteY30" fmla="*/ 409644 h 941361"/>
              <a:gd name="connsiteX31" fmla="*/ 834522 w 3495477"/>
              <a:gd name="connsiteY31" fmla="*/ 284191 h 941361"/>
              <a:gd name="connsiteX32" fmla="*/ 880344 w 3495477"/>
              <a:gd name="connsiteY32" fmla="*/ 284191 h 941361"/>
              <a:gd name="connsiteX33" fmla="*/ 880344 w 3495477"/>
              <a:gd name="connsiteY33" fmla="*/ 409644 h 941361"/>
              <a:gd name="connsiteX34" fmla="*/ 969443 w 3495477"/>
              <a:gd name="connsiteY34" fmla="*/ 519736 h 941361"/>
              <a:gd name="connsiteX35" fmla="*/ 880344 w 3495477"/>
              <a:gd name="connsiteY35" fmla="*/ 629828 h 941361"/>
              <a:gd name="connsiteX36" fmla="*/ 880344 w 3495477"/>
              <a:gd name="connsiteY36" fmla="*/ 701515 h 941361"/>
              <a:gd name="connsiteX37" fmla="*/ 941440 w 3495477"/>
              <a:gd name="connsiteY37" fmla="*/ 701515 h 941361"/>
              <a:gd name="connsiteX38" fmla="*/ 941440 w 3495477"/>
              <a:gd name="connsiteY38" fmla="*/ 627268 h 941361"/>
              <a:gd name="connsiteX39" fmla="*/ 1017811 w 3495477"/>
              <a:gd name="connsiteY39" fmla="*/ 627268 h 941361"/>
              <a:gd name="connsiteX40" fmla="*/ 1017811 w 3495477"/>
              <a:gd name="connsiteY40" fmla="*/ 529977 h 941361"/>
              <a:gd name="connsiteX41" fmla="*/ 1183281 w 3495477"/>
              <a:gd name="connsiteY41" fmla="*/ 529977 h 941361"/>
              <a:gd name="connsiteX42" fmla="*/ 1183281 w 3495477"/>
              <a:gd name="connsiteY42" fmla="*/ 250907 h 941361"/>
              <a:gd name="connsiteX43" fmla="*/ 1404755 w 3495477"/>
              <a:gd name="connsiteY43" fmla="*/ 250907 h 941361"/>
              <a:gd name="connsiteX44" fmla="*/ 1404755 w 3495477"/>
              <a:gd name="connsiteY44" fmla="*/ 535097 h 941361"/>
              <a:gd name="connsiteX45" fmla="*/ 1631321 w 3495477"/>
              <a:gd name="connsiteY45" fmla="*/ 535097 h 941361"/>
              <a:gd name="connsiteX46" fmla="*/ 1631321 w 3495477"/>
              <a:gd name="connsiteY46" fmla="*/ 358439 h 941361"/>
              <a:gd name="connsiteX47" fmla="*/ 1880797 w 3495477"/>
              <a:gd name="connsiteY47" fmla="*/ 358439 h 941361"/>
              <a:gd name="connsiteX48" fmla="*/ 1880797 w 3495477"/>
              <a:gd name="connsiteY48" fmla="*/ 529977 h 941361"/>
              <a:gd name="connsiteX49" fmla="*/ 2069179 w 3495477"/>
              <a:gd name="connsiteY49" fmla="*/ 529977 h 941361"/>
              <a:gd name="connsiteX50" fmla="*/ 2069179 w 3495477"/>
              <a:gd name="connsiteY50" fmla="*/ 448048 h 941361"/>
              <a:gd name="connsiteX51" fmla="*/ 2196463 w 3495477"/>
              <a:gd name="connsiteY51" fmla="*/ 450608 h 941361"/>
              <a:gd name="connsiteX52" fmla="*/ 2196463 w 3495477"/>
              <a:gd name="connsiteY52" fmla="*/ 378921 h 941361"/>
              <a:gd name="connsiteX53" fmla="*/ 2326293 w 3495477"/>
              <a:gd name="connsiteY53" fmla="*/ 378921 h 941361"/>
              <a:gd name="connsiteX54" fmla="*/ 2326293 w 3495477"/>
              <a:gd name="connsiteY54" fmla="*/ 445488 h 941361"/>
              <a:gd name="connsiteX55" fmla="*/ 2451031 w 3495477"/>
              <a:gd name="connsiteY55" fmla="*/ 445488 h 941361"/>
              <a:gd name="connsiteX56" fmla="*/ 2451031 w 3495477"/>
              <a:gd name="connsiteY56" fmla="*/ 371240 h 941361"/>
              <a:gd name="connsiteX57" fmla="*/ 2573224 w 3495477"/>
              <a:gd name="connsiteY57" fmla="*/ 373801 h 941361"/>
              <a:gd name="connsiteX58" fmla="*/ 2573224 w 3495477"/>
              <a:gd name="connsiteY58" fmla="*/ 0 h 94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495477" h="941361">
                <a:moveTo>
                  <a:pt x="2573224" y="0"/>
                </a:moveTo>
                <a:cubicBezTo>
                  <a:pt x="2573224" y="0"/>
                  <a:pt x="2573224" y="0"/>
                  <a:pt x="2820155" y="0"/>
                </a:cubicBezTo>
                <a:cubicBezTo>
                  <a:pt x="2820155" y="0"/>
                  <a:pt x="2820155" y="0"/>
                  <a:pt x="2820155" y="337957"/>
                </a:cubicBezTo>
                <a:cubicBezTo>
                  <a:pt x="2820155" y="337957"/>
                  <a:pt x="2820155" y="337957"/>
                  <a:pt x="3000898" y="337957"/>
                </a:cubicBezTo>
                <a:cubicBezTo>
                  <a:pt x="3000898" y="337957"/>
                  <a:pt x="3000898" y="337957"/>
                  <a:pt x="3000898" y="642629"/>
                </a:cubicBezTo>
                <a:cubicBezTo>
                  <a:pt x="3000898" y="642629"/>
                  <a:pt x="3000898" y="642629"/>
                  <a:pt x="3146003" y="642629"/>
                </a:cubicBezTo>
                <a:cubicBezTo>
                  <a:pt x="3146003" y="642629"/>
                  <a:pt x="3146003" y="642629"/>
                  <a:pt x="3146003" y="540218"/>
                </a:cubicBezTo>
                <a:cubicBezTo>
                  <a:pt x="3146003" y="540218"/>
                  <a:pt x="3146003" y="540218"/>
                  <a:pt x="3344565" y="540218"/>
                </a:cubicBezTo>
                <a:cubicBezTo>
                  <a:pt x="3344565" y="540218"/>
                  <a:pt x="3344565" y="540218"/>
                  <a:pt x="3344565" y="168978"/>
                </a:cubicBezTo>
                <a:cubicBezTo>
                  <a:pt x="3344565" y="168978"/>
                  <a:pt x="3344565" y="168978"/>
                  <a:pt x="3410077" y="168978"/>
                </a:cubicBezTo>
                <a:lnTo>
                  <a:pt x="3495477" y="168978"/>
                </a:lnTo>
                <a:lnTo>
                  <a:pt x="3495477" y="941361"/>
                </a:lnTo>
                <a:lnTo>
                  <a:pt x="0" y="941361"/>
                </a:lnTo>
                <a:lnTo>
                  <a:pt x="0" y="919498"/>
                </a:lnTo>
                <a:lnTo>
                  <a:pt x="0" y="762962"/>
                </a:lnTo>
                <a:lnTo>
                  <a:pt x="54708" y="762962"/>
                </a:lnTo>
                <a:cubicBezTo>
                  <a:pt x="80045" y="762962"/>
                  <a:pt x="109002" y="762962"/>
                  <a:pt x="142096" y="762962"/>
                </a:cubicBezTo>
                <a:cubicBezTo>
                  <a:pt x="142096" y="762962"/>
                  <a:pt x="142096" y="762962"/>
                  <a:pt x="142096" y="199702"/>
                </a:cubicBezTo>
                <a:cubicBezTo>
                  <a:pt x="142096" y="199702"/>
                  <a:pt x="142096" y="199702"/>
                  <a:pt x="317748" y="199702"/>
                </a:cubicBezTo>
                <a:cubicBezTo>
                  <a:pt x="317748" y="199702"/>
                  <a:pt x="317748" y="199702"/>
                  <a:pt x="317748" y="665672"/>
                </a:cubicBezTo>
                <a:cubicBezTo>
                  <a:pt x="327931" y="637509"/>
                  <a:pt x="355933" y="576062"/>
                  <a:pt x="383936" y="576062"/>
                </a:cubicBezTo>
                <a:cubicBezTo>
                  <a:pt x="424667" y="576062"/>
                  <a:pt x="462852" y="678473"/>
                  <a:pt x="462852" y="678473"/>
                </a:cubicBezTo>
                <a:cubicBezTo>
                  <a:pt x="462852" y="678473"/>
                  <a:pt x="495946" y="576062"/>
                  <a:pt x="534131" y="576062"/>
                </a:cubicBezTo>
                <a:cubicBezTo>
                  <a:pt x="572317" y="576062"/>
                  <a:pt x="613048" y="678473"/>
                  <a:pt x="613048" y="678473"/>
                </a:cubicBezTo>
                <a:cubicBezTo>
                  <a:pt x="613048" y="678473"/>
                  <a:pt x="646141" y="576062"/>
                  <a:pt x="684326" y="576062"/>
                </a:cubicBezTo>
                <a:cubicBezTo>
                  <a:pt x="722512" y="576062"/>
                  <a:pt x="763243" y="678473"/>
                  <a:pt x="763243" y="678473"/>
                </a:cubicBezTo>
                <a:cubicBezTo>
                  <a:pt x="763243" y="678473"/>
                  <a:pt x="763243" y="678473"/>
                  <a:pt x="763243" y="701515"/>
                </a:cubicBezTo>
                <a:cubicBezTo>
                  <a:pt x="763243" y="701515"/>
                  <a:pt x="763243" y="701515"/>
                  <a:pt x="834522" y="701515"/>
                </a:cubicBezTo>
                <a:cubicBezTo>
                  <a:pt x="834522" y="701515"/>
                  <a:pt x="834522" y="701515"/>
                  <a:pt x="834522" y="629828"/>
                </a:cubicBezTo>
                <a:cubicBezTo>
                  <a:pt x="783608" y="619587"/>
                  <a:pt x="745423" y="573502"/>
                  <a:pt x="745423" y="519736"/>
                </a:cubicBezTo>
                <a:cubicBezTo>
                  <a:pt x="745423" y="465970"/>
                  <a:pt x="783608" y="419886"/>
                  <a:pt x="834522" y="409644"/>
                </a:cubicBezTo>
                <a:cubicBezTo>
                  <a:pt x="834522" y="409644"/>
                  <a:pt x="834522" y="409644"/>
                  <a:pt x="834522" y="284191"/>
                </a:cubicBezTo>
                <a:cubicBezTo>
                  <a:pt x="834522" y="284191"/>
                  <a:pt x="834522" y="284191"/>
                  <a:pt x="880344" y="284191"/>
                </a:cubicBezTo>
                <a:cubicBezTo>
                  <a:pt x="880344" y="284191"/>
                  <a:pt x="880344" y="284191"/>
                  <a:pt x="880344" y="409644"/>
                </a:cubicBezTo>
                <a:cubicBezTo>
                  <a:pt x="931258" y="419886"/>
                  <a:pt x="969443" y="465970"/>
                  <a:pt x="969443" y="519736"/>
                </a:cubicBezTo>
                <a:cubicBezTo>
                  <a:pt x="969443" y="576062"/>
                  <a:pt x="931258" y="619587"/>
                  <a:pt x="880344" y="629828"/>
                </a:cubicBezTo>
                <a:cubicBezTo>
                  <a:pt x="880344" y="629828"/>
                  <a:pt x="880344" y="629828"/>
                  <a:pt x="880344" y="701515"/>
                </a:cubicBezTo>
                <a:cubicBezTo>
                  <a:pt x="880344" y="701515"/>
                  <a:pt x="880344" y="701515"/>
                  <a:pt x="941440" y="701515"/>
                </a:cubicBezTo>
                <a:cubicBezTo>
                  <a:pt x="941440" y="701515"/>
                  <a:pt x="941440" y="701515"/>
                  <a:pt x="941440" y="627268"/>
                </a:cubicBezTo>
                <a:cubicBezTo>
                  <a:pt x="941440" y="627268"/>
                  <a:pt x="941440" y="627268"/>
                  <a:pt x="1017811" y="627268"/>
                </a:cubicBezTo>
                <a:cubicBezTo>
                  <a:pt x="1017811" y="627268"/>
                  <a:pt x="1017811" y="627268"/>
                  <a:pt x="1017811" y="529977"/>
                </a:cubicBezTo>
                <a:cubicBezTo>
                  <a:pt x="1017811" y="529977"/>
                  <a:pt x="1017811" y="529977"/>
                  <a:pt x="1183281" y="529977"/>
                </a:cubicBezTo>
                <a:cubicBezTo>
                  <a:pt x="1183281" y="529977"/>
                  <a:pt x="1183281" y="529977"/>
                  <a:pt x="1183281" y="250907"/>
                </a:cubicBezTo>
                <a:cubicBezTo>
                  <a:pt x="1183281" y="250907"/>
                  <a:pt x="1183281" y="250907"/>
                  <a:pt x="1404755" y="250907"/>
                </a:cubicBezTo>
                <a:cubicBezTo>
                  <a:pt x="1404755" y="250907"/>
                  <a:pt x="1404755" y="250907"/>
                  <a:pt x="1404755" y="535097"/>
                </a:cubicBezTo>
                <a:cubicBezTo>
                  <a:pt x="1404755" y="535097"/>
                  <a:pt x="1404755" y="535097"/>
                  <a:pt x="1631321" y="535097"/>
                </a:cubicBezTo>
                <a:cubicBezTo>
                  <a:pt x="1631321" y="535097"/>
                  <a:pt x="1631321" y="535097"/>
                  <a:pt x="1631321" y="358439"/>
                </a:cubicBezTo>
                <a:cubicBezTo>
                  <a:pt x="1631321" y="358439"/>
                  <a:pt x="1631321" y="358439"/>
                  <a:pt x="1880797" y="358439"/>
                </a:cubicBezTo>
                <a:cubicBezTo>
                  <a:pt x="1880797" y="358439"/>
                  <a:pt x="1880797" y="358439"/>
                  <a:pt x="1880797" y="529977"/>
                </a:cubicBezTo>
                <a:cubicBezTo>
                  <a:pt x="1880797" y="529977"/>
                  <a:pt x="1880797" y="529977"/>
                  <a:pt x="2069179" y="529977"/>
                </a:cubicBezTo>
                <a:cubicBezTo>
                  <a:pt x="2069179" y="529977"/>
                  <a:pt x="2069179" y="529977"/>
                  <a:pt x="2069179" y="448048"/>
                </a:cubicBezTo>
                <a:cubicBezTo>
                  <a:pt x="2069179" y="448048"/>
                  <a:pt x="2069179" y="448048"/>
                  <a:pt x="2196463" y="450608"/>
                </a:cubicBezTo>
                <a:cubicBezTo>
                  <a:pt x="2196463" y="450608"/>
                  <a:pt x="2196463" y="450608"/>
                  <a:pt x="2196463" y="378921"/>
                </a:cubicBezTo>
                <a:cubicBezTo>
                  <a:pt x="2196463" y="378921"/>
                  <a:pt x="2196463" y="378921"/>
                  <a:pt x="2326293" y="378921"/>
                </a:cubicBezTo>
                <a:cubicBezTo>
                  <a:pt x="2326293" y="378921"/>
                  <a:pt x="2326293" y="378921"/>
                  <a:pt x="2326293" y="445488"/>
                </a:cubicBezTo>
                <a:cubicBezTo>
                  <a:pt x="2326293" y="445488"/>
                  <a:pt x="2326293" y="445488"/>
                  <a:pt x="2451031" y="445488"/>
                </a:cubicBezTo>
                <a:cubicBezTo>
                  <a:pt x="2451031" y="445488"/>
                  <a:pt x="2451031" y="445488"/>
                  <a:pt x="2451031" y="371240"/>
                </a:cubicBezTo>
                <a:cubicBezTo>
                  <a:pt x="2451031" y="371240"/>
                  <a:pt x="2451031" y="371240"/>
                  <a:pt x="2573224" y="373801"/>
                </a:cubicBezTo>
                <a:cubicBezTo>
                  <a:pt x="2573224" y="373801"/>
                  <a:pt x="2573224" y="373801"/>
                  <a:pt x="2573224"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13" name="Group 12">
            <a:extLst>
              <a:ext uri="{FF2B5EF4-FFF2-40B4-BE49-F238E27FC236}">
                <a16:creationId xmlns:a16="http://schemas.microsoft.com/office/drawing/2014/main" id="{4AE62115-D9DC-4779-88B5-F37A2D8FF445}"/>
              </a:ext>
            </a:extLst>
          </p:cNvPr>
          <p:cNvGrpSpPr/>
          <p:nvPr/>
        </p:nvGrpSpPr>
        <p:grpSpPr>
          <a:xfrm>
            <a:off x="309726" y="654289"/>
            <a:ext cx="2560872" cy="2533978"/>
            <a:chOff x="3175" y="1588"/>
            <a:chExt cx="4686300" cy="4637087"/>
          </a:xfrm>
          <a:solidFill>
            <a:schemeClr val="accent6"/>
          </a:solidFill>
        </p:grpSpPr>
        <p:sp>
          <p:nvSpPr>
            <p:cNvPr id="14" name="Rectangle 5">
              <a:extLst>
                <a:ext uri="{FF2B5EF4-FFF2-40B4-BE49-F238E27FC236}">
                  <a16:creationId xmlns:a16="http://schemas.microsoft.com/office/drawing/2014/main" id="{389E7FC4-E9E8-4A33-9B88-95FFE70EC49C}"/>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6">
              <a:extLst>
                <a:ext uri="{FF2B5EF4-FFF2-40B4-BE49-F238E27FC236}">
                  <a16:creationId xmlns:a16="http://schemas.microsoft.com/office/drawing/2014/main" id="{BA63794A-06E2-40DB-A99D-BF5C8D1F0E3A}"/>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7">
              <a:extLst>
                <a:ext uri="{FF2B5EF4-FFF2-40B4-BE49-F238E27FC236}">
                  <a16:creationId xmlns:a16="http://schemas.microsoft.com/office/drawing/2014/main" id="{1A8E3E76-5D5B-443A-ACF1-B308051C200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C20395D9-88F1-43AC-9EC9-465DE7ACA3DB}"/>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3BB6FA4A-AD1E-4ED0-9B1B-9F3567B67626}"/>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0">
              <a:extLst>
                <a:ext uri="{FF2B5EF4-FFF2-40B4-BE49-F238E27FC236}">
                  <a16:creationId xmlns:a16="http://schemas.microsoft.com/office/drawing/2014/main" id="{155C2FD6-DCE9-4B42-BB0E-FBE54C84B76F}"/>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a:extLst>
                <a:ext uri="{FF2B5EF4-FFF2-40B4-BE49-F238E27FC236}">
                  <a16:creationId xmlns:a16="http://schemas.microsoft.com/office/drawing/2014/main" id="{B20235A0-E1C9-47B5-83AF-E90A2ACDC81C}"/>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a:extLst>
                <a:ext uri="{FF2B5EF4-FFF2-40B4-BE49-F238E27FC236}">
                  <a16:creationId xmlns:a16="http://schemas.microsoft.com/office/drawing/2014/main" id="{56DB63E9-A13D-41E2-8429-C431B4C4C612}"/>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3">
              <a:extLst>
                <a:ext uri="{FF2B5EF4-FFF2-40B4-BE49-F238E27FC236}">
                  <a16:creationId xmlns:a16="http://schemas.microsoft.com/office/drawing/2014/main" id="{05B0707A-885A-40F3-AA75-D93FFAB0C4F1}"/>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4">
              <a:extLst>
                <a:ext uri="{FF2B5EF4-FFF2-40B4-BE49-F238E27FC236}">
                  <a16:creationId xmlns:a16="http://schemas.microsoft.com/office/drawing/2014/main" id="{C2F227FA-7D32-45EC-80CE-7E04D4C3DAF6}"/>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a:extLst>
                <a:ext uri="{FF2B5EF4-FFF2-40B4-BE49-F238E27FC236}">
                  <a16:creationId xmlns:a16="http://schemas.microsoft.com/office/drawing/2014/main" id="{BE1E9C3A-B139-4175-8274-7375808754C6}"/>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6">
              <a:extLst>
                <a:ext uri="{FF2B5EF4-FFF2-40B4-BE49-F238E27FC236}">
                  <a16:creationId xmlns:a16="http://schemas.microsoft.com/office/drawing/2014/main" id="{6492070B-C907-4372-AE16-07EE8B97FADC}"/>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a:extLst>
                <a:ext uri="{FF2B5EF4-FFF2-40B4-BE49-F238E27FC236}">
                  <a16:creationId xmlns:a16="http://schemas.microsoft.com/office/drawing/2014/main" id="{8F1C4E2C-4E26-4A7B-A4BC-E0A0B12679C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a:extLst>
                <a:ext uri="{FF2B5EF4-FFF2-40B4-BE49-F238E27FC236}">
                  <a16:creationId xmlns:a16="http://schemas.microsoft.com/office/drawing/2014/main" id="{481792EE-8674-4427-973E-55E84E3DEF07}"/>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9">
              <a:extLst>
                <a:ext uri="{FF2B5EF4-FFF2-40B4-BE49-F238E27FC236}">
                  <a16:creationId xmlns:a16="http://schemas.microsoft.com/office/drawing/2014/main" id="{0D993346-5DA3-484E-8F55-D7DF0F0B8368}"/>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0">
              <a:extLst>
                <a:ext uri="{FF2B5EF4-FFF2-40B4-BE49-F238E27FC236}">
                  <a16:creationId xmlns:a16="http://schemas.microsoft.com/office/drawing/2014/main" id="{84481BDF-2ADF-4F38-847F-3BD94ACC5870}"/>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1">
              <a:extLst>
                <a:ext uri="{FF2B5EF4-FFF2-40B4-BE49-F238E27FC236}">
                  <a16:creationId xmlns:a16="http://schemas.microsoft.com/office/drawing/2014/main" id="{84E272E8-A717-43F4-BDFB-C023C3F4612E}"/>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2">
              <a:extLst>
                <a:ext uri="{FF2B5EF4-FFF2-40B4-BE49-F238E27FC236}">
                  <a16:creationId xmlns:a16="http://schemas.microsoft.com/office/drawing/2014/main" id="{79CF1629-B6D8-433B-8F92-9EF76D8DD658}"/>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a:extLst>
                <a:ext uri="{FF2B5EF4-FFF2-40B4-BE49-F238E27FC236}">
                  <a16:creationId xmlns:a16="http://schemas.microsoft.com/office/drawing/2014/main" id="{285FDDE7-4901-430E-8F9C-26EC54D4BF02}"/>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4">
              <a:extLst>
                <a:ext uri="{FF2B5EF4-FFF2-40B4-BE49-F238E27FC236}">
                  <a16:creationId xmlns:a16="http://schemas.microsoft.com/office/drawing/2014/main" id="{D524EAB0-76B5-45DA-815E-12B3304F9D3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5">
              <a:extLst>
                <a:ext uri="{FF2B5EF4-FFF2-40B4-BE49-F238E27FC236}">
                  <a16:creationId xmlns:a16="http://schemas.microsoft.com/office/drawing/2014/main" id="{FB7632B5-3271-4740-8520-9222D6962647}"/>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6">
              <a:extLst>
                <a:ext uri="{FF2B5EF4-FFF2-40B4-BE49-F238E27FC236}">
                  <a16:creationId xmlns:a16="http://schemas.microsoft.com/office/drawing/2014/main" id="{FD18C526-062D-4763-B242-7A1F4FE53523}"/>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7">
              <a:extLst>
                <a:ext uri="{FF2B5EF4-FFF2-40B4-BE49-F238E27FC236}">
                  <a16:creationId xmlns:a16="http://schemas.microsoft.com/office/drawing/2014/main" id="{295FA73A-2051-478D-91E7-69580A73A9E1}"/>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8">
              <a:extLst>
                <a:ext uri="{FF2B5EF4-FFF2-40B4-BE49-F238E27FC236}">
                  <a16:creationId xmlns:a16="http://schemas.microsoft.com/office/drawing/2014/main" id="{95046317-602A-49FF-B923-2CDF1BD36F98}"/>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9">
              <a:extLst>
                <a:ext uri="{FF2B5EF4-FFF2-40B4-BE49-F238E27FC236}">
                  <a16:creationId xmlns:a16="http://schemas.microsoft.com/office/drawing/2014/main" id="{41D4DD24-3100-47E3-8387-7F423200988F}"/>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30">
              <a:extLst>
                <a:ext uri="{FF2B5EF4-FFF2-40B4-BE49-F238E27FC236}">
                  <a16:creationId xmlns:a16="http://schemas.microsoft.com/office/drawing/2014/main" id="{E93269C9-EF82-458F-9B23-9DE000062B1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1">
              <a:extLst>
                <a:ext uri="{FF2B5EF4-FFF2-40B4-BE49-F238E27FC236}">
                  <a16:creationId xmlns:a16="http://schemas.microsoft.com/office/drawing/2014/main" id="{13141FC1-1FA1-4D07-945C-3CC973B36FC2}"/>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2">
              <a:extLst>
                <a:ext uri="{FF2B5EF4-FFF2-40B4-BE49-F238E27FC236}">
                  <a16:creationId xmlns:a16="http://schemas.microsoft.com/office/drawing/2014/main" id="{CDD16EB8-3105-4CC3-BFFC-C8997B51CC75}"/>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33">
              <a:extLst>
                <a:ext uri="{FF2B5EF4-FFF2-40B4-BE49-F238E27FC236}">
                  <a16:creationId xmlns:a16="http://schemas.microsoft.com/office/drawing/2014/main" id="{938EFD42-63EC-475B-9856-749177C3D75B}"/>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34">
              <a:extLst>
                <a:ext uri="{FF2B5EF4-FFF2-40B4-BE49-F238E27FC236}">
                  <a16:creationId xmlns:a16="http://schemas.microsoft.com/office/drawing/2014/main" id="{F0AEAE97-4C48-4610-9BD5-C045D0436C52}"/>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35">
              <a:extLst>
                <a:ext uri="{FF2B5EF4-FFF2-40B4-BE49-F238E27FC236}">
                  <a16:creationId xmlns:a16="http://schemas.microsoft.com/office/drawing/2014/main" id="{61419118-9F0E-4BFE-82D6-2FFD4D3988D8}"/>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6">
              <a:extLst>
                <a:ext uri="{FF2B5EF4-FFF2-40B4-BE49-F238E27FC236}">
                  <a16:creationId xmlns:a16="http://schemas.microsoft.com/office/drawing/2014/main" id="{BD4355A1-FF60-4ED5-B2CA-A9BA881F884B}"/>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7">
              <a:extLst>
                <a:ext uri="{FF2B5EF4-FFF2-40B4-BE49-F238E27FC236}">
                  <a16:creationId xmlns:a16="http://schemas.microsoft.com/office/drawing/2014/main" id="{C38F92DC-3278-4709-A919-DAA0D8FEA232}"/>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8">
              <a:extLst>
                <a:ext uri="{FF2B5EF4-FFF2-40B4-BE49-F238E27FC236}">
                  <a16:creationId xmlns:a16="http://schemas.microsoft.com/office/drawing/2014/main" id="{8FB279B1-E574-47CD-BE7D-EE60D4FA5B43}"/>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9">
              <a:extLst>
                <a:ext uri="{FF2B5EF4-FFF2-40B4-BE49-F238E27FC236}">
                  <a16:creationId xmlns:a16="http://schemas.microsoft.com/office/drawing/2014/main" id="{3344E820-E84A-43C1-AF85-0D79E7CFB0A4}"/>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0">
              <a:extLst>
                <a:ext uri="{FF2B5EF4-FFF2-40B4-BE49-F238E27FC236}">
                  <a16:creationId xmlns:a16="http://schemas.microsoft.com/office/drawing/2014/main" id="{A874E74C-5235-46A6-BAF7-DD5EAEF544DF}"/>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1">
              <a:extLst>
                <a:ext uri="{FF2B5EF4-FFF2-40B4-BE49-F238E27FC236}">
                  <a16:creationId xmlns:a16="http://schemas.microsoft.com/office/drawing/2014/main" id="{FA6C4602-5F8F-465C-9AA6-132514E480A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2">
              <a:extLst>
                <a:ext uri="{FF2B5EF4-FFF2-40B4-BE49-F238E27FC236}">
                  <a16:creationId xmlns:a16="http://schemas.microsoft.com/office/drawing/2014/main" id="{63CD1607-F52D-402A-975A-3503418A6FA7}"/>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3">
              <a:extLst>
                <a:ext uri="{FF2B5EF4-FFF2-40B4-BE49-F238E27FC236}">
                  <a16:creationId xmlns:a16="http://schemas.microsoft.com/office/drawing/2014/main" id="{D0B23EB1-0B46-4BC5-90F9-73E7BE685988}"/>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44">
              <a:extLst>
                <a:ext uri="{FF2B5EF4-FFF2-40B4-BE49-F238E27FC236}">
                  <a16:creationId xmlns:a16="http://schemas.microsoft.com/office/drawing/2014/main" id="{43A9ADEB-51E3-499B-B4F3-979C5D88E3A3}"/>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5">
              <a:extLst>
                <a:ext uri="{FF2B5EF4-FFF2-40B4-BE49-F238E27FC236}">
                  <a16:creationId xmlns:a16="http://schemas.microsoft.com/office/drawing/2014/main" id="{77986E69-0145-4648-90E7-7314C1969474}"/>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6">
              <a:extLst>
                <a:ext uri="{FF2B5EF4-FFF2-40B4-BE49-F238E27FC236}">
                  <a16:creationId xmlns:a16="http://schemas.microsoft.com/office/drawing/2014/main" id="{A910AED5-F6FF-459A-AF67-71C70B684599}"/>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7">
              <a:extLst>
                <a:ext uri="{FF2B5EF4-FFF2-40B4-BE49-F238E27FC236}">
                  <a16:creationId xmlns:a16="http://schemas.microsoft.com/office/drawing/2014/main" id="{8F3F7BF1-839A-4CE2-A2E9-E93BBC44FAEB}"/>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8">
              <a:extLst>
                <a:ext uri="{FF2B5EF4-FFF2-40B4-BE49-F238E27FC236}">
                  <a16:creationId xmlns:a16="http://schemas.microsoft.com/office/drawing/2014/main" id="{856C3B92-72F9-44BE-B1D5-6C646FACF16E}"/>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9">
              <a:extLst>
                <a:ext uri="{FF2B5EF4-FFF2-40B4-BE49-F238E27FC236}">
                  <a16:creationId xmlns:a16="http://schemas.microsoft.com/office/drawing/2014/main" id="{31CED89C-25EB-49A9-BCA2-3801EC540C48}"/>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0">
              <a:extLst>
                <a:ext uri="{FF2B5EF4-FFF2-40B4-BE49-F238E27FC236}">
                  <a16:creationId xmlns:a16="http://schemas.microsoft.com/office/drawing/2014/main" id="{F59E1C74-D29D-4127-BC66-4143E4BB7477}"/>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1">
              <a:extLst>
                <a:ext uri="{FF2B5EF4-FFF2-40B4-BE49-F238E27FC236}">
                  <a16:creationId xmlns:a16="http://schemas.microsoft.com/office/drawing/2014/main" id="{0BF9A2D3-DCDA-4664-9C17-EAE40616A62C}"/>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2">
              <a:extLst>
                <a:ext uri="{FF2B5EF4-FFF2-40B4-BE49-F238E27FC236}">
                  <a16:creationId xmlns:a16="http://schemas.microsoft.com/office/drawing/2014/main" id="{26E0901E-83BB-4E81-A6EC-5912E46645AC}"/>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3">
              <a:extLst>
                <a:ext uri="{FF2B5EF4-FFF2-40B4-BE49-F238E27FC236}">
                  <a16:creationId xmlns:a16="http://schemas.microsoft.com/office/drawing/2014/main" id="{47B7F810-29E9-4FFD-AD83-BC623FE528EA}"/>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4">
              <a:extLst>
                <a:ext uri="{FF2B5EF4-FFF2-40B4-BE49-F238E27FC236}">
                  <a16:creationId xmlns:a16="http://schemas.microsoft.com/office/drawing/2014/main" id="{5195591D-1470-46F1-A63A-5D8034057F5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55">
              <a:extLst>
                <a:ext uri="{FF2B5EF4-FFF2-40B4-BE49-F238E27FC236}">
                  <a16:creationId xmlns:a16="http://schemas.microsoft.com/office/drawing/2014/main" id="{5163CFDF-6001-49C3-A1CE-B60A3F37CBE9}"/>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6">
              <a:extLst>
                <a:ext uri="{FF2B5EF4-FFF2-40B4-BE49-F238E27FC236}">
                  <a16:creationId xmlns:a16="http://schemas.microsoft.com/office/drawing/2014/main" id="{6375713F-B295-4EB6-B50B-638D4D45A302}"/>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7">
              <a:extLst>
                <a:ext uri="{FF2B5EF4-FFF2-40B4-BE49-F238E27FC236}">
                  <a16:creationId xmlns:a16="http://schemas.microsoft.com/office/drawing/2014/main" id="{9DAF47E3-5178-4DE9-B381-813780C32B4F}"/>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8">
              <a:extLst>
                <a:ext uri="{FF2B5EF4-FFF2-40B4-BE49-F238E27FC236}">
                  <a16:creationId xmlns:a16="http://schemas.microsoft.com/office/drawing/2014/main" id="{4BAF8E2D-DDD3-4C71-81AA-F84B2F9DE17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9">
              <a:extLst>
                <a:ext uri="{FF2B5EF4-FFF2-40B4-BE49-F238E27FC236}">
                  <a16:creationId xmlns:a16="http://schemas.microsoft.com/office/drawing/2014/main" id="{E0239148-3CB5-44D7-8FD4-A83194A68983}"/>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60">
              <a:extLst>
                <a:ext uri="{FF2B5EF4-FFF2-40B4-BE49-F238E27FC236}">
                  <a16:creationId xmlns:a16="http://schemas.microsoft.com/office/drawing/2014/main" id="{407C0262-780A-4200-91A7-EFFC95235FDE}"/>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1">
              <a:extLst>
                <a:ext uri="{FF2B5EF4-FFF2-40B4-BE49-F238E27FC236}">
                  <a16:creationId xmlns:a16="http://schemas.microsoft.com/office/drawing/2014/main" id="{C8239C9D-7633-48F3-8A1E-C78A4FC638B7}"/>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2">
              <a:extLst>
                <a:ext uri="{FF2B5EF4-FFF2-40B4-BE49-F238E27FC236}">
                  <a16:creationId xmlns:a16="http://schemas.microsoft.com/office/drawing/2014/main" id="{7C49F158-E475-42B5-8284-396413A5BCF0}"/>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63">
              <a:extLst>
                <a:ext uri="{FF2B5EF4-FFF2-40B4-BE49-F238E27FC236}">
                  <a16:creationId xmlns:a16="http://schemas.microsoft.com/office/drawing/2014/main" id="{DED02A60-2390-4440-B801-5A0DFD9C5653}"/>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4">
              <a:extLst>
                <a:ext uri="{FF2B5EF4-FFF2-40B4-BE49-F238E27FC236}">
                  <a16:creationId xmlns:a16="http://schemas.microsoft.com/office/drawing/2014/main" id="{2A78219C-9B55-4B23-A60C-C57D163F9915}"/>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5">
              <a:extLst>
                <a:ext uri="{FF2B5EF4-FFF2-40B4-BE49-F238E27FC236}">
                  <a16:creationId xmlns:a16="http://schemas.microsoft.com/office/drawing/2014/main" id="{17D09358-19EA-449E-BE49-0B6F120F4006}"/>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66">
              <a:extLst>
                <a:ext uri="{FF2B5EF4-FFF2-40B4-BE49-F238E27FC236}">
                  <a16:creationId xmlns:a16="http://schemas.microsoft.com/office/drawing/2014/main" id="{5BE2098C-AA6C-478B-ADDB-78F23260D592}"/>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7">
              <a:extLst>
                <a:ext uri="{FF2B5EF4-FFF2-40B4-BE49-F238E27FC236}">
                  <a16:creationId xmlns:a16="http://schemas.microsoft.com/office/drawing/2014/main" id="{D43DF0E5-023C-4D9A-A97C-636F0F443128}"/>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8">
              <a:extLst>
                <a:ext uri="{FF2B5EF4-FFF2-40B4-BE49-F238E27FC236}">
                  <a16:creationId xmlns:a16="http://schemas.microsoft.com/office/drawing/2014/main" id="{3C348DDE-F82F-4871-8ADC-3989E62B4B09}"/>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69">
              <a:extLst>
                <a:ext uri="{FF2B5EF4-FFF2-40B4-BE49-F238E27FC236}">
                  <a16:creationId xmlns:a16="http://schemas.microsoft.com/office/drawing/2014/main" id="{0EBB2477-3BA8-42D1-B4F0-D89B3DFA7562}"/>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0">
              <a:extLst>
                <a:ext uri="{FF2B5EF4-FFF2-40B4-BE49-F238E27FC236}">
                  <a16:creationId xmlns:a16="http://schemas.microsoft.com/office/drawing/2014/main" id="{DB11683F-FB35-4E34-954A-96A377DE2A3D}"/>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71">
              <a:extLst>
                <a:ext uri="{FF2B5EF4-FFF2-40B4-BE49-F238E27FC236}">
                  <a16:creationId xmlns:a16="http://schemas.microsoft.com/office/drawing/2014/main" id="{7889B663-B619-40B6-B583-6EDBDAB54E5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2">
              <a:extLst>
                <a:ext uri="{FF2B5EF4-FFF2-40B4-BE49-F238E27FC236}">
                  <a16:creationId xmlns:a16="http://schemas.microsoft.com/office/drawing/2014/main" id="{5468BEB4-D546-4C5A-A6C1-9D009795076C}"/>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73">
              <a:extLst>
                <a:ext uri="{FF2B5EF4-FFF2-40B4-BE49-F238E27FC236}">
                  <a16:creationId xmlns:a16="http://schemas.microsoft.com/office/drawing/2014/main" id="{E758E897-A83E-4408-B2AA-9A60A8FAE964}"/>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74">
              <a:extLst>
                <a:ext uri="{FF2B5EF4-FFF2-40B4-BE49-F238E27FC236}">
                  <a16:creationId xmlns:a16="http://schemas.microsoft.com/office/drawing/2014/main" id="{94152133-0D41-4234-A9CB-E56EC048CECF}"/>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5">
              <a:extLst>
                <a:ext uri="{FF2B5EF4-FFF2-40B4-BE49-F238E27FC236}">
                  <a16:creationId xmlns:a16="http://schemas.microsoft.com/office/drawing/2014/main" id="{759DED68-85D0-4A5A-A3BB-59A709563D14}"/>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76">
              <a:extLst>
                <a:ext uri="{FF2B5EF4-FFF2-40B4-BE49-F238E27FC236}">
                  <a16:creationId xmlns:a16="http://schemas.microsoft.com/office/drawing/2014/main" id="{3C295D09-9B36-4C2F-8ADE-2B9D797C81FD}"/>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77">
              <a:extLst>
                <a:ext uri="{FF2B5EF4-FFF2-40B4-BE49-F238E27FC236}">
                  <a16:creationId xmlns:a16="http://schemas.microsoft.com/office/drawing/2014/main" id="{77A25FD7-4FB5-40C2-9F05-66996BFCC657}"/>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78">
              <a:extLst>
                <a:ext uri="{FF2B5EF4-FFF2-40B4-BE49-F238E27FC236}">
                  <a16:creationId xmlns:a16="http://schemas.microsoft.com/office/drawing/2014/main" id="{BF5A5E12-17AE-485B-A9AF-0D11C0F96791}"/>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9">
              <a:extLst>
                <a:ext uri="{FF2B5EF4-FFF2-40B4-BE49-F238E27FC236}">
                  <a16:creationId xmlns:a16="http://schemas.microsoft.com/office/drawing/2014/main" id="{16A06C23-D815-4668-A27D-E77E0C2A34D6}"/>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80">
              <a:extLst>
                <a:ext uri="{FF2B5EF4-FFF2-40B4-BE49-F238E27FC236}">
                  <a16:creationId xmlns:a16="http://schemas.microsoft.com/office/drawing/2014/main" id="{A368E5D4-35C0-407C-A2AF-ECD0B4C6F5B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1">
              <a:extLst>
                <a:ext uri="{FF2B5EF4-FFF2-40B4-BE49-F238E27FC236}">
                  <a16:creationId xmlns:a16="http://schemas.microsoft.com/office/drawing/2014/main" id="{645BB36D-36E5-4500-B650-2D9B01042253}"/>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2">
              <a:extLst>
                <a:ext uri="{FF2B5EF4-FFF2-40B4-BE49-F238E27FC236}">
                  <a16:creationId xmlns:a16="http://schemas.microsoft.com/office/drawing/2014/main" id="{1DCF5AC3-B4D5-4465-8224-206ED85F7526}"/>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83">
              <a:extLst>
                <a:ext uri="{FF2B5EF4-FFF2-40B4-BE49-F238E27FC236}">
                  <a16:creationId xmlns:a16="http://schemas.microsoft.com/office/drawing/2014/main" id="{C8C8355D-BB1B-428C-B1C1-28E867A83430}"/>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84">
              <a:extLst>
                <a:ext uri="{FF2B5EF4-FFF2-40B4-BE49-F238E27FC236}">
                  <a16:creationId xmlns:a16="http://schemas.microsoft.com/office/drawing/2014/main" id="{8C46F529-090B-498D-B41D-E2DED3BC2D6E}"/>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5">
              <a:extLst>
                <a:ext uri="{FF2B5EF4-FFF2-40B4-BE49-F238E27FC236}">
                  <a16:creationId xmlns:a16="http://schemas.microsoft.com/office/drawing/2014/main" id="{71498BFA-0F76-404A-8574-C89E8F0A46CC}"/>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86">
              <a:extLst>
                <a:ext uri="{FF2B5EF4-FFF2-40B4-BE49-F238E27FC236}">
                  <a16:creationId xmlns:a16="http://schemas.microsoft.com/office/drawing/2014/main" id="{6DAFC222-065C-4867-B733-60E168E19E13}"/>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87">
              <a:extLst>
                <a:ext uri="{FF2B5EF4-FFF2-40B4-BE49-F238E27FC236}">
                  <a16:creationId xmlns:a16="http://schemas.microsoft.com/office/drawing/2014/main" id="{A2E7F12E-EF54-4472-A03A-19AFA0E5E40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8">
              <a:extLst>
                <a:ext uri="{FF2B5EF4-FFF2-40B4-BE49-F238E27FC236}">
                  <a16:creationId xmlns:a16="http://schemas.microsoft.com/office/drawing/2014/main" id="{E508BD47-9136-4175-AD79-BF98314E4B1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89">
              <a:extLst>
                <a:ext uri="{FF2B5EF4-FFF2-40B4-BE49-F238E27FC236}">
                  <a16:creationId xmlns:a16="http://schemas.microsoft.com/office/drawing/2014/main" id="{120D304E-0FC3-4C34-B738-BDC9D371D1CA}"/>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90">
              <a:extLst>
                <a:ext uri="{FF2B5EF4-FFF2-40B4-BE49-F238E27FC236}">
                  <a16:creationId xmlns:a16="http://schemas.microsoft.com/office/drawing/2014/main" id="{14012116-E421-4600-B1F2-7A67FDDCB30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1">
              <a:extLst>
                <a:ext uri="{FF2B5EF4-FFF2-40B4-BE49-F238E27FC236}">
                  <a16:creationId xmlns:a16="http://schemas.microsoft.com/office/drawing/2014/main" id="{A111175B-20E5-49B5-9052-8C140F09E7D0}"/>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92">
              <a:extLst>
                <a:ext uri="{FF2B5EF4-FFF2-40B4-BE49-F238E27FC236}">
                  <a16:creationId xmlns:a16="http://schemas.microsoft.com/office/drawing/2014/main" id="{4B7C87AC-6CDB-4EF0-AD91-B2FAFD16E863}"/>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93">
              <a:extLst>
                <a:ext uri="{FF2B5EF4-FFF2-40B4-BE49-F238E27FC236}">
                  <a16:creationId xmlns:a16="http://schemas.microsoft.com/office/drawing/2014/main" id="{EBB1174C-A4D2-469D-9B4E-2B52C686B8E5}"/>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4">
              <a:extLst>
                <a:ext uri="{FF2B5EF4-FFF2-40B4-BE49-F238E27FC236}">
                  <a16:creationId xmlns:a16="http://schemas.microsoft.com/office/drawing/2014/main" id="{DA56EA5A-F34D-4363-85A2-6E7AFF805A70}"/>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95">
              <a:extLst>
                <a:ext uri="{FF2B5EF4-FFF2-40B4-BE49-F238E27FC236}">
                  <a16:creationId xmlns:a16="http://schemas.microsoft.com/office/drawing/2014/main" id="{AB525947-C35D-40B0-9772-BB5D29DC8F9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6">
              <a:extLst>
                <a:ext uri="{FF2B5EF4-FFF2-40B4-BE49-F238E27FC236}">
                  <a16:creationId xmlns:a16="http://schemas.microsoft.com/office/drawing/2014/main" id="{B865C72F-91CC-4075-B386-E777DBFFC5E4}"/>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97">
              <a:extLst>
                <a:ext uri="{FF2B5EF4-FFF2-40B4-BE49-F238E27FC236}">
                  <a16:creationId xmlns:a16="http://schemas.microsoft.com/office/drawing/2014/main" id="{DFDD1897-2CFE-4683-8A74-06ECCB5A8A9A}"/>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98">
              <a:extLst>
                <a:ext uri="{FF2B5EF4-FFF2-40B4-BE49-F238E27FC236}">
                  <a16:creationId xmlns:a16="http://schemas.microsoft.com/office/drawing/2014/main" id="{047AB4A9-125B-41E4-81B9-560FA82392B3}"/>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99">
              <a:extLst>
                <a:ext uri="{FF2B5EF4-FFF2-40B4-BE49-F238E27FC236}">
                  <a16:creationId xmlns:a16="http://schemas.microsoft.com/office/drawing/2014/main" id="{33F8BDAD-FA92-4C74-99B5-11B82D8295DF}"/>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00">
              <a:extLst>
                <a:ext uri="{FF2B5EF4-FFF2-40B4-BE49-F238E27FC236}">
                  <a16:creationId xmlns:a16="http://schemas.microsoft.com/office/drawing/2014/main" id="{E61BBD66-A429-4FEB-995F-A99FEB4D1B15}"/>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1">
              <a:extLst>
                <a:ext uri="{FF2B5EF4-FFF2-40B4-BE49-F238E27FC236}">
                  <a16:creationId xmlns:a16="http://schemas.microsoft.com/office/drawing/2014/main" id="{8C8E67E3-F866-4E1A-8FB7-8B6827A8B5FE}"/>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102">
              <a:extLst>
                <a:ext uri="{FF2B5EF4-FFF2-40B4-BE49-F238E27FC236}">
                  <a16:creationId xmlns:a16="http://schemas.microsoft.com/office/drawing/2014/main" id="{81791C7B-B6B5-45EC-B712-1B31D7B7686F}"/>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3">
              <a:extLst>
                <a:ext uri="{FF2B5EF4-FFF2-40B4-BE49-F238E27FC236}">
                  <a16:creationId xmlns:a16="http://schemas.microsoft.com/office/drawing/2014/main" id="{49D319E8-87E7-49EF-9600-EA86BB2B97EA}"/>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104">
              <a:extLst>
                <a:ext uri="{FF2B5EF4-FFF2-40B4-BE49-F238E27FC236}">
                  <a16:creationId xmlns:a16="http://schemas.microsoft.com/office/drawing/2014/main" id="{1E76B15E-08AB-4134-85A2-915684B458DD}"/>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Rectangle 105">
              <a:extLst>
                <a:ext uri="{FF2B5EF4-FFF2-40B4-BE49-F238E27FC236}">
                  <a16:creationId xmlns:a16="http://schemas.microsoft.com/office/drawing/2014/main" id="{E8322965-B91F-401F-AD61-F1A4797A8B3C}"/>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106">
              <a:extLst>
                <a:ext uri="{FF2B5EF4-FFF2-40B4-BE49-F238E27FC236}">
                  <a16:creationId xmlns:a16="http://schemas.microsoft.com/office/drawing/2014/main" id="{9B598B1A-C016-442D-8EA8-2879513B8C6B}"/>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107">
              <a:extLst>
                <a:ext uri="{FF2B5EF4-FFF2-40B4-BE49-F238E27FC236}">
                  <a16:creationId xmlns:a16="http://schemas.microsoft.com/office/drawing/2014/main" id="{91CAD16B-5247-46BA-AC52-3709513D923B}"/>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8">
              <a:extLst>
                <a:ext uri="{FF2B5EF4-FFF2-40B4-BE49-F238E27FC236}">
                  <a16:creationId xmlns:a16="http://schemas.microsoft.com/office/drawing/2014/main" id="{C91F57B6-434E-4B23-99F3-DFE4F411EE36}"/>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09">
              <a:extLst>
                <a:ext uri="{FF2B5EF4-FFF2-40B4-BE49-F238E27FC236}">
                  <a16:creationId xmlns:a16="http://schemas.microsoft.com/office/drawing/2014/main" id="{67EC64DC-D990-457E-8ACC-13249B287674}"/>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110">
              <a:extLst>
                <a:ext uri="{FF2B5EF4-FFF2-40B4-BE49-F238E27FC236}">
                  <a16:creationId xmlns:a16="http://schemas.microsoft.com/office/drawing/2014/main" id="{B8F2A068-D1D4-47E4-986C-109F8B98551A}"/>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1">
              <a:extLst>
                <a:ext uri="{FF2B5EF4-FFF2-40B4-BE49-F238E27FC236}">
                  <a16:creationId xmlns:a16="http://schemas.microsoft.com/office/drawing/2014/main" id="{CE1DB790-ED55-48B8-BB1B-7242651D6CF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2">
              <a:extLst>
                <a:ext uri="{FF2B5EF4-FFF2-40B4-BE49-F238E27FC236}">
                  <a16:creationId xmlns:a16="http://schemas.microsoft.com/office/drawing/2014/main" id="{43D7C0B1-1309-49A7-B8BB-365269B1D956}"/>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3">
              <a:extLst>
                <a:ext uri="{FF2B5EF4-FFF2-40B4-BE49-F238E27FC236}">
                  <a16:creationId xmlns:a16="http://schemas.microsoft.com/office/drawing/2014/main" id="{3646FC93-1502-43B4-B088-112E976D7FFE}"/>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114">
              <a:extLst>
                <a:ext uri="{FF2B5EF4-FFF2-40B4-BE49-F238E27FC236}">
                  <a16:creationId xmlns:a16="http://schemas.microsoft.com/office/drawing/2014/main" id="{D3A20F94-D56D-4E2D-AB4A-1AA1B6C81131}"/>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15">
              <a:extLst>
                <a:ext uri="{FF2B5EF4-FFF2-40B4-BE49-F238E27FC236}">
                  <a16:creationId xmlns:a16="http://schemas.microsoft.com/office/drawing/2014/main" id="{836C7709-560E-4438-96B7-29EDC0ABB5F1}"/>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6">
              <a:extLst>
                <a:ext uri="{FF2B5EF4-FFF2-40B4-BE49-F238E27FC236}">
                  <a16:creationId xmlns:a16="http://schemas.microsoft.com/office/drawing/2014/main" id="{EF3C1148-4310-4FDC-8D84-2BB11E0423BA}"/>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117">
              <a:extLst>
                <a:ext uri="{FF2B5EF4-FFF2-40B4-BE49-F238E27FC236}">
                  <a16:creationId xmlns:a16="http://schemas.microsoft.com/office/drawing/2014/main" id="{49AA0B3C-D5E0-48D7-9991-45CCDA2E0244}"/>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18">
              <a:extLst>
                <a:ext uri="{FF2B5EF4-FFF2-40B4-BE49-F238E27FC236}">
                  <a16:creationId xmlns:a16="http://schemas.microsoft.com/office/drawing/2014/main" id="{599105E7-8C00-4B43-8BF6-352D08BE03C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19">
              <a:extLst>
                <a:ext uri="{FF2B5EF4-FFF2-40B4-BE49-F238E27FC236}">
                  <a16:creationId xmlns:a16="http://schemas.microsoft.com/office/drawing/2014/main" id="{CA0388E3-738A-4B58-91BA-B4899ECDFA5F}"/>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120">
              <a:extLst>
                <a:ext uri="{FF2B5EF4-FFF2-40B4-BE49-F238E27FC236}">
                  <a16:creationId xmlns:a16="http://schemas.microsoft.com/office/drawing/2014/main" id="{4948DA8A-F461-4335-91EA-68386A4A91BE}"/>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21">
              <a:extLst>
                <a:ext uri="{FF2B5EF4-FFF2-40B4-BE49-F238E27FC236}">
                  <a16:creationId xmlns:a16="http://schemas.microsoft.com/office/drawing/2014/main" id="{E5B69A0B-2BEE-4800-B8D2-A1EB9F742F45}"/>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22">
              <a:extLst>
                <a:ext uri="{FF2B5EF4-FFF2-40B4-BE49-F238E27FC236}">
                  <a16:creationId xmlns:a16="http://schemas.microsoft.com/office/drawing/2014/main" id="{C428F6EB-42E2-493B-878C-AA6646099C49}"/>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Rectangle 123">
              <a:extLst>
                <a:ext uri="{FF2B5EF4-FFF2-40B4-BE49-F238E27FC236}">
                  <a16:creationId xmlns:a16="http://schemas.microsoft.com/office/drawing/2014/main" id="{58D97922-D891-40A6-9AC4-FE86132FAA45}"/>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Rectangle 124">
              <a:extLst>
                <a:ext uri="{FF2B5EF4-FFF2-40B4-BE49-F238E27FC236}">
                  <a16:creationId xmlns:a16="http://schemas.microsoft.com/office/drawing/2014/main" id="{E2337A6E-9069-429D-B1F0-7D004F2DF5A0}"/>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25">
              <a:extLst>
                <a:ext uri="{FF2B5EF4-FFF2-40B4-BE49-F238E27FC236}">
                  <a16:creationId xmlns:a16="http://schemas.microsoft.com/office/drawing/2014/main" id="{135D5E64-5F4E-4BAF-AE2D-FFE9A8946385}"/>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a:extLst>
              <a:ext uri="{FF2B5EF4-FFF2-40B4-BE49-F238E27FC236}">
                <a16:creationId xmlns:a16="http://schemas.microsoft.com/office/drawing/2014/main" id="{8550F7AE-0AC9-4859-AF41-B88DC0DAD919}"/>
              </a:ext>
            </a:extLst>
          </p:cNvPr>
          <p:cNvGrpSpPr/>
          <p:nvPr/>
        </p:nvGrpSpPr>
        <p:grpSpPr>
          <a:xfrm flipH="1">
            <a:off x="1427845" y="2844348"/>
            <a:ext cx="712182" cy="343918"/>
            <a:chOff x="2636069" y="5558352"/>
            <a:chExt cx="1341416" cy="647780"/>
          </a:xfrm>
          <a:solidFill>
            <a:schemeClr val="accent6"/>
          </a:solidFill>
        </p:grpSpPr>
        <p:sp>
          <p:nvSpPr>
            <p:cNvPr id="136" name="Rectangle 129">
              <a:extLst>
                <a:ext uri="{FF2B5EF4-FFF2-40B4-BE49-F238E27FC236}">
                  <a16:creationId xmlns:a16="http://schemas.microsoft.com/office/drawing/2014/main" id="{2FBB13FB-356A-4477-B756-DD233052DA7C}"/>
                </a:ext>
              </a:extLst>
            </p:cNvPr>
            <p:cNvSpPr>
              <a:spLocks noChangeArrowheads="1"/>
            </p:cNvSpPr>
            <p:nvPr/>
          </p:nvSpPr>
          <p:spPr bwMode="auto">
            <a:xfrm>
              <a:off x="2636071"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129">
              <a:extLst>
                <a:ext uri="{FF2B5EF4-FFF2-40B4-BE49-F238E27FC236}">
                  <a16:creationId xmlns:a16="http://schemas.microsoft.com/office/drawing/2014/main" id="{9EDBF32B-A66B-4C6C-ABCF-46A03416A9C9}"/>
                </a:ext>
              </a:extLst>
            </p:cNvPr>
            <p:cNvSpPr>
              <a:spLocks noChangeArrowheads="1"/>
            </p:cNvSpPr>
            <p:nvPr/>
          </p:nvSpPr>
          <p:spPr bwMode="auto">
            <a:xfrm>
              <a:off x="3333216"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Rectangle 129">
              <a:extLst>
                <a:ext uri="{FF2B5EF4-FFF2-40B4-BE49-F238E27FC236}">
                  <a16:creationId xmlns:a16="http://schemas.microsoft.com/office/drawing/2014/main" id="{2B5F413A-C0D4-4A80-A526-03EC23B9FB8E}"/>
                </a:ext>
              </a:extLst>
            </p:cNvPr>
            <p:cNvSpPr>
              <a:spLocks noChangeArrowheads="1"/>
            </p:cNvSpPr>
            <p:nvPr/>
          </p:nvSpPr>
          <p:spPr bwMode="auto">
            <a:xfrm>
              <a:off x="2636069"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129">
              <a:extLst>
                <a:ext uri="{FF2B5EF4-FFF2-40B4-BE49-F238E27FC236}">
                  <a16:creationId xmlns:a16="http://schemas.microsoft.com/office/drawing/2014/main" id="{E86AEFCB-83E9-480B-AE4F-AA2F685D3FE7}"/>
                </a:ext>
              </a:extLst>
            </p:cNvPr>
            <p:cNvSpPr>
              <a:spLocks noChangeArrowheads="1"/>
            </p:cNvSpPr>
            <p:nvPr/>
          </p:nvSpPr>
          <p:spPr bwMode="auto">
            <a:xfrm>
              <a:off x="3333216"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a:extLst>
              <a:ext uri="{FF2B5EF4-FFF2-40B4-BE49-F238E27FC236}">
                <a16:creationId xmlns:a16="http://schemas.microsoft.com/office/drawing/2014/main" id="{BF15EB4B-B1C4-4D45-A750-9033BFA0FC61}"/>
              </a:ext>
            </a:extLst>
          </p:cNvPr>
          <p:cNvGrpSpPr/>
          <p:nvPr/>
        </p:nvGrpSpPr>
        <p:grpSpPr>
          <a:xfrm>
            <a:off x="2169794" y="2844348"/>
            <a:ext cx="712181" cy="343918"/>
            <a:chOff x="2633799" y="5558352"/>
            <a:chExt cx="1341414" cy="647780"/>
          </a:xfrm>
          <a:solidFill>
            <a:schemeClr val="accent6"/>
          </a:solidFill>
        </p:grpSpPr>
        <p:sp>
          <p:nvSpPr>
            <p:cNvPr id="141" name="Rectangle 129">
              <a:extLst>
                <a:ext uri="{FF2B5EF4-FFF2-40B4-BE49-F238E27FC236}">
                  <a16:creationId xmlns:a16="http://schemas.microsoft.com/office/drawing/2014/main" id="{75189223-0759-47C2-A624-48330B814781}"/>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129">
              <a:extLst>
                <a:ext uri="{FF2B5EF4-FFF2-40B4-BE49-F238E27FC236}">
                  <a16:creationId xmlns:a16="http://schemas.microsoft.com/office/drawing/2014/main" id="{1C1D065A-A728-4447-898A-A63BE81D7ABF}"/>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129">
              <a:extLst>
                <a:ext uri="{FF2B5EF4-FFF2-40B4-BE49-F238E27FC236}">
                  <a16:creationId xmlns:a16="http://schemas.microsoft.com/office/drawing/2014/main" id="{43D79B84-C03D-4022-8211-2C8638BF1039}"/>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144">
            <a:extLst>
              <a:ext uri="{FF2B5EF4-FFF2-40B4-BE49-F238E27FC236}">
                <a16:creationId xmlns:a16="http://schemas.microsoft.com/office/drawing/2014/main" id="{ECC80725-04EA-499A-9AC5-AB32370BB9EE}"/>
              </a:ext>
            </a:extLst>
          </p:cNvPr>
          <p:cNvGrpSpPr/>
          <p:nvPr/>
        </p:nvGrpSpPr>
        <p:grpSpPr>
          <a:xfrm flipH="1">
            <a:off x="3595307" y="1642154"/>
            <a:ext cx="1210598" cy="1273372"/>
            <a:chOff x="3175" y="1588"/>
            <a:chExt cx="4408488" cy="4637087"/>
          </a:xfrm>
          <a:solidFill>
            <a:schemeClr val="accent3"/>
          </a:solidFill>
        </p:grpSpPr>
        <p:sp>
          <p:nvSpPr>
            <p:cNvPr id="146" name="Rectangle 5">
              <a:extLst>
                <a:ext uri="{FF2B5EF4-FFF2-40B4-BE49-F238E27FC236}">
                  <a16:creationId xmlns:a16="http://schemas.microsoft.com/office/drawing/2014/main" id="{CE31D827-E428-4201-B31E-63D813C23E34}"/>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Rectangle 6">
              <a:extLst>
                <a:ext uri="{FF2B5EF4-FFF2-40B4-BE49-F238E27FC236}">
                  <a16:creationId xmlns:a16="http://schemas.microsoft.com/office/drawing/2014/main" id="{BFF3C33D-6DC3-45AE-96E8-8497F7BC1772}"/>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Rectangle 7">
              <a:extLst>
                <a:ext uri="{FF2B5EF4-FFF2-40B4-BE49-F238E27FC236}">
                  <a16:creationId xmlns:a16="http://schemas.microsoft.com/office/drawing/2014/main" id="{E03B6B5F-6F32-49C5-8854-C22481E51BE8}"/>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8">
              <a:extLst>
                <a:ext uri="{FF2B5EF4-FFF2-40B4-BE49-F238E27FC236}">
                  <a16:creationId xmlns:a16="http://schemas.microsoft.com/office/drawing/2014/main" id="{0B8C6E2A-1221-420D-9D75-C936F4E3E11A}"/>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9">
              <a:extLst>
                <a:ext uri="{FF2B5EF4-FFF2-40B4-BE49-F238E27FC236}">
                  <a16:creationId xmlns:a16="http://schemas.microsoft.com/office/drawing/2014/main" id="{919FE481-C254-46BC-AEC2-F953853AD082}"/>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Rectangle 10">
              <a:extLst>
                <a:ext uri="{FF2B5EF4-FFF2-40B4-BE49-F238E27FC236}">
                  <a16:creationId xmlns:a16="http://schemas.microsoft.com/office/drawing/2014/main" id="{2D8C1921-203C-43DA-8D5B-81992E2B1B99}"/>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1">
              <a:extLst>
                <a:ext uri="{FF2B5EF4-FFF2-40B4-BE49-F238E27FC236}">
                  <a16:creationId xmlns:a16="http://schemas.microsoft.com/office/drawing/2014/main" id="{67CE8565-3E37-4E2E-AD33-FE8CE5BA2C8F}"/>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2">
              <a:extLst>
                <a:ext uri="{FF2B5EF4-FFF2-40B4-BE49-F238E27FC236}">
                  <a16:creationId xmlns:a16="http://schemas.microsoft.com/office/drawing/2014/main" id="{6981E485-95D0-40C0-9DFA-43B0E7137405}"/>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13">
              <a:extLst>
                <a:ext uri="{FF2B5EF4-FFF2-40B4-BE49-F238E27FC236}">
                  <a16:creationId xmlns:a16="http://schemas.microsoft.com/office/drawing/2014/main" id="{589A6CEB-20B5-42EA-8209-E30674B179C7}"/>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4">
              <a:extLst>
                <a:ext uri="{FF2B5EF4-FFF2-40B4-BE49-F238E27FC236}">
                  <a16:creationId xmlns:a16="http://schemas.microsoft.com/office/drawing/2014/main" id="{FE708F2B-31C2-484A-AF09-98F30EE8FCBF}"/>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5">
              <a:extLst>
                <a:ext uri="{FF2B5EF4-FFF2-40B4-BE49-F238E27FC236}">
                  <a16:creationId xmlns:a16="http://schemas.microsoft.com/office/drawing/2014/main" id="{0056A9A1-0E5D-4C08-A9BB-E9DAA52390AF}"/>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Rectangle 16">
              <a:extLst>
                <a:ext uri="{FF2B5EF4-FFF2-40B4-BE49-F238E27FC236}">
                  <a16:creationId xmlns:a16="http://schemas.microsoft.com/office/drawing/2014/main" id="{E685B006-6075-409C-BE43-C5A8A304E92A}"/>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7">
              <a:extLst>
                <a:ext uri="{FF2B5EF4-FFF2-40B4-BE49-F238E27FC236}">
                  <a16:creationId xmlns:a16="http://schemas.microsoft.com/office/drawing/2014/main" id="{3D9CEBCA-995F-418A-87B9-E3EC605ED982}"/>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8">
              <a:extLst>
                <a:ext uri="{FF2B5EF4-FFF2-40B4-BE49-F238E27FC236}">
                  <a16:creationId xmlns:a16="http://schemas.microsoft.com/office/drawing/2014/main" id="{958D8980-654D-45B0-AF1C-8F66C37158CF}"/>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19">
              <a:extLst>
                <a:ext uri="{FF2B5EF4-FFF2-40B4-BE49-F238E27FC236}">
                  <a16:creationId xmlns:a16="http://schemas.microsoft.com/office/drawing/2014/main" id="{FF98E077-8AD3-4F31-95A8-7937B1DA3F1E}"/>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Rectangle 20">
              <a:extLst>
                <a:ext uri="{FF2B5EF4-FFF2-40B4-BE49-F238E27FC236}">
                  <a16:creationId xmlns:a16="http://schemas.microsoft.com/office/drawing/2014/main" id="{617F9112-554B-488C-ABC2-903EC9A8DA86}"/>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21">
              <a:extLst>
                <a:ext uri="{FF2B5EF4-FFF2-40B4-BE49-F238E27FC236}">
                  <a16:creationId xmlns:a16="http://schemas.microsoft.com/office/drawing/2014/main" id="{E7610943-5134-4D9F-915F-8063C3A8FC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2">
              <a:extLst>
                <a:ext uri="{FF2B5EF4-FFF2-40B4-BE49-F238E27FC236}">
                  <a16:creationId xmlns:a16="http://schemas.microsoft.com/office/drawing/2014/main" id="{D476B7B2-355D-4C8B-A61B-B8438BB6F19C}"/>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23">
              <a:extLst>
                <a:ext uri="{FF2B5EF4-FFF2-40B4-BE49-F238E27FC236}">
                  <a16:creationId xmlns:a16="http://schemas.microsoft.com/office/drawing/2014/main" id="{2ADE5FFD-3EF6-482E-8842-98D276FE7727}"/>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24">
              <a:extLst>
                <a:ext uri="{FF2B5EF4-FFF2-40B4-BE49-F238E27FC236}">
                  <a16:creationId xmlns:a16="http://schemas.microsoft.com/office/drawing/2014/main" id="{8C6D5BC0-C6A7-4363-8195-DF3C5C81DE2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25">
              <a:extLst>
                <a:ext uri="{FF2B5EF4-FFF2-40B4-BE49-F238E27FC236}">
                  <a16:creationId xmlns:a16="http://schemas.microsoft.com/office/drawing/2014/main" id="{64E8B254-ABCB-4F3A-B3EE-0825C1C12AB6}"/>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26">
              <a:extLst>
                <a:ext uri="{FF2B5EF4-FFF2-40B4-BE49-F238E27FC236}">
                  <a16:creationId xmlns:a16="http://schemas.microsoft.com/office/drawing/2014/main" id="{0BCB7F90-D963-4E65-8CAA-C6A9F495D069}"/>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Rectangle 27">
              <a:extLst>
                <a:ext uri="{FF2B5EF4-FFF2-40B4-BE49-F238E27FC236}">
                  <a16:creationId xmlns:a16="http://schemas.microsoft.com/office/drawing/2014/main" id="{FC0182EB-93A8-46B8-9E75-6ACBDDEED138}"/>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28">
              <a:extLst>
                <a:ext uri="{FF2B5EF4-FFF2-40B4-BE49-F238E27FC236}">
                  <a16:creationId xmlns:a16="http://schemas.microsoft.com/office/drawing/2014/main" id="{47440B92-0803-46EC-9429-214C48D8B67A}"/>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29">
              <a:extLst>
                <a:ext uri="{FF2B5EF4-FFF2-40B4-BE49-F238E27FC236}">
                  <a16:creationId xmlns:a16="http://schemas.microsoft.com/office/drawing/2014/main" id="{29C8DF77-0F92-4FF1-BEC4-F84916F9E94C}"/>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Rectangle 30">
              <a:extLst>
                <a:ext uri="{FF2B5EF4-FFF2-40B4-BE49-F238E27FC236}">
                  <a16:creationId xmlns:a16="http://schemas.microsoft.com/office/drawing/2014/main" id="{506BE70B-8808-4D41-885F-AB67593A139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31">
              <a:extLst>
                <a:ext uri="{FF2B5EF4-FFF2-40B4-BE49-F238E27FC236}">
                  <a16:creationId xmlns:a16="http://schemas.microsoft.com/office/drawing/2014/main" id="{4A721456-19A8-4BBA-812C-FECF9458EE7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32">
              <a:extLst>
                <a:ext uri="{FF2B5EF4-FFF2-40B4-BE49-F238E27FC236}">
                  <a16:creationId xmlns:a16="http://schemas.microsoft.com/office/drawing/2014/main" id="{E939BCD1-1949-464D-922C-F70A5EA509A7}"/>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Rectangle 33">
              <a:extLst>
                <a:ext uri="{FF2B5EF4-FFF2-40B4-BE49-F238E27FC236}">
                  <a16:creationId xmlns:a16="http://schemas.microsoft.com/office/drawing/2014/main" id="{4A48CCEB-6EC3-4903-8B8F-DDC8B02C99B8}"/>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Rectangle 34">
              <a:extLst>
                <a:ext uri="{FF2B5EF4-FFF2-40B4-BE49-F238E27FC236}">
                  <a16:creationId xmlns:a16="http://schemas.microsoft.com/office/drawing/2014/main" id="{E1764468-7F84-48DD-9658-146A3E609063}"/>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Rectangle 35">
              <a:extLst>
                <a:ext uri="{FF2B5EF4-FFF2-40B4-BE49-F238E27FC236}">
                  <a16:creationId xmlns:a16="http://schemas.microsoft.com/office/drawing/2014/main" id="{A159C966-43AF-498C-9EBD-F710105AC97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36">
              <a:extLst>
                <a:ext uri="{FF2B5EF4-FFF2-40B4-BE49-F238E27FC236}">
                  <a16:creationId xmlns:a16="http://schemas.microsoft.com/office/drawing/2014/main" id="{44CE37F9-095C-4C62-BB2D-CAB288A46CAA}"/>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37">
              <a:extLst>
                <a:ext uri="{FF2B5EF4-FFF2-40B4-BE49-F238E27FC236}">
                  <a16:creationId xmlns:a16="http://schemas.microsoft.com/office/drawing/2014/main" id="{8D47D4F1-47D3-4E89-9AC7-3D883476B4D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Rectangle 38">
              <a:extLst>
                <a:ext uri="{FF2B5EF4-FFF2-40B4-BE49-F238E27FC236}">
                  <a16:creationId xmlns:a16="http://schemas.microsoft.com/office/drawing/2014/main" id="{64E2FA30-BF89-4B8F-AD02-02950851218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39">
              <a:extLst>
                <a:ext uri="{FF2B5EF4-FFF2-40B4-BE49-F238E27FC236}">
                  <a16:creationId xmlns:a16="http://schemas.microsoft.com/office/drawing/2014/main" id="{DA261D97-D3E6-4BD8-ADE1-FFE4B824042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40">
              <a:extLst>
                <a:ext uri="{FF2B5EF4-FFF2-40B4-BE49-F238E27FC236}">
                  <a16:creationId xmlns:a16="http://schemas.microsoft.com/office/drawing/2014/main" id="{1D3F4B6A-2271-47BA-8B1B-FA4685D1F6DD}"/>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Rectangle 41">
              <a:extLst>
                <a:ext uri="{FF2B5EF4-FFF2-40B4-BE49-F238E27FC236}">
                  <a16:creationId xmlns:a16="http://schemas.microsoft.com/office/drawing/2014/main" id="{F9EE8AD3-84EB-4F7C-BB42-39C4E457516E}"/>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42">
              <a:extLst>
                <a:ext uri="{FF2B5EF4-FFF2-40B4-BE49-F238E27FC236}">
                  <a16:creationId xmlns:a16="http://schemas.microsoft.com/office/drawing/2014/main" id="{EB7FDD44-C92F-434B-9ECA-62FD28F495CF}"/>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43">
              <a:extLst>
                <a:ext uri="{FF2B5EF4-FFF2-40B4-BE49-F238E27FC236}">
                  <a16:creationId xmlns:a16="http://schemas.microsoft.com/office/drawing/2014/main" id="{BACBAB7A-B50B-46CA-B8E7-71A6F87737F1}"/>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Rectangle 44">
              <a:extLst>
                <a:ext uri="{FF2B5EF4-FFF2-40B4-BE49-F238E27FC236}">
                  <a16:creationId xmlns:a16="http://schemas.microsoft.com/office/drawing/2014/main" id="{93C2755E-90DA-4968-ACA7-DC91725BD91D}"/>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45">
              <a:extLst>
                <a:ext uri="{FF2B5EF4-FFF2-40B4-BE49-F238E27FC236}">
                  <a16:creationId xmlns:a16="http://schemas.microsoft.com/office/drawing/2014/main" id="{9F240C71-999C-4042-AB09-6E12D951230D}"/>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46">
              <a:extLst>
                <a:ext uri="{FF2B5EF4-FFF2-40B4-BE49-F238E27FC236}">
                  <a16:creationId xmlns:a16="http://schemas.microsoft.com/office/drawing/2014/main" id="{8BA80CAE-A4DB-41CF-A07A-B45A817A74EF}"/>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Rectangle 47">
              <a:extLst>
                <a:ext uri="{FF2B5EF4-FFF2-40B4-BE49-F238E27FC236}">
                  <a16:creationId xmlns:a16="http://schemas.microsoft.com/office/drawing/2014/main" id="{5BE0B21E-9DC5-441C-91E0-29BF0C9BA83C}"/>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Rectangle 48">
              <a:extLst>
                <a:ext uri="{FF2B5EF4-FFF2-40B4-BE49-F238E27FC236}">
                  <a16:creationId xmlns:a16="http://schemas.microsoft.com/office/drawing/2014/main" id="{1A6E7E78-F947-42B0-9FBE-B81E09ECA0E9}"/>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49">
              <a:extLst>
                <a:ext uri="{FF2B5EF4-FFF2-40B4-BE49-F238E27FC236}">
                  <a16:creationId xmlns:a16="http://schemas.microsoft.com/office/drawing/2014/main" id="{F96D03BC-0771-42C0-AA19-E160D29151DB}"/>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50">
              <a:extLst>
                <a:ext uri="{FF2B5EF4-FFF2-40B4-BE49-F238E27FC236}">
                  <a16:creationId xmlns:a16="http://schemas.microsoft.com/office/drawing/2014/main" id="{6E939F22-4BBA-4F8E-9FD0-B961330E2753}"/>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51">
              <a:extLst>
                <a:ext uri="{FF2B5EF4-FFF2-40B4-BE49-F238E27FC236}">
                  <a16:creationId xmlns:a16="http://schemas.microsoft.com/office/drawing/2014/main" id="{D75988F2-15B1-4843-8B89-2A71894DF7E4}"/>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Rectangle 52">
              <a:extLst>
                <a:ext uri="{FF2B5EF4-FFF2-40B4-BE49-F238E27FC236}">
                  <a16:creationId xmlns:a16="http://schemas.microsoft.com/office/drawing/2014/main" id="{54AF981E-0B3F-4AD9-8CC0-49BC3A64687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53">
              <a:extLst>
                <a:ext uri="{FF2B5EF4-FFF2-40B4-BE49-F238E27FC236}">
                  <a16:creationId xmlns:a16="http://schemas.microsoft.com/office/drawing/2014/main" id="{E983FF36-51EB-4791-9881-A46D347C9E20}"/>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54">
              <a:extLst>
                <a:ext uri="{FF2B5EF4-FFF2-40B4-BE49-F238E27FC236}">
                  <a16:creationId xmlns:a16="http://schemas.microsoft.com/office/drawing/2014/main" id="{E0016AAF-09A7-4BAF-B7A1-21DCFE65D397}"/>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Rectangle 55">
              <a:extLst>
                <a:ext uri="{FF2B5EF4-FFF2-40B4-BE49-F238E27FC236}">
                  <a16:creationId xmlns:a16="http://schemas.microsoft.com/office/drawing/2014/main" id="{7AE04388-1145-43C1-A3FF-537F2DCE7D9B}"/>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56">
              <a:extLst>
                <a:ext uri="{FF2B5EF4-FFF2-40B4-BE49-F238E27FC236}">
                  <a16:creationId xmlns:a16="http://schemas.microsoft.com/office/drawing/2014/main" id="{97D303A7-EC48-4A20-8D79-D93007BBA653}"/>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57">
              <a:extLst>
                <a:ext uri="{FF2B5EF4-FFF2-40B4-BE49-F238E27FC236}">
                  <a16:creationId xmlns:a16="http://schemas.microsoft.com/office/drawing/2014/main" id="{99135A0A-2BC8-4D65-80B3-D18BB6B4FEA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Rectangle 58">
              <a:extLst>
                <a:ext uri="{FF2B5EF4-FFF2-40B4-BE49-F238E27FC236}">
                  <a16:creationId xmlns:a16="http://schemas.microsoft.com/office/drawing/2014/main" id="{8FDD1F1A-1462-4C94-8BE3-D85D2BD5E94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Rectangle 59">
              <a:extLst>
                <a:ext uri="{FF2B5EF4-FFF2-40B4-BE49-F238E27FC236}">
                  <a16:creationId xmlns:a16="http://schemas.microsoft.com/office/drawing/2014/main" id="{96A4615C-9D41-4966-8B42-D14EFC631634}"/>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Rectangle 60">
              <a:extLst>
                <a:ext uri="{FF2B5EF4-FFF2-40B4-BE49-F238E27FC236}">
                  <a16:creationId xmlns:a16="http://schemas.microsoft.com/office/drawing/2014/main" id="{037E603A-0135-4134-A79E-6E69AFABDD98}"/>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61">
              <a:extLst>
                <a:ext uri="{FF2B5EF4-FFF2-40B4-BE49-F238E27FC236}">
                  <a16:creationId xmlns:a16="http://schemas.microsoft.com/office/drawing/2014/main" id="{1901FBEA-4B27-4DE0-BDF2-08C5C8299DC1}"/>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62">
              <a:extLst>
                <a:ext uri="{FF2B5EF4-FFF2-40B4-BE49-F238E27FC236}">
                  <a16:creationId xmlns:a16="http://schemas.microsoft.com/office/drawing/2014/main" id="{F15C2676-E33B-4A08-8518-3B2645B0C7FA}"/>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Rectangle 63">
              <a:extLst>
                <a:ext uri="{FF2B5EF4-FFF2-40B4-BE49-F238E27FC236}">
                  <a16:creationId xmlns:a16="http://schemas.microsoft.com/office/drawing/2014/main" id="{3E4FBBE4-ECEA-4B48-874B-BD4671703DD7}"/>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64">
              <a:extLst>
                <a:ext uri="{FF2B5EF4-FFF2-40B4-BE49-F238E27FC236}">
                  <a16:creationId xmlns:a16="http://schemas.microsoft.com/office/drawing/2014/main" id="{359B3C4C-E03A-42D9-8670-048E9DFCABA3}"/>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65">
              <a:extLst>
                <a:ext uri="{FF2B5EF4-FFF2-40B4-BE49-F238E27FC236}">
                  <a16:creationId xmlns:a16="http://schemas.microsoft.com/office/drawing/2014/main" id="{ACCB0A46-AEE7-4E66-8469-67A6A8074941}"/>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Rectangle 66">
              <a:extLst>
                <a:ext uri="{FF2B5EF4-FFF2-40B4-BE49-F238E27FC236}">
                  <a16:creationId xmlns:a16="http://schemas.microsoft.com/office/drawing/2014/main" id="{97145421-958E-4B78-8656-250DCD7A6F2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67">
              <a:extLst>
                <a:ext uri="{FF2B5EF4-FFF2-40B4-BE49-F238E27FC236}">
                  <a16:creationId xmlns:a16="http://schemas.microsoft.com/office/drawing/2014/main" id="{8E3350D9-B4A3-4F69-9962-D69A8FECDD2D}"/>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68">
              <a:extLst>
                <a:ext uri="{FF2B5EF4-FFF2-40B4-BE49-F238E27FC236}">
                  <a16:creationId xmlns:a16="http://schemas.microsoft.com/office/drawing/2014/main" id="{C9DE6D48-5639-4D81-9D02-807308FA6E24}"/>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Rectangle 69">
              <a:extLst>
                <a:ext uri="{FF2B5EF4-FFF2-40B4-BE49-F238E27FC236}">
                  <a16:creationId xmlns:a16="http://schemas.microsoft.com/office/drawing/2014/main" id="{D1B6887D-DECC-4947-89DB-F4D9E7198D50}"/>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70">
              <a:extLst>
                <a:ext uri="{FF2B5EF4-FFF2-40B4-BE49-F238E27FC236}">
                  <a16:creationId xmlns:a16="http://schemas.microsoft.com/office/drawing/2014/main" id="{5BE463FF-E995-47B8-8163-B013D3CE3E05}"/>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71">
              <a:extLst>
                <a:ext uri="{FF2B5EF4-FFF2-40B4-BE49-F238E27FC236}">
                  <a16:creationId xmlns:a16="http://schemas.microsoft.com/office/drawing/2014/main" id="{D0706C6A-FF9D-4561-AA4D-2AFCC107C9D0}"/>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Rectangle 72">
              <a:extLst>
                <a:ext uri="{FF2B5EF4-FFF2-40B4-BE49-F238E27FC236}">
                  <a16:creationId xmlns:a16="http://schemas.microsoft.com/office/drawing/2014/main" id="{479C475F-C6A0-4481-8E94-77CE59FDBE00}"/>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Rectangle 73">
              <a:extLst>
                <a:ext uri="{FF2B5EF4-FFF2-40B4-BE49-F238E27FC236}">
                  <a16:creationId xmlns:a16="http://schemas.microsoft.com/office/drawing/2014/main" id="{F490676E-6F4F-4376-AF09-3BF49E2F348C}"/>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Rectangle 74">
              <a:extLst>
                <a:ext uri="{FF2B5EF4-FFF2-40B4-BE49-F238E27FC236}">
                  <a16:creationId xmlns:a16="http://schemas.microsoft.com/office/drawing/2014/main" id="{532F3849-E21E-4EF9-A4AD-B313606A8C3C}"/>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75">
              <a:extLst>
                <a:ext uri="{FF2B5EF4-FFF2-40B4-BE49-F238E27FC236}">
                  <a16:creationId xmlns:a16="http://schemas.microsoft.com/office/drawing/2014/main" id="{C45C3F1F-365B-444C-8A92-0935EF0E5E05}"/>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76">
              <a:extLst>
                <a:ext uri="{FF2B5EF4-FFF2-40B4-BE49-F238E27FC236}">
                  <a16:creationId xmlns:a16="http://schemas.microsoft.com/office/drawing/2014/main" id="{B9EE3165-ACA6-4746-8CFB-16577D6FB8C8}"/>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Rectangle 77">
              <a:extLst>
                <a:ext uri="{FF2B5EF4-FFF2-40B4-BE49-F238E27FC236}">
                  <a16:creationId xmlns:a16="http://schemas.microsoft.com/office/drawing/2014/main" id="{EBB31157-1F2E-440F-91FC-350FF688D76E}"/>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78">
              <a:extLst>
                <a:ext uri="{FF2B5EF4-FFF2-40B4-BE49-F238E27FC236}">
                  <a16:creationId xmlns:a16="http://schemas.microsoft.com/office/drawing/2014/main" id="{B94F34BE-91E2-4DCD-85FE-3A4DBE724674}"/>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79">
              <a:extLst>
                <a:ext uri="{FF2B5EF4-FFF2-40B4-BE49-F238E27FC236}">
                  <a16:creationId xmlns:a16="http://schemas.microsoft.com/office/drawing/2014/main" id="{305804C4-AE4F-403D-9F65-11CDE327A9B5}"/>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Rectangle 80">
              <a:extLst>
                <a:ext uri="{FF2B5EF4-FFF2-40B4-BE49-F238E27FC236}">
                  <a16:creationId xmlns:a16="http://schemas.microsoft.com/office/drawing/2014/main" id="{50CD12FA-3D1E-4CC9-9A03-ED9346DEF9DA}"/>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81">
              <a:extLst>
                <a:ext uri="{FF2B5EF4-FFF2-40B4-BE49-F238E27FC236}">
                  <a16:creationId xmlns:a16="http://schemas.microsoft.com/office/drawing/2014/main" id="{C08DF789-F42D-4A75-8A59-6F642FFB4928}"/>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82">
              <a:extLst>
                <a:ext uri="{FF2B5EF4-FFF2-40B4-BE49-F238E27FC236}">
                  <a16:creationId xmlns:a16="http://schemas.microsoft.com/office/drawing/2014/main" id="{59D6DF74-8109-4E8B-B90A-FC472E788F1C}"/>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Rectangle 83">
              <a:extLst>
                <a:ext uri="{FF2B5EF4-FFF2-40B4-BE49-F238E27FC236}">
                  <a16:creationId xmlns:a16="http://schemas.microsoft.com/office/drawing/2014/main" id="{87E6A67A-6898-438E-8D53-DA0737F3997F}"/>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84">
              <a:extLst>
                <a:ext uri="{FF2B5EF4-FFF2-40B4-BE49-F238E27FC236}">
                  <a16:creationId xmlns:a16="http://schemas.microsoft.com/office/drawing/2014/main" id="{9C14CE4F-C0BC-440E-B4A6-1BD20D9D2E84}"/>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85">
              <a:extLst>
                <a:ext uri="{FF2B5EF4-FFF2-40B4-BE49-F238E27FC236}">
                  <a16:creationId xmlns:a16="http://schemas.microsoft.com/office/drawing/2014/main" id="{E1C87B69-A60C-4E27-95C6-717C18C2979E}"/>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Rectangle 86">
              <a:extLst>
                <a:ext uri="{FF2B5EF4-FFF2-40B4-BE49-F238E27FC236}">
                  <a16:creationId xmlns:a16="http://schemas.microsoft.com/office/drawing/2014/main" id="{971CCF83-EE42-4F76-95C8-A9621054B1AD}"/>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87">
              <a:extLst>
                <a:ext uri="{FF2B5EF4-FFF2-40B4-BE49-F238E27FC236}">
                  <a16:creationId xmlns:a16="http://schemas.microsoft.com/office/drawing/2014/main" id="{B23C6D77-FEC4-424A-A3E0-1618F6996EA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88">
              <a:extLst>
                <a:ext uri="{FF2B5EF4-FFF2-40B4-BE49-F238E27FC236}">
                  <a16:creationId xmlns:a16="http://schemas.microsoft.com/office/drawing/2014/main" id="{A8AE05FF-5515-4A23-BA18-E4FAA310D3C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Rectangle 89">
              <a:extLst>
                <a:ext uri="{FF2B5EF4-FFF2-40B4-BE49-F238E27FC236}">
                  <a16:creationId xmlns:a16="http://schemas.microsoft.com/office/drawing/2014/main" id="{BEE6A485-3292-404F-8F79-4EB010B9BA86}"/>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90">
              <a:extLst>
                <a:ext uri="{FF2B5EF4-FFF2-40B4-BE49-F238E27FC236}">
                  <a16:creationId xmlns:a16="http://schemas.microsoft.com/office/drawing/2014/main" id="{82771EE6-8DB2-4009-8CAD-F51657C08DC5}"/>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91">
              <a:extLst>
                <a:ext uri="{FF2B5EF4-FFF2-40B4-BE49-F238E27FC236}">
                  <a16:creationId xmlns:a16="http://schemas.microsoft.com/office/drawing/2014/main" id="{D1808D00-3312-452C-9B95-A692D135FA5A}"/>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Rectangle 92">
              <a:extLst>
                <a:ext uri="{FF2B5EF4-FFF2-40B4-BE49-F238E27FC236}">
                  <a16:creationId xmlns:a16="http://schemas.microsoft.com/office/drawing/2014/main" id="{49F27C0F-086E-47EA-8662-5094C42F7E1D}"/>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93">
              <a:extLst>
                <a:ext uri="{FF2B5EF4-FFF2-40B4-BE49-F238E27FC236}">
                  <a16:creationId xmlns:a16="http://schemas.microsoft.com/office/drawing/2014/main" id="{1B60A4B3-592D-480A-B845-2474B8BCCDEF}"/>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94">
              <a:extLst>
                <a:ext uri="{FF2B5EF4-FFF2-40B4-BE49-F238E27FC236}">
                  <a16:creationId xmlns:a16="http://schemas.microsoft.com/office/drawing/2014/main" id="{E9200476-2398-4382-B244-96B6F097CEED}"/>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Rectangle 95">
              <a:extLst>
                <a:ext uri="{FF2B5EF4-FFF2-40B4-BE49-F238E27FC236}">
                  <a16:creationId xmlns:a16="http://schemas.microsoft.com/office/drawing/2014/main" id="{D41E6873-E3BB-4596-A43B-5AB9DDFCD3A4}"/>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96">
              <a:extLst>
                <a:ext uri="{FF2B5EF4-FFF2-40B4-BE49-F238E27FC236}">
                  <a16:creationId xmlns:a16="http://schemas.microsoft.com/office/drawing/2014/main" id="{05A629B7-0CD5-444E-A497-9BD092D36EFD}"/>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97">
              <a:extLst>
                <a:ext uri="{FF2B5EF4-FFF2-40B4-BE49-F238E27FC236}">
                  <a16:creationId xmlns:a16="http://schemas.microsoft.com/office/drawing/2014/main" id="{05E7CE03-DB34-4833-8B2A-39EFB8FF05B0}"/>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Rectangle 98">
              <a:extLst>
                <a:ext uri="{FF2B5EF4-FFF2-40B4-BE49-F238E27FC236}">
                  <a16:creationId xmlns:a16="http://schemas.microsoft.com/office/drawing/2014/main" id="{9406A876-4067-4F40-8BD9-A7D6DAE17DD0}"/>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99">
              <a:extLst>
                <a:ext uri="{FF2B5EF4-FFF2-40B4-BE49-F238E27FC236}">
                  <a16:creationId xmlns:a16="http://schemas.microsoft.com/office/drawing/2014/main" id="{FD6FF524-7AB0-4123-B6E6-A815156D74D4}"/>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100">
              <a:extLst>
                <a:ext uri="{FF2B5EF4-FFF2-40B4-BE49-F238E27FC236}">
                  <a16:creationId xmlns:a16="http://schemas.microsoft.com/office/drawing/2014/main" id="{10A9455B-4AE7-47AC-938F-4D3431928DE6}"/>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101">
              <a:extLst>
                <a:ext uri="{FF2B5EF4-FFF2-40B4-BE49-F238E27FC236}">
                  <a16:creationId xmlns:a16="http://schemas.microsoft.com/office/drawing/2014/main" id="{F75F6BF2-2339-4F9F-A6F5-A81288234A91}"/>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Rectangle 102">
              <a:extLst>
                <a:ext uri="{FF2B5EF4-FFF2-40B4-BE49-F238E27FC236}">
                  <a16:creationId xmlns:a16="http://schemas.microsoft.com/office/drawing/2014/main" id="{61881AE0-42C7-4832-BACC-A2EBE765372A}"/>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103">
              <a:extLst>
                <a:ext uri="{FF2B5EF4-FFF2-40B4-BE49-F238E27FC236}">
                  <a16:creationId xmlns:a16="http://schemas.microsoft.com/office/drawing/2014/main" id="{EE58A061-60EA-4F9D-90B4-C25126DE8E3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Rectangle 104">
              <a:extLst>
                <a:ext uri="{FF2B5EF4-FFF2-40B4-BE49-F238E27FC236}">
                  <a16:creationId xmlns:a16="http://schemas.microsoft.com/office/drawing/2014/main" id="{DE84667D-5110-419F-83E6-CD19F0693040}"/>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Rectangle 106">
              <a:extLst>
                <a:ext uri="{FF2B5EF4-FFF2-40B4-BE49-F238E27FC236}">
                  <a16:creationId xmlns:a16="http://schemas.microsoft.com/office/drawing/2014/main" id="{8CBDDE9C-D4CC-4B9C-89A1-C313AC850F4C}"/>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Rectangle 107">
              <a:extLst>
                <a:ext uri="{FF2B5EF4-FFF2-40B4-BE49-F238E27FC236}">
                  <a16:creationId xmlns:a16="http://schemas.microsoft.com/office/drawing/2014/main" id="{4FC6FD36-98EE-4B3B-AC3A-6452F44ED42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08">
              <a:extLst>
                <a:ext uri="{FF2B5EF4-FFF2-40B4-BE49-F238E27FC236}">
                  <a16:creationId xmlns:a16="http://schemas.microsoft.com/office/drawing/2014/main" id="{F345E1C3-E434-452C-BF10-C204EFC34ADE}"/>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Rectangle 109">
              <a:extLst>
                <a:ext uri="{FF2B5EF4-FFF2-40B4-BE49-F238E27FC236}">
                  <a16:creationId xmlns:a16="http://schemas.microsoft.com/office/drawing/2014/main" id="{BC4F0B3B-E624-4C47-911F-E9590EA8510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Rectangle 110">
              <a:extLst>
                <a:ext uri="{FF2B5EF4-FFF2-40B4-BE49-F238E27FC236}">
                  <a16:creationId xmlns:a16="http://schemas.microsoft.com/office/drawing/2014/main" id="{AFAC768D-9B42-4E94-800F-62EE3F459279}"/>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111">
              <a:extLst>
                <a:ext uri="{FF2B5EF4-FFF2-40B4-BE49-F238E27FC236}">
                  <a16:creationId xmlns:a16="http://schemas.microsoft.com/office/drawing/2014/main" id="{B1D08E7B-5336-4776-B755-1BDBB42ABA54}"/>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112">
              <a:extLst>
                <a:ext uri="{FF2B5EF4-FFF2-40B4-BE49-F238E27FC236}">
                  <a16:creationId xmlns:a16="http://schemas.microsoft.com/office/drawing/2014/main" id="{895B58B2-2C09-4ABD-B2B1-20DF9BDA4CA2}"/>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113">
              <a:extLst>
                <a:ext uri="{FF2B5EF4-FFF2-40B4-BE49-F238E27FC236}">
                  <a16:creationId xmlns:a16="http://schemas.microsoft.com/office/drawing/2014/main" id="{88BCB787-F917-485B-A3EC-2F199307E02B}"/>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Rectangle 114">
              <a:extLst>
                <a:ext uri="{FF2B5EF4-FFF2-40B4-BE49-F238E27FC236}">
                  <a16:creationId xmlns:a16="http://schemas.microsoft.com/office/drawing/2014/main" id="{0449F901-FD83-46C1-8399-39AA30C387C7}"/>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115">
              <a:extLst>
                <a:ext uri="{FF2B5EF4-FFF2-40B4-BE49-F238E27FC236}">
                  <a16:creationId xmlns:a16="http://schemas.microsoft.com/office/drawing/2014/main" id="{CD365622-9CCC-4990-B5D1-E7C42C73918F}"/>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116">
              <a:extLst>
                <a:ext uri="{FF2B5EF4-FFF2-40B4-BE49-F238E27FC236}">
                  <a16:creationId xmlns:a16="http://schemas.microsoft.com/office/drawing/2014/main" id="{61BFB245-8697-454C-8465-60535A09C51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Rectangle 117">
              <a:extLst>
                <a:ext uri="{FF2B5EF4-FFF2-40B4-BE49-F238E27FC236}">
                  <a16:creationId xmlns:a16="http://schemas.microsoft.com/office/drawing/2014/main" id="{41C08C58-D7CF-4432-BA67-4C3C89281A27}"/>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118">
              <a:extLst>
                <a:ext uri="{FF2B5EF4-FFF2-40B4-BE49-F238E27FC236}">
                  <a16:creationId xmlns:a16="http://schemas.microsoft.com/office/drawing/2014/main" id="{39DA7C33-0CF7-405F-8534-10D3F1E5935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119">
              <a:extLst>
                <a:ext uri="{FF2B5EF4-FFF2-40B4-BE49-F238E27FC236}">
                  <a16:creationId xmlns:a16="http://schemas.microsoft.com/office/drawing/2014/main" id="{CF7C0186-0126-4390-966D-D5F1B572EF48}"/>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Rectangle 120">
              <a:extLst>
                <a:ext uri="{FF2B5EF4-FFF2-40B4-BE49-F238E27FC236}">
                  <a16:creationId xmlns:a16="http://schemas.microsoft.com/office/drawing/2014/main" id="{96D82820-B2B8-424C-B484-711A98C55FC7}"/>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121">
              <a:extLst>
                <a:ext uri="{FF2B5EF4-FFF2-40B4-BE49-F238E27FC236}">
                  <a16:creationId xmlns:a16="http://schemas.microsoft.com/office/drawing/2014/main" id="{BE6E6497-BD9F-475F-A2E5-E0AF42055F26}"/>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122">
              <a:extLst>
                <a:ext uri="{FF2B5EF4-FFF2-40B4-BE49-F238E27FC236}">
                  <a16:creationId xmlns:a16="http://schemas.microsoft.com/office/drawing/2014/main" id="{C40A5EFF-BDEB-424C-B1C8-14E6E4D08C3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Rectangle 124">
              <a:extLst>
                <a:ext uri="{FF2B5EF4-FFF2-40B4-BE49-F238E27FC236}">
                  <a16:creationId xmlns:a16="http://schemas.microsoft.com/office/drawing/2014/main" id="{642A1EB7-DF23-4A02-8690-F1BD178CD6E7}"/>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125">
              <a:extLst>
                <a:ext uri="{FF2B5EF4-FFF2-40B4-BE49-F238E27FC236}">
                  <a16:creationId xmlns:a16="http://schemas.microsoft.com/office/drawing/2014/main" id="{771F77C6-201B-4FBF-BEE8-1C31C05192F7}"/>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7" name="Group 266">
            <a:extLst>
              <a:ext uri="{FF2B5EF4-FFF2-40B4-BE49-F238E27FC236}">
                <a16:creationId xmlns:a16="http://schemas.microsoft.com/office/drawing/2014/main" id="{2EE2CA30-815A-4820-9A05-E73AC74ACD05}"/>
              </a:ext>
            </a:extLst>
          </p:cNvPr>
          <p:cNvGrpSpPr/>
          <p:nvPr/>
        </p:nvGrpSpPr>
        <p:grpSpPr>
          <a:xfrm flipH="1">
            <a:off x="2688718" y="2048733"/>
            <a:ext cx="684426" cy="719916"/>
            <a:chOff x="3175" y="1588"/>
            <a:chExt cx="4408488" cy="4637087"/>
          </a:xfrm>
          <a:solidFill>
            <a:schemeClr val="accent3"/>
          </a:solidFill>
        </p:grpSpPr>
        <p:sp>
          <p:nvSpPr>
            <p:cNvPr id="268" name="Rectangle 5">
              <a:extLst>
                <a:ext uri="{FF2B5EF4-FFF2-40B4-BE49-F238E27FC236}">
                  <a16:creationId xmlns:a16="http://schemas.microsoft.com/office/drawing/2014/main" id="{2307A802-BD7E-4184-ADC9-F705995C574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Rectangle 6">
              <a:extLst>
                <a:ext uri="{FF2B5EF4-FFF2-40B4-BE49-F238E27FC236}">
                  <a16:creationId xmlns:a16="http://schemas.microsoft.com/office/drawing/2014/main" id="{5C4265A1-29F0-4B35-A66D-776B785D018B}"/>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Rectangle 7">
              <a:extLst>
                <a:ext uri="{FF2B5EF4-FFF2-40B4-BE49-F238E27FC236}">
                  <a16:creationId xmlns:a16="http://schemas.microsoft.com/office/drawing/2014/main" id="{BC4C9397-F43E-450F-81FF-987D37913261}"/>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8">
              <a:extLst>
                <a:ext uri="{FF2B5EF4-FFF2-40B4-BE49-F238E27FC236}">
                  <a16:creationId xmlns:a16="http://schemas.microsoft.com/office/drawing/2014/main" id="{32AC103D-73BD-4C10-8DEF-D45BEC3D7BB0}"/>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9">
              <a:extLst>
                <a:ext uri="{FF2B5EF4-FFF2-40B4-BE49-F238E27FC236}">
                  <a16:creationId xmlns:a16="http://schemas.microsoft.com/office/drawing/2014/main" id="{C721B79C-98F0-4AE3-B566-B0128F585B8E}"/>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Rectangle 10">
              <a:extLst>
                <a:ext uri="{FF2B5EF4-FFF2-40B4-BE49-F238E27FC236}">
                  <a16:creationId xmlns:a16="http://schemas.microsoft.com/office/drawing/2014/main" id="{7BEDB3F6-4138-4453-8CB7-9F61AA495589}"/>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11">
              <a:extLst>
                <a:ext uri="{FF2B5EF4-FFF2-40B4-BE49-F238E27FC236}">
                  <a16:creationId xmlns:a16="http://schemas.microsoft.com/office/drawing/2014/main" id="{178A9E9D-A47F-4149-96F5-17B56DB09A98}"/>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12">
              <a:extLst>
                <a:ext uri="{FF2B5EF4-FFF2-40B4-BE49-F238E27FC236}">
                  <a16:creationId xmlns:a16="http://schemas.microsoft.com/office/drawing/2014/main" id="{BDEDCFCC-3943-480B-A85C-7806ED7A5DB3}"/>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Rectangle 13">
              <a:extLst>
                <a:ext uri="{FF2B5EF4-FFF2-40B4-BE49-F238E27FC236}">
                  <a16:creationId xmlns:a16="http://schemas.microsoft.com/office/drawing/2014/main" id="{66A020E5-8789-4D2F-B57D-7A9EF737D9D7}"/>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14">
              <a:extLst>
                <a:ext uri="{FF2B5EF4-FFF2-40B4-BE49-F238E27FC236}">
                  <a16:creationId xmlns:a16="http://schemas.microsoft.com/office/drawing/2014/main" id="{AF4CB185-4762-4512-B922-A182A744AE38}"/>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15">
              <a:extLst>
                <a:ext uri="{FF2B5EF4-FFF2-40B4-BE49-F238E27FC236}">
                  <a16:creationId xmlns:a16="http://schemas.microsoft.com/office/drawing/2014/main" id="{A271ADC2-8069-4BF8-9754-5F09BE11907A}"/>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Rectangle 16">
              <a:extLst>
                <a:ext uri="{FF2B5EF4-FFF2-40B4-BE49-F238E27FC236}">
                  <a16:creationId xmlns:a16="http://schemas.microsoft.com/office/drawing/2014/main" id="{21659BFD-C7B9-45D0-9094-40069BA79ACA}"/>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17">
              <a:extLst>
                <a:ext uri="{FF2B5EF4-FFF2-40B4-BE49-F238E27FC236}">
                  <a16:creationId xmlns:a16="http://schemas.microsoft.com/office/drawing/2014/main" id="{AC000EBA-D9A1-4B37-85F4-47AC96CBAC12}"/>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18">
              <a:extLst>
                <a:ext uri="{FF2B5EF4-FFF2-40B4-BE49-F238E27FC236}">
                  <a16:creationId xmlns:a16="http://schemas.microsoft.com/office/drawing/2014/main" id="{9CF3C173-CF0D-429B-B0A2-6FF5A0D56E21}"/>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Rectangle 19">
              <a:extLst>
                <a:ext uri="{FF2B5EF4-FFF2-40B4-BE49-F238E27FC236}">
                  <a16:creationId xmlns:a16="http://schemas.microsoft.com/office/drawing/2014/main" id="{F99F7F19-0A66-4DD5-AA03-2877682A9ECA}"/>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Rectangle 20">
              <a:extLst>
                <a:ext uri="{FF2B5EF4-FFF2-40B4-BE49-F238E27FC236}">
                  <a16:creationId xmlns:a16="http://schemas.microsoft.com/office/drawing/2014/main" id="{E8A23EFD-1316-42F9-A9E9-73CED6EFD5B7}"/>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Rectangle 21">
              <a:extLst>
                <a:ext uri="{FF2B5EF4-FFF2-40B4-BE49-F238E27FC236}">
                  <a16:creationId xmlns:a16="http://schemas.microsoft.com/office/drawing/2014/main" id="{3C52F9DB-E18A-4B47-8902-340E02A7389F}"/>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22">
              <a:extLst>
                <a:ext uri="{FF2B5EF4-FFF2-40B4-BE49-F238E27FC236}">
                  <a16:creationId xmlns:a16="http://schemas.microsoft.com/office/drawing/2014/main" id="{98F791AD-C226-45E9-A239-6D98BA359C70}"/>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23">
              <a:extLst>
                <a:ext uri="{FF2B5EF4-FFF2-40B4-BE49-F238E27FC236}">
                  <a16:creationId xmlns:a16="http://schemas.microsoft.com/office/drawing/2014/main" id="{B1B31A9E-757C-4454-92E7-A110885DD0A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Rectangle 24">
              <a:extLst>
                <a:ext uri="{FF2B5EF4-FFF2-40B4-BE49-F238E27FC236}">
                  <a16:creationId xmlns:a16="http://schemas.microsoft.com/office/drawing/2014/main" id="{1143E536-BF12-466B-86DE-790442BF890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25">
              <a:extLst>
                <a:ext uri="{FF2B5EF4-FFF2-40B4-BE49-F238E27FC236}">
                  <a16:creationId xmlns:a16="http://schemas.microsoft.com/office/drawing/2014/main" id="{A5DE61E3-D9B8-41A8-9EFC-8CFFD92AEEDD}"/>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26">
              <a:extLst>
                <a:ext uri="{FF2B5EF4-FFF2-40B4-BE49-F238E27FC236}">
                  <a16:creationId xmlns:a16="http://schemas.microsoft.com/office/drawing/2014/main" id="{F0D35E2B-8057-41D8-BE38-112DC2D85CD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Rectangle 27">
              <a:extLst>
                <a:ext uri="{FF2B5EF4-FFF2-40B4-BE49-F238E27FC236}">
                  <a16:creationId xmlns:a16="http://schemas.microsoft.com/office/drawing/2014/main" id="{94C861EA-0372-46AE-9D96-8D4B5E06453B}"/>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28">
              <a:extLst>
                <a:ext uri="{FF2B5EF4-FFF2-40B4-BE49-F238E27FC236}">
                  <a16:creationId xmlns:a16="http://schemas.microsoft.com/office/drawing/2014/main" id="{924890FF-E631-44F5-AEA4-85655EC24183}"/>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29">
              <a:extLst>
                <a:ext uri="{FF2B5EF4-FFF2-40B4-BE49-F238E27FC236}">
                  <a16:creationId xmlns:a16="http://schemas.microsoft.com/office/drawing/2014/main" id="{B892C980-BACE-498D-A286-DEEC07883D39}"/>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30">
              <a:extLst>
                <a:ext uri="{FF2B5EF4-FFF2-40B4-BE49-F238E27FC236}">
                  <a16:creationId xmlns:a16="http://schemas.microsoft.com/office/drawing/2014/main" id="{4930FB6A-6779-4BCF-8125-9DAC83BE09AA}"/>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31">
              <a:extLst>
                <a:ext uri="{FF2B5EF4-FFF2-40B4-BE49-F238E27FC236}">
                  <a16:creationId xmlns:a16="http://schemas.microsoft.com/office/drawing/2014/main" id="{F18839B1-2CA6-40D4-B27C-D2A3D93F8143}"/>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32">
              <a:extLst>
                <a:ext uri="{FF2B5EF4-FFF2-40B4-BE49-F238E27FC236}">
                  <a16:creationId xmlns:a16="http://schemas.microsoft.com/office/drawing/2014/main" id="{FE02D9CB-1E8D-42C5-8186-99888C345D70}"/>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33">
              <a:extLst>
                <a:ext uri="{FF2B5EF4-FFF2-40B4-BE49-F238E27FC236}">
                  <a16:creationId xmlns:a16="http://schemas.microsoft.com/office/drawing/2014/main" id="{AD37CCAB-92E8-4631-A12F-6D2943DA83E4}"/>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Rectangle 34">
              <a:extLst>
                <a:ext uri="{FF2B5EF4-FFF2-40B4-BE49-F238E27FC236}">
                  <a16:creationId xmlns:a16="http://schemas.microsoft.com/office/drawing/2014/main" id="{649AD617-BCE4-482C-A95E-0E7DD24AAE17}"/>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Rectangle 35">
              <a:extLst>
                <a:ext uri="{FF2B5EF4-FFF2-40B4-BE49-F238E27FC236}">
                  <a16:creationId xmlns:a16="http://schemas.microsoft.com/office/drawing/2014/main" id="{B90C3C8B-C708-45AE-89D4-F6DCDA3239A5}"/>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36">
              <a:extLst>
                <a:ext uri="{FF2B5EF4-FFF2-40B4-BE49-F238E27FC236}">
                  <a16:creationId xmlns:a16="http://schemas.microsoft.com/office/drawing/2014/main" id="{89952196-49EE-47C0-B851-6A7A199C0820}"/>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37">
              <a:extLst>
                <a:ext uri="{FF2B5EF4-FFF2-40B4-BE49-F238E27FC236}">
                  <a16:creationId xmlns:a16="http://schemas.microsoft.com/office/drawing/2014/main" id="{CB7C1898-3CAF-4E96-BF44-3AF07C7FAFEB}"/>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Rectangle 38">
              <a:extLst>
                <a:ext uri="{FF2B5EF4-FFF2-40B4-BE49-F238E27FC236}">
                  <a16:creationId xmlns:a16="http://schemas.microsoft.com/office/drawing/2014/main" id="{11E0143B-A039-4121-9F2A-14D620680CC3}"/>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39">
              <a:extLst>
                <a:ext uri="{FF2B5EF4-FFF2-40B4-BE49-F238E27FC236}">
                  <a16:creationId xmlns:a16="http://schemas.microsoft.com/office/drawing/2014/main" id="{CEB7D894-72D9-4F2A-8518-EC62132787AD}"/>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40">
              <a:extLst>
                <a:ext uri="{FF2B5EF4-FFF2-40B4-BE49-F238E27FC236}">
                  <a16:creationId xmlns:a16="http://schemas.microsoft.com/office/drawing/2014/main" id="{44D7795B-8695-49D1-B20B-127B9C05DD10}"/>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Rectangle 41">
              <a:extLst>
                <a:ext uri="{FF2B5EF4-FFF2-40B4-BE49-F238E27FC236}">
                  <a16:creationId xmlns:a16="http://schemas.microsoft.com/office/drawing/2014/main" id="{6AB2E2F8-00EE-4186-BEAA-3D5F2CE580C0}"/>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42">
              <a:extLst>
                <a:ext uri="{FF2B5EF4-FFF2-40B4-BE49-F238E27FC236}">
                  <a16:creationId xmlns:a16="http://schemas.microsoft.com/office/drawing/2014/main" id="{3994A64B-6503-4864-BEDB-22C5B67C996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43">
              <a:extLst>
                <a:ext uri="{FF2B5EF4-FFF2-40B4-BE49-F238E27FC236}">
                  <a16:creationId xmlns:a16="http://schemas.microsoft.com/office/drawing/2014/main" id="{9EAC05DE-85BE-4CA0-8AE0-41797B9B3370}"/>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Rectangle 44">
              <a:extLst>
                <a:ext uri="{FF2B5EF4-FFF2-40B4-BE49-F238E27FC236}">
                  <a16:creationId xmlns:a16="http://schemas.microsoft.com/office/drawing/2014/main" id="{DE2A101A-8594-4F34-9426-32B273EAAA60}"/>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45">
              <a:extLst>
                <a:ext uri="{FF2B5EF4-FFF2-40B4-BE49-F238E27FC236}">
                  <a16:creationId xmlns:a16="http://schemas.microsoft.com/office/drawing/2014/main" id="{03B07B99-DBF4-4D16-A044-9D2C29650079}"/>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46">
              <a:extLst>
                <a:ext uri="{FF2B5EF4-FFF2-40B4-BE49-F238E27FC236}">
                  <a16:creationId xmlns:a16="http://schemas.microsoft.com/office/drawing/2014/main" id="{008FE25F-68BC-4FDB-B465-BC8B105DDF5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Rectangle 47">
              <a:extLst>
                <a:ext uri="{FF2B5EF4-FFF2-40B4-BE49-F238E27FC236}">
                  <a16:creationId xmlns:a16="http://schemas.microsoft.com/office/drawing/2014/main" id="{5F53BA3B-093B-46D0-B44F-466B8F09878F}"/>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Rectangle 48">
              <a:extLst>
                <a:ext uri="{FF2B5EF4-FFF2-40B4-BE49-F238E27FC236}">
                  <a16:creationId xmlns:a16="http://schemas.microsoft.com/office/drawing/2014/main" id="{0431C4B9-DCB5-4740-BF9C-D0957910BF57}"/>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Freeform 49">
              <a:extLst>
                <a:ext uri="{FF2B5EF4-FFF2-40B4-BE49-F238E27FC236}">
                  <a16:creationId xmlns:a16="http://schemas.microsoft.com/office/drawing/2014/main" id="{1882771B-12A3-4D4F-A7C1-5D54D5CC888C}"/>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 name="Freeform 50">
              <a:extLst>
                <a:ext uri="{FF2B5EF4-FFF2-40B4-BE49-F238E27FC236}">
                  <a16:creationId xmlns:a16="http://schemas.microsoft.com/office/drawing/2014/main" id="{407511DE-B44C-45ED-8E4F-2C31DB902D72}"/>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Freeform 51">
              <a:extLst>
                <a:ext uri="{FF2B5EF4-FFF2-40B4-BE49-F238E27FC236}">
                  <a16:creationId xmlns:a16="http://schemas.microsoft.com/office/drawing/2014/main" id="{67409D5E-5146-4126-8B7D-FC4E8950B03A}"/>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Rectangle 52">
              <a:extLst>
                <a:ext uri="{FF2B5EF4-FFF2-40B4-BE49-F238E27FC236}">
                  <a16:creationId xmlns:a16="http://schemas.microsoft.com/office/drawing/2014/main" id="{3D3CC36C-B85F-4181-B303-2F6558092029}"/>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53">
              <a:extLst>
                <a:ext uri="{FF2B5EF4-FFF2-40B4-BE49-F238E27FC236}">
                  <a16:creationId xmlns:a16="http://schemas.microsoft.com/office/drawing/2014/main" id="{CACF7B7D-CE16-4985-A4F1-28298537F215}"/>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Freeform 54">
              <a:extLst>
                <a:ext uri="{FF2B5EF4-FFF2-40B4-BE49-F238E27FC236}">
                  <a16:creationId xmlns:a16="http://schemas.microsoft.com/office/drawing/2014/main" id="{5EE1C935-ADAD-4A5B-8555-03C8BE21228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Rectangle 55">
              <a:extLst>
                <a:ext uri="{FF2B5EF4-FFF2-40B4-BE49-F238E27FC236}">
                  <a16:creationId xmlns:a16="http://schemas.microsoft.com/office/drawing/2014/main" id="{7EF3FE80-0B66-434E-A866-4AB21A6F95D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56">
              <a:extLst>
                <a:ext uri="{FF2B5EF4-FFF2-40B4-BE49-F238E27FC236}">
                  <a16:creationId xmlns:a16="http://schemas.microsoft.com/office/drawing/2014/main" id="{D1A5F58D-1BAD-47C5-BF39-60E1449731BD}"/>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Freeform 57">
              <a:extLst>
                <a:ext uri="{FF2B5EF4-FFF2-40B4-BE49-F238E27FC236}">
                  <a16:creationId xmlns:a16="http://schemas.microsoft.com/office/drawing/2014/main" id="{A916CD17-92AD-4CC7-857B-F9FD45D80D4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Rectangle 58">
              <a:extLst>
                <a:ext uri="{FF2B5EF4-FFF2-40B4-BE49-F238E27FC236}">
                  <a16:creationId xmlns:a16="http://schemas.microsoft.com/office/drawing/2014/main" id="{55D51CF6-6B6E-42EC-A89F-05C55F383079}"/>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Rectangle 59">
              <a:extLst>
                <a:ext uri="{FF2B5EF4-FFF2-40B4-BE49-F238E27FC236}">
                  <a16:creationId xmlns:a16="http://schemas.microsoft.com/office/drawing/2014/main" id="{CCD9A50E-5867-451A-AAEC-6FBECD141EC3}"/>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Rectangle 60">
              <a:extLst>
                <a:ext uri="{FF2B5EF4-FFF2-40B4-BE49-F238E27FC236}">
                  <a16:creationId xmlns:a16="http://schemas.microsoft.com/office/drawing/2014/main" id="{36618456-CE41-46AE-A461-BC9C7D0D4169}"/>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61">
              <a:extLst>
                <a:ext uri="{FF2B5EF4-FFF2-40B4-BE49-F238E27FC236}">
                  <a16:creationId xmlns:a16="http://schemas.microsoft.com/office/drawing/2014/main" id="{8048D2F7-B81F-4FC9-B919-C6260D979639}"/>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62">
              <a:extLst>
                <a:ext uri="{FF2B5EF4-FFF2-40B4-BE49-F238E27FC236}">
                  <a16:creationId xmlns:a16="http://schemas.microsoft.com/office/drawing/2014/main" id="{753884F5-8CA9-4165-915F-DF2D399AC471}"/>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Rectangle 63">
              <a:extLst>
                <a:ext uri="{FF2B5EF4-FFF2-40B4-BE49-F238E27FC236}">
                  <a16:creationId xmlns:a16="http://schemas.microsoft.com/office/drawing/2014/main" id="{56375A9F-43CD-4D39-8C32-CF9F499E19D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64">
              <a:extLst>
                <a:ext uri="{FF2B5EF4-FFF2-40B4-BE49-F238E27FC236}">
                  <a16:creationId xmlns:a16="http://schemas.microsoft.com/office/drawing/2014/main" id="{2381D289-451B-4BE4-9B25-DA5897343FF5}"/>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65">
              <a:extLst>
                <a:ext uri="{FF2B5EF4-FFF2-40B4-BE49-F238E27FC236}">
                  <a16:creationId xmlns:a16="http://schemas.microsoft.com/office/drawing/2014/main" id="{8FBE05ED-56F0-475C-BA30-3C58619F52ED}"/>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Rectangle 66">
              <a:extLst>
                <a:ext uri="{FF2B5EF4-FFF2-40B4-BE49-F238E27FC236}">
                  <a16:creationId xmlns:a16="http://schemas.microsoft.com/office/drawing/2014/main" id="{7D34A7D3-A63E-478F-9C4F-2A53285AFEEA}"/>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67">
              <a:extLst>
                <a:ext uri="{FF2B5EF4-FFF2-40B4-BE49-F238E27FC236}">
                  <a16:creationId xmlns:a16="http://schemas.microsoft.com/office/drawing/2014/main" id="{6B9CFBAE-BD08-4579-B93D-5948E15CE68B}"/>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68">
              <a:extLst>
                <a:ext uri="{FF2B5EF4-FFF2-40B4-BE49-F238E27FC236}">
                  <a16:creationId xmlns:a16="http://schemas.microsoft.com/office/drawing/2014/main" id="{AB17920E-FCAF-43A1-ABB3-D5DE7C54F56D}"/>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Rectangle 69">
              <a:extLst>
                <a:ext uri="{FF2B5EF4-FFF2-40B4-BE49-F238E27FC236}">
                  <a16:creationId xmlns:a16="http://schemas.microsoft.com/office/drawing/2014/main" id="{FFFD132F-C076-4A08-96A0-F4606F23228F}"/>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70">
              <a:extLst>
                <a:ext uri="{FF2B5EF4-FFF2-40B4-BE49-F238E27FC236}">
                  <a16:creationId xmlns:a16="http://schemas.microsoft.com/office/drawing/2014/main" id="{5AB20303-B394-42CC-B988-C144DA19E38A}"/>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71">
              <a:extLst>
                <a:ext uri="{FF2B5EF4-FFF2-40B4-BE49-F238E27FC236}">
                  <a16:creationId xmlns:a16="http://schemas.microsoft.com/office/drawing/2014/main" id="{496CF763-8DFF-4535-B928-A81F20C3B905}"/>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Rectangle 72">
              <a:extLst>
                <a:ext uri="{FF2B5EF4-FFF2-40B4-BE49-F238E27FC236}">
                  <a16:creationId xmlns:a16="http://schemas.microsoft.com/office/drawing/2014/main" id="{E1D03B9E-254D-4B31-8FD2-6A2439DD81B1}"/>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Rectangle 73">
              <a:extLst>
                <a:ext uri="{FF2B5EF4-FFF2-40B4-BE49-F238E27FC236}">
                  <a16:creationId xmlns:a16="http://schemas.microsoft.com/office/drawing/2014/main" id="{184BC70E-2AFA-4F82-A4C9-4EDDDCC27FF2}"/>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Rectangle 74">
              <a:extLst>
                <a:ext uri="{FF2B5EF4-FFF2-40B4-BE49-F238E27FC236}">
                  <a16:creationId xmlns:a16="http://schemas.microsoft.com/office/drawing/2014/main" id="{68277E52-8253-4BC6-8031-AE2635AAE1E3}"/>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75">
              <a:extLst>
                <a:ext uri="{FF2B5EF4-FFF2-40B4-BE49-F238E27FC236}">
                  <a16:creationId xmlns:a16="http://schemas.microsoft.com/office/drawing/2014/main" id="{C38F0AA8-9F71-4B70-8A51-52B6FE0C26E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76">
              <a:extLst>
                <a:ext uri="{FF2B5EF4-FFF2-40B4-BE49-F238E27FC236}">
                  <a16:creationId xmlns:a16="http://schemas.microsoft.com/office/drawing/2014/main" id="{B81004EC-1A5C-4FFA-805F-D6C1F5100D22}"/>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Rectangle 77">
              <a:extLst>
                <a:ext uri="{FF2B5EF4-FFF2-40B4-BE49-F238E27FC236}">
                  <a16:creationId xmlns:a16="http://schemas.microsoft.com/office/drawing/2014/main" id="{977E42CD-4409-4567-9371-09F7149A8D85}"/>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78">
              <a:extLst>
                <a:ext uri="{FF2B5EF4-FFF2-40B4-BE49-F238E27FC236}">
                  <a16:creationId xmlns:a16="http://schemas.microsoft.com/office/drawing/2014/main" id="{755FFB6E-89A7-4D08-A71C-8BD9062393E2}"/>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79">
              <a:extLst>
                <a:ext uri="{FF2B5EF4-FFF2-40B4-BE49-F238E27FC236}">
                  <a16:creationId xmlns:a16="http://schemas.microsoft.com/office/drawing/2014/main" id="{F4AE9CE0-B17F-4620-8BD5-02DAEFB6CE3C}"/>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Rectangle 80">
              <a:extLst>
                <a:ext uri="{FF2B5EF4-FFF2-40B4-BE49-F238E27FC236}">
                  <a16:creationId xmlns:a16="http://schemas.microsoft.com/office/drawing/2014/main" id="{DF879D99-FF6B-4E77-AC6A-32E157B8B95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81">
              <a:extLst>
                <a:ext uri="{FF2B5EF4-FFF2-40B4-BE49-F238E27FC236}">
                  <a16:creationId xmlns:a16="http://schemas.microsoft.com/office/drawing/2014/main" id="{CB0C3D2F-0687-4F8A-A393-859EE12E6F2B}"/>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82">
              <a:extLst>
                <a:ext uri="{FF2B5EF4-FFF2-40B4-BE49-F238E27FC236}">
                  <a16:creationId xmlns:a16="http://schemas.microsoft.com/office/drawing/2014/main" id="{758EB424-5530-4545-B377-7FAAA4F44989}"/>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Rectangle 83">
              <a:extLst>
                <a:ext uri="{FF2B5EF4-FFF2-40B4-BE49-F238E27FC236}">
                  <a16:creationId xmlns:a16="http://schemas.microsoft.com/office/drawing/2014/main" id="{222A4C7F-45B6-48F8-969F-A0ED702B272F}"/>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84">
              <a:extLst>
                <a:ext uri="{FF2B5EF4-FFF2-40B4-BE49-F238E27FC236}">
                  <a16:creationId xmlns:a16="http://schemas.microsoft.com/office/drawing/2014/main" id="{7AD84548-1C27-4A8C-9156-2E712F1F873A}"/>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85">
              <a:extLst>
                <a:ext uri="{FF2B5EF4-FFF2-40B4-BE49-F238E27FC236}">
                  <a16:creationId xmlns:a16="http://schemas.microsoft.com/office/drawing/2014/main" id="{C8E6ED72-A3BC-4E69-9AF8-14C93C85F13C}"/>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Rectangle 86">
              <a:extLst>
                <a:ext uri="{FF2B5EF4-FFF2-40B4-BE49-F238E27FC236}">
                  <a16:creationId xmlns:a16="http://schemas.microsoft.com/office/drawing/2014/main" id="{DD094ED1-779E-4638-A814-EF455566E911}"/>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87">
              <a:extLst>
                <a:ext uri="{FF2B5EF4-FFF2-40B4-BE49-F238E27FC236}">
                  <a16:creationId xmlns:a16="http://schemas.microsoft.com/office/drawing/2014/main" id="{85CE1300-3CA3-41A5-B55C-68F012962D95}"/>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88">
              <a:extLst>
                <a:ext uri="{FF2B5EF4-FFF2-40B4-BE49-F238E27FC236}">
                  <a16:creationId xmlns:a16="http://schemas.microsoft.com/office/drawing/2014/main" id="{4E3A1077-96A4-4F64-8625-DC5327EE2239}"/>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Rectangle 89">
              <a:extLst>
                <a:ext uri="{FF2B5EF4-FFF2-40B4-BE49-F238E27FC236}">
                  <a16:creationId xmlns:a16="http://schemas.microsoft.com/office/drawing/2014/main" id="{76E1DA5A-C75A-4E3B-8B30-063915F3FF30}"/>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90">
              <a:extLst>
                <a:ext uri="{FF2B5EF4-FFF2-40B4-BE49-F238E27FC236}">
                  <a16:creationId xmlns:a16="http://schemas.microsoft.com/office/drawing/2014/main" id="{C47F8C6C-8ADB-49CE-B35C-48B517E6930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91">
              <a:extLst>
                <a:ext uri="{FF2B5EF4-FFF2-40B4-BE49-F238E27FC236}">
                  <a16:creationId xmlns:a16="http://schemas.microsoft.com/office/drawing/2014/main" id="{20B0AFEB-7911-48B7-B555-9D940843A36F}"/>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Rectangle 92">
              <a:extLst>
                <a:ext uri="{FF2B5EF4-FFF2-40B4-BE49-F238E27FC236}">
                  <a16:creationId xmlns:a16="http://schemas.microsoft.com/office/drawing/2014/main" id="{7277BAB0-C697-4BD9-AFDE-17805528A7CB}"/>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93">
              <a:extLst>
                <a:ext uri="{FF2B5EF4-FFF2-40B4-BE49-F238E27FC236}">
                  <a16:creationId xmlns:a16="http://schemas.microsoft.com/office/drawing/2014/main" id="{7E2128AD-36BB-41FD-A8BE-BE12BD349101}"/>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94">
              <a:extLst>
                <a:ext uri="{FF2B5EF4-FFF2-40B4-BE49-F238E27FC236}">
                  <a16:creationId xmlns:a16="http://schemas.microsoft.com/office/drawing/2014/main" id="{27847E83-7631-4900-9AAE-73AA893E6FE1}"/>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Rectangle 95">
              <a:extLst>
                <a:ext uri="{FF2B5EF4-FFF2-40B4-BE49-F238E27FC236}">
                  <a16:creationId xmlns:a16="http://schemas.microsoft.com/office/drawing/2014/main" id="{4388014C-1157-420A-B856-6454391EADCD}"/>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96">
              <a:extLst>
                <a:ext uri="{FF2B5EF4-FFF2-40B4-BE49-F238E27FC236}">
                  <a16:creationId xmlns:a16="http://schemas.microsoft.com/office/drawing/2014/main" id="{0A6B2207-34F1-472B-B573-FC6FEABBBB2C}"/>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97">
              <a:extLst>
                <a:ext uri="{FF2B5EF4-FFF2-40B4-BE49-F238E27FC236}">
                  <a16:creationId xmlns:a16="http://schemas.microsoft.com/office/drawing/2014/main" id="{B573A820-A88B-47FC-AA81-C1768C682525}"/>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Rectangle 98">
              <a:extLst>
                <a:ext uri="{FF2B5EF4-FFF2-40B4-BE49-F238E27FC236}">
                  <a16:creationId xmlns:a16="http://schemas.microsoft.com/office/drawing/2014/main" id="{F5C19D17-E379-48A2-BE18-DCBDBD8BBD28}"/>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99">
              <a:extLst>
                <a:ext uri="{FF2B5EF4-FFF2-40B4-BE49-F238E27FC236}">
                  <a16:creationId xmlns:a16="http://schemas.microsoft.com/office/drawing/2014/main" id="{21DF0F68-4059-48D3-B8D6-32A248C8EE5B}"/>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100">
              <a:extLst>
                <a:ext uri="{FF2B5EF4-FFF2-40B4-BE49-F238E27FC236}">
                  <a16:creationId xmlns:a16="http://schemas.microsoft.com/office/drawing/2014/main" id="{5A42AD5D-C5C1-4DB3-A589-E1C1DEF05B86}"/>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101">
              <a:extLst>
                <a:ext uri="{FF2B5EF4-FFF2-40B4-BE49-F238E27FC236}">
                  <a16:creationId xmlns:a16="http://schemas.microsoft.com/office/drawing/2014/main" id="{18849F1C-DFE2-45CC-AF2B-24D3E5BA7247}"/>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Rectangle 102">
              <a:extLst>
                <a:ext uri="{FF2B5EF4-FFF2-40B4-BE49-F238E27FC236}">
                  <a16:creationId xmlns:a16="http://schemas.microsoft.com/office/drawing/2014/main" id="{85A38925-4B19-4FAC-ABCE-A0D7F45EB7A7}"/>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Freeform 103">
              <a:extLst>
                <a:ext uri="{FF2B5EF4-FFF2-40B4-BE49-F238E27FC236}">
                  <a16:creationId xmlns:a16="http://schemas.microsoft.com/office/drawing/2014/main" id="{448B5A79-4B61-4E94-B5D2-E0F91F84E14F}"/>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Rectangle 104">
              <a:extLst>
                <a:ext uri="{FF2B5EF4-FFF2-40B4-BE49-F238E27FC236}">
                  <a16:creationId xmlns:a16="http://schemas.microsoft.com/office/drawing/2014/main" id="{BAAB6963-F107-45DC-B4FE-2885A7D88234}"/>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Rectangle 106">
              <a:extLst>
                <a:ext uri="{FF2B5EF4-FFF2-40B4-BE49-F238E27FC236}">
                  <a16:creationId xmlns:a16="http://schemas.microsoft.com/office/drawing/2014/main" id="{0054496F-C418-4F1A-B938-1218B44B78FF}"/>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Rectangle 107">
              <a:extLst>
                <a:ext uri="{FF2B5EF4-FFF2-40B4-BE49-F238E27FC236}">
                  <a16:creationId xmlns:a16="http://schemas.microsoft.com/office/drawing/2014/main" id="{7E3A7FC7-99EB-41C2-887D-8B13B004BB6A}"/>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108">
              <a:extLst>
                <a:ext uri="{FF2B5EF4-FFF2-40B4-BE49-F238E27FC236}">
                  <a16:creationId xmlns:a16="http://schemas.microsoft.com/office/drawing/2014/main" id="{5BF13673-A1B8-4A5D-B546-C3AA91B0D9AD}"/>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Rectangle 109">
              <a:extLst>
                <a:ext uri="{FF2B5EF4-FFF2-40B4-BE49-F238E27FC236}">
                  <a16:creationId xmlns:a16="http://schemas.microsoft.com/office/drawing/2014/main" id="{6E870427-1024-406E-ABB3-95ACA354D395}"/>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Rectangle 110">
              <a:extLst>
                <a:ext uri="{FF2B5EF4-FFF2-40B4-BE49-F238E27FC236}">
                  <a16:creationId xmlns:a16="http://schemas.microsoft.com/office/drawing/2014/main" id="{D215EA37-B5C3-4AFB-8013-41D2258A6611}"/>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111">
              <a:extLst>
                <a:ext uri="{FF2B5EF4-FFF2-40B4-BE49-F238E27FC236}">
                  <a16:creationId xmlns:a16="http://schemas.microsoft.com/office/drawing/2014/main" id="{C94E66D9-5209-427B-9908-C7C9E57E149E}"/>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Freeform 112">
              <a:extLst>
                <a:ext uri="{FF2B5EF4-FFF2-40B4-BE49-F238E27FC236}">
                  <a16:creationId xmlns:a16="http://schemas.microsoft.com/office/drawing/2014/main" id="{9F9C5B3E-A974-4FE2-9DF6-FD24B27A150A}"/>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Freeform 113">
              <a:extLst>
                <a:ext uri="{FF2B5EF4-FFF2-40B4-BE49-F238E27FC236}">
                  <a16:creationId xmlns:a16="http://schemas.microsoft.com/office/drawing/2014/main" id="{F41638F3-62FA-4F89-92CA-19781C7B0551}"/>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Rectangle 114">
              <a:extLst>
                <a:ext uri="{FF2B5EF4-FFF2-40B4-BE49-F238E27FC236}">
                  <a16:creationId xmlns:a16="http://schemas.microsoft.com/office/drawing/2014/main" id="{B21D4263-FEDD-431C-823A-9382E72F354D}"/>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Freeform 115">
              <a:extLst>
                <a:ext uri="{FF2B5EF4-FFF2-40B4-BE49-F238E27FC236}">
                  <a16:creationId xmlns:a16="http://schemas.microsoft.com/office/drawing/2014/main" id="{32304F0D-5AC3-4960-A6CF-7045D352A2FF}"/>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116">
              <a:extLst>
                <a:ext uri="{FF2B5EF4-FFF2-40B4-BE49-F238E27FC236}">
                  <a16:creationId xmlns:a16="http://schemas.microsoft.com/office/drawing/2014/main" id="{4B4A9379-6F23-44C7-9837-A2FC37326B5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Rectangle 117">
              <a:extLst>
                <a:ext uri="{FF2B5EF4-FFF2-40B4-BE49-F238E27FC236}">
                  <a16:creationId xmlns:a16="http://schemas.microsoft.com/office/drawing/2014/main" id="{D3581CB2-F158-44CC-B966-BC39D618ECF6}"/>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0" name="Freeform 118">
              <a:extLst>
                <a:ext uri="{FF2B5EF4-FFF2-40B4-BE49-F238E27FC236}">
                  <a16:creationId xmlns:a16="http://schemas.microsoft.com/office/drawing/2014/main" id="{50B644E2-923E-4A1B-8CDE-4BC40FB0BBA0}"/>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119">
              <a:extLst>
                <a:ext uri="{FF2B5EF4-FFF2-40B4-BE49-F238E27FC236}">
                  <a16:creationId xmlns:a16="http://schemas.microsoft.com/office/drawing/2014/main" id="{E495A529-E797-4390-ABCD-F121DC300F8F}"/>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Rectangle 120">
              <a:extLst>
                <a:ext uri="{FF2B5EF4-FFF2-40B4-BE49-F238E27FC236}">
                  <a16:creationId xmlns:a16="http://schemas.microsoft.com/office/drawing/2014/main" id="{5DF7FA59-61F2-49F0-9DDA-FC57EDE42112}"/>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21">
              <a:extLst>
                <a:ext uri="{FF2B5EF4-FFF2-40B4-BE49-F238E27FC236}">
                  <a16:creationId xmlns:a16="http://schemas.microsoft.com/office/drawing/2014/main" id="{AEC9F658-D897-4186-B0FA-BD51DF40C25B}"/>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122">
              <a:extLst>
                <a:ext uri="{FF2B5EF4-FFF2-40B4-BE49-F238E27FC236}">
                  <a16:creationId xmlns:a16="http://schemas.microsoft.com/office/drawing/2014/main" id="{B9C23EC1-4D48-468A-A421-7BE7F4A75B6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Rectangle 124">
              <a:extLst>
                <a:ext uri="{FF2B5EF4-FFF2-40B4-BE49-F238E27FC236}">
                  <a16:creationId xmlns:a16="http://schemas.microsoft.com/office/drawing/2014/main" id="{BCDF4F47-02F7-4261-A292-63B24BE8BFF1}"/>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125">
              <a:extLst>
                <a:ext uri="{FF2B5EF4-FFF2-40B4-BE49-F238E27FC236}">
                  <a16:creationId xmlns:a16="http://schemas.microsoft.com/office/drawing/2014/main" id="{F55C5ADE-54DB-4F03-83AE-02BE490E59BB}"/>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7" name="Group 386">
            <a:extLst>
              <a:ext uri="{FF2B5EF4-FFF2-40B4-BE49-F238E27FC236}">
                <a16:creationId xmlns:a16="http://schemas.microsoft.com/office/drawing/2014/main" id="{D5A944FD-8120-4C15-A95A-DD0B60C21366}"/>
              </a:ext>
            </a:extLst>
          </p:cNvPr>
          <p:cNvGrpSpPr/>
          <p:nvPr/>
        </p:nvGrpSpPr>
        <p:grpSpPr>
          <a:xfrm>
            <a:off x="1897887" y="2084236"/>
            <a:ext cx="699165" cy="735418"/>
            <a:chOff x="3175" y="1588"/>
            <a:chExt cx="4408488" cy="4637087"/>
          </a:xfrm>
          <a:solidFill>
            <a:schemeClr val="accent3"/>
          </a:solidFill>
        </p:grpSpPr>
        <p:sp>
          <p:nvSpPr>
            <p:cNvPr id="388" name="Rectangle 5">
              <a:extLst>
                <a:ext uri="{FF2B5EF4-FFF2-40B4-BE49-F238E27FC236}">
                  <a16:creationId xmlns:a16="http://schemas.microsoft.com/office/drawing/2014/main" id="{7DCC7190-BE3B-41D9-936D-F909B971DF78}"/>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Rectangle 6">
              <a:extLst>
                <a:ext uri="{FF2B5EF4-FFF2-40B4-BE49-F238E27FC236}">
                  <a16:creationId xmlns:a16="http://schemas.microsoft.com/office/drawing/2014/main" id="{44B6D9E2-2539-4833-9751-7F681AF42E11}"/>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Rectangle 7">
              <a:extLst>
                <a:ext uri="{FF2B5EF4-FFF2-40B4-BE49-F238E27FC236}">
                  <a16:creationId xmlns:a16="http://schemas.microsoft.com/office/drawing/2014/main" id="{F40AD5FA-087D-478E-A140-2A2FD92542E0}"/>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8">
              <a:extLst>
                <a:ext uri="{FF2B5EF4-FFF2-40B4-BE49-F238E27FC236}">
                  <a16:creationId xmlns:a16="http://schemas.microsoft.com/office/drawing/2014/main" id="{A4EE6E56-FB69-446A-B1DC-7D64FEB1E6DF}"/>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9">
              <a:extLst>
                <a:ext uri="{FF2B5EF4-FFF2-40B4-BE49-F238E27FC236}">
                  <a16:creationId xmlns:a16="http://schemas.microsoft.com/office/drawing/2014/main" id="{5F1899FA-6D1E-4AE5-B8D4-498EA9234E7B}"/>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Rectangle 10">
              <a:extLst>
                <a:ext uri="{FF2B5EF4-FFF2-40B4-BE49-F238E27FC236}">
                  <a16:creationId xmlns:a16="http://schemas.microsoft.com/office/drawing/2014/main" id="{F5F70106-7521-4339-B2F9-8C502EE12845}"/>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Freeform 11">
              <a:extLst>
                <a:ext uri="{FF2B5EF4-FFF2-40B4-BE49-F238E27FC236}">
                  <a16:creationId xmlns:a16="http://schemas.microsoft.com/office/drawing/2014/main" id="{90C89CA6-A386-4909-AEDC-9DAECC5A3895}"/>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12">
              <a:extLst>
                <a:ext uri="{FF2B5EF4-FFF2-40B4-BE49-F238E27FC236}">
                  <a16:creationId xmlns:a16="http://schemas.microsoft.com/office/drawing/2014/main" id="{29D91B8E-3FB8-4EF8-A267-003E4AB34743}"/>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Rectangle 13">
              <a:extLst>
                <a:ext uri="{FF2B5EF4-FFF2-40B4-BE49-F238E27FC236}">
                  <a16:creationId xmlns:a16="http://schemas.microsoft.com/office/drawing/2014/main" id="{FE1200BC-15AF-4367-9131-B3AF45CEAF08}"/>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14">
              <a:extLst>
                <a:ext uri="{FF2B5EF4-FFF2-40B4-BE49-F238E27FC236}">
                  <a16:creationId xmlns:a16="http://schemas.microsoft.com/office/drawing/2014/main" id="{61F35D3E-3D9B-44EF-BFCA-492867297127}"/>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15">
              <a:extLst>
                <a:ext uri="{FF2B5EF4-FFF2-40B4-BE49-F238E27FC236}">
                  <a16:creationId xmlns:a16="http://schemas.microsoft.com/office/drawing/2014/main" id="{EC45BB79-C698-436D-87C5-A1A991B81FE0}"/>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Rectangle 16">
              <a:extLst>
                <a:ext uri="{FF2B5EF4-FFF2-40B4-BE49-F238E27FC236}">
                  <a16:creationId xmlns:a16="http://schemas.microsoft.com/office/drawing/2014/main" id="{1BC37256-8942-4BD5-BAEF-66A1F9DD5202}"/>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Freeform 17">
              <a:extLst>
                <a:ext uri="{FF2B5EF4-FFF2-40B4-BE49-F238E27FC236}">
                  <a16:creationId xmlns:a16="http://schemas.microsoft.com/office/drawing/2014/main" id="{A10FE0DE-598B-4369-9AB6-D717C3BC2EE8}"/>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18">
              <a:extLst>
                <a:ext uri="{FF2B5EF4-FFF2-40B4-BE49-F238E27FC236}">
                  <a16:creationId xmlns:a16="http://schemas.microsoft.com/office/drawing/2014/main" id="{58AC74A6-D1AA-4E0C-B7A1-5BAA1159618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Rectangle 19">
              <a:extLst>
                <a:ext uri="{FF2B5EF4-FFF2-40B4-BE49-F238E27FC236}">
                  <a16:creationId xmlns:a16="http://schemas.microsoft.com/office/drawing/2014/main" id="{C9701728-EDC5-4D82-8C36-19906DD39DB0}"/>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Rectangle 20">
              <a:extLst>
                <a:ext uri="{FF2B5EF4-FFF2-40B4-BE49-F238E27FC236}">
                  <a16:creationId xmlns:a16="http://schemas.microsoft.com/office/drawing/2014/main" id="{2D105B0E-77CF-4EDD-B203-C406B59A034A}"/>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Rectangle 21">
              <a:extLst>
                <a:ext uri="{FF2B5EF4-FFF2-40B4-BE49-F238E27FC236}">
                  <a16:creationId xmlns:a16="http://schemas.microsoft.com/office/drawing/2014/main" id="{8A85BAC1-BA6F-4DA0-AC5F-EC45D54862E1}"/>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22">
              <a:extLst>
                <a:ext uri="{FF2B5EF4-FFF2-40B4-BE49-F238E27FC236}">
                  <a16:creationId xmlns:a16="http://schemas.microsoft.com/office/drawing/2014/main" id="{663CADCD-656A-42E4-B1F3-78E93F1504BC}"/>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Freeform 23">
              <a:extLst>
                <a:ext uri="{FF2B5EF4-FFF2-40B4-BE49-F238E27FC236}">
                  <a16:creationId xmlns:a16="http://schemas.microsoft.com/office/drawing/2014/main" id="{0BCC5B0C-4327-4118-B0F8-CB645A01291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Rectangle 24">
              <a:extLst>
                <a:ext uri="{FF2B5EF4-FFF2-40B4-BE49-F238E27FC236}">
                  <a16:creationId xmlns:a16="http://schemas.microsoft.com/office/drawing/2014/main" id="{53513656-9C06-4E8F-A1EC-572BEBFD5201}"/>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Freeform 25">
              <a:extLst>
                <a:ext uri="{FF2B5EF4-FFF2-40B4-BE49-F238E27FC236}">
                  <a16:creationId xmlns:a16="http://schemas.microsoft.com/office/drawing/2014/main" id="{5F436ED8-6DC5-465F-896F-3FD66E5A7703}"/>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Freeform 26">
              <a:extLst>
                <a:ext uri="{FF2B5EF4-FFF2-40B4-BE49-F238E27FC236}">
                  <a16:creationId xmlns:a16="http://schemas.microsoft.com/office/drawing/2014/main" id="{9E138D37-F19D-49EE-8906-8E3603E35B2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Rectangle 27">
              <a:extLst>
                <a:ext uri="{FF2B5EF4-FFF2-40B4-BE49-F238E27FC236}">
                  <a16:creationId xmlns:a16="http://schemas.microsoft.com/office/drawing/2014/main" id="{E2BE8C65-7CCE-434A-A9FD-EA2009C45CC3}"/>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Freeform 28">
              <a:extLst>
                <a:ext uri="{FF2B5EF4-FFF2-40B4-BE49-F238E27FC236}">
                  <a16:creationId xmlns:a16="http://schemas.microsoft.com/office/drawing/2014/main" id="{3187B38E-A87B-453E-97DE-3331DB000C5E}"/>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 name="Freeform 29">
              <a:extLst>
                <a:ext uri="{FF2B5EF4-FFF2-40B4-BE49-F238E27FC236}">
                  <a16:creationId xmlns:a16="http://schemas.microsoft.com/office/drawing/2014/main" id="{F521E83F-A0CA-417C-AF3E-777A55502EC0}"/>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3" name="Rectangle 30">
              <a:extLst>
                <a:ext uri="{FF2B5EF4-FFF2-40B4-BE49-F238E27FC236}">
                  <a16:creationId xmlns:a16="http://schemas.microsoft.com/office/drawing/2014/main" id="{E78E45DE-D55B-4228-97C3-30DD9D89A462}"/>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 name="Freeform 31">
              <a:extLst>
                <a:ext uri="{FF2B5EF4-FFF2-40B4-BE49-F238E27FC236}">
                  <a16:creationId xmlns:a16="http://schemas.microsoft.com/office/drawing/2014/main" id="{432EBF0F-7FC4-40EF-8CF2-0CCB9654ED69}"/>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 name="Freeform 32">
              <a:extLst>
                <a:ext uri="{FF2B5EF4-FFF2-40B4-BE49-F238E27FC236}">
                  <a16:creationId xmlns:a16="http://schemas.microsoft.com/office/drawing/2014/main" id="{9B8E11DD-E795-4217-8A4C-44BEA9B771D2}"/>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Rectangle 33">
              <a:extLst>
                <a:ext uri="{FF2B5EF4-FFF2-40B4-BE49-F238E27FC236}">
                  <a16:creationId xmlns:a16="http://schemas.microsoft.com/office/drawing/2014/main" id="{38AE8155-76FD-455C-A045-2159B0DA7F8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 name="Rectangle 34">
              <a:extLst>
                <a:ext uri="{FF2B5EF4-FFF2-40B4-BE49-F238E27FC236}">
                  <a16:creationId xmlns:a16="http://schemas.microsoft.com/office/drawing/2014/main" id="{88917FDB-02A3-4602-91CC-C2C8DB2D8C8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 name="Rectangle 35">
              <a:extLst>
                <a:ext uri="{FF2B5EF4-FFF2-40B4-BE49-F238E27FC236}">
                  <a16:creationId xmlns:a16="http://schemas.microsoft.com/office/drawing/2014/main" id="{2313E28C-7010-451C-A616-D26682372F0E}"/>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36">
              <a:extLst>
                <a:ext uri="{FF2B5EF4-FFF2-40B4-BE49-F238E27FC236}">
                  <a16:creationId xmlns:a16="http://schemas.microsoft.com/office/drawing/2014/main" id="{F880F728-EBC5-4B9C-92B1-F2A7A661BE37}"/>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37">
              <a:extLst>
                <a:ext uri="{FF2B5EF4-FFF2-40B4-BE49-F238E27FC236}">
                  <a16:creationId xmlns:a16="http://schemas.microsoft.com/office/drawing/2014/main" id="{FFBB0A77-E540-4B88-8A27-9886135E68C0}"/>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Rectangle 38">
              <a:extLst>
                <a:ext uri="{FF2B5EF4-FFF2-40B4-BE49-F238E27FC236}">
                  <a16:creationId xmlns:a16="http://schemas.microsoft.com/office/drawing/2014/main" id="{F85F26BB-F3AA-47DC-B3F4-570C15854DD9}"/>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39">
              <a:extLst>
                <a:ext uri="{FF2B5EF4-FFF2-40B4-BE49-F238E27FC236}">
                  <a16:creationId xmlns:a16="http://schemas.microsoft.com/office/drawing/2014/main" id="{D45F38C2-C070-4368-B5BA-5C47B74C7B65}"/>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40">
              <a:extLst>
                <a:ext uri="{FF2B5EF4-FFF2-40B4-BE49-F238E27FC236}">
                  <a16:creationId xmlns:a16="http://schemas.microsoft.com/office/drawing/2014/main" id="{5CEEEF01-134E-4E96-BDD9-B376C719DF31}"/>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Rectangle 41">
              <a:extLst>
                <a:ext uri="{FF2B5EF4-FFF2-40B4-BE49-F238E27FC236}">
                  <a16:creationId xmlns:a16="http://schemas.microsoft.com/office/drawing/2014/main" id="{21365FAD-D566-4B06-8E6C-D031B4B97890}"/>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42">
              <a:extLst>
                <a:ext uri="{FF2B5EF4-FFF2-40B4-BE49-F238E27FC236}">
                  <a16:creationId xmlns:a16="http://schemas.microsoft.com/office/drawing/2014/main" id="{6E39D64A-0AB3-4445-AF59-3045A343F36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43">
              <a:extLst>
                <a:ext uri="{FF2B5EF4-FFF2-40B4-BE49-F238E27FC236}">
                  <a16:creationId xmlns:a16="http://schemas.microsoft.com/office/drawing/2014/main" id="{AEC49F02-A814-4A51-B803-99FB3357CD2E}"/>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Rectangle 44">
              <a:extLst>
                <a:ext uri="{FF2B5EF4-FFF2-40B4-BE49-F238E27FC236}">
                  <a16:creationId xmlns:a16="http://schemas.microsoft.com/office/drawing/2014/main" id="{83595EBC-800B-4494-BE87-EAF0FA28A18B}"/>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45">
              <a:extLst>
                <a:ext uri="{FF2B5EF4-FFF2-40B4-BE49-F238E27FC236}">
                  <a16:creationId xmlns:a16="http://schemas.microsoft.com/office/drawing/2014/main" id="{26601021-8C2B-4FCD-87E8-2BABFB1E4ED9}"/>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46">
              <a:extLst>
                <a:ext uri="{FF2B5EF4-FFF2-40B4-BE49-F238E27FC236}">
                  <a16:creationId xmlns:a16="http://schemas.microsoft.com/office/drawing/2014/main" id="{52C2BC3C-A666-4D26-87F8-08DB91EAAFBE}"/>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Rectangle 47">
              <a:extLst>
                <a:ext uri="{FF2B5EF4-FFF2-40B4-BE49-F238E27FC236}">
                  <a16:creationId xmlns:a16="http://schemas.microsoft.com/office/drawing/2014/main" id="{744965F8-8597-4D75-98F1-CBA1878F1995}"/>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Rectangle 48">
              <a:extLst>
                <a:ext uri="{FF2B5EF4-FFF2-40B4-BE49-F238E27FC236}">
                  <a16:creationId xmlns:a16="http://schemas.microsoft.com/office/drawing/2014/main" id="{A0DFCD05-F8FB-43C3-BEC3-4E2944259BFC}"/>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49">
              <a:extLst>
                <a:ext uri="{FF2B5EF4-FFF2-40B4-BE49-F238E27FC236}">
                  <a16:creationId xmlns:a16="http://schemas.microsoft.com/office/drawing/2014/main" id="{FA7BE2F1-4409-4D49-BCB6-BB74048F0613}"/>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50">
              <a:extLst>
                <a:ext uri="{FF2B5EF4-FFF2-40B4-BE49-F238E27FC236}">
                  <a16:creationId xmlns:a16="http://schemas.microsoft.com/office/drawing/2014/main" id="{628180C6-69C9-463C-ADC9-7337381A812A}"/>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51">
              <a:extLst>
                <a:ext uri="{FF2B5EF4-FFF2-40B4-BE49-F238E27FC236}">
                  <a16:creationId xmlns:a16="http://schemas.microsoft.com/office/drawing/2014/main" id="{02E11FE3-2C11-48BF-B37D-5C159545E65D}"/>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Rectangle 52">
              <a:extLst>
                <a:ext uri="{FF2B5EF4-FFF2-40B4-BE49-F238E27FC236}">
                  <a16:creationId xmlns:a16="http://schemas.microsoft.com/office/drawing/2014/main" id="{4980C3FB-D03A-4EDB-8F3F-F60DD875B01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53">
              <a:extLst>
                <a:ext uri="{FF2B5EF4-FFF2-40B4-BE49-F238E27FC236}">
                  <a16:creationId xmlns:a16="http://schemas.microsoft.com/office/drawing/2014/main" id="{B9EC7889-B36C-485A-A3CB-6FC10D496172}"/>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54">
              <a:extLst>
                <a:ext uri="{FF2B5EF4-FFF2-40B4-BE49-F238E27FC236}">
                  <a16:creationId xmlns:a16="http://schemas.microsoft.com/office/drawing/2014/main" id="{249FB9D6-053D-4FF4-8D74-9F191BAFC8D0}"/>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Rectangle 55">
              <a:extLst>
                <a:ext uri="{FF2B5EF4-FFF2-40B4-BE49-F238E27FC236}">
                  <a16:creationId xmlns:a16="http://schemas.microsoft.com/office/drawing/2014/main" id="{438A1CA9-1494-4FEB-A416-0689F72DB7B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56">
              <a:extLst>
                <a:ext uri="{FF2B5EF4-FFF2-40B4-BE49-F238E27FC236}">
                  <a16:creationId xmlns:a16="http://schemas.microsoft.com/office/drawing/2014/main" id="{78DE74D4-7188-4182-87F6-5BB99493C4DC}"/>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57">
              <a:extLst>
                <a:ext uri="{FF2B5EF4-FFF2-40B4-BE49-F238E27FC236}">
                  <a16:creationId xmlns:a16="http://schemas.microsoft.com/office/drawing/2014/main" id="{860D9928-8F4A-4186-87F5-68CAA999C251}"/>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Rectangle 58">
              <a:extLst>
                <a:ext uri="{FF2B5EF4-FFF2-40B4-BE49-F238E27FC236}">
                  <a16:creationId xmlns:a16="http://schemas.microsoft.com/office/drawing/2014/main" id="{DC81E4A4-3A21-4D60-9B5B-4FB1F2573C7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Rectangle 59">
              <a:extLst>
                <a:ext uri="{FF2B5EF4-FFF2-40B4-BE49-F238E27FC236}">
                  <a16:creationId xmlns:a16="http://schemas.microsoft.com/office/drawing/2014/main" id="{2901846D-F573-4C9C-965B-FF5BC8FD2367}"/>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Rectangle 60">
              <a:extLst>
                <a:ext uri="{FF2B5EF4-FFF2-40B4-BE49-F238E27FC236}">
                  <a16:creationId xmlns:a16="http://schemas.microsoft.com/office/drawing/2014/main" id="{B8A776E4-2692-406F-86ED-6740717108D2}"/>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61">
              <a:extLst>
                <a:ext uri="{FF2B5EF4-FFF2-40B4-BE49-F238E27FC236}">
                  <a16:creationId xmlns:a16="http://schemas.microsoft.com/office/drawing/2014/main" id="{A9E999EF-F04D-4582-A2E3-C10EC6452D2D}"/>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62">
              <a:extLst>
                <a:ext uri="{FF2B5EF4-FFF2-40B4-BE49-F238E27FC236}">
                  <a16:creationId xmlns:a16="http://schemas.microsoft.com/office/drawing/2014/main" id="{23CEA852-EC61-4BBD-8C24-52F3E323A0D7}"/>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Rectangle 63">
              <a:extLst>
                <a:ext uri="{FF2B5EF4-FFF2-40B4-BE49-F238E27FC236}">
                  <a16:creationId xmlns:a16="http://schemas.microsoft.com/office/drawing/2014/main" id="{F0712D3F-2E34-4653-BE04-838044DEDCE9}"/>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 name="Freeform 64">
              <a:extLst>
                <a:ext uri="{FF2B5EF4-FFF2-40B4-BE49-F238E27FC236}">
                  <a16:creationId xmlns:a16="http://schemas.microsoft.com/office/drawing/2014/main" id="{4E1A48F6-B12C-4326-9567-2015BE59B73A}"/>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 name="Freeform 65">
              <a:extLst>
                <a:ext uri="{FF2B5EF4-FFF2-40B4-BE49-F238E27FC236}">
                  <a16:creationId xmlns:a16="http://schemas.microsoft.com/office/drawing/2014/main" id="{D54CC944-E50B-43C1-BA9E-320597812808}"/>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 name="Rectangle 66">
              <a:extLst>
                <a:ext uri="{FF2B5EF4-FFF2-40B4-BE49-F238E27FC236}">
                  <a16:creationId xmlns:a16="http://schemas.microsoft.com/office/drawing/2014/main" id="{86AEE3AE-05F6-479A-AD99-33AE5C8972A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 name="Freeform 67">
              <a:extLst>
                <a:ext uri="{FF2B5EF4-FFF2-40B4-BE49-F238E27FC236}">
                  <a16:creationId xmlns:a16="http://schemas.microsoft.com/office/drawing/2014/main" id="{F568C49A-DBB0-4E1E-A3B3-06D3294C75E7}"/>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68">
              <a:extLst>
                <a:ext uri="{FF2B5EF4-FFF2-40B4-BE49-F238E27FC236}">
                  <a16:creationId xmlns:a16="http://schemas.microsoft.com/office/drawing/2014/main" id="{B4823ED2-B5FD-4B39-AF86-552DAB283EC1}"/>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 name="Rectangle 69">
              <a:extLst>
                <a:ext uri="{FF2B5EF4-FFF2-40B4-BE49-F238E27FC236}">
                  <a16:creationId xmlns:a16="http://schemas.microsoft.com/office/drawing/2014/main" id="{A3D1C92D-B666-44AC-84B6-88E9B05290FD}"/>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70">
              <a:extLst>
                <a:ext uri="{FF2B5EF4-FFF2-40B4-BE49-F238E27FC236}">
                  <a16:creationId xmlns:a16="http://schemas.microsoft.com/office/drawing/2014/main" id="{53241714-6684-4884-86E6-4FB71C24302F}"/>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71">
              <a:extLst>
                <a:ext uri="{FF2B5EF4-FFF2-40B4-BE49-F238E27FC236}">
                  <a16:creationId xmlns:a16="http://schemas.microsoft.com/office/drawing/2014/main" id="{FE898F7A-B71B-4902-BC28-D01733EC11A5}"/>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Rectangle 72">
              <a:extLst>
                <a:ext uri="{FF2B5EF4-FFF2-40B4-BE49-F238E27FC236}">
                  <a16:creationId xmlns:a16="http://schemas.microsoft.com/office/drawing/2014/main" id="{E7CFDDD0-30EB-4185-A456-A6571A69742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6" name="Rectangle 73">
              <a:extLst>
                <a:ext uri="{FF2B5EF4-FFF2-40B4-BE49-F238E27FC236}">
                  <a16:creationId xmlns:a16="http://schemas.microsoft.com/office/drawing/2014/main" id="{AAAFCC04-F1E3-4569-9193-1DA44E7E808B}"/>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7" name="Rectangle 74">
              <a:extLst>
                <a:ext uri="{FF2B5EF4-FFF2-40B4-BE49-F238E27FC236}">
                  <a16:creationId xmlns:a16="http://schemas.microsoft.com/office/drawing/2014/main" id="{144CC0AA-58B9-484D-ADEA-62F4DB315FB2}"/>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75">
              <a:extLst>
                <a:ext uri="{FF2B5EF4-FFF2-40B4-BE49-F238E27FC236}">
                  <a16:creationId xmlns:a16="http://schemas.microsoft.com/office/drawing/2014/main" id="{CAEFC868-1A1E-425A-8658-E18783010570}"/>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76">
              <a:extLst>
                <a:ext uri="{FF2B5EF4-FFF2-40B4-BE49-F238E27FC236}">
                  <a16:creationId xmlns:a16="http://schemas.microsoft.com/office/drawing/2014/main" id="{2C829F24-AA54-43BA-97CC-13FCBD4BC6A3}"/>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0" name="Rectangle 77">
              <a:extLst>
                <a:ext uri="{FF2B5EF4-FFF2-40B4-BE49-F238E27FC236}">
                  <a16:creationId xmlns:a16="http://schemas.microsoft.com/office/drawing/2014/main" id="{E5C623B0-CF43-424E-80F3-FFF67D064F02}"/>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78">
              <a:extLst>
                <a:ext uri="{FF2B5EF4-FFF2-40B4-BE49-F238E27FC236}">
                  <a16:creationId xmlns:a16="http://schemas.microsoft.com/office/drawing/2014/main" id="{43F76292-7C13-48F3-B877-E0A987BD0A30}"/>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79">
              <a:extLst>
                <a:ext uri="{FF2B5EF4-FFF2-40B4-BE49-F238E27FC236}">
                  <a16:creationId xmlns:a16="http://schemas.microsoft.com/office/drawing/2014/main" id="{CE756B14-1F83-4747-A26E-85540AF04274}"/>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3" name="Rectangle 80">
              <a:extLst>
                <a:ext uri="{FF2B5EF4-FFF2-40B4-BE49-F238E27FC236}">
                  <a16:creationId xmlns:a16="http://schemas.microsoft.com/office/drawing/2014/main" id="{D2651C32-0C56-4215-9496-57A1E86DD16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81">
              <a:extLst>
                <a:ext uri="{FF2B5EF4-FFF2-40B4-BE49-F238E27FC236}">
                  <a16:creationId xmlns:a16="http://schemas.microsoft.com/office/drawing/2014/main" id="{2379398D-F003-4C39-986A-85AF509FA5DB}"/>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82">
              <a:extLst>
                <a:ext uri="{FF2B5EF4-FFF2-40B4-BE49-F238E27FC236}">
                  <a16:creationId xmlns:a16="http://schemas.microsoft.com/office/drawing/2014/main" id="{596073FE-60C2-4881-8AD3-01852FD8CDF0}"/>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6" name="Rectangle 83">
              <a:extLst>
                <a:ext uri="{FF2B5EF4-FFF2-40B4-BE49-F238E27FC236}">
                  <a16:creationId xmlns:a16="http://schemas.microsoft.com/office/drawing/2014/main" id="{A10F6D0D-DB52-4B35-8865-4127386F1355}"/>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84">
              <a:extLst>
                <a:ext uri="{FF2B5EF4-FFF2-40B4-BE49-F238E27FC236}">
                  <a16:creationId xmlns:a16="http://schemas.microsoft.com/office/drawing/2014/main" id="{AD3091DD-41BA-4DD4-9833-ADBAB1CA2496}"/>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85">
              <a:extLst>
                <a:ext uri="{FF2B5EF4-FFF2-40B4-BE49-F238E27FC236}">
                  <a16:creationId xmlns:a16="http://schemas.microsoft.com/office/drawing/2014/main" id="{AEB975A6-28E4-40E1-ACB4-DF6663CF6E4A}"/>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9" name="Rectangle 86">
              <a:extLst>
                <a:ext uri="{FF2B5EF4-FFF2-40B4-BE49-F238E27FC236}">
                  <a16:creationId xmlns:a16="http://schemas.microsoft.com/office/drawing/2014/main" id="{FC7D3E92-B73B-4CD4-BB3D-067304B9D4FF}"/>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87">
              <a:extLst>
                <a:ext uri="{FF2B5EF4-FFF2-40B4-BE49-F238E27FC236}">
                  <a16:creationId xmlns:a16="http://schemas.microsoft.com/office/drawing/2014/main" id="{14051EB1-DFA7-4811-9E53-D8FB6212300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88">
              <a:extLst>
                <a:ext uri="{FF2B5EF4-FFF2-40B4-BE49-F238E27FC236}">
                  <a16:creationId xmlns:a16="http://schemas.microsoft.com/office/drawing/2014/main" id="{FA722EF7-CDDA-48A8-A05E-9BE60691E87B}"/>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2" name="Rectangle 89">
              <a:extLst>
                <a:ext uri="{FF2B5EF4-FFF2-40B4-BE49-F238E27FC236}">
                  <a16:creationId xmlns:a16="http://schemas.microsoft.com/office/drawing/2014/main" id="{E8ED8109-63AC-47CC-BA02-0F831302B172}"/>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90">
              <a:extLst>
                <a:ext uri="{FF2B5EF4-FFF2-40B4-BE49-F238E27FC236}">
                  <a16:creationId xmlns:a16="http://schemas.microsoft.com/office/drawing/2014/main" id="{AD2DD2A8-B060-4A7B-8729-A592C96D970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91">
              <a:extLst>
                <a:ext uri="{FF2B5EF4-FFF2-40B4-BE49-F238E27FC236}">
                  <a16:creationId xmlns:a16="http://schemas.microsoft.com/office/drawing/2014/main" id="{6DCCE7D5-20FB-4018-B1DD-D032A2A43B9E}"/>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5" name="Rectangle 92">
              <a:extLst>
                <a:ext uri="{FF2B5EF4-FFF2-40B4-BE49-F238E27FC236}">
                  <a16:creationId xmlns:a16="http://schemas.microsoft.com/office/drawing/2014/main" id="{EDB075B6-2579-4B50-B06C-9026224010CE}"/>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93">
              <a:extLst>
                <a:ext uri="{FF2B5EF4-FFF2-40B4-BE49-F238E27FC236}">
                  <a16:creationId xmlns:a16="http://schemas.microsoft.com/office/drawing/2014/main" id="{170927CA-5F1B-427C-ABFD-049DE81421E1}"/>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94">
              <a:extLst>
                <a:ext uri="{FF2B5EF4-FFF2-40B4-BE49-F238E27FC236}">
                  <a16:creationId xmlns:a16="http://schemas.microsoft.com/office/drawing/2014/main" id="{75446E72-E27F-4C30-B07D-C1CDCECE9209}"/>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Rectangle 95">
              <a:extLst>
                <a:ext uri="{FF2B5EF4-FFF2-40B4-BE49-F238E27FC236}">
                  <a16:creationId xmlns:a16="http://schemas.microsoft.com/office/drawing/2014/main" id="{182789AB-9EA1-4202-A1A4-71C1245C669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96">
              <a:extLst>
                <a:ext uri="{FF2B5EF4-FFF2-40B4-BE49-F238E27FC236}">
                  <a16:creationId xmlns:a16="http://schemas.microsoft.com/office/drawing/2014/main" id="{5CB328D0-1AA5-4701-9355-206BC09E88B7}"/>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0" name="Freeform 97">
              <a:extLst>
                <a:ext uri="{FF2B5EF4-FFF2-40B4-BE49-F238E27FC236}">
                  <a16:creationId xmlns:a16="http://schemas.microsoft.com/office/drawing/2014/main" id="{E8551DF9-6AF1-4BFB-938E-018AA21324A2}"/>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1" name="Rectangle 98">
              <a:extLst>
                <a:ext uri="{FF2B5EF4-FFF2-40B4-BE49-F238E27FC236}">
                  <a16:creationId xmlns:a16="http://schemas.microsoft.com/office/drawing/2014/main" id="{F44B04EA-4105-40C8-BF76-CB684B7F71E3}"/>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2" name="Freeform 99">
              <a:extLst>
                <a:ext uri="{FF2B5EF4-FFF2-40B4-BE49-F238E27FC236}">
                  <a16:creationId xmlns:a16="http://schemas.microsoft.com/office/drawing/2014/main" id="{0B922907-18FD-4BE3-A0B5-45470A7E56AE}"/>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3" name="Freeform 100">
              <a:extLst>
                <a:ext uri="{FF2B5EF4-FFF2-40B4-BE49-F238E27FC236}">
                  <a16:creationId xmlns:a16="http://schemas.microsoft.com/office/drawing/2014/main" id="{49AB77BE-7819-4882-ACEC-41BC94E1D88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4" name="Freeform 101">
              <a:extLst>
                <a:ext uri="{FF2B5EF4-FFF2-40B4-BE49-F238E27FC236}">
                  <a16:creationId xmlns:a16="http://schemas.microsoft.com/office/drawing/2014/main" id="{1B14B1E7-F825-4826-833A-5941647C998C}"/>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5" name="Rectangle 102">
              <a:extLst>
                <a:ext uri="{FF2B5EF4-FFF2-40B4-BE49-F238E27FC236}">
                  <a16:creationId xmlns:a16="http://schemas.microsoft.com/office/drawing/2014/main" id="{64FAFF4E-3012-48B4-A306-412760F8563D}"/>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6" name="Freeform 103">
              <a:extLst>
                <a:ext uri="{FF2B5EF4-FFF2-40B4-BE49-F238E27FC236}">
                  <a16:creationId xmlns:a16="http://schemas.microsoft.com/office/drawing/2014/main" id="{790DB4EA-C01B-4623-8A8C-01D0219E108F}"/>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7" name="Rectangle 104">
              <a:extLst>
                <a:ext uri="{FF2B5EF4-FFF2-40B4-BE49-F238E27FC236}">
                  <a16:creationId xmlns:a16="http://schemas.microsoft.com/office/drawing/2014/main" id="{DBF213AB-DDB8-4E52-AEBF-2FA80D900D98}"/>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8" name="Rectangle 106">
              <a:extLst>
                <a:ext uri="{FF2B5EF4-FFF2-40B4-BE49-F238E27FC236}">
                  <a16:creationId xmlns:a16="http://schemas.microsoft.com/office/drawing/2014/main" id="{4FC409F8-522B-401F-AEBC-48CA0452A585}"/>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9" name="Rectangle 107">
              <a:extLst>
                <a:ext uri="{FF2B5EF4-FFF2-40B4-BE49-F238E27FC236}">
                  <a16:creationId xmlns:a16="http://schemas.microsoft.com/office/drawing/2014/main" id="{ABA85166-C5B8-473D-9EE9-F04C781EB0E5}"/>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0" name="Freeform 108">
              <a:extLst>
                <a:ext uri="{FF2B5EF4-FFF2-40B4-BE49-F238E27FC236}">
                  <a16:creationId xmlns:a16="http://schemas.microsoft.com/office/drawing/2014/main" id="{B9DBC7E5-529D-49FA-AB86-6CFBBEF67CA4}"/>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1" name="Rectangle 109">
              <a:extLst>
                <a:ext uri="{FF2B5EF4-FFF2-40B4-BE49-F238E27FC236}">
                  <a16:creationId xmlns:a16="http://schemas.microsoft.com/office/drawing/2014/main" id="{4EF004C1-5ECD-443C-B352-2B119409E0C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2" name="Rectangle 110">
              <a:extLst>
                <a:ext uri="{FF2B5EF4-FFF2-40B4-BE49-F238E27FC236}">
                  <a16:creationId xmlns:a16="http://schemas.microsoft.com/office/drawing/2014/main" id="{442CC873-4E15-4132-8EE2-82F3AC7891A7}"/>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3" name="Freeform 111">
              <a:extLst>
                <a:ext uri="{FF2B5EF4-FFF2-40B4-BE49-F238E27FC236}">
                  <a16:creationId xmlns:a16="http://schemas.microsoft.com/office/drawing/2014/main" id="{0B4815C0-1BE4-4BB5-AF7B-15BA445C68E5}"/>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4" name="Freeform 112">
              <a:extLst>
                <a:ext uri="{FF2B5EF4-FFF2-40B4-BE49-F238E27FC236}">
                  <a16:creationId xmlns:a16="http://schemas.microsoft.com/office/drawing/2014/main" id="{C13D8027-DF8B-4A08-BD77-7E3BAC3E50E1}"/>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5" name="Freeform 113">
              <a:extLst>
                <a:ext uri="{FF2B5EF4-FFF2-40B4-BE49-F238E27FC236}">
                  <a16:creationId xmlns:a16="http://schemas.microsoft.com/office/drawing/2014/main" id="{621563EC-AFE7-410B-AF00-CD6C3FBF5544}"/>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6" name="Rectangle 114">
              <a:extLst>
                <a:ext uri="{FF2B5EF4-FFF2-40B4-BE49-F238E27FC236}">
                  <a16:creationId xmlns:a16="http://schemas.microsoft.com/office/drawing/2014/main" id="{4AE80560-F012-48C2-95E7-424EE46E4C58}"/>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15">
              <a:extLst>
                <a:ext uri="{FF2B5EF4-FFF2-40B4-BE49-F238E27FC236}">
                  <a16:creationId xmlns:a16="http://schemas.microsoft.com/office/drawing/2014/main" id="{98AD0A6E-771B-4710-92D4-165C63BDB909}"/>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16">
              <a:extLst>
                <a:ext uri="{FF2B5EF4-FFF2-40B4-BE49-F238E27FC236}">
                  <a16:creationId xmlns:a16="http://schemas.microsoft.com/office/drawing/2014/main" id="{590B19EA-6076-4473-925A-87952651DA5F}"/>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9" name="Rectangle 117">
              <a:extLst>
                <a:ext uri="{FF2B5EF4-FFF2-40B4-BE49-F238E27FC236}">
                  <a16:creationId xmlns:a16="http://schemas.microsoft.com/office/drawing/2014/main" id="{745DF3C7-4F3E-42E0-8082-A6777E3C4ACD}"/>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18">
              <a:extLst>
                <a:ext uri="{FF2B5EF4-FFF2-40B4-BE49-F238E27FC236}">
                  <a16:creationId xmlns:a16="http://schemas.microsoft.com/office/drawing/2014/main" id="{E63F5171-3BDE-4643-B04B-8E7E45481CD5}"/>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19">
              <a:extLst>
                <a:ext uri="{FF2B5EF4-FFF2-40B4-BE49-F238E27FC236}">
                  <a16:creationId xmlns:a16="http://schemas.microsoft.com/office/drawing/2014/main" id="{FD4545E8-0FF2-447D-BE72-8487F4F94A99}"/>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2" name="Rectangle 120">
              <a:extLst>
                <a:ext uri="{FF2B5EF4-FFF2-40B4-BE49-F238E27FC236}">
                  <a16:creationId xmlns:a16="http://schemas.microsoft.com/office/drawing/2014/main" id="{2A5880CB-C09D-4404-87EC-E7F0788C9F35}"/>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121">
              <a:extLst>
                <a:ext uri="{FF2B5EF4-FFF2-40B4-BE49-F238E27FC236}">
                  <a16:creationId xmlns:a16="http://schemas.microsoft.com/office/drawing/2014/main" id="{2FBBAAC1-524F-4FDC-94E7-D2E6C2371945}"/>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122">
              <a:extLst>
                <a:ext uri="{FF2B5EF4-FFF2-40B4-BE49-F238E27FC236}">
                  <a16:creationId xmlns:a16="http://schemas.microsoft.com/office/drawing/2014/main" id="{3F9FFF77-6A5E-44F8-B3DD-2AEB38E659F9}"/>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5" name="Rectangle 124">
              <a:extLst>
                <a:ext uri="{FF2B5EF4-FFF2-40B4-BE49-F238E27FC236}">
                  <a16:creationId xmlns:a16="http://schemas.microsoft.com/office/drawing/2014/main" id="{27D0E5C5-F03F-41EB-9E0E-BCBD1849F72F}"/>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125">
              <a:extLst>
                <a:ext uri="{FF2B5EF4-FFF2-40B4-BE49-F238E27FC236}">
                  <a16:creationId xmlns:a16="http://schemas.microsoft.com/office/drawing/2014/main" id="{22185B56-6BD2-498E-8E12-74705B5FFF73}"/>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extBox 1">
            <a:extLst>
              <a:ext uri="{FF2B5EF4-FFF2-40B4-BE49-F238E27FC236}">
                <a16:creationId xmlns:a16="http://schemas.microsoft.com/office/drawing/2014/main" id="{918A19C5-5CA5-4936-8522-498B59C29AFB}"/>
              </a:ext>
            </a:extLst>
          </p:cNvPr>
          <p:cNvSpPr txBox="1"/>
          <p:nvPr/>
        </p:nvSpPr>
        <p:spPr>
          <a:xfrm>
            <a:off x="5502780" y="219906"/>
            <a:ext cx="6191673" cy="923330"/>
          </a:xfrm>
          <a:prstGeom prst="rect">
            <a:avLst/>
          </a:prstGeom>
          <a:noFill/>
        </p:spPr>
        <p:txBody>
          <a:bodyPr wrap="square" rtlCol="0" anchor="ctr">
            <a:spAutoFit/>
          </a:bodyPr>
          <a:lstStyle/>
          <a:p>
            <a:r>
              <a:rPr lang="en-US" altLang="ko-KR" sz="5400" dirty="0">
                <a:solidFill>
                  <a:schemeClr val="accent1"/>
                </a:solidFill>
                <a:cs typeface="Arial" pitchFamily="34" charset="0"/>
              </a:rPr>
              <a:t>Infographic</a:t>
            </a:r>
            <a:r>
              <a:rPr lang="en-US" altLang="ko-KR" sz="5400" dirty="0">
                <a:solidFill>
                  <a:schemeClr val="tx1">
                    <a:lumMod val="85000"/>
                    <a:lumOff val="15000"/>
                  </a:schemeClr>
                </a:solidFill>
                <a:cs typeface="Arial" pitchFamily="34" charset="0"/>
              </a:rPr>
              <a:t> Style</a:t>
            </a:r>
            <a:endParaRPr lang="ko-KR" altLang="en-US" sz="5400" dirty="0">
              <a:solidFill>
                <a:schemeClr val="tx1">
                  <a:lumMod val="85000"/>
                  <a:lumOff val="15000"/>
                </a:schemeClr>
              </a:solidFill>
              <a:cs typeface="Arial" pitchFamily="34" charset="0"/>
            </a:endParaRPr>
          </a:p>
        </p:txBody>
      </p:sp>
      <p:sp>
        <p:nvSpPr>
          <p:cNvPr id="3" name="TextBox 2">
            <a:extLst>
              <a:ext uri="{FF2B5EF4-FFF2-40B4-BE49-F238E27FC236}">
                <a16:creationId xmlns:a16="http://schemas.microsoft.com/office/drawing/2014/main" id="{171F61A6-F16C-4C2D-8FFF-ACA01FE2E4FA}"/>
              </a:ext>
            </a:extLst>
          </p:cNvPr>
          <p:cNvSpPr txBox="1"/>
          <p:nvPr/>
        </p:nvSpPr>
        <p:spPr>
          <a:xfrm>
            <a:off x="5496984" y="1099950"/>
            <a:ext cx="6163615"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grpSp>
        <p:nvGrpSpPr>
          <p:cNvPr id="7" name="Group 6">
            <a:extLst>
              <a:ext uri="{FF2B5EF4-FFF2-40B4-BE49-F238E27FC236}">
                <a16:creationId xmlns:a16="http://schemas.microsoft.com/office/drawing/2014/main" id="{93669593-449A-4097-BAE8-B696808186D1}"/>
              </a:ext>
            </a:extLst>
          </p:cNvPr>
          <p:cNvGrpSpPr/>
          <p:nvPr/>
        </p:nvGrpSpPr>
        <p:grpSpPr>
          <a:xfrm>
            <a:off x="-18720" y="6478344"/>
            <a:ext cx="12210572" cy="379656"/>
            <a:chOff x="3638881" y="1932349"/>
            <a:chExt cx="12210572" cy="379656"/>
          </a:xfrm>
        </p:grpSpPr>
        <p:sp>
          <p:nvSpPr>
            <p:cNvPr id="8" name="Rectangle 7">
              <a:extLst>
                <a:ext uri="{FF2B5EF4-FFF2-40B4-BE49-F238E27FC236}">
                  <a16:creationId xmlns:a16="http://schemas.microsoft.com/office/drawing/2014/main" id="{FC24AA6F-3093-4DD5-9025-F1BA8C903230}"/>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16675851-B4FD-4A11-9E21-B9607E8311C4}"/>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9" name="TextBox 508">
            <a:extLst>
              <a:ext uri="{FF2B5EF4-FFF2-40B4-BE49-F238E27FC236}">
                <a16:creationId xmlns:a16="http://schemas.microsoft.com/office/drawing/2014/main" id="{2E741811-5C4E-4566-8BF8-8C2620FCC915}"/>
              </a:ext>
            </a:extLst>
          </p:cNvPr>
          <p:cNvSpPr txBox="1"/>
          <p:nvPr/>
        </p:nvSpPr>
        <p:spPr>
          <a:xfrm>
            <a:off x="1656155" y="3838840"/>
            <a:ext cx="2905562" cy="1384995"/>
          </a:xfrm>
          <a:prstGeom prst="rect">
            <a:avLst/>
          </a:prstGeom>
          <a:noFill/>
        </p:spPr>
        <p:txBody>
          <a:bodyPr wrap="square" rtlCol="0" anchor="ctr">
            <a:spAutoFit/>
          </a:bodyPr>
          <a:lstStyle/>
          <a:p>
            <a:pPr algn="ctr"/>
            <a:r>
              <a:rPr lang="en-US" altLang="ko-KR" sz="2800" dirty="0">
                <a:solidFill>
                  <a:schemeClr val="accent1"/>
                </a:solidFill>
                <a:cs typeface="Arial" pitchFamily="34" charset="0"/>
              </a:rPr>
              <a:t>Awesome</a:t>
            </a:r>
          </a:p>
          <a:p>
            <a:pPr algn="ctr"/>
            <a:r>
              <a:rPr lang="en-GB" altLang="ko-KR" sz="2800" dirty="0">
                <a:solidFill>
                  <a:schemeClr val="accent1"/>
                </a:solidFill>
                <a:cs typeface="Arial" pitchFamily="34" charset="0"/>
              </a:rPr>
              <a:t>P</a:t>
            </a:r>
            <a:r>
              <a:rPr lang="en-US" altLang="ko-KR" sz="2800" dirty="0">
                <a:solidFill>
                  <a:schemeClr val="accent1"/>
                </a:solidFill>
                <a:cs typeface="Arial" pitchFamily="34" charset="0"/>
              </a:rPr>
              <a:t>resentation</a:t>
            </a:r>
          </a:p>
          <a:p>
            <a:pPr algn="ctr"/>
            <a:r>
              <a:rPr lang="en-GB" altLang="ko-KR" sz="2800" dirty="0">
                <a:solidFill>
                  <a:schemeClr val="accent1"/>
                </a:solidFill>
                <a:cs typeface="Arial" pitchFamily="34" charset="0"/>
              </a:rPr>
              <a:t>w</a:t>
            </a:r>
            <a:r>
              <a:rPr lang="en-US" altLang="ko-KR" sz="2800" dirty="0">
                <a:solidFill>
                  <a:schemeClr val="accent1"/>
                </a:solidFill>
                <a:cs typeface="Arial" pitchFamily="34" charset="0"/>
              </a:rPr>
              <a:t>ith </a:t>
            </a:r>
            <a:r>
              <a:rPr lang="en-GB" altLang="ko-KR" sz="2800" dirty="0">
                <a:solidFill>
                  <a:schemeClr val="accent1"/>
                </a:solidFill>
                <a:cs typeface="Arial" pitchFamily="34" charset="0"/>
              </a:rPr>
              <a:t>A</a:t>
            </a:r>
            <a:r>
              <a:rPr lang="en-US" altLang="ko-KR" sz="2800" dirty="0">
                <a:solidFill>
                  <a:schemeClr val="accent1"/>
                </a:solidFill>
                <a:cs typeface="Arial" pitchFamily="34" charset="0"/>
              </a:rPr>
              <a:t>llppt.com</a:t>
            </a:r>
            <a:endParaRPr lang="ko-KR" altLang="en-US" sz="2800" dirty="0">
              <a:solidFill>
                <a:schemeClr val="accent1"/>
              </a:solidFill>
              <a:cs typeface="Arial" pitchFamily="34" charset="0"/>
            </a:endParaRPr>
          </a:p>
        </p:txBody>
      </p:sp>
      <p:sp>
        <p:nvSpPr>
          <p:cNvPr id="510" name="TextBox 509">
            <a:extLst>
              <a:ext uri="{FF2B5EF4-FFF2-40B4-BE49-F238E27FC236}">
                <a16:creationId xmlns:a16="http://schemas.microsoft.com/office/drawing/2014/main" id="{9B7E4D0E-01C7-46A4-922B-12690E3E0285}"/>
              </a:ext>
            </a:extLst>
          </p:cNvPr>
          <p:cNvSpPr txBox="1"/>
          <p:nvPr/>
        </p:nvSpPr>
        <p:spPr>
          <a:xfrm>
            <a:off x="2300896" y="2913438"/>
            <a:ext cx="1616081" cy="1938992"/>
          </a:xfrm>
          <a:prstGeom prst="rect">
            <a:avLst/>
          </a:prstGeom>
          <a:noFill/>
        </p:spPr>
        <p:txBody>
          <a:bodyPr wrap="square" rtlCol="0">
            <a:spAutoFit/>
          </a:bodyPr>
          <a:lstStyle/>
          <a:p>
            <a:pPr algn="ctr"/>
            <a:r>
              <a:rPr lang="en-US" altLang="ko-KR" sz="12000" b="1" dirty="0">
                <a:solidFill>
                  <a:schemeClr val="accent1"/>
                </a:solidFill>
                <a:cs typeface="Arial" pitchFamily="34" charset="0"/>
              </a:rPr>
              <a:t>“</a:t>
            </a:r>
            <a:endParaRPr lang="ko-KR" altLang="en-US" sz="12000" b="1" dirty="0">
              <a:solidFill>
                <a:schemeClr val="accent1"/>
              </a:solidFill>
              <a:cs typeface="Arial" pitchFamily="34" charset="0"/>
            </a:endParaRPr>
          </a:p>
        </p:txBody>
      </p:sp>
      <p:sp>
        <p:nvSpPr>
          <p:cNvPr id="513" name="Rectangle 512">
            <a:extLst>
              <a:ext uri="{FF2B5EF4-FFF2-40B4-BE49-F238E27FC236}">
                <a16:creationId xmlns:a16="http://schemas.microsoft.com/office/drawing/2014/main" id="{C37AF990-B783-4A09-B0E6-903E9343EF49}"/>
              </a:ext>
            </a:extLst>
          </p:cNvPr>
          <p:cNvSpPr/>
          <p:nvPr/>
        </p:nvSpPr>
        <p:spPr>
          <a:xfrm>
            <a:off x="6459544" y="5080824"/>
            <a:ext cx="816226" cy="81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17" name="Rectangle 516">
            <a:extLst>
              <a:ext uri="{FF2B5EF4-FFF2-40B4-BE49-F238E27FC236}">
                <a16:creationId xmlns:a16="http://schemas.microsoft.com/office/drawing/2014/main" id="{E3DDDD26-B2CD-473A-B4ED-B06F1EDC8144}"/>
              </a:ext>
            </a:extLst>
          </p:cNvPr>
          <p:cNvSpPr/>
          <p:nvPr/>
        </p:nvSpPr>
        <p:spPr>
          <a:xfrm>
            <a:off x="6459544" y="3683304"/>
            <a:ext cx="816226" cy="81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20" name="Rectangle 519">
            <a:extLst>
              <a:ext uri="{FF2B5EF4-FFF2-40B4-BE49-F238E27FC236}">
                <a16:creationId xmlns:a16="http://schemas.microsoft.com/office/drawing/2014/main" id="{D89C7403-8BCF-4EBD-A5ED-FD44C426CE34}"/>
              </a:ext>
            </a:extLst>
          </p:cNvPr>
          <p:cNvSpPr/>
          <p:nvPr/>
        </p:nvSpPr>
        <p:spPr>
          <a:xfrm>
            <a:off x="6459544" y="2285784"/>
            <a:ext cx="816226" cy="81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523" name="Group 522">
            <a:extLst>
              <a:ext uri="{FF2B5EF4-FFF2-40B4-BE49-F238E27FC236}">
                <a16:creationId xmlns:a16="http://schemas.microsoft.com/office/drawing/2014/main" id="{19CE1D26-AF9A-43F3-BB43-74C2AEB881AD}"/>
              </a:ext>
            </a:extLst>
          </p:cNvPr>
          <p:cNvGrpSpPr/>
          <p:nvPr/>
        </p:nvGrpSpPr>
        <p:grpSpPr>
          <a:xfrm rot="19735476">
            <a:off x="6574865" y="5439973"/>
            <a:ext cx="585583" cy="177624"/>
            <a:chOff x="115511" y="1655618"/>
            <a:chExt cx="2541413" cy="770883"/>
          </a:xfrm>
        </p:grpSpPr>
        <p:sp>
          <p:nvSpPr>
            <p:cNvPr id="524" name="Freeform: Shape 523">
              <a:extLst>
                <a:ext uri="{FF2B5EF4-FFF2-40B4-BE49-F238E27FC236}">
                  <a16:creationId xmlns:a16="http://schemas.microsoft.com/office/drawing/2014/main" id="{DC51AB90-DB29-4C96-87D4-8DB285665798}"/>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bg1"/>
            </a:solidFill>
            <a:ln w="9525" cap="flat">
              <a:solidFill>
                <a:schemeClr val="accent1"/>
              </a:solidFill>
              <a:prstDash val="solid"/>
              <a:miter/>
            </a:ln>
          </p:spPr>
          <p:txBody>
            <a:bodyPr rtlCol="0" anchor="ctr"/>
            <a:lstStyle/>
            <a:p>
              <a:endParaRPr lang="en-US" dirty="0"/>
            </a:p>
          </p:txBody>
        </p:sp>
        <p:sp>
          <p:nvSpPr>
            <p:cNvPr id="525" name="Freeform: Shape 524">
              <a:extLst>
                <a:ext uri="{FF2B5EF4-FFF2-40B4-BE49-F238E27FC236}">
                  <a16:creationId xmlns:a16="http://schemas.microsoft.com/office/drawing/2014/main" id="{28269E9E-9AD2-412F-BE52-24F20DC687FE}"/>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bg1"/>
            </a:solidFill>
            <a:ln w="9525" cap="flat">
              <a:noFill/>
              <a:prstDash val="solid"/>
              <a:miter/>
            </a:ln>
          </p:spPr>
          <p:txBody>
            <a:bodyPr rtlCol="0" anchor="ctr"/>
            <a:lstStyle/>
            <a:p>
              <a:endParaRPr lang="en-US" dirty="0"/>
            </a:p>
          </p:txBody>
        </p:sp>
      </p:grpSp>
      <p:grpSp>
        <p:nvGrpSpPr>
          <p:cNvPr id="526" name="Group 525">
            <a:extLst>
              <a:ext uri="{FF2B5EF4-FFF2-40B4-BE49-F238E27FC236}">
                <a16:creationId xmlns:a16="http://schemas.microsoft.com/office/drawing/2014/main" id="{FB257297-86FE-4F98-B934-13C4DEBF982A}"/>
              </a:ext>
            </a:extLst>
          </p:cNvPr>
          <p:cNvGrpSpPr/>
          <p:nvPr/>
        </p:nvGrpSpPr>
        <p:grpSpPr>
          <a:xfrm>
            <a:off x="6663494" y="2361009"/>
            <a:ext cx="389810" cy="639440"/>
            <a:chOff x="7997054" y="1606357"/>
            <a:chExt cx="796901" cy="1307232"/>
          </a:xfrm>
          <a:solidFill>
            <a:schemeClr val="bg1"/>
          </a:solidFill>
        </p:grpSpPr>
        <p:sp>
          <p:nvSpPr>
            <p:cNvPr id="527" name="Freeform: Shape 526">
              <a:extLst>
                <a:ext uri="{FF2B5EF4-FFF2-40B4-BE49-F238E27FC236}">
                  <a16:creationId xmlns:a16="http://schemas.microsoft.com/office/drawing/2014/main" id="{88701BC6-91B1-4B4B-8E4B-418EE5B01404}"/>
                </a:ext>
              </a:extLst>
            </p:cNvPr>
            <p:cNvSpPr/>
            <p:nvPr/>
          </p:nvSpPr>
          <p:spPr>
            <a:xfrm>
              <a:off x="8198011" y="1606357"/>
              <a:ext cx="595944" cy="1307232"/>
            </a:xfrm>
            <a:custGeom>
              <a:avLst/>
              <a:gdLst>
                <a:gd name="connsiteX0" fmla="*/ 100198 w 595944"/>
                <a:gd name="connsiteY0" fmla="*/ 29076 h 1307232"/>
                <a:gd name="connsiteX1" fmla="*/ 148258 w 595944"/>
                <a:gd name="connsiteY1" fmla="*/ 540435 h 1307232"/>
                <a:gd name="connsiteX2" fmla="*/ 423161 w 595944"/>
                <a:gd name="connsiteY2" fmla="*/ 1178672 h 1307232"/>
                <a:gd name="connsiteX3" fmla="*/ 523126 w 595944"/>
                <a:gd name="connsiteY3" fmla="*/ 1278637 h 1307232"/>
                <a:gd name="connsiteX4" fmla="*/ 575031 w 595944"/>
                <a:gd name="connsiteY4" fmla="*/ 1145991 h 1307232"/>
                <a:gd name="connsiteX5" fmla="*/ 303972 w 595944"/>
                <a:gd name="connsiteY5" fmla="*/ 513521 h 1307232"/>
                <a:gd name="connsiteX6" fmla="*/ 169404 w 595944"/>
                <a:gd name="connsiteY6" fmla="*/ 267454 h 1307232"/>
                <a:gd name="connsiteX7" fmla="*/ 100198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grpFill/>
            <a:ln w="9525" cap="flat">
              <a:solidFill>
                <a:schemeClr val="accent1"/>
              </a:solid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6C7D9895-D82F-45DD-ABCD-56B8FC5A15DC}"/>
                </a:ext>
              </a:extLst>
            </p:cNvPr>
            <p:cNvSpPr/>
            <p:nvPr/>
          </p:nvSpPr>
          <p:spPr>
            <a:xfrm>
              <a:off x="7997054" y="1606357"/>
              <a:ext cx="595944" cy="1307232"/>
            </a:xfrm>
            <a:custGeom>
              <a:avLst/>
              <a:gdLst>
                <a:gd name="connsiteX0" fmla="*/ 504929 w 595944"/>
                <a:gd name="connsiteY0" fmla="*/ 29076 h 1307232"/>
                <a:gd name="connsiteX1" fmla="*/ 456869 w 595944"/>
                <a:gd name="connsiteY1" fmla="*/ 540435 h 1307232"/>
                <a:gd name="connsiteX2" fmla="*/ 181966 w 595944"/>
                <a:gd name="connsiteY2" fmla="*/ 1178672 h 1307232"/>
                <a:gd name="connsiteX3" fmla="*/ 82001 w 595944"/>
                <a:gd name="connsiteY3" fmla="*/ 1278637 h 1307232"/>
                <a:gd name="connsiteX4" fmla="*/ 30096 w 595944"/>
                <a:gd name="connsiteY4" fmla="*/ 1145991 h 1307232"/>
                <a:gd name="connsiteX5" fmla="*/ 301154 w 595944"/>
                <a:gd name="connsiteY5" fmla="*/ 513521 h 1307232"/>
                <a:gd name="connsiteX6" fmla="*/ 435722 w 595944"/>
                <a:gd name="connsiteY6" fmla="*/ 267454 h 1307232"/>
                <a:gd name="connsiteX7" fmla="*/ 504929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grpFill/>
            <a:ln w="9525" cap="flat">
              <a:solidFill>
                <a:schemeClr val="accent1"/>
              </a:solid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ADCB71B3-AE25-4E2D-B294-B4F33D043406}"/>
                </a:ext>
              </a:extLst>
            </p:cNvPr>
            <p:cNvSpPr/>
            <p:nvPr/>
          </p:nvSpPr>
          <p:spPr>
            <a:xfrm>
              <a:off x="8324882" y="1938932"/>
              <a:ext cx="134568" cy="134568"/>
            </a:xfrm>
            <a:custGeom>
              <a:avLst/>
              <a:gdLst>
                <a:gd name="connsiteX0" fmla="*/ 121352 w 134568"/>
                <a:gd name="connsiteY0" fmla="*/ 75214 h 134568"/>
                <a:gd name="connsiteX1" fmla="*/ 75214 w 134568"/>
                <a:gd name="connsiteY1" fmla="*/ 121352 h 134568"/>
                <a:gd name="connsiteX2" fmla="*/ 29077 w 134568"/>
                <a:gd name="connsiteY2" fmla="*/ 75214 h 134568"/>
                <a:gd name="connsiteX3" fmla="*/ 75214 w 134568"/>
                <a:gd name="connsiteY3" fmla="*/ 29076 h 134568"/>
                <a:gd name="connsiteX4" fmla="*/ 121352 w 134568"/>
                <a:gd name="connsiteY4" fmla="*/ 75214 h 13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8" h="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grpFill/>
            <a:ln w="19209" cap="flat">
              <a:solidFill>
                <a:schemeClr val="accent1"/>
              </a:solid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2F798C59-D336-4E58-86C7-B1F7B5053B31}"/>
                </a:ext>
              </a:extLst>
            </p:cNvPr>
            <p:cNvSpPr/>
            <p:nvPr/>
          </p:nvSpPr>
          <p:spPr>
            <a:xfrm>
              <a:off x="8013970" y="2257330"/>
              <a:ext cx="288360" cy="634392"/>
            </a:xfrm>
            <a:custGeom>
              <a:avLst/>
              <a:gdLst>
                <a:gd name="connsiteX0" fmla="*/ 193887 w 288360"/>
                <a:gd name="connsiteY0" fmla="*/ 14418 h 634392"/>
                <a:gd name="connsiteX1" fmla="*/ 15103 w 288360"/>
                <a:gd name="connsiteY1" fmla="*/ 496940 h 634392"/>
                <a:gd name="connsiteX2" fmla="*/ 67008 w 288360"/>
                <a:gd name="connsiteY2" fmla="*/ 629586 h 634392"/>
                <a:gd name="connsiteX3" fmla="*/ 166972 w 288360"/>
                <a:gd name="connsiteY3" fmla="*/ 529621 h 634392"/>
                <a:gd name="connsiteX4" fmla="*/ 282316 w 288360"/>
                <a:gd name="connsiteY4" fmla="*/ 135529 h 634392"/>
                <a:gd name="connsiteX5" fmla="*/ 193887 w 288360"/>
                <a:gd name="connsiteY5" fmla="*/ 14418 h 6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34392">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grpFill/>
            <a:ln w="9525" cap="flat">
              <a:solidFill>
                <a:schemeClr val="accent1"/>
              </a:solidFill>
              <a:prstDash val="solid"/>
              <a:miter/>
            </a:ln>
          </p:spPr>
          <p:txBody>
            <a:bodyPr rtlCol="0" anchor="ctr"/>
            <a:lstStyle/>
            <a:p>
              <a:endParaRPr lang="en-US" dirty="0"/>
            </a:p>
          </p:txBody>
        </p:sp>
        <p:sp>
          <p:nvSpPr>
            <p:cNvPr id="531" name="Freeform: Shape 530">
              <a:extLst>
                <a:ext uri="{FF2B5EF4-FFF2-40B4-BE49-F238E27FC236}">
                  <a16:creationId xmlns:a16="http://schemas.microsoft.com/office/drawing/2014/main" id="{D6854C30-F137-42A9-8118-B89F8D80E136}"/>
                </a:ext>
              </a:extLst>
            </p:cNvPr>
            <p:cNvSpPr/>
            <p:nvPr/>
          </p:nvSpPr>
          <p:spPr>
            <a:xfrm>
              <a:off x="8489488" y="2284243"/>
              <a:ext cx="288360" cy="615168"/>
            </a:xfrm>
            <a:custGeom>
              <a:avLst/>
              <a:gdLst>
                <a:gd name="connsiteX0" fmla="*/ 122073 w 288360"/>
                <a:gd name="connsiteY0" fmla="*/ 14418 h 615168"/>
                <a:gd name="connsiteX1" fmla="*/ 14418 w 288360"/>
                <a:gd name="connsiteY1" fmla="*/ 108616 h 615168"/>
                <a:gd name="connsiteX2" fmla="*/ 129762 w 288360"/>
                <a:gd name="connsiteY2" fmla="*/ 502708 h 615168"/>
                <a:gd name="connsiteX3" fmla="*/ 229727 w 288360"/>
                <a:gd name="connsiteY3" fmla="*/ 602673 h 615168"/>
                <a:gd name="connsiteX4" fmla="*/ 281632 w 288360"/>
                <a:gd name="connsiteY4" fmla="*/ 470027 h 615168"/>
                <a:gd name="connsiteX5" fmla="*/ 122073 w 288360"/>
                <a:gd name="connsiteY5" fmla="*/ 14418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15168">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grpFill/>
            <a:ln w="9525" cap="flat">
              <a:solidFill>
                <a:schemeClr val="accent1"/>
              </a:solidFill>
              <a:prstDash val="solid"/>
              <a:miter/>
            </a:ln>
          </p:spPr>
          <p:txBody>
            <a:bodyPr rtlCol="0" anchor="ctr"/>
            <a:lstStyle/>
            <a:p>
              <a:endParaRPr lang="en-US" dirty="0"/>
            </a:p>
          </p:txBody>
        </p:sp>
      </p:grpSp>
      <p:grpSp>
        <p:nvGrpSpPr>
          <p:cNvPr id="532" name="Group 531">
            <a:extLst>
              <a:ext uri="{FF2B5EF4-FFF2-40B4-BE49-F238E27FC236}">
                <a16:creationId xmlns:a16="http://schemas.microsoft.com/office/drawing/2014/main" id="{40132F00-12F3-4758-A64F-3C1C4CF39B3E}"/>
              </a:ext>
            </a:extLst>
          </p:cNvPr>
          <p:cNvGrpSpPr/>
          <p:nvPr/>
        </p:nvGrpSpPr>
        <p:grpSpPr>
          <a:xfrm>
            <a:off x="6718583" y="3878696"/>
            <a:ext cx="298146" cy="488746"/>
            <a:chOff x="8457528" y="4216977"/>
            <a:chExt cx="1076544" cy="1764763"/>
          </a:xfrm>
          <a:solidFill>
            <a:schemeClr val="bg1"/>
          </a:solidFill>
        </p:grpSpPr>
        <p:sp>
          <p:nvSpPr>
            <p:cNvPr id="533" name="Freeform: Shape 532">
              <a:extLst>
                <a:ext uri="{FF2B5EF4-FFF2-40B4-BE49-F238E27FC236}">
                  <a16:creationId xmlns:a16="http://schemas.microsoft.com/office/drawing/2014/main" id="{95AA41C8-0A03-4BA9-8851-6E89A7AA5BF5}"/>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grpFill/>
            <a:ln w="12700" cap="flat">
              <a:solidFill>
                <a:schemeClr val="accent1"/>
              </a:solid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5AC791E5-E560-4A1D-9392-2005AA9C1323}"/>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grpFill/>
            <a:ln w="12700" cap="flat">
              <a:solidFill>
                <a:schemeClr val="accent1"/>
              </a:solidFill>
              <a:prstDash val="solid"/>
              <a:miter/>
            </a:ln>
          </p:spPr>
          <p:txBody>
            <a:bodyPr rtlCol="0" anchor="ctr"/>
            <a:lstStyle/>
            <a:p>
              <a:endParaRPr lang="en-US" dirty="0"/>
            </a:p>
          </p:txBody>
        </p:sp>
      </p:grpSp>
      <p:sp>
        <p:nvSpPr>
          <p:cNvPr id="535" name="TextBox 534">
            <a:extLst>
              <a:ext uri="{FF2B5EF4-FFF2-40B4-BE49-F238E27FC236}">
                <a16:creationId xmlns:a16="http://schemas.microsoft.com/office/drawing/2014/main" id="{2EF36C00-01D1-446E-8DB5-096C6DBAA2EC}"/>
              </a:ext>
            </a:extLst>
          </p:cNvPr>
          <p:cNvSpPr txBox="1"/>
          <p:nvPr/>
        </p:nvSpPr>
        <p:spPr>
          <a:xfrm>
            <a:off x="7984787" y="3031816"/>
            <a:ext cx="4037632" cy="1015663"/>
          </a:xfrm>
          <a:prstGeom prst="rect">
            <a:avLst/>
          </a:prstGeom>
          <a:noFill/>
        </p:spPr>
        <p:txBody>
          <a:bodyPr wrap="square" rtlCol="0" anchor="ctr">
            <a:spAutoFit/>
          </a:bodyPr>
          <a:lstStyle/>
          <a:p>
            <a:r>
              <a:rPr lang="en-GB" altLang="ko-KR" sz="2000" b="1" dirty="0">
                <a:solidFill>
                  <a:schemeClr val="tx1">
                    <a:lumMod val="75000"/>
                    <a:lumOff val="25000"/>
                  </a:schemeClr>
                </a:solidFill>
                <a:cs typeface="Arial" pitchFamily="34" charset="0"/>
              </a:rPr>
              <a:t>ALLPPT Layout</a:t>
            </a:r>
          </a:p>
          <a:p>
            <a:r>
              <a:rPr lang="en-GB" altLang="ko-KR" sz="2000" b="1" dirty="0">
                <a:solidFill>
                  <a:schemeClr val="tx1">
                    <a:lumMod val="75000"/>
                    <a:lumOff val="25000"/>
                  </a:schemeClr>
                </a:solidFill>
                <a:cs typeface="Arial" pitchFamily="34" charset="0"/>
              </a:rPr>
              <a:t>Clean Text Slide for your Presentation</a:t>
            </a:r>
            <a:endParaRPr lang="ko-KR" altLang="en-US" sz="2000" b="1" dirty="0">
              <a:solidFill>
                <a:schemeClr val="tx1">
                  <a:lumMod val="75000"/>
                  <a:lumOff val="25000"/>
                </a:schemeClr>
              </a:solidFill>
              <a:cs typeface="Arial" pitchFamily="34" charset="0"/>
            </a:endParaRPr>
          </a:p>
        </p:txBody>
      </p:sp>
      <p:sp>
        <p:nvSpPr>
          <p:cNvPr id="536" name="TextBox 535">
            <a:extLst>
              <a:ext uri="{FF2B5EF4-FFF2-40B4-BE49-F238E27FC236}">
                <a16:creationId xmlns:a16="http://schemas.microsoft.com/office/drawing/2014/main" id="{D17559D4-B591-4B32-A8CF-79631D375236}"/>
              </a:ext>
            </a:extLst>
          </p:cNvPr>
          <p:cNvSpPr txBox="1"/>
          <p:nvPr/>
        </p:nvSpPr>
        <p:spPr>
          <a:xfrm>
            <a:off x="7984787" y="4169702"/>
            <a:ext cx="3850177"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spTree>
    <p:extLst>
      <p:ext uri="{BB962C8B-B14F-4D97-AF65-F5344CB8AC3E}">
        <p14:creationId xmlns:p14="http://schemas.microsoft.com/office/powerpoint/2010/main" val="371699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grpSp>
        <p:nvGrpSpPr>
          <p:cNvPr id="3" name="Group 2">
            <a:extLst>
              <a:ext uri="{FF2B5EF4-FFF2-40B4-BE49-F238E27FC236}">
                <a16:creationId xmlns:a16="http://schemas.microsoft.com/office/drawing/2014/main" id="{80039CD4-186B-415F-81D5-7595597D689A}"/>
              </a:ext>
            </a:extLst>
          </p:cNvPr>
          <p:cNvGrpSpPr/>
          <p:nvPr/>
        </p:nvGrpSpPr>
        <p:grpSpPr>
          <a:xfrm>
            <a:off x="8553962" y="2477810"/>
            <a:ext cx="2818186" cy="863358"/>
            <a:chOff x="803640" y="3362835"/>
            <a:chExt cx="2059657" cy="863358"/>
          </a:xfrm>
        </p:grpSpPr>
        <p:sp>
          <p:nvSpPr>
            <p:cNvPr id="4" name="TextBox 3">
              <a:extLst>
                <a:ext uri="{FF2B5EF4-FFF2-40B4-BE49-F238E27FC236}">
                  <a16:creationId xmlns:a16="http://schemas.microsoft.com/office/drawing/2014/main" id="{BF1133B7-75B6-41BC-895F-FCAC212475F8}"/>
                </a:ext>
              </a:extLst>
            </p:cNvPr>
            <p:cNvSpPr txBox="1"/>
            <p:nvPr/>
          </p:nvSpPr>
          <p:spPr>
            <a:xfrm>
              <a:off x="803640" y="3579862"/>
              <a:ext cx="205965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AF126808-8CC4-426E-86E6-6F8557E286C3}"/>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EE99FAAB-7294-425F-8EF9-F5E30464CF2C}"/>
              </a:ext>
            </a:extLst>
          </p:cNvPr>
          <p:cNvGrpSpPr/>
          <p:nvPr/>
        </p:nvGrpSpPr>
        <p:grpSpPr>
          <a:xfrm>
            <a:off x="723720" y="2477810"/>
            <a:ext cx="2941607" cy="863358"/>
            <a:chOff x="803640" y="3362835"/>
            <a:chExt cx="2059657" cy="863358"/>
          </a:xfrm>
        </p:grpSpPr>
        <p:sp>
          <p:nvSpPr>
            <p:cNvPr id="7" name="TextBox 6">
              <a:extLst>
                <a:ext uri="{FF2B5EF4-FFF2-40B4-BE49-F238E27FC236}">
                  <a16:creationId xmlns:a16="http://schemas.microsoft.com/office/drawing/2014/main" id="{62BB5631-8956-4F68-A106-937808C630D6}"/>
                </a:ext>
              </a:extLst>
            </p:cNvPr>
            <p:cNvSpPr txBox="1"/>
            <p:nvPr/>
          </p:nvSpPr>
          <p:spPr>
            <a:xfrm>
              <a:off x="803640" y="3579862"/>
              <a:ext cx="2059657"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08CAC0F6-2FB3-44A8-A8C3-C059648CF8DE}"/>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D5DF2F75-9390-4C46-B7B9-A187F85112AF}"/>
              </a:ext>
            </a:extLst>
          </p:cNvPr>
          <p:cNvGrpSpPr/>
          <p:nvPr/>
        </p:nvGrpSpPr>
        <p:grpSpPr>
          <a:xfrm>
            <a:off x="4555111" y="2092595"/>
            <a:ext cx="3101883" cy="3753120"/>
            <a:chOff x="3320443" y="1419622"/>
            <a:chExt cx="2503114" cy="3028640"/>
          </a:xfrm>
        </p:grpSpPr>
        <p:sp>
          <p:nvSpPr>
            <p:cNvPr id="10" name="Rectangle 9">
              <a:extLst>
                <a:ext uri="{FF2B5EF4-FFF2-40B4-BE49-F238E27FC236}">
                  <a16:creationId xmlns:a16="http://schemas.microsoft.com/office/drawing/2014/main" id="{A42BB081-086F-46C7-8A46-4A78384CC8F4}"/>
                </a:ext>
              </a:extLst>
            </p:cNvPr>
            <p:cNvSpPr/>
            <p:nvPr/>
          </p:nvSpPr>
          <p:spPr>
            <a:xfrm>
              <a:off x="3320443" y="2783320"/>
              <a:ext cx="836239" cy="83623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 name="Rectangle 10">
              <a:extLst>
                <a:ext uri="{FF2B5EF4-FFF2-40B4-BE49-F238E27FC236}">
                  <a16:creationId xmlns:a16="http://schemas.microsoft.com/office/drawing/2014/main" id="{03AFF38E-31CD-4018-8B64-AE1AB7DC4B93}"/>
                </a:ext>
              </a:extLst>
            </p:cNvPr>
            <p:cNvSpPr/>
            <p:nvPr/>
          </p:nvSpPr>
          <p:spPr>
            <a:xfrm>
              <a:off x="4981714" y="2783320"/>
              <a:ext cx="836239" cy="83623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0">
              <a:extLst>
                <a:ext uri="{FF2B5EF4-FFF2-40B4-BE49-F238E27FC236}">
                  <a16:creationId xmlns:a16="http://schemas.microsoft.com/office/drawing/2014/main" id="{DC053AD7-D966-4F74-A31C-B4DBD38FB8D2}"/>
                </a:ext>
              </a:extLst>
            </p:cNvPr>
            <p:cNvSpPr/>
            <p:nvPr/>
          </p:nvSpPr>
          <p:spPr>
            <a:xfrm>
              <a:off x="3320443" y="3373145"/>
              <a:ext cx="836239" cy="1075117"/>
            </a:xfrm>
            <a:custGeom>
              <a:avLst/>
              <a:gdLst/>
              <a:ahLst/>
              <a:cxnLst/>
              <a:rect l="l" t="t" r="r" b="b"/>
              <a:pathLst>
                <a:path w="1260000" h="1619929">
                  <a:moveTo>
                    <a:pt x="625540" y="0"/>
                  </a:moveTo>
                  <a:cubicBezTo>
                    <a:pt x="705491" y="1786"/>
                    <a:pt x="785914" y="39686"/>
                    <a:pt x="791166" y="110119"/>
                  </a:cubicBezTo>
                  <a:cubicBezTo>
                    <a:pt x="790698" y="195927"/>
                    <a:pt x="715932" y="226813"/>
                    <a:pt x="705484" y="359929"/>
                  </a:cubicBezTo>
                  <a:lnTo>
                    <a:pt x="1260000" y="359929"/>
                  </a:lnTo>
                  <a:lnTo>
                    <a:pt x="1260000" y="1619929"/>
                  </a:lnTo>
                  <a:lnTo>
                    <a:pt x="0" y="1619929"/>
                  </a:lnTo>
                  <a:lnTo>
                    <a:pt x="0" y="359929"/>
                  </a:lnTo>
                  <a:lnTo>
                    <a:pt x="562250" y="359929"/>
                  </a:lnTo>
                  <a:cubicBezTo>
                    <a:pt x="546401" y="236941"/>
                    <a:pt x="478120" y="225931"/>
                    <a:pt x="468836" y="135531"/>
                  </a:cubicBezTo>
                  <a:cubicBezTo>
                    <a:pt x="469431" y="51663"/>
                    <a:pt x="530354" y="6753"/>
                    <a:pt x="625540" y="0"/>
                  </a:cubicBez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11">
              <a:extLst>
                <a:ext uri="{FF2B5EF4-FFF2-40B4-BE49-F238E27FC236}">
                  <a16:creationId xmlns:a16="http://schemas.microsoft.com/office/drawing/2014/main" id="{CBC52334-FFD4-4497-B646-D1EC301A3B5D}"/>
                </a:ext>
              </a:extLst>
            </p:cNvPr>
            <p:cNvSpPr/>
            <p:nvPr/>
          </p:nvSpPr>
          <p:spPr>
            <a:xfrm>
              <a:off x="4981714" y="3373145"/>
              <a:ext cx="836239" cy="1075117"/>
            </a:xfrm>
            <a:custGeom>
              <a:avLst/>
              <a:gdLst/>
              <a:ahLst/>
              <a:cxnLst/>
              <a:rect l="l" t="t" r="r" b="b"/>
              <a:pathLst>
                <a:path w="1260000" h="1619928">
                  <a:moveTo>
                    <a:pt x="625539" y="0"/>
                  </a:moveTo>
                  <a:cubicBezTo>
                    <a:pt x="705491" y="1786"/>
                    <a:pt x="785913" y="39686"/>
                    <a:pt x="791165" y="110119"/>
                  </a:cubicBezTo>
                  <a:cubicBezTo>
                    <a:pt x="790697" y="195927"/>
                    <a:pt x="715932" y="226813"/>
                    <a:pt x="705483" y="359928"/>
                  </a:cubicBezTo>
                  <a:lnTo>
                    <a:pt x="1260000" y="359928"/>
                  </a:lnTo>
                  <a:lnTo>
                    <a:pt x="1260000" y="1619928"/>
                  </a:lnTo>
                  <a:lnTo>
                    <a:pt x="0" y="1619928"/>
                  </a:lnTo>
                  <a:lnTo>
                    <a:pt x="0" y="359928"/>
                  </a:lnTo>
                  <a:lnTo>
                    <a:pt x="562249" y="359928"/>
                  </a:lnTo>
                  <a:cubicBezTo>
                    <a:pt x="546399" y="236941"/>
                    <a:pt x="478119" y="225931"/>
                    <a:pt x="468835" y="135531"/>
                  </a:cubicBezTo>
                  <a:cubicBezTo>
                    <a:pt x="469430" y="51663"/>
                    <a:pt x="530354" y="6753"/>
                    <a:pt x="625539"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13">
              <a:extLst>
                <a:ext uri="{FF2B5EF4-FFF2-40B4-BE49-F238E27FC236}">
                  <a16:creationId xmlns:a16="http://schemas.microsoft.com/office/drawing/2014/main" id="{975B9439-FD8E-4690-9434-30E2FE26C346}"/>
                </a:ext>
              </a:extLst>
            </p:cNvPr>
            <p:cNvSpPr/>
            <p:nvPr/>
          </p:nvSpPr>
          <p:spPr>
            <a:xfrm>
              <a:off x="3326046" y="1782475"/>
              <a:ext cx="836239" cy="1243600"/>
            </a:xfrm>
            <a:custGeom>
              <a:avLst/>
              <a:gdLst>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35960 w 836239"/>
                <a:gd name="connsiteY13" fmla="*/ 0 h 1077346"/>
                <a:gd name="connsiteX14" fmla="*/ 0 w 836239"/>
                <a:gd name="connsiteY14" fmla="*/ 35960 h 1077346"/>
                <a:gd name="connsiteX15" fmla="*/ 0 w 836239"/>
                <a:gd name="connsiteY15"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35960 w 836239"/>
                <a:gd name="connsiteY13" fmla="*/ 0 h 1077346"/>
                <a:gd name="connsiteX14" fmla="*/ 0 w 836239"/>
                <a:gd name="connsiteY14" fmla="*/ 35960 h 1077346"/>
                <a:gd name="connsiteX15" fmla="*/ 0 w 836239"/>
                <a:gd name="connsiteY15"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0 w 836239"/>
                <a:gd name="connsiteY13" fmla="*/ 35960 h 1077346"/>
                <a:gd name="connsiteX14" fmla="*/ 0 w 836239"/>
                <a:gd name="connsiteY14"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690645 w 836239"/>
                <a:gd name="connsiteY10" fmla="*/ 0 h 1077346"/>
                <a:gd name="connsiteX0" fmla="*/ 690645 w 838684"/>
                <a:gd name="connsiteY0" fmla="*/ 83127 h 1160473"/>
                <a:gd name="connsiteX1" fmla="*/ 838684 w 838684"/>
                <a:gd name="connsiteY1" fmla="*/ 0 h 1160473"/>
                <a:gd name="connsiteX2" fmla="*/ 836239 w 838684"/>
                <a:gd name="connsiteY2" fmla="*/ 919366 h 1160473"/>
                <a:gd name="connsiteX3" fmla="*/ 457268 w 838684"/>
                <a:gd name="connsiteY3" fmla="*/ 919366 h 1160473"/>
                <a:gd name="connsiteX4" fmla="*/ 519478 w 838684"/>
                <a:gd name="connsiteY4" fmla="*/ 1070524 h 1160473"/>
                <a:gd name="connsiteX5" fmla="*/ 415477 w 838684"/>
                <a:gd name="connsiteY5" fmla="*/ 1160473 h 1160473"/>
                <a:gd name="connsiteX6" fmla="*/ 305554 w 838684"/>
                <a:gd name="connsiteY6" fmla="*/ 1087389 h 1160473"/>
                <a:gd name="connsiteX7" fmla="*/ 362534 w 838684"/>
                <a:gd name="connsiteY7" fmla="*/ 919366 h 1160473"/>
                <a:gd name="connsiteX8" fmla="*/ 0 w 838684"/>
                <a:gd name="connsiteY8" fmla="*/ 919366 h 1160473"/>
                <a:gd name="connsiteX9" fmla="*/ 0 w 838684"/>
                <a:gd name="connsiteY9" fmla="*/ 736141 h 1160473"/>
                <a:gd name="connsiteX10" fmla="*/ 690645 w 838684"/>
                <a:gd name="connsiteY10" fmla="*/ 83127 h 1160473"/>
                <a:gd name="connsiteX0" fmla="*/ 0 w 838684"/>
                <a:gd name="connsiteY0" fmla="*/ 736141 h 1160473"/>
                <a:gd name="connsiteX1" fmla="*/ 838684 w 838684"/>
                <a:gd name="connsiteY1" fmla="*/ 0 h 1160473"/>
                <a:gd name="connsiteX2" fmla="*/ 836239 w 838684"/>
                <a:gd name="connsiteY2" fmla="*/ 919366 h 1160473"/>
                <a:gd name="connsiteX3" fmla="*/ 457268 w 838684"/>
                <a:gd name="connsiteY3" fmla="*/ 919366 h 1160473"/>
                <a:gd name="connsiteX4" fmla="*/ 519478 w 838684"/>
                <a:gd name="connsiteY4" fmla="*/ 1070524 h 1160473"/>
                <a:gd name="connsiteX5" fmla="*/ 415477 w 838684"/>
                <a:gd name="connsiteY5" fmla="*/ 1160473 h 1160473"/>
                <a:gd name="connsiteX6" fmla="*/ 305554 w 838684"/>
                <a:gd name="connsiteY6" fmla="*/ 1087389 h 1160473"/>
                <a:gd name="connsiteX7" fmla="*/ 362534 w 838684"/>
                <a:gd name="connsiteY7" fmla="*/ 919366 h 1160473"/>
                <a:gd name="connsiteX8" fmla="*/ 0 w 838684"/>
                <a:gd name="connsiteY8" fmla="*/ 919366 h 1160473"/>
                <a:gd name="connsiteX9" fmla="*/ 0 w 838684"/>
                <a:gd name="connsiteY9" fmla="*/ 736141 h 1160473"/>
                <a:gd name="connsiteX0" fmla="*/ 0 w 836239"/>
                <a:gd name="connsiteY0" fmla="*/ 770370 h 1194702"/>
                <a:gd name="connsiteX1" fmla="*/ 836239 w 836239"/>
                <a:gd name="connsiteY1" fmla="*/ 0 h 1194702"/>
                <a:gd name="connsiteX2" fmla="*/ 836239 w 836239"/>
                <a:gd name="connsiteY2" fmla="*/ 953595 h 1194702"/>
                <a:gd name="connsiteX3" fmla="*/ 457268 w 836239"/>
                <a:gd name="connsiteY3" fmla="*/ 953595 h 1194702"/>
                <a:gd name="connsiteX4" fmla="*/ 519478 w 836239"/>
                <a:gd name="connsiteY4" fmla="*/ 1104753 h 1194702"/>
                <a:gd name="connsiteX5" fmla="*/ 415477 w 836239"/>
                <a:gd name="connsiteY5" fmla="*/ 1194702 h 1194702"/>
                <a:gd name="connsiteX6" fmla="*/ 305554 w 836239"/>
                <a:gd name="connsiteY6" fmla="*/ 1121618 h 1194702"/>
                <a:gd name="connsiteX7" fmla="*/ 362534 w 836239"/>
                <a:gd name="connsiteY7" fmla="*/ 953595 h 1194702"/>
                <a:gd name="connsiteX8" fmla="*/ 0 w 836239"/>
                <a:gd name="connsiteY8" fmla="*/ 953595 h 1194702"/>
                <a:gd name="connsiteX9" fmla="*/ 0 w 836239"/>
                <a:gd name="connsiteY9" fmla="*/ 770370 h 1194702"/>
                <a:gd name="connsiteX0" fmla="*/ 0 w 838684"/>
                <a:gd name="connsiteY0" fmla="*/ 755700 h 1180032"/>
                <a:gd name="connsiteX1" fmla="*/ 838684 w 838684"/>
                <a:gd name="connsiteY1" fmla="*/ 0 h 1180032"/>
                <a:gd name="connsiteX2" fmla="*/ 836239 w 838684"/>
                <a:gd name="connsiteY2" fmla="*/ 938925 h 1180032"/>
                <a:gd name="connsiteX3" fmla="*/ 457268 w 838684"/>
                <a:gd name="connsiteY3" fmla="*/ 938925 h 1180032"/>
                <a:gd name="connsiteX4" fmla="*/ 519478 w 838684"/>
                <a:gd name="connsiteY4" fmla="*/ 1090083 h 1180032"/>
                <a:gd name="connsiteX5" fmla="*/ 415477 w 838684"/>
                <a:gd name="connsiteY5" fmla="*/ 1180032 h 1180032"/>
                <a:gd name="connsiteX6" fmla="*/ 305554 w 838684"/>
                <a:gd name="connsiteY6" fmla="*/ 1106948 h 1180032"/>
                <a:gd name="connsiteX7" fmla="*/ 362534 w 838684"/>
                <a:gd name="connsiteY7" fmla="*/ 938925 h 1180032"/>
                <a:gd name="connsiteX8" fmla="*/ 0 w 838684"/>
                <a:gd name="connsiteY8" fmla="*/ 938925 h 1180032"/>
                <a:gd name="connsiteX9" fmla="*/ 0 w 838684"/>
                <a:gd name="connsiteY9" fmla="*/ 755700 h 1180032"/>
                <a:gd name="connsiteX0" fmla="*/ 0 w 838684"/>
                <a:gd name="connsiteY0" fmla="*/ 775259 h 1199591"/>
                <a:gd name="connsiteX1" fmla="*/ 838684 w 838684"/>
                <a:gd name="connsiteY1" fmla="*/ 0 h 1199591"/>
                <a:gd name="connsiteX2" fmla="*/ 836239 w 838684"/>
                <a:gd name="connsiteY2" fmla="*/ 958484 h 1199591"/>
                <a:gd name="connsiteX3" fmla="*/ 457268 w 838684"/>
                <a:gd name="connsiteY3" fmla="*/ 958484 h 1199591"/>
                <a:gd name="connsiteX4" fmla="*/ 519478 w 838684"/>
                <a:gd name="connsiteY4" fmla="*/ 1109642 h 1199591"/>
                <a:gd name="connsiteX5" fmla="*/ 415477 w 838684"/>
                <a:gd name="connsiteY5" fmla="*/ 1199591 h 1199591"/>
                <a:gd name="connsiteX6" fmla="*/ 305554 w 838684"/>
                <a:gd name="connsiteY6" fmla="*/ 1126507 h 1199591"/>
                <a:gd name="connsiteX7" fmla="*/ 362534 w 838684"/>
                <a:gd name="connsiteY7" fmla="*/ 958484 h 1199591"/>
                <a:gd name="connsiteX8" fmla="*/ 0 w 838684"/>
                <a:gd name="connsiteY8" fmla="*/ 958484 h 1199591"/>
                <a:gd name="connsiteX9" fmla="*/ 0 w 838684"/>
                <a:gd name="connsiteY9" fmla="*/ 775259 h 1199591"/>
                <a:gd name="connsiteX0" fmla="*/ 0 w 836239"/>
                <a:gd name="connsiteY0" fmla="*/ 809488 h 1233820"/>
                <a:gd name="connsiteX1" fmla="*/ 826460 w 836239"/>
                <a:gd name="connsiteY1" fmla="*/ 0 h 1233820"/>
                <a:gd name="connsiteX2" fmla="*/ 836239 w 836239"/>
                <a:gd name="connsiteY2" fmla="*/ 992713 h 1233820"/>
                <a:gd name="connsiteX3" fmla="*/ 457268 w 836239"/>
                <a:gd name="connsiteY3" fmla="*/ 992713 h 1233820"/>
                <a:gd name="connsiteX4" fmla="*/ 519478 w 836239"/>
                <a:gd name="connsiteY4" fmla="*/ 1143871 h 1233820"/>
                <a:gd name="connsiteX5" fmla="*/ 415477 w 836239"/>
                <a:gd name="connsiteY5" fmla="*/ 1233820 h 1233820"/>
                <a:gd name="connsiteX6" fmla="*/ 305554 w 836239"/>
                <a:gd name="connsiteY6" fmla="*/ 1160736 h 1233820"/>
                <a:gd name="connsiteX7" fmla="*/ 362534 w 836239"/>
                <a:gd name="connsiteY7" fmla="*/ 992713 h 1233820"/>
                <a:gd name="connsiteX8" fmla="*/ 0 w 836239"/>
                <a:gd name="connsiteY8" fmla="*/ 992713 h 1233820"/>
                <a:gd name="connsiteX9" fmla="*/ 0 w 836239"/>
                <a:gd name="connsiteY9" fmla="*/ 809488 h 1233820"/>
                <a:gd name="connsiteX0" fmla="*/ 0 w 839410"/>
                <a:gd name="connsiteY0" fmla="*/ 816823 h 1241155"/>
                <a:gd name="connsiteX1" fmla="*/ 838684 w 839410"/>
                <a:gd name="connsiteY1" fmla="*/ 0 h 1241155"/>
                <a:gd name="connsiteX2" fmla="*/ 836239 w 839410"/>
                <a:gd name="connsiteY2" fmla="*/ 1000048 h 1241155"/>
                <a:gd name="connsiteX3" fmla="*/ 457268 w 839410"/>
                <a:gd name="connsiteY3" fmla="*/ 1000048 h 1241155"/>
                <a:gd name="connsiteX4" fmla="*/ 519478 w 839410"/>
                <a:gd name="connsiteY4" fmla="*/ 1151206 h 1241155"/>
                <a:gd name="connsiteX5" fmla="*/ 415477 w 839410"/>
                <a:gd name="connsiteY5" fmla="*/ 1241155 h 1241155"/>
                <a:gd name="connsiteX6" fmla="*/ 305554 w 839410"/>
                <a:gd name="connsiteY6" fmla="*/ 1168071 h 1241155"/>
                <a:gd name="connsiteX7" fmla="*/ 362534 w 839410"/>
                <a:gd name="connsiteY7" fmla="*/ 1000048 h 1241155"/>
                <a:gd name="connsiteX8" fmla="*/ 0 w 839410"/>
                <a:gd name="connsiteY8" fmla="*/ 1000048 h 1241155"/>
                <a:gd name="connsiteX9" fmla="*/ 0 w 839410"/>
                <a:gd name="connsiteY9" fmla="*/ 816823 h 1241155"/>
                <a:gd name="connsiteX0" fmla="*/ 0 w 836239"/>
                <a:gd name="connsiteY0" fmla="*/ 819268 h 1243600"/>
                <a:gd name="connsiteX1" fmla="*/ 831349 w 836239"/>
                <a:gd name="connsiteY1" fmla="*/ 0 h 1243600"/>
                <a:gd name="connsiteX2" fmla="*/ 836239 w 836239"/>
                <a:gd name="connsiteY2" fmla="*/ 1002493 h 1243600"/>
                <a:gd name="connsiteX3" fmla="*/ 457268 w 836239"/>
                <a:gd name="connsiteY3" fmla="*/ 1002493 h 1243600"/>
                <a:gd name="connsiteX4" fmla="*/ 519478 w 836239"/>
                <a:gd name="connsiteY4" fmla="*/ 1153651 h 1243600"/>
                <a:gd name="connsiteX5" fmla="*/ 415477 w 836239"/>
                <a:gd name="connsiteY5" fmla="*/ 1243600 h 1243600"/>
                <a:gd name="connsiteX6" fmla="*/ 305554 w 836239"/>
                <a:gd name="connsiteY6" fmla="*/ 1170516 h 1243600"/>
                <a:gd name="connsiteX7" fmla="*/ 362534 w 836239"/>
                <a:gd name="connsiteY7" fmla="*/ 1002493 h 1243600"/>
                <a:gd name="connsiteX8" fmla="*/ 0 w 836239"/>
                <a:gd name="connsiteY8" fmla="*/ 1002493 h 1243600"/>
                <a:gd name="connsiteX9" fmla="*/ 0 w 836239"/>
                <a:gd name="connsiteY9" fmla="*/ 819268 h 12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239" h="1243600">
                  <a:moveTo>
                    <a:pt x="0" y="819268"/>
                  </a:moveTo>
                  <a:lnTo>
                    <a:pt x="831349" y="0"/>
                  </a:lnTo>
                  <a:cubicBezTo>
                    <a:pt x="834609" y="330904"/>
                    <a:pt x="832979" y="671589"/>
                    <a:pt x="836239" y="1002493"/>
                  </a:cubicBezTo>
                  <a:lnTo>
                    <a:pt x="457268" y="1002493"/>
                  </a:lnTo>
                  <a:cubicBezTo>
                    <a:pt x="467180" y="1086219"/>
                    <a:pt x="513262" y="1093113"/>
                    <a:pt x="519478" y="1153651"/>
                  </a:cubicBezTo>
                  <a:cubicBezTo>
                    <a:pt x="519084" y="1209312"/>
                    <a:pt x="478650" y="1239118"/>
                    <a:pt x="415477" y="1243600"/>
                  </a:cubicBezTo>
                  <a:cubicBezTo>
                    <a:pt x="362415" y="1242415"/>
                    <a:pt x="309040" y="1217261"/>
                    <a:pt x="305554" y="1170516"/>
                  </a:cubicBezTo>
                  <a:cubicBezTo>
                    <a:pt x="305867" y="1113090"/>
                    <a:pt x="356318" y="1092729"/>
                    <a:pt x="362534" y="1002493"/>
                  </a:cubicBezTo>
                  <a:lnTo>
                    <a:pt x="0" y="1002493"/>
                  </a:lnTo>
                  <a:lnTo>
                    <a:pt x="0" y="819268"/>
                  </a:lnTo>
                  <a:close/>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14">
              <a:extLst>
                <a:ext uri="{FF2B5EF4-FFF2-40B4-BE49-F238E27FC236}">
                  <a16:creationId xmlns:a16="http://schemas.microsoft.com/office/drawing/2014/main" id="{D739915A-E45A-4B6D-A00B-9B23C5C1A26A}"/>
                </a:ext>
              </a:extLst>
            </p:cNvPr>
            <p:cNvSpPr/>
            <p:nvPr/>
          </p:nvSpPr>
          <p:spPr>
            <a:xfrm>
              <a:off x="4987021" y="1792256"/>
              <a:ext cx="836536" cy="1233821"/>
            </a:xfrm>
            <a:custGeom>
              <a:avLst/>
              <a:gdLst>
                <a:gd name="connsiteX0" fmla="*/ 794676 w 836239"/>
                <a:gd name="connsiteY0" fmla="*/ 0 h 1077346"/>
                <a:gd name="connsiteX1" fmla="*/ 836239 w 836239"/>
                <a:gd name="connsiteY1" fmla="*/ 41563 h 1077346"/>
                <a:gd name="connsiteX2" fmla="*/ 794676 w 836239"/>
                <a:gd name="connsiteY2" fmla="*/ 0 h 1077346"/>
                <a:gd name="connsiteX3" fmla="*/ 0 w 836239"/>
                <a:gd name="connsiteY3" fmla="*/ 0 h 1077346"/>
                <a:gd name="connsiteX4" fmla="*/ 154603 w 836239"/>
                <a:gd name="connsiteY4" fmla="*/ 0 h 1077346"/>
                <a:gd name="connsiteX5" fmla="*/ 819127 w 836239"/>
                <a:gd name="connsiteY5" fmla="*/ 664524 h 1077346"/>
                <a:gd name="connsiteX6" fmla="*/ 836239 w 836239"/>
                <a:gd name="connsiteY6" fmla="*/ 647411 h 1077346"/>
                <a:gd name="connsiteX7" fmla="*/ 836239 w 836239"/>
                <a:gd name="connsiteY7" fmla="*/ 836239 h 1077346"/>
                <a:gd name="connsiteX8" fmla="*/ 457268 w 836239"/>
                <a:gd name="connsiteY8" fmla="*/ 836239 h 1077346"/>
                <a:gd name="connsiteX9" fmla="*/ 519479 w 836239"/>
                <a:gd name="connsiteY9" fmla="*/ 987397 h 1077346"/>
                <a:gd name="connsiteX10" fmla="*/ 415477 w 836239"/>
                <a:gd name="connsiteY10" fmla="*/ 1077346 h 1077346"/>
                <a:gd name="connsiteX11" fmla="*/ 305554 w 836239"/>
                <a:gd name="connsiteY11" fmla="*/ 1004262 h 1077346"/>
                <a:gd name="connsiteX12" fmla="*/ 362534 w 836239"/>
                <a:gd name="connsiteY12" fmla="*/ 836239 h 1077346"/>
                <a:gd name="connsiteX13" fmla="*/ 0 w 836239"/>
                <a:gd name="connsiteY13" fmla="*/ 836239 h 1077346"/>
                <a:gd name="connsiteX14" fmla="*/ 0 w 836239"/>
                <a:gd name="connsiteY14"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36239 w 836239"/>
                <a:gd name="connsiteY2" fmla="*/ 647411 h 1077346"/>
                <a:gd name="connsiteX3" fmla="*/ 836239 w 836239"/>
                <a:gd name="connsiteY3" fmla="*/ 836239 h 1077346"/>
                <a:gd name="connsiteX4" fmla="*/ 457268 w 836239"/>
                <a:gd name="connsiteY4" fmla="*/ 836239 h 1077346"/>
                <a:gd name="connsiteX5" fmla="*/ 519479 w 836239"/>
                <a:gd name="connsiteY5" fmla="*/ 987397 h 1077346"/>
                <a:gd name="connsiteX6" fmla="*/ 415477 w 836239"/>
                <a:gd name="connsiteY6" fmla="*/ 1077346 h 1077346"/>
                <a:gd name="connsiteX7" fmla="*/ 305554 w 836239"/>
                <a:gd name="connsiteY7" fmla="*/ 1004262 h 1077346"/>
                <a:gd name="connsiteX8" fmla="*/ 362534 w 836239"/>
                <a:gd name="connsiteY8" fmla="*/ 836239 h 1077346"/>
                <a:gd name="connsiteX9" fmla="*/ 0 w 836239"/>
                <a:gd name="connsiteY9" fmla="*/ 836239 h 1077346"/>
                <a:gd name="connsiteX10" fmla="*/ 0 w 836239"/>
                <a:gd name="connsiteY10" fmla="*/ 0 h 1077346"/>
                <a:gd name="connsiteX0" fmla="*/ 0 w 836239"/>
                <a:gd name="connsiteY0" fmla="*/ 0 h 1077346"/>
                <a:gd name="connsiteX1" fmla="*/ 836239 w 836239"/>
                <a:gd name="connsiteY1" fmla="*/ 647411 h 1077346"/>
                <a:gd name="connsiteX2" fmla="*/ 836239 w 836239"/>
                <a:gd name="connsiteY2" fmla="*/ 836239 h 1077346"/>
                <a:gd name="connsiteX3" fmla="*/ 457268 w 836239"/>
                <a:gd name="connsiteY3" fmla="*/ 836239 h 1077346"/>
                <a:gd name="connsiteX4" fmla="*/ 519479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0 h 1077346"/>
                <a:gd name="connsiteX0" fmla="*/ 0 w 841128"/>
                <a:gd name="connsiteY0" fmla="*/ 0 h 1233821"/>
                <a:gd name="connsiteX1" fmla="*/ 841128 w 841128"/>
                <a:gd name="connsiteY1" fmla="*/ 803886 h 1233821"/>
                <a:gd name="connsiteX2" fmla="*/ 841128 w 841128"/>
                <a:gd name="connsiteY2" fmla="*/ 992714 h 1233821"/>
                <a:gd name="connsiteX3" fmla="*/ 462157 w 841128"/>
                <a:gd name="connsiteY3" fmla="*/ 992714 h 1233821"/>
                <a:gd name="connsiteX4" fmla="*/ 524368 w 841128"/>
                <a:gd name="connsiteY4" fmla="*/ 1143872 h 1233821"/>
                <a:gd name="connsiteX5" fmla="*/ 420366 w 841128"/>
                <a:gd name="connsiteY5" fmla="*/ 1233821 h 1233821"/>
                <a:gd name="connsiteX6" fmla="*/ 310443 w 841128"/>
                <a:gd name="connsiteY6" fmla="*/ 1160737 h 1233821"/>
                <a:gd name="connsiteX7" fmla="*/ 367423 w 841128"/>
                <a:gd name="connsiteY7" fmla="*/ 992714 h 1233821"/>
                <a:gd name="connsiteX8" fmla="*/ 4889 w 841128"/>
                <a:gd name="connsiteY8" fmla="*/ 992714 h 1233821"/>
                <a:gd name="connsiteX9" fmla="*/ 0 w 841128"/>
                <a:gd name="connsiteY9" fmla="*/ 0 h 1233821"/>
                <a:gd name="connsiteX0" fmla="*/ 5107 w 836456"/>
                <a:gd name="connsiteY0" fmla="*/ 0 h 1233821"/>
                <a:gd name="connsiteX1" fmla="*/ 836456 w 836456"/>
                <a:gd name="connsiteY1" fmla="*/ 803886 h 1233821"/>
                <a:gd name="connsiteX2" fmla="*/ 836456 w 836456"/>
                <a:gd name="connsiteY2" fmla="*/ 992714 h 1233821"/>
                <a:gd name="connsiteX3" fmla="*/ 457485 w 836456"/>
                <a:gd name="connsiteY3" fmla="*/ 992714 h 1233821"/>
                <a:gd name="connsiteX4" fmla="*/ 519696 w 836456"/>
                <a:gd name="connsiteY4" fmla="*/ 1143872 h 1233821"/>
                <a:gd name="connsiteX5" fmla="*/ 415694 w 836456"/>
                <a:gd name="connsiteY5" fmla="*/ 1233821 h 1233821"/>
                <a:gd name="connsiteX6" fmla="*/ 305771 w 836456"/>
                <a:gd name="connsiteY6" fmla="*/ 1160737 h 1233821"/>
                <a:gd name="connsiteX7" fmla="*/ 362751 w 836456"/>
                <a:gd name="connsiteY7" fmla="*/ 992714 h 1233821"/>
                <a:gd name="connsiteX8" fmla="*/ 217 w 836456"/>
                <a:gd name="connsiteY8" fmla="*/ 992714 h 1233821"/>
                <a:gd name="connsiteX9" fmla="*/ 5107 w 836456"/>
                <a:gd name="connsiteY9" fmla="*/ 0 h 1233821"/>
                <a:gd name="connsiteX0" fmla="*/ 0 w 841128"/>
                <a:gd name="connsiteY0" fmla="*/ 0 h 1233821"/>
                <a:gd name="connsiteX1" fmla="*/ 841128 w 841128"/>
                <a:gd name="connsiteY1" fmla="*/ 803886 h 1233821"/>
                <a:gd name="connsiteX2" fmla="*/ 841128 w 841128"/>
                <a:gd name="connsiteY2" fmla="*/ 992714 h 1233821"/>
                <a:gd name="connsiteX3" fmla="*/ 462157 w 841128"/>
                <a:gd name="connsiteY3" fmla="*/ 992714 h 1233821"/>
                <a:gd name="connsiteX4" fmla="*/ 524368 w 841128"/>
                <a:gd name="connsiteY4" fmla="*/ 1143872 h 1233821"/>
                <a:gd name="connsiteX5" fmla="*/ 420366 w 841128"/>
                <a:gd name="connsiteY5" fmla="*/ 1233821 h 1233821"/>
                <a:gd name="connsiteX6" fmla="*/ 310443 w 841128"/>
                <a:gd name="connsiteY6" fmla="*/ 1160737 h 1233821"/>
                <a:gd name="connsiteX7" fmla="*/ 367423 w 841128"/>
                <a:gd name="connsiteY7" fmla="*/ 992714 h 1233821"/>
                <a:gd name="connsiteX8" fmla="*/ 4889 w 841128"/>
                <a:gd name="connsiteY8" fmla="*/ 992714 h 1233821"/>
                <a:gd name="connsiteX9" fmla="*/ 0 w 841128"/>
                <a:gd name="connsiteY9" fmla="*/ 0 h 1233821"/>
                <a:gd name="connsiteX0" fmla="*/ 2742 w 836536"/>
                <a:gd name="connsiteY0" fmla="*/ 0 h 1233821"/>
                <a:gd name="connsiteX1" fmla="*/ 836536 w 836536"/>
                <a:gd name="connsiteY1" fmla="*/ 803886 h 1233821"/>
                <a:gd name="connsiteX2" fmla="*/ 836536 w 836536"/>
                <a:gd name="connsiteY2" fmla="*/ 992714 h 1233821"/>
                <a:gd name="connsiteX3" fmla="*/ 457565 w 836536"/>
                <a:gd name="connsiteY3" fmla="*/ 992714 h 1233821"/>
                <a:gd name="connsiteX4" fmla="*/ 519776 w 836536"/>
                <a:gd name="connsiteY4" fmla="*/ 1143872 h 1233821"/>
                <a:gd name="connsiteX5" fmla="*/ 415774 w 836536"/>
                <a:gd name="connsiteY5" fmla="*/ 1233821 h 1233821"/>
                <a:gd name="connsiteX6" fmla="*/ 305851 w 836536"/>
                <a:gd name="connsiteY6" fmla="*/ 1160737 h 1233821"/>
                <a:gd name="connsiteX7" fmla="*/ 362831 w 836536"/>
                <a:gd name="connsiteY7" fmla="*/ 992714 h 1233821"/>
                <a:gd name="connsiteX8" fmla="*/ 297 w 836536"/>
                <a:gd name="connsiteY8" fmla="*/ 992714 h 1233821"/>
                <a:gd name="connsiteX9" fmla="*/ 2742 w 836536"/>
                <a:gd name="connsiteY9" fmla="*/ 0 h 123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536" h="1233821">
                  <a:moveTo>
                    <a:pt x="2742" y="0"/>
                  </a:moveTo>
                  <a:lnTo>
                    <a:pt x="836536" y="803886"/>
                  </a:lnTo>
                  <a:lnTo>
                    <a:pt x="836536" y="992714"/>
                  </a:lnTo>
                  <a:lnTo>
                    <a:pt x="457565" y="992714"/>
                  </a:lnTo>
                  <a:cubicBezTo>
                    <a:pt x="467477" y="1076440"/>
                    <a:pt x="513559" y="1083334"/>
                    <a:pt x="519776" y="1143872"/>
                  </a:cubicBezTo>
                  <a:cubicBezTo>
                    <a:pt x="519381" y="1199533"/>
                    <a:pt x="478947" y="1229339"/>
                    <a:pt x="415774" y="1233821"/>
                  </a:cubicBezTo>
                  <a:cubicBezTo>
                    <a:pt x="362712" y="1232636"/>
                    <a:pt x="309337" y="1207482"/>
                    <a:pt x="305851" y="1160737"/>
                  </a:cubicBezTo>
                  <a:cubicBezTo>
                    <a:pt x="306164" y="1103311"/>
                    <a:pt x="356615" y="1082950"/>
                    <a:pt x="362831" y="992714"/>
                  </a:cubicBezTo>
                  <a:lnTo>
                    <a:pt x="297" y="992714"/>
                  </a:lnTo>
                  <a:cubicBezTo>
                    <a:pt x="-1333" y="661809"/>
                    <a:pt x="4372" y="330905"/>
                    <a:pt x="2742" y="0"/>
                  </a:cubicBez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2">
              <a:extLst>
                <a:ext uri="{FF2B5EF4-FFF2-40B4-BE49-F238E27FC236}">
                  <a16:creationId xmlns:a16="http://schemas.microsoft.com/office/drawing/2014/main" id="{9F8B3000-AA48-4F78-9323-E11965B3A574}"/>
                </a:ext>
              </a:extLst>
            </p:cNvPr>
            <p:cNvSpPr/>
            <p:nvPr/>
          </p:nvSpPr>
          <p:spPr>
            <a:xfrm>
              <a:off x="3914673" y="1419622"/>
              <a:ext cx="1317823" cy="1365349"/>
            </a:xfrm>
            <a:custGeom>
              <a:avLst/>
              <a:gdLst>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63956 w 1317823"/>
                <a:gd name="connsiteY16" fmla="*/ 434013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66648 w 1317823"/>
                <a:gd name="connsiteY1" fmla="*/ 42501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66648 w 1317823"/>
                <a:gd name="connsiteY1" fmla="*/ 42501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1538 w 1317823"/>
                <a:gd name="connsiteY1" fmla="*/ 41523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8873 w 1317823"/>
                <a:gd name="connsiteY1" fmla="*/ 412794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8873 w 1317823"/>
                <a:gd name="connsiteY1" fmla="*/ 412794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4 w 1317823"/>
                <a:gd name="connsiteY17" fmla="*/ 404611 h 1365349"/>
                <a:gd name="connsiteX18" fmla="*/ 655122 w 1317823"/>
                <a:gd name="connsiteY18" fmla="*/ 0 h 136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7823" h="1365349">
                  <a:moveTo>
                    <a:pt x="655122" y="0"/>
                  </a:moveTo>
                  <a:cubicBezTo>
                    <a:pt x="797939" y="157030"/>
                    <a:pt x="933356" y="260590"/>
                    <a:pt x="1073983" y="410349"/>
                  </a:cubicBezTo>
                  <a:cubicBezTo>
                    <a:pt x="1080986" y="491665"/>
                    <a:pt x="1076018" y="505008"/>
                    <a:pt x="1075814" y="529110"/>
                  </a:cubicBezTo>
                  <a:lnTo>
                    <a:pt x="1078249" y="529110"/>
                  </a:lnTo>
                  <a:lnTo>
                    <a:pt x="1078249" y="902332"/>
                  </a:lnTo>
                  <a:cubicBezTo>
                    <a:pt x="1160529" y="892003"/>
                    <a:pt x="1167707" y="846447"/>
                    <a:pt x="1227874" y="840268"/>
                  </a:cubicBezTo>
                  <a:cubicBezTo>
                    <a:pt x="1283535" y="840663"/>
                    <a:pt x="1313341" y="881096"/>
                    <a:pt x="1317823" y="944270"/>
                  </a:cubicBezTo>
                  <a:cubicBezTo>
                    <a:pt x="1316638" y="997332"/>
                    <a:pt x="1291484" y="1050706"/>
                    <a:pt x="1244739" y="1054193"/>
                  </a:cubicBezTo>
                  <a:cubicBezTo>
                    <a:pt x="1187641" y="1053881"/>
                    <a:pt x="1167185" y="1004001"/>
                    <a:pt x="1078249" y="997291"/>
                  </a:cubicBezTo>
                  <a:lnTo>
                    <a:pt x="1078249" y="1365349"/>
                  </a:lnTo>
                  <a:lnTo>
                    <a:pt x="242010" y="1365349"/>
                  </a:lnTo>
                  <a:lnTo>
                    <a:pt x="242010" y="991895"/>
                  </a:lnTo>
                  <a:cubicBezTo>
                    <a:pt x="157429" y="1001563"/>
                    <a:pt x="150704" y="1047953"/>
                    <a:pt x="89950" y="1054192"/>
                  </a:cubicBezTo>
                  <a:cubicBezTo>
                    <a:pt x="34288" y="1053797"/>
                    <a:pt x="4482" y="1013364"/>
                    <a:pt x="0" y="950190"/>
                  </a:cubicBezTo>
                  <a:cubicBezTo>
                    <a:pt x="1185" y="897128"/>
                    <a:pt x="26339" y="843754"/>
                    <a:pt x="73084" y="840267"/>
                  </a:cubicBezTo>
                  <a:cubicBezTo>
                    <a:pt x="130701" y="840581"/>
                    <a:pt x="151007" y="891368"/>
                    <a:pt x="242010" y="897293"/>
                  </a:cubicBezTo>
                  <a:lnTo>
                    <a:pt x="242010" y="529110"/>
                  </a:lnTo>
                  <a:cubicBezTo>
                    <a:pt x="242182" y="498205"/>
                    <a:pt x="242352" y="435516"/>
                    <a:pt x="242524" y="404611"/>
                  </a:cubicBezTo>
                  <a:cubicBezTo>
                    <a:pt x="397152" y="247546"/>
                    <a:pt x="486462" y="173988"/>
                    <a:pt x="655122" y="0"/>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7" name="Rectangle 9">
              <a:extLst>
                <a:ext uri="{FF2B5EF4-FFF2-40B4-BE49-F238E27FC236}">
                  <a16:creationId xmlns:a16="http://schemas.microsoft.com/office/drawing/2014/main" id="{A9529D2E-D9CB-4C5C-A895-69BA097C5CC6}"/>
                </a:ext>
              </a:extLst>
            </p:cNvPr>
            <p:cNvSpPr/>
            <p:nvPr/>
          </p:nvSpPr>
          <p:spPr>
            <a:xfrm>
              <a:off x="3914673" y="3612023"/>
              <a:ext cx="1317823" cy="836239"/>
            </a:xfrm>
            <a:custGeom>
              <a:avLst/>
              <a:gdLst/>
              <a:ahLst/>
              <a:cxnLst/>
              <a:rect l="l" t="t" r="r" b="b"/>
              <a:pathLst>
                <a:path w="1985624" h="1260000">
                  <a:moveTo>
                    <a:pt x="356204" y="0"/>
                  </a:moveTo>
                  <a:lnTo>
                    <a:pt x="1616204" y="0"/>
                  </a:lnTo>
                  <a:lnTo>
                    <a:pt x="1616204" y="563159"/>
                  </a:lnTo>
                  <a:cubicBezTo>
                    <a:pt x="1748180" y="549871"/>
                    <a:pt x="1757420" y="478353"/>
                    <a:pt x="1850093" y="468836"/>
                  </a:cubicBezTo>
                  <a:cubicBezTo>
                    <a:pt x="1933961" y="469431"/>
                    <a:pt x="1978871" y="530355"/>
                    <a:pt x="1985624" y="625540"/>
                  </a:cubicBezTo>
                  <a:cubicBezTo>
                    <a:pt x="1983838" y="705492"/>
                    <a:pt x="1945938" y="785914"/>
                    <a:pt x="1875505" y="791166"/>
                  </a:cubicBezTo>
                  <a:cubicBezTo>
                    <a:pt x="1787691" y="790687"/>
                    <a:pt x="1757397" y="712397"/>
                    <a:pt x="1616204" y="704999"/>
                  </a:cubicBezTo>
                  <a:lnTo>
                    <a:pt x="1616204" y="1260000"/>
                  </a:lnTo>
                  <a:lnTo>
                    <a:pt x="356204" y="1260000"/>
                  </a:lnTo>
                  <a:lnTo>
                    <a:pt x="356204" y="698108"/>
                  </a:lnTo>
                  <a:cubicBezTo>
                    <a:pt x="236709" y="714981"/>
                    <a:pt x="225014" y="781976"/>
                    <a:pt x="135531" y="791165"/>
                  </a:cubicBezTo>
                  <a:cubicBezTo>
                    <a:pt x="51663" y="790570"/>
                    <a:pt x="6753" y="729647"/>
                    <a:pt x="0" y="634461"/>
                  </a:cubicBezTo>
                  <a:cubicBezTo>
                    <a:pt x="1786" y="554510"/>
                    <a:pt x="39686" y="474088"/>
                    <a:pt x="110119" y="468835"/>
                  </a:cubicBezTo>
                  <a:cubicBezTo>
                    <a:pt x="195122" y="469298"/>
                    <a:pt x="226228" y="542672"/>
                    <a:pt x="356204" y="554328"/>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Rectangle 16">
              <a:extLst>
                <a:ext uri="{FF2B5EF4-FFF2-40B4-BE49-F238E27FC236}">
                  <a16:creationId xmlns:a16="http://schemas.microsoft.com/office/drawing/2014/main" id="{B950164A-5580-48FC-AB17-7B2B7B6DECE2}"/>
                </a:ext>
              </a:extLst>
            </p:cNvPr>
            <p:cNvSpPr/>
            <p:nvPr/>
          </p:nvSpPr>
          <p:spPr>
            <a:xfrm rot="5400000">
              <a:off x="3924521" y="2544519"/>
              <a:ext cx="1298127" cy="1317823"/>
            </a:xfrm>
            <a:custGeom>
              <a:avLst/>
              <a:gdLst/>
              <a:ahLst/>
              <a:cxnLst/>
              <a:rect l="l" t="t" r="r" b="b"/>
              <a:pathLst>
                <a:path w="1955947" h="1985624">
                  <a:moveTo>
                    <a:pt x="0" y="1003881"/>
                  </a:moveTo>
                  <a:cubicBezTo>
                    <a:pt x="1786" y="923929"/>
                    <a:pt x="39686" y="843507"/>
                    <a:pt x="110119" y="838255"/>
                  </a:cubicBezTo>
                  <a:cubicBezTo>
                    <a:pt x="192631" y="838705"/>
                    <a:pt x="224359" y="907854"/>
                    <a:pt x="344973" y="923174"/>
                  </a:cubicBezTo>
                  <a:lnTo>
                    <a:pt x="344973" y="369420"/>
                  </a:lnTo>
                  <a:lnTo>
                    <a:pt x="908132" y="369420"/>
                  </a:lnTo>
                  <a:cubicBezTo>
                    <a:pt x="894844" y="237444"/>
                    <a:pt x="823326" y="228204"/>
                    <a:pt x="813809" y="135531"/>
                  </a:cubicBezTo>
                  <a:cubicBezTo>
                    <a:pt x="814404" y="51663"/>
                    <a:pt x="875327" y="6753"/>
                    <a:pt x="970513" y="0"/>
                  </a:cubicBezTo>
                  <a:cubicBezTo>
                    <a:pt x="1050464" y="1786"/>
                    <a:pt x="1130887" y="39686"/>
                    <a:pt x="1136139" y="110119"/>
                  </a:cubicBezTo>
                  <a:cubicBezTo>
                    <a:pt x="1135661" y="197933"/>
                    <a:pt x="1057369" y="228227"/>
                    <a:pt x="1049972" y="369420"/>
                  </a:cubicBezTo>
                  <a:lnTo>
                    <a:pt x="1604973" y="369420"/>
                  </a:lnTo>
                  <a:lnTo>
                    <a:pt x="1604973" y="930811"/>
                  </a:lnTo>
                  <a:cubicBezTo>
                    <a:pt x="1719598" y="912484"/>
                    <a:pt x="1732247" y="847309"/>
                    <a:pt x="1820416" y="838255"/>
                  </a:cubicBezTo>
                  <a:cubicBezTo>
                    <a:pt x="1904284" y="838850"/>
                    <a:pt x="1949194" y="899773"/>
                    <a:pt x="1955947" y="994959"/>
                  </a:cubicBezTo>
                  <a:cubicBezTo>
                    <a:pt x="1954161" y="1074910"/>
                    <a:pt x="1916261" y="1155332"/>
                    <a:pt x="1845828" y="1160585"/>
                  </a:cubicBezTo>
                  <a:cubicBezTo>
                    <a:pt x="1761973" y="1160128"/>
                    <a:pt x="1730569" y="1088717"/>
                    <a:pt x="1604973" y="1075359"/>
                  </a:cubicBezTo>
                  <a:lnTo>
                    <a:pt x="1604973" y="1629420"/>
                  </a:lnTo>
                  <a:lnTo>
                    <a:pt x="1043081" y="1629420"/>
                  </a:lnTo>
                  <a:cubicBezTo>
                    <a:pt x="1059954" y="1748915"/>
                    <a:pt x="1126948" y="1760610"/>
                    <a:pt x="1136138" y="1850093"/>
                  </a:cubicBezTo>
                  <a:cubicBezTo>
                    <a:pt x="1135543" y="1933961"/>
                    <a:pt x="1074620" y="1978871"/>
                    <a:pt x="979434" y="1985624"/>
                  </a:cubicBezTo>
                  <a:cubicBezTo>
                    <a:pt x="899483" y="1983838"/>
                    <a:pt x="819061" y="1945938"/>
                    <a:pt x="813808" y="1875505"/>
                  </a:cubicBezTo>
                  <a:cubicBezTo>
                    <a:pt x="814271" y="1790502"/>
                    <a:pt x="887645" y="1759396"/>
                    <a:pt x="899301" y="1629420"/>
                  </a:cubicBezTo>
                  <a:lnTo>
                    <a:pt x="344973" y="1629420"/>
                  </a:lnTo>
                  <a:lnTo>
                    <a:pt x="344973" y="1069040"/>
                  </a:lnTo>
                  <a:cubicBezTo>
                    <a:pt x="235877" y="1088650"/>
                    <a:pt x="222136" y="1151691"/>
                    <a:pt x="135531" y="1160585"/>
                  </a:cubicBezTo>
                  <a:cubicBezTo>
                    <a:pt x="51663" y="1159990"/>
                    <a:pt x="6753" y="1099066"/>
                    <a:pt x="0" y="1003881"/>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9" name="L-Shape 18">
            <a:extLst>
              <a:ext uri="{FF2B5EF4-FFF2-40B4-BE49-F238E27FC236}">
                <a16:creationId xmlns:a16="http://schemas.microsoft.com/office/drawing/2014/main" id="{428F03D0-EEC9-4C1C-AED4-8B9CDD6E6EDA}"/>
              </a:ext>
            </a:extLst>
          </p:cNvPr>
          <p:cNvSpPr/>
          <p:nvPr/>
        </p:nvSpPr>
        <p:spPr>
          <a:xfrm rot="8100000">
            <a:off x="4559472" y="2173044"/>
            <a:ext cx="3093154" cy="3093154"/>
          </a:xfrm>
          <a:prstGeom prst="corner">
            <a:avLst>
              <a:gd name="adj1" fmla="val 10489"/>
              <a:gd name="adj2" fmla="val 10848"/>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Oval 21">
            <a:extLst>
              <a:ext uri="{FF2B5EF4-FFF2-40B4-BE49-F238E27FC236}">
                <a16:creationId xmlns:a16="http://schemas.microsoft.com/office/drawing/2014/main" id="{9AAA0652-F0B9-4917-9926-345B333D0676}"/>
              </a:ext>
            </a:extLst>
          </p:cNvPr>
          <p:cNvSpPr/>
          <p:nvPr/>
        </p:nvSpPr>
        <p:spPr>
          <a:xfrm rot="20700000">
            <a:off x="5797261" y="4031655"/>
            <a:ext cx="613824" cy="53797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21" name="Group 20">
            <a:extLst>
              <a:ext uri="{FF2B5EF4-FFF2-40B4-BE49-F238E27FC236}">
                <a16:creationId xmlns:a16="http://schemas.microsoft.com/office/drawing/2014/main" id="{4E4C083C-9673-4D2A-85FB-D8433E1788F5}"/>
              </a:ext>
            </a:extLst>
          </p:cNvPr>
          <p:cNvGrpSpPr/>
          <p:nvPr/>
        </p:nvGrpSpPr>
        <p:grpSpPr>
          <a:xfrm>
            <a:off x="8553962" y="3666311"/>
            <a:ext cx="2818186" cy="863358"/>
            <a:chOff x="803640" y="3362835"/>
            <a:chExt cx="2059657" cy="863358"/>
          </a:xfrm>
        </p:grpSpPr>
        <p:sp>
          <p:nvSpPr>
            <p:cNvPr id="22" name="TextBox 21">
              <a:extLst>
                <a:ext uri="{FF2B5EF4-FFF2-40B4-BE49-F238E27FC236}">
                  <a16:creationId xmlns:a16="http://schemas.microsoft.com/office/drawing/2014/main" id="{250A0CF5-E2EE-4655-BF18-905134C99B40}"/>
                </a:ext>
              </a:extLst>
            </p:cNvPr>
            <p:cNvSpPr txBox="1"/>
            <p:nvPr/>
          </p:nvSpPr>
          <p:spPr>
            <a:xfrm>
              <a:off x="803640" y="3579862"/>
              <a:ext cx="205965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01EFC3C1-CF42-4E95-A618-9CE63A2A1447}"/>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56032DBB-C8D9-40B6-A792-E4047863CB42}"/>
              </a:ext>
            </a:extLst>
          </p:cNvPr>
          <p:cNvGrpSpPr/>
          <p:nvPr/>
        </p:nvGrpSpPr>
        <p:grpSpPr>
          <a:xfrm>
            <a:off x="723720" y="3666312"/>
            <a:ext cx="2941607" cy="863358"/>
            <a:chOff x="803640" y="3362835"/>
            <a:chExt cx="2059657" cy="863358"/>
          </a:xfrm>
        </p:grpSpPr>
        <p:sp>
          <p:nvSpPr>
            <p:cNvPr id="25" name="TextBox 24">
              <a:extLst>
                <a:ext uri="{FF2B5EF4-FFF2-40B4-BE49-F238E27FC236}">
                  <a16:creationId xmlns:a16="http://schemas.microsoft.com/office/drawing/2014/main" id="{6EB8C490-73A2-48CF-8CBD-F47548E404E6}"/>
                </a:ext>
              </a:extLst>
            </p:cNvPr>
            <p:cNvSpPr txBox="1"/>
            <p:nvPr/>
          </p:nvSpPr>
          <p:spPr>
            <a:xfrm>
              <a:off x="803640" y="3579862"/>
              <a:ext cx="2059657"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DCA72B83-F310-4AAF-8A76-B2EA929A407C}"/>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7" name="Group 26">
            <a:extLst>
              <a:ext uri="{FF2B5EF4-FFF2-40B4-BE49-F238E27FC236}">
                <a16:creationId xmlns:a16="http://schemas.microsoft.com/office/drawing/2014/main" id="{3A780CFA-FD89-414D-8BFC-F03371768B60}"/>
              </a:ext>
            </a:extLst>
          </p:cNvPr>
          <p:cNvGrpSpPr/>
          <p:nvPr/>
        </p:nvGrpSpPr>
        <p:grpSpPr>
          <a:xfrm>
            <a:off x="8553962" y="4854812"/>
            <a:ext cx="2818186" cy="863358"/>
            <a:chOff x="803640" y="3362835"/>
            <a:chExt cx="2059657" cy="863358"/>
          </a:xfrm>
        </p:grpSpPr>
        <p:sp>
          <p:nvSpPr>
            <p:cNvPr id="28" name="TextBox 27">
              <a:extLst>
                <a:ext uri="{FF2B5EF4-FFF2-40B4-BE49-F238E27FC236}">
                  <a16:creationId xmlns:a16="http://schemas.microsoft.com/office/drawing/2014/main" id="{0EA1627D-E654-47B2-B09F-B0719927C8B2}"/>
                </a:ext>
              </a:extLst>
            </p:cNvPr>
            <p:cNvSpPr txBox="1"/>
            <p:nvPr/>
          </p:nvSpPr>
          <p:spPr>
            <a:xfrm>
              <a:off x="803640" y="3579862"/>
              <a:ext cx="205965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7D93A66C-228C-4F22-9688-1AE065B21F80}"/>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id="{DC33198F-CD41-4973-A097-507D961129F8}"/>
              </a:ext>
            </a:extLst>
          </p:cNvPr>
          <p:cNvGrpSpPr/>
          <p:nvPr/>
        </p:nvGrpSpPr>
        <p:grpSpPr>
          <a:xfrm>
            <a:off x="723720" y="4854813"/>
            <a:ext cx="2941607" cy="863358"/>
            <a:chOff x="803640" y="3362835"/>
            <a:chExt cx="2059657" cy="863358"/>
          </a:xfrm>
        </p:grpSpPr>
        <p:sp>
          <p:nvSpPr>
            <p:cNvPr id="31" name="TextBox 30">
              <a:extLst>
                <a:ext uri="{FF2B5EF4-FFF2-40B4-BE49-F238E27FC236}">
                  <a16:creationId xmlns:a16="http://schemas.microsoft.com/office/drawing/2014/main" id="{6C000B63-6FF0-49D7-BC08-09996E2D9E77}"/>
                </a:ext>
              </a:extLst>
            </p:cNvPr>
            <p:cNvSpPr txBox="1"/>
            <p:nvPr/>
          </p:nvSpPr>
          <p:spPr>
            <a:xfrm>
              <a:off x="803640" y="3579862"/>
              <a:ext cx="2059657"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3BB2F57E-C01A-4FBC-9C3B-AEC32A604D70}"/>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20259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0034ED-0B28-4563-9405-042AE8C83CE4}"/>
              </a:ext>
            </a:extLst>
          </p:cNvPr>
          <p:cNvSpPr/>
          <p:nvPr/>
        </p:nvSpPr>
        <p:spPr>
          <a:xfrm>
            <a:off x="5629810" y="3429000"/>
            <a:ext cx="5905144" cy="26812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9F59A0-B606-463F-A5A9-C3B6D10F18AA}"/>
              </a:ext>
            </a:extLst>
          </p:cNvPr>
          <p:cNvSpPr txBox="1"/>
          <p:nvPr/>
        </p:nvSpPr>
        <p:spPr>
          <a:xfrm>
            <a:off x="6880773" y="971013"/>
            <a:ext cx="4808006" cy="1569660"/>
          </a:xfrm>
          <a:prstGeom prst="rect">
            <a:avLst/>
          </a:prstGeom>
          <a:noFill/>
        </p:spPr>
        <p:txBody>
          <a:bodyPr wrap="square" rtlCol="0" anchor="ctr">
            <a:spAutoFit/>
          </a:bodyPr>
          <a:lstStyle/>
          <a:p>
            <a:r>
              <a:rPr lang="en-GB" altLang="ko-KR" sz="2400" dirty="0">
                <a:solidFill>
                  <a:schemeClr val="accent1"/>
                </a:solidFill>
                <a:cs typeface="Arial" pitchFamily="34" charset="0"/>
              </a:rPr>
              <a:t>ALLPPT Layout </a:t>
            </a:r>
            <a:r>
              <a:rPr lang="en-GB" altLang="ko-KR" sz="2400" dirty="0">
                <a:solidFill>
                  <a:schemeClr val="tx1">
                    <a:lumMod val="75000"/>
                    <a:lumOff val="25000"/>
                  </a:schemeClr>
                </a:solidFill>
                <a:cs typeface="Arial" pitchFamily="34" charset="0"/>
              </a:rPr>
              <a:t>Clean Text Slide for your Presentation. ALLPPT Layout Clean Text Slide for your Presentation.</a:t>
            </a:r>
          </a:p>
        </p:txBody>
      </p:sp>
      <p:sp>
        <p:nvSpPr>
          <p:cNvPr id="10" name="TextBox 9">
            <a:extLst>
              <a:ext uri="{FF2B5EF4-FFF2-40B4-BE49-F238E27FC236}">
                <a16:creationId xmlns:a16="http://schemas.microsoft.com/office/drawing/2014/main" id="{30E1AA73-09C7-45ED-BADD-D9118F0EE2FA}"/>
              </a:ext>
            </a:extLst>
          </p:cNvPr>
          <p:cNvSpPr txBox="1"/>
          <p:nvPr/>
        </p:nvSpPr>
        <p:spPr>
          <a:xfrm>
            <a:off x="5597063" y="3347832"/>
            <a:ext cx="1616081" cy="1938992"/>
          </a:xfrm>
          <a:prstGeom prst="rect">
            <a:avLst/>
          </a:prstGeom>
          <a:noFill/>
        </p:spPr>
        <p:txBody>
          <a:bodyPr wrap="square" rtlCol="0">
            <a:spAutoFit/>
          </a:bodyPr>
          <a:lstStyle/>
          <a:p>
            <a:pPr algn="ctr"/>
            <a:r>
              <a:rPr lang="en-US" altLang="ko-KR" sz="12000" b="1" dirty="0">
                <a:solidFill>
                  <a:schemeClr val="accent1"/>
                </a:solidFill>
                <a:cs typeface="Arial" pitchFamily="34" charset="0"/>
              </a:rPr>
              <a:t>“</a:t>
            </a:r>
            <a:endParaRPr lang="ko-KR" altLang="en-US" sz="12000" b="1" dirty="0">
              <a:solidFill>
                <a:schemeClr val="accent1"/>
              </a:solidFill>
              <a:cs typeface="Arial" pitchFamily="34" charset="0"/>
            </a:endParaRPr>
          </a:p>
        </p:txBody>
      </p:sp>
      <p:sp>
        <p:nvSpPr>
          <p:cNvPr id="11" name="TextBox 10">
            <a:extLst>
              <a:ext uri="{FF2B5EF4-FFF2-40B4-BE49-F238E27FC236}">
                <a16:creationId xmlns:a16="http://schemas.microsoft.com/office/drawing/2014/main" id="{DC4039FF-E58B-4FFE-AB15-E893CC612FD3}"/>
              </a:ext>
            </a:extLst>
          </p:cNvPr>
          <p:cNvSpPr txBox="1"/>
          <p:nvPr/>
        </p:nvSpPr>
        <p:spPr>
          <a:xfrm>
            <a:off x="6805467" y="4400392"/>
            <a:ext cx="3850177" cy="1015663"/>
          </a:xfrm>
          <a:prstGeom prst="rect">
            <a:avLst/>
          </a:prstGeom>
          <a:noFill/>
        </p:spPr>
        <p:txBody>
          <a:bodyPr wrap="square" rtlCol="0">
            <a:spAutoFit/>
          </a:bodyPr>
          <a:lstStyle/>
          <a:p>
            <a:r>
              <a:rPr lang="en-US" altLang="ko-KR" sz="1200" b="1" dirty="0">
                <a:solidFill>
                  <a:schemeClr val="bg1"/>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sp>
        <p:nvSpPr>
          <p:cNvPr id="3" name="Picture Placeholder 2">
            <a:extLst>
              <a:ext uri="{FF2B5EF4-FFF2-40B4-BE49-F238E27FC236}">
                <a16:creationId xmlns:a16="http://schemas.microsoft.com/office/drawing/2014/main" id="{82A82FFA-3774-4321-9F30-5A88A7383722}"/>
              </a:ext>
            </a:extLst>
          </p:cNvPr>
          <p:cNvSpPr>
            <a:spLocks noGrp="1"/>
          </p:cNvSpPr>
          <p:nvPr>
            <p:ph type="pic" idx="11"/>
          </p:nvPr>
        </p:nvSpPr>
        <p:spPr/>
      </p:sp>
      <p:sp>
        <p:nvSpPr>
          <p:cNvPr id="5" name="Picture Placeholder 4">
            <a:extLst>
              <a:ext uri="{FF2B5EF4-FFF2-40B4-BE49-F238E27FC236}">
                <a16:creationId xmlns:a16="http://schemas.microsoft.com/office/drawing/2014/main" id="{8CC6E2A4-E31A-48FD-A662-C731D8A7ED2E}"/>
              </a:ext>
            </a:extLst>
          </p:cNvPr>
          <p:cNvSpPr>
            <a:spLocks noGrp="1"/>
          </p:cNvSpPr>
          <p:nvPr>
            <p:ph type="pic" idx="12"/>
          </p:nvPr>
        </p:nvSpPr>
        <p:spPr/>
      </p:sp>
    </p:spTree>
    <p:extLst>
      <p:ext uri="{BB962C8B-B14F-4D97-AF65-F5344CB8AC3E}">
        <p14:creationId xmlns:p14="http://schemas.microsoft.com/office/powerpoint/2010/main" val="407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A19C5-5CA5-4936-8522-498B59C29AFB}"/>
              </a:ext>
            </a:extLst>
          </p:cNvPr>
          <p:cNvSpPr txBox="1"/>
          <p:nvPr/>
        </p:nvSpPr>
        <p:spPr>
          <a:xfrm>
            <a:off x="623380" y="447851"/>
            <a:ext cx="6191673" cy="923330"/>
          </a:xfrm>
          <a:prstGeom prst="rect">
            <a:avLst/>
          </a:prstGeom>
          <a:noFill/>
        </p:spPr>
        <p:txBody>
          <a:bodyPr wrap="square" rtlCol="0" anchor="ctr">
            <a:spAutoFit/>
          </a:bodyPr>
          <a:lstStyle/>
          <a:p>
            <a:r>
              <a:rPr lang="en-US" altLang="ko-KR" sz="5400" dirty="0">
                <a:solidFill>
                  <a:schemeClr val="accent1"/>
                </a:solidFill>
                <a:cs typeface="Arial" pitchFamily="34" charset="0"/>
              </a:rPr>
              <a:t>Infographic</a:t>
            </a:r>
            <a:r>
              <a:rPr lang="en-US" altLang="ko-KR" sz="5400" dirty="0">
                <a:solidFill>
                  <a:schemeClr val="tx1">
                    <a:lumMod val="85000"/>
                    <a:lumOff val="15000"/>
                  </a:schemeClr>
                </a:solidFill>
                <a:cs typeface="Arial" pitchFamily="34" charset="0"/>
              </a:rPr>
              <a:t> Style</a:t>
            </a:r>
            <a:endParaRPr lang="ko-KR" altLang="en-US" sz="5400" dirty="0">
              <a:solidFill>
                <a:schemeClr val="tx1">
                  <a:lumMod val="85000"/>
                  <a:lumOff val="15000"/>
                </a:schemeClr>
              </a:solidFill>
              <a:cs typeface="Arial" pitchFamily="34" charset="0"/>
            </a:endParaRPr>
          </a:p>
        </p:txBody>
      </p:sp>
      <p:sp>
        <p:nvSpPr>
          <p:cNvPr id="3" name="TextBox 2">
            <a:extLst>
              <a:ext uri="{FF2B5EF4-FFF2-40B4-BE49-F238E27FC236}">
                <a16:creationId xmlns:a16="http://schemas.microsoft.com/office/drawing/2014/main" id="{171F61A6-F16C-4C2D-8FFF-ACA01FE2E4FA}"/>
              </a:ext>
            </a:extLst>
          </p:cNvPr>
          <p:cNvSpPr txBox="1"/>
          <p:nvPr/>
        </p:nvSpPr>
        <p:spPr>
          <a:xfrm>
            <a:off x="617584" y="1327895"/>
            <a:ext cx="6163615"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43" name="Rectangle 42">
            <a:extLst>
              <a:ext uri="{FF2B5EF4-FFF2-40B4-BE49-F238E27FC236}">
                <a16:creationId xmlns:a16="http://schemas.microsoft.com/office/drawing/2014/main" id="{37F15139-117A-49B2-BE82-8CEF37EC2396}"/>
              </a:ext>
            </a:extLst>
          </p:cNvPr>
          <p:cNvSpPr/>
          <p:nvPr/>
        </p:nvSpPr>
        <p:spPr>
          <a:xfrm>
            <a:off x="4892074" y="3154293"/>
            <a:ext cx="630776" cy="630776"/>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4" name="Rectangle 43">
            <a:extLst>
              <a:ext uri="{FF2B5EF4-FFF2-40B4-BE49-F238E27FC236}">
                <a16:creationId xmlns:a16="http://schemas.microsoft.com/office/drawing/2014/main" id="{689F6274-1CC0-4AFE-B32A-9501DD6831E9}"/>
              </a:ext>
            </a:extLst>
          </p:cNvPr>
          <p:cNvSpPr/>
          <p:nvPr/>
        </p:nvSpPr>
        <p:spPr>
          <a:xfrm>
            <a:off x="4892074" y="4273045"/>
            <a:ext cx="630776" cy="630776"/>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5" name="Rectangle 44">
            <a:extLst>
              <a:ext uri="{FF2B5EF4-FFF2-40B4-BE49-F238E27FC236}">
                <a16:creationId xmlns:a16="http://schemas.microsoft.com/office/drawing/2014/main" id="{7B53F906-1ECB-43C6-A658-DA767A8080F0}"/>
              </a:ext>
            </a:extLst>
          </p:cNvPr>
          <p:cNvSpPr/>
          <p:nvPr/>
        </p:nvSpPr>
        <p:spPr>
          <a:xfrm>
            <a:off x="4892074" y="5391797"/>
            <a:ext cx="630776" cy="63077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46" name="Rectangle 45">
            <a:extLst>
              <a:ext uri="{FF2B5EF4-FFF2-40B4-BE49-F238E27FC236}">
                <a16:creationId xmlns:a16="http://schemas.microsoft.com/office/drawing/2014/main" id="{5AEFD1F4-FEE5-4F5B-90E6-2D38BA56E7A1}"/>
              </a:ext>
            </a:extLst>
          </p:cNvPr>
          <p:cNvSpPr/>
          <p:nvPr/>
        </p:nvSpPr>
        <p:spPr>
          <a:xfrm>
            <a:off x="4892074" y="1987282"/>
            <a:ext cx="630776" cy="6307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nvGrpSpPr>
          <p:cNvPr id="47" name="Group 46">
            <a:extLst>
              <a:ext uri="{FF2B5EF4-FFF2-40B4-BE49-F238E27FC236}">
                <a16:creationId xmlns:a16="http://schemas.microsoft.com/office/drawing/2014/main" id="{16058D88-E18F-4AC6-8C62-FD68E4B7246A}"/>
              </a:ext>
            </a:extLst>
          </p:cNvPr>
          <p:cNvGrpSpPr/>
          <p:nvPr/>
        </p:nvGrpSpPr>
        <p:grpSpPr>
          <a:xfrm>
            <a:off x="5853727" y="3102748"/>
            <a:ext cx="5365579" cy="733867"/>
            <a:chOff x="1758834" y="1773770"/>
            <a:chExt cx="2741158" cy="733867"/>
          </a:xfrm>
        </p:grpSpPr>
        <p:sp>
          <p:nvSpPr>
            <p:cNvPr id="48" name="TextBox 47">
              <a:extLst>
                <a:ext uri="{FF2B5EF4-FFF2-40B4-BE49-F238E27FC236}">
                  <a16:creationId xmlns:a16="http://schemas.microsoft.com/office/drawing/2014/main" id="{8E435EA0-26D4-4CED-93DD-4F1353AD4054}"/>
                </a:ext>
              </a:extLst>
            </p:cNvPr>
            <p:cNvSpPr txBox="1"/>
            <p:nvPr/>
          </p:nvSpPr>
          <p:spPr>
            <a:xfrm>
              <a:off x="1758834" y="2045972"/>
              <a:ext cx="274115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65000"/>
                      <a:lumOff val="35000"/>
                    </a:schemeClr>
                  </a:solidFill>
                  <a:cs typeface="Arial" pitchFamily="34" charset="0"/>
                </a:rPr>
                <a:t>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05B8C1CC-32EA-48D7-B5E8-4D3ECE32ABD8}"/>
                </a:ext>
              </a:extLst>
            </p:cNvPr>
            <p:cNvSpPr txBox="1"/>
            <p:nvPr/>
          </p:nvSpPr>
          <p:spPr>
            <a:xfrm>
              <a:off x="1758834" y="1773770"/>
              <a:ext cx="274115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Contents Here</a:t>
              </a:r>
              <a:endParaRPr lang="ko-KR" altLang="en-US" sz="1400" b="1" dirty="0">
                <a:solidFill>
                  <a:schemeClr val="tx1">
                    <a:lumMod val="75000"/>
                    <a:lumOff val="25000"/>
                  </a:schemeClr>
                </a:solidFill>
                <a:cs typeface="Arial" pitchFamily="34" charset="0"/>
              </a:endParaRPr>
            </a:p>
          </p:txBody>
        </p:sp>
      </p:grpSp>
      <p:grpSp>
        <p:nvGrpSpPr>
          <p:cNvPr id="50" name="Group 49">
            <a:extLst>
              <a:ext uri="{FF2B5EF4-FFF2-40B4-BE49-F238E27FC236}">
                <a16:creationId xmlns:a16="http://schemas.microsoft.com/office/drawing/2014/main" id="{47D01D44-EB1F-4D23-A5DD-FAC4F129652F}"/>
              </a:ext>
            </a:extLst>
          </p:cNvPr>
          <p:cNvGrpSpPr/>
          <p:nvPr/>
        </p:nvGrpSpPr>
        <p:grpSpPr>
          <a:xfrm>
            <a:off x="5853727" y="4221500"/>
            <a:ext cx="5365579" cy="733867"/>
            <a:chOff x="1758834" y="1773770"/>
            <a:chExt cx="2741158" cy="733867"/>
          </a:xfrm>
        </p:grpSpPr>
        <p:sp>
          <p:nvSpPr>
            <p:cNvPr id="51" name="TextBox 50">
              <a:extLst>
                <a:ext uri="{FF2B5EF4-FFF2-40B4-BE49-F238E27FC236}">
                  <a16:creationId xmlns:a16="http://schemas.microsoft.com/office/drawing/2014/main" id="{BE483B84-1871-4EE1-84CE-30C007FDC8AA}"/>
                </a:ext>
              </a:extLst>
            </p:cNvPr>
            <p:cNvSpPr txBox="1"/>
            <p:nvPr/>
          </p:nvSpPr>
          <p:spPr>
            <a:xfrm>
              <a:off x="1758834" y="2045972"/>
              <a:ext cx="274115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65000"/>
                      <a:lumOff val="35000"/>
                    </a:schemeClr>
                  </a:solidFill>
                  <a:cs typeface="Arial" pitchFamily="34" charset="0"/>
                </a:rPr>
                <a:t>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F5988564-52A0-4963-9DC2-AFA75D1D0716}"/>
                </a:ext>
              </a:extLst>
            </p:cNvPr>
            <p:cNvSpPr txBox="1"/>
            <p:nvPr/>
          </p:nvSpPr>
          <p:spPr>
            <a:xfrm>
              <a:off x="1758834" y="1773770"/>
              <a:ext cx="274115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Contents Here</a:t>
              </a:r>
              <a:endParaRPr lang="ko-KR" altLang="en-US" sz="1400" b="1" dirty="0">
                <a:solidFill>
                  <a:schemeClr val="tx1">
                    <a:lumMod val="75000"/>
                    <a:lumOff val="25000"/>
                  </a:schemeClr>
                </a:solidFill>
                <a:cs typeface="Arial" pitchFamily="34" charset="0"/>
              </a:endParaRPr>
            </a:p>
          </p:txBody>
        </p:sp>
      </p:grpSp>
      <p:grpSp>
        <p:nvGrpSpPr>
          <p:cNvPr id="53" name="Group 52">
            <a:extLst>
              <a:ext uri="{FF2B5EF4-FFF2-40B4-BE49-F238E27FC236}">
                <a16:creationId xmlns:a16="http://schemas.microsoft.com/office/drawing/2014/main" id="{CEE9CD6E-E9D0-499F-B451-1697AC1467AC}"/>
              </a:ext>
            </a:extLst>
          </p:cNvPr>
          <p:cNvGrpSpPr/>
          <p:nvPr/>
        </p:nvGrpSpPr>
        <p:grpSpPr>
          <a:xfrm>
            <a:off x="5853727" y="5340252"/>
            <a:ext cx="5365579" cy="733867"/>
            <a:chOff x="1758834" y="1773770"/>
            <a:chExt cx="2741158" cy="733867"/>
          </a:xfrm>
        </p:grpSpPr>
        <p:sp>
          <p:nvSpPr>
            <p:cNvPr id="54" name="TextBox 53">
              <a:extLst>
                <a:ext uri="{FF2B5EF4-FFF2-40B4-BE49-F238E27FC236}">
                  <a16:creationId xmlns:a16="http://schemas.microsoft.com/office/drawing/2014/main" id="{00F938FA-CB19-430F-B92D-918BC5663079}"/>
                </a:ext>
              </a:extLst>
            </p:cNvPr>
            <p:cNvSpPr txBox="1"/>
            <p:nvPr/>
          </p:nvSpPr>
          <p:spPr>
            <a:xfrm>
              <a:off x="1758834" y="2045972"/>
              <a:ext cx="274115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65000"/>
                      <a:lumOff val="35000"/>
                    </a:schemeClr>
                  </a:solidFill>
                  <a:cs typeface="Arial" pitchFamily="34" charset="0"/>
                </a:rPr>
                <a:t>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B2A9D766-E0E6-45BC-A3C1-C388259A97E4}"/>
                </a:ext>
              </a:extLst>
            </p:cNvPr>
            <p:cNvSpPr txBox="1"/>
            <p:nvPr/>
          </p:nvSpPr>
          <p:spPr>
            <a:xfrm>
              <a:off x="1758834" y="1773770"/>
              <a:ext cx="274115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Contents Here</a:t>
              </a:r>
              <a:endParaRPr lang="ko-KR" altLang="en-US" sz="1400" b="1" dirty="0">
                <a:solidFill>
                  <a:schemeClr val="tx1">
                    <a:lumMod val="75000"/>
                    <a:lumOff val="25000"/>
                  </a:schemeClr>
                </a:solidFill>
                <a:cs typeface="Arial" pitchFamily="34" charset="0"/>
              </a:endParaRPr>
            </a:p>
          </p:txBody>
        </p:sp>
      </p:grpSp>
      <p:grpSp>
        <p:nvGrpSpPr>
          <p:cNvPr id="56" name="Group 55">
            <a:extLst>
              <a:ext uri="{FF2B5EF4-FFF2-40B4-BE49-F238E27FC236}">
                <a16:creationId xmlns:a16="http://schemas.microsoft.com/office/drawing/2014/main" id="{70A75089-C660-472F-A81F-8E5DC260E916}"/>
              </a:ext>
            </a:extLst>
          </p:cNvPr>
          <p:cNvGrpSpPr/>
          <p:nvPr/>
        </p:nvGrpSpPr>
        <p:grpSpPr>
          <a:xfrm>
            <a:off x="5853727" y="1935737"/>
            <a:ext cx="5365579" cy="733867"/>
            <a:chOff x="1758834" y="1773770"/>
            <a:chExt cx="2741158" cy="733867"/>
          </a:xfrm>
        </p:grpSpPr>
        <p:sp>
          <p:nvSpPr>
            <p:cNvPr id="57" name="TextBox 56">
              <a:extLst>
                <a:ext uri="{FF2B5EF4-FFF2-40B4-BE49-F238E27FC236}">
                  <a16:creationId xmlns:a16="http://schemas.microsoft.com/office/drawing/2014/main" id="{EB1CB95B-3AF2-40F1-80EF-D81FE0BB8B33}"/>
                </a:ext>
              </a:extLst>
            </p:cNvPr>
            <p:cNvSpPr txBox="1"/>
            <p:nvPr/>
          </p:nvSpPr>
          <p:spPr>
            <a:xfrm>
              <a:off x="1758834" y="2045972"/>
              <a:ext cx="274115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65000"/>
                      <a:lumOff val="35000"/>
                    </a:schemeClr>
                  </a:solidFill>
                  <a:cs typeface="Arial" pitchFamily="34" charset="0"/>
                </a:rPr>
                <a:t> 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58" name="TextBox 57">
              <a:extLst>
                <a:ext uri="{FF2B5EF4-FFF2-40B4-BE49-F238E27FC236}">
                  <a16:creationId xmlns:a16="http://schemas.microsoft.com/office/drawing/2014/main" id="{B3EAC87D-015D-47E5-BD7F-E7B1AA3FE2C5}"/>
                </a:ext>
              </a:extLst>
            </p:cNvPr>
            <p:cNvSpPr txBox="1"/>
            <p:nvPr/>
          </p:nvSpPr>
          <p:spPr>
            <a:xfrm>
              <a:off x="1758834" y="1773770"/>
              <a:ext cx="274115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Contents Here</a:t>
              </a:r>
              <a:endParaRPr lang="ko-KR" altLang="en-US" sz="1400" b="1" dirty="0">
                <a:solidFill>
                  <a:schemeClr val="tx1">
                    <a:lumMod val="75000"/>
                    <a:lumOff val="25000"/>
                  </a:schemeClr>
                </a:solidFill>
                <a:cs typeface="Arial" pitchFamily="34" charset="0"/>
              </a:endParaRPr>
            </a:p>
          </p:txBody>
        </p:sp>
      </p:grpSp>
      <p:sp>
        <p:nvSpPr>
          <p:cNvPr id="59" name="Isosceles Triangle 51">
            <a:extLst>
              <a:ext uri="{FF2B5EF4-FFF2-40B4-BE49-F238E27FC236}">
                <a16:creationId xmlns:a16="http://schemas.microsoft.com/office/drawing/2014/main" id="{43B3DE2A-19E2-492B-AACE-07612158FE72}"/>
              </a:ext>
            </a:extLst>
          </p:cNvPr>
          <p:cNvSpPr/>
          <p:nvPr/>
        </p:nvSpPr>
        <p:spPr>
          <a:xfrm>
            <a:off x="5055004" y="5595387"/>
            <a:ext cx="304917" cy="2235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60" name="Rounded Rectangle 27">
            <a:extLst>
              <a:ext uri="{FF2B5EF4-FFF2-40B4-BE49-F238E27FC236}">
                <a16:creationId xmlns:a16="http://schemas.microsoft.com/office/drawing/2014/main" id="{EE0FA475-ABC7-4D7F-BF03-80E4662E2B7A}"/>
              </a:ext>
            </a:extLst>
          </p:cNvPr>
          <p:cNvSpPr/>
          <p:nvPr/>
        </p:nvSpPr>
        <p:spPr>
          <a:xfrm>
            <a:off x="5048890" y="2180865"/>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61" name="Rounded Rectangle 7">
            <a:extLst>
              <a:ext uri="{FF2B5EF4-FFF2-40B4-BE49-F238E27FC236}">
                <a16:creationId xmlns:a16="http://schemas.microsoft.com/office/drawing/2014/main" id="{D2C45F70-05C1-4F4B-BD00-7322493E0765}"/>
              </a:ext>
            </a:extLst>
          </p:cNvPr>
          <p:cNvSpPr/>
          <p:nvPr/>
        </p:nvSpPr>
        <p:spPr>
          <a:xfrm>
            <a:off x="5046244" y="3330552"/>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62" name="Round Same Side Corner Rectangle 36">
            <a:extLst>
              <a:ext uri="{FF2B5EF4-FFF2-40B4-BE49-F238E27FC236}">
                <a16:creationId xmlns:a16="http://schemas.microsoft.com/office/drawing/2014/main" id="{888A8C08-534F-4F43-98F4-6A02EE00C174}"/>
              </a:ext>
            </a:extLst>
          </p:cNvPr>
          <p:cNvSpPr/>
          <p:nvPr/>
        </p:nvSpPr>
        <p:spPr>
          <a:xfrm>
            <a:off x="5043652" y="4458922"/>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grpSp>
        <p:nvGrpSpPr>
          <p:cNvPr id="33" name="Grupo 32">
            <a:extLst>
              <a:ext uri="{FF2B5EF4-FFF2-40B4-BE49-F238E27FC236}">
                <a16:creationId xmlns:a16="http://schemas.microsoft.com/office/drawing/2014/main" id="{85AE6B94-24D2-45B9-BEAF-F6E1842E4528}"/>
              </a:ext>
            </a:extLst>
          </p:cNvPr>
          <p:cNvGrpSpPr/>
          <p:nvPr/>
        </p:nvGrpSpPr>
        <p:grpSpPr>
          <a:xfrm>
            <a:off x="612631" y="2228951"/>
            <a:ext cx="3419176" cy="4524365"/>
            <a:chOff x="1550810" y="5998351"/>
            <a:chExt cx="1562146" cy="2067082"/>
          </a:xfrm>
        </p:grpSpPr>
        <p:sp>
          <p:nvSpPr>
            <p:cNvPr id="34" name="Freeform 84539">
              <a:extLst>
                <a:ext uri="{FF2B5EF4-FFF2-40B4-BE49-F238E27FC236}">
                  <a16:creationId xmlns:a16="http://schemas.microsoft.com/office/drawing/2014/main" id="{5C1FDAB9-B770-42DE-BE26-3281F8DAC0AE}"/>
                </a:ext>
              </a:extLst>
            </p:cNvPr>
            <p:cNvSpPr>
              <a:spLocks noEditPoints="1"/>
            </p:cNvSpPr>
            <p:nvPr/>
          </p:nvSpPr>
          <p:spPr bwMode="auto">
            <a:xfrm>
              <a:off x="1550810" y="5998351"/>
              <a:ext cx="1562146" cy="2067082"/>
            </a:xfrm>
            <a:custGeom>
              <a:avLst/>
              <a:gdLst>
                <a:gd name="T0" fmla="*/ 208 w 987"/>
                <a:gd name="T1" fmla="*/ 1198 h 1305"/>
                <a:gd name="T2" fmla="*/ 243 w 987"/>
                <a:gd name="T3" fmla="*/ 1086 h 1305"/>
                <a:gd name="T4" fmla="*/ 233 w 987"/>
                <a:gd name="T5" fmla="*/ 1067 h 1305"/>
                <a:gd name="T6" fmla="*/ 81 w 987"/>
                <a:gd name="T7" fmla="*/ 1126 h 1305"/>
                <a:gd name="T8" fmla="*/ 15 w 987"/>
                <a:gd name="T9" fmla="*/ 1018 h 1305"/>
                <a:gd name="T10" fmla="*/ 159 w 987"/>
                <a:gd name="T11" fmla="*/ 888 h 1305"/>
                <a:gd name="T12" fmla="*/ 158 w 987"/>
                <a:gd name="T13" fmla="*/ 793 h 1305"/>
                <a:gd name="T14" fmla="*/ 181 w 987"/>
                <a:gd name="T15" fmla="*/ 666 h 1305"/>
                <a:gd name="T16" fmla="*/ 205 w 987"/>
                <a:gd name="T17" fmla="*/ 556 h 1305"/>
                <a:gd name="T18" fmla="*/ 326 w 987"/>
                <a:gd name="T19" fmla="*/ 433 h 1305"/>
                <a:gd name="T20" fmla="*/ 407 w 987"/>
                <a:gd name="T21" fmla="*/ 377 h 1305"/>
                <a:gd name="T22" fmla="*/ 371 w 987"/>
                <a:gd name="T23" fmla="*/ 295 h 1305"/>
                <a:gd name="T24" fmla="*/ 379 w 987"/>
                <a:gd name="T25" fmla="*/ 269 h 1305"/>
                <a:gd name="T26" fmla="*/ 354 w 987"/>
                <a:gd name="T27" fmla="*/ 236 h 1305"/>
                <a:gd name="T28" fmla="*/ 356 w 987"/>
                <a:gd name="T29" fmla="*/ 74 h 1305"/>
                <a:gd name="T30" fmla="*/ 573 w 987"/>
                <a:gd name="T31" fmla="*/ 12 h 1305"/>
                <a:gd name="T32" fmla="*/ 661 w 987"/>
                <a:gd name="T33" fmla="*/ 143 h 1305"/>
                <a:gd name="T34" fmla="*/ 700 w 987"/>
                <a:gd name="T35" fmla="*/ 159 h 1305"/>
                <a:gd name="T36" fmla="*/ 659 w 987"/>
                <a:gd name="T37" fmla="*/ 239 h 1305"/>
                <a:gd name="T38" fmla="*/ 672 w 987"/>
                <a:gd name="T39" fmla="*/ 309 h 1305"/>
                <a:gd name="T40" fmla="*/ 666 w 987"/>
                <a:gd name="T41" fmla="*/ 344 h 1305"/>
                <a:gd name="T42" fmla="*/ 631 w 987"/>
                <a:gd name="T43" fmla="*/ 426 h 1305"/>
                <a:gd name="T44" fmla="*/ 565 w 987"/>
                <a:gd name="T45" fmla="*/ 410 h 1305"/>
                <a:gd name="T46" fmla="*/ 535 w 987"/>
                <a:gd name="T47" fmla="*/ 407 h 1305"/>
                <a:gd name="T48" fmla="*/ 633 w 987"/>
                <a:gd name="T49" fmla="*/ 513 h 1305"/>
                <a:gd name="T50" fmla="*/ 681 w 987"/>
                <a:gd name="T51" fmla="*/ 606 h 1305"/>
                <a:gd name="T52" fmla="*/ 738 w 987"/>
                <a:gd name="T53" fmla="*/ 681 h 1305"/>
                <a:gd name="T54" fmla="*/ 967 w 987"/>
                <a:gd name="T55" fmla="*/ 665 h 1305"/>
                <a:gd name="T56" fmla="*/ 974 w 987"/>
                <a:gd name="T57" fmla="*/ 785 h 1305"/>
                <a:gd name="T58" fmla="*/ 923 w 987"/>
                <a:gd name="T59" fmla="*/ 901 h 1305"/>
                <a:gd name="T60" fmla="*/ 896 w 987"/>
                <a:gd name="T61" fmla="*/ 1030 h 1305"/>
                <a:gd name="T62" fmla="*/ 898 w 987"/>
                <a:gd name="T63" fmla="*/ 1067 h 1305"/>
                <a:gd name="T64" fmla="*/ 869 w 987"/>
                <a:gd name="T65" fmla="*/ 1140 h 1305"/>
                <a:gd name="T66" fmla="*/ 768 w 987"/>
                <a:gd name="T67" fmla="*/ 1174 h 1305"/>
                <a:gd name="T68" fmla="*/ 187 w 987"/>
                <a:gd name="T69" fmla="*/ 1305 h 1305"/>
                <a:gd name="T70" fmla="*/ 871 w 987"/>
                <a:gd name="T71" fmla="*/ 896 h 1305"/>
                <a:gd name="T72" fmla="*/ 827 w 987"/>
                <a:gd name="T73" fmla="*/ 816 h 1305"/>
                <a:gd name="T74" fmla="*/ 749 w 987"/>
                <a:gd name="T75" fmla="*/ 799 h 1305"/>
                <a:gd name="T76" fmla="*/ 687 w 987"/>
                <a:gd name="T77" fmla="*/ 906 h 1305"/>
                <a:gd name="T78" fmla="*/ 753 w 987"/>
                <a:gd name="T79" fmla="*/ 980 h 1305"/>
                <a:gd name="T80" fmla="*/ 807 w 987"/>
                <a:gd name="T81" fmla="*/ 1005 h 1305"/>
                <a:gd name="T82" fmla="*/ 898 w 987"/>
                <a:gd name="T83" fmla="*/ 1012 h 1305"/>
                <a:gd name="T84" fmla="*/ 764 w 987"/>
                <a:gd name="T85" fmla="*/ 1166 h 1305"/>
                <a:gd name="T86" fmla="*/ 732 w 987"/>
                <a:gd name="T87" fmla="*/ 1148 h 1305"/>
                <a:gd name="T88" fmla="*/ 683 w 987"/>
                <a:gd name="T89" fmla="*/ 1119 h 1305"/>
                <a:gd name="T90" fmla="*/ 592 w 987"/>
                <a:gd name="T91" fmla="*/ 1071 h 1305"/>
                <a:gd name="T92" fmla="*/ 687 w 987"/>
                <a:gd name="T93" fmla="*/ 1256 h 1305"/>
                <a:gd name="T94" fmla="*/ 824 w 987"/>
                <a:gd name="T95" fmla="*/ 834 h 1305"/>
                <a:gd name="T96" fmla="*/ 901 w 987"/>
                <a:gd name="T97" fmla="*/ 898 h 1305"/>
                <a:gd name="T98" fmla="*/ 851 w 987"/>
                <a:gd name="T99" fmla="*/ 1130 h 1305"/>
                <a:gd name="T100" fmla="*/ 824 w 987"/>
                <a:gd name="T101" fmla="*/ 1151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7" h="1305">
                  <a:moveTo>
                    <a:pt x="187" y="1305"/>
                  </a:moveTo>
                  <a:cubicBezTo>
                    <a:pt x="192" y="1291"/>
                    <a:pt x="196" y="1276"/>
                    <a:pt x="200" y="1262"/>
                  </a:cubicBezTo>
                  <a:cubicBezTo>
                    <a:pt x="201" y="1258"/>
                    <a:pt x="201" y="1254"/>
                    <a:pt x="201" y="1250"/>
                  </a:cubicBezTo>
                  <a:cubicBezTo>
                    <a:pt x="200" y="1233"/>
                    <a:pt x="203" y="1215"/>
                    <a:pt x="208" y="1198"/>
                  </a:cubicBezTo>
                  <a:cubicBezTo>
                    <a:pt x="213" y="1183"/>
                    <a:pt x="217" y="1167"/>
                    <a:pt x="222" y="1152"/>
                  </a:cubicBezTo>
                  <a:cubicBezTo>
                    <a:pt x="226" y="1139"/>
                    <a:pt x="229" y="1126"/>
                    <a:pt x="233" y="1114"/>
                  </a:cubicBezTo>
                  <a:cubicBezTo>
                    <a:pt x="233" y="1113"/>
                    <a:pt x="233" y="1112"/>
                    <a:pt x="234" y="1112"/>
                  </a:cubicBezTo>
                  <a:cubicBezTo>
                    <a:pt x="240" y="1104"/>
                    <a:pt x="241" y="1095"/>
                    <a:pt x="243" y="1086"/>
                  </a:cubicBezTo>
                  <a:cubicBezTo>
                    <a:pt x="244" y="1080"/>
                    <a:pt x="248" y="1076"/>
                    <a:pt x="251" y="1071"/>
                  </a:cubicBezTo>
                  <a:cubicBezTo>
                    <a:pt x="253" y="1067"/>
                    <a:pt x="256" y="1064"/>
                    <a:pt x="258" y="1061"/>
                  </a:cubicBezTo>
                  <a:cubicBezTo>
                    <a:pt x="258" y="1060"/>
                    <a:pt x="258" y="1060"/>
                    <a:pt x="257" y="1059"/>
                  </a:cubicBezTo>
                  <a:cubicBezTo>
                    <a:pt x="249" y="1062"/>
                    <a:pt x="241" y="1064"/>
                    <a:pt x="233" y="1067"/>
                  </a:cubicBezTo>
                  <a:cubicBezTo>
                    <a:pt x="220" y="1072"/>
                    <a:pt x="207" y="1077"/>
                    <a:pt x="195" y="1083"/>
                  </a:cubicBezTo>
                  <a:cubicBezTo>
                    <a:pt x="168" y="1093"/>
                    <a:pt x="141" y="1104"/>
                    <a:pt x="114" y="1115"/>
                  </a:cubicBezTo>
                  <a:cubicBezTo>
                    <a:pt x="105" y="1119"/>
                    <a:pt x="96" y="1123"/>
                    <a:pt x="87" y="1126"/>
                  </a:cubicBezTo>
                  <a:cubicBezTo>
                    <a:pt x="85" y="1127"/>
                    <a:pt x="82" y="1127"/>
                    <a:pt x="81" y="1126"/>
                  </a:cubicBezTo>
                  <a:cubicBezTo>
                    <a:pt x="65" y="1111"/>
                    <a:pt x="49" y="1095"/>
                    <a:pt x="42" y="1075"/>
                  </a:cubicBezTo>
                  <a:cubicBezTo>
                    <a:pt x="37" y="1062"/>
                    <a:pt x="35" y="1049"/>
                    <a:pt x="33" y="1036"/>
                  </a:cubicBezTo>
                  <a:cubicBezTo>
                    <a:pt x="32" y="1031"/>
                    <a:pt x="31" y="1028"/>
                    <a:pt x="26" y="1028"/>
                  </a:cubicBezTo>
                  <a:cubicBezTo>
                    <a:pt x="20" y="1027"/>
                    <a:pt x="17" y="1023"/>
                    <a:pt x="15" y="1018"/>
                  </a:cubicBezTo>
                  <a:cubicBezTo>
                    <a:pt x="7" y="1000"/>
                    <a:pt x="1" y="982"/>
                    <a:pt x="1" y="962"/>
                  </a:cubicBezTo>
                  <a:cubicBezTo>
                    <a:pt x="0" y="952"/>
                    <a:pt x="4" y="945"/>
                    <a:pt x="13" y="942"/>
                  </a:cubicBezTo>
                  <a:cubicBezTo>
                    <a:pt x="31" y="935"/>
                    <a:pt x="49" y="928"/>
                    <a:pt x="66" y="922"/>
                  </a:cubicBezTo>
                  <a:cubicBezTo>
                    <a:pt x="97" y="911"/>
                    <a:pt x="127" y="900"/>
                    <a:pt x="159" y="888"/>
                  </a:cubicBezTo>
                  <a:cubicBezTo>
                    <a:pt x="156" y="880"/>
                    <a:pt x="153" y="872"/>
                    <a:pt x="151" y="864"/>
                  </a:cubicBezTo>
                  <a:cubicBezTo>
                    <a:pt x="149" y="854"/>
                    <a:pt x="149" y="844"/>
                    <a:pt x="149" y="833"/>
                  </a:cubicBezTo>
                  <a:cubicBezTo>
                    <a:pt x="148" y="830"/>
                    <a:pt x="152" y="826"/>
                    <a:pt x="153" y="823"/>
                  </a:cubicBezTo>
                  <a:cubicBezTo>
                    <a:pt x="155" y="813"/>
                    <a:pt x="156" y="803"/>
                    <a:pt x="158" y="793"/>
                  </a:cubicBezTo>
                  <a:cubicBezTo>
                    <a:pt x="161" y="778"/>
                    <a:pt x="165" y="763"/>
                    <a:pt x="168" y="748"/>
                  </a:cubicBezTo>
                  <a:cubicBezTo>
                    <a:pt x="170" y="738"/>
                    <a:pt x="171" y="727"/>
                    <a:pt x="172" y="716"/>
                  </a:cubicBezTo>
                  <a:cubicBezTo>
                    <a:pt x="174" y="702"/>
                    <a:pt x="176" y="689"/>
                    <a:pt x="178" y="675"/>
                  </a:cubicBezTo>
                  <a:cubicBezTo>
                    <a:pt x="178" y="672"/>
                    <a:pt x="180" y="669"/>
                    <a:pt x="181" y="666"/>
                  </a:cubicBezTo>
                  <a:cubicBezTo>
                    <a:pt x="184" y="661"/>
                    <a:pt x="187" y="656"/>
                    <a:pt x="189" y="650"/>
                  </a:cubicBezTo>
                  <a:cubicBezTo>
                    <a:pt x="191" y="644"/>
                    <a:pt x="193" y="638"/>
                    <a:pt x="195" y="632"/>
                  </a:cubicBezTo>
                  <a:cubicBezTo>
                    <a:pt x="196" y="624"/>
                    <a:pt x="198" y="615"/>
                    <a:pt x="198" y="607"/>
                  </a:cubicBezTo>
                  <a:cubicBezTo>
                    <a:pt x="198" y="589"/>
                    <a:pt x="200" y="572"/>
                    <a:pt x="205" y="556"/>
                  </a:cubicBezTo>
                  <a:cubicBezTo>
                    <a:pt x="208" y="547"/>
                    <a:pt x="210" y="537"/>
                    <a:pt x="213" y="528"/>
                  </a:cubicBezTo>
                  <a:cubicBezTo>
                    <a:pt x="219" y="507"/>
                    <a:pt x="230" y="487"/>
                    <a:pt x="245" y="470"/>
                  </a:cubicBezTo>
                  <a:cubicBezTo>
                    <a:pt x="252" y="463"/>
                    <a:pt x="261" y="458"/>
                    <a:pt x="271" y="455"/>
                  </a:cubicBezTo>
                  <a:cubicBezTo>
                    <a:pt x="289" y="448"/>
                    <a:pt x="308" y="440"/>
                    <a:pt x="326" y="433"/>
                  </a:cubicBezTo>
                  <a:cubicBezTo>
                    <a:pt x="340" y="428"/>
                    <a:pt x="354" y="422"/>
                    <a:pt x="369" y="417"/>
                  </a:cubicBezTo>
                  <a:cubicBezTo>
                    <a:pt x="375" y="414"/>
                    <a:pt x="382" y="412"/>
                    <a:pt x="387" y="408"/>
                  </a:cubicBezTo>
                  <a:cubicBezTo>
                    <a:pt x="391" y="405"/>
                    <a:pt x="394" y="400"/>
                    <a:pt x="397" y="395"/>
                  </a:cubicBezTo>
                  <a:cubicBezTo>
                    <a:pt x="401" y="389"/>
                    <a:pt x="404" y="383"/>
                    <a:pt x="407" y="377"/>
                  </a:cubicBezTo>
                  <a:cubicBezTo>
                    <a:pt x="410" y="373"/>
                    <a:pt x="413" y="368"/>
                    <a:pt x="417" y="365"/>
                  </a:cubicBezTo>
                  <a:cubicBezTo>
                    <a:pt x="424" y="359"/>
                    <a:pt x="425" y="351"/>
                    <a:pt x="418" y="344"/>
                  </a:cubicBezTo>
                  <a:cubicBezTo>
                    <a:pt x="415" y="341"/>
                    <a:pt x="411" y="340"/>
                    <a:pt x="408" y="338"/>
                  </a:cubicBezTo>
                  <a:cubicBezTo>
                    <a:pt x="388" y="330"/>
                    <a:pt x="379" y="313"/>
                    <a:pt x="371" y="295"/>
                  </a:cubicBezTo>
                  <a:cubicBezTo>
                    <a:pt x="370" y="293"/>
                    <a:pt x="372" y="291"/>
                    <a:pt x="373" y="289"/>
                  </a:cubicBezTo>
                  <a:cubicBezTo>
                    <a:pt x="374" y="288"/>
                    <a:pt x="375" y="288"/>
                    <a:pt x="376" y="287"/>
                  </a:cubicBezTo>
                  <a:cubicBezTo>
                    <a:pt x="377" y="286"/>
                    <a:pt x="378" y="285"/>
                    <a:pt x="377" y="285"/>
                  </a:cubicBezTo>
                  <a:cubicBezTo>
                    <a:pt x="373" y="279"/>
                    <a:pt x="382" y="275"/>
                    <a:pt x="379" y="269"/>
                  </a:cubicBezTo>
                  <a:cubicBezTo>
                    <a:pt x="374" y="259"/>
                    <a:pt x="374" y="259"/>
                    <a:pt x="363" y="261"/>
                  </a:cubicBezTo>
                  <a:cubicBezTo>
                    <a:pt x="359" y="261"/>
                    <a:pt x="354" y="260"/>
                    <a:pt x="350" y="258"/>
                  </a:cubicBezTo>
                  <a:cubicBezTo>
                    <a:pt x="346" y="256"/>
                    <a:pt x="345" y="246"/>
                    <a:pt x="351" y="244"/>
                  </a:cubicBezTo>
                  <a:cubicBezTo>
                    <a:pt x="356" y="243"/>
                    <a:pt x="356" y="240"/>
                    <a:pt x="354" y="236"/>
                  </a:cubicBezTo>
                  <a:cubicBezTo>
                    <a:pt x="352" y="231"/>
                    <a:pt x="352" y="225"/>
                    <a:pt x="351" y="220"/>
                  </a:cubicBezTo>
                  <a:cubicBezTo>
                    <a:pt x="349" y="212"/>
                    <a:pt x="347" y="205"/>
                    <a:pt x="345" y="197"/>
                  </a:cubicBezTo>
                  <a:cubicBezTo>
                    <a:pt x="340" y="180"/>
                    <a:pt x="335" y="163"/>
                    <a:pt x="335" y="145"/>
                  </a:cubicBezTo>
                  <a:cubicBezTo>
                    <a:pt x="333" y="119"/>
                    <a:pt x="342" y="95"/>
                    <a:pt x="356" y="74"/>
                  </a:cubicBezTo>
                  <a:cubicBezTo>
                    <a:pt x="371" y="50"/>
                    <a:pt x="394" y="35"/>
                    <a:pt x="420" y="24"/>
                  </a:cubicBezTo>
                  <a:cubicBezTo>
                    <a:pt x="439" y="16"/>
                    <a:pt x="458" y="11"/>
                    <a:pt x="478" y="6"/>
                  </a:cubicBezTo>
                  <a:cubicBezTo>
                    <a:pt x="505" y="0"/>
                    <a:pt x="532" y="0"/>
                    <a:pt x="559" y="5"/>
                  </a:cubicBezTo>
                  <a:cubicBezTo>
                    <a:pt x="564" y="5"/>
                    <a:pt x="569" y="8"/>
                    <a:pt x="573" y="12"/>
                  </a:cubicBezTo>
                  <a:cubicBezTo>
                    <a:pt x="585" y="24"/>
                    <a:pt x="597" y="36"/>
                    <a:pt x="608" y="49"/>
                  </a:cubicBezTo>
                  <a:cubicBezTo>
                    <a:pt x="617" y="60"/>
                    <a:pt x="624" y="74"/>
                    <a:pt x="631" y="87"/>
                  </a:cubicBezTo>
                  <a:cubicBezTo>
                    <a:pt x="640" y="104"/>
                    <a:pt x="647" y="122"/>
                    <a:pt x="655" y="139"/>
                  </a:cubicBezTo>
                  <a:cubicBezTo>
                    <a:pt x="656" y="141"/>
                    <a:pt x="659" y="143"/>
                    <a:pt x="661" y="143"/>
                  </a:cubicBezTo>
                  <a:cubicBezTo>
                    <a:pt x="677" y="147"/>
                    <a:pt x="694" y="151"/>
                    <a:pt x="710" y="154"/>
                  </a:cubicBezTo>
                  <a:cubicBezTo>
                    <a:pt x="712" y="155"/>
                    <a:pt x="714" y="156"/>
                    <a:pt x="716" y="158"/>
                  </a:cubicBezTo>
                  <a:cubicBezTo>
                    <a:pt x="716" y="158"/>
                    <a:pt x="716" y="159"/>
                    <a:pt x="715" y="159"/>
                  </a:cubicBezTo>
                  <a:cubicBezTo>
                    <a:pt x="710" y="159"/>
                    <a:pt x="705" y="159"/>
                    <a:pt x="700" y="159"/>
                  </a:cubicBezTo>
                  <a:cubicBezTo>
                    <a:pt x="684" y="160"/>
                    <a:pt x="668" y="161"/>
                    <a:pt x="652" y="162"/>
                  </a:cubicBezTo>
                  <a:cubicBezTo>
                    <a:pt x="647" y="162"/>
                    <a:pt x="644" y="169"/>
                    <a:pt x="645" y="173"/>
                  </a:cubicBezTo>
                  <a:cubicBezTo>
                    <a:pt x="649" y="186"/>
                    <a:pt x="653" y="200"/>
                    <a:pt x="656" y="214"/>
                  </a:cubicBezTo>
                  <a:cubicBezTo>
                    <a:pt x="658" y="222"/>
                    <a:pt x="659" y="231"/>
                    <a:pt x="659" y="239"/>
                  </a:cubicBezTo>
                  <a:cubicBezTo>
                    <a:pt x="660" y="242"/>
                    <a:pt x="656" y="244"/>
                    <a:pt x="653" y="247"/>
                  </a:cubicBezTo>
                  <a:cubicBezTo>
                    <a:pt x="658" y="256"/>
                    <a:pt x="664" y="263"/>
                    <a:pt x="670" y="272"/>
                  </a:cubicBezTo>
                  <a:cubicBezTo>
                    <a:pt x="674" y="279"/>
                    <a:pt x="679" y="286"/>
                    <a:pt x="682" y="293"/>
                  </a:cubicBezTo>
                  <a:cubicBezTo>
                    <a:pt x="685" y="301"/>
                    <a:pt x="680" y="308"/>
                    <a:pt x="672" y="309"/>
                  </a:cubicBezTo>
                  <a:cubicBezTo>
                    <a:pt x="668" y="310"/>
                    <a:pt x="665" y="310"/>
                    <a:pt x="661" y="310"/>
                  </a:cubicBezTo>
                  <a:cubicBezTo>
                    <a:pt x="661" y="315"/>
                    <a:pt x="661" y="319"/>
                    <a:pt x="662" y="324"/>
                  </a:cubicBezTo>
                  <a:cubicBezTo>
                    <a:pt x="662" y="326"/>
                    <a:pt x="662" y="329"/>
                    <a:pt x="662" y="331"/>
                  </a:cubicBezTo>
                  <a:cubicBezTo>
                    <a:pt x="660" y="336"/>
                    <a:pt x="660" y="340"/>
                    <a:pt x="666" y="344"/>
                  </a:cubicBezTo>
                  <a:cubicBezTo>
                    <a:pt x="668" y="346"/>
                    <a:pt x="668" y="353"/>
                    <a:pt x="667" y="355"/>
                  </a:cubicBezTo>
                  <a:cubicBezTo>
                    <a:pt x="661" y="365"/>
                    <a:pt x="663" y="373"/>
                    <a:pt x="668" y="381"/>
                  </a:cubicBezTo>
                  <a:cubicBezTo>
                    <a:pt x="675" y="392"/>
                    <a:pt x="668" y="403"/>
                    <a:pt x="660" y="408"/>
                  </a:cubicBezTo>
                  <a:cubicBezTo>
                    <a:pt x="650" y="414"/>
                    <a:pt x="641" y="420"/>
                    <a:pt x="631" y="426"/>
                  </a:cubicBezTo>
                  <a:cubicBezTo>
                    <a:pt x="620" y="434"/>
                    <a:pt x="610" y="441"/>
                    <a:pt x="599" y="449"/>
                  </a:cubicBezTo>
                  <a:cubicBezTo>
                    <a:pt x="597" y="450"/>
                    <a:pt x="595" y="452"/>
                    <a:pt x="593" y="453"/>
                  </a:cubicBezTo>
                  <a:cubicBezTo>
                    <a:pt x="592" y="447"/>
                    <a:pt x="592" y="441"/>
                    <a:pt x="590" y="435"/>
                  </a:cubicBezTo>
                  <a:cubicBezTo>
                    <a:pt x="585" y="423"/>
                    <a:pt x="575" y="416"/>
                    <a:pt x="565" y="410"/>
                  </a:cubicBezTo>
                  <a:cubicBezTo>
                    <a:pt x="547" y="399"/>
                    <a:pt x="528" y="390"/>
                    <a:pt x="507" y="383"/>
                  </a:cubicBezTo>
                  <a:cubicBezTo>
                    <a:pt x="482" y="374"/>
                    <a:pt x="456" y="369"/>
                    <a:pt x="429" y="367"/>
                  </a:cubicBezTo>
                  <a:cubicBezTo>
                    <a:pt x="439" y="370"/>
                    <a:pt x="450" y="372"/>
                    <a:pt x="460" y="375"/>
                  </a:cubicBezTo>
                  <a:cubicBezTo>
                    <a:pt x="487" y="383"/>
                    <a:pt x="513" y="390"/>
                    <a:pt x="535" y="407"/>
                  </a:cubicBezTo>
                  <a:cubicBezTo>
                    <a:pt x="545" y="413"/>
                    <a:pt x="553" y="421"/>
                    <a:pt x="562" y="428"/>
                  </a:cubicBezTo>
                  <a:cubicBezTo>
                    <a:pt x="572" y="437"/>
                    <a:pt x="583" y="446"/>
                    <a:pt x="592" y="456"/>
                  </a:cubicBezTo>
                  <a:cubicBezTo>
                    <a:pt x="601" y="466"/>
                    <a:pt x="608" y="477"/>
                    <a:pt x="616" y="488"/>
                  </a:cubicBezTo>
                  <a:cubicBezTo>
                    <a:pt x="622" y="496"/>
                    <a:pt x="627" y="505"/>
                    <a:pt x="633" y="513"/>
                  </a:cubicBezTo>
                  <a:cubicBezTo>
                    <a:pt x="639" y="521"/>
                    <a:pt x="645" y="528"/>
                    <a:pt x="651" y="535"/>
                  </a:cubicBezTo>
                  <a:cubicBezTo>
                    <a:pt x="655" y="542"/>
                    <a:pt x="659" y="549"/>
                    <a:pt x="663" y="556"/>
                  </a:cubicBezTo>
                  <a:cubicBezTo>
                    <a:pt x="667" y="565"/>
                    <a:pt x="671" y="573"/>
                    <a:pt x="674" y="582"/>
                  </a:cubicBezTo>
                  <a:cubicBezTo>
                    <a:pt x="677" y="590"/>
                    <a:pt x="679" y="598"/>
                    <a:pt x="681" y="606"/>
                  </a:cubicBezTo>
                  <a:cubicBezTo>
                    <a:pt x="684" y="617"/>
                    <a:pt x="686" y="627"/>
                    <a:pt x="689" y="638"/>
                  </a:cubicBezTo>
                  <a:cubicBezTo>
                    <a:pt x="693" y="653"/>
                    <a:pt x="697" y="668"/>
                    <a:pt x="701" y="684"/>
                  </a:cubicBezTo>
                  <a:cubicBezTo>
                    <a:pt x="702" y="687"/>
                    <a:pt x="703" y="689"/>
                    <a:pt x="704" y="693"/>
                  </a:cubicBezTo>
                  <a:cubicBezTo>
                    <a:pt x="715" y="689"/>
                    <a:pt x="727" y="685"/>
                    <a:pt x="738" y="681"/>
                  </a:cubicBezTo>
                  <a:cubicBezTo>
                    <a:pt x="773" y="669"/>
                    <a:pt x="809" y="656"/>
                    <a:pt x="844" y="643"/>
                  </a:cubicBezTo>
                  <a:cubicBezTo>
                    <a:pt x="870" y="633"/>
                    <a:pt x="897" y="623"/>
                    <a:pt x="924" y="614"/>
                  </a:cubicBezTo>
                  <a:cubicBezTo>
                    <a:pt x="935" y="610"/>
                    <a:pt x="940" y="612"/>
                    <a:pt x="948" y="622"/>
                  </a:cubicBezTo>
                  <a:cubicBezTo>
                    <a:pt x="957" y="635"/>
                    <a:pt x="963" y="650"/>
                    <a:pt x="967" y="665"/>
                  </a:cubicBezTo>
                  <a:cubicBezTo>
                    <a:pt x="969" y="671"/>
                    <a:pt x="969" y="676"/>
                    <a:pt x="965" y="681"/>
                  </a:cubicBezTo>
                  <a:cubicBezTo>
                    <a:pt x="964" y="682"/>
                    <a:pt x="964" y="687"/>
                    <a:pt x="965" y="688"/>
                  </a:cubicBezTo>
                  <a:cubicBezTo>
                    <a:pt x="985" y="712"/>
                    <a:pt x="987" y="740"/>
                    <a:pt x="986" y="769"/>
                  </a:cubicBezTo>
                  <a:cubicBezTo>
                    <a:pt x="985" y="784"/>
                    <a:pt x="987" y="780"/>
                    <a:pt x="974" y="785"/>
                  </a:cubicBezTo>
                  <a:cubicBezTo>
                    <a:pt x="939" y="797"/>
                    <a:pt x="904" y="809"/>
                    <a:pt x="868" y="821"/>
                  </a:cubicBezTo>
                  <a:cubicBezTo>
                    <a:pt x="866" y="822"/>
                    <a:pt x="864" y="823"/>
                    <a:pt x="861" y="825"/>
                  </a:cubicBezTo>
                  <a:cubicBezTo>
                    <a:pt x="866" y="831"/>
                    <a:pt x="870" y="836"/>
                    <a:pt x="875" y="842"/>
                  </a:cubicBezTo>
                  <a:cubicBezTo>
                    <a:pt x="891" y="861"/>
                    <a:pt x="907" y="881"/>
                    <a:pt x="923" y="901"/>
                  </a:cubicBezTo>
                  <a:cubicBezTo>
                    <a:pt x="934" y="914"/>
                    <a:pt x="945" y="927"/>
                    <a:pt x="955" y="941"/>
                  </a:cubicBezTo>
                  <a:cubicBezTo>
                    <a:pt x="963" y="951"/>
                    <a:pt x="962" y="956"/>
                    <a:pt x="954" y="965"/>
                  </a:cubicBezTo>
                  <a:cubicBezTo>
                    <a:pt x="938" y="983"/>
                    <a:pt x="922" y="1001"/>
                    <a:pt x="906" y="1018"/>
                  </a:cubicBezTo>
                  <a:cubicBezTo>
                    <a:pt x="903" y="1022"/>
                    <a:pt x="900" y="1025"/>
                    <a:pt x="896" y="1030"/>
                  </a:cubicBezTo>
                  <a:cubicBezTo>
                    <a:pt x="903" y="1036"/>
                    <a:pt x="910" y="1042"/>
                    <a:pt x="917" y="1048"/>
                  </a:cubicBezTo>
                  <a:cubicBezTo>
                    <a:pt x="921" y="1051"/>
                    <a:pt x="925" y="1054"/>
                    <a:pt x="922" y="1059"/>
                  </a:cubicBezTo>
                  <a:cubicBezTo>
                    <a:pt x="921" y="1062"/>
                    <a:pt x="917" y="1065"/>
                    <a:pt x="913" y="1066"/>
                  </a:cubicBezTo>
                  <a:cubicBezTo>
                    <a:pt x="909" y="1067"/>
                    <a:pt x="903" y="1067"/>
                    <a:pt x="898" y="1067"/>
                  </a:cubicBezTo>
                  <a:cubicBezTo>
                    <a:pt x="898" y="1071"/>
                    <a:pt x="899" y="1074"/>
                    <a:pt x="900" y="1077"/>
                  </a:cubicBezTo>
                  <a:cubicBezTo>
                    <a:pt x="902" y="1084"/>
                    <a:pt x="901" y="1090"/>
                    <a:pt x="897" y="1096"/>
                  </a:cubicBezTo>
                  <a:cubicBezTo>
                    <a:pt x="894" y="1101"/>
                    <a:pt x="892" y="1107"/>
                    <a:pt x="890" y="1113"/>
                  </a:cubicBezTo>
                  <a:cubicBezTo>
                    <a:pt x="886" y="1125"/>
                    <a:pt x="879" y="1134"/>
                    <a:pt x="869" y="1140"/>
                  </a:cubicBezTo>
                  <a:cubicBezTo>
                    <a:pt x="861" y="1145"/>
                    <a:pt x="854" y="1150"/>
                    <a:pt x="847" y="1155"/>
                  </a:cubicBezTo>
                  <a:cubicBezTo>
                    <a:pt x="835" y="1163"/>
                    <a:pt x="822" y="1163"/>
                    <a:pt x="808" y="1160"/>
                  </a:cubicBezTo>
                  <a:cubicBezTo>
                    <a:pt x="798" y="1157"/>
                    <a:pt x="789" y="1158"/>
                    <a:pt x="780" y="1162"/>
                  </a:cubicBezTo>
                  <a:cubicBezTo>
                    <a:pt x="776" y="1164"/>
                    <a:pt x="772" y="1170"/>
                    <a:pt x="768" y="1174"/>
                  </a:cubicBezTo>
                  <a:cubicBezTo>
                    <a:pt x="742" y="1204"/>
                    <a:pt x="716" y="1234"/>
                    <a:pt x="688" y="1264"/>
                  </a:cubicBezTo>
                  <a:cubicBezTo>
                    <a:pt x="680" y="1273"/>
                    <a:pt x="677" y="1282"/>
                    <a:pt x="678" y="1293"/>
                  </a:cubicBezTo>
                  <a:cubicBezTo>
                    <a:pt x="679" y="1297"/>
                    <a:pt x="678" y="1301"/>
                    <a:pt x="678" y="1305"/>
                  </a:cubicBezTo>
                  <a:cubicBezTo>
                    <a:pt x="514" y="1305"/>
                    <a:pt x="351" y="1305"/>
                    <a:pt x="187" y="1305"/>
                  </a:cubicBezTo>
                  <a:close/>
                  <a:moveTo>
                    <a:pt x="903" y="900"/>
                  </a:moveTo>
                  <a:cubicBezTo>
                    <a:pt x="900" y="904"/>
                    <a:pt x="898" y="907"/>
                    <a:pt x="895" y="910"/>
                  </a:cubicBezTo>
                  <a:cubicBezTo>
                    <a:pt x="890" y="915"/>
                    <a:pt x="887" y="915"/>
                    <a:pt x="883" y="910"/>
                  </a:cubicBezTo>
                  <a:cubicBezTo>
                    <a:pt x="879" y="905"/>
                    <a:pt x="875" y="901"/>
                    <a:pt x="871" y="896"/>
                  </a:cubicBezTo>
                  <a:cubicBezTo>
                    <a:pt x="864" y="888"/>
                    <a:pt x="857" y="879"/>
                    <a:pt x="850" y="871"/>
                  </a:cubicBezTo>
                  <a:cubicBezTo>
                    <a:pt x="839" y="858"/>
                    <a:pt x="830" y="846"/>
                    <a:pt x="819" y="834"/>
                  </a:cubicBezTo>
                  <a:cubicBezTo>
                    <a:pt x="815" y="829"/>
                    <a:pt x="815" y="824"/>
                    <a:pt x="821" y="820"/>
                  </a:cubicBezTo>
                  <a:cubicBezTo>
                    <a:pt x="823" y="818"/>
                    <a:pt x="825" y="817"/>
                    <a:pt x="827" y="816"/>
                  </a:cubicBezTo>
                  <a:cubicBezTo>
                    <a:pt x="829" y="814"/>
                    <a:pt x="830" y="812"/>
                    <a:pt x="828" y="809"/>
                  </a:cubicBezTo>
                  <a:cubicBezTo>
                    <a:pt x="815" y="793"/>
                    <a:pt x="803" y="777"/>
                    <a:pt x="791" y="762"/>
                  </a:cubicBezTo>
                  <a:cubicBezTo>
                    <a:pt x="786" y="757"/>
                    <a:pt x="786" y="757"/>
                    <a:pt x="781" y="762"/>
                  </a:cubicBezTo>
                  <a:cubicBezTo>
                    <a:pt x="770" y="774"/>
                    <a:pt x="760" y="786"/>
                    <a:pt x="749" y="799"/>
                  </a:cubicBezTo>
                  <a:cubicBezTo>
                    <a:pt x="735" y="815"/>
                    <a:pt x="721" y="831"/>
                    <a:pt x="707" y="847"/>
                  </a:cubicBezTo>
                  <a:cubicBezTo>
                    <a:pt x="699" y="856"/>
                    <a:pt x="691" y="865"/>
                    <a:pt x="682" y="874"/>
                  </a:cubicBezTo>
                  <a:cubicBezTo>
                    <a:pt x="678" y="877"/>
                    <a:pt x="678" y="881"/>
                    <a:pt x="680" y="886"/>
                  </a:cubicBezTo>
                  <a:cubicBezTo>
                    <a:pt x="683" y="892"/>
                    <a:pt x="685" y="899"/>
                    <a:pt x="687" y="906"/>
                  </a:cubicBezTo>
                  <a:cubicBezTo>
                    <a:pt x="694" y="922"/>
                    <a:pt x="702" y="937"/>
                    <a:pt x="714" y="950"/>
                  </a:cubicBezTo>
                  <a:cubicBezTo>
                    <a:pt x="718" y="956"/>
                    <a:pt x="722" y="962"/>
                    <a:pt x="727" y="968"/>
                  </a:cubicBezTo>
                  <a:cubicBezTo>
                    <a:pt x="727" y="969"/>
                    <a:pt x="728" y="970"/>
                    <a:pt x="729" y="971"/>
                  </a:cubicBezTo>
                  <a:cubicBezTo>
                    <a:pt x="736" y="976"/>
                    <a:pt x="744" y="980"/>
                    <a:pt x="753" y="980"/>
                  </a:cubicBezTo>
                  <a:cubicBezTo>
                    <a:pt x="757" y="980"/>
                    <a:pt x="762" y="982"/>
                    <a:pt x="764" y="985"/>
                  </a:cubicBezTo>
                  <a:cubicBezTo>
                    <a:pt x="768" y="991"/>
                    <a:pt x="772" y="996"/>
                    <a:pt x="780" y="996"/>
                  </a:cubicBezTo>
                  <a:cubicBezTo>
                    <a:pt x="781" y="996"/>
                    <a:pt x="782" y="996"/>
                    <a:pt x="782" y="997"/>
                  </a:cubicBezTo>
                  <a:cubicBezTo>
                    <a:pt x="789" y="1005"/>
                    <a:pt x="798" y="1004"/>
                    <a:pt x="807" y="1005"/>
                  </a:cubicBezTo>
                  <a:cubicBezTo>
                    <a:pt x="809" y="1005"/>
                    <a:pt x="811" y="1005"/>
                    <a:pt x="812" y="1006"/>
                  </a:cubicBezTo>
                  <a:cubicBezTo>
                    <a:pt x="832" y="1012"/>
                    <a:pt x="852" y="1017"/>
                    <a:pt x="872" y="1023"/>
                  </a:cubicBezTo>
                  <a:cubicBezTo>
                    <a:pt x="888" y="1028"/>
                    <a:pt x="888" y="1027"/>
                    <a:pt x="894" y="1016"/>
                  </a:cubicBezTo>
                  <a:cubicBezTo>
                    <a:pt x="895" y="1015"/>
                    <a:pt x="897" y="1014"/>
                    <a:pt x="898" y="1012"/>
                  </a:cubicBezTo>
                  <a:cubicBezTo>
                    <a:pt x="913" y="996"/>
                    <a:pt x="928" y="979"/>
                    <a:pt x="944" y="963"/>
                  </a:cubicBezTo>
                  <a:cubicBezTo>
                    <a:pt x="947" y="959"/>
                    <a:pt x="948" y="955"/>
                    <a:pt x="944" y="951"/>
                  </a:cubicBezTo>
                  <a:cubicBezTo>
                    <a:pt x="931" y="935"/>
                    <a:pt x="918" y="918"/>
                    <a:pt x="903" y="900"/>
                  </a:cubicBezTo>
                  <a:close/>
                  <a:moveTo>
                    <a:pt x="764" y="1166"/>
                  </a:moveTo>
                  <a:cubicBezTo>
                    <a:pt x="764" y="1165"/>
                    <a:pt x="764" y="1164"/>
                    <a:pt x="763" y="1164"/>
                  </a:cubicBezTo>
                  <a:cubicBezTo>
                    <a:pt x="762" y="1164"/>
                    <a:pt x="760" y="1164"/>
                    <a:pt x="758" y="1165"/>
                  </a:cubicBezTo>
                  <a:cubicBezTo>
                    <a:pt x="752" y="1166"/>
                    <a:pt x="747" y="1165"/>
                    <a:pt x="743" y="1159"/>
                  </a:cubicBezTo>
                  <a:cubicBezTo>
                    <a:pt x="740" y="1155"/>
                    <a:pt x="736" y="1151"/>
                    <a:pt x="732" y="1148"/>
                  </a:cubicBezTo>
                  <a:cubicBezTo>
                    <a:pt x="729" y="1145"/>
                    <a:pt x="725" y="1142"/>
                    <a:pt x="721" y="1141"/>
                  </a:cubicBezTo>
                  <a:cubicBezTo>
                    <a:pt x="716" y="1141"/>
                    <a:pt x="713" y="1138"/>
                    <a:pt x="709" y="1135"/>
                  </a:cubicBezTo>
                  <a:cubicBezTo>
                    <a:pt x="705" y="1131"/>
                    <a:pt x="699" y="1128"/>
                    <a:pt x="694" y="1126"/>
                  </a:cubicBezTo>
                  <a:cubicBezTo>
                    <a:pt x="689" y="1125"/>
                    <a:pt x="685" y="1123"/>
                    <a:pt x="683" y="1119"/>
                  </a:cubicBezTo>
                  <a:cubicBezTo>
                    <a:pt x="680" y="1115"/>
                    <a:pt x="677" y="1113"/>
                    <a:pt x="673" y="1112"/>
                  </a:cubicBezTo>
                  <a:cubicBezTo>
                    <a:pt x="664" y="1110"/>
                    <a:pt x="656" y="1108"/>
                    <a:pt x="647" y="1105"/>
                  </a:cubicBezTo>
                  <a:cubicBezTo>
                    <a:pt x="644" y="1104"/>
                    <a:pt x="642" y="1103"/>
                    <a:pt x="639" y="1101"/>
                  </a:cubicBezTo>
                  <a:cubicBezTo>
                    <a:pt x="624" y="1089"/>
                    <a:pt x="610" y="1078"/>
                    <a:pt x="592" y="1071"/>
                  </a:cubicBezTo>
                  <a:cubicBezTo>
                    <a:pt x="578" y="1065"/>
                    <a:pt x="567" y="1053"/>
                    <a:pt x="563" y="1037"/>
                  </a:cubicBezTo>
                  <a:cubicBezTo>
                    <a:pt x="561" y="1031"/>
                    <a:pt x="549" y="1028"/>
                    <a:pt x="545" y="1032"/>
                  </a:cubicBezTo>
                  <a:cubicBezTo>
                    <a:pt x="536" y="1040"/>
                    <a:pt x="528" y="1050"/>
                    <a:pt x="519" y="1059"/>
                  </a:cubicBezTo>
                  <a:cubicBezTo>
                    <a:pt x="575" y="1125"/>
                    <a:pt x="631" y="1191"/>
                    <a:pt x="687" y="1256"/>
                  </a:cubicBezTo>
                  <a:cubicBezTo>
                    <a:pt x="713" y="1226"/>
                    <a:pt x="739" y="1196"/>
                    <a:pt x="764" y="1166"/>
                  </a:cubicBezTo>
                  <a:close/>
                  <a:moveTo>
                    <a:pt x="832" y="815"/>
                  </a:moveTo>
                  <a:cubicBezTo>
                    <a:pt x="829" y="817"/>
                    <a:pt x="827" y="819"/>
                    <a:pt x="825" y="820"/>
                  </a:cubicBezTo>
                  <a:cubicBezTo>
                    <a:pt x="818" y="826"/>
                    <a:pt x="818" y="828"/>
                    <a:pt x="824" y="834"/>
                  </a:cubicBezTo>
                  <a:cubicBezTo>
                    <a:pt x="830" y="841"/>
                    <a:pt x="836" y="848"/>
                    <a:pt x="842" y="855"/>
                  </a:cubicBezTo>
                  <a:cubicBezTo>
                    <a:pt x="856" y="873"/>
                    <a:pt x="870" y="890"/>
                    <a:pt x="885" y="908"/>
                  </a:cubicBezTo>
                  <a:cubicBezTo>
                    <a:pt x="887" y="911"/>
                    <a:pt x="891" y="911"/>
                    <a:pt x="894" y="908"/>
                  </a:cubicBezTo>
                  <a:cubicBezTo>
                    <a:pt x="896" y="905"/>
                    <a:pt x="898" y="902"/>
                    <a:pt x="901" y="898"/>
                  </a:cubicBezTo>
                  <a:cubicBezTo>
                    <a:pt x="878" y="870"/>
                    <a:pt x="855" y="843"/>
                    <a:pt x="832" y="815"/>
                  </a:cubicBezTo>
                  <a:close/>
                  <a:moveTo>
                    <a:pt x="824" y="1151"/>
                  </a:moveTo>
                  <a:cubicBezTo>
                    <a:pt x="825" y="1151"/>
                    <a:pt x="825" y="1152"/>
                    <a:pt x="826" y="1152"/>
                  </a:cubicBezTo>
                  <a:cubicBezTo>
                    <a:pt x="834" y="1145"/>
                    <a:pt x="843" y="1138"/>
                    <a:pt x="851" y="1130"/>
                  </a:cubicBezTo>
                  <a:cubicBezTo>
                    <a:pt x="863" y="1120"/>
                    <a:pt x="870" y="1108"/>
                    <a:pt x="874" y="1094"/>
                  </a:cubicBezTo>
                  <a:cubicBezTo>
                    <a:pt x="880" y="1072"/>
                    <a:pt x="881" y="1051"/>
                    <a:pt x="874" y="1030"/>
                  </a:cubicBezTo>
                  <a:cubicBezTo>
                    <a:pt x="872" y="1025"/>
                    <a:pt x="869" y="1024"/>
                    <a:pt x="865" y="1024"/>
                  </a:cubicBezTo>
                  <a:cubicBezTo>
                    <a:pt x="881" y="1076"/>
                    <a:pt x="868" y="1118"/>
                    <a:pt x="824" y="1151"/>
                  </a:cubicBezTo>
                  <a:close/>
                </a:path>
              </a:pathLst>
            </a:custGeom>
            <a:solidFill>
              <a:srgbClr val="418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 name="Freeform 84540">
              <a:extLst>
                <a:ext uri="{FF2B5EF4-FFF2-40B4-BE49-F238E27FC236}">
                  <a16:creationId xmlns:a16="http://schemas.microsoft.com/office/drawing/2014/main" id="{48653DAC-4B67-42DE-91DB-59232FC10700}"/>
                </a:ext>
              </a:extLst>
            </p:cNvPr>
            <p:cNvSpPr>
              <a:spLocks/>
            </p:cNvSpPr>
            <p:nvPr/>
          </p:nvSpPr>
          <p:spPr bwMode="auto">
            <a:xfrm>
              <a:off x="2623798" y="7197573"/>
              <a:ext cx="426041" cy="431299"/>
            </a:xfrm>
            <a:custGeom>
              <a:avLst/>
              <a:gdLst>
                <a:gd name="T0" fmla="*/ 225 w 270"/>
                <a:gd name="T1" fmla="*/ 143 h 271"/>
                <a:gd name="T2" fmla="*/ 266 w 270"/>
                <a:gd name="T3" fmla="*/ 194 h 271"/>
                <a:gd name="T4" fmla="*/ 266 w 270"/>
                <a:gd name="T5" fmla="*/ 206 h 271"/>
                <a:gd name="T6" fmla="*/ 220 w 270"/>
                <a:gd name="T7" fmla="*/ 255 h 271"/>
                <a:gd name="T8" fmla="*/ 216 w 270"/>
                <a:gd name="T9" fmla="*/ 259 h 271"/>
                <a:gd name="T10" fmla="*/ 194 w 270"/>
                <a:gd name="T11" fmla="*/ 266 h 271"/>
                <a:gd name="T12" fmla="*/ 134 w 270"/>
                <a:gd name="T13" fmla="*/ 249 h 271"/>
                <a:gd name="T14" fmla="*/ 129 w 270"/>
                <a:gd name="T15" fmla="*/ 248 h 271"/>
                <a:gd name="T16" fmla="*/ 104 w 270"/>
                <a:gd name="T17" fmla="*/ 240 h 271"/>
                <a:gd name="T18" fmla="*/ 102 w 270"/>
                <a:gd name="T19" fmla="*/ 239 h 271"/>
                <a:gd name="T20" fmla="*/ 86 w 270"/>
                <a:gd name="T21" fmla="*/ 228 h 271"/>
                <a:gd name="T22" fmla="*/ 75 w 270"/>
                <a:gd name="T23" fmla="*/ 223 h 271"/>
                <a:gd name="T24" fmla="*/ 51 w 270"/>
                <a:gd name="T25" fmla="*/ 214 h 271"/>
                <a:gd name="T26" fmla="*/ 49 w 270"/>
                <a:gd name="T27" fmla="*/ 211 h 271"/>
                <a:gd name="T28" fmla="*/ 36 w 270"/>
                <a:gd name="T29" fmla="*/ 193 h 271"/>
                <a:gd name="T30" fmla="*/ 9 w 270"/>
                <a:gd name="T31" fmla="*/ 149 h 271"/>
                <a:gd name="T32" fmla="*/ 2 w 270"/>
                <a:gd name="T33" fmla="*/ 129 h 271"/>
                <a:gd name="T34" fmla="*/ 4 w 270"/>
                <a:gd name="T35" fmla="*/ 117 h 271"/>
                <a:gd name="T36" fmla="*/ 29 w 270"/>
                <a:gd name="T37" fmla="*/ 90 h 271"/>
                <a:gd name="T38" fmla="*/ 71 w 270"/>
                <a:gd name="T39" fmla="*/ 42 h 271"/>
                <a:gd name="T40" fmla="*/ 103 w 270"/>
                <a:gd name="T41" fmla="*/ 5 h 271"/>
                <a:gd name="T42" fmla="*/ 113 w 270"/>
                <a:gd name="T43" fmla="*/ 5 h 271"/>
                <a:gd name="T44" fmla="*/ 150 w 270"/>
                <a:gd name="T45" fmla="*/ 52 h 271"/>
                <a:gd name="T46" fmla="*/ 149 w 270"/>
                <a:gd name="T47" fmla="*/ 59 h 271"/>
                <a:gd name="T48" fmla="*/ 143 w 270"/>
                <a:gd name="T49" fmla="*/ 63 h 271"/>
                <a:gd name="T50" fmla="*/ 141 w 270"/>
                <a:gd name="T51" fmla="*/ 77 h 271"/>
                <a:gd name="T52" fmla="*/ 172 w 270"/>
                <a:gd name="T53" fmla="*/ 114 h 271"/>
                <a:gd name="T54" fmla="*/ 193 w 270"/>
                <a:gd name="T55" fmla="*/ 139 h 271"/>
                <a:gd name="T56" fmla="*/ 205 w 270"/>
                <a:gd name="T57" fmla="*/ 153 h 271"/>
                <a:gd name="T58" fmla="*/ 217 w 270"/>
                <a:gd name="T59" fmla="*/ 153 h 271"/>
                <a:gd name="T60" fmla="*/ 225 w 270"/>
                <a:gd name="T61" fmla="*/ 14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271">
                  <a:moveTo>
                    <a:pt x="225" y="143"/>
                  </a:moveTo>
                  <a:cubicBezTo>
                    <a:pt x="240" y="161"/>
                    <a:pt x="253" y="178"/>
                    <a:pt x="266" y="194"/>
                  </a:cubicBezTo>
                  <a:cubicBezTo>
                    <a:pt x="270" y="198"/>
                    <a:pt x="269" y="202"/>
                    <a:pt x="266" y="206"/>
                  </a:cubicBezTo>
                  <a:cubicBezTo>
                    <a:pt x="250" y="222"/>
                    <a:pt x="235" y="239"/>
                    <a:pt x="220" y="255"/>
                  </a:cubicBezTo>
                  <a:cubicBezTo>
                    <a:pt x="219" y="257"/>
                    <a:pt x="217" y="258"/>
                    <a:pt x="216" y="259"/>
                  </a:cubicBezTo>
                  <a:cubicBezTo>
                    <a:pt x="210" y="270"/>
                    <a:pt x="210" y="271"/>
                    <a:pt x="194" y="266"/>
                  </a:cubicBezTo>
                  <a:cubicBezTo>
                    <a:pt x="174" y="260"/>
                    <a:pt x="154" y="255"/>
                    <a:pt x="134" y="249"/>
                  </a:cubicBezTo>
                  <a:cubicBezTo>
                    <a:pt x="133" y="248"/>
                    <a:pt x="131" y="248"/>
                    <a:pt x="129" y="248"/>
                  </a:cubicBezTo>
                  <a:cubicBezTo>
                    <a:pt x="120" y="247"/>
                    <a:pt x="111" y="248"/>
                    <a:pt x="104" y="240"/>
                  </a:cubicBezTo>
                  <a:cubicBezTo>
                    <a:pt x="104" y="239"/>
                    <a:pt x="103" y="239"/>
                    <a:pt x="102" y="239"/>
                  </a:cubicBezTo>
                  <a:cubicBezTo>
                    <a:pt x="94" y="239"/>
                    <a:pt x="90" y="234"/>
                    <a:pt x="86" y="228"/>
                  </a:cubicBezTo>
                  <a:cubicBezTo>
                    <a:pt x="84" y="225"/>
                    <a:pt x="79" y="223"/>
                    <a:pt x="75" y="223"/>
                  </a:cubicBezTo>
                  <a:cubicBezTo>
                    <a:pt x="66" y="223"/>
                    <a:pt x="58" y="219"/>
                    <a:pt x="51" y="214"/>
                  </a:cubicBezTo>
                  <a:cubicBezTo>
                    <a:pt x="50" y="213"/>
                    <a:pt x="49" y="212"/>
                    <a:pt x="49" y="211"/>
                  </a:cubicBezTo>
                  <a:cubicBezTo>
                    <a:pt x="44" y="205"/>
                    <a:pt x="40" y="199"/>
                    <a:pt x="36" y="193"/>
                  </a:cubicBezTo>
                  <a:cubicBezTo>
                    <a:pt x="24" y="180"/>
                    <a:pt x="16" y="165"/>
                    <a:pt x="9" y="149"/>
                  </a:cubicBezTo>
                  <a:cubicBezTo>
                    <a:pt x="7" y="142"/>
                    <a:pt x="5" y="135"/>
                    <a:pt x="2" y="129"/>
                  </a:cubicBezTo>
                  <a:cubicBezTo>
                    <a:pt x="0" y="124"/>
                    <a:pt x="0" y="120"/>
                    <a:pt x="4" y="117"/>
                  </a:cubicBezTo>
                  <a:cubicBezTo>
                    <a:pt x="13" y="108"/>
                    <a:pt x="21" y="99"/>
                    <a:pt x="29" y="90"/>
                  </a:cubicBezTo>
                  <a:cubicBezTo>
                    <a:pt x="43" y="74"/>
                    <a:pt x="57" y="58"/>
                    <a:pt x="71" y="42"/>
                  </a:cubicBezTo>
                  <a:cubicBezTo>
                    <a:pt x="82" y="29"/>
                    <a:pt x="92" y="17"/>
                    <a:pt x="103" y="5"/>
                  </a:cubicBezTo>
                  <a:cubicBezTo>
                    <a:pt x="108" y="0"/>
                    <a:pt x="108" y="0"/>
                    <a:pt x="113" y="5"/>
                  </a:cubicBezTo>
                  <a:cubicBezTo>
                    <a:pt x="125" y="20"/>
                    <a:pt x="137" y="36"/>
                    <a:pt x="150" y="52"/>
                  </a:cubicBezTo>
                  <a:cubicBezTo>
                    <a:pt x="152" y="55"/>
                    <a:pt x="151" y="57"/>
                    <a:pt x="149" y="59"/>
                  </a:cubicBezTo>
                  <a:cubicBezTo>
                    <a:pt x="147" y="60"/>
                    <a:pt x="145" y="61"/>
                    <a:pt x="143" y="63"/>
                  </a:cubicBezTo>
                  <a:cubicBezTo>
                    <a:pt x="137" y="67"/>
                    <a:pt x="137" y="72"/>
                    <a:pt x="141" y="77"/>
                  </a:cubicBezTo>
                  <a:cubicBezTo>
                    <a:pt x="152" y="89"/>
                    <a:pt x="161" y="101"/>
                    <a:pt x="172" y="114"/>
                  </a:cubicBezTo>
                  <a:cubicBezTo>
                    <a:pt x="179" y="122"/>
                    <a:pt x="186" y="131"/>
                    <a:pt x="193" y="139"/>
                  </a:cubicBezTo>
                  <a:cubicBezTo>
                    <a:pt x="197" y="144"/>
                    <a:pt x="201" y="148"/>
                    <a:pt x="205" y="153"/>
                  </a:cubicBezTo>
                  <a:cubicBezTo>
                    <a:pt x="209" y="158"/>
                    <a:pt x="212" y="158"/>
                    <a:pt x="217" y="153"/>
                  </a:cubicBezTo>
                  <a:cubicBezTo>
                    <a:pt x="220" y="150"/>
                    <a:pt x="222" y="147"/>
                    <a:pt x="225" y="1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 name="Freeform 84541">
              <a:extLst>
                <a:ext uri="{FF2B5EF4-FFF2-40B4-BE49-F238E27FC236}">
                  <a16:creationId xmlns:a16="http://schemas.microsoft.com/office/drawing/2014/main" id="{B147A4B5-5671-4ED9-87C7-0756DC88B2B7}"/>
                </a:ext>
              </a:extLst>
            </p:cNvPr>
            <p:cNvSpPr>
              <a:spLocks/>
            </p:cNvSpPr>
            <p:nvPr/>
          </p:nvSpPr>
          <p:spPr bwMode="auto">
            <a:xfrm>
              <a:off x="2371330" y="7628872"/>
              <a:ext cx="389221" cy="357663"/>
            </a:xfrm>
            <a:custGeom>
              <a:avLst/>
              <a:gdLst>
                <a:gd name="T0" fmla="*/ 245 w 245"/>
                <a:gd name="T1" fmla="*/ 138 h 228"/>
                <a:gd name="T2" fmla="*/ 168 w 245"/>
                <a:gd name="T3" fmla="*/ 228 h 228"/>
                <a:gd name="T4" fmla="*/ 0 w 245"/>
                <a:gd name="T5" fmla="*/ 31 h 228"/>
                <a:gd name="T6" fmla="*/ 26 w 245"/>
                <a:gd name="T7" fmla="*/ 4 h 228"/>
                <a:gd name="T8" fmla="*/ 44 w 245"/>
                <a:gd name="T9" fmla="*/ 9 h 228"/>
                <a:gd name="T10" fmla="*/ 73 w 245"/>
                <a:gd name="T11" fmla="*/ 43 h 228"/>
                <a:gd name="T12" fmla="*/ 120 w 245"/>
                <a:gd name="T13" fmla="*/ 73 h 228"/>
                <a:gd name="T14" fmla="*/ 128 w 245"/>
                <a:gd name="T15" fmla="*/ 77 h 228"/>
                <a:gd name="T16" fmla="*/ 154 w 245"/>
                <a:gd name="T17" fmla="*/ 84 h 228"/>
                <a:gd name="T18" fmla="*/ 164 w 245"/>
                <a:gd name="T19" fmla="*/ 91 h 228"/>
                <a:gd name="T20" fmla="*/ 175 w 245"/>
                <a:gd name="T21" fmla="*/ 98 h 228"/>
                <a:gd name="T22" fmla="*/ 190 w 245"/>
                <a:gd name="T23" fmla="*/ 107 h 228"/>
                <a:gd name="T24" fmla="*/ 202 w 245"/>
                <a:gd name="T25" fmla="*/ 113 h 228"/>
                <a:gd name="T26" fmla="*/ 213 w 245"/>
                <a:gd name="T27" fmla="*/ 120 h 228"/>
                <a:gd name="T28" fmla="*/ 224 w 245"/>
                <a:gd name="T29" fmla="*/ 131 h 228"/>
                <a:gd name="T30" fmla="*/ 239 w 245"/>
                <a:gd name="T31" fmla="*/ 137 h 228"/>
                <a:gd name="T32" fmla="*/ 244 w 245"/>
                <a:gd name="T33" fmla="*/ 136 h 228"/>
                <a:gd name="T34" fmla="*/ 245 w 245"/>
                <a:gd name="T35" fmla="*/ 13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228">
                  <a:moveTo>
                    <a:pt x="245" y="138"/>
                  </a:moveTo>
                  <a:cubicBezTo>
                    <a:pt x="220" y="168"/>
                    <a:pt x="194" y="198"/>
                    <a:pt x="168" y="228"/>
                  </a:cubicBezTo>
                  <a:cubicBezTo>
                    <a:pt x="112" y="163"/>
                    <a:pt x="56" y="97"/>
                    <a:pt x="0" y="31"/>
                  </a:cubicBezTo>
                  <a:cubicBezTo>
                    <a:pt x="9" y="22"/>
                    <a:pt x="17" y="12"/>
                    <a:pt x="26" y="4"/>
                  </a:cubicBezTo>
                  <a:cubicBezTo>
                    <a:pt x="30" y="0"/>
                    <a:pt x="42" y="3"/>
                    <a:pt x="44" y="9"/>
                  </a:cubicBezTo>
                  <a:cubicBezTo>
                    <a:pt x="48" y="25"/>
                    <a:pt x="59" y="37"/>
                    <a:pt x="73" y="43"/>
                  </a:cubicBezTo>
                  <a:cubicBezTo>
                    <a:pt x="91" y="50"/>
                    <a:pt x="105" y="61"/>
                    <a:pt x="120" y="73"/>
                  </a:cubicBezTo>
                  <a:cubicBezTo>
                    <a:pt x="123" y="75"/>
                    <a:pt x="125" y="76"/>
                    <a:pt x="128" y="77"/>
                  </a:cubicBezTo>
                  <a:cubicBezTo>
                    <a:pt x="137" y="80"/>
                    <a:pt x="145" y="82"/>
                    <a:pt x="154" y="84"/>
                  </a:cubicBezTo>
                  <a:cubicBezTo>
                    <a:pt x="158" y="85"/>
                    <a:pt x="161" y="87"/>
                    <a:pt x="164" y="91"/>
                  </a:cubicBezTo>
                  <a:cubicBezTo>
                    <a:pt x="166" y="95"/>
                    <a:pt x="170" y="97"/>
                    <a:pt x="175" y="98"/>
                  </a:cubicBezTo>
                  <a:cubicBezTo>
                    <a:pt x="180" y="100"/>
                    <a:pt x="186" y="103"/>
                    <a:pt x="190" y="107"/>
                  </a:cubicBezTo>
                  <a:cubicBezTo>
                    <a:pt x="194" y="110"/>
                    <a:pt x="197" y="113"/>
                    <a:pt x="202" y="113"/>
                  </a:cubicBezTo>
                  <a:cubicBezTo>
                    <a:pt x="206" y="114"/>
                    <a:pt x="210" y="117"/>
                    <a:pt x="213" y="120"/>
                  </a:cubicBezTo>
                  <a:cubicBezTo>
                    <a:pt x="217" y="123"/>
                    <a:pt x="221" y="127"/>
                    <a:pt x="224" y="131"/>
                  </a:cubicBezTo>
                  <a:cubicBezTo>
                    <a:pt x="228" y="137"/>
                    <a:pt x="233" y="138"/>
                    <a:pt x="239" y="137"/>
                  </a:cubicBezTo>
                  <a:cubicBezTo>
                    <a:pt x="241" y="136"/>
                    <a:pt x="243" y="136"/>
                    <a:pt x="244" y="136"/>
                  </a:cubicBezTo>
                  <a:cubicBezTo>
                    <a:pt x="245" y="136"/>
                    <a:pt x="245" y="137"/>
                    <a:pt x="245"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 name="Freeform 84542">
              <a:extLst>
                <a:ext uri="{FF2B5EF4-FFF2-40B4-BE49-F238E27FC236}">
                  <a16:creationId xmlns:a16="http://schemas.microsoft.com/office/drawing/2014/main" id="{A51A752F-EA05-42F4-A9E7-C694C4EFBD77}"/>
                </a:ext>
              </a:extLst>
            </p:cNvPr>
            <p:cNvSpPr>
              <a:spLocks/>
            </p:cNvSpPr>
            <p:nvPr/>
          </p:nvSpPr>
          <p:spPr bwMode="auto">
            <a:xfrm>
              <a:off x="2844707" y="7286990"/>
              <a:ext cx="131495" cy="152534"/>
            </a:xfrm>
            <a:custGeom>
              <a:avLst/>
              <a:gdLst>
                <a:gd name="T0" fmla="*/ 14 w 83"/>
                <a:gd name="T1" fmla="*/ 0 h 96"/>
                <a:gd name="T2" fmla="*/ 83 w 83"/>
                <a:gd name="T3" fmla="*/ 83 h 96"/>
                <a:gd name="T4" fmla="*/ 76 w 83"/>
                <a:gd name="T5" fmla="*/ 93 h 96"/>
                <a:gd name="T6" fmla="*/ 67 w 83"/>
                <a:gd name="T7" fmla="*/ 93 h 96"/>
                <a:gd name="T8" fmla="*/ 24 w 83"/>
                <a:gd name="T9" fmla="*/ 40 h 96"/>
                <a:gd name="T10" fmla="*/ 6 w 83"/>
                <a:gd name="T11" fmla="*/ 19 h 96"/>
                <a:gd name="T12" fmla="*/ 7 w 83"/>
                <a:gd name="T13" fmla="*/ 5 h 96"/>
                <a:gd name="T14" fmla="*/ 14 w 83"/>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6">
                  <a:moveTo>
                    <a:pt x="14" y="0"/>
                  </a:moveTo>
                  <a:cubicBezTo>
                    <a:pt x="37" y="28"/>
                    <a:pt x="60" y="55"/>
                    <a:pt x="83" y="83"/>
                  </a:cubicBezTo>
                  <a:cubicBezTo>
                    <a:pt x="80" y="87"/>
                    <a:pt x="78" y="90"/>
                    <a:pt x="76" y="93"/>
                  </a:cubicBezTo>
                  <a:cubicBezTo>
                    <a:pt x="73" y="96"/>
                    <a:pt x="69" y="96"/>
                    <a:pt x="67" y="93"/>
                  </a:cubicBezTo>
                  <a:cubicBezTo>
                    <a:pt x="52" y="75"/>
                    <a:pt x="38" y="58"/>
                    <a:pt x="24" y="40"/>
                  </a:cubicBezTo>
                  <a:cubicBezTo>
                    <a:pt x="18" y="33"/>
                    <a:pt x="12" y="26"/>
                    <a:pt x="6" y="19"/>
                  </a:cubicBezTo>
                  <a:cubicBezTo>
                    <a:pt x="0" y="13"/>
                    <a:pt x="0" y="11"/>
                    <a:pt x="7" y="5"/>
                  </a:cubicBezTo>
                  <a:cubicBezTo>
                    <a:pt x="9" y="4"/>
                    <a:pt x="11" y="2"/>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84543">
              <a:extLst>
                <a:ext uri="{FF2B5EF4-FFF2-40B4-BE49-F238E27FC236}">
                  <a16:creationId xmlns:a16="http://schemas.microsoft.com/office/drawing/2014/main" id="{5686C4F5-B9D7-413B-8E99-E1F098D58A97}"/>
                </a:ext>
              </a:extLst>
            </p:cNvPr>
            <p:cNvSpPr>
              <a:spLocks/>
            </p:cNvSpPr>
            <p:nvPr/>
          </p:nvSpPr>
          <p:spPr bwMode="auto">
            <a:xfrm>
              <a:off x="2855227" y="7618353"/>
              <a:ext cx="89417" cy="205132"/>
            </a:xfrm>
            <a:custGeom>
              <a:avLst/>
              <a:gdLst>
                <a:gd name="T0" fmla="*/ 0 w 57"/>
                <a:gd name="T1" fmla="*/ 127 h 128"/>
                <a:gd name="T2" fmla="*/ 41 w 57"/>
                <a:gd name="T3" fmla="*/ 0 h 128"/>
                <a:gd name="T4" fmla="*/ 50 w 57"/>
                <a:gd name="T5" fmla="*/ 6 h 128"/>
                <a:gd name="T6" fmla="*/ 50 w 57"/>
                <a:gd name="T7" fmla="*/ 70 h 128"/>
                <a:gd name="T8" fmla="*/ 27 w 57"/>
                <a:gd name="T9" fmla="*/ 106 h 128"/>
                <a:gd name="T10" fmla="*/ 2 w 57"/>
                <a:gd name="T11" fmla="*/ 128 h 128"/>
                <a:gd name="T12" fmla="*/ 0 w 57"/>
                <a:gd name="T13" fmla="*/ 127 h 128"/>
              </a:gdLst>
              <a:ahLst/>
              <a:cxnLst>
                <a:cxn ang="0">
                  <a:pos x="T0" y="T1"/>
                </a:cxn>
                <a:cxn ang="0">
                  <a:pos x="T2" y="T3"/>
                </a:cxn>
                <a:cxn ang="0">
                  <a:pos x="T4" y="T5"/>
                </a:cxn>
                <a:cxn ang="0">
                  <a:pos x="T6" y="T7"/>
                </a:cxn>
                <a:cxn ang="0">
                  <a:pos x="T8" y="T9"/>
                </a:cxn>
                <a:cxn ang="0">
                  <a:pos x="T10" y="T11"/>
                </a:cxn>
                <a:cxn ang="0">
                  <a:pos x="T12" y="T13"/>
                </a:cxn>
              </a:cxnLst>
              <a:rect l="0" t="0" r="r" b="b"/>
              <a:pathLst>
                <a:path w="57" h="128">
                  <a:moveTo>
                    <a:pt x="0" y="127"/>
                  </a:moveTo>
                  <a:cubicBezTo>
                    <a:pt x="44" y="94"/>
                    <a:pt x="57" y="52"/>
                    <a:pt x="41" y="0"/>
                  </a:cubicBezTo>
                  <a:cubicBezTo>
                    <a:pt x="45" y="0"/>
                    <a:pt x="48" y="1"/>
                    <a:pt x="50" y="6"/>
                  </a:cubicBezTo>
                  <a:cubicBezTo>
                    <a:pt x="57" y="27"/>
                    <a:pt x="56" y="48"/>
                    <a:pt x="50" y="70"/>
                  </a:cubicBezTo>
                  <a:cubicBezTo>
                    <a:pt x="46" y="84"/>
                    <a:pt x="39" y="96"/>
                    <a:pt x="27" y="106"/>
                  </a:cubicBezTo>
                  <a:cubicBezTo>
                    <a:pt x="19" y="114"/>
                    <a:pt x="10" y="121"/>
                    <a:pt x="2" y="128"/>
                  </a:cubicBezTo>
                  <a:cubicBezTo>
                    <a:pt x="1" y="128"/>
                    <a:pt x="1" y="127"/>
                    <a:pt x="0"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39" name="Freeform: Shape 8">
            <a:extLst>
              <a:ext uri="{FF2B5EF4-FFF2-40B4-BE49-F238E27FC236}">
                <a16:creationId xmlns:a16="http://schemas.microsoft.com/office/drawing/2014/main" id="{2B6D6358-505F-468E-96A5-14C764C2772E}"/>
              </a:ext>
            </a:extLst>
          </p:cNvPr>
          <p:cNvSpPr>
            <a:spLocks/>
          </p:cNvSpPr>
          <p:nvPr/>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3" name="Rectangle 9">
            <a:extLst>
              <a:ext uri="{FF2B5EF4-FFF2-40B4-BE49-F238E27FC236}">
                <a16:creationId xmlns:a16="http://schemas.microsoft.com/office/drawing/2014/main" id="{D170CDCB-3686-4A02-A7F3-6F8FB86E6FEF}"/>
              </a:ext>
            </a:extLst>
          </p:cNvPr>
          <p:cNvSpPr/>
          <p:nvPr/>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10">
            <a:extLst>
              <a:ext uri="{FF2B5EF4-FFF2-40B4-BE49-F238E27FC236}">
                <a16:creationId xmlns:a16="http://schemas.microsoft.com/office/drawing/2014/main" id="{012C9FA7-B5D2-4773-8B24-14A50C1DA6B7}"/>
              </a:ext>
            </a:extLst>
          </p:cNvPr>
          <p:cNvGrpSpPr/>
          <p:nvPr/>
        </p:nvGrpSpPr>
        <p:grpSpPr>
          <a:xfrm flipH="1">
            <a:off x="11178612" y="5759424"/>
            <a:ext cx="817770" cy="809183"/>
            <a:chOff x="3175" y="1588"/>
            <a:chExt cx="4686300" cy="4637087"/>
          </a:xfrm>
          <a:solidFill>
            <a:schemeClr val="accent1"/>
          </a:solidFill>
        </p:grpSpPr>
        <p:sp>
          <p:nvSpPr>
            <p:cNvPr id="65" name="Rectangle 5">
              <a:extLst>
                <a:ext uri="{FF2B5EF4-FFF2-40B4-BE49-F238E27FC236}">
                  <a16:creationId xmlns:a16="http://schemas.microsoft.com/office/drawing/2014/main" id="{FE60AEBC-7F05-4C31-B484-25691395E946}"/>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6">
              <a:extLst>
                <a:ext uri="{FF2B5EF4-FFF2-40B4-BE49-F238E27FC236}">
                  <a16:creationId xmlns:a16="http://schemas.microsoft.com/office/drawing/2014/main" id="{3A7C716B-BC0D-4274-AE7F-DC63725948BC}"/>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7">
              <a:extLst>
                <a:ext uri="{FF2B5EF4-FFF2-40B4-BE49-F238E27FC236}">
                  <a16:creationId xmlns:a16="http://schemas.microsoft.com/office/drawing/2014/main" id="{27ABC4EE-068E-478D-BAE3-D3CB55C01F15}"/>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8">
              <a:extLst>
                <a:ext uri="{FF2B5EF4-FFF2-40B4-BE49-F238E27FC236}">
                  <a16:creationId xmlns:a16="http://schemas.microsoft.com/office/drawing/2014/main" id="{A75F01CF-D5DF-4243-B6F5-B8214CDE4171}"/>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
              <a:extLst>
                <a:ext uri="{FF2B5EF4-FFF2-40B4-BE49-F238E27FC236}">
                  <a16:creationId xmlns:a16="http://schemas.microsoft.com/office/drawing/2014/main" id="{48B416B1-7364-4A6F-B72E-A36D70A8DC61}"/>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0">
              <a:extLst>
                <a:ext uri="{FF2B5EF4-FFF2-40B4-BE49-F238E27FC236}">
                  <a16:creationId xmlns:a16="http://schemas.microsoft.com/office/drawing/2014/main" id="{C3012293-AD36-4889-8DBD-B737DFE215C4}"/>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1">
              <a:extLst>
                <a:ext uri="{FF2B5EF4-FFF2-40B4-BE49-F238E27FC236}">
                  <a16:creationId xmlns:a16="http://schemas.microsoft.com/office/drawing/2014/main" id="{DF5B8074-DF71-48FB-B489-BBDED047BF67}"/>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2">
              <a:extLst>
                <a:ext uri="{FF2B5EF4-FFF2-40B4-BE49-F238E27FC236}">
                  <a16:creationId xmlns:a16="http://schemas.microsoft.com/office/drawing/2014/main" id="{E8B168E9-4C6F-4AEC-AF08-02BC6A4F9C64}"/>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3">
              <a:extLst>
                <a:ext uri="{FF2B5EF4-FFF2-40B4-BE49-F238E27FC236}">
                  <a16:creationId xmlns:a16="http://schemas.microsoft.com/office/drawing/2014/main" id="{1DDBDF57-E39E-49DB-BCC0-4EEE1AF88E15}"/>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4">
              <a:extLst>
                <a:ext uri="{FF2B5EF4-FFF2-40B4-BE49-F238E27FC236}">
                  <a16:creationId xmlns:a16="http://schemas.microsoft.com/office/drawing/2014/main" id="{98DC5983-1999-477A-939E-F9F2645F5F94}"/>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5">
              <a:extLst>
                <a:ext uri="{FF2B5EF4-FFF2-40B4-BE49-F238E27FC236}">
                  <a16:creationId xmlns:a16="http://schemas.microsoft.com/office/drawing/2014/main" id="{98913179-7101-4B95-B239-A420B64E2F21}"/>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16">
              <a:extLst>
                <a:ext uri="{FF2B5EF4-FFF2-40B4-BE49-F238E27FC236}">
                  <a16:creationId xmlns:a16="http://schemas.microsoft.com/office/drawing/2014/main" id="{B8C8E430-6452-4DEC-AF25-EF67617D0B1B}"/>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7">
              <a:extLst>
                <a:ext uri="{FF2B5EF4-FFF2-40B4-BE49-F238E27FC236}">
                  <a16:creationId xmlns:a16="http://schemas.microsoft.com/office/drawing/2014/main" id="{1D045A4F-382B-4AAC-8CD8-A12B8D94A181}"/>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8">
              <a:extLst>
                <a:ext uri="{FF2B5EF4-FFF2-40B4-BE49-F238E27FC236}">
                  <a16:creationId xmlns:a16="http://schemas.microsoft.com/office/drawing/2014/main" id="{7F09E55F-ED88-4743-9E55-53AC2F7A4BFA}"/>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19">
              <a:extLst>
                <a:ext uri="{FF2B5EF4-FFF2-40B4-BE49-F238E27FC236}">
                  <a16:creationId xmlns:a16="http://schemas.microsoft.com/office/drawing/2014/main" id="{32E4A62B-E6D8-4884-A243-1CC545A6BE79}"/>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20">
              <a:extLst>
                <a:ext uri="{FF2B5EF4-FFF2-40B4-BE49-F238E27FC236}">
                  <a16:creationId xmlns:a16="http://schemas.microsoft.com/office/drawing/2014/main" id="{13C71594-BED6-4DB3-919D-C84150546420}"/>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21">
              <a:extLst>
                <a:ext uri="{FF2B5EF4-FFF2-40B4-BE49-F238E27FC236}">
                  <a16:creationId xmlns:a16="http://schemas.microsoft.com/office/drawing/2014/main" id="{B1D3DF70-9974-4CD9-8B27-9A3515C02C26}"/>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2">
              <a:extLst>
                <a:ext uri="{FF2B5EF4-FFF2-40B4-BE49-F238E27FC236}">
                  <a16:creationId xmlns:a16="http://schemas.microsoft.com/office/drawing/2014/main" id="{08E90999-7CC4-44D6-AE9D-3ABBF018A7F9}"/>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3">
              <a:extLst>
                <a:ext uri="{FF2B5EF4-FFF2-40B4-BE49-F238E27FC236}">
                  <a16:creationId xmlns:a16="http://schemas.microsoft.com/office/drawing/2014/main" id="{63DF44B4-BF48-4FC4-893F-75443EF717F0}"/>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24">
              <a:extLst>
                <a:ext uri="{FF2B5EF4-FFF2-40B4-BE49-F238E27FC236}">
                  <a16:creationId xmlns:a16="http://schemas.microsoft.com/office/drawing/2014/main" id="{A31729C3-7BFB-495A-A111-192E9D848E0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5">
              <a:extLst>
                <a:ext uri="{FF2B5EF4-FFF2-40B4-BE49-F238E27FC236}">
                  <a16:creationId xmlns:a16="http://schemas.microsoft.com/office/drawing/2014/main" id="{81AA90B6-E0C4-4D37-B77D-BADEE117BFA2}"/>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6">
              <a:extLst>
                <a:ext uri="{FF2B5EF4-FFF2-40B4-BE49-F238E27FC236}">
                  <a16:creationId xmlns:a16="http://schemas.microsoft.com/office/drawing/2014/main" id="{7D468AD8-9ED9-4CEA-967E-343BEE8E0D8C}"/>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27">
              <a:extLst>
                <a:ext uri="{FF2B5EF4-FFF2-40B4-BE49-F238E27FC236}">
                  <a16:creationId xmlns:a16="http://schemas.microsoft.com/office/drawing/2014/main" id="{2DF083E7-0980-4BAF-88F1-EC90C703D2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8">
              <a:extLst>
                <a:ext uri="{FF2B5EF4-FFF2-40B4-BE49-F238E27FC236}">
                  <a16:creationId xmlns:a16="http://schemas.microsoft.com/office/drawing/2014/main" id="{B2F2D2E1-68FB-4005-91A8-A78A78C39919}"/>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9">
              <a:extLst>
                <a:ext uri="{FF2B5EF4-FFF2-40B4-BE49-F238E27FC236}">
                  <a16:creationId xmlns:a16="http://schemas.microsoft.com/office/drawing/2014/main" id="{D494293B-B99D-432A-8173-7B26963C4001}"/>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30">
              <a:extLst>
                <a:ext uri="{FF2B5EF4-FFF2-40B4-BE49-F238E27FC236}">
                  <a16:creationId xmlns:a16="http://schemas.microsoft.com/office/drawing/2014/main" id="{6CE5FB48-0560-450E-AD0F-1EB1EC868009}"/>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31">
              <a:extLst>
                <a:ext uri="{FF2B5EF4-FFF2-40B4-BE49-F238E27FC236}">
                  <a16:creationId xmlns:a16="http://schemas.microsoft.com/office/drawing/2014/main" id="{16CD074C-065B-4904-A3BD-92A89739A7D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32">
              <a:extLst>
                <a:ext uri="{FF2B5EF4-FFF2-40B4-BE49-F238E27FC236}">
                  <a16:creationId xmlns:a16="http://schemas.microsoft.com/office/drawing/2014/main" id="{0D8840DF-1C49-49AD-B76E-3E9D9E52A6BC}"/>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33">
              <a:extLst>
                <a:ext uri="{FF2B5EF4-FFF2-40B4-BE49-F238E27FC236}">
                  <a16:creationId xmlns:a16="http://schemas.microsoft.com/office/drawing/2014/main" id="{6F60E0C3-5D79-4A7A-A9C8-1AE1F610E59E}"/>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34">
              <a:extLst>
                <a:ext uri="{FF2B5EF4-FFF2-40B4-BE49-F238E27FC236}">
                  <a16:creationId xmlns:a16="http://schemas.microsoft.com/office/drawing/2014/main" id="{EF414663-53BF-44F7-AFCE-FCB1D8FEE0D7}"/>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35">
              <a:extLst>
                <a:ext uri="{FF2B5EF4-FFF2-40B4-BE49-F238E27FC236}">
                  <a16:creationId xmlns:a16="http://schemas.microsoft.com/office/drawing/2014/main" id="{E25C39DD-61FA-4DB6-BC9D-4BF7A9450FBF}"/>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36">
              <a:extLst>
                <a:ext uri="{FF2B5EF4-FFF2-40B4-BE49-F238E27FC236}">
                  <a16:creationId xmlns:a16="http://schemas.microsoft.com/office/drawing/2014/main" id="{F913C898-C3A4-4AFA-9C2D-B80844121ECE}"/>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37">
              <a:extLst>
                <a:ext uri="{FF2B5EF4-FFF2-40B4-BE49-F238E27FC236}">
                  <a16:creationId xmlns:a16="http://schemas.microsoft.com/office/drawing/2014/main" id="{B980FB1F-2A9E-4419-AA8E-B2CB7129246F}"/>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38">
              <a:extLst>
                <a:ext uri="{FF2B5EF4-FFF2-40B4-BE49-F238E27FC236}">
                  <a16:creationId xmlns:a16="http://schemas.microsoft.com/office/drawing/2014/main" id="{3F2B06E2-DF75-44C9-A3B5-E796294CFACA}"/>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39">
              <a:extLst>
                <a:ext uri="{FF2B5EF4-FFF2-40B4-BE49-F238E27FC236}">
                  <a16:creationId xmlns:a16="http://schemas.microsoft.com/office/drawing/2014/main" id="{A0988977-EE3D-4AC1-9C75-BEA73E2486B5}"/>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40">
              <a:extLst>
                <a:ext uri="{FF2B5EF4-FFF2-40B4-BE49-F238E27FC236}">
                  <a16:creationId xmlns:a16="http://schemas.microsoft.com/office/drawing/2014/main" id="{08034E3E-E04A-47F8-942A-9FE7C95134E6}"/>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41">
              <a:extLst>
                <a:ext uri="{FF2B5EF4-FFF2-40B4-BE49-F238E27FC236}">
                  <a16:creationId xmlns:a16="http://schemas.microsoft.com/office/drawing/2014/main" id="{07CF9EBF-15FD-4E0D-931B-97EC10FA5D9F}"/>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42">
              <a:extLst>
                <a:ext uri="{FF2B5EF4-FFF2-40B4-BE49-F238E27FC236}">
                  <a16:creationId xmlns:a16="http://schemas.microsoft.com/office/drawing/2014/main" id="{9817781E-6B00-423D-BAC1-DDB580178598}"/>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43">
              <a:extLst>
                <a:ext uri="{FF2B5EF4-FFF2-40B4-BE49-F238E27FC236}">
                  <a16:creationId xmlns:a16="http://schemas.microsoft.com/office/drawing/2014/main" id="{309F8F24-A8AB-4A46-9215-A02656276D4C}"/>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44">
              <a:extLst>
                <a:ext uri="{FF2B5EF4-FFF2-40B4-BE49-F238E27FC236}">
                  <a16:creationId xmlns:a16="http://schemas.microsoft.com/office/drawing/2014/main" id="{62FF363B-FB3F-454A-B78B-704EB897C7CB}"/>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45">
              <a:extLst>
                <a:ext uri="{FF2B5EF4-FFF2-40B4-BE49-F238E27FC236}">
                  <a16:creationId xmlns:a16="http://schemas.microsoft.com/office/drawing/2014/main" id="{D597F65B-3290-434B-88AF-9A8FC8A2D49C}"/>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46">
              <a:extLst>
                <a:ext uri="{FF2B5EF4-FFF2-40B4-BE49-F238E27FC236}">
                  <a16:creationId xmlns:a16="http://schemas.microsoft.com/office/drawing/2014/main" id="{B076F8E5-0B4E-41CD-917B-68530208DC1F}"/>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47">
              <a:extLst>
                <a:ext uri="{FF2B5EF4-FFF2-40B4-BE49-F238E27FC236}">
                  <a16:creationId xmlns:a16="http://schemas.microsoft.com/office/drawing/2014/main" id="{D5535A2F-8118-4BCA-9509-6E11B874CA09}"/>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48">
              <a:extLst>
                <a:ext uri="{FF2B5EF4-FFF2-40B4-BE49-F238E27FC236}">
                  <a16:creationId xmlns:a16="http://schemas.microsoft.com/office/drawing/2014/main" id="{57FB8D93-6D93-4E05-807B-A1419C7817C2}"/>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49">
              <a:extLst>
                <a:ext uri="{FF2B5EF4-FFF2-40B4-BE49-F238E27FC236}">
                  <a16:creationId xmlns:a16="http://schemas.microsoft.com/office/drawing/2014/main" id="{1D79992B-DB83-41DA-8F1D-EBBCEE382729}"/>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50">
              <a:extLst>
                <a:ext uri="{FF2B5EF4-FFF2-40B4-BE49-F238E27FC236}">
                  <a16:creationId xmlns:a16="http://schemas.microsoft.com/office/drawing/2014/main" id="{1DF2E376-C595-4ACD-991C-9CEFAD98FAD7}"/>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51">
              <a:extLst>
                <a:ext uri="{FF2B5EF4-FFF2-40B4-BE49-F238E27FC236}">
                  <a16:creationId xmlns:a16="http://schemas.microsoft.com/office/drawing/2014/main" id="{88D7E99C-2D54-4692-9122-BAE9EC89FBC2}"/>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52">
              <a:extLst>
                <a:ext uri="{FF2B5EF4-FFF2-40B4-BE49-F238E27FC236}">
                  <a16:creationId xmlns:a16="http://schemas.microsoft.com/office/drawing/2014/main" id="{2DE33689-3131-4121-9728-23246A61B508}"/>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53">
              <a:extLst>
                <a:ext uri="{FF2B5EF4-FFF2-40B4-BE49-F238E27FC236}">
                  <a16:creationId xmlns:a16="http://schemas.microsoft.com/office/drawing/2014/main" id="{B7678EAE-B932-4B73-9D73-43100D554250}"/>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54">
              <a:extLst>
                <a:ext uri="{FF2B5EF4-FFF2-40B4-BE49-F238E27FC236}">
                  <a16:creationId xmlns:a16="http://schemas.microsoft.com/office/drawing/2014/main" id="{2F7D18FB-D7B5-4A63-B085-DFDDEC7C13D7}"/>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55">
              <a:extLst>
                <a:ext uri="{FF2B5EF4-FFF2-40B4-BE49-F238E27FC236}">
                  <a16:creationId xmlns:a16="http://schemas.microsoft.com/office/drawing/2014/main" id="{9A624CC1-3B2B-48D0-BB1E-9CE45E5C6014}"/>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56">
              <a:extLst>
                <a:ext uri="{FF2B5EF4-FFF2-40B4-BE49-F238E27FC236}">
                  <a16:creationId xmlns:a16="http://schemas.microsoft.com/office/drawing/2014/main" id="{C2357237-5088-47D7-B17A-BBDF3FAD4C5C}"/>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57">
              <a:extLst>
                <a:ext uri="{FF2B5EF4-FFF2-40B4-BE49-F238E27FC236}">
                  <a16:creationId xmlns:a16="http://schemas.microsoft.com/office/drawing/2014/main" id="{066F2E0E-BD02-4E04-AC05-179486484BFF}"/>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58">
              <a:extLst>
                <a:ext uri="{FF2B5EF4-FFF2-40B4-BE49-F238E27FC236}">
                  <a16:creationId xmlns:a16="http://schemas.microsoft.com/office/drawing/2014/main" id="{4F7DEDC8-45CF-47E0-86CE-559A54798D7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59">
              <a:extLst>
                <a:ext uri="{FF2B5EF4-FFF2-40B4-BE49-F238E27FC236}">
                  <a16:creationId xmlns:a16="http://schemas.microsoft.com/office/drawing/2014/main" id="{13058A99-7006-46C3-A7AE-527798E0BA40}"/>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Rectangle 60">
              <a:extLst>
                <a:ext uri="{FF2B5EF4-FFF2-40B4-BE49-F238E27FC236}">
                  <a16:creationId xmlns:a16="http://schemas.microsoft.com/office/drawing/2014/main" id="{9F58154D-CD0E-4576-9291-9C94B301822E}"/>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61">
              <a:extLst>
                <a:ext uri="{FF2B5EF4-FFF2-40B4-BE49-F238E27FC236}">
                  <a16:creationId xmlns:a16="http://schemas.microsoft.com/office/drawing/2014/main" id="{78728576-3DA4-4E8B-98F4-03841A20DA95}"/>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62">
              <a:extLst>
                <a:ext uri="{FF2B5EF4-FFF2-40B4-BE49-F238E27FC236}">
                  <a16:creationId xmlns:a16="http://schemas.microsoft.com/office/drawing/2014/main" id="{D705D147-B5F8-40C4-888D-21134DED2849}"/>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63">
              <a:extLst>
                <a:ext uri="{FF2B5EF4-FFF2-40B4-BE49-F238E27FC236}">
                  <a16:creationId xmlns:a16="http://schemas.microsoft.com/office/drawing/2014/main" id="{D4FFAC11-253C-4BD9-96F4-94EA807D4108}"/>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64">
              <a:extLst>
                <a:ext uri="{FF2B5EF4-FFF2-40B4-BE49-F238E27FC236}">
                  <a16:creationId xmlns:a16="http://schemas.microsoft.com/office/drawing/2014/main" id="{CAE0A747-C076-4599-B1B6-2DE517E96FBE}"/>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65">
              <a:extLst>
                <a:ext uri="{FF2B5EF4-FFF2-40B4-BE49-F238E27FC236}">
                  <a16:creationId xmlns:a16="http://schemas.microsoft.com/office/drawing/2014/main" id="{2F32E610-DCDB-4F24-82FC-934DDB5C96AC}"/>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66">
              <a:extLst>
                <a:ext uri="{FF2B5EF4-FFF2-40B4-BE49-F238E27FC236}">
                  <a16:creationId xmlns:a16="http://schemas.microsoft.com/office/drawing/2014/main" id="{B43D9CAC-B245-4829-83B1-8E42FAB4B72E}"/>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67">
              <a:extLst>
                <a:ext uri="{FF2B5EF4-FFF2-40B4-BE49-F238E27FC236}">
                  <a16:creationId xmlns:a16="http://schemas.microsoft.com/office/drawing/2014/main" id="{55475F87-7390-4C86-8187-395B909C113E}"/>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68">
              <a:extLst>
                <a:ext uri="{FF2B5EF4-FFF2-40B4-BE49-F238E27FC236}">
                  <a16:creationId xmlns:a16="http://schemas.microsoft.com/office/drawing/2014/main" id="{1426C060-DC66-4B07-9615-0F0845B2F17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69">
              <a:extLst>
                <a:ext uri="{FF2B5EF4-FFF2-40B4-BE49-F238E27FC236}">
                  <a16:creationId xmlns:a16="http://schemas.microsoft.com/office/drawing/2014/main" id="{185A4571-8AB1-4E81-B4AE-063BF8765089}"/>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70">
              <a:extLst>
                <a:ext uri="{FF2B5EF4-FFF2-40B4-BE49-F238E27FC236}">
                  <a16:creationId xmlns:a16="http://schemas.microsoft.com/office/drawing/2014/main" id="{9A95B294-C2F9-4940-A50C-B31FF58C83AA}"/>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71">
              <a:extLst>
                <a:ext uri="{FF2B5EF4-FFF2-40B4-BE49-F238E27FC236}">
                  <a16:creationId xmlns:a16="http://schemas.microsoft.com/office/drawing/2014/main" id="{FF32AC28-7279-425F-839E-9D0C7C090030}"/>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Rectangle 72">
              <a:extLst>
                <a:ext uri="{FF2B5EF4-FFF2-40B4-BE49-F238E27FC236}">
                  <a16:creationId xmlns:a16="http://schemas.microsoft.com/office/drawing/2014/main" id="{CA5B303D-1468-41E0-A1A1-1CFD5D90FF82}"/>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Rectangle 73">
              <a:extLst>
                <a:ext uri="{FF2B5EF4-FFF2-40B4-BE49-F238E27FC236}">
                  <a16:creationId xmlns:a16="http://schemas.microsoft.com/office/drawing/2014/main" id="{3B7413D3-84CE-4E14-A498-174AE7937949}"/>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Rectangle 74">
              <a:extLst>
                <a:ext uri="{FF2B5EF4-FFF2-40B4-BE49-F238E27FC236}">
                  <a16:creationId xmlns:a16="http://schemas.microsoft.com/office/drawing/2014/main" id="{0651D7D1-5F2E-40BA-826E-00E47D50B71B}"/>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75">
              <a:extLst>
                <a:ext uri="{FF2B5EF4-FFF2-40B4-BE49-F238E27FC236}">
                  <a16:creationId xmlns:a16="http://schemas.microsoft.com/office/drawing/2014/main" id="{100B8B5A-EFF2-4EF5-8A52-B9842A843AFA}"/>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76">
              <a:extLst>
                <a:ext uri="{FF2B5EF4-FFF2-40B4-BE49-F238E27FC236}">
                  <a16:creationId xmlns:a16="http://schemas.microsoft.com/office/drawing/2014/main" id="{2CE69B04-CF82-4398-9E75-EA1430BE64EC}"/>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77">
              <a:extLst>
                <a:ext uri="{FF2B5EF4-FFF2-40B4-BE49-F238E27FC236}">
                  <a16:creationId xmlns:a16="http://schemas.microsoft.com/office/drawing/2014/main" id="{D32A3982-3298-432C-B296-E95DC238D01B}"/>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78">
              <a:extLst>
                <a:ext uri="{FF2B5EF4-FFF2-40B4-BE49-F238E27FC236}">
                  <a16:creationId xmlns:a16="http://schemas.microsoft.com/office/drawing/2014/main" id="{A9335B67-4D52-4295-A045-2DF8A59DF3E4}"/>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79">
              <a:extLst>
                <a:ext uri="{FF2B5EF4-FFF2-40B4-BE49-F238E27FC236}">
                  <a16:creationId xmlns:a16="http://schemas.microsoft.com/office/drawing/2014/main" id="{27E4C784-92BF-4003-A06D-B4D4936E465B}"/>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Rectangle 80">
              <a:extLst>
                <a:ext uri="{FF2B5EF4-FFF2-40B4-BE49-F238E27FC236}">
                  <a16:creationId xmlns:a16="http://schemas.microsoft.com/office/drawing/2014/main" id="{B6D32BE7-805D-46DB-B9A9-79DF6A2183C7}"/>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81">
              <a:extLst>
                <a:ext uri="{FF2B5EF4-FFF2-40B4-BE49-F238E27FC236}">
                  <a16:creationId xmlns:a16="http://schemas.microsoft.com/office/drawing/2014/main" id="{01AB0852-0E7D-4669-9F38-AA58BF6B1680}"/>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82">
              <a:extLst>
                <a:ext uri="{FF2B5EF4-FFF2-40B4-BE49-F238E27FC236}">
                  <a16:creationId xmlns:a16="http://schemas.microsoft.com/office/drawing/2014/main" id="{F2AECD15-14F8-4E79-9313-E887E44FF594}"/>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83">
              <a:extLst>
                <a:ext uri="{FF2B5EF4-FFF2-40B4-BE49-F238E27FC236}">
                  <a16:creationId xmlns:a16="http://schemas.microsoft.com/office/drawing/2014/main" id="{8DE860F6-F69E-4FCB-8996-1F2E3BC811C7}"/>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84">
              <a:extLst>
                <a:ext uri="{FF2B5EF4-FFF2-40B4-BE49-F238E27FC236}">
                  <a16:creationId xmlns:a16="http://schemas.microsoft.com/office/drawing/2014/main" id="{756DBF1E-2B76-4900-AEE8-E83883167F5B}"/>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85">
              <a:extLst>
                <a:ext uri="{FF2B5EF4-FFF2-40B4-BE49-F238E27FC236}">
                  <a16:creationId xmlns:a16="http://schemas.microsoft.com/office/drawing/2014/main" id="{F96EAE84-C1F2-4E5E-981E-67411244D212}"/>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Rectangle 86">
              <a:extLst>
                <a:ext uri="{FF2B5EF4-FFF2-40B4-BE49-F238E27FC236}">
                  <a16:creationId xmlns:a16="http://schemas.microsoft.com/office/drawing/2014/main" id="{211AB507-52AE-45D2-830B-FED0D86C8FF7}"/>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87">
              <a:extLst>
                <a:ext uri="{FF2B5EF4-FFF2-40B4-BE49-F238E27FC236}">
                  <a16:creationId xmlns:a16="http://schemas.microsoft.com/office/drawing/2014/main" id="{7EEC449C-291C-4D87-89FA-6CBEBCFCE314}"/>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88">
              <a:extLst>
                <a:ext uri="{FF2B5EF4-FFF2-40B4-BE49-F238E27FC236}">
                  <a16:creationId xmlns:a16="http://schemas.microsoft.com/office/drawing/2014/main" id="{C3DA4E27-4CC7-48B3-B30F-09392573D843}"/>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89">
              <a:extLst>
                <a:ext uri="{FF2B5EF4-FFF2-40B4-BE49-F238E27FC236}">
                  <a16:creationId xmlns:a16="http://schemas.microsoft.com/office/drawing/2014/main" id="{564D4409-2FBD-4C21-9114-5392C3272A61}"/>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90">
              <a:extLst>
                <a:ext uri="{FF2B5EF4-FFF2-40B4-BE49-F238E27FC236}">
                  <a16:creationId xmlns:a16="http://schemas.microsoft.com/office/drawing/2014/main" id="{E686B3EF-48C5-42B4-B103-6825BE19DAA4}"/>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91">
              <a:extLst>
                <a:ext uri="{FF2B5EF4-FFF2-40B4-BE49-F238E27FC236}">
                  <a16:creationId xmlns:a16="http://schemas.microsoft.com/office/drawing/2014/main" id="{AA17C483-94AE-468C-9D4A-E39A668C581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92">
              <a:extLst>
                <a:ext uri="{FF2B5EF4-FFF2-40B4-BE49-F238E27FC236}">
                  <a16:creationId xmlns:a16="http://schemas.microsoft.com/office/drawing/2014/main" id="{BEB8080E-148B-4270-B1D5-88913DDB2AF5}"/>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93">
              <a:extLst>
                <a:ext uri="{FF2B5EF4-FFF2-40B4-BE49-F238E27FC236}">
                  <a16:creationId xmlns:a16="http://schemas.microsoft.com/office/drawing/2014/main" id="{8BBD141E-85B8-4E2D-A14E-14B646B1216D}"/>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94">
              <a:extLst>
                <a:ext uri="{FF2B5EF4-FFF2-40B4-BE49-F238E27FC236}">
                  <a16:creationId xmlns:a16="http://schemas.microsoft.com/office/drawing/2014/main" id="{6226BA11-0BBE-46DE-94E7-9F679B696E74}"/>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95">
              <a:extLst>
                <a:ext uri="{FF2B5EF4-FFF2-40B4-BE49-F238E27FC236}">
                  <a16:creationId xmlns:a16="http://schemas.microsoft.com/office/drawing/2014/main" id="{89D7AB69-D694-4E65-AD8E-D23F3E3F9F01}"/>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96">
              <a:extLst>
                <a:ext uri="{FF2B5EF4-FFF2-40B4-BE49-F238E27FC236}">
                  <a16:creationId xmlns:a16="http://schemas.microsoft.com/office/drawing/2014/main" id="{44D38F51-3437-4BEF-AC3E-FC188F162999}"/>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97">
              <a:extLst>
                <a:ext uri="{FF2B5EF4-FFF2-40B4-BE49-F238E27FC236}">
                  <a16:creationId xmlns:a16="http://schemas.microsoft.com/office/drawing/2014/main" id="{964B5BE9-9522-4F9D-95CE-2C6F611744B4}"/>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Rectangle 98">
              <a:extLst>
                <a:ext uri="{FF2B5EF4-FFF2-40B4-BE49-F238E27FC236}">
                  <a16:creationId xmlns:a16="http://schemas.microsoft.com/office/drawing/2014/main" id="{B11347BC-72FE-44D4-A393-492761BEABED}"/>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99">
              <a:extLst>
                <a:ext uri="{FF2B5EF4-FFF2-40B4-BE49-F238E27FC236}">
                  <a16:creationId xmlns:a16="http://schemas.microsoft.com/office/drawing/2014/main" id="{50CCB2F7-16AD-46AD-AD32-0001187CEDCB}"/>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00">
              <a:extLst>
                <a:ext uri="{FF2B5EF4-FFF2-40B4-BE49-F238E27FC236}">
                  <a16:creationId xmlns:a16="http://schemas.microsoft.com/office/drawing/2014/main" id="{013ADAF4-4F5C-4E04-9311-E1EFB711B257}"/>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01">
              <a:extLst>
                <a:ext uri="{FF2B5EF4-FFF2-40B4-BE49-F238E27FC236}">
                  <a16:creationId xmlns:a16="http://schemas.microsoft.com/office/drawing/2014/main" id="{D171BF0D-724C-4748-9985-D8F39CDF6B0B}"/>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102">
              <a:extLst>
                <a:ext uri="{FF2B5EF4-FFF2-40B4-BE49-F238E27FC236}">
                  <a16:creationId xmlns:a16="http://schemas.microsoft.com/office/drawing/2014/main" id="{A33DF7C3-C3E7-4457-9247-7CFE2D951B57}"/>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03">
              <a:extLst>
                <a:ext uri="{FF2B5EF4-FFF2-40B4-BE49-F238E27FC236}">
                  <a16:creationId xmlns:a16="http://schemas.microsoft.com/office/drawing/2014/main" id="{78C3F778-582C-4CFC-97DA-9595DA85E1CE}"/>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Rectangle 104">
              <a:extLst>
                <a:ext uri="{FF2B5EF4-FFF2-40B4-BE49-F238E27FC236}">
                  <a16:creationId xmlns:a16="http://schemas.microsoft.com/office/drawing/2014/main" id="{9130F99C-43EA-4AAF-99FB-67A8ECC1323F}"/>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105">
              <a:extLst>
                <a:ext uri="{FF2B5EF4-FFF2-40B4-BE49-F238E27FC236}">
                  <a16:creationId xmlns:a16="http://schemas.microsoft.com/office/drawing/2014/main" id="{A7F96FAF-3C6D-4CC9-8DD9-2D9303A25DFF}"/>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Rectangle 106">
              <a:extLst>
                <a:ext uri="{FF2B5EF4-FFF2-40B4-BE49-F238E27FC236}">
                  <a16:creationId xmlns:a16="http://schemas.microsoft.com/office/drawing/2014/main" id="{5BF39866-1185-41BD-8592-3C667561900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Rectangle 107">
              <a:extLst>
                <a:ext uri="{FF2B5EF4-FFF2-40B4-BE49-F238E27FC236}">
                  <a16:creationId xmlns:a16="http://schemas.microsoft.com/office/drawing/2014/main" id="{53FADA8D-999C-4DA2-8D49-BEC74E29D5C1}"/>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8">
              <a:extLst>
                <a:ext uri="{FF2B5EF4-FFF2-40B4-BE49-F238E27FC236}">
                  <a16:creationId xmlns:a16="http://schemas.microsoft.com/office/drawing/2014/main" id="{D3207BF0-52DE-4527-A03D-17F71198B20C}"/>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Rectangle 109">
              <a:extLst>
                <a:ext uri="{FF2B5EF4-FFF2-40B4-BE49-F238E27FC236}">
                  <a16:creationId xmlns:a16="http://schemas.microsoft.com/office/drawing/2014/main" id="{8977C18E-31F7-42D5-AEE1-25B4423B7FFD}"/>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Rectangle 110">
              <a:extLst>
                <a:ext uri="{FF2B5EF4-FFF2-40B4-BE49-F238E27FC236}">
                  <a16:creationId xmlns:a16="http://schemas.microsoft.com/office/drawing/2014/main" id="{DFA4ECD7-42A1-4FAF-B87B-ADCF91B0D76F}"/>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11">
              <a:extLst>
                <a:ext uri="{FF2B5EF4-FFF2-40B4-BE49-F238E27FC236}">
                  <a16:creationId xmlns:a16="http://schemas.microsoft.com/office/drawing/2014/main" id="{F338E767-5F52-4166-864C-3576E6EFC44B}"/>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12">
              <a:extLst>
                <a:ext uri="{FF2B5EF4-FFF2-40B4-BE49-F238E27FC236}">
                  <a16:creationId xmlns:a16="http://schemas.microsoft.com/office/drawing/2014/main" id="{86FDFB91-DFD0-4A55-9422-85AE8EC8156F}"/>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13">
              <a:extLst>
                <a:ext uri="{FF2B5EF4-FFF2-40B4-BE49-F238E27FC236}">
                  <a16:creationId xmlns:a16="http://schemas.microsoft.com/office/drawing/2014/main" id="{52261FE1-57A9-463D-B6F5-2D84C035EB53}"/>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Rectangle 114">
              <a:extLst>
                <a:ext uri="{FF2B5EF4-FFF2-40B4-BE49-F238E27FC236}">
                  <a16:creationId xmlns:a16="http://schemas.microsoft.com/office/drawing/2014/main" id="{C44D9F11-EA60-4B09-8372-8B54D59F4B56}"/>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15">
              <a:extLst>
                <a:ext uri="{FF2B5EF4-FFF2-40B4-BE49-F238E27FC236}">
                  <a16:creationId xmlns:a16="http://schemas.microsoft.com/office/drawing/2014/main" id="{20A39533-D3B7-4C08-9B8B-1618727950E0}"/>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16">
              <a:extLst>
                <a:ext uri="{FF2B5EF4-FFF2-40B4-BE49-F238E27FC236}">
                  <a16:creationId xmlns:a16="http://schemas.microsoft.com/office/drawing/2014/main" id="{97D72EFB-12FC-4C41-A16C-CB9DF6F15A8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Rectangle 117">
              <a:extLst>
                <a:ext uri="{FF2B5EF4-FFF2-40B4-BE49-F238E27FC236}">
                  <a16:creationId xmlns:a16="http://schemas.microsoft.com/office/drawing/2014/main" id="{5D12595E-0746-4DEE-BD57-6835613BAFA3}"/>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18">
              <a:extLst>
                <a:ext uri="{FF2B5EF4-FFF2-40B4-BE49-F238E27FC236}">
                  <a16:creationId xmlns:a16="http://schemas.microsoft.com/office/drawing/2014/main" id="{BE251713-96E2-4418-A3F1-C0CE3904E841}"/>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19">
              <a:extLst>
                <a:ext uri="{FF2B5EF4-FFF2-40B4-BE49-F238E27FC236}">
                  <a16:creationId xmlns:a16="http://schemas.microsoft.com/office/drawing/2014/main" id="{27A49E14-2A02-431D-95E3-A00FFA2D2560}"/>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Rectangle 120">
              <a:extLst>
                <a:ext uri="{FF2B5EF4-FFF2-40B4-BE49-F238E27FC236}">
                  <a16:creationId xmlns:a16="http://schemas.microsoft.com/office/drawing/2014/main" id="{934E7022-5AB4-4981-80AD-911FC1D0E2B5}"/>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21">
              <a:extLst>
                <a:ext uri="{FF2B5EF4-FFF2-40B4-BE49-F238E27FC236}">
                  <a16:creationId xmlns:a16="http://schemas.microsoft.com/office/drawing/2014/main" id="{95F9054F-9DE9-4CAF-92E6-F4BE91CA7518}"/>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22">
              <a:extLst>
                <a:ext uri="{FF2B5EF4-FFF2-40B4-BE49-F238E27FC236}">
                  <a16:creationId xmlns:a16="http://schemas.microsoft.com/office/drawing/2014/main" id="{F6F8AB66-B8E6-440A-8CD5-97E1C684E19D}"/>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Rectangle 123">
              <a:extLst>
                <a:ext uri="{FF2B5EF4-FFF2-40B4-BE49-F238E27FC236}">
                  <a16:creationId xmlns:a16="http://schemas.microsoft.com/office/drawing/2014/main" id="{50731E04-3CF2-4DBB-A04D-C17717E0FC70}"/>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Rectangle 124">
              <a:extLst>
                <a:ext uri="{FF2B5EF4-FFF2-40B4-BE49-F238E27FC236}">
                  <a16:creationId xmlns:a16="http://schemas.microsoft.com/office/drawing/2014/main" id="{2E871918-CFC9-4E30-B0D0-2BF1E79E0835}"/>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25">
              <a:extLst>
                <a:ext uri="{FF2B5EF4-FFF2-40B4-BE49-F238E27FC236}">
                  <a16:creationId xmlns:a16="http://schemas.microsoft.com/office/drawing/2014/main" id="{F8E4425E-1D21-4734-936C-F9535659B7B1}"/>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3424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1">
            <a:extLst>
              <a:ext uri="{FF2B5EF4-FFF2-40B4-BE49-F238E27FC236}">
                <a16:creationId xmlns:a16="http://schemas.microsoft.com/office/drawing/2014/main" id="{B76B4E7D-69CA-45AE-A95A-91803E4309F6}"/>
              </a:ext>
            </a:extLst>
          </p:cNvPr>
          <p:cNvSpPr txBox="1">
            <a:spLocks noChangeArrowheads="1"/>
          </p:cNvSpPr>
          <p:nvPr/>
        </p:nvSpPr>
        <p:spPr bwMode="auto">
          <a:xfrm>
            <a:off x="8007350" y="2257425"/>
            <a:ext cx="3524250"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tx2"/>
                </a:solidFill>
                <a:latin typeface="+mn-lt"/>
                <a:cs typeface="Calibri Light" panose="020F0302020204030204" pitchFamily="34" charset="0"/>
              </a:rPr>
              <a:t>Lorem ipsum dolor sit amet, consectetur adipiscing elit. Aliquam tincidunt ante nec sem congue convallis. </a:t>
            </a:r>
          </a:p>
        </p:txBody>
      </p:sp>
      <p:sp>
        <p:nvSpPr>
          <p:cNvPr id="22" name="TextBox 41">
            <a:extLst>
              <a:ext uri="{FF2B5EF4-FFF2-40B4-BE49-F238E27FC236}">
                <a16:creationId xmlns:a16="http://schemas.microsoft.com/office/drawing/2014/main" id="{87C992CA-8D0A-4009-A6A2-B906B0F75FEF}"/>
              </a:ext>
            </a:extLst>
          </p:cNvPr>
          <p:cNvSpPr txBox="1">
            <a:spLocks noChangeArrowheads="1"/>
          </p:cNvSpPr>
          <p:nvPr/>
        </p:nvSpPr>
        <p:spPr bwMode="auto">
          <a:xfrm>
            <a:off x="8470107" y="4485880"/>
            <a:ext cx="3524250"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tx2"/>
                </a:solidFill>
                <a:latin typeface="+mn-lt"/>
                <a:cs typeface="Calibri Light" panose="020F0302020204030204" pitchFamily="34" charset="0"/>
              </a:rPr>
              <a:t>Lorem ipsum dolor sit amet, consectetur adipiscing elit. Aliquam tincidunt ante nec sem congue convallis. </a:t>
            </a:r>
          </a:p>
        </p:txBody>
      </p:sp>
      <p:sp>
        <p:nvSpPr>
          <p:cNvPr id="23" name="TextBox 41">
            <a:extLst>
              <a:ext uri="{FF2B5EF4-FFF2-40B4-BE49-F238E27FC236}">
                <a16:creationId xmlns:a16="http://schemas.microsoft.com/office/drawing/2014/main" id="{F77F451F-9ECB-4235-8413-B4AD96C5A4B3}"/>
              </a:ext>
            </a:extLst>
          </p:cNvPr>
          <p:cNvSpPr txBox="1">
            <a:spLocks noChangeArrowheads="1"/>
          </p:cNvSpPr>
          <p:nvPr/>
        </p:nvSpPr>
        <p:spPr bwMode="auto">
          <a:xfrm>
            <a:off x="959659" y="2915444"/>
            <a:ext cx="3524250"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400" dirty="0">
                <a:solidFill>
                  <a:schemeClr val="tx2"/>
                </a:solidFill>
                <a:latin typeface="+mn-lt"/>
                <a:cs typeface="Calibri Light" panose="020F0302020204030204" pitchFamily="34" charset="0"/>
              </a:rPr>
              <a:t>Lorem ipsum dolor sit amet, consectetur adipiscing elit. Aliquam tincidunt ante nec sem congue convallis. </a:t>
            </a:r>
          </a:p>
        </p:txBody>
      </p:sp>
      <p:sp>
        <p:nvSpPr>
          <p:cNvPr id="24" name="TextBox 41">
            <a:extLst>
              <a:ext uri="{FF2B5EF4-FFF2-40B4-BE49-F238E27FC236}">
                <a16:creationId xmlns:a16="http://schemas.microsoft.com/office/drawing/2014/main" id="{74953DDB-CA9D-4BF0-9008-DB98F877936F}"/>
              </a:ext>
            </a:extLst>
          </p:cNvPr>
          <p:cNvSpPr txBox="1">
            <a:spLocks noChangeArrowheads="1"/>
          </p:cNvSpPr>
          <p:nvPr/>
        </p:nvSpPr>
        <p:spPr bwMode="auto">
          <a:xfrm>
            <a:off x="598885" y="4596508"/>
            <a:ext cx="3524250"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400" dirty="0">
                <a:solidFill>
                  <a:schemeClr val="tx2"/>
                </a:solidFill>
                <a:latin typeface="+mn-lt"/>
                <a:cs typeface="Calibri Light" panose="020F0302020204030204" pitchFamily="34" charset="0"/>
              </a:rPr>
              <a:t>Lorem ipsum dolor sit amet, consectetur adipiscing elit. Aliquam tincidunt ante nec sem congue convallis. </a:t>
            </a:r>
          </a:p>
        </p:txBody>
      </p:sp>
      <p:sp>
        <p:nvSpPr>
          <p:cNvPr id="25" name="Freeform 84546">
            <a:extLst>
              <a:ext uri="{FF2B5EF4-FFF2-40B4-BE49-F238E27FC236}">
                <a16:creationId xmlns:a16="http://schemas.microsoft.com/office/drawing/2014/main" id="{F8556686-9698-46BD-A295-EAB55BE1F66D}"/>
              </a:ext>
            </a:extLst>
          </p:cNvPr>
          <p:cNvSpPr>
            <a:spLocks noEditPoints="1"/>
          </p:cNvSpPr>
          <p:nvPr/>
        </p:nvSpPr>
        <p:spPr bwMode="auto">
          <a:xfrm>
            <a:off x="4273420" y="2135428"/>
            <a:ext cx="3434673" cy="4435318"/>
          </a:xfrm>
          <a:custGeom>
            <a:avLst/>
            <a:gdLst>
              <a:gd name="T0" fmla="*/ 172 w 421"/>
              <a:gd name="T1" fmla="*/ 423 h 543"/>
              <a:gd name="T2" fmla="*/ 156 w 421"/>
              <a:gd name="T3" fmla="*/ 483 h 543"/>
              <a:gd name="T4" fmla="*/ 144 w 421"/>
              <a:gd name="T5" fmla="*/ 414 h 543"/>
              <a:gd name="T6" fmla="*/ 98 w 421"/>
              <a:gd name="T7" fmla="*/ 397 h 543"/>
              <a:gd name="T8" fmla="*/ 86 w 421"/>
              <a:gd name="T9" fmla="*/ 472 h 543"/>
              <a:gd name="T10" fmla="*/ 70 w 421"/>
              <a:gd name="T11" fmla="*/ 480 h 543"/>
              <a:gd name="T12" fmla="*/ 44 w 421"/>
              <a:gd name="T13" fmla="*/ 485 h 543"/>
              <a:gd name="T14" fmla="*/ 65 w 421"/>
              <a:gd name="T15" fmla="*/ 397 h 543"/>
              <a:gd name="T16" fmla="*/ 63 w 421"/>
              <a:gd name="T17" fmla="*/ 316 h 543"/>
              <a:gd name="T18" fmla="*/ 73 w 421"/>
              <a:gd name="T19" fmla="*/ 285 h 543"/>
              <a:gd name="T20" fmla="*/ 78 w 421"/>
              <a:gd name="T21" fmla="*/ 245 h 543"/>
              <a:gd name="T22" fmla="*/ 68 w 421"/>
              <a:gd name="T23" fmla="*/ 196 h 543"/>
              <a:gd name="T24" fmla="*/ 99 w 421"/>
              <a:gd name="T25" fmla="*/ 81 h 543"/>
              <a:gd name="T26" fmla="*/ 105 w 421"/>
              <a:gd name="T27" fmla="*/ 45 h 543"/>
              <a:gd name="T28" fmla="*/ 158 w 421"/>
              <a:gd name="T29" fmla="*/ 24 h 543"/>
              <a:gd name="T30" fmla="*/ 157 w 421"/>
              <a:gd name="T31" fmla="*/ 65 h 543"/>
              <a:gd name="T32" fmla="*/ 129 w 421"/>
              <a:gd name="T33" fmla="*/ 78 h 543"/>
              <a:gd name="T34" fmla="*/ 113 w 421"/>
              <a:gd name="T35" fmla="*/ 204 h 543"/>
              <a:gd name="T36" fmla="*/ 144 w 421"/>
              <a:gd name="T37" fmla="*/ 95 h 543"/>
              <a:gd name="T38" fmla="*/ 161 w 421"/>
              <a:gd name="T39" fmla="*/ 70 h 543"/>
              <a:gd name="T40" fmla="*/ 199 w 421"/>
              <a:gd name="T41" fmla="*/ 175 h 543"/>
              <a:gd name="T42" fmla="*/ 159 w 421"/>
              <a:gd name="T43" fmla="*/ 254 h 543"/>
              <a:gd name="T44" fmla="*/ 185 w 421"/>
              <a:gd name="T45" fmla="*/ 277 h 543"/>
              <a:gd name="T46" fmla="*/ 221 w 421"/>
              <a:gd name="T47" fmla="*/ 284 h 543"/>
              <a:gd name="T48" fmla="*/ 272 w 421"/>
              <a:gd name="T49" fmla="*/ 250 h 543"/>
              <a:gd name="T50" fmla="*/ 223 w 421"/>
              <a:gd name="T51" fmla="*/ 253 h 543"/>
              <a:gd name="T52" fmla="*/ 213 w 421"/>
              <a:gd name="T53" fmla="*/ 226 h 543"/>
              <a:gd name="T54" fmla="*/ 258 w 421"/>
              <a:gd name="T55" fmla="*/ 138 h 543"/>
              <a:gd name="T56" fmla="*/ 240 w 421"/>
              <a:gd name="T57" fmla="*/ 106 h 543"/>
              <a:gd name="T58" fmla="*/ 206 w 421"/>
              <a:gd name="T59" fmla="*/ 83 h 543"/>
              <a:gd name="T60" fmla="*/ 276 w 421"/>
              <a:gd name="T61" fmla="*/ 27 h 543"/>
              <a:gd name="T62" fmla="*/ 283 w 421"/>
              <a:gd name="T63" fmla="*/ 58 h 543"/>
              <a:gd name="T64" fmla="*/ 311 w 421"/>
              <a:gd name="T65" fmla="*/ 80 h 543"/>
              <a:gd name="T66" fmla="*/ 381 w 421"/>
              <a:gd name="T67" fmla="*/ 162 h 543"/>
              <a:gd name="T68" fmla="*/ 420 w 421"/>
              <a:gd name="T69" fmla="*/ 256 h 543"/>
              <a:gd name="T70" fmla="*/ 400 w 421"/>
              <a:gd name="T71" fmla="*/ 341 h 543"/>
              <a:gd name="T72" fmla="*/ 388 w 421"/>
              <a:gd name="T73" fmla="*/ 490 h 543"/>
              <a:gd name="T74" fmla="*/ 366 w 421"/>
              <a:gd name="T75" fmla="*/ 517 h 543"/>
              <a:gd name="T76" fmla="*/ 334 w 421"/>
              <a:gd name="T77" fmla="*/ 504 h 543"/>
              <a:gd name="T78" fmla="*/ 293 w 421"/>
              <a:gd name="T79" fmla="*/ 504 h 543"/>
              <a:gd name="T80" fmla="*/ 300 w 421"/>
              <a:gd name="T81" fmla="*/ 369 h 543"/>
              <a:gd name="T82" fmla="*/ 332 w 421"/>
              <a:gd name="T83" fmla="*/ 257 h 543"/>
              <a:gd name="T84" fmla="*/ 303 w 421"/>
              <a:gd name="T85" fmla="*/ 229 h 543"/>
              <a:gd name="T86" fmla="*/ 292 w 421"/>
              <a:gd name="T87" fmla="*/ 294 h 543"/>
              <a:gd name="T88" fmla="*/ 219 w 421"/>
              <a:gd name="T89" fmla="*/ 319 h 543"/>
              <a:gd name="T90" fmla="*/ 245 w 421"/>
              <a:gd name="T91" fmla="*/ 449 h 543"/>
              <a:gd name="T92" fmla="*/ 233 w 421"/>
              <a:gd name="T93" fmla="*/ 495 h 543"/>
              <a:gd name="T94" fmla="*/ 173 w 421"/>
              <a:gd name="T95" fmla="*/ 351 h 543"/>
              <a:gd name="T96" fmla="*/ 367 w 421"/>
              <a:gd name="T97" fmla="*/ 411 h 543"/>
              <a:gd name="T98" fmla="*/ 335 w 421"/>
              <a:gd name="T99" fmla="*/ 377 h 543"/>
              <a:gd name="T100" fmla="*/ 341 w 421"/>
              <a:gd name="T101" fmla="*/ 498 h 543"/>
              <a:gd name="T102" fmla="*/ 223 w 421"/>
              <a:gd name="T103" fmla="*/ 300 h 543"/>
              <a:gd name="T104" fmla="*/ 225 w 421"/>
              <a:gd name="T105" fmla="*/ 286 h 543"/>
              <a:gd name="T106" fmla="*/ 167 w 421"/>
              <a:gd name="T107" fmla="*/ 291 h 543"/>
              <a:gd name="T108" fmla="*/ 155 w 421"/>
              <a:gd name="T109" fmla="*/ 287 h 543"/>
              <a:gd name="T110" fmla="*/ 284 w 421"/>
              <a:gd name="T111" fmla="*/ 91 h 543"/>
              <a:gd name="T112" fmla="*/ 261 w 421"/>
              <a:gd name="T113" fmla="*/ 132 h 543"/>
              <a:gd name="T114" fmla="*/ 208 w 421"/>
              <a:gd name="T115" fmla="*/ 329 h 543"/>
              <a:gd name="T116" fmla="*/ 70 w 421"/>
              <a:gd name="T117" fmla="*/ 425 h 543"/>
              <a:gd name="T118" fmla="*/ 107 w 421"/>
              <a:gd name="T119" fmla="*/ 328 h 543"/>
              <a:gd name="T120" fmla="*/ 76 w 421"/>
              <a:gd name="T121" fmla="*/ 267 h 543"/>
              <a:gd name="T122" fmla="*/ 122 w 421"/>
              <a:gd name="T123" fmla="*/ 342 h 543"/>
              <a:gd name="T124" fmla="*/ 294 w 421"/>
              <a:gd name="T125" fmla="*/ 7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 h="543">
                <a:moveTo>
                  <a:pt x="172" y="351"/>
                </a:moveTo>
                <a:cubicBezTo>
                  <a:pt x="172" y="355"/>
                  <a:pt x="172" y="358"/>
                  <a:pt x="172" y="361"/>
                </a:cubicBezTo>
                <a:cubicBezTo>
                  <a:pt x="173" y="366"/>
                  <a:pt x="173" y="370"/>
                  <a:pt x="174" y="374"/>
                </a:cubicBezTo>
                <a:cubicBezTo>
                  <a:pt x="174" y="381"/>
                  <a:pt x="175" y="387"/>
                  <a:pt x="175" y="393"/>
                </a:cubicBezTo>
                <a:cubicBezTo>
                  <a:pt x="175" y="398"/>
                  <a:pt x="175" y="403"/>
                  <a:pt x="175" y="408"/>
                </a:cubicBezTo>
                <a:cubicBezTo>
                  <a:pt x="174" y="411"/>
                  <a:pt x="173" y="414"/>
                  <a:pt x="172" y="417"/>
                </a:cubicBezTo>
                <a:cubicBezTo>
                  <a:pt x="171" y="419"/>
                  <a:pt x="171" y="421"/>
                  <a:pt x="172" y="423"/>
                </a:cubicBezTo>
                <a:cubicBezTo>
                  <a:pt x="174" y="427"/>
                  <a:pt x="176" y="431"/>
                  <a:pt x="177" y="435"/>
                </a:cubicBezTo>
                <a:cubicBezTo>
                  <a:pt x="178" y="437"/>
                  <a:pt x="177" y="440"/>
                  <a:pt x="176" y="443"/>
                </a:cubicBezTo>
                <a:cubicBezTo>
                  <a:pt x="174" y="445"/>
                  <a:pt x="171" y="448"/>
                  <a:pt x="169" y="451"/>
                </a:cubicBezTo>
                <a:cubicBezTo>
                  <a:pt x="169" y="451"/>
                  <a:pt x="169" y="452"/>
                  <a:pt x="169" y="453"/>
                </a:cubicBezTo>
                <a:cubicBezTo>
                  <a:pt x="170" y="457"/>
                  <a:pt x="170" y="461"/>
                  <a:pt x="169" y="466"/>
                </a:cubicBezTo>
                <a:cubicBezTo>
                  <a:pt x="168" y="468"/>
                  <a:pt x="168" y="471"/>
                  <a:pt x="167" y="474"/>
                </a:cubicBezTo>
                <a:cubicBezTo>
                  <a:pt x="165" y="479"/>
                  <a:pt x="161" y="482"/>
                  <a:pt x="156" y="483"/>
                </a:cubicBezTo>
                <a:cubicBezTo>
                  <a:pt x="152" y="484"/>
                  <a:pt x="148" y="485"/>
                  <a:pt x="143" y="485"/>
                </a:cubicBezTo>
                <a:cubicBezTo>
                  <a:pt x="139" y="485"/>
                  <a:pt x="137" y="482"/>
                  <a:pt x="137" y="477"/>
                </a:cubicBezTo>
                <a:cubicBezTo>
                  <a:pt x="138" y="472"/>
                  <a:pt x="140" y="467"/>
                  <a:pt x="142" y="462"/>
                </a:cubicBezTo>
                <a:cubicBezTo>
                  <a:pt x="144" y="456"/>
                  <a:pt x="146" y="451"/>
                  <a:pt x="144" y="444"/>
                </a:cubicBezTo>
                <a:cubicBezTo>
                  <a:pt x="142" y="441"/>
                  <a:pt x="141" y="437"/>
                  <a:pt x="143" y="433"/>
                </a:cubicBezTo>
                <a:cubicBezTo>
                  <a:pt x="143" y="432"/>
                  <a:pt x="143" y="431"/>
                  <a:pt x="143" y="430"/>
                </a:cubicBezTo>
                <a:cubicBezTo>
                  <a:pt x="140" y="425"/>
                  <a:pt x="142" y="419"/>
                  <a:pt x="144" y="414"/>
                </a:cubicBezTo>
                <a:cubicBezTo>
                  <a:pt x="145" y="410"/>
                  <a:pt x="148" y="405"/>
                  <a:pt x="147" y="401"/>
                </a:cubicBezTo>
                <a:cubicBezTo>
                  <a:pt x="147" y="399"/>
                  <a:pt x="147" y="398"/>
                  <a:pt x="147" y="397"/>
                </a:cubicBezTo>
                <a:cubicBezTo>
                  <a:pt x="145" y="387"/>
                  <a:pt x="142" y="377"/>
                  <a:pt x="140" y="367"/>
                </a:cubicBezTo>
                <a:cubicBezTo>
                  <a:pt x="139" y="362"/>
                  <a:pt x="138" y="356"/>
                  <a:pt x="137" y="351"/>
                </a:cubicBezTo>
                <a:cubicBezTo>
                  <a:pt x="126" y="353"/>
                  <a:pt x="115" y="354"/>
                  <a:pt x="104" y="356"/>
                </a:cubicBezTo>
                <a:cubicBezTo>
                  <a:pt x="103" y="361"/>
                  <a:pt x="103" y="365"/>
                  <a:pt x="102" y="369"/>
                </a:cubicBezTo>
                <a:cubicBezTo>
                  <a:pt x="101" y="378"/>
                  <a:pt x="100" y="388"/>
                  <a:pt x="98" y="397"/>
                </a:cubicBezTo>
                <a:cubicBezTo>
                  <a:pt x="98" y="403"/>
                  <a:pt x="96" y="409"/>
                  <a:pt x="96" y="416"/>
                </a:cubicBezTo>
                <a:cubicBezTo>
                  <a:pt x="96" y="422"/>
                  <a:pt x="97" y="428"/>
                  <a:pt x="99" y="435"/>
                </a:cubicBezTo>
                <a:cubicBezTo>
                  <a:pt x="101" y="439"/>
                  <a:pt x="101" y="443"/>
                  <a:pt x="100" y="448"/>
                </a:cubicBezTo>
                <a:cubicBezTo>
                  <a:pt x="99" y="453"/>
                  <a:pt x="98" y="457"/>
                  <a:pt x="101" y="462"/>
                </a:cubicBezTo>
                <a:cubicBezTo>
                  <a:pt x="101" y="464"/>
                  <a:pt x="100" y="466"/>
                  <a:pt x="97" y="467"/>
                </a:cubicBezTo>
                <a:cubicBezTo>
                  <a:pt x="94" y="468"/>
                  <a:pt x="91" y="469"/>
                  <a:pt x="88" y="469"/>
                </a:cubicBezTo>
                <a:cubicBezTo>
                  <a:pt x="87" y="470"/>
                  <a:pt x="86" y="471"/>
                  <a:pt x="86" y="472"/>
                </a:cubicBezTo>
                <a:cubicBezTo>
                  <a:pt x="86" y="480"/>
                  <a:pt x="85" y="487"/>
                  <a:pt x="85" y="495"/>
                </a:cubicBezTo>
                <a:cubicBezTo>
                  <a:pt x="85" y="497"/>
                  <a:pt x="83" y="498"/>
                  <a:pt x="82" y="499"/>
                </a:cubicBezTo>
                <a:cubicBezTo>
                  <a:pt x="81" y="499"/>
                  <a:pt x="79" y="498"/>
                  <a:pt x="79" y="498"/>
                </a:cubicBezTo>
                <a:cubicBezTo>
                  <a:pt x="78" y="497"/>
                  <a:pt x="78" y="496"/>
                  <a:pt x="78" y="495"/>
                </a:cubicBezTo>
                <a:cubicBezTo>
                  <a:pt x="78" y="488"/>
                  <a:pt x="78" y="481"/>
                  <a:pt x="79" y="474"/>
                </a:cubicBezTo>
                <a:cubicBezTo>
                  <a:pt x="79" y="473"/>
                  <a:pt x="79" y="473"/>
                  <a:pt x="79" y="471"/>
                </a:cubicBezTo>
                <a:cubicBezTo>
                  <a:pt x="76" y="476"/>
                  <a:pt x="74" y="479"/>
                  <a:pt x="70" y="480"/>
                </a:cubicBezTo>
                <a:cubicBezTo>
                  <a:pt x="66" y="481"/>
                  <a:pt x="62" y="483"/>
                  <a:pt x="58" y="484"/>
                </a:cubicBezTo>
                <a:cubicBezTo>
                  <a:pt x="57" y="501"/>
                  <a:pt x="56" y="518"/>
                  <a:pt x="56" y="536"/>
                </a:cubicBezTo>
                <a:cubicBezTo>
                  <a:pt x="53" y="535"/>
                  <a:pt x="50" y="535"/>
                  <a:pt x="48" y="535"/>
                </a:cubicBezTo>
                <a:cubicBezTo>
                  <a:pt x="47" y="535"/>
                  <a:pt x="47" y="534"/>
                  <a:pt x="47" y="533"/>
                </a:cubicBezTo>
                <a:cubicBezTo>
                  <a:pt x="47" y="521"/>
                  <a:pt x="48" y="510"/>
                  <a:pt x="48" y="498"/>
                </a:cubicBezTo>
                <a:cubicBezTo>
                  <a:pt x="48" y="494"/>
                  <a:pt x="48" y="490"/>
                  <a:pt x="48" y="485"/>
                </a:cubicBezTo>
                <a:cubicBezTo>
                  <a:pt x="47" y="485"/>
                  <a:pt x="45" y="485"/>
                  <a:pt x="44" y="485"/>
                </a:cubicBezTo>
                <a:cubicBezTo>
                  <a:pt x="41" y="484"/>
                  <a:pt x="39" y="483"/>
                  <a:pt x="38" y="480"/>
                </a:cubicBezTo>
                <a:cubicBezTo>
                  <a:pt x="38" y="478"/>
                  <a:pt x="39" y="475"/>
                  <a:pt x="42" y="473"/>
                </a:cubicBezTo>
                <a:cubicBezTo>
                  <a:pt x="44" y="472"/>
                  <a:pt x="45" y="471"/>
                  <a:pt x="47" y="471"/>
                </a:cubicBezTo>
                <a:cubicBezTo>
                  <a:pt x="49" y="470"/>
                  <a:pt x="49" y="469"/>
                  <a:pt x="49" y="467"/>
                </a:cubicBezTo>
                <a:cubicBezTo>
                  <a:pt x="49" y="460"/>
                  <a:pt x="49" y="453"/>
                  <a:pt x="50" y="446"/>
                </a:cubicBezTo>
                <a:cubicBezTo>
                  <a:pt x="51" y="439"/>
                  <a:pt x="52" y="432"/>
                  <a:pt x="54" y="426"/>
                </a:cubicBezTo>
                <a:cubicBezTo>
                  <a:pt x="58" y="416"/>
                  <a:pt x="62" y="407"/>
                  <a:pt x="65" y="397"/>
                </a:cubicBezTo>
                <a:cubicBezTo>
                  <a:pt x="66" y="394"/>
                  <a:pt x="68" y="392"/>
                  <a:pt x="69" y="389"/>
                </a:cubicBezTo>
                <a:cubicBezTo>
                  <a:pt x="70" y="387"/>
                  <a:pt x="70" y="385"/>
                  <a:pt x="70" y="383"/>
                </a:cubicBezTo>
                <a:cubicBezTo>
                  <a:pt x="71" y="373"/>
                  <a:pt x="72" y="364"/>
                  <a:pt x="73" y="354"/>
                </a:cubicBezTo>
                <a:cubicBezTo>
                  <a:pt x="73" y="350"/>
                  <a:pt x="73" y="346"/>
                  <a:pt x="74" y="342"/>
                </a:cubicBezTo>
                <a:cubicBezTo>
                  <a:pt x="74" y="338"/>
                  <a:pt x="75" y="334"/>
                  <a:pt x="75" y="330"/>
                </a:cubicBezTo>
                <a:cubicBezTo>
                  <a:pt x="75" y="326"/>
                  <a:pt x="75" y="321"/>
                  <a:pt x="74" y="317"/>
                </a:cubicBezTo>
                <a:cubicBezTo>
                  <a:pt x="71" y="317"/>
                  <a:pt x="67" y="317"/>
                  <a:pt x="63" y="316"/>
                </a:cubicBezTo>
                <a:cubicBezTo>
                  <a:pt x="51" y="316"/>
                  <a:pt x="39" y="315"/>
                  <a:pt x="27" y="314"/>
                </a:cubicBezTo>
                <a:cubicBezTo>
                  <a:pt x="21" y="313"/>
                  <a:pt x="16" y="313"/>
                  <a:pt x="10" y="312"/>
                </a:cubicBezTo>
                <a:cubicBezTo>
                  <a:pt x="8" y="311"/>
                  <a:pt x="5" y="310"/>
                  <a:pt x="3" y="309"/>
                </a:cubicBezTo>
                <a:cubicBezTo>
                  <a:pt x="0" y="307"/>
                  <a:pt x="0" y="304"/>
                  <a:pt x="1" y="302"/>
                </a:cubicBezTo>
                <a:cubicBezTo>
                  <a:pt x="2" y="297"/>
                  <a:pt x="6" y="295"/>
                  <a:pt x="10" y="294"/>
                </a:cubicBezTo>
                <a:cubicBezTo>
                  <a:pt x="22" y="291"/>
                  <a:pt x="35" y="289"/>
                  <a:pt x="48" y="288"/>
                </a:cubicBezTo>
                <a:cubicBezTo>
                  <a:pt x="56" y="287"/>
                  <a:pt x="65" y="286"/>
                  <a:pt x="73" y="285"/>
                </a:cubicBezTo>
                <a:cubicBezTo>
                  <a:pt x="74" y="285"/>
                  <a:pt x="74" y="285"/>
                  <a:pt x="75" y="284"/>
                </a:cubicBezTo>
                <a:cubicBezTo>
                  <a:pt x="75" y="281"/>
                  <a:pt x="75" y="277"/>
                  <a:pt x="75" y="274"/>
                </a:cubicBezTo>
                <a:cubicBezTo>
                  <a:pt x="75" y="273"/>
                  <a:pt x="74" y="273"/>
                  <a:pt x="73" y="273"/>
                </a:cubicBezTo>
                <a:cubicBezTo>
                  <a:pt x="69" y="271"/>
                  <a:pt x="65" y="268"/>
                  <a:pt x="63" y="264"/>
                </a:cubicBezTo>
                <a:cubicBezTo>
                  <a:pt x="62" y="259"/>
                  <a:pt x="61" y="255"/>
                  <a:pt x="61" y="251"/>
                </a:cubicBezTo>
                <a:cubicBezTo>
                  <a:pt x="61" y="247"/>
                  <a:pt x="63" y="245"/>
                  <a:pt x="67" y="245"/>
                </a:cubicBezTo>
                <a:cubicBezTo>
                  <a:pt x="71" y="245"/>
                  <a:pt x="74" y="245"/>
                  <a:pt x="78" y="245"/>
                </a:cubicBezTo>
                <a:cubicBezTo>
                  <a:pt x="79" y="245"/>
                  <a:pt x="80" y="245"/>
                  <a:pt x="82" y="245"/>
                </a:cubicBezTo>
                <a:cubicBezTo>
                  <a:pt x="82" y="240"/>
                  <a:pt x="81" y="238"/>
                  <a:pt x="77" y="238"/>
                </a:cubicBezTo>
                <a:cubicBezTo>
                  <a:pt x="73" y="238"/>
                  <a:pt x="69" y="238"/>
                  <a:pt x="65" y="238"/>
                </a:cubicBezTo>
                <a:cubicBezTo>
                  <a:pt x="62" y="238"/>
                  <a:pt x="62" y="237"/>
                  <a:pt x="62" y="234"/>
                </a:cubicBezTo>
                <a:cubicBezTo>
                  <a:pt x="63" y="228"/>
                  <a:pt x="64" y="222"/>
                  <a:pt x="65" y="216"/>
                </a:cubicBezTo>
                <a:cubicBezTo>
                  <a:pt x="66" y="212"/>
                  <a:pt x="67" y="208"/>
                  <a:pt x="68" y="204"/>
                </a:cubicBezTo>
                <a:cubicBezTo>
                  <a:pt x="68" y="201"/>
                  <a:pt x="68" y="198"/>
                  <a:pt x="68" y="196"/>
                </a:cubicBezTo>
                <a:cubicBezTo>
                  <a:pt x="70" y="189"/>
                  <a:pt x="71" y="183"/>
                  <a:pt x="73" y="177"/>
                </a:cubicBezTo>
                <a:cubicBezTo>
                  <a:pt x="73" y="176"/>
                  <a:pt x="73" y="174"/>
                  <a:pt x="73" y="173"/>
                </a:cubicBezTo>
                <a:cubicBezTo>
                  <a:pt x="74" y="163"/>
                  <a:pt x="77" y="152"/>
                  <a:pt x="79" y="142"/>
                </a:cubicBezTo>
                <a:cubicBezTo>
                  <a:pt x="81" y="134"/>
                  <a:pt x="83" y="125"/>
                  <a:pt x="85" y="117"/>
                </a:cubicBezTo>
                <a:cubicBezTo>
                  <a:pt x="87" y="108"/>
                  <a:pt x="90" y="99"/>
                  <a:pt x="92" y="90"/>
                </a:cubicBezTo>
                <a:cubicBezTo>
                  <a:pt x="92" y="88"/>
                  <a:pt x="93" y="87"/>
                  <a:pt x="94" y="86"/>
                </a:cubicBezTo>
                <a:cubicBezTo>
                  <a:pt x="95" y="83"/>
                  <a:pt x="97" y="82"/>
                  <a:pt x="99" y="81"/>
                </a:cubicBezTo>
                <a:cubicBezTo>
                  <a:pt x="106" y="80"/>
                  <a:pt x="113" y="78"/>
                  <a:pt x="119" y="76"/>
                </a:cubicBezTo>
                <a:cubicBezTo>
                  <a:pt x="121" y="75"/>
                  <a:pt x="123" y="75"/>
                  <a:pt x="126" y="74"/>
                </a:cubicBezTo>
                <a:cubicBezTo>
                  <a:pt x="119" y="68"/>
                  <a:pt x="116" y="60"/>
                  <a:pt x="112" y="52"/>
                </a:cubicBezTo>
                <a:cubicBezTo>
                  <a:pt x="110" y="53"/>
                  <a:pt x="108" y="54"/>
                  <a:pt x="107" y="55"/>
                </a:cubicBezTo>
                <a:cubicBezTo>
                  <a:pt x="104" y="56"/>
                  <a:pt x="101" y="56"/>
                  <a:pt x="100" y="55"/>
                </a:cubicBezTo>
                <a:cubicBezTo>
                  <a:pt x="99" y="53"/>
                  <a:pt x="100" y="50"/>
                  <a:pt x="102" y="48"/>
                </a:cubicBezTo>
                <a:cubicBezTo>
                  <a:pt x="103" y="47"/>
                  <a:pt x="104" y="46"/>
                  <a:pt x="105" y="45"/>
                </a:cubicBezTo>
                <a:cubicBezTo>
                  <a:pt x="107" y="44"/>
                  <a:pt x="107" y="43"/>
                  <a:pt x="106" y="42"/>
                </a:cubicBezTo>
                <a:cubicBezTo>
                  <a:pt x="105" y="40"/>
                  <a:pt x="105" y="37"/>
                  <a:pt x="104" y="35"/>
                </a:cubicBezTo>
                <a:cubicBezTo>
                  <a:pt x="103" y="29"/>
                  <a:pt x="104" y="23"/>
                  <a:pt x="105" y="18"/>
                </a:cubicBezTo>
                <a:cubicBezTo>
                  <a:pt x="107" y="12"/>
                  <a:pt x="111" y="9"/>
                  <a:pt x="116" y="6"/>
                </a:cubicBezTo>
                <a:cubicBezTo>
                  <a:pt x="125" y="0"/>
                  <a:pt x="138" y="2"/>
                  <a:pt x="146" y="10"/>
                </a:cubicBezTo>
                <a:cubicBezTo>
                  <a:pt x="150" y="14"/>
                  <a:pt x="153" y="18"/>
                  <a:pt x="156" y="22"/>
                </a:cubicBezTo>
                <a:cubicBezTo>
                  <a:pt x="157" y="23"/>
                  <a:pt x="158" y="24"/>
                  <a:pt x="158" y="24"/>
                </a:cubicBezTo>
                <a:cubicBezTo>
                  <a:pt x="160" y="24"/>
                  <a:pt x="162" y="25"/>
                  <a:pt x="161" y="27"/>
                </a:cubicBezTo>
                <a:cubicBezTo>
                  <a:pt x="161" y="28"/>
                  <a:pt x="160" y="30"/>
                  <a:pt x="159" y="31"/>
                </a:cubicBezTo>
                <a:cubicBezTo>
                  <a:pt x="158" y="32"/>
                  <a:pt x="156" y="32"/>
                  <a:pt x="157" y="35"/>
                </a:cubicBezTo>
                <a:cubicBezTo>
                  <a:pt x="158" y="37"/>
                  <a:pt x="156" y="39"/>
                  <a:pt x="158" y="40"/>
                </a:cubicBezTo>
                <a:cubicBezTo>
                  <a:pt x="161" y="42"/>
                  <a:pt x="160" y="45"/>
                  <a:pt x="160" y="48"/>
                </a:cubicBezTo>
                <a:cubicBezTo>
                  <a:pt x="159" y="51"/>
                  <a:pt x="159" y="54"/>
                  <a:pt x="156" y="56"/>
                </a:cubicBezTo>
                <a:cubicBezTo>
                  <a:pt x="155" y="57"/>
                  <a:pt x="156" y="64"/>
                  <a:pt x="157" y="65"/>
                </a:cubicBezTo>
                <a:cubicBezTo>
                  <a:pt x="160" y="67"/>
                  <a:pt x="160" y="68"/>
                  <a:pt x="158" y="71"/>
                </a:cubicBezTo>
                <a:cubicBezTo>
                  <a:pt x="157" y="73"/>
                  <a:pt x="156" y="75"/>
                  <a:pt x="154" y="77"/>
                </a:cubicBezTo>
                <a:cubicBezTo>
                  <a:pt x="152" y="80"/>
                  <a:pt x="150" y="82"/>
                  <a:pt x="148" y="84"/>
                </a:cubicBezTo>
                <a:cubicBezTo>
                  <a:pt x="146" y="86"/>
                  <a:pt x="144" y="86"/>
                  <a:pt x="141" y="87"/>
                </a:cubicBezTo>
                <a:cubicBezTo>
                  <a:pt x="141" y="87"/>
                  <a:pt x="140" y="87"/>
                  <a:pt x="139" y="88"/>
                </a:cubicBezTo>
                <a:cubicBezTo>
                  <a:pt x="137" y="89"/>
                  <a:pt x="136" y="89"/>
                  <a:pt x="135" y="88"/>
                </a:cubicBezTo>
                <a:cubicBezTo>
                  <a:pt x="133" y="84"/>
                  <a:pt x="131" y="81"/>
                  <a:pt x="129" y="78"/>
                </a:cubicBezTo>
                <a:cubicBezTo>
                  <a:pt x="128" y="78"/>
                  <a:pt x="128" y="77"/>
                  <a:pt x="127" y="76"/>
                </a:cubicBezTo>
                <a:cubicBezTo>
                  <a:pt x="125" y="87"/>
                  <a:pt x="123" y="96"/>
                  <a:pt x="122" y="106"/>
                </a:cubicBezTo>
                <a:cubicBezTo>
                  <a:pt x="120" y="116"/>
                  <a:pt x="119" y="127"/>
                  <a:pt x="118" y="137"/>
                </a:cubicBezTo>
                <a:cubicBezTo>
                  <a:pt x="116" y="150"/>
                  <a:pt x="114" y="163"/>
                  <a:pt x="112" y="175"/>
                </a:cubicBezTo>
                <a:cubicBezTo>
                  <a:pt x="111" y="183"/>
                  <a:pt x="109" y="190"/>
                  <a:pt x="108" y="197"/>
                </a:cubicBezTo>
                <a:cubicBezTo>
                  <a:pt x="107" y="199"/>
                  <a:pt x="107" y="201"/>
                  <a:pt x="106" y="203"/>
                </a:cubicBezTo>
                <a:cubicBezTo>
                  <a:pt x="108" y="203"/>
                  <a:pt x="111" y="203"/>
                  <a:pt x="113" y="204"/>
                </a:cubicBezTo>
                <a:cubicBezTo>
                  <a:pt x="114" y="200"/>
                  <a:pt x="115" y="195"/>
                  <a:pt x="115" y="191"/>
                </a:cubicBezTo>
                <a:cubicBezTo>
                  <a:pt x="116" y="182"/>
                  <a:pt x="118" y="173"/>
                  <a:pt x="119" y="164"/>
                </a:cubicBezTo>
                <a:cubicBezTo>
                  <a:pt x="121" y="151"/>
                  <a:pt x="123" y="139"/>
                  <a:pt x="125" y="126"/>
                </a:cubicBezTo>
                <a:cubicBezTo>
                  <a:pt x="126" y="118"/>
                  <a:pt x="128" y="111"/>
                  <a:pt x="131" y="104"/>
                </a:cubicBezTo>
                <a:cubicBezTo>
                  <a:pt x="131" y="101"/>
                  <a:pt x="131" y="99"/>
                  <a:pt x="131" y="96"/>
                </a:cubicBezTo>
                <a:cubicBezTo>
                  <a:pt x="131" y="94"/>
                  <a:pt x="130" y="93"/>
                  <a:pt x="129" y="91"/>
                </a:cubicBezTo>
                <a:cubicBezTo>
                  <a:pt x="136" y="88"/>
                  <a:pt x="139" y="93"/>
                  <a:pt x="144" y="95"/>
                </a:cubicBezTo>
                <a:cubicBezTo>
                  <a:pt x="143" y="96"/>
                  <a:pt x="143" y="96"/>
                  <a:pt x="143" y="96"/>
                </a:cubicBezTo>
                <a:cubicBezTo>
                  <a:pt x="138" y="98"/>
                  <a:pt x="138" y="103"/>
                  <a:pt x="137" y="108"/>
                </a:cubicBezTo>
                <a:cubicBezTo>
                  <a:pt x="136" y="116"/>
                  <a:pt x="135" y="123"/>
                  <a:pt x="134" y="131"/>
                </a:cubicBezTo>
                <a:cubicBezTo>
                  <a:pt x="135" y="129"/>
                  <a:pt x="136" y="126"/>
                  <a:pt x="137" y="124"/>
                </a:cubicBezTo>
                <a:cubicBezTo>
                  <a:pt x="142" y="114"/>
                  <a:pt x="146" y="104"/>
                  <a:pt x="150" y="95"/>
                </a:cubicBezTo>
                <a:cubicBezTo>
                  <a:pt x="153" y="89"/>
                  <a:pt x="156" y="84"/>
                  <a:pt x="159" y="78"/>
                </a:cubicBezTo>
                <a:cubicBezTo>
                  <a:pt x="161" y="75"/>
                  <a:pt x="162" y="73"/>
                  <a:pt x="161" y="70"/>
                </a:cubicBezTo>
                <a:cubicBezTo>
                  <a:pt x="162" y="71"/>
                  <a:pt x="163" y="72"/>
                  <a:pt x="164" y="73"/>
                </a:cubicBezTo>
                <a:cubicBezTo>
                  <a:pt x="168" y="80"/>
                  <a:pt x="174" y="84"/>
                  <a:pt x="181" y="88"/>
                </a:cubicBezTo>
                <a:cubicBezTo>
                  <a:pt x="187" y="91"/>
                  <a:pt x="192" y="94"/>
                  <a:pt x="197" y="97"/>
                </a:cubicBezTo>
                <a:cubicBezTo>
                  <a:pt x="199" y="99"/>
                  <a:pt x="201" y="101"/>
                  <a:pt x="201" y="104"/>
                </a:cubicBezTo>
                <a:cubicBezTo>
                  <a:pt x="202" y="110"/>
                  <a:pt x="202" y="116"/>
                  <a:pt x="202" y="123"/>
                </a:cubicBezTo>
                <a:cubicBezTo>
                  <a:pt x="202" y="128"/>
                  <a:pt x="202" y="133"/>
                  <a:pt x="201" y="138"/>
                </a:cubicBezTo>
                <a:cubicBezTo>
                  <a:pt x="201" y="150"/>
                  <a:pt x="200" y="163"/>
                  <a:pt x="199" y="175"/>
                </a:cubicBezTo>
                <a:cubicBezTo>
                  <a:pt x="198" y="182"/>
                  <a:pt x="197" y="189"/>
                  <a:pt x="197" y="196"/>
                </a:cubicBezTo>
                <a:cubicBezTo>
                  <a:pt x="196" y="204"/>
                  <a:pt x="194" y="212"/>
                  <a:pt x="191" y="220"/>
                </a:cubicBezTo>
                <a:cubicBezTo>
                  <a:pt x="189" y="227"/>
                  <a:pt x="187" y="234"/>
                  <a:pt x="186" y="241"/>
                </a:cubicBezTo>
                <a:cubicBezTo>
                  <a:pt x="184" y="247"/>
                  <a:pt x="183" y="254"/>
                  <a:pt x="181" y="260"/>
                </a:cubicBezTo>
                <a:cubicBezTo>
                  <a:pt x="181" y="261"/>
                  <a:pt x="181" y="262"/>
                  <a:pt x="181" y="263"/>
                </a:cubicBezTo>
                <a:cubicBezTo>
                  <a:pt x="178" y="261"/>
                  <a:pt x="176" y="259"/>
                  <a:pt x="174" y="258"/>
                </a:cubicBezTo>
                <a:cubicBezTo>
                  <a:pt x="169" y="254"/>
                  <a:pt x="164" y="253"/>
                  <a:pt x="159" y="254"/>
                </a:cubicBezTo>
                <a:cubicBezTo>
                  <a:pt x="156" y="254"/>
                  <a:pt x="155" y="256"/>
                  <a:pt x="154" y="259"/>
                </a:cubicBezTo>
                <a:cubicBezTo>
                  <a:pt x="155" y="259"/>
                  <a:pt x="157" y="258"/>
                  <a:pt x="158" y="258"/>
                </a:cubicBezTo>
                <a:cubicBezTo>
                  <a:pt x="164" y="257"/>
                  <a:pt x="168" y="261"/>
                  <a:pt x="173" y="263"/>
                </a:cubicBezTo>
                <a:cubicBezTo>
                  <a:pt x="176" y="265"/>
                  <a:pt x="177" y="266"/>
                  <a:pt x="176" y="269"/>
                </a:cubicBezTo>
                <a:cubicBezTo>
                  <a:pt x="176" y="273"/>
                  <a:pt x="175" y="276"/>
                  <a:pt x="174" y="280"/>
                </a:cubicBezTo>
                <a:cubicBezTo>
                  <a:pt x="174" y="281"/>
                  <a:pt x="173" y="281"/>
                  <a:pt x="173" y="282"/>
                </a:cubicBezTo>
                <a:cubicBezTo>
                  <a:pt x="177" y="283"/>
                  <a:pt x="182" y="281"/>
                  <a:pt x="185" y="277"/>
                </a:cubicBezTo>
                <a:cubicBezTo>
                  <a:pt x="188" y="272"/>
                  <a:pt x="192" y="267"/>
                  <a:pt x="195" y="262"/>
                </a:cubicBezTo>
                <a:cubicBezTo>
                  <a:pt x="197" y="259"/>
                  <a:pt x="199" y="256"/>
                  <a:pt x="200" y="253"/>
                </a:cubicBezTo>
                <a:cubicBezTo>
                  <a:pt x="205" y="253"/>
                  <a:pt x="209" y="256"/>
                  <a:pt x="212" y="259"/>
                </a:cubicBezTo>
                <a:cubicBezTo>
                  <a:pt x="211" y="261"/>
                  <a:pt x="210" y="262"/>
                  <a:pt x="210" y="263"/>
                </a:cubicBezTo>
                <a:cubicBezTo>
                  <a:pt x="209" y="268"/>
                  <a:pt x="208" y="273"/>
                  <a:pt x="207" y="278"/>
                </a:cubicBezTo>
                <a:cubicBezTo>
                  <a:pt x="207" y="280"/>
                  <a:pt x="206" y="281"/>
                  <a:pt x="206" y="283"/>
                </a:cubicBezTo>
                <a:cubicBezTo>
                  <a:pt x="211" y="283"/>
                  <a:pt x="216" y="283"/>
                  <a:pt x="221" y="284"/>
                </a:cubicBezTo>
                <a:cubicBezTo>
                  <a:pt x="232" y="284"/>
                  <a:pt x="242" y="286"/>
                  <a:pt x="252" y="286"/>
                </a:cubicBezTo>
                <a:cubicBezTo>
                  <a:pt x="256" y="287"/>
                  <a:pt x="261" y="286"/>
                  <a:pt x="265" y="286"/>
                </a:cubicBezTo>
                <a:cubicBezTo>
                  <a:pt x="266" y="282"/>
                  <a:pt x="267" y="278"/>
                  <a:pt x="268" y="274"/>
                </a:cubicBezTo>
                <a:cubicBezTo>
                  <a:pt x="269" y="272"/>
                  <a:pt x="269" y="270"/>
                  <a:pt x="270" y="268"/>
                </a:cubicBezTo>
                <a:cubicBezTo>
                  <a:pt x="270" y="266"/>
                  <a:pt x="271" y="265"/>
                  <a:pt x="271" y="263"/>
                </a:cubicBezTo>
                <a:cubicBezTo>
                  <a:pt x="271" y="260"/>
                  <a:pt x="272" y="256"/>
                  <a:pt x="272" y="253"/>
                </a:cubicBezTo>
                <a:cubicBezTo>
                  <a:pt x="272" y="252"/>
                  <a:pt x="272" y="251"/>
                  <a:pt x="272" y="250"/>
                </a:cubicBezTo>
                <a:cubicBezTo>
                  <a:pt x="273" y="239"/>
                  <a:pt x="274" y="228"/>
                  <a:pt x="274" y="218"/>
                </a:cubicBezTo>
                <a:cubicBezTo>
                  <a:pt x="275" y="214"/>
                  <a:pt x="275" y="211"/>
                  <a:pt x="275" y="208"/>
                </a:cubicBezTo>
                <a:cubicBezTo>
                  <a:pt x="275" y="205"/>
                  <a:pt x="275" y="203"/>
                  <a:pt x="275" y="200"/>
                </a:cubicBezTo>
                <a:cubicBezTo>
                  <a:pt x="276" y="196"/>
                  <a:pt x="273" y="192"/>
                  <a:pt x="272" y="188"/>
                </a:cubicBezTo>
                <a:cubicBezTo>
                  <a:pt x="269" y="191"/>
                  <a:pt x="268" y="194"/>
                  <a:pt x="266" y="197"/>
                </a:cubicBezTo>
                <a:cubicBezTo>
                  <a:pt x="258" y="207"/>
                  <a:pt x="251" y="218"/>
                  <a:pt x="243" y="228"/>
                </a:cubicBezTo>
                <a:cubicBezTo>
                  <a:pt x="236" y="236"/>
                  <a:pt x="229" y="244"/>
                  <a:pt x="223" y="253"/>
                </a:cubicBezTo>
                <a:cubicBezTo>
                  <a:pt x="223" y="253"/>
                  <a:pt x="223" y="254"/>
                  <a:pt x="222" y="255"/>
                </a:cubicBezTo>
                <a:cubicBezTo>
                  <a:pt x="221" y="256"/>
                  <a:pt x="220" y="257"/>
                  <a:pt x="219" y="258"/>
                </a:cubicBezTo>
                <a:cubicBezTo>
                  <a:pt x="221" y="255"/>
                  <a:pt x="218" y="253"/>
                  <a:pt x="216" y="251"/>
                </a:cubicBezTo>
                <a:cubicBezTo>
                  <a:pt x="213" y="249"/>
                  <a:pt x="210" y="247"/>
                  <a:pt x="207" y="245"/>
                </a:cubicBezTo>
                <a:cubicBezTo>
                  <a:pt x="206" y="245"/>
                  <a:pt x="206" y="244"/>
                  <a:pt x="205" y="244"/>
                </a:cubicBezTo>
                <a:cubicBezTo>
                  <a:pt x="202" y="244"/>
                  <a:pt x="202" y="243"/>
                  <a:pt x="203" y="241"/>
                </a:cubicBezTo>
                <a:cubicBezTo>
                  <a:pt x="207" y="236"/>
                  <a:pt x="210" y="231"/>
                  <a:pt x="213" y="226"/>
                </a:cubicBezTo>
                <a:cubicBezTo>
                  <a:pt x="218" y="219"/>
                  <a:pt x="222" y="211"/>
                  <a:pt x="227" y="204"/>
                </a:cubicBezTo>
                <a:cubicBezTo>
                  <a:pt x="230" y="199"/>
                  <a:pt x="232" y="194"/>
                  <a:pt x="235" y="189"/>
                </a:cubicBezTo>
                <a:cubicBezTo>
                  <a:pt x="240" y="183"/>
                  <a:pt x="244" y="176"/>
                  <a:pt x="248" y="170"/>
                </a:cubicBezTo>
                <a:cubicBezTo>
                  <a:pt x="250" y="167"/>
                  <a:pt x="251" y="164"/>
                  <a:pt x="252" y="162"/>
                </a:cubicBezTo>
                <a:cubicBezTo>
                  <a:pt x="254" y="157"/>
                  <a:pt x="257" y="153"/>
                  <a:pt x="259" y="149"/>
                </a:cubicBezTo>
                <a:cubicBezTo>
                  <a:pt x="259" y="148"/>
                  <a:pt x="259" y="147"/>
                  <a:pt x="259" y="146"/>
                </a:cubicBezTo>
                <a:cubicBezTo>
                  <a:pt x="259" y="143"/>
                  <a:pt x="259" y="140"/>
                  <a:pt x="258" y="138"/>
                </a:cubicBezTo>
                <a:cubicBezTo>
                  <a:pt x="258" y="131"/>
                  <a:pt x="259" y="124"/>
                  <a:pt x="260" y="118"/>
                </a:cubicBezTo>
                <a:cubicBezTo>
                  <a:pt x="260" y="117"/>
                  <a:pt x="260" y="117"/>
                  <a:pt x="260" y="117"/>
                </a:cubicBezTo>
                <a:cubicBezTo>
                  <a:pt x="258" y="117"/>
                  <a:pt x="257" y="117"/>
                  <a:pt x="255" y="117"/>
                </a:cubicBezTo>
                <a:cubicBezTo>
                  <a:pt x="252" y="118"/>
                  <a:pt x="250" y="116"/>
                  <a:pt x="248" y="114"/>
                </a:cubicBezTo>
                <a:cubicBezTo>
                  <a:pt x="248" y="113"/>
                  <a:pt x="247" y="112"/>
                  <a:pt x="246" y="112"/>
                </a:cubicBezTo>
                <a:cubicBezTo>
                  <a:pt x="244" y="110"/>
                  <a:pt x="242" y="109"/>
                  <a:pt x="241" y="108"/>
                </a:cubicBezTo>
                <a:cubicBezTo>
                  <a:pt x="240" y="107"/>
                  <a:pt x="240" y="106"/>
                  <a:pt x="240" y="106"/>
                </a:cubicBezTo>
                <a:cubicBezTo>
                  <a:pt x="239" y="106"/>
                  <a:pt x="239" y="106"/>
                  <a:pt x="238" y="106"/>
                </a:cubicBezTo>
                <a:cubicBezTo>
                  <a:pt x="237" y="107"/>
                  <a:pt x="235" y="108"/>
                  <a:pt x="234" y="107"/>
                </a:cubicBezTo>
                <a:cubicBezTo>
                  <a:pt x="232" y="105"/>
                  <a:pt x="232" y="104"/>
                  <a:pt x="232" y="102"/>
                </a:cubicBezTo>
                <a:cubicBezTo>
                  <a:pt x="232" y="99"/>
                  <a:pt x="232" y="96"/>
                  <a:pt x="232" y="92"/>
                </a:cubicBezTo>
                <a:cubicBezTo>
                  <a:pt x="230" y="93"/>
                  <a:pt x="229" y="94"/>
                  <a:pt x="227" y="95"/>
                </a:cubicBezTo>
                <a:cubicBezTo>
                  <a:pt x="221" y="99"/>
                  <a:pt x="216" y="100"/>
                  <a:pt x="210" y="96"/>
                </a:cubicBezTo>
                <a:cubicBezTo>
                  <a:pt x="204" y="93"/>
                  <a:pt x="203" y="88"/>
                  <a:pt x="206" y="83"/>
                </a:cubicBezTo>
                <a:cubicBezTo>
                  <a:pt x="208" y="80"/>
                  <a:pt x="209" y="77"/>
                  <a:pt x="211" y="74"/>
                </a:cubicBezTo>
                <a:cubicBezTo>
                  <a:pt x="212" y="73"/>
                  <a:pt x="212" y="72"/>
                  <a:pt x="211" y="70"/>
                </a:cubicBezTo>
                <a:cubicBezTo>
                  <a:pt x="211" y="68"/>
                  <a:pt x="211" y="66"/>
                  <a:pt x="210" y="64"/>
                </a:cubicBezTo>
                <a:cubicBezTo>
                  <a:pt x="210" y="62"/>
                  <a:pt x="210" y="60"/>
                  <a:pt x="210" y="57"/>
                </a:cubicBezTo>
                <a:cubicBezTo>
                  <a:pt x="208" y="40"/>
                  <a:pt x="217" y="24"/>
                  <a:pt x="232" y="16"/>
                </a:cubicBezTo>
                <a:cubicBezTo>
                  <a:pt x="246" y="9"/>
                  <a:pt x="261" y="11"/>
                  <a:pt x="273" y="23"/>
                </a:cubicBezTo>
                <a:cubicBezTo>
                  <a:pt x="274" y="25"/>
                  <a:pt x="275" y="26"/>
                  <a:pt x="276" y="27"/>
                </a:cubicBezTo>
                <a:cubicBezTo>
                  <a:pt x="278" y="29"/>
                  <a:pt x="280" y="31"/>
                  <a:pt x="282" y="32"/>
                </a:cubicBezTo>
                <a:cubicBezTo>
                  <a:pt x="285" y="33"/>
                  <a:pt x="287" y="35"/>
                  <a:pt x="287" y="39"/>
                </a:cubicBezTo>
                <a:cubicBezTo>
                  <a:pt x="287" y="42"/>
                  <a:pt x="287" y="44"/>
                  <a:pt x="285" y="47"/>
                </a:cubicBezTo>
                <a:cubicBezTo>
                  <a:pt x="283" y="53"/>
                  <a:pt x="278" y="56"/>
                  <a:pt x="275" y="60"/>
                </a:cubicBezTo>
                <a:cubicBezTo>
                  <a:pt x="274" y="60"/>
                  <a:pt x="273" y="60"/>
                  <a:pt x="273" y="61"/>
                </a:cubicBezTo>
                <a:cubicBezTo>
                  <a:pt x="273" y="62"/>
                  <a:pt x="273" y="62"/>
                  <a:pt x="273" y="62"/>
                </a:cubicBezTo>
                <a:cubicBezTo>
                  <a:pt x="277" y="61"/>
                  <a:pt x="280" y="60"/>
                  <a:pt x="283" y="58"/>
                </a:cubicBezTo>
                <a:cubicBezTo>
                  <a:pt x="285" y="58"/>
                  <a:pt x="285" y="56"/>
                  <a:pt x="285" y="55"/>
                </a:cubicBezTo>
                <a:cubicBezTo>
                  <a:pt x="284" y="51"/>
                  <a:pt x="285" y="50"/>
                  <a:pt x="289" y="50"/>
                </a:cubicBezTo>
                <a:cubicBezTo>
                  <a:pt x="294" y="50"/>
                  <a:pt x="298" y="50"/>
                  <a:pt x="303" y="53"/>
                </a:cubicBezTo>
                <a:cubicBezTo>
                  <a:pt x="303" y="53"/>
                  <a:pt x="304" y="54"/>
                  <a:pt x="304" y="54"/>
                </a:cubicBezTo>
                <a:cubicBezTo>
                  <a:pt x="307" y="59"/>
                  <a:pt x="310" y="64"/>
                  <a:pt x="310" y="69"/>
                </a:cubicBezTo>
                <a:cubicBezTo>
                  <a:pt x="311" y="71"/>
                  <a:pt x="312" y="72"/>
                  <a:pt x="312" y="74"/>
                </a:cubicBezTo>
                <a:cubicBezTo>
                  <a:pt x="313" y="76"/>
                  <a:pt x="313" y="78"/>
                  <a:pt x="311" y="80"/>
                </a:cubicBezTo>
                <a:cubicBezTo>
                  <a:pt x="315" y="82"/>
                  <a:pt x="318" y="84"/>
                  <a:pt x="321" y="86"/>
                </a:cubicBezTo>
                <a:cubicBezTo>
                  <a:pt x="328" y="93"/>
                  <a:pt x="334" y="99"/>
                  <a:pt x="340" y="106"/>
                </a:cubicBezTo>
                <a:cubicBezTo>
                  <a:pt x="346" y="112"/>
                  <a:pt x="351" y="117"/>
                  <a:pt x="355" y="123"/>
                </a:cubicBezTo>
                <a:cubicBezTo>
                  <a:pt x="358" y="126"/>
                  <a:pt x="360" y="129"/>
                  <a:pt x="363" y="132"/>
                </a:cubicBezTo>
                <a:cubicBezTo>
                  <a:pt x="363" y="133"/>
                  <a:pt x="364" y="134"/>
                  <a:pt x="365" y="135"/>
                </a:cubicBezTo>
                <a:cubicBezTo>
                  <a:pt x="366" y="136"/>
                  <a:pt x="367" y="136"/>
                  <a:pt x="367" y="137"/>
                </a:cubicBezTo>
                <a:cubicBezTo>
                  <a:pt x="372" y="145"/>
                  <a:pt x="376" y="154"/>
                  <a:pt x="381" y="162"/>
                </a:cubicBezTo>
                <a:cubicBezTo>
                  <a:pt x="384" y="167"/>
                  <a:pt x="388" y="171"/>
                  <a:pt x="392" y="176"/>
                </a:cubicBezTo>
                <a:cubicBezTo>
                  <a:pt x="400" y="186"/>
                  <a:pt x="409" y="197"/>
                  <a:pt x="417" y="208"/>
                </a:cubicBezTo>
                <a:cubicBezTo>
                  <a:pt x="418" y="209"/>
                  <a:pt x="419" y="210"/>
                  <a:pt x="419" y="211"/>
                </a:cubicBezTo>
                <a:cubicBezTo>
                  <a:pt x="420" y="212"/>
                  <a:pt x="420" y="213"/>
                  <a:pt x="419" y="214"/>
                </a:cubicBezTo>
                <a:cubicBezTo>
                  <a:pt x="417" y="215"/>
                  <a:pt x="416" y="217"/>
                  <a:pt x="415" y="219"/>
                </a:cubicBezTo>
                <a:cubicBezTo>
                  <a:pt x="415" y="221"/>
                  <a:pt x="414" y="223"/>
                  <a:pt x="412" y="226"/>
                </a:cubicBezTo>
                <a:cubicBezTo>
                  <a:pt x="417" y="235"/>
                  <a:pt x="419" y="245"/>
                  <a:pt x="420" y="256"/>
                </a:cubicBezTo>
                <a:cubicBezTo>
                  <a:pt x="421" y="264"/>
                  <a:pt x="421" y="273"/>
                  <a:pt x="419" y="281"/>
                </a:cubicBezTo>
                <a:cubicBezTo>
                  <a:pt x="417" y="297"/>
                  <a:pt x="417" y="312"/>
                  <a:pt x="417" y="328"/>
                </a:cubicBezTo>
                <a:cubicBezTo>
                  <a:pt x="417" y="330"/>
                  <a:pt x="418" y="332"/>
                  <a:pt x="418" y="334"/>
                </a:cubicBezTo>
                <a:cubicBezTo>
                  <a:pt x="418" y="335"/>
                  <a:pt x="417" y="336"/>
                  <a:pt x="417" y="337"/>
                </a:cubicBezTo>
                <a:cubicBezTo>
                  <a:pt x="414" y="338"/>
                  <a:pt x="411" y="339"/>
                  <a:pt x="409" y="339"/>
                </a:cubicBezTo>
                <a:cubicBezTo>
                  <a:pt x="406" y="340"/>
                  <a:pt x="404" y="339"/>
                  <a:pt x="401" y="339"/>
                </a:cubicBezTo>
                <a:cubicBezTo>
                  <a:pt x="400" y="339"/>
                  <a:pt x="400" y="340"/>
                  <a:pt x="400" y="341"/>
                </a:cubicBezTo>
                <a:cubicBezTo>
                  <a:pt x="398" y="352"/>
                  <a:pt x="395" y="362"/>
                  <a:pt x="396" y="373"/>
                </a:cubicBezTo>
                <a:cubicBezTo>
                  <a:pt x="397" y="380"/>
                  <a:pt x="399" y="387"/>
                  <a:pt x="400" y="393"/>
                </a:cubicBezTo>
                <a:cubicBezTo>
                  <a:pt x="401" y="404"/>
                  <a:pt x="402" y="415"/>
                  <a:pt x="399" y="425"/>
                </a:cubicBezTo>
                <a:cubicBezTo>
                  <a:pt x="397" y="431"/>
                  <a:pt x="394" y="437"/>
                  <a:pt x="393" y="442"/>
                </a:cubicBezTo>
                <a:cubicBezTo>
                  <a:pt x="389" y="451"/>
                  <a:pt x="386" y="460"/>
                  <a:pt x="383" y="470"/>
                </a:cubicBezTo>
                <a:cubicBezTo>
                  <a:pt x="382" y="473"/>
                  <a:pt x="382" y="477"/>
                  <a:pt x="384" y="480"/>
                </a:cubicBezTo>
                <a:cubicBezTo>
                  <a:pt x="385" y="483"/>
                  <a:pt x="387" y="486"/>
                  <a:pt x="388" y="490"/>
                </a:cubicBezTo>
                <a:cubicBezTo>
                  <a:pt x="389" y="493"/>
                  <a:pt x="388" y="497"/>
                  <a:pt x="385" y="499"/>
                </a:cubicBezTo>
                <a:cubicBezTo>
                  <a:pt x="380" y="502"/>
                  <a:pt x="379" y="506"/>
                  <a:pt x="379" y="511"/>
                </a:cubicBezTo>
                <a:cubicBezTo>
                  <a:pt x="379" y="513"/>
                  <a:pt x="378" y="513"/>
                  <a:pt x="377" y="513"/>
                </a:cubicBezTo>
                <a:cubicBezTo>
                  <a:pt x="375" y="513"/>
                  <a:pt x="374" y="512"/>
                  <a:pt x="374" y="511"/>
                </a:cubicBezTo>
                <a:cubicBezTo>
                  <a:pt x="375" y="509"/>
                  <a:pt x="375" y="508"/>
                  <a:pt x="375" y="507"/>
                </a:cubicBezTo>
                <a:cubicBezTo>
                  <a:pt x="374" y="507"/>
                  <a:pt x="374" y="507"/>
                  <a:pt x="374" y="507"/>
                </a:cubicBezTo>
                <a:cubicBezTo>
                  <a:pt x="371" y="510"/>
                  <a:pt x="368" y="513"/>
                  <a:pt x="366" y="517"/>
                </a:cubicBezTo>
                <a:cubicBezTo>
                  <a:pt x="363" y="521"/>
                  <a:pt x="359" y="524"/>
                  <a:pt x="354" y="524"/>
                </a:cubicBezTo>
                <a:cubicBezTo>
                  <a:pt x="346" y="525"/>
                  <a:pt x="338" y="526"/>
                  <a:pt x="330" y="523"/>
                </a:cubicBezTo>
                <a:cubicBezTo>
                  <a:pt x="328" y="522"/>
                  <a:pt x="325" y="521"/>
                  <a:pt x="323" y="519"/>
                </a:cubicBezTo>
                <a:cubicBezTo>
                  <a:pt x="322" y="517"/>
                  <a:pt x="322" y="515"/>
                  <a:pt x="325" y="514"/>
                </a:cubicBezTo>
                <a:cubicBezTo>
                  <a:pt x="327" y="512"/>
                  <a:pt x="330" y="511"/>
                  <a:pt x="333" y="509"/>
                </a:cubicBezTo>
                <a:cubicBezTo>
                  <a:pt x="334" y="509"/>
                  <a:pt x="335" y="508"/>
                  <a:pt x="334" y="507"/>
                </a:cubicBezTo>
                <a:cubicBezTo>
                  <a:pt x="334" y="506"/>
                  <a:pt x="334" y="505"/>
                  <a:pt x="334" y="504"/>
                </a:cubicBezTo>
                <a:cubicBezTo>
                  <a:pt x="333" y="501"/>
                  <a:pt x="332" y="501"/>
                  <a:pt x="329" y="502"/>
                </a:cubicBezTo>
                <a:cubicBezTo>
                  <a:pt x="324" y="504"/>
                  <a:pt x="319" y="508"/>
                  <a:pt x="315" y="512"/>
                </a:cubicBezTo>
                <a:cubicBezTo>
                  <a:pt x="310" y="516"/>
                  <a:pt x="304" y="519"/>
                  <a:pt x="297" y="519"/>
                </a:cubicBezTo>
                <a:cubicBezTo>
                  <a:pt x="292" y="519"/>
                  <a:pt x="286" y="520"/>
                  <a:pt x="280" y="518"/>
                </a:cubicBezTo>
                <a:cubicBezTo>
                  <a:pt x="278" y="517"/>
                  <a:pt x="277" y="516"/>
                  <a:pt x="276" y="514"/>
                </a:cubicBezTo>
                <a:cubicBezTo>
                  <a:pt x="276" y="512"/>
                  <a:pt x="277" y="510"/>
                  <a:pt x="279" y="509"/>
                </a:cubicBezTo>
                <a:cubicBezTo>
                  <a:pt x="284" y="507"/>
                  <a:pt x="289" y="505"/>
                  <a:pt x="293" y="504"/>
                </a:cubicBezTo>
                <a:cubicBezTo>
                  <a:pt x="297" y="502"/>
                  <a:pt x="299" y="500"/>
                  <a:pt x="301" y="497"/>
                </a:cubicBezTo>
                <a:cubicBezTo>
                  <a:pt x="303" y="492"/>
                  <a:pt x="306" y="488"/>
                  <a:pt x="309" y="484"/>
                </a:cubicBezTo>
                <a:cubicBezTo>
                  <a:pt x="312" y="479"/>
                  <a:pt x="313" y="474"/>
                  <a:pt x="314" y="469"/>
                </a:cubicBezTo>
                <a:cubicBezTo>
                  <a:pt x="314" y="461"/>
                  <a:pt x="313" y="452"/>
                  <a:pt x="312" y="443"/>
                </a:cubicBezTo>
                <a:cubicBezTo>
                  <a:pt x="312" y="437"/>
                  <a:pt x="311" y="430"/>
                  <a:pt x="310" y="424"/>
                </a:cubicBezTo>
                <a:cubicBezTo>
                  <a:pt x="309" y="411"/>
                  <a:pt x="307" y="399"/>
                  <a:pt x="305" y="387"/>
                </a:cubicBezTo>
                <a:cubicBezTo>
                  <a:pt x="305" y="381"/>
                  <a:pt x="303" y="375"/>
                  <a:pt x="300" y="369"/>
                </a:cubicBezTo>
                <a:cubicBezTo>
                  <a:pt x="298" y="363"/>
                  <a:pt x="297" y="357"/>
                  <a:pt x="301" y="351"/>
                </a:cubicBezTo>
                <a:cubicBezTo>
                  <a:pt x="305" y="345"/>
                  <a:pt x="306" y="338"/>
                  <a:pt x="308" y="331"/>
                </a:cubicBezTo>
                <a:cubicBezTo>
                  <a:pt x="308" y="329"/>
                  <a:pt x="307" y="327"/>
                  <a:pt x="308" y="325"/>
                </a:cubicBezTo>
                <a:cubicBezTo>
                  <a:pt x="310" y="318"/>
                  <a:pt x="312" y="311"/>
                  <a:pt x="315" y="303"/>
                </a:cubicBezTo>
                <a:cubicBezTo>
                  <a:pt x="317" y="295"/>
                  <a:pt x="320" y="287"/>
                  <a:pt x="324" y="278"/>
                </a:cubicBezTo>
                <a:cubicBezTo>
                  <a:pt x="325" y="274"/>
                  <a:pt x="328" y="270"/>
                  <a:pt x="331" y="265"/>
                </a:cubicBezTo>
                <a:cubicBezTo>
                  <a:pt x="332" y="263"/>
                  <a:pt x="332" y="260"/>
                  <a:pt x="332" y="257"/>
                </a:cubicBezTo>
                <a:cubicBezTo>
                  <a:pt x="332" y="256"/>
                  <a:pt x="332" y="256"/>
                  <a:pt x="331" y="255"/>
                </a:cubicBezTo>
                <a:cubicBezTo>
                  <a:pt x="330" y="257"/>
                  <a:pt x="330" y="259"/>
                  <a:pt x="329" y="261"/>
                </a:cubicBezTo>
                <a:cubicBezTo>
                  <a:pt x="327" y="264"/>
                  <a:pt x="326" y="264"/>
                  <a:pt x="323" y="262"/>
                </a:cubicBezTo>
                <a:cubicBezTo>
                  <a:pt x="317" y="258"/>
                  <a:pt x="314" y="252"/>
                  <a:pt x="312" y="246"/>
                </a:cubicBezTo>
                <a:cubicBezTo>
                  <a:pt x="310" y="240"/>
                  <a:pt x="307" y="235"/>
                  <a:pt x="305" y="230"/>
                </a:cubicBezTo>
                <a:cubicBezTo>
                  <a:pt x="305" y="230"/>
                  <a:pt x="304" y="229"/>
                  <a:pt x="304" y="229"/>
                </a:cubicBezTo>
                <a:cubicBezTo>
                  <a:pt x="303" y="229"/>
                  <a:pt x="303" y="229"/>
                  <a:pt x="303" y="229"/>
                </a:cubicBezTo>
                <a:cubicBezTo>
                  <a:pt x="303" y="231"/>
                  <a:pt x="303" y="232"/>
                  <a:pt x="303" y="234"/>
                </a:cubicBezTo>
                <a:cubicBezTo>
                  <a:pt x="303" y="238"/>
                  <a:pt x="303" y="242"/>
                  <a:pt x="303" y="246"/>
                </a:cubicBezTo>
                <a:cubicBezTo>
                  <a:pt x="301" y="253"/>
                  <a:pt x="300" y="260"/>
                  <a:pt x="299" y="268"/>
                </a:cubicBezTo>
                <a:cubicBezTo>
                  <a:pt x="298" y="269"/>
                  <a:pt x="299" y="271"/>
                  <a:pt x="298" y="273"/>
                </a:cubicBezTo>
                <a:cubicBezTo>
                  <a:pt x="298" y="276"/>
                  <a:pt x="297" y="279"/>
                  <a:pt x="296" y="282"/>
                </a:cubicBezTo>
                <a:cubicBezTo>
                  <a:pt x="296" y="285"/>
                  <a:pt x="295" y="288"/>
                  <a:pt x="294" y="290"/>
                </a:cubicBezTo>
                <a:cubicBezTo>
                  <a:pt x="293" y="292"/>
                  <a:pt x="293" y="293"/>
                  <a:pt x="292" y="294"/>
                </a:cubicBezTo>
                <a:cubicBezTo>
                  <a:pt x="294" y="294"/>
                  <a:pt x="295" y="295"/>
                  <a:pt x="297" y="295"/>
                </a:cubicBezTo>
                <a:cubicBezTo>
                  <a:pt x="298" y="296"/>
                  <a:pt x="298" y="296"/>
                  <a:pt x="299" y="296"/>
                </a:cubicBezTo>
                <a:cubicBezTo>
                  <a:pt x="303" y="300"/>
                  <a:pt x="303" y="304"/>
                  <a:pt x="298" y="307"/>
                </a:cubicBezTo>
                <a:cubicBezTo>
                  <a:pt x="293" y="310"/>
                  <a:pt x="288" y="310"/>
                  <a:pt x="283" y="311"/>
                </a:cubicBezTo>
                <a:cubicBezTo>
                  <a:pt x="271" y="313"/>
                  <a:pt x="260" y="315"/>
                  <a:pt x="248" y="316"/>
                </a:cubicBezTo>
                <a:cubicBezTo>
                  <a:pt x="240" y="317"/>
                  <a:pt x="232" y="318"/>
                  <a:pt x="224" y="319"/>
                </a:cubicBezTo>
                <a:cubicBezTo>
                  <a:pt x="222" y="319"/>
                  <a:pt x="221" y="319"/>
                  <a:pt x="219" y="319"/>
                </a:cubicBezTo>
                <a:cubicBezTo>
                  <a:pt x="219" y="320"/>
                  <a:pt x="219" y="321"/>
                  <a:pt x="219" y="321"/>
                </a:cubicBezTo>
                <a:cubicBezTo>
                  <a:pt x="219" y="331"/>
                  <a:pt x="219" y="340"/>
                  <a:pt x="220" y="349"/>
                </a:cubicBezTo>
                <a:cubicBezTo>
                  <a:pt x="220" y="350"/>
                  <a:pt x="220" y="352"/>
                  <a:pt x="221" y="353"/>
                </a:cubicBezTo>
                <a:cubicBezTo>
                  <a:pt x="227" y="363"/>
                  <a:pt x="231" y="374"/>
                  <a:pt x="234" y="386"/>
                </a:cubicBezTo>
                <a:cubicBezTo>
                  <a:pt x="236" y="395"/>
                  <a:pt x="237" y="404"/>
                  <a:pt x="238" y="413"/>
                </a:cubicBezTo>
                <a:cubicBezTo>
                  <a:pt x="238" y="415"/>
                  <a:pt x="239" y="417"/>
                  <a:pt x="239" y="418"/>
                </a:cubicBezTo>
                <a:cubicBezTo>
                  <a:pt x="242" y="428"/>
                  <a:pt x="244" y="438"/>
                  <a:pt x="245" y="449"/>
                </a:cubicBezTo>
                <a:cubicBezTo>
                  <a:pt x="245" y="464"/>
                  <a:pt x="246" y="478"/>
                  <a:pt x="247" y="493"/>
                </a:cubicBezTo>
                <a:cubicBezTo>
                  <a:pt x="247" y="507"/>
                  <a:pt x="248" y="521"/>
                  <a:pt x="249" y="536"/>
                </a:cubicBezTo>
                <a:cubicBezTo>
                  <a:pt x="249" y="538"/>
                  <a:pt x="249" y="540"/>
                  <a:pt x="249" y="543"/>
                </a:cubicBezTo>
                <a:cubicBezTo>
                  <a:pt x="246" y="542"/>
                  <a:pt x="243" y="542"/>
                  <a:pt x="240" y="542"/>
                </a:cubicBezTo>
                <a:cubicBezTo>
                  <a:pt x="240" y="528"/>
                  <a:pt x="239" y="513"/>
                  <a:pt x="238" y="499"/>
                </a:cubicBezTo>
                <a:cubicBezTo>
                  <a:pt x="237" y="499"/>
                  <a:pt x="237" y="499"/>
                  <a:pt x="236" y="499"/>
                </a:cubicBezTo>
                <a:cubicBezTo>
                  <a:pt x="233" y="498"/>
                  <a:pt x="233" y="498"/>
                  <a:pt x="233" y="495"/>
                </a:cubicBezTo>
                <a:cubicBezTo>
                  <a:pt x="232" y="479"/>
                  <a:pt x="232" y="463"/>
                  <a:pt x="232" y="447"/>
                </a:cubicBezTo>
                <a:cubicBezTo>
                  <a:pt x="232" y="440"/>
                  <a:pt x="232" y="433"/>
                  <a:pt x="231" y="425"/>
                </a:cubicBezTo>
                <a:cubicBezTo>
                  <a:pt x="231" y="421"/>
                  <a:pt x="230" y="417"/>
                  <a:pt x="228" y="413"/>
                </a:cubicBezTo>
                <a:cubicBezTo>
                  <a:pt x="224" y="404"/>
                  <a:pt x="220" y="394"/>
                  <a:pt x="216" y="385"/>
                </a:cubicBezTo>
                <a:cubicBezTo>
                  <a:pt x="213" y="377"/>
                  <a:pt x="211" y="368"/>
                  <a:pt x="210" y="360"/>
                </a:cubicBezTo>
                <a:cubicBezTo>
                  <a:pt x="210" y="359"/>
                  <a:pt x="209" y="358"/>
                  <a:pt x="208" y="358"/>
                </a:cubicBezTo>
                <a:cubicBezTo>
                  <a:pt x="196" y="356"/>
                  <a:pt x="185" y="353"/>
                  <a:pt x="173" y="351"/>
                </a:cubicBezTo>
                <a:lnTo>
                  <a:pt x="172" y="351"/>
                </a:lnTo>
                <a:close/>
                <a:moveTo>
                  <a:pt x="337" y="505"/>
                </a:moveTo>
                <a:cubicBezTo>
                  <a:pt x="338" y="506"/>
                  <a:pt x="338" y="506"/>
                  <a:pt x="338" y="506"/>
                </a:cubicBezTo>
                <a:cubicBezTo>
                  <a:pt x="340" y="504"/>
                  <a:pt x="343" y="502"/>
                  <a:pt x="346" y="500"/>
                </a:cubicBezTo>
                <a:cubicBezTo>
                  <a:pt x="353" y="492"/>
                  <a:pt x="358" y="482"/>
                  <a:pt x="362" y="472"/>
                </a:cubicBezTo>
                <a:cubicBezTo>
                  <a:pt x="365" y="464"/>
                  <a:pt x="366" y="455"/>
                  <a:pt x="367" y="447"/>
                </a:cubicBezTo>
                <a:cubicBezTo>
                  <a:pt x="367" y="435"/>
                  <a:pt x="367" y="423"/>
                  <a:pt x="367" y="411"/>
                </a:cubicBezTo>
                <a:cubicBezTo>
                  <a:pt x="367" y="402"/>
                  <a:pt x="366" y="393"/>
                  <a:pt x="362" y="384"/>
                </a:cubicBezTo>
                <a:cubicBezTo>
                  <a:pt x="358" y="375"/>
                  <a:pt x="356" y="366"/>
                  <a:pt x="357" y="356"/>
                </a:cubicBezTo>
                <a:cubicBezTo>
                  <a:pt x="357" y="352"/>
                  <a:pt x="356" y="348"/>
                  <a:pt x="356" y="345"/>
                </a:cubicBezTo>
                <a:cubicBezTo>
                  <a:pt x="355" y="342"/>
                  <a:pt x="354" y="341"/>
                  <a:pt x="351" y="340"/>
                </a:cubicBezTo>
                <a:cubicBezTo>
                  <a:pt x="350" y="340"/>
                  <a:pt x="349" y="341"/>
                  <a:pt x="348" y="342"/>
                </a:cubicBezTo>
                <a:cubicBezTo>
                  <a:pt x="345" y="348"/>
                  <a:pt x="342" y="353"/>
                  <a:pt x="338" y="359"/>
                </a:cubicBezTo>
                <a:cubicBezTo>
                  <a:pt x="335" y="365"/>
                  <a:pt x="333" y="371"/>
                  <a:pt x="335" y="377"/>
                </a:cubicBezTo>
                <a:cubicBezTo>
                  <a:pt x="336" y="380"/>
                  <a:pt x="337" y="382"/>
                  <a:pt x="338" y="384"/>
                </a:cubicBezTo>
                <a:cubicBezTo>
                  <a:pt x="342" y="398"/>
                  <a:pt x="342" y="412"/>
                  <a:pt x="340" y="425"/>
                </a:cubicBezTo>
                <a:cubicBezTo>
                  <a:pt x="339" y="431"/>
                  <a:pt x="338" y="437"/>
                  <a:pt x="337" y="443"/>
                </a:cubicBezTo>
                <a:cubicBezTo>
                  <a:pt x="335" y="454"/>
                  <a:pt x="334" y="464"/>
                  <a:pt x="337" y="475"/>
                </a:cubicBezTo>
                <a:cubicBezTo>
                  <a:pt x="337" y="475"/>
                  <a:pt x="337" y="476"/>
                  <a:pt x="337" y="477"/>
                </a:cubicBezTo>
                <a:cubicBezTo>
                  <a:pt x="341" y="479"/>
                  <a:pt x="342" y="482"/>
                  <a:pt x="343" y="485"/>
                </a:cubicBezTo>
                <a:cubicBezTo>
                  <a:pt x="345" y="490"/>
                  <a:pt x="345" y="494"/>
                  <a:pt x="341" y="498"/>
                </a:cubicBezTo>
                <a:cubicBezTo>
                  <a:pt x="339" y="500"/>
                  <a:pt x="338" y="503"/>
                  <a:pt x="337" y="505"/>
                </a:cubicBezTo>
                <a:close/>
                <a:moveTo>
                  <a:pt x="137" y="287"/>
                </a:moveTo>
                <a:cubicBezTo>
                  <a:pt x="140" y="290"/>
                  <a:pt x="142" y="292"/>
                  <a:pt x="144" y="294"/>
                </a:cubicBezTo>
                <a:cubicBezTo>
                  <a:pt x="147" y="296"/>
                  <a:pt x="149" y="298"/>
                  <a:pt x="151" y="300"/>
                </a:cubicBezTo>
                <a:cubicBezTo>
                  <a:pt x="151" y="302"/>
                  <a:pt x="152" y="302"/>
                  <a:pt x="154" y="302"/>
                </a:cubicBezTo>
                <a:cubicBezTo>
                  <a:pt x="161" y="302"/>
                  <a:pt x="168" y="301"/>
                  <a:pt x="175" y="301"/>
                </a:cubicBezTo>
                <a:cubicBezTo>
                  <a:pt x="191" y="301"/>
                  <a:pt x="207" y="300"/>
                  <a:pt x="223" y="300"/>
                </a:cubicBezTo>
                <a:cubicBezTo>
                  <a:pt x="235" y="300"/>
                  <a:pt x="246" y="300"/>
                  <a:pt x="257" y="299"/>
                </a:cubicBezTo>
                <a:cubicBezTo>
                  <a:pt x="256" y="299"/>
                  <a:pt x="255" y="299"/>
                  <a:pt x="255" y="298"/>
                </a:cubicBezTo>
                <a:cubicBezTo>
                  <a:pt x="252" y="296"/>
                  <a:pt x="250" y="296"/>
                  <a:pt x="246" y="296"/>
                </a:cubicBezTo>
                <a:cubicBezTo>
                  <a:pt x="245" y="296"/>
                  <a:pt x="243" y="297"/>
                  <a:pt x="242" y="294"/>
                </a:cubicBezTo>
                <a:cubicBezTo>
                  <a:pt x="241" y="293"/>
                  <a:pt x="241" y="293"/>
                  <a:pt x="241" y="293"/>
                </a:cubicBezTo>
                <a:cubicBezTo>
                  <a:pt x="237" y="291"/>
                  <a:pt x="232" y="289"/>
                  <a:pt x="228" y="287"/>
                </a:cubicBezTo>
                <a:cubicBezTo>
                  <a:pt x="227" y="287"/>
                  <a:pt x="226" y="286"/>
                  <a:pt x="225" y="286"/>
                </a:cubicBezTo>
                <a:cubicBezTo>
                  <a:pt x="218" y="286"/>
                  <a:pt x="211" y="286"/>
                  <a:pt x="204" y="286"/>
                </a:cubicBezTo>
                <a:cubicBezTo>
                  <a:pt x="202" y="287"/>
                  <a:pt x="200" y="287"/>
                  <a:pt x="200" y="289"/>
                </a:cubicBezTo>
                <a:cubicBezTo>
                  <a:pt x="199" y="289"/>
                  <a:pt x="199" y="289"/>
                  <a:pt x="198" y="289"/>
                </a:cubicBezTo>
                <a:cubicBezTo>
                  <a:pt x="193" y="290"/>
                  <a:pt x="188" y="290"/>
                  <a:pt x="183" y="291"/>
                </a:cubicBezTo>
                <a:cubicBezTo>
                  <a:pt x="181" y="291"/>
                  <a:pt x="180" y="290"/>
                  <a:pt x="180" y="287"/>
                </a:cubicBezTo>
                <a:cubicBezTo>
                  <a:pt x="177" y="288"/>
                  <a:pt x="175" y="289"/>
                  <a:pt x="172" y="290"/>
                </a:cubicBezTo>
                <a:cubicBezTo>
                  <a:pt x="170" y="291"/>
                  <a:pt x="169" y="291"/>
                  <a:pt x="167" y="291"/>
                </a:cubicBezTo>
                <a:cubicBezTo>
                  <a:pt x="166" y="291"/>
                  <a:pt x="166" y="291"/>
                  <a:pt x="165" y="290"/>
                </a:cubicBezTo>
                <a:cubicBezTo>
                  <a:pt x="165" y="290"/>
                  <a:pt x="166" y="289"/>
                  <a:pt x="166" y="289"/>
                </a:cubicBezTo>
                <a:cubicBezTo>
                  <a:pt x="167" y="288"/>
                  <a:pt x="168" y="288"/>
                  <a:pt x="169" y="287"/>
                </a:cubicBezTo>
                <a:cubicBezTo>
                  <a:pt x="167" y="287"/>
                  <a:pt x="165" y="287"/>
                  <a:pt x="163" y="287"/>
                </a:cubicBezTo>
                <a:cubicBezTo>
                  <a:pt x="162" y="287"/>
                  <a:pt x="162" y="287"/>
                  <a:pt x="161" y="288"/>
                </a:cubicBezTo>
                <a:cubicBezTo>
                  <a:pt x="160" y="289"/>
                  <a:pt x="159" y="289"/>
                  <a:pt x="157" y="288"/>
                </a:cubicBezTo>
                <a:cubicBezTo>
                  <a:pt x="156" y="287"/>
                  <a:pt x="156" y="287"/>
                  <a:pt x="155" y="287"/>
                </a:cubicBezTo>
                <a:cubicBezTo>
                  <a:pt x="149" y="287"/>
                  <a:pt x="143" y="287"/>
                  <a:pt x="137" y="287"/>
                </a:cubicBezTo>
                <a:close/>
                <a:moveTo>
                  <a:pt x="274" y="154"/>
                </a:moveTo>
                <a:cubicBezTo>
                  <a:pt x="274" y="153"/>
                  <a:pt x="274" y="152"/>
                  <a:pt x="274" y="151"/>
                </a:cubicBezTo>
                <a:cubicBezTo>
                  <a:pt x="273" y="144"/>
                  <a:pt x="273" y="138"/>
                  <a:pt x="272" y="131"/>
                </a:cubicBezTo>
                <a:cubicBezTo>
                  <a:pt x="272" y="125"/>
                  <a:pt x="271" y="119"/>
                  <a:pt x="274" y="114"/>
                </a:cubicBezTo>
                <a:cubicBezTo>
                  <a:pt x="276" y="109"/>
                  <a:pt x="279" y="104"/>
                  <a:pt x="282" y="99"/>
                </a:cubicBezTo>
                <a:cubicBezTo>
                  <a:pt x="283" y="96"/>
                  <a:pt x="284" y="94"/>
                  <a:pt x="284" y="91"/>
                </a:cubicBezTo>
                <a:cubicBezTo>
                  <a:pt x="284" y="85"/>
                  <a:pt x="283" y="79"/>
                  <a:pt x="285" y="74"/>
                </a:cubicBezTo>
                <a:cubicBezTo>
                  <a:pt x="285" y="73"/>
                  <a:pt x="285" y="72"/>
                  <a:pt x="285" y="72"/>
                </a:cubicBezTo>
                <a:cubicBezTo>
                  <a:pt x="284" y="72"/>
                  <a:pt x="284" y="72"/>
                  <a:pt x="284" y="72"/>
                </a:cubicBezTo>
                <a:cubicBezTo>
                  <a:pt x="276" y="84"/>
                  <a:pt x="271" y="98"/>
                  <a:pt x="270" y="114"/>
                </a:cubicBezTo>
                <a:cubicBezTo>
                  <a:pt x="266" y="112"/>
                  <a:pt x="262" y="114"/>
                  <a:pt x="262" y="118"/>
                </a:cubicBezTo>
                <a:cubicBezTo>
                  <a:pt x="261" y="121"/>
                  <a:pt x="260" y="124"/>
                  <a:pt x="260" y="127"/>
                </a:cubicBezTo>
                <a:cubicBezTo>
                  <a:pt x="260" y="128"/>
                  <a:pt x="260" y="130"/>
                  <a:pt x="261" y="132"/>
                </a:cubicBezTo>
                <a:cubicBezTo>
                  <a:pt x="262" y="134"/>
                  <a:pt x="264" y="135"/>
                  <a:pt x="264" y="138"/>
                </a:cubicBezTo>
                <a:cubicBezTo>
                  <a:pt x="266" y="144"/>
                  <a:pt x="270" y="149"/>
                  <a:pt x="274" y="154"/>
                </a:cubicBezTo>
                <a:close/>
                <a:moveTo>
                  <a:pt x="210" y="319"/>
                </a:moveTo>
                <a:cubicBezTo>
                  <a:pt x="197" y="320"/>
                  <a:pt x="185" y="320"/>
                  <a:pt x="172" y="321"/>
                </a:cubicBezTo>
                <a:cubicBezTo>
                  <a:pt x="172" y="325"/>
                  <a:pt x="172" y="330"/>
                  <a:pt x="172" y="335"/>
                </a:cubicBezTo>
                <a:cubicBezTo>
                  <a:pt x="176" y="334"/>
                  <a:pt x="179" y="334"/>
                  <a:pt x="183" y="333"/>
                </a:cubicBezTo>
                <a:cubicBezTo>
                  <a:pt x="192" y="332"/>
                  <a:pt x="200" y="331"/>
                  <a:pt x="208" y="329"/>
                </a:cubicBezTo>
                <a:cubicBezTo>
                  <a:pt x="209" y="329"/>
                  <a:pt x="210" y="328"/>
                  <a:pt x="210" y="328"/>
                </a:cubicBezTo>
                <a:cubicBezTo>
                  <a:pt x="210" y="325"/>
                  <a:pt x="210" y="322"/>
                  <a:pt x="210" y="319"/>
                </a:cubicBezTo>
                <a:close/>
                <a:moveTo>
                  <a:pt x="70" y="409"/>
                </a:moveTo>
                <a:cubicBezTo>
                  <a:pt x="63" y="425"/>
                  <a:pt x="58" y="443"/>
                  <a:pt x="59" y="461"/>
                </a:cubicBezTo>
                <a:cubicBezTo>
                  <a:pt x="63" y="456"/>
                  <a:pt x="67" y="452"/>
                  <a:pt x="69" y="446"/>
                </a:cubicBezTo>
                <a:cubicBezTo>
                  <a:pt x="71" y="443"/>
                  <a:pt x="71" y="439"/>
                  <a:pt x="71" y="436"/>
                </a:cubicBezTo>
                <a:cubicBezTo>
                  <a:pt x="70" y="432"/>
                  <a:pt x="70" y="429"/>
                  <a:pt x="70" y="425"/>
                </a:cubicBezTo>
                <a:cubicBezTo>
                  <a:pt x="69" y="419"/>
                  <a:pt x="70" y="414"/>
                  <a:pt x="70" y="409"/>
                </a:cubicBezTo>
                <a:close/>
                <a:moveTo>
                  <a:pt x="133" y="333"/>
                </a:moveTo>
                <a:cubicBezTo>
                  <a:pt x="132" y="329"/>
                  <a:pt x="131" y="325"/>
                  <a:pt x="130" y="321"/>
                </a:cubicBezTo>
                <a:cubicBezTo>
                  <a:pt x="129" y="320"/>
                  <a:pt x="128" y="320"/>
                  <a:pt x="128" y="320"/>
                </a:cubicBezTo>
                <a:cubicBezTo>
                  <a:pt x="122" y="319"/>
                  <a:pt x="117" y="319"/>
                  <a:pt x="111" y="319"/>
                </a:cubicBezTo>
                <a:cubicBezTo>
                  <a:pt x="111" y="319"/>
                  <a:pt x="110" y="320"/>
                  <a:pt x="109" y="320"/>
                </a:cubicBezTo>
                <a:cubicBezTo>
                  <a:pt x="109" y="323"/>
                  <a:pt x="108" y="325"/>
                  <a:pt x="107" y="328"/>
                </a:cubicBezTo>
                <a:cubicBezTo>
                  <a:pt x="116" y="330"/>
                  <a:pt x="124" y="331"/>
                  <a:pt x="133" y="333"/>
                </a:cubicBezTo>
                <a:close/>
                <a:moveTo>
                  <a:pt x="190" y="342"/>
                </a:moveTo>
                <a:cubicBezTo>
                  <a:pt x="190" y="342"/>
                  <a:pt x="190" y="342"/>
                  <a:pt x="190" y="342"/>
                </a:cubicBezTo>
                <a:cubicBezTo>
                  <a:pt x="196" y="344"/>
                  <a:pt x="203" y="345"/>
                  <a:pt x="210" y="346"/>
                </a:cubicBezTo>
                <a:cubicBezTo>
                  <a:pt x="210" y="344"/>
                  <a:pt x="210" y="342"/>
                  <a:pt x="210" y="339"/>
                </a:cubicBezTo>
                <a:cubicBezTo>
                  <a:pt x="203" y="340"/>
                  <a:pt x="196" y="341"/>
                  <a:pt x="190" y="342"/>
                </a:cubicBezTo>
                <a:close/>
                <a:moveTo>
                  <a:pt x="76" y="267"/>
                </a:moveTo>
                <a:cubicBezTo>
                  <a:pt x="79" y="262"/>
                  <a:pt x="77" y="258"/>
                  <a:pt x="76" y="254"/>
                </a:cubicBezTo>
                <a:cubicBezTo>
                  <a:pt x="76" y="253"/>
                  <a:pt x="75" y="253"/>
                  <a:pt x="74" y="253"/>
                </a:cubicBezTo>
                <a:cubicBezTo>
                  <a:pt x="73" y="254"/>
                  <a:pt x="73" y="255"/>
                  <a:pt x="73" y="255"/>
                </a:cubicBezTo>
                <a:cubicBezTo>
                  <a:pt x="72" y="259"/>
                  <a:pt x="73" y="262"/>
                  <a:pt x="74" y="265"/>
                </a:cubicBezTo>
                <a:cubicBezTo>
                  <a:pt x="74" y="266"/>
                  <a:pt x="75" y="266"/>
                  <a:pt x="76" y="267"/>
                </a:cubicBezTo>
                <a:close/>
                <a:moveTo>
                  <a:pt x="106" y="345"/>
                </a:moveTo>
                <a:cubicBezTo>
                  <a:pt x="112" y="344"/>
                  <a:pt x="117" y="343"/>
                  <a:pt x="122" y="342"/>
                </a:cubicBezTo>
                <a:cubicBezTo>
                  <a:pt x="122" y="342"/>
                  <a:pt x="122" y="342"/>
                  <a:pt x="122" y="342"/>
                </a:cubicBezTo>
                <a:cubicBezTo>
                  <a:pt x="117" y="341"/>
                  <a:pt x="112" y="340"/>
                  <a:pt x="106" y="339"/>
                </a:cubicBezTo>
                <a:cubicBezTo>
                  <a:pt x="106" y="341"/>
                  <a:pt x="106" y="342"/>
                  <a:pt x="106" y="345"/>
                </a:cubicBezTo>
                <a:close/>
                <a:moveTo>
                  <a:pt x="219" y="368"/>
                </a:moveTo>
                <a:cubicBezTo>
                  <a:pt x="222" y="376"/>
                  <a:pt x="225" y="383"/>
                  <a:pt x="228" y="390"/>
                </a:cubicBezTo>
                <a:cubicBezTo>
                  <a:pt x="227" y="383"/>
                  <a:pt x="225" y="375"/>
                  <a:pt x="219" y="368"/>
                </a:cubicBezTo>
                <a:close/>
                <a:moveTo>
                  <a:pt x="294" y="73"/>
                </a:moveTo>
                <a:cubicBezTo>
                  <a:pt x="293" y="69"/>
                  <a:pt x="292" y="68"/>
                  <a:pt x="287" y="67"/>
                </a:cubicBezTo>
                <a:cubicBezTo>
                  <a:pt x="288" y="69"/>
                  <a:pt x="288" y="71"/>
                  <a:pt x="288" y="71"/>
                </a:cubicBezTo>
                <a:cubicBezTo>
                  <a:pt x="290" y="72"/>
                  <a:pt x="292" y="72"/>
                  <a:pt x="294" y="73"/>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6" name="Freeform 84547">
            <a:extLst>
              <a:ext uri="{FF2B5EF4-FFF2-40B4-BE49-F238E27FC236}">
                <a16:creationId xmlns:a16="http://schemas.microsoft.com/office/drawing/2014/main" id="{7D65FEDD-D120-4A4F-9747-D6D91905B181}"/>
              </a:ext>
            </a:extLst>
          </p:cNvPr>
          <p:cNvSpPr>
            <a:spLocks/>
          </p:cNvSpPr>
          <p:nvPr/>
        </p:nvSpPr>
        <p:spPr bwMode="auto">
          <a:xfrm>
            <a:off x="6977879" y="4921015"/>
            <a:ext cx="297500" cy="1352231"/>
          </a:xfrm>
          <a:custGeom>
            <a:avLst/>
            <a:gdLst>
              <a:gd name="T0" fmla="*/ 4 w 34"/>
              <a:gd name="T1" fmla="*/ 165 h 166"/>
              <a:gd name="T2" fmla="*/ 8 w 34"/>
              <a:gd name="T3" fmla="*/ 158 h 166"/>
              <a:gd name="T4" fmla="*/ 10 w 34"/>
              <a:gd name="T5" fmla="*/ 145 h 166"/>
              <a:gd name="T6" fmla="*/ 4 w 34"/>
              <a:gd name="T7" fmla="*/ 137 h 166"/>
              <a:gd name="T8" fmla="*/ 4 w 34"/>
              <a:gd name="T9" fmla="*/ 135 h 166"/>
              <a:gd name="T10" fmla="*/ 4 w 34"/>
              <a:gd name="T11" fmla="*/ 103 h 166"/>
              <a:gd name="T12" fmla="*/ 7 w 34"/>
              <a:gd name="T13" fmla="*/ 85 h 166"/>
              <a:gd name="T14" fmla="*/ 5 w 34"/>
              <a:gd name="T15" fmla="*/ 44 h 166"/>
              <a:gd name="T16" fmla="*/ 2 w 34"/>
              <a:gd name="T17" fmla="*/ 37 h 166"/>
              <a:gd name="T18" fmla="*/ 5 w 34"/>
              <a:gd name="T19" fmla="*/ 19 h 166"/>
              <a:gd name="T20" fmla="*/ 15 w 34"/>
              <a:gd name="T21" fmla="*/ 2 h 166"/>
              <a:gd name="T22" fmla="*/ 18 w 34"/>
              <a:gd name="T23" fmla="*/ 0 h 166"/>
              <a:gd name="T24" fmla="*/ 23 w 34"/>
              <a:gd name="T25" fmla="*/ 5 h 166"/>
              <a:gd name="T26" fmla="*/ 24 w 34"/>
              <a:gd name="T27" fmla="*/ 16 h 166"/>
              <a:gd name="T28" fmla="*/ 29 w 34"/>
              <a:gd name="T29" fmla="*/ 44 h 166"/>
              <a:gd name="T30" fmla="*/ 34 w 34"/>
              <a:gd name="T31" fmla="*/ 71 h 166"/>
              <a:gd name="T32" fmla="*/ 34 w 34"/>
              <a:gd name="T33" fmla="*/ 107 h 166"/>
              <a:gd name="T34" fmla="*/ 29 w 34"/>
              <a:gd name="T35" fmla="*/ 132 h 166"/>
              <a:gd name="T36" fmla="*/ 13 w 34"/>
              <a:gd name="T37" fmla="*/ 160 h 166"/>
              <a:gd name="T38" fmla="*/ 5 w 34"/>
              <a:gd name="T39" fmla="*/ 166 h 166"/>
              <a:gd name="T40" fmla="*/ 4 w 34"/>
              <a:gd name="T41" fmla="*/ 16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166">
                <a:moveTo>
                  <a:pt x="4" y="165"/>
                </a:moveTo>
                <a:cubicBezTo>
                  <a:pt x="5" y="163"/>
                  <a:pt x="6" y="160"/>
                  <a:pt x="8" y="158"/>
                </a:cubicBezTo>
                <a:cubicBezTo>
                  <a:pt x="12" y="154"/>
                  <a:pt x="12" y="150"/>
                  <a:pt x="10" y="145"/>
                </a:cubicBezTo>
                <a:cubicBezTo>
                  <a:pt x="9" y="142"/>
                  <a:pt x="8" y="139"/>
                  <a:pt x="4" y="137"/>
                </a:cubicBezTo>
                <a:cubicBezTo>
                  <a:pt x="4" y="136"/>
                  <a:pt x="4" y="135"/>
                  <a:pt x="4" y="135"/>
                </a:cubicBezTo>
                <a:cubicBezTo>
                  <a:pt x="1" y="124"/>
                  <a:pt x="2" y="114"/>
                  <a:pt x="4" y="103"/>
                </a:cubicBezTo>
                <a:cubicBezTo>
                  <a:pt x="5" y="97"/>
                  <a:pt x="6" y="91"/>
                  <a:pt x="7" y="85"/>
                </a:cubicBezTo>
                <a:cubicBezTo>
                  <a:pt x="9" y="72"/>
                  <a:pt x="9" y="58"/>
                  <a:pt x="5" y="44"/>
                </a:cubicBezTo>
                <a:cubicBezTo>
                  <a:pt x="4" y="42"/>
                  <a:pt x="3" y="40"/>
                  <a:pt x="2" y="37"/>
                </a:cubicBezTo>
                <a:cubicBezTo>
                  <a:pt x="0" y="31"/>
                  <a:pt x="2" y="25"/>
                  <a:pt x="5" y="19"/>
                </a:cubicBezTo>
                <a:cubicBezTo>
                  <a:pt x="9" y="13"/>
                  <a:pt x="12" y="8"/>
                  <a:pt x="15" y="2"/>
                </a:cubicBezTo>
                <a:cubicBezTo>
                  <a:pt x="16" y="1"/>
                  <a:pt x="17" y="0"/>
                  <a:pt x="18" y="0"/>
                </a:cubicBezTo>
                <a:cubicBezTo>
                  <a:pt x="21" y="1"/>
                  <a:pt x="22" y="2"/>
                  <a:pt x="23" y="5"/>
                </a:cubicBezTo>
                <a:cubicBezTo>
                  <a:pt x="23" y="8"/>
                  <a:pt x="24" y="12"/>
                  <a:pt x="24" y="16"/>
                </a:cubicBezTo>
                <a:cubicBezTo>
                  <a:pt x="23" y="26"/>
                  <a:pt x="25" y="35"/>
                  <a:pt x="29" y="44"/>
                </a:cubicBezTo>
                <a:cubicBezTo>
                  <a:pt x="33" y="53"/>
                  <a:pt x="34" y="62"/>
                  <a:pt x="34" y="71"/>
                </a:cubicBezTo>
                <a:cubicBezTo>
                  <a:pt x="34" y="83"/>
                  <a:pt x="34" y="95"/>
                  <a:pt x="34" y="107"/>
                </a:cubicBezTo>
                <a:cubicBezTo>
                  <a:pt x="33" y="115"/>
                  <a:pt x="32" y="124"/>
                  <a:pt x="29" y="132"/>
                </a:cubicBezTo>
                <a:cubicBezTo>
                  <a:pt x="25" y="142"/>
                  <a:pt x="20" y="152"/>
                  <a:pt x="13" y="160"/>
                </a:cubicBezTo>
                <a:cubicBezTo>
                  <a:pt x="10" y="162"/>
                  <a:pt x="7" y="164"/>
                  <a:pt x="5" y="166"/>
                </a:cubicBezTo>
                <a:lnTo>
                  <a:pt x="4" y="165"/>
                </a:ln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7" name="Freeform 84548">
            <a:extLst>
              <a:ext uri="{FF2B5EF4-FFF2-40B4-BE49-F238E27FC236}">
                <a16:creationId xmlns:a16="http://schemas.microsoft.com/office/drawing/2014/main" id="{F847FC8C-275A-4518-87BE-4C254381A5E1}"/>
              </a:ext>
            </a:extLst>
          </p:cNvPr>
          <p:cNvSpPr>
            <a:spLocks/>
          </p:cNvSpPr>
          <p:nvPr/>
        </p:nvSpPr>
        <p:spPr bwMode="auto">
          <a:xfrm>
            <a:off x="5382254" y="4461267"/>
            <a:ext cx="1000661" cy="135231"/>
          </a:xfrm>
          <a:custGeom>
            <a:avLst/>
            <a:gdLst>
              <a:gd name="T0" fmla="*/ 0 w 120"/>
              <a:gd name="T1" fmla="*/ 1 h 16"/>
              <a:gd name="T2" fmla="*/ 18 w 120"/>
              <a:gd name="T3" fmla="*/ 1 h 16"/>
              <a:gd name="T4" fmla="*/ 20 w 120"/>
              <a:gd name="T5" fmla="*/ 2 h 16"/>
              <a:gd name="T6" fmla="*/ 24 w 120"/>
              <a:gd name="T7" fmla="*/ 2 h 16"/>
              <a:gd name="T8" fmla="*/ 26 w 120"/>
              <a:gd name="T9" fmla="*/ 1 h 16"/>
              <a:gd name="T10" fmla="*/ 32 w 120"/>
              <a:gd name="T11" fmla="*/ 1 h 16"/>
              <a:gd name="T12" fmla="*/ 29 w 120"/>
              <a:gd name="T13" fmla="*/ 3 h 16"/>
              <a:gd name="T14" fmla="*/ 28 w 120"/>
              <a:gd name="T15" fmla="*/ 4 h 16"/>
              <a:gd name="T16" fmla="*/ 30 w 120"/>
              <a:gd name="T17" fmla="*/ 5 h 16"/>
              <a:gd name="T18" fmla="*/ 35 w 120"/>
              <a:gd name="T19" fmla="*/ 4 h 16"/>
              <a:gd name="T20" fmla="*/ 43 w 120"/>
              <a:gd name="T21" fmla="*/ 1 h 16"/>
              <a:gd name="T22" fmla="*/ 46 w 120"/>
              <a:gd name="T23" fmla="*/ 5 h 16"/>
              <a:gd name="T24" fmla="*/ 61 w 120"/>
              <a:gd name="T25" fmla="*/ 3 h 16"/>
              <a:gd name="T26" fmla="*/ 63 w 120"/>
              <a:gd name="T27" fmla="*/ 3 h 16"/>
              <a:gd name="T28" fmla="*/ 67 w 120"/>
              <a:gd name="T29" fmla="*/ 0 h 16"/>
              <a:gd name="T30" fmla="*/ 88 w 120"/>
              <a:gd name="T31" fmla="*/ 0 h 16"/>
              <a:gd name="T32" fmla="*/ 91 w 120"/>
              <a:gd name="T33" fmla="*/ 1 h 16"/>
              <a:gd name="T34" fmla="*/ 104 w 120"/>
              <a:gd name="T35" fmla="*/ 7 h 16"/>
              <a:gd name="T36" fmla="*/ 105 w 120"/>
              <a:gd name="T37" fmla="*/ 8 h 16"/>
              <a:gd name="T38" fmla="*/ 109 w 120"/>
              <a:gd name="T39" fmla="*/ 10 h 16"/>
              <a:gd name="T40" fmla="*/ 118 w 120"/>
              <a:gd name="T41" fmla="*/ 12 h 16"/>
              <a:gd name="T42" fmla="*/ 120 w 120"/>
              <a:gd name="T43" fmla="*/ 13 h 16"/>
              <a:gd name="T44" fmla="*/ 86 w 120"/>
              <a:gd name="T45" fmla="*/ 14 h 16"/>
              <a:gd name="T46" fmla="*/ 38 w 120"/>
              <a:gd name="T47" fmla="*/ 15 h 16"/>
              <a:gd name="T48" fmla="*/ 17 w 120"/>
              <a:gd name="T49" fmla="*/ 16 h 16"/>
              <a:gd name="T50" fmla="*/ 14 w 120"/>
              <a:gd name="T51" fmla="*/ 14 h 16"/>
              <a:gd name="T52" fmla="*/ 7 w 120"/>
              <a:gd name="T53" fmla="*/ 8 h 16"/>
              <a:gd name="T54" fmla="*/ 0 w 120"/>
              <a:gd name="T5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6">
                <a:moveTo>
                  <a:pt x="0" y="1"/>
                </a:moveTo>
                <a:cubicBezTo>
                  <a:pt x="6" y="1"/>
                  <a:pt x="12" y="1"/>
                  <a:pt x="18" y="1"/>
                </a:cubicBezTo>
                <a:cubicBezTo>
                  <a:pt x="19" y="1"/>
                  <a:pt x="19" y="1"/>
                  <a:pt x="20" y="2"/>
                </a:cubicBezTo>
                <a:cubicBezTo>
                  <a:pt x="22" y="3"/>
                  <a:pt x="23" y="3"/>
                  <a:pt x="24" y="2"/>
                </a:cubicBezTo>
                <a:cubicBezTo>
                  <a:pt x="25" y="1"/>
                  <a:pt x="25" y="1"/>
                  <a:pt x="26" y="1"/>
                </a:cubicBezTo>
                <a:cubicBezTo>
                  <a:pt x="28" y="1"/>
                  <a:pt x="30" y="1"/>
                  <a:pt x="32" y="1"/>
                </a:cubicBezTo>
                <a:cubicBezTo>
                  <a:pt x="31" y="2"/>
                  <a:pt x="30" y="2"/>
                  <a:pt x="29" y="3"/>
                </a:cubicBezTo>
                <a:cubicBezTo>
                  <a:pt x="29" y="3"/>
                  <a:pt x="28" y="4"/>
                  <a:pt x="28" y="4"/>
                </a:cubicBezTo>
                <a:cubicBezTo>
                  <a:pt x="29" y="5"/>
                  <a:pt x="29" y="5"/>
                  <a:pt x="30" y="5"/>
                </a:cubicBezTo>
                <a:cubicBezTo>
                  <a:pt x="32" y="5"/>
                  <a:pt x="33" y="5"/>
                  <a:pt x="35" y="4"/>
                </a:cubicBezTo>
                <a:cubicBezTo>
                  <a:pt x="38" y="3"/>
                  <a:pt x="40" y="2"/>
                  <a:pt x="43" y="1"/>
                </a:cubicBezTo>
                <a:cubicBezTo>
                  <a:pt x="43" y="4"/>
                  <a:pt x="44" y="5"/>
                  <a:pt x="46" y="5"/>
                </a:cubicBezTo>
                <a:cubicBezTo>
                  <a:pt x="51" y="4"/>
                  <a:pt x="56" y="4"/>
                  <a:pt x="61" y="3"/>
                </a:cubicBezTo>
                <a:cubicBezTo>
                  <a:pt x="62" y="3"/>
                  <a:pt x="62" y="3"/>
                  <a:pt x="63" y="3"/>
                </a:cubicBezTo>
                <a:cubicBezTo>
                  <a:pt x="63" y="1"/>
                  <a:pt x="65" y="1"/>
                  <a:pt x="67" y="0"/>
                </a:cubicBezTo>
                <a:cubicBezTo>
                  <a:pt x="74" y="0"/>
                  <a:pt x="81" y="0"/>
                  <a:pt x="88" y="0"/>
                </a:cubicBezTo>
                <a:cubicBezTo>
                  <a:pt x="89" y="0"/>
                  <a:pt x="90" y="1"/>
                  <a:pt x="91" y="1"/>
                </a:cubicBezTo>
                <a:cubicBezTo>
                  <a:pt x="95" y="3"/>
                  <a:pt x="100" y="5"/>
                  <a:pt x="104" y="7"/>
                </a:cubicBezTo>
                <a:cubicBezTo>
                  <a:pt x="105" y="8"/>
                  <a:pt x="105" y="8"/>
                  <a:pt x="105" y="8"/>
                </a:cubicBezTo>
                <a:cubicBezTo>
                  <a:pt x="106" y="11"/>
                  <a:pt x="108" y="10"/>
                  <a:pt x="109" y="10"/>
                </a:cubicBezTo>
                <a:cubicBezTo>
                  <a:pt x="113" y="10"/>
                  <a:pt x="115" y="10"/>
                  <a:pt x="118" y="12"/>
                </a:cubicBezTo>
                <a:cubicBezTo>
                  <a:pt x="118" y="13"/>
                  <a:pt x="119" y="13"/>
                  <a:pt x="120" y="13"/>
                </a:cubicBezTo>
                <a:cubicBezTo>
                  <a:pt x="109" y="14"/>
                  <a:pt x="98" y="14"/>
                  <a:pt x="86" y="14"/>
                </a:cubicBezTo>
                <a:cubicBezTo>
                  <a:pt x="70" y="14"/>
                  <a:pt x="54" y="15"/>
                  <a:pt x="38" y="15"/>
                </a:cubicBezTo>
                <a:cubicBezTo>
                  <a:pt x="31" y="15"/>
                  <a:pt x="24" y="16"/>
                  <a:pt x="17" y="16"/>
                </a:cubicBezTo>
                <a:cubicBezTo>
                  <a:pt x="15" y="16"/>
                  <a:pt x="14" y="16"/>
                  <a:pt x="14" y="14"/>
                </a:cubicBezTo>
                <a:cubicBezTo>
                  <a:pt x="12" y="12"/>
                  <a:pt x="10" y="10"/>
                  <a:pt x="7" y="8"/>
                </a:cubicBezTo>
                <a:cubicBezTo>
                  <a:pt x="5" y="6"/>
                  <a:pt x="3" y="4"/>
                  <a:pt x="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8" name="Freeform 84549">
            <a:extLst>
              <a:ext uri="{FF2B5EF4-FFF2-40B4-BE49-F238E27FC236}">
                <a16:creationId xmlns:a16="http://schemas.microsoft.com/office/drawing/2014/main" id="{E4AFB1BC-0ACE-44E3-8E29-6DB6A1371867}"/>
              </a:ext>
            </a:extLst>
          </p:cNvPr>
          <p:cNvSpPr>
            <a:spLocks/>
          </p:cNvSpPr>
          <p:nvPr/>
        </p:nvSpPr>
        <p:spPr bwMode="auto">
          <a:xfrm>
            <a:off x="6382899" y="2730411"/>
            <a:ext cx="216355" cy="676124"/>
          </a:xfrm>
          <a:custGeom>
            <a:avLst/>
            <a:gdLst>
              <a:gd name="T0" fmla="*/ 14 w 25"/>
              <a:gd name="T1" fmla="*/ 82 h 82"/>
              <a:gd name="T2" fmla="*/ 4 w 25"/>
              <a:gd name="T3" fmla="*/ 66 h 82"/>
              <a:gd name="T4" fmla="*/ 1 w 25"/>
              <a:gd name="T5" fmla="*/ 60 h 82"/>
              <a:gd name="T6" fmla="*/ 0 w 25"/>
              <a:gd name="T7" fmla="*/ 55 h 82"/>
              <a:gd name="T8" fmla="*/ 2 w 25"/>
              <a:gd name="T9" fmla="*/ 46 h 82"/>
              <a:gd name="T10" fmla="*/ 10 w 25"/>
              <a:gd name="T11" fmla="*/ 42 h 82"/>
              <a:gd name="T12" fmla="*/ 24 w 25"/>
              <a:gd name="T13" fmla="*/ 0 h 82"/>
              <a:gd name="T14" fmla="*/ 25 w 25"/>
              <a:gd name="T15" fmla="*/ 0 h 82"/>
              <a:gd name="T16" fmla="*/ 25 w 25"/>
              <a:gd name="T17" fmla="*/ 2 h 82"/>
              <a:gd name="T18" fmla="*/ 24 w 25"/>
              <a:gd name="T19" fmla="*/ 19 h 82"/>
              <a:gd name="T20" fmla="*/ 22 w 25"/>
              <a:gd name="T21" fmla="*/ 27 h 82"/>
              <a:gd name="T22" fmla="*/ 14 w 25"/>
              <a:gd name="T23" fmla="*/ 42 h 82"/>
              <a:gd name="T24" fmla="*/ 12 w 25"/>
              <a:gd name="T25" fmla="*/ 59 h 82"/>
              <a:gd name="T26" fmla="*/ 14 w 25"/>
              <a:gd name="T27" fmla="*/ 79 h 82"/>
              <a:gd name="T28" fmla="*/ 14 w 25"/>
              <a:gd name="T2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82">
                <a:moveTo>
                  <a:pt x="14" y="82"/>
                </a:moveTo>
                <a:cubicBezTo>
                  <a:pt x="10" y="77"/>
                  <a:pt x="6" y="72"/>
                  <a:pt x="4" y="66"/>
                </a:cubicBezTo>
                <a:cubicBezTo>
                  <a:pt x="4" y="63"/>
                  <a:pt x="2" y="62"/>
                  <a:pt x="1" y="60"/>
                </a:cubicBezTo>
                <a:cubicBezTo>
                  <a:pt x="0" y="58"/>
                  <a:pt x="0" y="56"/>
                  <a:pt x="0" y="55"/>
                </a:cubicBezTo>
                <a:cubicBezTo>
                  <a:pt x="0" y="52"/>
                  <a:pt x="1" y="49"/>
                  <a:pt x="2" y="46"/>
                </a:cubicBezTo>
                <a:cubicBezTo>
                  <a:pt x="2" y="42"/>
                  <a:pt x="6" y="40"/>
                  <a:pt x="10" y="42"/>
                </a:cubicBezTo>
                <a:cubicBezTo>
                  <a:pt x="11" y="26"/>
                  <a:pt x="16" y="12"/>
                  <a:pt x="24" y="0"/>
                </a:cubicBezTo>
                <a:cubicBezTo>
                  <a:pt x="25" y="0"/>
                  <a:pt x="25" y="0"/>
                  <a:pt x="25" y="0"/>
                </a:cubicBezTo>
                <a:cubicBezTo>
                  <a:pt x="25" y="0"/>
                  <a:pt x="25" y="1"/>
                  <a:pt x="25" y="2"/>
                </a:cubicBezTo>
                <a:cubicBezTo>
                  <a:pt x="23" y="7"/>
                  <a:pt x="24" y="13"/>
                  <a:pt x="24" y="19"/>
                </a:cubicBezTo>
                <a:cubicBezTo>
                  <a:pt x="24" y="22"/>
                  <a:pt x="23" y="24"/>
                  <a:pt x="22" y="27"/>
                </a:cubicBezTo>
                <a:cubicBezTo>
                  <a:pt x="19" y="32"/>
                  <a:pt x="16" y="37"/>
                  <a:pt x="14" y="42"/>
                </a:cubicBezTo>
                <a:cubicBezTo>
                  <a:pt x="11" y="47"/>
                  <a:pt x="12" y="53"/>
                  <a:pt x="12" y="59"/>
                </a:cubicBezTo>
                <a:cubicBezTo>
                  <a:pt x="13" y="66"/>
                  <a:pt x="13" y="72"/>
                  <a:pt x="14" y="79"/>
                </a:cubicBezTo>
                <a:cubicBezTo>
                  <a:pt x="14" y="80"/>
                  <a:pt x="14" y="81"/>
                  <a:pt x="14"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9" name="Freeform 84550">
            <a:extLst>
              <a:ext uri="{FF2B5EF4-FFF2-40B4-BE49-F238E27FC236}">
                <a16:creationId xmlns:a16="http://schemas.microsoft.com/office/drawing/2014/main" id="{ADB24F66-1E23-48A4-987E-D24CD9B9AEAA}"/>
              </a:ext>
            </a:extLst>
          </p:cNvPr>
          <p:cNvSpPr>
            <a:spLocks/>
          </p:cNvSpPr>
          <p:nvPr/>
        </p:nvSpPr>
        <p:spPr bwMode="auto">
          <a:xfrm>
            <a:off x="5679738" y="4731713"/>
            <a:ext cx="297500" cy="135231"/>
          </a:xfrm>
          <a:custGeom>
            <a:avLst/>
            <a:gdLst>
              <a:gd name="T0" fmla="*/ 38 w 38"/>
              <a:gd name="T1" fmla="*/ 0 h 16"/>
              <a:gd name="T2" fmla="*/ 38 w 38"/>
              <a:gd name="T3" fmla="*/ 9 h 16"/>
              <a:gd name="T4" fmla="*/ 36 w 38"/>
              <a:gd name="T5" fmla="*/ 10 h 16"/>
              <a:gd name="T6" fmla="*/ 11 w 38"/>
              <a:gd name="T7" fmla="*/ 14 h 16"/>
              <a:gd name="T8" fmla="*/ 0 w 38"/>
              <a:gd name="T9" fmla="*/ 16 h 16"/>
              <a:gd name="T10" fmla="*/ 0 w 38"/>
              <a:gd name="T11" fmla="*/ 2 h 16"/>
              <a:gd name="T12" fmla="*/ 38 w 3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8" h="16">
                <a:moveTo>
                  <a:pt x="38" y="0"/>
                </a:moveTo>
                <a:cubicBezTo>
                  <a:pt x="38" y="3"/>
                  <a:pt x="38" y="6"/>
                  <a:pt x="38" y="9"/>
                </a:cubicBezTo>
                <a:cubicBezTo>
                  <a:pt x="38" y="9"/>
                  <a:pt x="37" y="10"/>
                  <a:pt x="36" y="10"/>
                </a:cubicBezTo>
                <a:cubicBezTo>
                  <a:pt x="28" y="12"/>
                  <a:pt x="20" y="13"/>
                  <a:pt x="11" y="14"/>
                </a:cubicBezTo>
                <a:cubicBezTo>
                  <a:pt x="7" y="15"/>
                  <a:pt x="4" y="15"/>
                  <a:pt x="0" y="16"/>
                </a:cubicBezTo>
                <a:cubicBezTo>
                  <a:pt x="0" y="11"/>
                  <a:pt x="0" y="6"/>
                  <a:pt x="0" y="2"/>
                </a:cubicBezTo>
                <a:cubicBezTo>
                  <a:pt x="13" y="1"/>
                  <a:pt x="25" y="1"/>
                  <a:pt x="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0" name="Freeform 84551">
            <a:extLst>
              <a:ext uri="{FF2B5EF4-FFF2-40B4-BE49-F238E27FC236}">
                <a16:creationId xmlns:a16="http://schemas.microsoft.com/office/drawing/2014/main" id="{2B095349-5865-4D9D-AA49-52F1DA6A0590}"/>
              </a:ext>
            </a:extLst>
          </p:cNvPr>
          <p:cNvSpPr>
            <a:spLocks/>
          </p:cNvSpPr>
          <p:nvPr/>
        </p:nvSpPr>
        <p:spPr bwMode="auto">
          <a:xfrm>
            <a:off x="4760222" y="5461908"/>
            <a:ext cx="108178" cy="432715"/>
          </a:xfrm>
          <a:custGeom>
            <a:avLst/>
            <a:gdLst>
              <a:gd name="T0" fmla="*/ 12 w 13"/>
              <a:gd name="T1" fmla="*/ 0 h 52"/>
              <a:gd name="T2" fmla="*/ 12 w 13"/>
              <a:gd name="T3" fmla="*/ 16 h 52"/>
              <a:gd name="T4" fmla="*/ 13 w 13"/>
              <a:gd name="T5" fmla="*/ 27 h 52"/>
              <a:gd name="T6" fmla="*/ 11 w 13"/>
              <a:gd name="T7" fmla="*/ 37 h 52"/>
              <a:gd name="T8" fmla="*/ 1 w 13"/>
              <a:gd name="T9" fmla="*/ 52 h 52"/>
              <a:gd name="T10" fmla="*/ 12 w 13"/>
              <a:gd name="T11" fmla="*/ 0 h 52"/>
            </a:gdLst>
            <a:ahLst/>
            <a:cxnLst>
              <a:cxn ang="0">
                <a:pos x="T0" y="T1"/>
              </a:cxn>
              <a:cxn ang="0">
                <a:pos x="T2" y="T3"/>
              </a:cxn>
              <a:cxn ang="0">
                <a:pos x="T4" y="T5"/>
              </a:cxn>
              <a:cxn ang="0">
                <a:pos x="T6" y="T7"/>
              </a:cxn>
              <a:cxn ang="0">
                <a:pos x="T8" y="T9"/>
              </a:cxn>
              <a:cxn ang="0">
                <a:pos x="T10" y="T11"/>
              </a:cxn>
            </a:cxnLst>
            <a:rect l="0" t="0" r="r" b="b"/>
            <a:pathLst>
              <a:path w="13" h="52">
                <a:moveTo>
                  <a:pt x="12" y="0"/>
                </a:moveTo>
                <a:cubicBezTo>
                  <a:pt x="12" y="5"/>
                  <a:pt x="11" y="10"/>
                  <a:pt x="12" y="16"/>
                </a:cubicBezTo>
                <a:cubicBezTo>
                  <a:pt x="12" y="20"/>
                  <a:pt x="12" y="23"/>
                  <a:pt x="13" y="27"/>
                </a:cubicBezTo>
                <a:cubicBezTo>
                  <a:pt x="13" y="30"/>
                  <a:pt x="13" y="34"/>
                  <a:pt x="11" y="37"/>
                </a:cubicBezTo>
                <a:cubicBezTo>
                  <a:pt x="9" y="43"/>
                  <a:pt x="5" y="47"/>
                  <a:pt x="1" y="52"/>
                </a:cubicBezTo>
                <a:cubicBezTo>
                  <a:pt x="0" y="34"/>
                  <a:pt x="5" y="16"/>
                  <a:pt x="12" y="0"/>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1" name="Freeform 84552">
            <a:extLst>
              <a:ext uri="{FF2B5EF4-FFF2-40B4-BE49-F238E27FC236}">
                <a16:creationId xmlns:a16="http://schemas.microsoft.com/office/drawing/2014/main" id="{5A690737-226B-46AB-A75D-38DD752086CD}"/>
              </a:ext>
            </a:extLst>
          </p:cNvPr>
          <p:cNvSpPr>
            <a:spLocks/>
          </p:cNvSpPr>
          <p:nvPr/>
        </p:nvSpPr>
        <p:spPr bwMode="auto">
          <a:xfrm>
            <a:off x="5138846" y="4731713"/>
            <a:ext cx="216355" cy="135231"/>
          </a:xfrm>
          <a:custGeom>
            <a:avLst/>
            <a:gdLst>
              <a:gd name="T0" fmla="*/ 26 w 26"/>
              <a:gd name="T1" fmla="*/ 14 h 14"/>
              <a:gd name="T2" fmla="*/ 0 w 26"/>
              <a:gd name="T3" fmla="*/ 9 h 14"/>
              <a:gd name="T4" fmla="*/ 2 w 26"/>
              <a:gd name="T5" fmla="*/ 1 h 14"/>
              <a:gd name="T6" fmla="*/ 4 w 26"/>
              <a:gd name="T7" fmla="*/ 0 h 14"/>
              <a:gd name="T8" fmla="*/ 21 w 26"/>
              <a:gd name="T9" fmla="*/ 1 h 14"/>
              <a:gd name="T10" fmla="*/ 23 w 26"/>
              <a:gd name="T11" fmla="*/ 2 h 14"/>
              <a:gd name="T12" fmla="*/ 26 w 2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26" y="14"/>
                </a:moveTo>
                <a:cubicBezTo>
                  <a:pt x="17" y="12"/>
                  <a:pt x="9" y="11"/>
                  <a:pt x="0" y="9"/>
                </a:cubicBezTo>
                <a:cubicBezTo>
                  <a:pt x="1" y="6"/>
                  <a:pt x="2" y="4"/>
                  <a:pt x="2" y="1"/>
                </a:cubicBezTo>
                <a:cubicBezTo>
                  <a:pt x="3" y="1"/>
                  <a:pt x="4" y="0"/>
                  <a:pt x="4" y="0"/>
                </a:cubicBezTo>
                <a:cubicBezTo>
                  <a:pt x="10" y="0"/>
                  <a:pt x="15" y="0"/>
                  <a:pt x="21" y="1"/>
                </a:cubicBezTo>
                <a:cubicBezTo>
                  <a:pt x="21" y="1"/>
                  <a:pt x="22" y="1"/>
                  <a:pt x="23" y="2"/>
                </a:cubicBezTo>
                <a:cubicBezTo>
                  <a:pt x="24" y="6"/>
                  <a:pt x="25" y="10"/>
                  <a:pt x="26" y="14"/>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2" name="Freeform 84553">
            <a:extLst>
              <a:ext uri="{FF2B5EF4-FFF2-40B4-BE49-F238E27FC236}">
                <a16:creationId xmlns:a16="http://schemas.microsoft.com/office/drawing/2014/main" id="{68E6FF76-FF41-4C22-A6CE-16B205FB5C9E}"/>
              </a:ext>
            </a:extLst>
          </p:cNvPr>
          <p:cNvSpPr>
            <a:spLocks/>
          </p:cNvSpPr>
          <p:nvPr/>
        </p:nvSpPr>
        <p:spPr bwMode="auto">
          <a:xfrm>
            <a:off x="5814969" y="4893978"/>
            <a:ext cx="162269" cy="54091"/>
          </a:xfrm>
          <a:custGeom>
            <a:avLst/>
            <a:gdLst>
              <a:gd name="T0" fmla="*/ 0 w 20"/>
              <a:gd name="T1" fmla="*/ 3 h 7"/>
              <a:gd name="T2" fmla="*/ 20 w 20"/>
              <a:gd name="T3" fmla="*/ 0 h 7"/>
              <a:gd name="T4" fmla="*/ 20 w 20"/>
              <a:gd name="T5" fmla="*/ 7 h 7"/>
              <a:gd name="T6" fmla="*/ 0 w 20"/>
              <a:gd name="T7" fmla="*/ 3 h 7"/>
            </a:gdLst>
            <a:ahLst/>
            <a:cxnLst>
              <a:cxn ang="0">
                <a:pos x="T0" y="T1"/>
              </a:cxn>
              <a:cxn ang="0">
                <a:pos x="T2" y="T3"/>
              </a:cxn>
              <a:cxn ang="0">
                <a:pos x="T4" y="T5"/>
              </a:cxn>
              <a:cxn ang="0">
                <a:pos x="T6" y="T7"/>
              </a:cxn>
            </a:cxnLst>
            <a:rect l="0" t="0" r="r" b="b"/>
            <a:pathLst>
              <a:path w="20" h="7">
                <a:moveTo>
                  <a:pt x="0" y="3"/>
                </a:moveTo>
                <a:cubicBezTo>
                  <a:pt x="6" y="2"/>
                  <a:pt x="13" y="1"/>
                  <a:pt x="20" y="0"/>
                </a:cubicBezTo>
                <a:cubicBezTo>
                  <a:pt x="20" y="3"/>
                  <a:pt x="20" y="5"/>
                  <a:pt x="20" y="7"/>
                </a:cubicBezTo>
                <a:cubicBezTo>
                  <a:pt x="13" y="6"/>
                  <a:pt x="6" y="5"/>
                  <a:pt x="0" y="3"/>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3" name="Freeform 84554">
            <a:extLst>
              <a:ext uri="{FF2B5EF4-FFF2-40B4-BE49-F238E27FC236}">
                <a16:creationId xmlns:a16="http://schemas.microsoft.com/office/drawing/2014/main" id="{ADDE1245-2545-4CA0-8AC4-79AC3ADDC15E}"/>
              </a:ext>
            </a:extLst>
          </p:cNvPr>
          <p:cNvSpPr>
            <a:spLocks/>
          </p:cNvSpPr>
          <p:nvPr/>
        </p:nvSpPr>
        <p:spPr bwMode="auto">
          <a:xfrm>
            <a:off x="4868399" y="4190820"/>
            <a:ext cx="54091" cy="135231"/>
          </a:xfrm>
          <a:custGeom>
            <a:avLst/>
            <a:gdLst>
              <a:gd name="T0" fmla="*/ 4 w 7"/>
              <a:gd name="T1" fmla="*/ 14 h 14"/>
              <a:gd name="T2" fmla="*/ 2 w 7"/>
              <a:gd name="T3" fmla="*/ 12 h 14"/>
              <a:gd name="T4" fmla="*/ 1 w 7"/>
              <a:gd name="T5" fmla="*/ 2 h 14"/>
              <a:gd name="T6" fmla="*/ 2 w 7"/>
              <a:gd name="T7" fmla="*/ 0 h 14"/>
              <a:gd name="T8" fmla="*/ 4 w 7"/>
              <a:gd name="T9" fmla="*/ 1 h 14"/>
              <a:gd name="T10" fmla="*/ 4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4" y="14"/>
                </a:moveTo>
                <a:cubicBezTo>
                  <a:pt x="3" y="13"/>
                  <a:pt x="2" y="13"/>
                  <a:pt x="2" y="12"/>
                </a:cubicBezTo>
                <a:cubicBezTo>
                  <a:pt x="1" y="9"/>
                  <a:pt x="0" y="6"/>
                  <a:pt x="1" y="2"/>
                </a:cubicBezTo>
                <a:cubicBezTo>
                  <a:pt x="1" y="2"/>
                  <a:pt x="1" y="1"/>
                  <a:pt x="2" y="0"/>
                </a:cubicBezTo>
                <a:cubicBezTo>
                  <a:pt x="3" y="0"/>
                  <a:pt x="4" y="0"/>
                  <a:pt x="4" y="1"/>
                </a:cubicBezTo>
                <a:cubicBezTo>
                  <a:pt x="5" y="5"/>
                  <a:pt x="7" y="9"/>
                  <a:pt x="4" y="14"/>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 name="Freeform 84555">
            <a:extLst>
              <a:ext uri="{FF2B5EF4-FFF2-40B4-BE49-F238E27FC236}">
                <a16:creationId xmlns:a16="http://schemas.microsoft.com/office/drawing/2014/main" id="{ABDD7C4A-7E31-4555-A2FA-80D7E9BB3176}"/>
              </a:ext>
            </a:extLst>
          </p:cNvPr>
          <p:cNvSpPr>
            <a:spLocks/>
          </p:cNvSpPr>
          <p:nvPr/>
        </p:nvSpPr>
        <p:spPr bwMode="auto">
          <a:xfrm>
            <a:off x="5138846" y="4893978"/>
            <a:ext cx="135231" cy="54091"/>
          </a:xfrm>
          <a:custGeom>
            <a:avLst/>
            <a:gdLst>
              <a:gd name="T0" fmla="*/ 0 w 16"/>
              <a:gd name="T1" fmla="*/ 6 h 6"/>
              <a:gd name="T2" fmla="*/ 0 w 16"/>
              <a:gd name="T3" fmla="*/ 0 h 6"/>
              <a:gd name="T4" fmla="*/ 16 w 16"/>
              <a:gd name="T5" fmla="*/ 3 h 6"/>
              <a:gd name="T6" fmla="*/ 16 w 16"/>
              <a:gd name="T7" fmla="*/ 3 h 6"/>
              <a:gd name="T8" fmla="*/ 0 w 16"/>
              <a:gd name="T9" fmla="*/ 6 h 6"/>
            </a:gdLst>
            <a:ahLst/>
            <a:cxnLst>
              <a:cxn ang="0">
                <a:pos x="T0" y="T1"/>
              </a:cxn>
              <a:cxn ang="0">
                <a:pos x="T2" y="T3"/>
              </a:cxn>
              <a:cxn ang="0">
                <a:pos x="T4" y="T5"/>
              </a:cxn>
              <a:cxn ang="0">
                <a:pos x="T6" y="T7"/>
              </a:cxn>
              <a:cxn ang="0">
                <a:pos x="T8" y="T9"/>
              </a:cxn>
            </a:cxnLst>
            <a:rect l="0" t="0" r="r" b="b"/>
            <a:pathLst>
              <a:path w="16" h="6">
                <a:moveTo>
                  <a:pt x="0" y="6"/>
                </a:moveTo>
                <a:cubicBezTo>
                  <a:pt x="0" y="3"/>
                  <a:pt x="0" y="2"/>
                  <a:pt x="0" y="0"/>
                </a:cubicBezTo>
                <a:cubicBezTo>
                  <a:pt x="6" y="1"/>
                  <a:pt x="11" y="2"/>
                  <a:pt x="16" y="3"/>
                </a:cubicBezTo>
                <a:cubicBezTo>
                  <a:pt x="16" y="3"/>
                  <a:pt x="16" y="3"/>
                  <a:pt x="16" y="3"/>
                </a:cubicBezTo>
                <a:cubicBezTo>
                  <a:pt x="11" y="4"/>
                  <a:pt x="6" y="5"/>
                  <a:pt x="0"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5" name="Freeform 84556">
            <a:extLst>
              <a:ext uri="{FF2B5EF4-FFF2-40B4-BE49-F238E27FC236}">
                <a16:creationId xmlns:a16="http://schemas.microsoft.com/office/drawing/2014/main" id="{32C48AE6-3480-46B0-B0E9-5DF8BA09D2B4}"/>
              </a:ext>
            </a:extLst>
          </p:cNvPr>
          <p:cNvSpPr>
            <a:spLocks/>
          </p:cNvSpPr>
          <p:nvPr/>
        </p:nvSpPr>
        <p:spPr bwMode="auto">
          <a:xfrm>
            <a:off x="6058362" y="5137371"/>
            <a:ext cx="81144" cy="189322"/>
          </a:xfrm>
          <a:custGeom>
            <a:avLst/>
            <a:gdLst>
              <a:gd name="T0" fmla="*/ 0 w 9"/>
              <a:gd name="T1" fmla="*/ 0 h 22"/>
              <a:gd name="T2" fmla="*/ 9 w 9"/>
              <a:gd name="T3" fmla="*/ 22 h 22"/>
              <a:gd name="T4" fmla="*/ 0 w 9"/>
              <a:gd name="T5" fmla="*/ 0 h 22"/>
            </a:gdLst>
            <a:ahLst/>
            <a:cxnLst>
              <a:cxn ang="0">
                <a:pos x="T0" y="T1"/>
              </a:cxn>
              <a:cxn ang="0">
                <a:pos x="T2" y="T3"/>
              </a:cxn>
              <a:cxn ang="0">
                <a:pos x="T4" y="T5"/>
              </a:cxn>
            </a:cxnLst>
            <a:rect l="0" t="0" r="r" b="b"/>
            <a:pathLst>
              <a:path w="9" h="22">
                <a:moveTo>
                  <a:pt x="0" y="0"/>
                </a:moveTo>
                <a:cubicBezTo>
                  <a:pt x="6" y="7"/>
                  <a:pt x="8" y="15"/>
                  <a:pt x="9" y="22"/>
                </a:cubicBezTo>
                <a:cubicBezTo>
                  <a:pt x="6" y="15"/>
                  <a:pt x="3" y="8"/>
                  <a:pt x="0" y="0"/>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6" name="Freeform 84557">
            <a:extLst>
              <a:ext uri="{FF2B5EF4-FFF2-40B4-BE49-F238E27FC236}">
                <a16:creationId xmlns:a16="http://schemas.microsoft.com/office/drawing/2014/main" id="{FEE69680-79CE-4E9C-9D18-3B3150383311}"/>
              </a:ext>
            </a:extLst>
          </p:cNvPr>
          <p:cNvSpPr>
            <a:spLocks/>
          </p:cNvSpPr>
          <p:nvPr/>
        </p:nvSpPr>
        <p:spPr bwMode="auto">
          <a:xfrm>
            <a:off x="6626308" y="2676321"/>
            <a:ext cx="54091" cy="54091"/>
          </a:xfrm>
          <a:custGeom>
            <a:avLst/>
            <a:gdLst>
              <a:gd name="T0" fmla="*/ 7 w 7"/>
              <a:gd name="T1" fmla="*/ 6 h 6"/>
              <a:gd name="T2" fmla="*/ 1 w 7"/>
              <a:gd name="T3" fmla="*/ 4 h 6"/>
              <a:gd name="T4" fmla="*/ 0 w 7"/>
              <a:gd name="T5" fmla="*/ 0 h 6"/>
              <a:gd name="T6" fmla="*/ 7 w 7"/>
              <a:gd name="T7" fmla="*/ 6 h 6"/>
            </a:gdLst>
            <a:ahLst/>
            <a:cxnLst>
              <a:cxn ang="0">
                <a:pos x="T0" y="T1"/>
              </a:cxn>
              <a:cxn ang="0">
                <a:pos x="T2" y="T3"/>
              </a:cxn>
              <a:cxn ang="0">
                <a:pos x="T4" y="T5"/>
              </a:cxn>
              <a:cxn ang="0">
                <a:pos x="T6" y="T7"/>
              </a:cxn>
            </a:cxnLst>
            <a:rect l="0" t="0" r="r" b="b"/>
            <a:pathLst>
              <a:path w="7" h="6">
                <a:moveTo>
                  <a:pt x="7" y="6"/>
                </a:moveTo>
                <a:cubicBezTo>
                  <a:pt x="5" y="5"/>
                  <a:pt x="3" y="5"/>
                  <a:pt x="1" y="4"/>
                </a:cubicBezTo>
                <a:cubicBezTo>
                  <a:pt x="1" y="4"/>
                  <a:pt x="1" y="2"/>
                  <a:pt x="0" y="0"/>
                </a:cubicBezTo>
                <a:cubicBezTo>
                  <a:pt x="5" y="1"/>
                  <a:pt x="6" y="2"/>
                  <a:pt x="7" y="6"/>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8" name="TextBox 42">
            <a:extLst>
              <a:ext uri="{FF2B5EF4-FFF2-40B4-BE49-F238E27FC236}">
                <a16:creationId xmlns:a16="http://schemas.microsoft.com/office/drawing/2014/main" id="{E99F9D66-30FB-450B-BC94-446E19830889}"/>
              </a:ext>
            </a:extLst>
          </p:cNvPr>
          <p:cNvSpPr txBox="1">
            <a:spLocks noChangeArrowheads="1"/>
          </p:cNvSpPr>
          <p:nvPr/>
        </p:nvSpPr>
        <p:spPr bwMode="auto">
          <a:xfrm>
            <a:off x="8013700" y="1954213"/>
            <a:ext cx="97651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600" b="1" dirty="0">
                <a:latin typeface="Source Sans Pro" panose="020B0503030403020204" pitchFamily="34" charset="0"/>
              </a:rPr>
              <a:t>Opción 3</a:t>
            </a:r>
          </a:p>
        </p:txBody>
      </p:sp>
      <p:sp>
        <p:nvSpPr>
          <p:cNvPr id="39" name="TextBox 44">
            <a:extLst>
              <a:ext uri="{FF2B5EF4-FFF2-40B4-BE49-F238E27FC236}">
                <a16:creationId xmlns:a16="http://schemas.microsoft.com/office/drawing/2014/main" id="{8BC47EBB-7B27-4F4B-9271-015F982A0E2E}"/>
              </a:ext>
            </a:extLst>
          </p:cNvPr>
          <p:cNvSpPr txBox="1">
            <a:spLocks noChangeArrowheads="1"/>
          </p:cNvSpPr>
          <p:nvPr/>
        </p:nvSpPr>
        <p:spPr bwMode="auto">
          <a:xfrm>
            <a:off x="3705025" y="2501900"/>
            <a:ext cx="97651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altLang="es-MX" sz="1600" b="1" dirty="0">
                <a:latin typeface="Source Sans Pro" panose="020B0503030403020204" pitchFamily="34" charset="0"/>
              </a:rPr>
              <a:t>Opción 2</a:t>
            </a:r>
          </a:p>
        </p:txBody>
      </p:sp>
      <p:sp>
        <p:nvSpPr>
          <p:cNvPr id="40" name="TextBox 46">
            <a:extLst>
              <a:ext uri="{FF2B5EF4-FFF2-40B4-BE49-F238E27FC236}">
                <a16:creationId xmlns:a16="http://schemas.microsoft.com/office/drawing/2014/main" id="{7FF3F7F0-B047-4DE2-8808-3BD1A4B262D4}"/>
              </a:ext>
            </a:extLst>
          </p:cNvPr>
          <p:cNvSpPr txBox="1">
            <a:spLocks noChangeArrowheads="1"/>
          </p:cNvSpPr>
          <p:nvPr/>
        </p:nvSpPr>
        <p:spPr bwMode="auto">
          <a:xfrm>
            <a:off x="3170038" y="4121150"/>
            <a:ext cx="97651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altLang="es-MX" sz="1600" b="1" dirty="0">
                <a:latin typeface="Source Sans Pro" panose="020B0503030403020204" pitchFamily="34" charset="0"/>
              </a:rPr>
              <a:t>Opción 1</a:t>
            </a:r>
          </a:p>
        </p:txBody>
      </p:sp>
      <p:sp>
        <p:nvSpPr>
          <p:cNvPr id="41" name="TextBox 48">
            <a:extLst>
              <a:ext uri="{FF2B5EF4-FFF2-40B4-BE49-F238E27FC236}">
                <a16:creationId xmlns:a16="http://schemas.microsoft.com/office/drawing/2014/main" id="{6CF9B0C9-C384-4A9A-89A4-9387232F1825}"/>
              </a:ext>
            </a:extLst>
          </p:cNvPr>
          <p:cNvSpPr txBox="1">
            <a:spLocks noChangeArrowheads="1"/>
          </p:cNvSpPr>
          <p:nvPr/>
        </p:nvSpPr>
        <p:spPr bwMode="auto">
          <a:xfrm>
            <a:off x="8470107" y="4121150"/>
            <a:ext cx="97651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600" b="1" dirty="0">
                <a:latin typeface="Source Sans Pro" panose="020B0503030403020204" pitchFamily="34" charset="0"/>
              </a:rPr>
              <a:t>Opción 4</a:t>
            </a:r>
          </a:p>
        </p:txBody>
      </p:sp>
      <p:sp>
        <p:nvSpPr>
          <p:cNvPr id="43" name="TextBox 19">
            <a:extLst>
              <a:ext uri="{FF2B5EF4-FFF2-40B4-BE49-F238E27FC236}">
                <a16:creationId xmlns:a16="http://schemas.microsoft.com/office/drawing/2014/main" id="{BBFB03FE-4F76-4827-8755-22A9EDD430BD}"/>
              </a:ext>
            </a:extLst>
          </p:cNvPr>
          <p:cNvSpPr txBox="1"/>
          <p:nvPr/>
        </p:nvSpPr>
        <p:spPr>
          <a:xfrm>
            <a:off x="806476" y="245900"/>
            <a:ext cx="7544366" cy="830997"/>
          </a:xfrm>
          <a:prstGeom prst="rect">
            <a:avLst/>
          </a:prstGeom>
          <a:noFill/>
        </p:spPr>
        <p:txBody>
          <a:bodyPr wrap="square" rtlCol="0" anchor="ctr">
            <a:spAutoFit/>
          </a:bodyPr>
          <a:lstStyle/>
          <a:p>
            <a:r>
              <a:rPr lang="en-US" altLang="ko-KR" sz="4800" b="1" dirty="0">
                <a:solidFill>
                  <a:schemeClr val="tx1">
                    <a:lumMod val="85000"/>
                    <a:lumOff val="15000"/>
                  </a:schemeClr>
                </a:solidFill>
                <a:cs typeface="Arial" pitchFamily="34" charset="0"/>
              </a:rPr>
              <a:t>Awesome </a:t>
            </a:r>
            <a:r>
              <a:rPr lang="en-GB" altLang="ko-KR" sz="4800" b="1" dirty="0">
                <a:solidFill>
                  <a:schemeClr val="tx1">
                    <a:lumMod val="85000"/>
                    <a:lumOff val="15000"/>
                  </a:schemeClr>
                </a:solidFill>
                <a:cs typeface="Arial" pitchFamily="34" charset="0"/>
              </a:rPr>
              <a:t>P</a:t>
            </a:r>
            <a:r>
              <a:rPr lang="en-US" altLang="ko-KR" sz="4800" b="1" dirty="0">
                <a:solidFill>
                  <a:schemeClr val="tx1">
                    <a:lumMod val="85000"/>
                    <a:lumOff val="15000"/>
                  </a:schemeClr>
                </a:solidFill>
                <a:cs typeface="Arial" pitchFamily="34" charset="0"/>
              </a:rPr>
              <a:t>resentation</a:t>
            </a:r>
          </a:p>
        </p:txBody>
      </p:sp>
    </p:spTree>
    <p:extLst>
      <p:ext uri="{BB962C8B-B14F-4D97-AF65-F5344CB8AC3E}">
        <p14:creationId xmlns:p14="http://schemas.microsoft.com/office/powerpoint/2010/main" val="332230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이등변 삼각형 2">
            <a:extLst>
              <a:ext uri="{FF2B5EF4-FFF2-40B4-BE49-F238E27FC236}">
                <a16:creationId xmlns:a16="http://schemas.microsoft.com/office/drawing/2014/main" id="{CADAD7C9-38AD-4127-BB35-9A5A8F34E4CB}"/>
              </a:ext>
            </a:extLst>
          </p:cNvPr>
          <p:cNvSpPr/>
          <p:nvPr/>
        </p:nvSpPr>
        <p:spPr>
          <a:xfrm rot="5400000">
            <a:off x="-1466446" y="4024824"/>
            <a:ext cx="4124530" cy="1191638"/>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이등변 삼각형 3">
            <a:extLst>
              <a:ext uri="{FF2B5EF4-FFF2-40B4-BE49-F238E27FC236}">
                <a16:creationId xmlns:a16="http://schemas.microsoft.com/office/drawing/2014/main" id="{AD0F6835-07FA-4BA5-A425-E3BBC4796380}"/>
              </a:ext>
            </a:extLst>
          </p:cNvPr>
          <p:cNvSpPr/>
          <p:nvPr/>
        </p:nvSpPr>
        <p:spPr>
          <a:xfrm rot="10800000">
            <a:off x="1408150" y="0"/>
            <a:ext cx="2550203" cy="2198451"/>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이등변 삼각형 5">
            <a:extLst>
              <a:ext uri="{FF2B5EF4-FFF2-40B4-BE49-F238E27FC236}">
                <a16:creationId xmlns:a16="http://schemas.microsoft.com/office/drawing/2014/main" id="{55543BC5-A112-4B75-9CA3-D72464282DB1}"/>
              </a:ext>
            </a:extLst>
          </p:cNvPr>
          <p:cNvSpPr/>
          <p:nvPr/>
        </p:nvSpPr>
        <p:spPr>
          <a:xfrm rot="10800000">
            <a:off x="4216201" y="4659550"/>
            <a:ext cx="2550203" cy="2198451"/>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이등변 삼각형 9">
            <a:extLst>
              <a:ext uri="{FF2B5EF4-FFF2-40B4-BE49-F238E27FC236}">
                <a16:creationId xmlns:a16="http://schemas.microsoft.com/office/drawing/2014/main" id="{4B833B78-A868-45CC-90AD-6C0DD1DAA67A}"/>
              </a:ext>
            </a:extLst>
          </p:cNvPr>
          <p:cNvSpPr/>
          <p:nvPr/>
        </p:nvSpPr>
        <p:spPr>
          <a:xfrm rot="16200000">
            <a:off x="4108318" y="1668294"/>
            <a:ext cx="4124530" cy="1191638"/>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직사각형 4">
            <a:extLst>
              <a:ext uri="{FF2B5EF4-FFF2-40B4-BE49-F238E27FC236}">
                <a16:creationId xmlns:a16="http://schemas.microsoft.com/office/drawing/2014/main" id="{F5C55A3F-7177-456E-A484-CB5E55AA4871}"/>
              </a:ext>
            </a:extLst>
          </p:cNvPr>
          <p:cNvSpPr/>
          <p:nvPr/>
        </p:nvSpPr>
        <p:spPr>
          <a:xfrm>
            <a:off x="11070078" y="0"/>
            <a:ext cx="11219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 Placeholder 13">
            <a:extLst>
              <a:ext uri="{FF2B5EF4-FFF2-40B4-BE49-F238E27FC236}">
                <a16:creationId xmlns:a16="http://schemas.microsoft.com/office/drawing/2014/main" id="{31674A07-8E2D-431A-8AEC-24A15D6D952E}"/>
              </a:ext>
            </a:extLst>
          </p:cNvPr>
          <p:cNvSpPr txBox="1">
            <a:spLocks/>
          </p:cNvSpPr>
          <p:nvPr/>
        </p:nvSpPr>
        <p:spPr>
          <a:xfrm rot="5400000">
            <a:off x="8388606" y="2962769"/>
            <a:ext cx="6454304" cy="93246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dist">
              <a:lnSpc>
                <a:spcPct val="80000"/>
              </a:lnSpc>
              <a:buNone/>
            </a:pPr>
            <a:r>
              <a:rPr lang="en-US" altLang="ko-KR" sz="3600" b="1" dirty="0">
                <a:solidFill>
                  <a:schemeClr val="bg1"/>
                </a:solidFill>
                <a:latin typeface="+mj-lt"/>
                <a:cs typeface="Arial" pitchFamily="34" charset="0"/>
              </a:rPr>
              <a:t>Portfolio Presentation</a:t>
            </a:r>
          </a:p>
        </p:txBody>
      </p:sp>
      <p:grpSp>
        <p:nvGrpSpPr>
          <p:cNvPr id="16" name="그룹 15">
            <a:extLst>
              <a:ext uri="{FF2B5EF4-FFF2-40B4-BE49-F238E27FC236}">
                <a16:creationId xmlns:a16="http://schemas.microsoft.com/office/drawing/2014/main" id="{E612C1AA-A10A-4DF0-A9F7-F02A0F5C0AA8}"/>
              </a:ext>
            </a:extLst>
          </p:cNvPr>
          <p:cNvGrpSpPr/>
          <p:nvPr/>
        </p:nvGrpSpPr>
        <p:grpSpPr>
          <a:xfrm>
            <a:off x="7521188" y="876023"/>
            <a:ext cx="2988374" cy="3148978"/>
            <a:chOff x="7385001" y="817657"/>
            <a:chExt cx="2988374" cy="3148978"/>
          </a:xfrm>
        </p:grpSpPr>
        <p:sp>
          <p:nvSpPr>
            <p:cNvPr id="14" name="자유형: 도형 13">
              <a:extLst>
                <a:ext uri="{FF2B5EF4-FFF2-40B4-BE49-F238E27FC236}">
                  <a16:creationId xmlns:a16="http://schemas.microsoft.com/office/drawing/2014/main" id="{BAB73E16-50CC-412D-ADE6-02EA39070C6F}"/>
                </a:ext>
              </a:extLst>
            </p:cNvPr>
            <p:cNvSpPr/>
            <p:nvPr/>
          </p:nvSpPr>
          <p:spPr>
            <a:xfrm>
              <a:off x="7385001" y="817657"/>
              <a:ext cx="304444" cy="281568"/>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Box 8">
              <a:extLst>
                <a:ext uri="{FF2B5EF4-FFF2-40B4-BE49-F238E27FC236}">
                  <a16:creationId xmlns:a16="http://schemas.microsoft.com/office/drawing/2014/main" id="{A1996AAA-5210-4595-9A58-80C645C1F3E3}"/>
                </a:ext>
              </a:extLst>
            </p:cNvPr>
            <p:cNvSpPr txBox="1"/>
            <p:nvPr/>
          </p:nvSpPr>
          <p:spPr>
            <a:xfrm>
              <a:off x="7495011" y="858092"/>
              <a:ext cx="2878364" cy="3108543"/>
            </a:xfrm>
            <a:prstGeom prst="rect">
              <a:avLst/>
            </a:prstGeom>
            <a:noFill/>
          </p:spPr>
          <p:txBody>
            <a:bodyPr wrap="square" rtlCol="0">
              <a:spAutoFit/>
            </a:bodyPr>
            <a:lstStyle/>
            <a:p>
              <a:r>
                <a:rPr lang="en-US" altLang="ko-KR" sz="2800" dirty="0">
                  <a:solidFill>
                    <a:schemeClr val="tx1">
                      <a:lumMod val="75000"/>
                      <a:lumOff val="25000"/>
                    </a:schemeClr>
                  </a:solidFill>
                  <a:cs typeface="Arial" pitchFamily="34" charset="0"/>
                </a:rPr>
                <a:t>  You can simply impress your audience and add a unique zing and appeal to your Presentations. </a:t>
              </a:r>
              <a:endParaRPr lang="ko-KR" altLang="en-US" sz="2800" dirty="0">
                <a:solidFill>
                  <a:schemeClr val="tx1">
                    <a:lumMod val="75000"/>
                    <a:lumOff val="25000"/>
                  </a:schemeClr>
                </a:solidFill>
                <a:cs typeface="Arial" pitchFamily="34" charset="0"/>
              </a:endParaRPr>
            </a:p>
          </p:txBody>
        </p:sp>
        <p:sp>
          <p:nvSpPr>
            <p:cNvPr id="15" name="자유형: 도형 14">
              <a:extLst>
                <a:ext uri="{FF2B5EF4-FFF2-40B4-BE49-F238E27FC236}">
                  <a16:creationId xmlns:a16="http://schemas.microsoft.com/office/drawing/2014/main" id="{80B6F707-4ED6-4F60-85F0-2B909CC7D520}"/>
                </a:ext>
              </a:extLst>
            </p:cNvPr>
            <p:cNvSpPr/>
            <p:nvPr/>
          </p:nvSpPr>
          <p:spPr>
            <a:xfrm rot="10800000">
              <a:off x="9957427" y="3324729"/>
              <a:ext cx="304444" cy="281568"/>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Picture Placeholder 6">
            <a:extLst>
              <a:ext uri="{FF2B5EF4-FFF2-40B4-BE49-F238E27FC236}">
                <a16:creationId xmlns:a16="http://schemas.microsoft.com/office/drawing/2014/main" id="{B874CD01-BDD0-47E4-A400-CE321E5F4726}"/>
              </a:ext>
            </a:extLst>
          </p:cNvPr>
          <p:cNvSpPr>
            <a:spLocks noGrp="1"/>
          </p:cNvSpPr>
          <p:nvPr>
            <p:ph type="pic" sz="quarter" idx="10"/>
          </p:nvPr>
        </p:nvSpPr>
        <p:spPr/>
      </p:sp>
    </p:spTree>
    <p:extLst>
      <p:ext uri="{BB962C8B-B14F-4D97-AF65-F5344CB8AC3E}">
        <p14:creationId xmlns:p14="http://schemas.microsoft.com/office/powerpoint/2010/main" val="225608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sp>
        <p:nvSpPr>
          <p:cNvPr id="3" name="평행 사변형 22">
            <a:extLst>
              <a:ext uri="{FF2B5EF4-FFF2-40B4-BE49-F238E27FC236}">
                <a16:creationId xmlns:a16="http://schemas.microsoft.com/office/drawing/2014/main" id="{F47A81FC-FF3E-462B-974F-2B8414D2DEF0}"/>
              </a:ext>
            </a:extLst>
          </p:cNvPr>
          <p:cNvSpPr/>
          <p:nvPr/>
        </p:nvSpPr>
        <p:spPr>
          <a:xfrm rot="16200000" flipH="1">
            <a:off x="3979955" y="-1269927"/>
            <a:ext cx="4232091" cy="10363198"/>
          </a:xfrm>
          <a:prstGeom prst="parallelogram">
            <a:avLst>
              <a:gd name="adj" fmla="val 587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그룹 8">
            <a:extLst>
              <a:ext uri="{FF2B5EF4-FFF2-40B4-BE49-F238E27FC236}">
                <a16:creationId xmlns:a16="http://schemas.microsoft.com/office/drawing/2014/main" id="{D9147D2E-110B-4B20-B044-819A38C0F9C1}"/>
              </a:ext>
            </a:extLst>
          </p:cNvPr>
          <p:cNvGrpSpPr/>
          <p:nvPr/>
        </p:nvGrpSpPr>
        <p:grpSpPr>
          <a:xfrm>
            <a:off x="914403" y="1795630"/>
            <a:ext cx="10363197" cy="1762517"/>
            <a:chOff x="914402" y="1795629"/>
            <a:chExt cx="10363197" cy="1762517"/>
          </a:xfrm>
        </p:grpSpPr>
        <p:sp>
          <p:nvSpPr>
            <p:cNvPr id="5" name="Rectangle 4">
              <a:extLst>
                <a:ext uri="{FF2B5EF4-FFF2-40B4-BE49-F238E27FC236}">
                  <a16:creationId xmlns:a16="http://schemas.microsoft.com/office/drawing/2014/main" id="{E9F4A9D2-1C43-4A69-ADF7-B7D6280D4A8D}"/>
                </a:ext>
              </a:extLst>
            </p:cNvPr>
            <p:cNvSpPr/>
            <p:nvPr/>
          </p:nvSpPr>
          <p:spPr>
            <a:xfrm>
              <a:off x="914402" y="1805546"/>
              <a:ext cx="10363195" cy="175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Rectangle 19">
              <a:extLst>
                <a:ext uri="{FF2B5EF4-FFF2-40B4-BE49-F238E27FC236}">
                  <a16:creationId xmlns:a16="http://schemas.microsoft.com/office/drawing/2014/main" id="{B94EF707-ABFC-406A-BA79-D5D07C26E574}"/>
                </a:ext>
              </a:extLst>
            </p:cNvPr>
            <p:cNvSpPr/>
            <p:nvPr/>
          </p:nvSpPr>
          <p:spPr>
            <a:xfrm flipH="1">
              <a:off x="2999413" y="1795629"/>
              <a:ext cx="8278186" cy="1752600"/>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TextBox 6">
            <a:extLst>
              <a:ext uri="{FF2B5EF4-FFF2-40B4-BE49-F238E27FC236}">
                <a16:creationId xmlns:a16="http://schemas.microsoft.com/office/drawing/2014/main" id="{D3D34147-775D-4E8A-96BC-B9ADAD9FFFE6}"/>
              </a:ext>
            </a:extLst>
          </p:cNvPr>
          <p:cNvSpPr txBox="1"/>
          <p:nvPr/>
        </p:nvSpPr>
        <p:spPr>
          <a:xfrm>
            <a:off x="2038280" y="2078959"/>
            <a:ext cx="1130984" cy="738664"/>
          </a:xfrm>
          <a:prstGeom prst="rect">
            <a:avLst/>
          </a:prstGeom>
          <a:noFill/>
        </p:spPr>
        <p:txBody>
          <a:bodyPr wrap="square" lIns="0" tIns="0" rIns="0" bIns="0" rtlCol="0" anchor="b">
            <a:spAutoFit/>
          </a:bodyPr>
          <a:lstStyle/>
          <a:p>
            <a:pPr algn="ctr"/>
            <a:r>
              <a:rPr lang="en-US" altLang="ko-KR" sz="4800" b="1" dirty="0">
                <a:solidFill>
                  <a:schemeClr val="bg1"/>
                </a:solidFill>
              </a:rPr>
              <a:t>UP</a:t>
            </a:r>
            <a:endParaRPr lang="ko-KR" altLang="en-US" sz="4800" b="1" dirty="0">
              <a:solidFill>
                <a:schemeClr val="bg1"/>
              </a:solidFill>
            </a:endParaRPr>
          </a:p>
        </p:txBody>
      </p:sp>
      <p:grpSp>
        <p:nvGrpSpPr>
          <p:cNvPr id="8" name="Group 7">
            <a:extLst>
              <a:ext uri="{FF2B5EF4-FFF2-40B4-BE49-F238E27FC236}">
                <a16:creationId xmlns:a16="http://schemas.microsoft.com/office/drawing/2014/main" id="{4D7B3BF9-0D75-48F7-A0CE-0C81388FB321}"/>
              </a:ext>
            </a:extLst>
          </p:cNvPr>
          <p:cNvGrpSpPr/>
          <p:nvPr/>
        </p:nvGrpSpPr>
        <p:grpSpPr>
          <a:xfrm>
            <a:off x="1103149" y="2013024"/>
            <a:ext cx="792000" cy="792000"/>
            <a:chOff x="3923928" y="2038003"/>
            <a:chExt cx="864096" cy="864096"/>
          </a:xfrm>
        </p:grpSpPr>
        <p:sp>
          <p:nvSpPr>
            <p:cNvPr id="9" name="Oval 8">
              <a:extLst>
                <a:ext uri="{FF2B5EF4-FFF2-40B4-BE49-F238E27FC236}">
                  <a16:creationId xmlns:a16="http://schemas.microsoft.com/office/drawing/2014/main" id="{0E07EE6C-BC71-4812-8791-41D52EFFFF35}"/>
                </a:ext>
              </a:extLst>
            </p:cNvPr>
            <p:cNvSpPr/>
            <p:nvPr/>
          </p:nvSpPr>
          <p:spPr>
            <a:xfrm>
              <a:off x="3923928" y="2038003"/>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Up Arrow 6">
              <a:extLst>
                <a:ext uri="{FF2B5EF4-FFF2-40B4-BE49-F238E27FC236}">
                  <a16:creationId xmlns:a16="http://schemas.microsoft.com/office/drawing/2014/main" id="{1B8181CC-65CE-40C7-AC40-B1573B5FD352}"/>
                </a:ext>
              </a:extLst>
            </p:cNvPr>
            <p:cNvSpPr/>
            <p:nvPr/>
          </p:nvSpPr>
          <p:spPr>
            <a:xfrm>
              <a:off x="4077300" y="2168836"/>
              <a:ext cx="557353" cy="60243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1" name="TextBox 10">
            <a:extLst>
              <a:ext uri="{FF2B5EF4-FFF2-40B4-BE49-F238E27FC236}">
                <a16:creationId xmlns:a16="http://schemas.microsoft.com/office/drawing/2014/main" id="{EEC99DFB-8D58-42CE-B878-A990A6C68F3F}"/>
              </a:ext>
            </a:extLst>
          </p:cNvPr>
          <p:cNvSpPr txBox="1"/>
          <p:nvPr/>
        </p:nvSpPr>
        <p:spPr>
          <a:xfrm>
            <a:off x="3300082" y="1979433"/>
            <a:ext cx="7631080" cy="1015663"/>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Easy to change colors, photos and Text.</a:t>
            </a:r>
            <a:r>
              <a:rPr lang="ko-KR" altLang="en-US" sz="1200" dirty="0">
                <a:solidFill>
                  <a:schemeClr val="bg1"/>
                </a:solidFill>
              </a:rPr>
              <a:t> </a:t>
            </a:r>
            <a:r>
              <a:rPr lang="en-US" altLang="ko-KR" sz="1200" dirty="0">
                <a:solidFill>
                  <a:schemeClr val="bg1"/>
                </a:solidFill>
              </a:rPr>
              <a:t>You can simply impress your audience.</a:t>
            </a:r>
          </a:p>
          <a:p>
            <a:endParaRPr lang="en-US" altLang="ko-KR" sz="1200" dirty="0">
              <a:solidFill>
                <a:schemeClr val="bg1"/>
              </a:solidFill>
            </a:endParaRPr>
          </a:p>
          <a:p>
            <a:r>
              <a:rPr lang="en-US" altLang="ko-KR" sz="1200" dirty="0">
                <a:solidFill>
                  <a:schemeClr val="bg1"/>
                </a:solidFill>
              </a:rPr>
              <a:t>Get a modern PowerPoint  Presentation that is beautifully designed. I hope and I believe that this Template will your Time, Money and Reputation. Easy to change colors, photos and Text.</a:t>
            </a:r>
            <a:r>
              <a:rPr lang="ko-KR" altLang="en-US" sz="1200" dirty="0">
                <a:solidFill>
                  <a:schemeClr val="bg1"/>
                </a:solidFill>
              </a:rPr>
              <a:t> </a:t>
            </a:r>
            <a:r>
              <a:rPr lang="en-US" altLang="ko-KR" sz="1200" dirty="0">
                <a:solidFill>
                  <a:schemeClr val="bg1"/>
                </a:solidFill>
              </a:rPr>
              <a:t>You can simply impress your audience. </a:t>
            </a:r>
            <a:endParaRPr lang="ko-KR" altLang="en-US" sz="1200" dirty="0">
              <a:solidFill>
                <a:schemeClr val="bg1"/>
              </a:solidFill>
            </a:endParaRPr>
          </a:p>
        </p:txBody>
      </p:sp>
      <p:grpSp>
        <p:nvGrpSpPr>
          <p:cNvPr id="12" name="그룹 10">
            <a:extLst>
              <a:ext uri="{FF2B5EF4-FFF2-40B4-BE49-F238E27FC236}">
                <a16:creationId xmlns:a16="http://schemas.microsoft.com/office/drawing/2014/main" id="{7A387551-1D4D-4515-AA0D-3A12268C99D9}"/>
              </a:ext>
            </a:extLst>
          </p:cNvPr>
          <p:cNvGrpSpPr/>
          <p:nvPr/>
        </p:nvGrpSpPr>
        <p:grpSpPr>
          <a:xfrm>
            <a:off x="914401" y="4275118"/>
            <a:ext cx="10363196" cy="1752601"/>
            <a:chOff x="914401" y="4275117"/>
            <a:chExt cx="10363196" cy="1752601"/>
          </a:xfrm>
        </p:grpSpPr>
        <p:sp>
          <p:nvSpPr>
            <p:cNvPr id="13" name="Rectangle 12">
              <a:extLst>
                <a:ext uri="{FF2B5EF4-FFF2-40B4-BE49-F238E27FC236}">
                  <a16:creationId xmlns:a16="http://schemas.microsoft.com/office/drawing/2014/main" id="{E02FEAB5-354C-4A15-B984-D1E62AE26976}"/>
                </a:ext>
              </a:extLst>
            </p:cNvPr>
            <p:cNvSpPr/>
            <p:nvPr/>
          </p:nvSpPr>
          <p:spPr>
            <a:xfrm>
              <a:off x="914402" y="4275118"/>
              <a:ext cx="10363195" cy="1752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4" name="Rectangle 19">
              <a:extLst>
                <a:ext uri="{FF2B5EF4-FFF2-40B4-BE49-F238E27FC236}">
                  <a16:creationId xmlns:a16="http://schemas.microsoft.com/office/drawing/2014/main" id="{641B69BB-71E3-41CB-907A-AA45187448C2}"/>
                </a:ext>
              </a:extLst>
            </p:cNvPr>
            <p:cNvSpPr/>
            <p:nvPr/>
          </p:nvSpPr>
          <p:spPr>
            <a:xfrm>
              <a:off x="914401" y="4275117"/>
              <a:ext cx="7730776" cy="1752600"/>
            </a:xfrm>
            <a:custGeom>
              <a:avLst/>
              <a:gdLst>
                <a:gd name="connsiteX0" fmla="*/ 0 w 7730776"/>
                <a:gd name="connsiteY0" fmla="*/ 1752600 h 1752600"/>
                <a:gd name="connsiteX1" fmla="*/ 0 w 7730776"/>
                <a:gd name="connsiteY1" fmla="*/ 0 h 1752600"/>
                <a:gd name="connsiteX2" fmla="*/ 7730776 w 7730776"/>
                <a:gd name="connsiteY2" fmla="*/ 1752600 h 1752600"/>
                <a:gd name="connsiteX3" fmla="*/ 0 w 7730776"/>
                <a:gd name="connsiteY3" fmla="*/ 1752600 h 1752600"/>
                <a:gd name="connsiteX0" fmla="*/ 0 w 7730776"/>
                <a:gd name="connsiteY0" fmla="*/ 1752600 h 1752600"/>
                <a:gd name="connsiteX1" fmla="*/ 0 w 7730776"/>
                <a:gd name="connsiteY1" fmla="*/ 0 h 1752600"/>
                <a:gd name="connsiteX2" fmla="*/ 7730776 w 7730776"/>
                <a:gd name="connsiteY2" fmla="*/ 1752600 h 1752600"/>
                <a:gd name="connsiteX3" fmla="*/ 0 w 7730776"/>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7730776" h="1752600">
                  <a:moveTo>
                    <a:pt x="0" y="1752600"/>
                  </a:moveTo>
                  <a:lnTo>
                    <a:pt x="0" y="0"/>
                  </a:lnTo>
                  <a:cubicBezTo>
                    <a:pt x="2765768" y="693530"/>
                    <a:pt x="5153851" y="1168400"/>
                    <a:pt x="7730776" y="1752600"/>
                  </a:cubicBezTo>
                  <a:lnTo>
                    <a:pt x="0" y="17526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5" name="TextBox 14">
            <a:extLst>
              <a:ext uri="{FF2B5EF4-FFF2-40B4-BE49-F238E27FC236}">
                <a16:creationId xmlns:a16="http://schemas.microsoft.com/office/drawing/2014/main" id="{D193A430-5E27-42EA-902E-289811E15858}"/>
              </a:ext>
            </a:extLst>
          </p:cNvPr>
          <p:cNvSpPr txBox="1"/>
          <p:nvPr/>
        </p:nvSpPr>
        <p:spPr>
          <a:xfrm>
            <a:off x="7608858" y="5091854"/>
            <a:ext cx="2592502" cy="738664"/>
          </a:xfrm>
          <a:prstGeom prst="rect">
            <a:avLst/>
          </a:prstGeom>
          <a:noFill/>
        </p:spPr>
        <p:txBody>
          <a:bodyPr wrap="square" lIns="0" tIns="0" rIns="0" bIns="0" rtlCol="0" anchor="b">
            <a:spAutoFit/>
          </a:bodyPr>
          <a:lstStyle/>
          <a:p>
            <a:pPr algn="ctr"/>
            <a:r>
              <a:rPr lang="en-US" altLang="ko-KR" sz="4800" b="1" dirty="0">
                <a:solidFill>
                  <a:schemeClr val="bg1"/>
                </a:solidFill>
              </a:rPr>
              <a:t>DOWN</a:t>
            </a:r>
            <a:endParaRPr lang="ko-KR" altLang="en-US" sz="4800" b="1" dirty="0">
              <a:solidFill>
                <a:schemeClr val="bg1"/>
              </a:solidFill>
            </a:endParaRPr>
          </a:p>
        </p:txBody>
      </p:sp>
      <p:grpSp>
        <p:nvGrpSpPr>
          <p:cNvPr id="16" name="Group 15">
            <a:extLst>
              <a:ext uri="{FF2B5EF4-FFF2-40B4-BE49-F238E27FC236}">
                <a16:creationId xmlns:a16="http://schemas.microsoft.com/office/drawing/2014/main" id="{651847D1-7551-43A4-A303-5F4066797127}"/>
              </a:ext>
            </a:extLst>
          </p:cNvPr>
          <p:cNvGrpSpPr/>
          <p:nvPr/>
        </p:nvGrpSpPr>
        <p:grpSpPr>
          <a:xfrm rot="10800000">
            <a:off x="10276048" y="5025919"/>
            <a:ext cx="792000" cy="792000"/>
            <a:chOff x="3923928" y="2038003"/>
            <a:chExt cx="864096" cy="864096"/>
          </a:xfrm>
        </p:grpSpPr>
        <p:sp>
          <p:nvSpPr>
            <p:cNvPr id="17" name="Oval 16">
              <a:extLst>
                <a:ext uri="{FF2B5EF4-FFF2-40B4-BE49-F238E27FC236}">
                  <a16:creationId xmlns:a16="http://schemas.microsoft.com/office/drawing/2014/main" id="{D38F7056-E6E0-40B6-A45E-6A77F2FB4A59}"/>
                </a:ext>
              </a:extLst>
            </p:cNvPr>
            <p:cNvSpPr/>
            <p:nvPr/>
          </p:nvSpPr>
          <p:spPr>
            <a:xfrm>
              <a:off x="3923928" y="2038003"/>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Up Arrow 17">
              <a:extLst>
                <a:ext uri="{FF2B5EF4-FFF2-40B4-BE49-F238E27FC236}">
                  <a16:creationId xmlns:a16="http://schemas.microsoft.com/office/drawing/2014/main" id="{ACFB5EEB-4E70-45BC-830E-2EFC8E4B2F5A}"/>
                </a:ext>
              </a:extLst>
            </p:cNvPr>
            <p:cNvSpPr/>
            <p:nvPr/>
          </p:nvSpPr>
          <p:spPr>
            <a:xfrm>
              <a:off x="4077300" y="2132943"/>
              <a:ext cx="557353" cy="602431"/>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9" name="TextBox 18">
            <a:extLst>
              <a:ext uri="{FF2B5EF4-FFF2-40B4-BE49-F238E27FC236}">
                <a16:creationId xmlns:a16="http://schemas.microsoft.com/office/drawing/2014/main" id="{2CC93054-B680-4494-968E-3BE7AC6A54AE}"/>
              </a:ext>
            </a:extLst>
          </p:cNvPr>
          <p:cNvSpPr txBox="1"/>
          <p:nvPr/>
        </p:nvSpPr>
        <p:spPr>
          <a:xfrm>
            <a:off x="1177358" y="4551254"/>
            <a:ext cx="6563098" cy="1200329"/>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Easy to change colors, photos and Text.</a:t>
            </a:r>
            <a:r>
              <a:rPr lang="ko-KR" altLang="en-US" sz="1200" dirty="0">
                <a:solidFill>
                  <a:schemeClr val="bg1"/>
                </a:solidFill>
              </a:rPr>
              <a:t> </a:t>
            </a:r>
            <a:r>
              <a:rPr lang="en-US" altLang="ko-KR" sz="1200" dirty="0">
                <a:solidFill>
                  <a:schemeClr val="bg1"/>
                </a:solidFill>
              </a:rPr>
              <a:t>You can simply impress your audience.</a:t>
            </a:r>
          </a:p>
          <a:p>
            <a:r>
              <a:rPr lang="en-US" altLang="ko-KR" sz="1200" dirty="0">
                <a:solidFill>
                  <a:schemeClr val="bg1"/>
                </a:solidFill>
              </a:rPr>
              <a:t>Get a modern PowerPoint  Presentation that is beautifully designed. I hope and I believe that this Template will your Time, Money and Reputation. Easy to change colors, photos and Text.</a:t>
            </a:r>
            <a:r>
              <a:rPr lang="ko-KR" altLang="en-US" sz="1200" dirty="0">
                <a:solidFill>
                  <a:schemeClr val="bg1"/>
                </a:solidFill>
              </a:rPr>
              <a:t> </a:t>
            </a:r>
            <a:r>
              <a:rPr lang="en-US" altLang="ko-KR" sz="1200" dirty="0">
                <a:solidFill>
                  <a:schemeClr val="bg1"/>
                </a:solidFill>
              </a:rPr>
              <a:t>You can simply impress your audience. </a:t>
            </a:r>
            <a:endParaRPr lang="ko-KR" altLang="en-US" sz="1200" dirty="0">
              <a:solidFill>
                <a:schemeClr val="bg1"/>
              </a:solidFill>
            </a:endParaRPr>
          </a:p>
        </p:txBody>
      </p:sp>
    </p:spTree>
    <p:extLst>
      <p:ext uri="{BB962C8B-B14F-4D97-AF65-F5344CB8AC3E}">
        <p14:creationId xmlns:p14="http://schemas.microsoft.com/office/powerpoint/2010/main" val="2117566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grpSp>
        <p:nvGrpSpPr>
          <p:cNvPr id="3" name="Group 2">
            <a:extLst>
              <a:ext uri="{FF2B5EF4-FFF2-40B4-BE49-F238E27FC236}">
                <a16:creationId xmlns:a16="http://schemas.microsoft.com/office/drawing/2014/main" id="{8830BF83-6A47-4EBB-B2B0-DB12BFE48BEC}"/>
              </a:ext>
            </a:extLst>
          </p:cNvPr>
          <p:cNvGrpSpPr/>
          <p:nvPr/>
        </p:nvGrpSpPr>
        <p:grpSpPr>
          <a:xfrm>
            <a:off x="972443" y="2953635"/>
            <a:ext cx="2414701" cy="1539163"/>
            <a:chOff x="683568" y="3068712"/>
            <a:chExt cx="2485320" cy="1584176"/>
          </a:xfrm>
        </p:grpSpPr>
        <p:sp>
          <p:nvSpPr>
            <p:cNvPr id="4" name="Right Arrow Callout 6">
              <a:extLst>
                <a:ext uri="{FF2B5EF4-FFF2-40B4-BE49-F238E27FC236}">
                  <a16:creationId xmlns:a16="http://schemas.microsoft.com/office/drawing/2014/main" id="{9CE40176-3FE8-41EA-BF64-B0390CA54DFB}"/>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 name="Rectangle 4">
              <a:extLst>
                <a:ext uri="{FF2B5EF4-FFF2-40B4-BE49-F238E27FC236}">
                  <a16:creationId xmlns:a16="http://schemas.microsoft.com/office/drawing/2014/main" id="{4181B5E4-2990-4ABC-B5D3-D610478D5BAC}"/>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6" name="Group 5">
            <a:extLst>
              <a:ext uri="{FF2B5EF4-FFF2-40B4-BE49-F238E27FC236}">
                <a16:creationId xmlns:a16="http://schemas.microsoft.com/office/drawing/2014/main" id="{475F8453-2E28-4342-B88A-7896B97B77ED}"/>
              </a:ext>
            </a:extLst>
          </p:cNvPr>
          <p:cNvGrpSpPr/>
          <p:nvPr/>
        </p:nvGrpSpPr>
        <p:grpSpPr>
          <a:xfrm>
            <a:off x="3648276" y="1885331"/>
            <a:ext cx="2414701" cy="3659990"/>
            <a:chOff x="3329817" y="2024642"/>
            <a:chExt cx="2485320" cy="3767036"/>
          </a:xfrm>
          <a:solidFill>
            <a:schemeClr val="accent4"/>
          </a:solidFill>
        </p:grpSpPr>
        <p:grpSp>
          <p:nvGrpSpPr>
            <p:cNvPr id="7" name="Group 6">
              <a:extLst>
                <a:ext uri="{FF2B5EF4-FFF2-40B4-BE49-F238E27FC236}">
                  <a16:creationId xmlns:a16="http://schemas.microsoft.com/office/drawing/2014/main" id="{B9372897-2FDB-4526-BF5E-AD75D2BB47E1}"/>
                </a:ext>
              </a:extLst>
            </p:cNvPr>
            <p:cNvGrpSpPr/>
            <p:nvPr/>
          </p:nvGrpSpPr>
          <p:grpSpPr>
            <a:xfrm>
              <a:off x="3329817" y="3120206"/>
              <a:ext cx="2485320" cy="1584176"/>
              <a:chOff x="683568" y="3068712"/>
              <a:chExt cx="2485320" cy="1584176"/>
            </a:xfrm>
            <a:grpFill/>
          </p:grpSpPr>
          <p:sp>
            <p:nvSpPr>
              <p:cNvPr id="10" name="Right Arrow Callout 12">
                <a:extLst>
                  <a:ext uri="{FF2B5EF4-FFF2-40B4-BE49-F238E27FC236}">
                    <a16:creationId xmlns:a16="http://schemas.microsoft.com/office/drawing/2014/main" id="{D0EEF900-85B1-4CC3-B431-E57B2FF36AD7}"/>
                  </a:ext>
                </a:extLst>
              </p:cNvPr>
              <p:cNvSpPr/>
              <p:nvPr/>
            </p:nvSpPr>
            <p:spPr>
              <a:xfrm>
                <a:off x="683568" y="3068712"/>
                <a:ext cx="2485320" cy="1584176"/>
              </a:xfrm>
              <a:prstGeom prst="rightArrowCallout">
                <a:avLst>
                  <a:gd name="adj1" fmla="val 25000"/>
                  <a:gd name="adj2" fmla="val 25000"/>
                  <a:gd name="adj3" fmla="val 25000"/>
                  <a:gd name="adj4" fmla="val 638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8ADE9675-31A6-4599-B65D-0AAA80676775}"/>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8" name="Bent-Up Arrow 10">
              <a:extLst>
                <a:ext uri="{FF2B5EF4-FFF2-40B4-BE49-F238E27FC236}">
                  <a16:creationId xmlns:a16="http://schemas.microsoft.com/office/drawing/2014/main" id="{680E495F-7F94-49E6-86C3-D83CA4AFC143}"/>
                </a:ext>
              </a:extLst>
            </p:cNvPr>
            <p:cNvSpPr/>
            <p:nvPr/>
          </p:nvSpPr>
          <p:spPr>
            <a:xfrm rot="5400000">
              <a:off x="4331096" y="4307637"/>
              <a:ext cx="1110508"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9" name="Bent-Up Arrow 11">
              <a:extLst>
                <a:ext uri="{FF2B5EF4-FFF2-40B4-BE49-F238E27FC236}">
                  <a16:creationId xmlns:a16="http://schemas.microsoft.com/office/drawing/2014/main" id="{A024AA69-9E5E-4126-9329-7A38FEA29618}"/>
                </a:ext>
              </a:extLst>
            </p:cNvPr>
            <p:cNvSpPr/>
            <p:nvPr/>
          </p:nvSpPr>
          <p:spPr>
            <a:xfrm rot="16200000" flipV="1">
              <a:off x="4331096" y="1651110"/>
              <a:ext cx="1110509"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2" name="Group 11">
            <a:extLst>
              <a:ext uri="{FF2B5EF4-FFF2-40B4-BE49-F238E27FC236}">
                <a16:creationId xmlns:a16="http://schemas.microsoft.com/office/drawing/2014/main" id="{370BB225-62F0-4D20-89B7-D7BAF81B1271}"/>
              </a:ext>
            </a:extLst>
          </p:cNvPr>
          <p:cNvGrpSpPr/>
          <p:nvPr/>
        </p:nvGrpSpPr>
        <p:grpSpPr>
          <a:xfrm>
            <a:off x="6753036" y="3089693"/>
            <a:ext cx="1224260" cy="1224260"/>
            <a:chOff x="6732240" y="3044790"/>
            <a:chExt cx="1584000" cy="1584000"/>
          </a:xfrm>
        </p:grpSpPr>
        <p:sp>
          <p:nvSpPr>
            <p:cNvPr id="13" name="Rectangle 12">
              <a:extLst>
                <a:ext uri="{FF2B5EF4-FFF2-40B4-BE49-F238E27FC236}">
                  <a16:creationId xmlns:a16="http://schemas.microsoft.com/office/drawing/2014/main" id="{7B6B2C99-6764-4FFB-9CD9-017E0EBA0C78}"/>
                </a:ext>
              </a:extLst>
            </p:cNvPr>
            <p:cNvSpPr/>
            <p:nvPr/>
          </p:nvSpPr>
          <p:spPr>
            <a:xfrm>
              <a:off x="6732240" y="3044790"/>
              <a:ext cx="1584000"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4" name="Rectangle 13">
              <a:extLst>
                <a:ext uri="{FF2B5EF4-FFF2-40B4-BE49-F238E27FC236}">
                  <a16:creationId xmlns:a16="http://schemas.microsoft.com/office/drawing/2014/main" id="{81E91048-107C-4CB2-B2E9-FB37A169C4F8}"/>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5" name="Group 14">
            <a:extLst>
              <a:ext uri="{FF2B5EF4-FFF2-40B4-BE49-F238E27FC236}">
                <a16:creationId xmlns:a16="http://schemas.microsoft.com/office/drawing/2014/main" id="{AE312A89-BDD0-43B3-8D33-3DFFA1FF20D1}"/>
              </a:ext>
            </a:extLst>
          </p:cNvPr>
          <p:cNvGrpSpPr/>
          <p:nvPr/>
        </p:nvGrpSpPr>
        <p:grpSpPr>
          <a:xfrm>
            <a:off x="6140906" y="1593858"/>
            <a:ext cx="1224260" cy="1224260"/>
            <a:chOff x="6732240" y="3044790"/>
            <a:chExt cx="1584000" cy="1584000"/>
          </a:xfrm>
        </p:grpSpPr>
        <p:sp>
          <p:nvSpPr>
            <p:cNvPr id="16" name="Rectangle 15">
              <a:extLst>
                <a:ext uri="{FF2B5EF4-FFF2-40B4-BE49-F238E27FC236}">
                  <a16:creationId xmlns:a16="http://schemas.microsoft.com/office/drawing/2014/main" id="{392E70FB-0361-40B1-8A0A-37CFDDF1870D}"/>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7" name="Rectangle 16">
              <a:extLst>
                <a:ext uri="{FF2B5EF4-FFF2-40B4-BE49-F238E27FC236}">
                  <a16:creationId xmlns:a16="http://schemas.microsoft.com/office/drawing/2014/main" id="{C613AB08-2A55-425B-A669-F3422ABF5830}"/>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8" name="Group 17">
            <a:extLst>
              <a:ext uri="{FF2B5EF4-FFF2-40B4-BE49-F238E27FC236}">
                <a16:creationId xmlns:a16="http://schemas.microsoft.com/office/drawing/2014/main" id="{01C35214-79F8-4FF8-A0A2-6183EE198DEF}"/>
              </a:ext>
            </a:extLst>
          </p:cNvPr>
          <p:cNvGrpSpPr/>
          <p:nvPr/>
        </p:nvGrpSpPr>
        <p:grpSpPr>
          <a:xfrm>
            <a:off x="6140906" y="4585528"/>
            <a:ext cx="1224260" cy="1224260"/>
            <a:chOff x="6732240" y="3044790"/>
            <a:chExt cx="1584000" cy="1584000"/>
          </a:xfrm>
        </p:grpSpPr>
        <p:sp>
          <p:nvSpPr>
            <p:cNvPr id="19" name="Rectangle 18">
              <a:extLst>
                <a:ext uri="{FF2B5EF4-FFF2-40B4-BE49-F238E27FC236}">
                  <a16:creationId xmlns:a16="http://schemas.microsoft.com/office/drawing/2014/main" id="{6019EDB3-3119-4C84-B725-F8AAE1494ABA}"/>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9">
              <a:extLst>
                <a:ext uri="{FF2B5EF4-FFF2-40B4-BE49-F238E27FC236}">
                  <a16:creationId xmlns:a16="http://schemas.microsoft.com/office/drawing/2014/main" id="{595D75B4-C09B-454D-9EAD-E1D7DDAD5573}"/>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21" name="Group 20">
            <a:extLst>
              <a:ext uri="{FF2B5EF4-FFF2-40B4-BE49-F238E27FC236}">
                <a16:creationId xmlns:a16="http://schemas.microsoft.com/office/drawing/2014/main" id="{3CDBD8FE-1690-4DFB-BCF4-32F050A8A84C}"/>
              </a:ext>
            </a:extLst>
          </p:cNvPr>
          <p:cNvGrpSpPr/>
          <p:nvPr/>
        </p:nvGrpSpPr>
        <p:grpSpPr>
          <a:xfrm>
            <a:off x="1202171" y="3664803"/>
            <a:ext cx="1080070" cy="672483"/>
            <a:chOff x="3233964" y="1954419"/>
            <a:chExt cx="1410044" cy="692150"/>
          </a:xfrm>
        </p:grpSpPr>
        <p:sp>
          <p:nvSpPr>
            <p:cNvPr id="22" name="TextBox 21">
              <a:extLst>
                <a:ext uri="{FF2B5EF4-FFF2-40B4-BE49-F238E27FC236}">
                  <a16:creationId xmlns:a16="http://schemas.microsoft.com/office/drawing/2014/main" id="{F83D0676-4AE8-4E95-AB55-91CDDD7931D3}"/>
                </a:ext>
              </a:extLst>
            </p:cNvPr>
            <p:cNvSpPr txBox="1"/>
            <p:nvPr/>
          </p:nvSpPr>
          <p:spPr>
            <a:xfrm>
              <a:off x="3233964" y="1954419"/>
              <a:ext cx="1400519" cy="316778"/>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AD3E6AF0-C004-4AD2-9F2D-CD883DC2D9B2}"/>
                </a:ext>
              </a:extLst>
            </p:cNvPr>
            <p:cNvSpPr txBox="1"/>
            <p:nvPr/>
          </p:nvSpPr>
          <p:spPr>
            <a:xfrm>
              <a:off x="3243489" y="2171403"/>
              <a:ext cx="1400519" cy="47516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4E9BD2C0-D9C0-4991-9895-7FB0E16B33C8}"/>
              </a:ext>
            </a:extLst>
          </p:cNvPr>
          <p:cNvGrpSpPr/>
          <p:nvPr/>
        </p:nvGrpSpPr>
        <p:grpSpPr>
          <a:xfrm>
            <a:off x="3894751" y="3664803"/>
            <a:ext cx="1080070" cy="672483"/>
            <a:chOff x="3233964" y="1954419"/>
            <a:chExt cx="1410044" cy="692150"/>
          </a:xfrm>
        </p:grpSpPr>
        <p:sp>
          <p:nvSpPr>
            <p:cNvPr id="25" name="TextBox 24">
              <a:extLst>
                <a:ext uri="{FF2B5EF4-FFF2-40B4-BE49-F238E27FC236}">
                  <a16:creationId xmlns:a16="http://schemas.microsoft.com/office/drawing/2014/main" id="{52E18185-0149-4B21-999C-E342B4AE7EE6}"/>
                </a:ext>
              </a:extLst>
            </p:cNvPr>
            <p:cNvSpPr txBox="1"/>
            <p:nvPr/>
          </p:nvSpPr>
          <p:spPr>
            <a:xfrm>
              <a:off x="3233964" y="1954419"/>
              <a:ext cx="1400519" cy="316778"/>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6B2A72B-2DBB-4B1B-9225-F1732B21BBDF}"/>
                </a:ext>
              </a:extLst>
            </p:cNvPr>
            <p:cNvSpPr txBox="1"/>
            <p:nvPr/>
          </p:nvSpPr>
          <p:spPr>
            <a:xfrm>
              <a:off x="3243489" y="2171403"/>
              <a:ext cx="1400519" cy="47516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grpSp>
      <p:sp>
        <p:nvSpPr>
          <p:cNvPr id="27" name="TextBox 26">
            <a:extLst>
              <a:ext uri="{FF2B5EF4-FFF2-40B4-BE49-F238E27FC236}">
                <a16:creationId xmlns:a16="http://schemas.microsoft.com/office/drawing/2014/main" id="{C2B0EC9A-D817-4B5C-AE39-566FD7305B9E}"/>
              </a:ext>
            </a:extLst>
          </p:cNvPr>
          <p:cNvSpPr txBox="1"/>
          <p:nvPr/>
        </p:nvSpPr>
        <p:spPr>
          <a:xfrm>
            <a:off x="6216649" y="2306595"/>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0A8D2417-47D5-4912-97ED-0D79903452AA}"/>
              </a:ext>
            </a:extLst>
          </p:cNvPr>
          <p:cNvSpPr txBox="1"/>
          <p:nvPr/>
        </p:nvSpPr>
        <p:spPr>
          <a:xfrm>
            <a:off x="6828779" y="3819945"/>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FDD0F196-61C2-4FA9-8DB0-BF5E83BD4432}"/>
              </a:ext>
            </a:extLst>
          </p:cNvPr>
          <p:cNvSpPr txBox="1"/>
          <p:nvPr/>
        </p:nvSpPr>
        <p:spPr>
          <a:xfrm>
            <a:off x="6224379" y="5339085"/>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grpSp>
        <p:nvGrpSpPr>
          <p:cNvPr id="30" name="Group 29">
            <a:extLst>
              <a:ext uri="{FF2B5EF4-FFF2-40B4-BE49-F238E27FC236}">
                <a16:creationId xmlns:a16="http://schemas.microsoft.com/office/drawing/2014/main" id="{3461329B-1C4C-407D-A0F2-2D92E696E3D9}"/>
              </a:ext>
            </a:extLst>
          </p:cNvPr>
          <p:cNvGrpSpPr/>
          <p:nvPr/>
        </p:nvGrpSpPr>
        <p:grpSpPr>
          <a:xfrm>
            <a:off x="8098928" y="3246095"/>
            <a:ext cx="3118180" cy="915460"/>
            <a:chOff x="6210994" y="1433695"/>
            <a:chExt cx="1012963" cy="670326"/>
          </a:xfrm>
        </p:grpSpPr>
        <p:sp>
          <p:nvSpPr>
            <p:cNvPr id="31" name="TextBox 30">
              <a:extLst>
                <a:ext uri="{FF2B5EF4-FFF2-40B4-BE49-F238E27FC236}">
                  <a16:creationId xmlns:a16="http://schemas.microsoft.com/office/drawing/2014/main" id="{D6FE3EA5-5426-4335-9C3A-372DDC5DB429}"/>
                </a:ext>
              </a:extLst>
            </p:cNvPr>
            <p:cNvSpPr txBox="1"/>
            <p:nvPr/>
          </p:nvSpPr>
          <p:spPr>
            <a:xfrm>
              <a:off x="6210999" y="1433695"/>
              <a:ext cx="1012958" cy="225363"/>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700D01A4-AA3A-40D0-92EF-B375F5FCDD42}"/>
                </a:ext>
              </a:extLst>
            </p:cNvPr>
            <p:cNvSpPr txBox="1"/>
            <p:nvPr/>
          </p:nvSpPr>
          <p:spPr>
            <a:xfrm>
              <a:off x="6210994" y="1630759"/>
              <a:ext cx="1012957"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id="{A3A7D292-D103-46A1-A754-802AE9C661FF}"/>
              </a:ext>
            </a:extLst>
          </p:cNvPr>
          <p:cNvGrpSpPr/>
          <p:nvPr/>
        </p:nvGrpSpPr>
        <p:grpSpPr>
          <a:xfrm>
            <a:off x="7496935" y="4736777"/>
            <a:ext cx="3729956" cy="915460"/>
            <a:chOff x="6210996" y="1433695"/>
            <a:chExt cx="1493001" cy="670326"/>
          </a:xfrm>
        </p:grpSpPr>
        <p:sp>
          <p:nvSpPr>
            <p:cNvPr id="34" name="TextBox 33">
              <a:extLst>
                <a:ext uri="{FF2B5EF4-FFF2-40B4-BE49-F238E27FC236}">
                  <a16:creationId xmlns:a16="http://schemas.microsoft.com/office/drawing/2014/main" id="{01A65DE0-3EBB-472A-9559-8191334E60E2}"/>
                </a:ext>
              </a:extLst>
            </p:cNvPr>
            <p:cNvSpPr txBox="1"/>
            <p:nvPr/>
          </p:nvSpPr>
          <p:spPr>
            <a:xfrm>
              <a:off x="6210999" y="1433695"/>
              <a:ext cx="1492998" cy="225363"/>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5D6FC262-A6BC-473A-8E56-7C9149606C25}"/>
                </a:ext>
              </a:extLst>
            </p:cNvPr>
            <p:cNvSpPr txBox="1"/>
            <p:nvPr/>
          </p:nvSpPr>
          <p:spPr>
            <a:xfrm>
              <a:off x="6210996" y="1630759"/>
              <a:ext cx="1492998"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6" name="Group 35">
            <a:extLst>
              <a:ext uri="{FF2B5EF4-FFF2-40B4-BE49-F238E27FC236}">
                <a16:creationId xmlns:a16="http://schemas.microsoft.com/office/drawing/2014/main" id="{65174754-DC8C-4D3A-A621-5EB5CE0C2DB2}"/>
              </a:ext>
            </a:extLst>
          </p:cNvPr>
          <p:cNvGrpSpPr/>
          <p:nvPr/>
        </p:nvGrpSpPr>
        <p:grpSpPr>
          <a:xfrm>
            <a:off x="7487159" y="1755411"/>
            <a:ext cx="3729956" cy="915460"/>
            <a:chOff x="6210996" y="1433695"/>
            <a:chExt cx="1493001" cy="670326"/>
          </a:xfrm>
        </p:grpSpPr>
        <p:sp>
          <p:nvSpPr>
            <p:cNvPr id="37" name="TextBox 36">
              <a:extLst>
                <a:ext uri="{FF2B5EF4-FFF2-40B4-BE49-F238E27FC236}">
                  <a16:creationId xmlns:a16="http://schemas.microsoft.com/office/drawing/2014/main" id="{F205952D-E07D-4450-9ED4-56BF0AF4446F}"/>
                </a:ext>
              </a:extLst>
            </p:cNvPr>
            <p:cNvSpPr txBox="1"/>
            <p:nvPr/>
          </p:nvSpPr>
          <p:spPr>
            <a:xfrm>
              <a:off x="6210999" y="1433695"/>
              <a:ext cx="1492998" cy="225363"/>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6A5CC856-A7B9-4F53-8DD1-F12922166D37}"/>
                </a:ext>
              </a:extLst>
            </p:cNvPr>
            <p:cNvSpPr txBox="1"/>
            <p:nvPr/>
          </p:nvSpPr>
          <p:spPr>
            <a:xfrm>
              <a:off x="6210996" y="1630759"/>
              <a:ext cx="1492998"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9" name="Group 38">
            <a:extLst>
              <a:ext uri="{FF2B5EF4-FFF2-40B4-BE49-F238E27FC236}">
                <a16:creationId xmlns:a16="http://schemas.microsoft.com/office/drawing/2014/main" id="{CFB66AE2-BC53-4699-9FD2-C486326FB432}"/>
              </a:ext>
            </a:extLst>
          </p:cNvPr>
          <p:cNvGrpSpPr/>
          <p:nvPr/>
        </p:nvGrpSpPr>
        <p:grpSpPr>
          <a:xfrm>
            <a:off x="972443" y="4521150"/>
            <a:ext cx="1902689" cy="1100126"/>
            <a:chOff x="6210996" y="1433695"/>
            <a:chExt cx="1493001" cy="805544"/>
          </a:xfrm>
        </p:grpSpPr>
        <p:sp>
          <p:nvSpPr>
            <p:cNvPr id="40" name="TextBox 39">
              <a:extLst>
                <a:ext uri="{FF2B5EF4-FFF2-40B4-BE49-F238E27FC236}">
                  <a16:creationId xmlns:a16="http://schemas.microsoft.com/office/drawing/2014/main" id="{8AC00D4E-269F-4E23-A02C-6889AC852D6D}"/>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70B88B64-1976-454D-B932-1EF3B885919A}"/>
                </a:ext>
              </a:extLst>
            </p:cNvPr>
            <p:cNvSpPr txBox="1"/>
            <p:nvPr/>
          </p:nvSpPr>
          <p:spPr>
            <a:xfrm>
              <a:off x="6210996" y="1630759"/>
              <a:ext cx="1492998" cy="60848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47" name="Group 46">
            <a:extLst>
              <a:ext uri="{FF2B5EF4-FFF2-40B4-BE49-F238E27FC236}">
                <a16:creationId xmlns:a16="http://schemas.microsoft.com/office/drawing/2014/main" id="{3EAA6B08-9747-4158-9F30-A647171A6C2E}"/>
              </a:ext>
            </a:extLst>
          </p:cNvPr>
          <p:cNvGrpSpPr/>
          <p:nvPr/>
        </p:nvGrpSpPr>
        <p:grpSpPr>
          <a:xfrm rot="2820855">
            <a:off x="4262887" y="3166695"/>
            <a:ext cx="315084" cy="537347"/>
            <a:chOff x="4877940" y="1698632"/>
            <a:chExt cx="711288" cy="1213035"/>
          </a:xfrm>
        </p:grpSpPr>
        <p:sp>
          <p:nvSpPr>
            <p:cNvPr id="48" name="Freeform: Shape 47">
              <a:extLst>
                <a:ext uri="{FF2B5EF4-FFF2-40B4-BE49-F238E27FC236}">
                  <a16:creationId xmlns:a16="http://schemas.microsoft.com/office/drawing/2014/main" id="{211151BD-435B-42B1-943A-B707368765E8}"/>
                </a:ext>
              </a:extLst>
            </p:cNvPr>
            <p:cNvSpPr/>
            <p:nvPr/>
          </p:nvSpPr>
          <p:spPr>
            <a:xfrm>
              <a:off x="4877940" y="1700555"/>
              <a:ext cx="692064" cy="1211112"/>
            </a:xfrm>
            <a:custGeom>
              <a:avLst/>
              <a:gdLst>
                <a:gd name="connsiteX0" fmla="*/ 653934 w 692064"/>
                <a:gd name="connsiteY0" fmla="*/ 29076 h 1211112"/>
                <a:gd name="connsiteX1" fmla="*/ 584728 w 692064"/>
                <a:gd name="connsiteY1" fmla="*/ 29076 h 1211112"/>
                <a:gd name="connsiteX2" fmla="*/ 559737 w 692064"/>
                <a:gd name="connsiteY2" fmla="*/ 65602 h 1211112"/>
                <a:gd name="connsiteX3" fmla="*/ 521289 w 692064"/>
                <a:gd name="connsiteY3" fmla="*/ 65602 h 1211112"/>
                <a:gd name="connsiteX4" fmla="*/ 496297 w 692064"/>
                <a:gd name="connsiteY4" fmla="*/ 29076 h 1211112"/>
                <a:gd name="connsiteX5" fmla="*/ 277144 w 692064"/>
                <a:gd name="connsiteY5" fmla="*/ 29076 h 1211112"/>
                <a:gd name="connsiteX6" fmla="*/ 69525 w 692064"/>
                <a:gd name="connsiteY6" fmla="*/ 159800 h 1211112"/>
                <a:gd name="connsiteX7" fmla="*/ 34921 w 692064"/>
                <a:gd name="connsiteY7" fmla="*/ 198248 h 1211112"/>
                <a:gd name="connsiteX8" fmla="*/ 31077 w 692064"/>
                <a:gd name="connsiteY8" fmla="*/ 221316 h 1211112"/>
                <a:gd name="connsiteX9" fmla="*/ 50301 w 692064"/>
                <a:gd name="connsiteY9" fmla="*/ 234773 h 1211112"/>
                <a:gd name="connsiteX10" fmla="*/ 59913 w 692064"/>
                <a:gd name="connsiteY10" fmla="*/ 232851 h 1211112"/>
                <a:gd name="connsiteX11" fmla="*/ 113740 w 692064"/>
                <a:gd name="connsiteY11" fmla="*/ 204015 h 1211112"/>
                <a:gd name="connsiteX12" fmla="*/ 271377 w 692064"/>
                <a:gd name="connsiteY12" fmla="*/ 192480 h 1211112"/>
                <a:gd name="connsiteX13" fmla="*/ 275221 w 692064"/>
                <a:gd name="connsiteY13" fmla="*/ 194403 h 1211112"/>
                <a:gd name="connsiteX14" fmla="*/ 329049 w 692064"/>
                <a:gd name="connsiteY14" fmla="*/ 194403 h 1211112"/>
                <a:gd name="connsiteX15" fmla="*/ 329049 w 692064"/>
                <a:gd name="connsiteY15" fmla="*/ 580805 h 1211112"/>
                <a:gd name="connsiteX16" fmla="*/ 307902 w 692064"/>
                <a:gd name="connsiteY16" fmla="*/ 605796 h 1211112"/>
                <a:gd name="connsiteX17" fmla="*/ 290601 w 692064"/>
                <a:gd name="connsiteY17" fmla="*/ 1030647 h 1211112"/>
                <a:gd name="connsiteX18" fmla="*/ 323281 w 692064"/>
                <a:gd name="connsiteY18" fmla="*/ 1138301 h 1211112"/>
                <a:gd name="connsiteX19" fmla="*/ 375186 w 692064"/>
                <a:gd name="connsiteY19" fmla="*/ 1184439 h 1211112"/>
                <a:gd name="connsiteX20" fmla="*/ 427091 w 692064"/>
                <a:gd name="connsiteY20" fmla="*/ 1138301 h 1211112"/>
                <a:gd name="connsiteX21" fmla="*/ 459772 w 692064"/>
                <a:gd name="connsiteY21" fmla="*/ 1030647 h 1211112"/>
                <a:gd name="connsiteX22" fmla="*/ 442470 w 692064"/>
                <a:gd name="connsiteY22" fmla="*/ 605796 h 1211112"/>
                <a:gd name="connsiteX23" fmla="*/ 421324 w 692064"/>
                <a:gd name="connsiteY23" fmla="*/ 580805 h 1211112"/>
                <a:gd name="connsiteX24" fmla="*/ 421324 w 692064"/>
                <a:gd name="connsiteY24" fmla="*/ 192480 h 1211112"/>
                <a:gd name="connsiteX25" fmla="*/ 494375 w 692064"/>
                <a:gd name="connsiteY25" fmla="*/ 192480 h 1211112"/>
                <a:gd name="connsiteX26" fmla="*/ 519366 w 692064"/>
                <a:gd name="connsiteY26" fmla="*/ 155955 h 1211112"/>
                <a:gd name="connsiteX27" fmla="*/ 557814 w 692064"/>
                <a:gd name="connsiteY27" fmla="*/ 155955 h 1211112"/>
                <a:gd name="connsiteX28" fmla="*/ 582805 w 692064"/>
                <a:gd name="connsiteY28" fmla="*/ 192480 h 1211112"/>
                <a:gd name="connsiteX29" fmla="*/ 652012 w 692064"/>
                <a:gd name="connsiteY29" fmla="*/ 192480 h 1211112"/>
                <a:gd name="connsiteX30" fmla="*/ 680848 w 692064"/>
                <a:gd name="connsiteY30" fmla="*/ 109817 h 1211112"/>
                <a:gd name="connsiteX31" fmla="*/ 653934 w 692064"/>
                <a:gd name="connsiteY31" fmla="*/ 29076 h 12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2064" h="1211112">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accent1"/>
            </a:solidFill>
            <a:ln w="19209"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5384E96-6DD0-4F52-B6AA-03C1E853F6A3}"/>
                </a:ext>
              </a:extLst>
            </p:cNvPr>
            <p:cNvSpPr/>
            <p:nvPr/>
          </p:nvSpPr>
          <p:spPr>
            <a:xfrm>
              <a:off x="4877940" y="1698632"/>
              <a:ext cx="711288" cy="595944"/>
            </a:xfrm>
            <a:custGeom>
              <a:avLst/>
              <a:gdLst>
                <a:gd name="connsiteX0" fmla="*/ 115662 w 711288"/>
                <a:gd name="connsiteY0" fmla="*/ 204015 h 595944"/>
                <a:gd name="connsiteX1" fmla="*/ 273299 w 711288"/>
                <a:gd name="connsiteY1" fmla="*/ 192480 h 595944"/>
                <a:gd name="connsiteX2" fmla="*/ 277144 w 711288"/>
                <a:gd name="connsiteY2" fmla="*/ 194403 h 595944"/>
                <a:gd name="connsiteX3" fmla="*/ 330971 w 711288"/>
                <a:gd name="connsiteY3" fmla="*/ 194403 h 595944"/>
                <a:gd name="connsiteX4" fmla="*/ 330971 w 711288"/>
                <a:gd name="connsiteY4" fmla="*/ 575038 h 595944"/>
                <a:gd name="connsiteX5" fmla="*/ 423246 w 711288"/>
                <a:gd name="connsiteY5" fmla="*/ 575038 h 595944"/>
                <a:gd name="connsiteX6" fmla="*/ 423246 w 711288"/>
                <a:gd name="connsiteY6" fmla="*/ 194403 h 595944"/>
                <a:gd name="connsiteX7" fmla="*/ 496297 w 711288"/>
                <a:gd name="connsiteY7" fmla="*/ 194403 h 595944"/>
                <a:gd name="connsiteX8" fmla="*/ 521289 w 711288"/>
                <a:gd name="connsiteY8" fmla="*/ 157877 h 595944"/>
                <a:gd name="connsiteX9" fmla="*/ 559737 w 711288"/>
                <a:gd name="connsiteY9" fmla="*/ 157877 h 595944"/>
                <a:gd name="connsiteX10" fmla="*/ 584728 w 711288"/>
                <a:gd name="connsiteY10" fmla="*/ 194403 h 595944"/>
                <a:gd name="connsiteX11" fmla="*/ 653934 w 711288"/>
                <a:gd name="connsiteY11" fmla="*/ 194403 h 595944"/>
                <a:gd name="connsiteX12" fmla="*/ 682770 w 711288"/>
                <a:gd name="connsiteY12" fmla="*/ 111740 h 595944"/>
                <a:gd name="connsiteX13" fmla="*/ 653934 w 711288"/>
                <a:gd name="connsiteY13" fmla="*/ 29076 h 595944"/>
                <a:gd name="connsiteX14" fmla="*/ 584728 w 711288"/>
                <a:gd name="connsiteY14" fmla="*/ 29076 h 595944"/>
                <a:gd name="connsiteX15" fmla="*/ 559737 w 711288"/>
                <a:gd name="connsiteY15" fmla="*/ 65602 h 595944"/>
                <a:gd name="connsiteX16" fmla="*/ 521289 w 711288"/>
                <a:gd name="connsiteY16" fmla="*/ 65602 h 595944"/>
                <a:gd name="connsiteX17" fmla="*/ 496297 w 711288"/>
                <a:gd name="connsiteY17" fmla="*/ 29076 h 595944"/>
                <a:gd name="connsiteX18" fmla="*/ 277144 w 711288"/>
                <a:gd name="connsiteY18" fmla="*/ 29076 h 595944"/>
                <a:gd name="connsiteX19" fmla="*/ 69525 w 711288"/>
                <a:gd name="connsiteY19" fmla="*/ 159800 h 595944"/>
                <a:gd name="connsiteX20" fmla="*/ 34921 w 711288"/>
                <a:gd name="connsiteY20" fmla="*/ 198248 h 595944"/>
                <a:gd name="connsiteX21" fmla="*/ 31077 w 711288"/>
                <a:gd name="connsiteY21" fmla="*/ 221316 h 595944"/>
                <a:gd name="connsiteX22" fmla="*/ 50301 w 711288"/>
                <a:gd name="connsiteY22" fmla="*/ 234773 h 595944"/>
                <a:gd name="connsiteX23" fmla="*/ 59913 w 711288"/>
                <a:gd name="connsiteY23" fmla="*/ 232851 h 595944"/>
                <a:gd name="connsiteX24" fmla="*/ 115662 w 711288"/>
                <a:gd name="connsiteY24" fmla="*/ 204015 h 5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288" h="595944">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accent6"/>
            </a:solidFill>
            <a:ln w="19209" cap="flat">
              <a:noFill/>
              <a:prstDash val="solid"/>
              <a:miter/>
            </a:ln>
          </p:spPr>
          <p:txBody>
            <a:bodyPr rtlCol="0" anchor="ctr"/>
            <a:lstStyle/>
            <a:p>
              <a:endParaRPr lang="en-US" dirty="0"/>
            </a:p>
          </p:txBody>
        </p:sp>
      </p:grpSp>
      <p:grpSp>
        <p:nvGrpSpPr>
          <p:cNvPr id="54" name="Group 53">
            <a:extLst>
              <a:ext uri="{FF2B5EF4-FFF2-40B4-BE49-F238E27FC236}">
                <a16:creationId xmlns:a16="http://schemas.microsoft.com/office/drawing/2014/main" id="{E61138AE-6BE7-48C6-81F2-F308E94704F1}"/>
              </a:ext>
            </a:extLst>
          </p:cNvPr>
          <p:cNvGrpSpPr/>
          <p:nvPr/>
        </p:nvGrpSpPr>
        <p:grpSpPr>
          <a:xfrm rot="1846856">
            <a:off x="6610151" y="1732017"/>
            <a:ext cx="322664" cy="529296"/>
            <a:chOff x="7997054" y="1606357"/>
            <a:chExt cx="796901" cy="1307232"/>
          </a:xfrm>
        </p:grpSpPr>
        <p:sp>
          <p:nvSpPr>
            <p:cNvPr id="55" name="Freeform: Shape 54">
              <a:extLst>
                <a:ext uri="{FF2B5EF4-FFF2-40B4-BE49-F238E27FC236}">
                  <a16:creationId xmlns:a16="http://schemas.microsoft.com/office/drawing/2014/main" id="{CA909FD3-D68E-4725-882D-E82839B868DD}"/>
                </a:ext>
              </a:extLst>
            </p:cNvPr>
            <p:cNvSpPr/>
            <p:nvPr/>
          </p:nvSpPr>
          <p:spPr>
            <a:xfrm>
              <a:off x="8198011" y="1606357"/>
              <a:ext cx="595944" cy="1307232"/>
            </a:xfrm>
            <a:custGeom>
              <a:avLst/>
              <a:gdLst>
                <a:gd name="connsiteX0" fmla="*/ 100198 w 595944"/>
                <a:gd name="connsiteY0" fmla="*/ 29076 h 1307232"/>
                <a:gd name="connsiteX1" fmla="*/ 148258 w 595944"/>
                <a:gd name="connsiteY1" fmla="*/ 540435 h 1307232"/>
                <a:gd name="connsiteX2" fmla="*/ 423161 w 595944"/>
                <a:gd name="connsiteY2" fmla="*/ 1178672 h 1307232"/>
                <a:gd name="connsiteX3" fmla="*/ 523126 w 595944"/>
                <a:gd name="connsiteY3" fmla="*/ 1278637 h 1307232"/>
                <a:gd name="connsiteX4" fmla="*/ 575031 w 595944"/>
                <a:gd name="connsiteY4" fmla="*/ 1145991 h 1307232"/>
                <a:gd name="connsiteX5" fmla="*/ 303972 w 595944"/>
                <a:gd name="connsiteY5" fmla="*/ 513521 h 1307232"/>
                <a:gd name="connsiteX6" fmla="*/ 169404 w 595944"/>
                <a:gd name="connsiteY6" fmla="*/ 267454 h 1307232"/>
                <a:gd name="connsiteX7" fmla="*/ 100198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accent6"/>
            </a:solidFill>
            <a:ln w="19209"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E6D9C246-3971-4F7A-90F3-DE75550FA144}"/>
                </a:ext>
              </a:extLst>
            </p:cNvPr>
            <p:cNvSpPr/>
            <p:nvPr/>
          </p:nvSpPr>
          <p:spPr>
            <a:xfrm>
              <a:off x="7997054" y="1606357"/>
              <a:ext cx="595944" cy="1307232"/>
            </a:xfrm>
            <a:custGeom>
              <a:avLst/>
              <a:gdLst>
                <a:gd name="connsiteX0" fmla="*/ 504929 w 595944"/>
                <a:gd name="connsiteY0" fmla="*/ 29076 h 1307232"/>
                <a:gd name="connsiteX1" fmla="*/ 456869 w 595944"/>
                <a:gd name="connsiteY1" fmla="*/ 540435 h 1307232"/>
                <a:gd name="connsiteX2" fmla="*/ 181966 w 595944"/>
                <a:gd name="connsiteY2" fmla="*/ 1178672 h 1307232"/>
                <a:gd name="connsiteX3" fmla="*/ 82001 w 595944"/>
                <a:gd name="connsiteY3" fmla="*/ 1278637 h 1307232"/>
                <a:gd name="connsiteX4" fmla="*/ 30096 w 595944"/>
                <a:gd name="connsiteY4" fmla="*/ 1145991 h 1307232"/>
                <a:gd name="connsiteX5" fmla="*/ 301154 w 595944"/>
                <a:gd name="connsiteY5" fmla="*/ 513521 h 1307232"/>
                <a:gd name="connsiteX6" fmla="*/ 435722 w 595944"/>
                <a:gd name="connsiteY6" fmla="*/ 267454 h 1307232"/>
                <a:gd name="connsiteX7" fmla="*/ 504929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accent6"/>
            </a:solidFill>
            <a:ln w="19209"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A3350EE5-E9CB-41B1-BB4C-775ECC0404EB}"/>
                </a:ext>
              </a:extLst>
            </p:cNvPr>
            <p:cNvSpPr/>
            <p:nvPr/>
          </p:nvSpPr>
          <p:spPr>
            <a:xfrm>
              <a:off x="8324882" y="1938932"/>
              <a:ext cx="134568" cy="134568"/>
            </a:xfrm>
            <a:custGeom>
              <a:avLst/>
              <a:gdLst>
                <a:gd name="connsiteX0" fmla="*/ 121352 w 134568"/>
                <a:gd name="connsiteY0" fmla="*/ 75214 h 134568"/>
                <a:gd name="connsiteX1" fmla="*/ 75214 w 134568"/>
                <a:gd name="connsiteY1" fmla="*/ 121352 h 134568"/>
                <a:gd name="connsiteX2" fmla="*/ 29077 w 134568"/>
                <a:gd name="connsiteY2" fmla="*/ 75214 h 134568"/>
                <a:gd name="connsiteX3" fmla="*/ 75214 w 134568"/>
                <a:gd name="connsiteY3" fmla="*/ 29076 h 134568"/>
                <a:gd name="connsiteX4" fmla="*/ 121352 w 134568"/>
                <a:gd name="connsiteY4" fmla="*/ 75214 h 13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8" h="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rgbClr val="FFFFFF"/>
            </a:solidFill>
            <a:ln w="19209"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4F3B2DCE-9C7B-4BCD-83D6-21EB2DC9838E}"/>
                </a:ext>
              </a:extLst>
            </p:cNvPr>
            <p:cNvSpPr/>
            <p:nvPr/>
          </p:nvSpPr>
          <p:spPr>
            <a:xfrm>
              <a:off x="8013970" y="2257330"/>
              <a:ext cx="288360" cy="634392"/>
            </a:xfrm>
            <a:custGeom>
              <a:avLst/>
              <a:gdLst>
                <a:gd name="connsiteX0" fmla="*/ 193887 w 288360"/>
                <a:gd name="connsiteY0" fmla="*/ 14418 h 634392"/>
                <a:gd name="connsiteX1" fmla="*/ 15103 w 288360"/>
                <a:gd name="connsiteY1" fmla="*/ 496940 h 634392"/>
                <a:gd name="connsiteX2" fmla="*/ 67008 w 288360"/>
                <a:gd name="connsiteY2" fmla="*/ 629586 h 634392"/>
                <a:gd name="connsiteX3" fmla="*/ 166972 w 288360"/>
                <a:gd name="connsiteY3" fmla="*/ 529621 h 634392"/>
                <a:gd name="connsiteX4" fmla="*/ 282316 w 288360"/>
                <a:gd name="connsiteY4" fmla="*/ 135529 h 634392"/>
                <a:gd name="connsiteX5" fmla="*/ 193887 w 288360"/>
                <a:gd name="connsiteY5" fmla="*/ 14418 h 6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34392">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accent1"/>
            </a:solid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A01E8881-0041-452F-B531-01D50DD99DBA}"/>
                </a:ext>
              </a:extLst>
            </p:cNvPr>
            <p:cNvSpPr/>
            <p:nvPr/>
          </p:nvSpPr>
          <p:spPr>
            <a:xfrm>
              <a:off x="8489488" y="2284243"/>
              <a:ext cx="288360" cy="615168"/>
            </a:xfrm>
            <a:custGeom>
              <a:avLst/>
              <a:gdLst>
                <a:gd name="connsiteX0" fmla="*/ 122073 w 288360"/>
                <a:gd name="connsiteY0" fmla="*/ 14418 h 615168"/>
                <a:gd name="connsiteX1" fmla="*/ 14418 w 288360"/>
                <a:gd name="connsiteY1" fmla="*/ 108616 h 615168"/>
                <a:gd name="connsiteX2" fmla="*/ 129762 w 288360"/>
                <a:gd name="connsiteY2" fmla="*/ 502708 h 615168"/>
                <a:gd name="connsiteX3" fmla="*/ 229727 w 288360"/>
                <a:gd name="connsiteY3" fmla="*/ 602673 h 615168"/>
                <a:gd name="connsiteX4" fmla="*/ 281632 w 288360"/>
                <a:gd name="connsiteY4" fmla="*/ 470027 h 615168"/>
                <a:gd name="connsiteX5" fmla="*/ 122073 w 288360"/>
                <a:gd name="connsiteY5" fmla="*/ 14418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15168">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accent1"/>
            </a:solidFill>
            <a:ln w="9525" cap="flat">
              <a:noFill/>
              <a:prstDash val="solid"/>
              <a:miter/>
            </a:ln>
          </p:spPr>
          <p:txBody>
            <a:bodyPr rtlCol="0" anchor="ctr"/>
            <a:lstStyle/>
            <a:p>
              <a:endParaRPr lang="en-US" dirty="0"/>
            </a:p>
          </p:txBody>
        </p:sp>
      </p:grpSp>
      <p:grpSp>
        <p:nvGrpSpPr>
          <p:cNvPr id="60" name="Group 59">
            <a:extLst>
              <a:ext uri="{FF2B5EF4-FFF2-40B4-BE49-F238E27FC236}">
                <a16:creationId xmlns:a16="http://schemas.microsoft.com/office/drawing/2014/main" id="{172928DE-A043-4B11-B045-606A0DA586F4}"/>
              </a:ext>
            </a:extLst>
          </p:cNvPr>
          <p:cNvGrpSpPr/>
          <p:nvPr/>
        </p:nvGrpSpPr>
        <p:grpSpPr>
          <a:xfrm rot="3333677">
            <a:off x="7225054" y="3223354"/>
            <a:ext cx="259535" cy="573681"/>
            <a:chOff x="9501391" y="4122779"/>
            <a:chExt cx="922752" cy="2039667"/>
          </a:xfrm>
        </p:grpSpPr>
        <p:sp>
          <p:nvSpPr>
            <p:cNvPr id="61" name="Freeform: Shape 60">
              <a:extLst>
                <a:ext uri="{FF2B5EF4-FFF2-40B4-BE49-F238E27FC236}">
                  <a16:creationId xmlns:a16="http://schemas.microsoft.com/office/drawing/2014/main" id="{0A755AC5-54B5-4282-99B0-25FF6756653A}"/>
                </a:ext>
              </a:extLst>
            </p:cNvPr>
            <p:cNvSpPr/>
            <p:nvPr/>
          </p:nvSpPr>
          <p:spPr>
            <a:xfrm>
              <a:off x="9501391" y="4122779"/>
              <a:ext cx="922752" cy="999648"/>
            </a:xfrm>
            <a:custGeom>
              <a:avLst/>
              <a:gdLst>
                <a:gd name="connsiteX0" fmla="*/ 907614 w 922752"/>
                <a:gd name="connsiteY0" fmla="*/ 924915 h 999648"/>
                <a:gd name="connsiteX1" fmla="*/ 898002 w 922752"/>
                <a:gd name="connsiteY1" fmla="*/ 957596 h 999648"/>
                <a:gd name="connsiteX2" fmla="*/ 842252 w 922752"/>
                <a:gd name="connsiteY2" fmla="*/ 986432 h 999648"/>
                <a:gd name="connsiteX3" fmla="*/ 94438 w 922752"/>
                <a:gd name="connsiteY3" fmla="*/ 986432 h 999648"/>
                <a:gd name="connsiteX4" fmla="*/ 38688 w 922752"/>
                <a:gd name="connsiteY4" fmla="*/ 957596 h 999648"/>
                <a:gd name="connsiteX5" fmla="*/ 29076 w 922752"/>
                <a:gd name="connsiteY5" fmla="*/ 924915 h 999648"/>
                <a:gd name="connsiteX6" fmla="*/ 34843 w 922752"/>
                <a:gd name="connsiteY6" fmla="*/ 898001 h 999648"/>
                <a:gd name="connsiteX7" fmla="*/ 407789 w 922752"/>
                <a:gd name="connsiteY7" fmla="*/ 65602 h 999648"/>
                <a:gd name="connsiteX8" fmla="*/ 467383 w 922752"/>
                <a:gd name="connsiteY8" fmla="*/ 29076 h 999648"/>
                <a:gd name="connsiteX9" fmla="*/ 526979 w 922752"/>
                <a:gd name="connsiteY9" fmla="*/ 65602 h 999648"/>
                <a:gd name="connsiteX10" fmla="*/ 899924 w 922752"/>
                <a:gd name="connsiteY10" fmla="*/ 898001 h 999648"/>
                <a:gd name="connsiteX11" fmla="*/ 907614 w 922752"/>
                <a:gd name="connsiteY11" fmla="*/ 924915 h 9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752" h="999648">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solidFill>
              <a:schemeClr val="accent6"/>
            </a:solidFill>
            <a:ln w="19209"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B476A263-640A-4E31-B3E1-3F62BE398226}"/>
                </a:ext>
              </a:extLst>
            </p:cNvPr>
            <p:cNvSpPr/>
            <p:nvPr/>
          </p:nvSpPr>
          <p:spPr>
            <a:xfrm>
              <a:off x="9912785" y="4907118"/>
              <a:ext cx="115344" cy="480600"/>
            </a:xfrm>
            <a:custGeom>
              <a:avLst/>
              <a:gdLst>
                <a:gd name="connsiteX0" fmla="*/ 29076 w 115344"/>
                <a:gd name="connsiteY0" fmla="*/ 57912 h 480600"/>
                <a:gd name="connsiteX1" fmla="*/ 29076 w 115344"/>
                <a:gd name="connsiteY1" fmla="*/ 457772 h 480600"/>
                <a:gd name="connsiteX2" fmla="*/ 88671 w 115344"/>
                <a:gd name="connsiteY2" fmla="*/ 457772 h 480600"/>
                <a:gd name="connsiteX3" fmla="*/ 88671 w 115344"/>
                <a:gd name="connsiteY3" fmla="*/ 57912 h 480600"/>
                <a:gd name="connsiteX4" fmla="*/ 59835 w 115344"/>
                <a:gd name="connsiteY4" fmla="*/ 29076 h 480600"/>
                <a:gd name="connsiteX5" fmla="*/ 29076 w 115344"/>
                <a:gd name="connsiteY5" fmla="*/ 57912 h 48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4" h="480600">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solidFill>
              <a:schemeClr val="accent6"/>
            </a:solidFill>
            <a:ln w="19209"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C381E010-E00D-429F-8ECC-71D3CBAB2024}"/>
                </a:ext>
              </a:extLst>
            </p:cNvPr>
            <p:cNvSpPr/>
            <p:nvPr/>
          </p:nvSpPr>
          <p:spPr>
            <a:xfrm>
              <a:off x="9839425" y="5355038"/>
              <a:ext cx="249912" cy="807408"/>
            </a:xfrm>
            <a:custGeom>
              <a:avLst/>
              <a:gdLst>
                <a:gd name="connsiteX0" fmla="*/ 233159 w 249912"/>
                <a:gd name="connsiteY0" fmla="*/ 86748 h 807408"/>
                <a:gd name="connsiteX1" fmla="*/ 200478 w 249912"/>
                <a:gd name="connsiteY1" fmla="*/ 29076 h 807408"/>
                <a:gd name="connsiteX2" fmla="*/ 131272 w 249912"/>
                <a:gd name="connsiteY2" fmla="*/ 29076 h 807408"/>
                <a:gd name="connsiteX3" fmla="*/ 62065 w 249912"/>
                <a:gd name="connsiteY3" fmla="*/ 29076 h 807408"/>
                <a:gd name="connsiteX4" fmla="*/ 29385 w 249912"/>
                <a:gd name="connsiteY4" fmla="*/ 86748 h 807408"/>
                <a:gd name="connsiteX5" fmla="*/ 35152 w 249912"/>
                <a:gd name="connsiteY5" fmla="*/ 698072 h 807408"/>
                <a:gd name="connsiteX6" fmla="*/ 131272 w 249912"/>
                <a:gd name="connsiteY6" fmla="*/ 778812 h 807408"/>
                <a:gd name="connsiteX7" fmla="*/ 227392 w 249912"/>
                <a:gd name="connsiteY7" fmla="*/ 698072 h 807408"/>
                <a:gd name="connsiteX8" fmla="*/ 233159 w 249912"/>
                <a:gd name="connsiteY8" fmla="*/ 86748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12" h="807408">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solidFill>
              <a:schemeClr val="accent1"/>
            </a:solidFill>
            <a:ln w="19209"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79E9BD26-5E6F-44CD-911B-53CAAD9B8BEB}"/>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rgbClr val="28292E"/>
            </a:solidFill>
            <a:ln w="19209"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A5446945-789E-4F12-A10E-F947BFB792EF}"/>
                </a:ext>
              </a:extLst>
            </p:cNvPr>
            <p:cNvSpPr/>
            <p:nvPr/>
          </p:nvSpPr>
          <p:spPr>
            <a:xfrm>
              <a:off x="9882026" y="5328124"/>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rgbClr val="28292E"/>
            </a:solidFill>
            <a:ln w="19209"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F9B9CE19-5322-4A6D-BAD0-F56AD4B204FE}"/>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6"/>
            </a:solidFill>
            <a:ln w="19209" cap="flat">
              <a:noFill/>
              <a:prstDash val="solid"/>
              <a:miter/>
            </a:ln>
          </p:spPr>
          <p:txBody>
            <a:bodyPr rtlCol="0" anchor="ctr"/>
            <a:lstStyle/>
            <a:p>
              <a:endParaRPr lang="en-US" dirty="0"/>
            </a:p>
          </p:txBody>
        </p:sp>
      </p:grpSp>
      <p:grpSp>
        <p:nvGrpSpPr>
          <p:cNvPr id="67" name="Group 66">
            <a:extLst>
              <a:ext uri="{FF2B5EF4-FFF2-40B4-BE49-F238E27FC236}">
                <a16:creationId xmlns:a16="http://schemas.microsoft.com/office/drawing/2014/main" id="{1D4361E2-E899-4973-952C-F8BDBF13363D}"/>
              </a:ext>
            </a:extLst>
          </p:cNvPr>
          <p:cNvGrpSpPr/>
          <p:nvPr/>
        </p:nvGrpSpPr>
        <p:grpSpPr>
          <a:xfrm>
            <a:off x="1584979" y="3173165"/>
            <a:ext cx="276560" cy="453360"/>
            <a:chOff x="8457528" y="4216977"/>
            <a:chExt cx="1076544" cy="1764763"/>
          </a:xfrm>
        </p:grpSpPr>
        <p:sp>
          <p:nvSpPr>
            <p:cNvPr id="68" name="Freeform: Shape 67">
              <a:extLst>
                <a:ext uri="{FF2B5EF4-FFF2-40B4-BE49-F238E27FC236}">
                  <a16:creationId xmlns:a16="http://schemas.microsoft.com/office/drawing/2014/main" id="{ABF70ED0-3423-4ABD-97C4-C3639DB08641}"/>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accent6"/>
            </a:solidFill>
            <a:ln w="19209"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24491E1B-DD1E-44FC-A3BD-A07858B956CD}"/>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accent1"/>
            </a:solidFill>
            <a:ln w="19209" cap="flat">
              <a:noFill/>
              <a:prstDash val="solid"/>
              <a:miter/>
            </a:ln>
          </p:spPr>
          <p:txBody>
            <a:bodyPr rtlCol="0" anchor="ctr"/>
            <a:lstStyle/>
            <a:p>
              <a:endParaRPr lang="en-US" dirty="0"/>
            </a:p>
          </p:txBody>
        </p:sp>
      </p:grpSp>
      <p:grpSp>
        <p:nvGrpSpPr>
          <p:cNvPr id="70" name="Group 69">
            <a:extLst>
              <a:ext uri="{FF2B5EF4-FFF2-40B4-BE49-F238E27FC236}">
                <a16:creationId xmlns:a16="http://schemas.microsoft.com/office/drawing/2014/main" id="{929351BF-2900-408F-B8C1-7EB659A3AF94}"/>
              </a:ext>
            </a:extLst>
          </p:cNvPr>
          <p:cNvGrpSpPr/>
          <p:nvPr/>
        </p:nvGrpSpPr>
        <p:grpSpPr>
          <a:xfrm rot="2201021">
            <a:off x="6674716" y="4805810"/>
            <a:ext cx="172101" cy="523400"/>
            <a:chOff x="6719918" y="3648662"/>
            <a:chExt cx="734357" cy="2233354"/>
          </a:xfrm>
        </p:grpSpPr>
        <p:sp>
          <p:nvSpPr>
            <p:cNvPr id="71" name="Freeform: Shape 70">
              <a:extLst>
                <a:ext uri="{FF2B5EF4-FFF2-40B4-BE49-F238E27FC236}">
                  <a16:creationId xmlns:a16="http://schemas.microsoft.com/office/drawing/2014/main" id="{836AD39A-ABA7-4AB5-AF9F-6BFFAA98105C}"/>
                </a:ext>
              </a:extLst>
            </p:cNvPr>
            <p:cNvSpPr/>
            <p:nvPr/>
          </p:nvSpPr>
          <p:spPr>
            <a:xfrm>
              <a:off x="6791047" y="3648662"/>
              <a:ext cx="594022" cy="1480249"/>
            </a:xfrm>
            <a:custGeom>
              <a:avLst/>
              <a:gdLst>
                <a:gd name="connsiteX0" fmla="*/ 109577 w 594022"/>
                <a:gd name="connsiteY0" fmla="*/ 101887 h 1480249"/>
                <a:gd name="connsiteX1" fmla="*/ 159559 w 594022"/>
                <a:gd name="connsiteY1" fmla="*/ 226843 h 1480249"/>
                <a:gd name="connsiteX2" fmla="*/ 296050 w 594022"/>
                <a:gd name="connsiteY2" fmla="*/ 284515 h 1480249"/>
                <a:gd name="connsiteX3" fmla="*/ 432540 w 594022"/>
                <a:gd name="connsiteY3" fmla="*/ 226843 h 1480249"/>
                <a:gd name="connsiteX4" fmla="*/ 482523 w 594022"/>
                <a:gd name="connsiteY4" fmla="*/ 101887 h 1480249"/>
                <a:gd name="connsiteX5" fmla="*/ 51905 w 594022"/>
                <a:gd name="connsiteY5" fmla="*/ 0 h 1480249"/>
                <a:gd name="connsiteX6" fmla="*/ 542117 w 594022"/>
                <a:gd name="connsiteY6" fmla="*/ 0 h 1480249"/>
                <a:gd name="connsiteX7" fmla="*/ 578643 w 594022"/>
                <a:gd name="connsiteY7" fmla="*/ 15379 h 1480249"/>
                <a:gd name="connsiteX8" fmla="*/ 594022 w 594022"/>
                <a:gd name="connsiteY8" fmla="*/ 51905 h 1480249"/>
                <a:gd name="connsiteX9" fmla="*/ 507514 w 594022"/>
                <a:gd name="connsiteY9" fmla="*/ 299894 h 1480249"/>
                <a:gd name="connsiteX10" fmla="*/ 411154 w 594022"/>
                <a:gd name="connsiteY10" fmla="*/ 364054 h 1480249"/>
                <a:gd name="connsiteX11" fmla="*/ 369101 w 594022"/>
                <a:gd name="connsiteY11" fmla="*/ 372219 h 1480249"/>
                <a:gd name="connsiteX12" fmla="*/ 369101 w 594022"/>
                <a:gd name="connsiteY12" fmla="*/ 1480249 h 1480249"/>
                <a:gd name="connsiteX13" fmla="*/ 222998 w 594022"/>
                <a:gd name="connsiteY13" fmla="*/ 1480249 h 1480249"/>
                <a:gd name="connsiteX14" fmla="*/ 222998 w 594022"/>
                <a:gd name="connsiteY14" fmla="*/ 372009 h 1480249"/>
                <a:gd name="connsiteX15" fmla="*/ 182628 w 594022"/>
                <a:gd name="connsiteY15" fmla="*/ 364054 h 1480249"/>
                <a:gd name="connsiteX16" fmla="*/ 86508 w 594022"/>
                <a:gd name="connsiteY16" fmla="*/ 299894 h 1480249"/>
                <a:gd name="connsiteX17" fmla="*/ 0 w 594022"/>
                <a:gd name="connsiteY17" fmla="*/ 51905 h 1480249"/>
                <a:gd name="connsiteX18" fmla="*/ 51905 w 594022"/>
                <a:gd name="connsiteY18" fmla="*/ 0 h 148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022" h="1480249">
                  <a:moveTo>
                    <a:pt x="109577" y="101887"/>
                  </a:moveTo>
                  <a:cubicBezTo>
                    <a:pt x="119189" y="134568"/>
                    <a:pt x="134568" y="201852"/>
                    <a:pt x="159559" y="226843"/>
                  </a:cubicBezTo>
                  <a:cubicBezTo>
                    <a:pt x="196085" y="263369"/>
                    <a:pt x="244145" y="284515"/>
                    <a:pt x="296050" y="284515"/>
                  </a:cubicBezTo>
                  <a:cubicBezTo>
                    <a:pt x="347955" y="284515"/>
                    <a:pt x="396015" y="265291"/>
                    <a:pt x="432540" y="226843"/>
                  </a:cubicBezTo>
                  <a:cubicBezTo>
                    <a:pt x="457531" y="201852"/>
                    <a:pt x="472911" y="134568"/>
                    <a:pt x="482523" y="101887"/>
                  </a:cubicBezTo>
                  <a:close/>
                  <a:moveTo>
                    <a:pt x="51905" y="0"/>
                  </a:moveTo>
                  <a:lnTo>
                    <a:pt x="542117" y="0"/>
                  </a:lnTo>
                  <a:cubicBezTo>
                    <a:pt x="555574" y="0"/>
                    <a:pt x="569031" y="5767"/>
                    <a:pt x="578643" y="15379"/>
                  </a:cubicBezTo>
                  <a:cubicBezTo>
                    <a:pt x="588255" y="24991"/>
                    <a:pt x="594022" y="38448"/>
                    <a:pt x="594022" y="51905"/>
                  </a:cubicBezTo>
                  <a:cubicBezTo>
                    <a:pt x="594022" y="130723"/>
                    <a:pt x="563263" y="244145"/>
                    <a:pt x="507514" y="299894"/>
                  </a:cubicBezTo>
                  <a:cubicBezTo>
                    <a:pt x="479639" y="327769"/>
                    <a:pt x="446959" y="349396"/>
                    <a:pt x="411154" y="364054"/>
                  </a:cubicBezTo>
                  <a:lnTo>
                    <a:pt x="369101" y="372219"/>
                  </a:lnTo>
                  <a:lnTo>
                    <a:pt x="369101" y="1480249"/>
                  </a:lnTo>
                  <a:lnTo>
                    <a:pt x="222998" y="1480249"/>
                  </a:lnTo>
                  <a:lnTo>
                    <a:pt x="222998" y="372009"/>
                  </a:lnTo>
                  <a:lnTo>
                    <a:pt x="182628" y="364054"/>
                  </a:lnTo>
                  <a:cubicBezTo>
                    <a:pt x="147064" y="349396"/>
                    <a:pt x="114383" y="327769"/>
                    <a:pt x="86508" y="299894"/>
                  </a:cubicBezTo>
                  <a:cubicBezTo>
                    <a:pt x="30759" y="244145"/>
                    <a:pt x="0" y="130723"/>
                    <a:pt x="0" y="51905"/>
                  </a:cubicBezTo>
                  <a:cubicBezTo>
                    <a:pt x="0" y="23069"/>
                    <a:pt x="23069" y="0"/>
                    <a:pt x="51905" y="0"/>
                  </a:cubicBezTo>
                  <a:close/>
                </a:path>
              </a:pathLst>
            </a:custGeom>
            <a:solidFill>
              <a:schemeClr val="accent1"/>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20C914A9-3B3D-4FD9-B53F-3459DD7BCC49}"/>
                </a:ext>
              </a:extLst>
            </p:cNvPr>
            <p:cNvSpPr/>
            <p:nvPr/>
          </p:nvSpPr>
          <p:spPr>
            <a:xfrm>
              <a:off x="6719918" y="5047694"/>
              <a:ext cx="734357" cy="834322"/>
            </a:xfrm>
            <a:custGeom>
              <a:avLst/>
              <a:gdLst>
                <a:gd name="connsiteX0" fmla="*/ 271058 w 734357"/>
                <a:gd name="connsiteY0" fmla="*/ 0 h 834322"/>
                <a:gd name="connsiteX1" fmla="*/ 465221 w 734357"/>
                <a:gd name="connsiteY1" fmla="*/ 0 h 834322"/>
                <a:gd name="connsiteX2" fmla="*/ 464360 w 734357"/>
                <a:gd name="connsiteY2" fmla="*/ 57672 h 834322"/>
                <a:gd name="connsiteX3" fmla="*/ 680530 w 734357"/>
                <a:gd name="connsiteY3" fmla="*/ 57672 h 834322"/>
                <a:gd name="connsiteX4" fmla="*/ 718978 w 734357"/>
                <a:gd name="connsiteY4" fmla="*/ 73051 h 834322"/>
                <a:gd name="connsiteX5" fmla="*/ 734357 w 734357"/>
                <a:gd name="connsiteY5" fmla="*/ 111499 h 834322"/>
                <a:gd name="connsiteX6" fmla="*/ 734357 w 734357"/>
                <a:gd name="connsiteY6" fmla="*/ 382558 h 834322"/>
                <a:gd name="connsiteX7" fmla="*/ 426773 w 734357"/>
                <a:gd name="connsiteY7" fmla="*/ 813175 h 834322"/>
                <a:gd name="connsiteX8" fmla="*/ 367179 w 734357"/>
                <a:gd name="connsiteY8" fmla="*/ 834322 h 834322"/>
                <a:gd name="connsiteX9" fmla="*/ 307584 w 734357"/>
                <a:gd name="connsiteY9" fmla="*/ 813175 h 834322"/>
                <a:gd name="connsiteX10" fmla="*/ 0 w 734357"/>
                <a:gd name="connsiteY10" fmla="*/ 382558 h 834322"/>
                <a:gd name="connsiteX11" fmla="*/ 0 w 734357"/>
                <a:gd name="connsiteY11" fmla="*/ 111499 h 834322"/>
                <a:gd name="connsiteX12" fmla="*/ 15380 w 734357"/>
                <a:gd name="connsiteY12" fmla="*/ 73051 h 834322"/>
                <a:gd name="connsiteX13" fmla="*/ 53828 w 734357"/>
                <a:gd name="connsiteY13" fmla="*/ 57672 h 834322"/>
                <a:gd name="connsiteX14" fmla="*/ 271058 w 734357"/>
                <a:gd name="connsiteY14" fmla="*/ 57672 h 8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4357" h="834322">
                  <a:moveTo>
                    <a:pt x="271058" y="0"/>
                  </a:moveTo>
                  <a:lnTo>
                    <a:pt x="465221" y="0"/>
                  </a:lnTo>
                  <a:lnTo>
                    <a:pt x="464360" y="57672"/>
                  </a:lnTo>
                  <a:lnTo>
                    <a:pt x="680530" y="57672"/>
                  </a:lnTo>
                  <a:cubicBezTo>
                    <a:pt x="693987" y="57672"/>
                    <a:pt x="707444" y="63439"/>
                    <a:pt x="718978" y="73051"/>
                  </a:cubicBezTo>
                  <a:cubicBezTo>
                    <a:pt x="728590" y="82663"/>
                    <a:pt x="734357" y="96120"/>
                    <a:pt x="734357" y="111499"/>
                  </a:cubicBezTo>
                  <a:lnTo>
                    <a:pt x="734357" y="382558"/>
                  </a:lnTo>
                  <a:cubicBezTo>
                    <a:pt x="734357" y="576720"/>
                    <a:pt x="611324" y="749736"/>
                    <a:pt x="426773" y="813175"/>
                  </a:cubicBezTo>
                  <a:lnTo>
                    <a:pt x="367179" y="834322"/>
                  </a:lnTo>
                  <a:lnTo>
                    <a:pt x="307584" y="813175"/>
                  </a:lnTo>
                  <a:cubicBezTo>
                    <a:pt x="123034" y="749736"/>
                    <a:pt x="0" y="576720"/>
                    <a:pt x="0" y="382558"/>
                  </a:cubicBezTo>
                  <a:lnTo>
                    <a:pt x="0" y="111499"/>
                  </a:lnTo>
                  <a:cubicBezTo>
                    <a:pt x="0" y="98042"/>
                    <a:pt x="5768" y="84585"/>
                    <a:pt x="15380" y="73051"/>
                  </a:cubicBezTo>
                  <a:cubicBezTo>
                    <a:pt x="24992" y="63439"/>
                    <a:pt x="38448" y="57672"/>
                    <a:pt x="53828" y="57672"/>
                  </a:cubicBezTo>
                  <a:lnTo>
                    <a:pt x="271058" y="57672"/>
                  </a:lnTo>
                  <a:close/>
                </a:path>
              </a:pathLst>
            </a:custGeom>
            <a:solidFill>
              <a:schemeClr val="accent6"/>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182994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0" name="그룹 10">
            <a:extLst>
              <a:ext uri="{FF2B5EF4-FFF2-40B4-BE49-F238E27FC236}">
                <a16:creationId xmlns:a16="http://schemas.microsoft.com/office/drawing/2014/main" id="{7E05892D-C4A5-41EB-9347-FD836B61ED01}"/>
              </a:ext>
            </a:extLst>
          </p:cNvPr>
          <p:cNvGrpSpPr/>
          <p:nvPr/>
        </p:nvGrpSpPr>
        <p:grpSpPr>
          <a:xfrm>
            <a:off x="3575447" y="1532235"/>
            <a:ext cx="5041106" cy="2965890"/>
            <a:chOff x="635000" y="1382713"/>
            <a:chExt cx="7869238" cy="4572000"/>
          </a:xfrm>
          <a:solidFill>
            <a:schemeClr val="bg1">
              <a:lumMod val="85000"/>
            </a:schemeClr>
          </a:solidFill>
        </p:grpSpPr>
        <p:sp>
          <p:nvSpPr>
            <p:cNvPr id="321"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22"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23"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24"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a:extLst>
              <a:ext uri="{FF2B5EF4-FFF2-40B4-BE49-F238E27FC236}">
                <a16:creationId xmlns:a16="http://schemas.microsoft.com/office/drawing/2014/main" id="{EFF6F8DA-76DC-42AE-9949-A0D46A66577D}"/>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grpSp>
        <p:nvGrpSpPr>
          <p:cNvPr id="5" name="Group 4">
            <a:extLst>
              <a:ext uri="{FF2B5EF4-FFF2-40B4-BE49-F238E27FC236}">
                <a16:creationId xmlns:a16="http://schemas.microsoft.com/office/drawing/2014/main" id="{52E6C263-8C7F-4310-8CCD-7C7CE98DF854}"/>
              </a:ext>
            </a:extLst>
          </p:cNvPr>
          <p:cNvGrpSpPr/>
          <p:nvPr/>
        </p:nvGrpSpPr>
        <p:grpSpPr>
          <a:xfrm>
            <a:off x="5301276" y="4538370"/>
            <a:ext cx="1580988" cy="1560749"/>
            <a:chOff x="3890020" y="1647850"/>
            <a:chExt cx="1381696" cy="1364008"/>
          </a:xfrm>
        </p:grpSpPr>
        <p:sp>
          <p:nvSpPr>
            <p:cNvPr id="6" name="Rectangle 5">
              <a:extLst>
                <a:ext uri="{FF2B5EF4-FFF2-40B4-BE49-F238E27FC236}">
                  <a16:creationId xmlns:a16="http://schemas.microsoft.com/office/drawing/2014/main" id="{8BED424D-7FE8-4EA0-A7F8-BBC6FD51023F}"/>
                </a:ext>
              </a:extLst>
            </p:cNvPr>
            <p:cNvSpPr/>
            <p:nvPr/>
          </p:nvSpPr>
          <p:spPr>
            <a:xfrm>
              <a:off x="4613844" y="1647850"/>
              <a:ext cx="657872" cy="657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6065860D-5EBB-4CA1-877C-E29E2B76FDDE}"/>
                </a:ext>
              </a:extLst>
            </p:cNvPr>
            <p:cNvSpPr/>
            <p:nvPr/>
          </p:nvSpPr>
          <p:spPr>
            <a:xfrm>
              <a:off x="3890020" y="2353986"/>
              <a:ext cx="657872" cy="6578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Group 7">
              <a:extLst>
                <a:ext uri="{FF2B5EF4-FFF2-40B4-BE49-F238E27FC236}">
                  <a16:creationId xmlns:a16="http://schemas.microsoft.com/office/drawing/2014/main" id="{80F3FE76-DD0E-492E-B78C-EF736087A105}"/>
                </a:ext>
              </a:extLst>
            </p:cNvPr>
            <p:cNvGrpSpPr/>
            <p:nvPr/>
          </p:nvGrpSpPr>
          <p:grpSpPr>
            <a:xfrm>
              <a:off x="3890020" y="1647850"/>
              <a:ext cx="1381696" cy="1364008"/>
              <a:chOff x="3890020" y="1647850"/>
              <a:chExt cx="1381696" cy="1364008"/>
            </a:xfrm>
          </p:grpSpPr>
          <p:sp>
            <p:nvSpPr>
              <p:cNvPr id="9" name="Rectangle 8">
                <a:extLst>
                  <a:ext uri="{FF2B5EF4-FFF2-40B4-BE49-F238E27FC236}">
                    <a16:creationId xmlns:a16="http://schemas.microsoft.com/office/drawing/2014/main" id="{32471283-8C15-4978-8C2D-108529F433BC}"/>
                  </a:ext>
                </a:extLst>
              </p:cNvPr>
              <p:cNvSpPr/>
              <p:nvPr/>
            </p:nvSpPr>
            <p:spPr>
              <a:xfrm>
                <a:off x="3890020" y="1647850"/>
                <a:ext cx="657872" cy="6578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a16="http://schemas.microsoft.com/office/drawing/2014/main" id="{3F7E042F-6850-4C42-BE7F-3808C4A410D2}"/>
                  </a:ext>
                </a:extLst>
              </p:cNvPr>
              <p:cNvSpPr/>
              <p:nvPr/>
            </p:nvSpPr>
            <p:spPr>
              <a:xfrm>
                <a:off x="4613844" y="2353986"/>
                <a:ext cx="657872" cy="657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1" name="Group 10">
            <a:extLst>
              <a:ext uri="{FF2B5EF4-FFF2-40B4-BE49-F238E27FC236}">
                <a16:creationId xmlns:a16="http://schemas.microsoft.com/office/drawing/2014/main" id="{8284739A-B9BC-4F9B-8CA4-033172F032BE}"/>
              </a:ext>
            </a:extLst>
          </p:cNvPr>
          <p:cNvGrpSpPr/>
          <p:nvPr/>
        </p:nvGrpSpPr>
        <p:grpSpPr>
          <a:xfrm>
            <a:off x="7138372" y="4589252"/>
            <a:ext cx="4392000" cy="676735"/>
            <a:chOff x="3131840" y="2204864"/>
            <a:chExt cx="3096344" cy="676735"/>
          </a:xfrm>
        </p:grpSpPr>
        <p:sp>
          <p:nvSpPr>
            <p:cNvPr id="12" name="TextBox 11">
              <a:extLst>
                <a:ext uri="{FF2B5EF4-FFF2-40B4-BE49-F238E27FC236}">
                  <a16:creationId xmlns:a16="http://schemas.microsoft.com/office/drawing/2014/main" id="{8951484E-E6E0-4C88-BF88-854D77CA3053}"/>
                </a:ext>
              </a:extLst>
            </p:cNvPr>
            <p:cNvSpPr txBox="1"/>
            <p:nvPr/>
          </p:nvSpPr>
          <p:spPr>
            <a:xfrm>
              <a:off x="3131840" y="2204864"/>
              <a:ext cx="3096344"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1172B534-3A63-426E-ACF7-81BC3C8D863A}"/>
                </a:ext>
              </a:extLst>
            </p:cNvPr>
            <p:cNvSpPr txBox="1"/>
            <p:nvPr/>
          </p:nvSpPr>
          <p:spPr>
            <a:xfrm>
              <a:off x="3131840" y="2450712"/>
              <a:ext cx="3096344" cy="430887"/>
            </a:xfrm>
            <a:prstGeom prst="rect">
              <a:avLst/>
            </a:prstGeom>
            <a:noFill/>
          </p:spPr>
          <p:txBody>
            <a:bodyPr wrap="square" rtlCol="0">
              <a:spAutoFit/>
            </a:bodyPr>
            <a:lstStyle/>
            <a:p>
              <a:r>
                <a:rPr lang="en-US" altLang="ko-KR" sz="1100" dirty="0">
                  <a:solidFill>
                    <a:schemeClr val="tx1">
                      <a:lumMod val="75000"/>
                      <a:lumOff val="25000"/>
                    </a:schemeClr>
                  </a:solidFill>
                  <a:cs typeface="Arial" pitchFamily="34" charset="0"/>
                </a:rPr>
                <a:t>This PowerPoint Template has clean and neutral design that can be adapted to any content and meets various market segments. </a:t>
              </a:r>
            </a:p>
          </p:txBody>
        </p:sp>
      </p:grpSp>
      <p:grpSp>
        <p:nvGrpSpPr>
          <p:cNvPr id="14" name="Group 13">
            <a:extLst>
              <a:ext uri="{FF2B5EF4-FFF2-40B4-BE49-F238E27FC236}">
                <a16:creationId xmlns:a16="http://schemas.microsoft.com/office/drawing/2014/main" id="{2F58EF24-2256-46A6-BEB1-F823CC065757}"/>
              </a:ext>
            </a:extLst>
          </p:cNvPr>
          <p:cNvGrpSpPr/>
          <p:nvPr/>
        </p:nvGrpSpPr>
        <p:grpSpPr>
          <a:xfrm>
            <a:off x="7138372" y="5400525"/>
            <a:ext cx="4392000" cy="676735"/>
            <a:chOff x="3131840" y="2204864"/>
            <a:chExt cx="3096344" cy="676735"/>
          </a:xfrm>
        </p:grpSpPr>
        <p:sp>
          <p:nvSpPr>
            <p:cNvPr id="15" name="TextBox 14">
              <a:extLst>
                <a:ext uri="{FF2B5EF4-FFF2-40B4-BE49-F238E27FC236}">
                  <a16:creationId xmlns:a16="http://schemas.microsoft.com/office/drawing/2014/main" id="{DA8B2D02-B25C-40B9-923E-3BA24C7D540F}"/>
                </a:ext>
              </a:extLst>
            </p:cNvPr>
            <p:cNvSpPr txBox="1"/>
            <p:nvPr/>
          </p:nvSpPr>
          <p:spPr>
            <a:xfrm>
              <a:off x="3131840" y="2204864"/>
              <a:ext cx="3096344"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EF19CDC5-4554-460B-90D3-650DDAD29EC0}"/>
                </a:ext>
              </a:extLst>
            </p:cNvPr>
            <p:cNvSpPr txBox="1"/>
            <p:nvPr/>
          </p:nvSpPr>
          <p:spPr>
            <a:xfrm>
              <a:off x="3131840" y="2450712"/>
              <a:ext cx="3096344" cy="430887"/>
            </a:xfrm>
            <a:prstGeom prst="rect">
              <a:avLst/>
            </a:prstGeom>
            <a:noFill/>
          </p:spPr>
          <p:txBody>
            <a:bodyPr wrap="square" rtlCol="0">
              <a:spAutoFit/>
            </a:bodyPr>
            <a:lstStyle/>
            <a:p>
              <a:r>
                <a:rPr lang="en-US" altLang="ko-KR" sz="1100" dirty="0">
                  <a:solidFill>
                    <a:schemeClr val="tx1">
                      <a:lumMod val="75000"/>
                      <a:lumOff val="25000"/>
                    </a:schemeClr>
                  </a:solidFill>
                  <a:cs typeface="Arial" pitchFamily="34" charset="0"/>
                </a:rPr>
                <a:t>This PowerPoint Template has clean and neutral design that can be adapted to any content and meets various market segments. </a:t>
              </a:r>
              <a:endParaRPr lang="ko-KR" altLang="en-US" sz="1100" dirty="0">
                <a:solidFill>
                  <a:schemeClr val="tx1">
                    <a:lumMod val="75000"/>
                    <a:lumOff val="25000"/>
                  </a:schemeClr>
                </a:solidFill>
                <a:cs typeface="Arial" pitchFamily="34" charset="0"/>
              </a:endParaRPr>
            </a:p>
          </p:txBody>
        </p:sp>
      </p:grpSp>
      <p:grpSp>
        <p:nvGrpSpPr>
          <p:cNvPr id="17" name="Group 16">
            <a:extLst>
              <a:ext uri="{FF2B5EF4-FFF2-40B4-BE49-F238E27FC236}">
                <a16:creationId xmlns:a16="http://schemas.microsoft.com/office/drawing/2014/main" id="{44BE45BE-16BA-41B7-BC9A-6D96E4296CFA}"/>
              </a:ext>
            </a:extLst>
          </p:cNvPr>
          <p:cNvGrpSpPr/>
          <p:nvPr/>
        </p:nvGrpSpPr>
        <p:grpSpPr>
          <a:xfrm>
            <a:off x="631826" y="4580460"/>
            <a:ext cx="4392000" cy="676735"/>
            <a:chOff x="3131840" y="2204864"/>
            <a:chExt cx="3096344" cy="676735"/>
          </a:xfrm>
        </p:grpSpPr>
        <p:sp>
          <p:nvSpPr>
            <p:cNvPr id="18" name="TextBox 17">
              <a:extLst>
                <a:ext uri="{FF2B5EF4-FFF2-40B4-BE49-F238E27FC236}">
                  <a16:creationId xmlns:a16="http://schemas.microsoft.com/office/drawing/2014/main" id="{E1CF88E0-6330-47FF-AFF7-8C1CBE574C9E}"/>
                </a:ext>
              </a:extLst>
            </p:cNvPr>
            <p:cNvSpPr txBox="1"/>
            <p:nvPr/>
          </p:nvSpPr>
          <p:spPr>
            <a:xfrm>
              <a:off x="3131840" y="2204864"/>
              <a:ext cx="3096344"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4294C156-7FFB-467B-8AB3-2C53A027FD03}"/>
                </a:ext>
              </a:extLst>
            </p:cNvPr>
            <p:cNvSpPr txBox="1"/>
            <p:nvPr/>
          </p:nvSpPr>
          <p:spPr>
            <a:xfrm>
              <a:off x="3131840" y="2450712"/>
              <a:ext cx="3096344" cy="430887"/>
            </a:xfrm>
            <a:prstGeom prst="rect">
              <a:avLst/>
            </a:prstGeom>
            <a:noFill/>
          </p:spPr>
          <p:txBody>
            <a:bodyPr wrap="square" rtlCol="0">
              <a:spAutoFit/>
            </a:bodyPr>
            <a:lstStyle/>
            <a:p>
              <a:pPr algn="r"/>
              <a:r>
                <a:rPr lang="en-US" altLang="ko-KR" sz="1100" dirty="0">
                  <a:solidFill>
                    <a:schemeClr val="tx1">
                      <a:lumMod val="75000"/>
                      <a:lumOff val="25000"/>
                    </a:schemeClr>
                  </a:solidFill>
                  <a:cs typeface="Arial" pitchFamily="34" charset="0"/>
                </a:rPr>
                <a:t>This PowerPoint Template has clean and neutral design that can be adapted to any content and meets various market segments.</a:t>
              </a:r>
              <a:endParaRPr lang="ko-KR" altLang="en-US" sz="1100" dirty="0">
                <a:solidFill>
                  <a:schemeClr val="tx1">
                    <a:lumMod val="75000"/>
                    <a:lumOff val="25000"/>
                  </a:schemeClr>
                </a:solidFill>
                <a:cs typeface="Arial" pitchFamily="34" charset="0"/>
              </a:endParaRPr>
            </a:p>
          </p:txBody>
        </p:sp>
      </p:grpSp>
      <p:grpSp>
        <p:nvGrpSpPr>
          <p:cNvPr id="20" name="Group 19">
            <a:extLst>
              <a:ext uri="{FF2B5EF4-FFF2-40B4-BE49-F238E27FC236}">
                <a16:creationId xmlns:a16="http://schemas.microsoft.com/office/drawing/2014/main" id="{45960F13-FD0D-4E1C-B17D-96E5D6FA16F8}"/>
              </a:ext>
            </a:extLst>
          </p:cNvPr>
          <p:cNvGrpSpPr/>
          <p:nvPr/>
        </p:nvGrpSpPr>
        <p:grpSpPr>
          <a:xfrm>
            <a:off x="631826" y="5391733"/>
            <a:ext cx="4392000" cy="676735"/>
            <a:chOff x="3131840" y="2204864"/>
            <a:chExt cx="3096344" cy="676735"/>
          </a:xfrm>
        </p:grpSpPr>
        <p:sp>
          <p:nvSpPr>
            <p:cNvPr id="21" name="TextBox 20">
              <a:extLst>
                <a:ext uri="{FF2B5EF4-FFF2-40B4-BE49-F238E27FC236}">
                  <a16:creationId xmlns:a16="http://schemas.microsoft.com/office/drawing/2014/main" id="{94861551-7BCF-4F81-A03C-DD63C2FE9F22}"/>
                </a:ext>
              </a:extLst>
            </p:cNvPr>
            <p:cNvSpPr txBox="1"/>
            <p:nvPr/>
          </p:nvSpPr>
          <p:spPr>
            <a:xfrm>
              <a:off x="3131840" y="2204864"/>
              <a:ext cx="3096344"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E18195E7-48A8-4A42-B1CE-7941EFCA2E75}"/>
                </a:ext>
              </a:extLst>
            </p:cNvPr>
            <p:cNvSpPr txBox="1"/>
            <p:nvPr/>
          </p:nvSpPr>
          <p:spPr>
            <a:xfrm>
              <a:off x="3131840" y="2450712"/>
              <a:ext cx="3096344" cy="430887"/>
            </a:xfrm>
            <a:prstGeom prst="rect">
              <a:avLst/>
            </a:prstGeom>
            <a:noFill/>
          </p:spPr>
          <p:txBody>
            <a:bodyPr wrap="square" rtlCol="0">
              <a:spAutoFit/>
            </a:bodyPr>
            <a:lstStyle/>
            <a:p>
              <a:pPr algn="r"/>
              <a:r>
                <a:rPr lang="en-US" altLang="ko-KR" sz="1100" dirty="0">
                  <a:solidFill>
                    <a:schemeClr val="tx1">
                      <a:lumMod val="75000"/>
                      <a:lumOff val="25000"/>
                    </a:schemeClr>
                  </a:solidFill>
                  <a:cs typeface="Arial" pitchFamily="34" charset="0"/>
                </a:rPr>
                <a:t>This PowerPoint Template has clean and neutral design that can be adapted to any content and meets various market segments.</a:t>
              </a:r>
              <a:endParaRPr lang="ko-KR" altLang="en-US" sz="1100" dirty="0">
                <a:solidFill>
                  <a:schemeClr val="tx1">
                    <a:lumMod val="75000"/>
                    <a:lumOff val="25000"/>
                  </a:schemeClr>
                </a:solidFill>
                <a:cs typeface="Arial" pitchFamily="34" charset="0"/>
              </a:endParaRPr>
            </a:p>
          </p:txBody>
        </p:sp>
      </p:grpSp>
      <p:sp>
        <p:nvSpPr>
          <p:cNvPr id="23" name="Freeform 323">
            <a:extLst>
              <a:ext uri="{FF2B5EF4-FFF2-40B4-BE49-F238E27FC236}">
                <a16:creationId xmlns:a16="http://schemas.microsoft.com/office/drawing/2014/main" id="{90A09659-9A42-4BB0-9062-B2B3227CFCA8}"/>
              </a:ext>
            </a:extLst>
          </p:cNvPr>
          <p:cNvSpPr/>
          <p:nvPr/>
        </p:nvSpPr>
        <p:spPr>
          <a:xfrm>
            <a:off x="7503801" y="2278296"/>
            <a:ext cx="1879900" cy="284868"/>
          </a:xfrm>
          <a:custGeom>
            <a:avLst/>
            <a:gdLst>
              <a:gd name="connsiteX0" fmla="*/ 0 w 1400175"/>
              <a:gd name="connsiteY0" fmla="*/ 0 h 590550"/>
              <a:gd name="connsiteX1" fmla="*/ 1400175 w 1400175"/>
              <a:gd name="connsiteY1" fmla="*/ 0 h 590550"/>
              <a:gd name="connsiteX2" fmla="*/ 1400175 w 1400175"/>
              <a:gd name="connsiteY2" fmla="*/ 590550 h 590550"/>
            </a:gdLst>
            <a:ahLst/>
            <a:cxnLst>
              <a:cxn ang="0">
                <a:pos x="connsiteX0" y="connsiteY0"/>
              </a:cxn>
              <a:cxn ang="0">
                <a:pos x="connsiteX1" y="connsiteY1"/>
              </a:cxn>
              <a:cxn ang="0">
                <a:pos x="connsiteX2" y="connsiteY2"/>
              </a:cxn>
            </a:cxnLst>
            <a:rect l="l" t="t" r="r" b="b"/>
            <a:pathLst>
              <a:path w="1400175" h="590550">
                <a:moveTo>
                  <a:pt x="0" y="0"/>
                </a:moveTo>
                <a:lnTo>
                  <a:pt x="1400175" y="0"/>
                </a:lnTo>
                <a:lnTo>
                  <a:pt x="1400175" y="590550"/>
                </a:lnTo>
              </a:path>
            </a:pathLst>
          </a:custGeom>
          <a:ln w="25400">
            <a:solidFill>
              <a:schemeClr val="accent4"/>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4" name="Freeform 325">
            <a:extLst>
              <a:ext uri="{FF2B5EF4-FFF2-40B4-BE49-F238E27FC236}">
                <a16:creationId xmlns:a16="http://schemas.microsoft.com/office/drawing/2014/main" id="{C15591DC-FE8C-4882-B6D4-FC52E32348E2}"/>
              </a:ext>
            </a:extLst>
          </p:cNvPr>
          <p:cNvSpPr/>
          <p:nvPr/>
        </p:nvSpPr>
        <p:spPr>
          <a:xfrm>
            <a:off x="7376468" y="3054078"/>
            <a:ext cx="1264815" cy="1093712"/>
          </a:xfrm>
          <a:custGeom>
            <a:avLst/>
            <a:gdLst>
              <a:gd name="connsiteX0" fmla="*/ 0 w 495300"/>
              <a:gd name="connsiteY0" fmla="*/ 0 h 962025"/>
              <a:gd name="connsiteX1" fmla="*/ 0 w 495300"/>
              <a:gd name="connsiteY1" fmla="*/ 962025 h 962025"/>
              <a:gd name="connsiteX2" fmla="*/ 495300 w 495300"/>
              <a:gd name="connsiteY2" fmla="*/ 962025 h 962025"/>
            </a:gdLst>
            <a:ahLst/>
            <a:cxnLst>
              <a:cxn ang="0">
                <a:pos x="connsiteX0" y="connsiteY0"/>
              </a:cxn>
              <a:cxn ang="0">
                <a:pos x="connsiteX1" y="connsiteY1"/>
              </a:cxn>
              <a:cxn ang="0">
                <a:pos x="connsiteX2" y="connsiteY2"/>
              </a:cxn>
            </a:cxnLst>
            <a:rect l="l" t="t" r="r" b="b"/>
            <a:pathLst>
              <a:path w="495300" h="962025">
                <a:moveTo>
                  <a:pt x="0" y="0"/>
                </a:moveTo>
                <a:lnTo>
                  <a:pt x="0" y="962025"/>
                </a:lnTo>
                <a:lnTo>
                  <a:pt x="495300" y="962025"/>
                </a:lnTo>
              </a:path>
            </a:pathLst>
          </a:custGeom>
          <a:ln w="25400">
            <a:solidFill>
              <a:schemeClr val="accent3"/>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5" name="Freeform 326">
            <a:extLst>
              <a:ext uri="{FF2B5EF4-FFF2-40B4-BE49-F238E27FC236}">
                <a16:creationId xmlns:a16="http://schemas.microsoft.com/office/drawing/2014/main" id="{1E216069-247F-474A-B68E-1CAA3493E123}"/>
              </a:ext>
            </a:extLst>
          </p:cNvPr>
          <p:cNvSpPr/>
          <p:nvPr/>
        </p:nvSpPr>
        <p:spPr>
          <a:xfrm>
            <a:off x="3380627" y="2917635"/>
            <a:ext cx="1023731" cy="499917"/>
          </a:xfrm>
          <a:custGeom>
            <a:avLst/>
            <a:gdLst>
              <a:gd name="connsiteX0" fmla="*/ 1381125 w 1381125"/>
              <a:gd name="connsiteY0" fmla="*/ 0 h 371475"/>
              <a:gd name="connsiteX1" fmla="*/ 0 w 1381125"/>
              <a:gd name="connsiteY1" fmla="*/ 0 h 371475"/>
              <a:gd name="connsiteX2" fmla="*/ 0 w 1381125"/>
              <a:gd name="connsiteY2" fmla="*/ 371475 h 371475"/>
            </a:gdLst>
            <a:ahLst/>
            <a:cxnLst>
              <a:cxn ang="0">
                <a:pos x="connsiteX0" y="connsiteY0"/>
              </a:cxn>
              <a:cxn ang="0">
                <a:pos x="connsiteX1" y="connsiteY1"/>
              </a:cxn>
              <a:cxn ang="0">
                <a:pos x="connsiteX2" y="connsiteY2"/>
              </a:cxn>
            </a:cxnLst>
            <a:rect l="l" t="t" r="r" b="b"/>
            <a:pathLst>
              <a:path w="1381125" h="371475">
                <a:moveTo>
                  <a:pt x="1381125" y="0"/>
                </a:moveTo>
                <a:lnTo>
                  <a:pt x="0" y="0"/>
                </a:lnTo>
                <a:lnTo>
                  <a:pt x="0" y="371475"/>
                </a:lnTo>
              </a:path>
            </a:pathLst>
          </a:custGeom>
          <a:ln w="25400">
            <a:solidFill>
              <a:schemeClr val="accent6"/>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6" name="Freeform 327">
            <a:extLst>
              <a:ext uri="{FF2B5EF4-FFF2-40B4-BE49-F238E27FC236}">
                <a16:creationId xmlns:a16="http://schemas.microsoft.com/office/drawing/2014/main" id="{F172AA63-5292-4C21-8317-C48DF904B9AB}"/>
              </a:ext>
            </a:extLst>
          </p:cNvPr>
          <p:cNvSpPr/>
          <p:nvPr/>
        </p:nvSpPr>
        <p:spPr>
          <a:xfrm>
            <a:off x="2618069" y="1799895"/>
            <a:ext cx="2747165" cy="317394"/>
          </a:xfrm>
          <a:custGeom>
            <a:avLst/>
            <a:gdLst>
              <a:gd name="connsiteX0" fmla="*/ 1381125 w 1381125"/>
              <a:gd name="connsiteY0" fmla="*/ 0 h 371475"/>
              <a:gd name="connsiteX1" fmla="*/ 0 w 1381125"/>
              <a:gd name="connsiteY1" fmla="*/ 0 h 371475"/>
              <a:gd name="connsiteX2" fmla="*/ 0 w 1381125"/>
              <a:gd name="connsiteY2" fmla="*/ 371475 h 371475"/>
            </a:gdLst>
            <a:ahLst/>
            <a:cxnLst>
              <a:cxn ang="0">
                <a:pos x="connsiteX0" y="connsiteY0"/>
              </a:cxn>
              <a:cxn ang="0">
                <a:pos x="connsiteX1" y="connsiteY1"/>
              </a:cxn>
              <a:cxn ang="0">
                <a:pos x="connsiteX2" y="connsiteY2"/>
              </a:cxn>
            </a:cxnLst>
            <a:rect l="l" t="t" r="r" b="b"/>
            <a:pathLst>
              <a:path w="1381125" h="371475">
                <a:moveTo>
                  <a:pt x="1381125" y="0"/>
                </a:moveTo>
                <a:lnTo>
                  <a:pt x="0" y="0"/>
                </a:lnTo>
                <a:lnTo>
                  <a:pt x="0" y="371475"/>
                </a:lnTo>
              </a:path>
            </a:pathLst>
          </a:custGeom>
          <a:ln w="25400">
            <a:solidFill>
              <a:schemeClr val="accent1"/>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27" name="Group 297">
            <a:extLst>
              <a:ext uri="{FF2B5EF4-FFF2-40B4-BE49-F238E27FC236}">
                <a16:creationId xmlns:a16="http://schemas.microsoft.com/office/drawing/2014/main" id="{5EBC43F0-A051-4246-8B27-91D52F73A2B0}"/>
              </a:ext>
            </a:extLst>
          </p:cNvPr>
          <p:cNvGrpSpPr/>
          <p:nvPr/>
        </p:nvGrpSpPr>
        <p:grpSpPr>
          <a:xfrm>
            <a:off x="9004849" y="2586730"/>
            <a:ext cx="1808641" cy="863596"/>
            <a:chOff x="3131840" y="2204864"/>
            <a:chExt cx="3096344" cy="863596"/>
          </a:xfrm>
        </p:grpSpPr>
        <p:sp>
          <p:nvSpPr>
            <p:cNvPr id="28" name="TextBox 27">
              <a:extLst>
                <a:ext uri="{FF2B5EF4-FFF2-40B4-BE49-F238E27FC236}">
                  <a16:creationId xmlns:a16="http://schemas.microsoft.com/office/drawing/2014/main" id="{14828556-A5BF-4789-BBE9-9C58887E26E1}"/>
                </a:ext>
              </a:extLst>
            </p:cNvPr>
            <p:cNvSpPr txBox="1"/>
            <p:nvPr/>
          </p:nvSpPr>
          <p:spPr>
            <a:xfrm>
              <a:off x="3131840" y="2204864"/>
              <a:ext cx="3096344"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0DACC641-E508-46B8-A9B5-1A20001092B5}"/>
                </a:ext>
              </a:extLst>
            </p:cNvPr>
            <p:cNvSpPr txBox="1"/>
            <p:nvPr/>
          </p:nvSpPr>
          <p:spPr>
            <a:xfrm>
              <a:off x="3131840" y="2468296"/>
              <a:ext cx="3096344" cy="600164"/>
            </a:xfrm>
            <a:prstGeom prst="rect">
              <a:avLst/>
            </a:prstGeom>
            <a:noFill/>
          </p:spPr>
          <p:txBody>
            <a:bodyPr wrap="square" rtlCol="0">
              <a:spAutoFit/>
            </a:bodyPr>
            <a:lstStyle/>
            <a:p>
              <a:r>
                <a:rPr lang="en-US" altLang="ko-KR" sz="1100" dirty="0">
                  <a:solidFill>
                    <a:schemeClr val="tx1">
                      <a:lumMod val="75000"/>
                      <a:lumOff val="25000"/>
                    </a:schemeClr>
                  </a:solidFill>
                  <a:cs typeface="Arial" pitchFamily="34" charset="0"/>
                </a:rPr>
                <a:t>Get a modern PowerPoint  Presentation that is beautifully designed.  </a:t>
              </a:r>
            </a:p>
          </p:txBody>
        </p:sp>
      </p:grpSp>
      <p:grpSp>
        <p:nvGrpSpPr>
          <p:cNvPr id="30" name="Group 297">
            <a:extLst>
              <a:ext uri="{FF2B5EF4-FFF2-40B4-BE49-F238E27FC236}">
                <a16:creationId xmlns:a16="http://schemas.microsoft.com/office/drawing/2014/main" id="{2FF4CC13-B9F7-495F-9268-16E1F0F98DED}"/>
              </a:ext>
            </a:extLst>
          </p:cNvPr>
          <p:cNvGrpSpPr/>
          <p:nvPr/>
        </p:nvGrpSpPr>
        <p:grpSpPr>
          <a:xfrm>
            <a:off x="8735044" y="3652827"/>
            <a:ext cx="1808641" cy="863596"/>
            <a:chOff x="3131840" y="2204864"/>
            <a:chExt cx="3096344" cy="863596"/>
          </a:xfrm>
        </p:grpSpPr>
        <p:sp>
          <p:nvSpPr>
            <p:cNvPr id="31" name="TextBox 30">
              <a:extLst>
                <a:ext uri="{FF2B5EF4-FFF2-40B4-BE49-F238E27FC236}">
                  <a16:creationId xmlns:a16="http://schemas.microsoft.com/office/drawing/2014/main" id="{1627BBCB-5DB0-4786-979E-32C842B1ABB5}"/>
                </a:ext>
              </a:extLst>
            </p:cNvPr>
            <p:cNvSpPr txBox="1"/>
            <p:nvPr/>
          </p:nvSpPr>
          <p:spPr>
            <a:xfrm>
              <a:off x="3131840" y="2204864"/>
              <a:ext cx="3096344"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8FDD078A-AE58-4BE5-BD85-0797EF6B153F}"/>
                </a:ext>
              </a:extLst>
            </p:cNvPr>
            <p:cNvSpPr txBox="1"/>
            <p:nvPr/>
          </p:nvSpPr>
          <p:spPr>
            <a:xfrm>
              <a:off x="3131840" y="2468296"/>
              <a:ext cx="3096344" cy="600164"/>
            </a:xfrm>
            <a:prstGeom prst="rect">
              <a:avLst/>
            </a:prstGeom>
            <a:noFill/>
          </p:spPr>
          <p:txBody>
            <a:bodyPr wrap="square" rtlCol="0">
              <a:spAutoFit/>
            </a:bodyPr>
            <a:lstStyle/>
            <a:p>
              <a:r>
                <a:rPr lang="en-US" altLang="ko-KR" sz="1100" dirty="0">
                  <a:solidFill>
                    <a:schemeClr val="tx1">
                      <a:lumMod val="75000"/>
                      <a:lumOff val="25000"/>
                    </a:schemeClr>
                  </a:solidFill>
                  <a:cs typeface="Arial" pitchFamily="34" charset="0"/>
                </a:rPr>
                <a:t>Get a modern PowerPoint  Presentation that is beautifully designed.  </a:t>
              </a:r>
            </a:p>
          </p:txBody>
        </p:sp>
      </p:grpSp>
      <p:grpSp>
        <p:nvGrpSpPr>
          <p:cNvPr id="33" name="Group 297">
            <a:extLst>
              <a:ext uri="{FF2B5EF4-FFF2-40B4-BE49-F238E27FC236}">
                <a16:creationId xmlns:a16="http://schemas.microsoft.com/office/drawing/2014/main" id="{557E0907-D4D8-4EAD-AFF1-0D3AED0F2414}"/>
              </a:ext>
            </a:extLst>
          </p:cNvPr>
          <p:cNvGrpSpPr/>
          <p:nvPr/>
        </p:nvGrpSpPr>
        <p:grpSpPr>
          <a:xfrm>
            <a:off x="2091142" y="3488462"/>
            <a:ext cx="1808641" cy="863596"/>
            <a:chOff x="3131840" y="2204864"/>
            <a:chExt cx="3096344" cy="863596"/>
          </a:xfrm>
        </p:grpSpPr>
        <p:sp>
          <p:nvSpPr>
            <p:cNvPr id="34" name="TextBox 33">
              <a:extLst>
                <a:ext uri="{FF2B5EF4-FFF2-40B4-BE49-F238E27FC236}">
                  <a16:creationId xmlns:a16="http://schemas.microsoft.com/office/drawing/2014/main" id="{70F05824-28E3-4C0B-AB8F-72EB452163BE}"/>
                </a:ext>
              </a:extLst>
            </p:cNvPr>
            <p:cNvSpPr txBox="1"/>
            <p:nvPr/>
          </p:nvSpPr>
          <p:spPr>
            <a:xfrm>
              <a:off x="3131840" y="2204864"/>
              <a:ext cx="3096344"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4892F9F3-699D-4EDC-AB0F-2F26FAC5BDD4}"/>
                </a:ext>
              </a:extLst>
            </p:cNvPr>
            <p:cNvSpPr txBox="1"/>
            <p:nvPr/>
          </p:nvSpPr>
          <p:spPr>
            <a:xfrm>
              <a:off x="3131840" y="2468296"/>
              <a:ext cx="3096344" cy="600164"/>
            </a:xfrm>
            <a:prstGeom prst="rect">
              <a:avLst/>
            </a:prstGeom>
            <a:noFill/>
          </p:spPr>
          <p:txBody>
            <a:bodyPr wrap="square" rtlCol="0">
              <a:spAutoFit/>
            </a:bodyPr>
            <a:lstStyle/>
            <a:p>
              <a:pPr algn="r"/>
              <a:r>
                <a:rPr lang="en-US" altLang="ko-KR" sz="1100" dirty="0">
                  <a:solidFill>
                    <a:schemeClr val="tx1">
                      <a:lumMod val="75000"/>
                      <a:lumOff val="25000"/>
                    </a:schemeClr>
                  </a:solidFill>
                  <a:cs typeface="Arial" pitchFamily="34" charset="0"/>
                </a:rPr>
                <a:t>Get a modern PowerPoint  Presentation that is beautifully designed.  </a:t>
              </a:r>
            </a:p>
          </p:txBody>
        </p:sp>
      </p:grpSp>
      <p:grpSp>
        <p:nvGrpSpPr>
          <p:cNvPr id="36" name="Group 297">
            <a:extLst>
              <a:ext uri="{FF2B5EF4-FFF2-40B4-BE49-F238E27FC236}">
                <a16:creationId xmlns:a16="http://schemas.microsoft.com/office/drawing/2014/main" id="{F26F3F99-D8FA-4240-BEAC-E0C1342FEC95}"/>
              </a:ext>
            </a:extLst>
          </p:cNvPr>
          <p:cNvGrpSpPr/>
          <p:nvPr/>
        </p:nvGrpSpPr>
        <p:grpSpPr>
          <a:xfrm>
            <a:off x="1280192" y="2168040"/>
            <a:ext cx="1808641" cy="863596"/>
            <a:chOff x="3131840" y="2204864"/>
            <a:chExt cx="3096344" cy="863596"/>
          </a:xfrm>
        </p:grpSpPr>
        <p:sp>
          <p:nvSpPr>
            <p:cNvPr id="37" name="TextBox 36">
              <a:extLst>
                <a:ext uri="{FF2B5EF4-FFF2-40B4-BE49-F238E27FC236}">
                  <a16:creationId xmlns:a16="http://schemas.microsoft.com/office/drawing/2014/main" id="{0858E868-0189-4203-A983-07D9A1BBF23E}"/>
                </a:ext>
              </a:extLst>
            </p:cNvPr>
            <p:cNvSpPr txBox="1"/>
            <p:nvPr/>
          </p:nvSpPr>
          <p:spPr>
            <a:xfrm>
              <a:off x="3131840" y="2204864"/>
              <a:ext cx="3096344" cy="307777"/>
            </a:xfrm>
            <a:prstGeom prst="rect">
              <a:avLst/>
            </a:prstGeom>
            <a:noFill/>
          </p:spPr>
          <p:txBody>
            <a:bodyPr wrap="square" rtlCol="0" anchor="ctr">
              <a:spAutoFit/>
            </a:bodyPr>
            <a:lstStyle/>
            <a:p>
              <a:pPr algn="r"/>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38" name="TextBox 37">
              <a:extLst>
                <a:ext uri="{FF2B5EF4-FFF2-40B4-BE49-F238E27FC236}">
                  <a16:creationId xmlns:a16="http://schemas.microsoft.com/office/drawing/2014/main" id="{7D8527C4-C136-4E4E-BCE4-E832D71AA9D2}"/>
                </a:ext>
              </a:extLst>
            </p:cNvPr>
            <p:cNvSpPr txBox="1"/>
            <p:nvPr/>
          </p:nvSpPr>
          <p:spPr>
            <a:xfrm>
              <a:off x="3131840" y="2468296"/>
              <a:ext cx="3096344" cy="600164"/>
            </a:xfrm>
            <a:prstGeom prst="rect">
              <a:avLst/>
            </a:prstGeom>
            <a:noFill/>
          </p:spPr>
          <p:txBody>
            <a:bodyPr wrap="square" rtlCol="0">
              <a:spAutoFit/>
            </a:bodyPr>
            <a:lstStyle/>
            <a:p>
              <a:pPr algn="r"/>
              <a:r>
                <a:rPr lang="en-US" altLang="ko-KR" sz="1100" dirty="0">
                  <a:solidFill>
                    <a:schemeClr val="tx1">
                      <a:lumMod val="75000"/>
                      <a:lumOff val="25000"/>
                    </a:schemeClr>
                  </a:solidFill>
                  <a:cs typeface="Arial" pitchFamily="34" charset="0"/>
                </a:rPr>
                <a:t>Get a modern PowerPoint  Presentation that is beautifully designed.  </a:t>
              </a:r>
            </a:p>
          </p:txBody>
        </p:sp>
      </p:grpSp>
      <p:sp>
        <p:nvSpPr>
          <p:cNvPr id="39" name="Rounded Rectangle 10">
            <a:extLst>
              <a:ext uri="{FF2B5EF4-FFF2-40B4-BE49-F238E27FC236}">
                <a16:creationId xmlns:a16="http://schemas.microsoft.com/office/drawing/2014/main" id="{74426D57-CD22-49EE-A78D-D8242052321B}"/>
              </a:ext>
            </a:extLst>
          </p:cNvPr>
          <p:cNvSpPr/>
          <p:nvPr/>
        </p:nvSpPr>
        <p:spPr>
          <a:xfrm>
            <a:off x="5545033" y="5565030"/>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ounded Rectangle 6">
            <a:extLst>
              <a:ext uri="{FF2B5EF4-FFF2-40B4-BE49-F238E27FC236}">
                <a16:creationId xmlns:a16="http://schemas.microsoft.com/office/drawing/2014/main" id="{57377BB8-9732-4078-B45C-4B9316DD2D9F}"/>
              </a:ext>
            </a:extLst>
          </p:cNvPr>
          <p:cNvSpPr/>
          <p:nvPr/>
        </p:nvSpPr>
        <p:spPr>
          <a:xfrm>
            <a:off x="5500643" y="4762609"/>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27">
            <a:extLst>
              <a:ext uri="{FF2B5EF4-FFF2-40B4-BE49-F238E27FC236}">
                <a16:creationId xmlns:a16="http://schemas.microsoft.com/office/drawing/2014/main" id="{3B0C89E6-78A4-4294-8B6C-33B495F4A563}"/>
              </a:ext>
            </a:extLst>
          </p:cNvPr>
          <p:cNvSpPr/>
          <p:nvPr/>
        </p:nvSpPr>
        <p:spPr>
          <a:xfrm>
            <a:off x="6322686" y="478284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ounded Rectangle 7">
            <a:extLst>
              <a:ext uri="{FF2B5EF4-FFF2-40B4-BE49-F238E27FC236}">
                <a16:creationId xmlns:a16="http://schemas.microsoft.com/office/drawing/2014/main" id="{18E6BE8C-8ADA-42D5-923B-611DB2571DE6}"/>
              </a:ext>
            </a:extLst>
          </p:cNvPr>
          <p:cNvSpPr/>
          <p:nvPr/>
        </p:nvSpPr>
        <p:spPr>
          <a:xfrm>
            <a:off x="6315770" y="553275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075223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n-US" dirty="0"/>
              <a:t>Infographic </a:t>
            </a:r>
            <a:r>
              <a:rPr lang="en-US" dirty="0">
                <a:solidFill>
                  <a:schemeClr val="accent1"/>
                </a:solidFill>
              </a:rPr>
              <a:t>Style</a:t>
            </a:r>
          </a:p>
        </p:txBody>
      </p:sp>
      <p:sp>
        <p:nvSpPr>
          <p:cNvPr id="3" name="사각형: 둥근 위쪽 모서리 8">
            <a:extLst>
              <a:ext uri="{FF2B5EF4-FFF2-40B4-BE49-F238E27FC236}">
                <a16:creationId xmlns:a16="http://schemas.microsoft.com/office/drawing/2014/main" id="{2AF7F59E-433C-4C38-8D48-0151F1D6C9B5}"/>
              </a:ext>
            </a:extLst>
          </p:cNvPr>
          <p:cNvSpPr/>
          <p:nvPr/>
        </p:nvSpPr>
        <p:spPr>
          <a:xfrm rot="5400000">
            <a:off x="1376205" y="372998"/>
            <a:ext cx="1719612" cy="4472022"/>
          </a:xfrm>
          <a:prstGeom prst="round2SameRect">
            <a:avLst>
              <a:gd name="adj1" fmla="val 950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2">
            <a:extLst>
              <a:ext uri="{FF2B5EF4-FFF2-40B4-BE49-F238E27FC236}">
                <a16:creationId xmlns:a16="http://schemas.microsoft.com/office/drawing/2014/main" id="{7147A0EA-07C0-4EC6-8BFB-67C14BAA3009}"/>
              </a:ext>
            </a:extLst>
          </p:cNvPr>
          <p:cNvSpPr/>
          <p:nvPr/>
        </p:nvSpPr>
        <p:spPr>
          <a:xfrm>
            <a:off x="0" y="5812589"/>
            <a:ext cx="8832304" cy="182327"/>
          </a:xfrm>
          <a:custGeom>
            <a:avLst/>
            <a:gdLst/>
            <a:ahLst/>
            <a:cxnLst/>
            <a:rect l="l" t="t" r="r" b="b"/>
            <a:pathLst>
              <a:path w="7308304" h="182327">
                <a:moveTo>
                  <a:pt x="0" y="0"/>
                </a:moveTo>
                <a:lnTo>
                  <a:pt x="7308304" y="0"/>
                </a:lnTo>
                <a:lnTo>
                  <a:pt x="7308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Rectangle 38">
            <a:extLst>
              <a:ext uri="{FF2B5EF4-FFF2-40B4-BE49-F238E27FC236}">
                <a16:creationId xmlns:a16="http://schemas.microsoft.com/office/drawing/2014/main" id="{149FE1D8-E92E-45EC-BC71-66F4B2182DFF}"/>
              </a:ext>
            </a:extLst>
          </p:cNvPr>
          <p:cNvSpPr/>
          <p:nvPr/>
        </p:nvSpPr>
        <p:spPr>
          <a:xfrm rot="16200000">
            <a:off x="8398618" y="5399752"/>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Rectangle 41">
            <a:extLst>
              <a:ext uri="{FF2B5EF4-FFF2-40B4-BE49-F238E27FC236}">
                <a16:creationId xmlns:a16="http://schemas.microsoft.com/office/drawing/2014/main" id="{1C9E7CC9-DDA7-4837-BAD0-EC7E1687C379}"/>
              </a:ext>
            </a:extLst>
          </p:cNvPr>
          <p:cNvSpPr/>
          <p:nvPr/>
        </p:nvSpPr>
        <p:spPr>
          <a:xfrm>
            <a:off x="6240016" y="4986915"/>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Rectangle 38">
            <a:extLst>
              <a:ext uri="{FF2B5EF4-FFF2-40B4-BE49-F238E27FC236}">
                <a16:creationId xmlns:a16="http://schemas.microsoft.com/office/drawing/2014/main" id="{A64F08DD-D9E0-41B9-B812-EC1DE0D41E2E}"/>
              </a:ext>
            </a:extLst>
          </p:cNvPr>
          <p:cNvSpPr/>
          <p:nvPr/>
        </p:nvSpPr>
        <p:spPr>
          <a:xfrm rot="16200000">
            <a:off x="5827181" y="4577306"/>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8" name="Rectangle 41">
            <a:extLst>
              <a:ext uri="{FF2B5EF4-FFF2-40B4-BE49-F238E27FC236}">
                <a16:creationId xmlns:a16="http://schemas.microsoft.com/office/drawing/2014/main" id="{3F65F2BD-D25C-431A-8B04-5D2972EDBAC0}"/>
              </a:ext>
            </a:extLst>
          </p:cNvPr>
          <p:cNvSpPr/>
          <p:nvPr/>
        </p:nvSpPr>
        <p:spPr>
          <a:xfrm>
            <a:off x="6240017" y="4161241"/>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38">
            <a:extLst>
              <a:ext uri="{FF2B5EF4-FFF2-40B4-BE49-F238E27FC236}">
                <a16:creationId xmlns:a16="http://schemas.microsoft.com/office/drawing/2014/main" id="{47FE5C17-D79A-4B1A-96AF-810672250143}"/>
              </a:ext>
            </a:extLst>
          </p:cNvPr>
          <p:cNvSpPr/>
          <p:nvPr/>
        </p:nvSpPr>
        <p:spPr>
          <a:xfrm rot="16200000">
            <a:off x="8398618" y="3748404"/>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41">
            <a:extLst>
              <a:ext uri="{FF2B5EF4-FFF2-40B4-BE49-F238E27FC236}">
                <a16:creationId xmlns:a16="http://schemas.microsoft.com/office/drawing/2014/main" id="{4908146B-E1FA-4E7A-8989-9C753F5195FA}"/>
              </a:ext>
            </a:extLst>
          </p:cNvPr>
          <p:cNvSpPr/>
          <p:nvPr/>
        </p:nvSpPr>
        <p:spPr>
          <a:xfrm>
            <a:off x="6240016" y="3335567"/>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38">
            <a:extLst>
              <a:ext uri="{FF2B5EF4-FFF2-40B4-BE49-F238E27FC236}">
                <a16:creationId xmlns:a16="http://schemas.microsoft.com/office/drawing/2014/main" id="{F3943BDD-6326-46DE-86EE-E4ADD80640F6}"/>
              </a:ext>
            </a:extLst>
          </p:cNvPr>
          <p:cNvSpPr/>
          <p:nvPr/>
        </p:nvSpPr>
        <p:spPr>
          <a:xfrm rot="16200000">
            <a:off x="5827180" y="2922730"/>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41">
            <a:extLst>
              <a:ext uri="{FF2B5EF4-FFF2-40B4-BE49-F238E27FC236}">
                <a16:creationId xmlns:a16="http://schemas.microsoft.com/office/drawing/2014/main" id="{0931C93E-A15A-4163-B9FA-273DFC793BA2}"/>
              </a:ext>
            </a:extLst>
          </p:cNvPr>
          <p:cNvSpPr/>
          <p:nvPr/>
        </p:nvSpPr>
        <p:spPr>
          <a:xfrm>
            <a:off x="6240016" y="2509893"/>
            <a:ext cx="595198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TextBox 12">
            <a:extLst>
              <a:ext uri="{FF2B5EF4-FFF2-40B4-BE49-F238E27FC236}">
                <a16:creationId xmlns:a16="http://schemas.microsoft.com/office/drawing/2014/main" id="{A8E73E2B-6EF7-496D-9FEE-AE885CA62F09}"/>
              </a:ext>
            </a:extLst>
          </p:cNvPr>
          <p:cNvSpPr txBox="1"/>
          <p:nvPr/>
        </p:nvSpPr>
        <p:spPr>
          <a:xfrm>
            <a:off x="6422344" y="5217950"/>
            <a:ext cx="2049920" cy="553998"/>
          </a:xfrm>
          <a:prstGeom prst="rect">
            <a:avLst/>
          </a:prstGeom>
          <a:noFill/>
        </p:spPr>
        <p:txBody>
          <a:bodyPr wrap="square" lIns="0" tIns="0" rIns="0" bIns="0" rtlCol="0">
            <a:spAutoFit/>
          </a:bodyPr>
          <a:lstStyle/>
          <a:p>
            <a:pPr algn="r"/>
            <a:r>
              <a:rPr lang="en-US" altLang="ko-KR" sz="1200" dirty="0">
                <a:solidFill>
                  <a:schemeClr val="tx1">
                    <a:lumMod val="75000"/>
                    <a:lumOff val="25000"/>
                  </a:schemeClr>
                </a:solidFill>
              </a:rPr>
              <a:t>Get a modern PowerPoint  Presentation that is beautifully designed. </a:t>
            </a:r>
          </a:p>
        </p:txBody>
      </p:sp>
      <p:sp>
        <p:nvSpPr>
          <p:cNvPr id="14" name="Oval 13">
            <a:extLst>
              <a:ext uri="{FF2B5EF4-FFF2-40B4-BE49-F238E27FC236}">
                <a16:creationId xmlns:a16="http://schemas.microsoft.com/office/drawing/2014/main" id="{E4B31032-A60F-4236-9B5C-E3774F8DA51E}"/>
              </a:ext>
            </a:extLst>
          </p:cNvPr>
          <p:cNvSpPr/>
          <p:nvPr/>
        </p:nvSpPr>
        <p:spPr>
          <a:xfrm>
            <a:off x="8648176" y="5230022"/>
            <a:ext cx="521786" cy="5217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5" name="그룹 6">
            <a:extLst>
              <a:ext uri="{FF2B5EF4-FFF2-40B4-BE49-F238E27FC236}">
                <a16:creationId xmlns:a16="http://schemas.microsoft.com/office/drawing/2014/main" id="{7B471078-77A6-41D4-B16A-87DCD46EE11B}"/>
              </a:ext>
            </a:extLst>
          </p:cNvPr>
          <p:cNvGrpSpPr/>
          <p:nvPr/>
        </p:nvGrpSpPr>
        <p:grpSpPr>
          <a:xfrm>
            <a:off x="9267913" y="5265341"/>
            <a:ext cx="1836000" cy="451147"/>
            <a:chOff x="9267913" y="5380667"/>
            <a:chExt cx="1836000" cy="451147"/>
          </a:xfrm>
        </p:grpSpPr>
        <p:sp>
          <p:nvSpPr>
            <p:cNvPr id="16" name="TextBox 15">
              <a:extLst>
                <a:ext uri="{FF2B5EF4-FFF2-40B4-BE49-F238E27FC236}">
                  <a16:creationId xmlns:a16="http://schemas.microsoft.com/office/drawing/2014/main" id="{0A57F991-302D-4EFA-BBC1-E8BACE2A9976}"/>
                </a:ext>
              </a:extLst>
            </p:cNvPr>
            <p:cNvSpPr txBox="1"/>
            <p:nvPr/>
          </p:nvSpPr>
          <p:spPr>
            <a:xfrm>
              <a:off x="9267913" y="5647148"/>
              <a:ext cx="1836000" cy="184666"/>
            </a:xfrm>
            <a:prstGeom prst="rect">
              <a:avLst/>
            </a:prstGeom>
            <a:noFill/>
          </p:spPr>
          <p:txBody>
            <a:bodyPr wrap="square" lIns="0" tIns="0" rIns="0" bIns="0" rtlCol="0" anchor="ctr">
              <a:spAutoFit/>
            </a:bodyPr>
            <a:lstStyle/>
            <a:p>
              <a:r>
                <a:rPr lang="en-US" altLang="ko-KR" sz="1200" dirty="0">
                  <a:solidFill>
                    <a:schemeClr val="tx1">
                      <a:lumMod val="75000"/>
                      <a:lumOff val="25000"/>
                    </a:schemeClr>
                  </a:solidFill>
                </a:rPr>
                <a:t>Modern PowerPoint </a:t>
              </a:r>
            </a:p>
          </p:txBody>
        </p:sp>
        <p:sp>
          <p:nvSpPr>
            <p:cNvPr id="17" name="TextBox 16">
              <a:extLst>
                <a:ext uri="{FF2B5EF4-FFF2-40B4-BE49-F238E27FC236}">
                  <a16:creationId xmlns:a16="http://schemas.microsoft.com/office/drawing/2014/main" id="{F957CCDC-6C56-49CB-9E7F-4B8737B02A7F}"/>
                </a:ext>
              </a:extLst>
            </p:cNvPr>
            <p:cNvSpPr txBox="1"/>
            <p:nvPr/>
          </p:nvSpPr>
          <p:spPr>
            <a:xfrm>
              <a:off x="9267913" y="5380667"/>
              <a:ext cx="1836000" cy="215444"/>
            </a:xfrm>
            <a:prstGeom prst="rect">
              <a:avLst/>
            </a:prstGeom>
            <a:noFill/>
          </p:spPr>
          <p:txBody>
            <a:bodyPr wrap="square" lIns="0" tIns="0" rIns="0" bIns="0" rtlCol="0" anchor="ctr">
              <a:spAutoFit/>
            </a:bodyPr>
            <a:lstStyle/>
            <a:p>
              <a:r>
                <a:rPr lang="en-US" altLang="ko-KR" sz="1400" b="1" dirty="0">
                  <a:solidFill>
                    <a:schemeClr val="tx1">
                      <a:lumMod val="75000"/>
                      <a:lumOff val="25000"/>
                    </a:schemeClr>
                  </a:solidFill>
                </a:rPr>
                <a:t>MISSION</a:t>
              </a:r>
            </a:p>
          </p:txBody>
        </p:sp>
      </p:grpSp>
      <p:sp>
        <p:nvSpPr>
          <p:cNvPr id="18" name="Oval 17">
            <a:extLst>
              <a:ext uri="{FF2B5EF4-FFF2-40B4-BE49-F238E27FC236}">
                <a16:creationId xmlns:a16="http://schemas.microsoft.com/office/drawing/2014/main" id="{F74414C6-B31E-44A7-B60C-BFA7722A1143}"/>
              </a:ext>
            </a:extLst>
          </p:cNvPr>
          <p:cNvSpPr/>
          <p:nvPr/>
        </p:nvSpPr>
        <p:spPr>
          <a:xfrm>
            <a:off x="8648176" y="3578674"/>
            <a:ext cx="521786" cy="5217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9" name="그룹 7">
            <a:extLst>
              <a:ext uri="{FF2B5EF4-FFF2-40B4-BE49-F238E27FC236}">
                <a16:creationId xmlns:a16="http://schemas.microsoft.com/office/drawing/2014/main" id="{1983CDB1-50B1-4934-B5EF-5812E892EED8}"/>
              </a:ext>
            </a:extLst>
          </p:cNvPr>
          <p:cNvGrpSpPr/>
          <p:nvPr/>
        </p:nvGrpSpPr>
        <p:grpSpPr>
          <a:xfrm>
            <a:off x="9267913" y="3613993"/>
            <a:ext cx="1836000" cy="451147"/>
            <a:chOff x="9267913" y="3529265"/>
            <a:chExt cx="1836000" cy="451147"/>
          </a:xfrm>
        </p:grpSpPr>
        <p:sp>
          <p:nvSpPr>
            <p:cNvPr id="20" name="TextBox 19">
              <a:extLst>
                <a:ext uri="{FF2B5EF4-FFF2-40B4-BE49-F238E27FC236}">
                  <a16:creationId xmlns:a16="http://schemas.microsoft.com/office/drawing/2014/main" id="{1DFAAF6F-AEA7-4EE7-BBAC-B8A2345AA3AB}"/>
                </a:ext>
              </a:extLst>
            </p:cNvPr>
            <p:cNvSpPr txBox="1"/>
            <p:nvPr/>
          </p:nvSpPr>
          <p:spPr>
            <a:xfrm>
              <a:off x="9267913" y="3795746"/>
              <a:ext cx="1836000" cy="184666"/>
            </a:xfrm>
            <a:prstGeom prst="rect">
              <a:avLst/>
            </a:prstGeom>
            <a:noFill/>
          </p:spPr>
          <p:txBody>
            <a:bodyPr wrap="square" lIns="0" tIns="0" rIns="0" bIns="0" rtlCol="0" anchor="ctr">
              <a:spAutoFit/>
            </a:bodyPr>
            <a:lstStyle/>
            <a:p>
              <a:r>
                <a:rPr lang="en-US" altLang="ko-KR" sz="1200" dirty="0">
                  <a:solidFill>
                    <a:schemeClr val="tx1">
                      <a:lumMod val="75000"/>
                      <a:lumOff val="25000"/>
                    </a:schemeClr>
                  </a:solidFill>
                </a:rPr>
                <a:t>Modern PowerPoint </a:t>
              </a:r>
            </a:p>
          </p:txBody>
        </p:sp>
        <p:sp>
          <p:nvSpPr>
            <p:cNvPr id="21" name="TextBox 20">
              <a:extLst>
                <a:ext uri="{FF2B5EF4-FFF2-40B4-BE49-F238E27FC236}">
                  <a16:creationId xmlns:a16="http://schemas.microsoft.com/office/drawing/2014/main" id="{20F12188-D5D8-4A0B-AF70-76919BC4B441}"/>
                </a:ext>
              </a:extLst>
            </p:cNvPr>
            <p:cNvSpPr txBox="1"/>
            <p:nvPr/>
          </p:nvSpPr>
          <p:spPr>
            <a:xfrm>
              <a:off x="9267913" y="3529265"/>
              <a:ext cx="1836000" cy="215444"/>
            </a:xfrm>
            <a:prstGeom prst="rect">
              <a:avLst/>
            </a:prstGeom>
            <a:noFill/>
          </p:spPr>
          <p:txBody>
            <a:bodyPr wrap="square" lIns="0" tIns="0" rIns="0" bIns="0" rtlCol="0" anchor="ctr">
              <a:spAutoFit/>
            </a:bodyPr>
            <a:lstStyle/>
            <a:p>
              <a:r>
                <a:rPr lang="en-US" altLang="ko-KR" sz="1400" b="1" dirty="0">
                  <a:solidFill>
                    <a:schemeClr val="tx1">
                      <a:lumMod val="75000"/>
                      <a:lumOff val="25000"/>
                    </a:schemeClr>
                  </a:solidFill>
                </a:rPr>
                <a:t>MISSION</a:t>
              </a:r>
            </a:p>
          </p:txBody>
        </p:sp>
      </p:grpSp>
      <p:sp>
        <p:nvSpPr>
          <p:cNvPr id="22" name="Oval 21">
            <a:extLst>
              <a:ext uri="{FF2B5EF4-FFF2-40B4-BE49-F238E27FC236}">
                <a16:creationId xmlns:a16="http://schemas.microsoft.com/office/drawing/2014/main" id="{F50ABC72-C02F-4437-A3DE-5FA9C663015E}"/>
              </a:ext>
            </a:extLst>
          </p:cNvPr>
          <p:cNvSpPr/>
          <p:nvPr/>
        </p:nvSpPr>
        <p:spPr>
          <a:xfrm>
            <a:off x="6089796" y="4407576"/>
            <a:ext cx="521786" cy="5217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23" name="그룹 4">
            <a:extLst>
              <a:ext uri="{FF2B5EF4-FFF2-40B4-BE49-F238E27FC236}">
                <a16:creationId xmlns:a16="http://schemas.microsoft.com/office/drawing/2014/main" id="{4BB78BEC-C8FF-4659-AB7F-BE3E0A7B4409}"/>
              </a:ext>
            </a:extLst>
          </p:cNvPr>
          <p:cNvGrpSpPr/>
          <p:nvPr/>
        </p:nvGrpSpPr>
        <p:grpSpPr>
          <a:xfrm>
            <a:off x="4108722" y="4442895"/>
            <a:ext cx="1836000" cy="451147"/>
            <a:chOff x="4108722" y="4448325"/>
            <a:chExt cx="1836000" cy="451147"/>
          </a:xfrm>
        </p:grpSpPr>
        <p:sp>
          <p:nvSpPr>
            <p:cNvPr id="24" name="TextBox 23">
              <a:extLst>
                <a:ext uri="{FF2B5EF4-FFF2-40B4-BE49-F238E27FC236}">
                  <a16:creationId xmlns:a16="http://schemas.microsoft.com/office/drawing/2014/main" id="{83E12FCE-721F-46E9-8AEE-36604F2AAFCF}"/>
                </a:ext>
              </a:extLst>
            </p:cNvPr>
            <p:cNvSpPr txBox="1"/>
            <p:nvPr/>
          </p:nvSpPr>
          <p:spPr>
            <a:xfrm>
              <a:off x="4108722" y="4714806"/>
              <a:ext cx="1836000" cy="184666"/>
            </a:xfrm>
            <a:prstGeom prst="rect">
              <a:avLst/>
            </a:prstGeom>
            <a:noFill/>
          </p:spPr>
          <p:txBody>
            <a:bodyPr wrap="square" lIns="0" tIns="0" rIns="0" bIns="0" rtlCol="0" anchor="ctr">
              <a:spAutoFit/>
            </a:bodyPr>
            <a:lstStyle/>
            <a:p>
              <a:pPr algn="r"/>
              <a:r>
                <a:rPr lang="en-US" altLang="ko-KR" sz="1200" dirty="0">
                  <a:solidFill>
                    <a:schemeClr val="tx1">
                      <a:lumMod val="75000"/>
                      <a:lumOff val="25000"/>
                    </a:schemeClr>
                  </a:solidFill>
                </a:rPr>
                <a:t>Modern PowerPoint </a:t>
              </a:r>
            </a:p>
          </p:txBody>
        </p:sp>
        <p:sp>
          <p:nvSpPr>
            <p:cNvPr id="25" name="TextBox 24">
              <a:extLst>
                <a:ext uri="{FF2B5EF4-FFF2-40B4-BE49-F238E27FC236}">
                  <a16:creationId xmlns:a16="http://schemas.microsoft.com/office/drawing/2014/main" id="{BAFE8E7A-DFF9-4BDD-A8D6-A5FBDAC12A7B}"/>
                </a:ext>
              </a:extLst>
            </p:cNvPr>
            <p:cNvSpPr txBox="1"/>
            <p:nvPr/>
          </p:nvSpPr>
          <p:spPr>
            <a:xfrm>
              <a:off x="4108722" y="4448325"/>
              <a:ext cx="1836000" cy="215444"/>
            </a:xfrm>
            <a:prstGeom prst="rect">
              <a:avLst/>
            </a:prstGeom>
            <a:noFill/>
          </p:spPr>
          <p:txBody>
            <a:bodyPr wrap="square" lIns="0" tIns="0" rIns="0" bIns="0" rtlCol="0" anchor="ctr">
              <a:spAutoFit/>
            </a:bodyPr>
            <a:lstStyle/>
            <a:p>
              <a:pPr algn="r"/>
              <a:r>
                <a:rPr lang="en-US" altLang="ko-KR" sz="1400" b="1" dirty="0">
                  <a:solidFill>
                    <a:schemeClr val="tx1">
                      <a:lumMod val="75000"/>
                      <a:lumOff val="25000"/>
                    </a:schemeClr>
                  </a:solidFill>
                </a:rPr>
                <a:t>MISSION</a:t>
              </a:r>
            </a:p>
          </p:txBody>
        </p:sp>
      </p:grpSp>
      <p:sp>
        <p:nvSpPr>
          <p:cNvPr id="26" name="Oval 25">
            <a:extLst>
              <a:ext uri="{FF2B5EF4-FFF2-40B4-BE49-F238E27FC236}">
                <a16:creationId xmlns:a16="http://schemas.microsoft.com/office/drawing/2014/main" id="{346789AF-45C9-403F-A5BA-BD84B082B453}"/>
              </a:ext>
            </a:extLst>
          </p:cNvPr>
          <p:cNvSpPr/>
          <p:nvPr/>
        </p:nvSpPr>
        <p:spPr>
          <a:xfrm>
            <a:off x="6076708" y="2753000"/>
            <a:ext cx="521786" cy="5217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27" name="그룹 3">
            <a:extLst>
              <a:ext uri="{FF2B5EF4-FFF2-40B4-BE49-F238E27FC236}">
                <a16:creationId xmlns:a16="http://schemas.microsoft.com/office/drawing/2014/main" id="{E224983B-EA16-42CF-B7E3-55E624225D6A}"/>
              </a:ext>
            </a:extLst>
          </p:cNvPr>
          <p:cNvGrpSpPr/>
          <p:nvPr/>
        </p:nvGrpSpPr>
        <p:grpSpPr>
          <a:xfrm>
            <a:off x="4108722" y="2788319"/>
            <a:ext cx="1836000" cy="451147"/>
            <a:chOff x="4108722" y="2600500"/>
            <a:chExt cx="1836000" cy="451147"/>
          </a:xfrm>
        </p:grpSpPr>
        <p:sp>
          <p:nvSpPr>
            <p:cNvPr id="28" name="TextBox 27">
              <a:extLst>
                <a:ext uri="{FF2B5EF4-FFF2-40B4-BE49-F238E27FC236}">
                  <a16:creationId xmlns:a16="http://schemas.microsoft.com/office/drawing/2014/main" id="{BDB6E216-28E8-4625-8411-515A2620CF55}"/>
                </a:ext>
              </a:extLst>
            </p:cNvPr>
            <p:cNvSpPr txBox="1"/>
            <p:nvPr/>
          </p:nvSpPr>
          <p:spPr>
            <a:xfrm>
              <a:off x="4108722" y="2866981"/>
              <a:ext cx="1836000" cy="184666"/>
            </a:xfrm>
            <a:prstGeom prst="rect">
              <a:avLst/>
            </a:prstGeom>
            <a:noFill/>
          </p:spPr>
          <p:txBody>
            <a:bodyPr wrap="square" lIns="0" tIns="0" rIns="0" bIns="0" rtlCol="0" anchor="ctr">
              <a:spAutoFit/>
            </a:bodyPr>
            <a:lstStyle/>
            <a:p>
              <a:pPr algn="r"/>
              <a:r>
                <a:rPr lang="en-US" altLang="ko-KR" sz="1200" dirty="0">
                  <a:solidFill>
                    <a:schemeClr val="tx1">
                      <a:lumMod val="75000"/>
                      <a:lumOff val="25000"/>
                    </a:schemeClr>
                  </a:solidFill>
                </a:rPr>
                <a:t>Modern PowerPoint </a:t>
              </a:r>
            </a:p>
          </p:txBody>
        </p:sp>
        <p:sp>
          <p:nvSpPr>
            <p:cNvPr id="29" name="TextBox 28">
              <a:extLst>
                <a:ext uri="{FF2B5EF4-FFF2-40B4-BE49-F238E27FC236}">
                  <a16:creationId xmlns:a16="http://schemas.microsoft.com/office/drawing/2014/main" id="{CAA4E6EF-27A6-4E45-B264-BAA29B2F0982}"/>
                </a:ext>
              </a:extLst>
            </p:cNvPr>
            <p:cNvSpPr txBox="1"/>
            <p:nvPr/>
          </p:nvSpPr>
          <p:spPr>
            <a:xfrm>
              <a:off x="4108722" y="2600500"/>
              <a:ext cx="1836000" cy="215444"/>
            </a:xfrm>
            <a:prstGeom prst="rect">
              <a:avLst/>
            </a:prstGeom>
            <a:noFill/>
          </p:spPr>
          <p:txBody>
            <a:bodyPr wrap="square" lIns="0" tIns="0" rIns="0" bIns="0" rtlCol="0" anchor="ctr">
              <a:spAutoFit/>
            </a:bodyPr>
            <a:lstStyle/>
            <a:p>
              <a:pPr algn="r"/>
              <a:r>
                <a:rPr lang="en-US" altLang="ko-KR" sz="1400" b="1" dirty="0">
                  <a:solidFill>
                    <a:schemeClr val="tx1">
                      <a:lumMod val="75000"/>
                      <a:lumOff val="25000"/>
                    </a:schemeClr>
                  </a:solidFill>
                </a:rPr>
                <a:t>MISSION</a:t>
              </a:r>
            </a:p>
          </p:txBody>
        </p:sp>
      </p:grpSp>
      <p:sp>
        <p:nvSpPr>
          <p:cNvPr id="30" name="Oval 29">
            <a:extLst>
              <a:ext uri="{FF2B5EF4-FFF2-40B4-BE49-F238E27FC236}">
                <a16:creationId xmlns:a16="http://schemas.microsoft.com/office/drawing/2014/main" id="{453C5F97-BECD-437F-97EC-77F2F77DA535}"/>
              </a:ext>
            </a:extLst>
          </p:cNvPr>
          <p:cNvSpPr/>
          <p:nvPr/>
        </p:nvSpPr>
        <p:spPr>
          <a:xfrm>
            <a:off x="8634580" y="2345988"/>
            <a:ext cx="521786" cy="5217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31" name="그룹 11">
            <a:extLst>
              <a:ext uri="{FF2B5EF4-FFF2-40B4-BE49-F238E27FC236}">
                <a16:creationId xmlns:a16="http://schemas.microsoft.com/office/drawing/2014/main" id="{DB4480BE-62F8-4E89-84F4-3F0BF943710D}"/>
              </a:ext>
            </a:extLst>
          </p:cNvPr>
          <p:cNvGrpSpPr/>
          <p:nvPr/>
        </p:nvGrpSpPr>
        <p:grpSpPr>
          <a:xfrm>
            <a:off x="7971100" y="1810321"/>
            <a:ext cx="1837329" cy="454065"/>
            <a:chOff x="8028249" y="1638871"/>
            <a:chExt cx="1837329" cy="454065"/>
          </a:xfrm>
        </p:grpSpPr>
        <p:sp>
          <p:nvSpPr>
            <p:cNvPr id="32" name="TextBox 31">
              <a:extLst>
                <a:ext uri="{FF2B5EF4-FFF2-40B4-BE49-F238E27FC236}">
                  <a16:creationId xmlns:a16="http://schemas.microsoft.com/office/drawing/2014/main" id="{68196E86-8255-430D-B183-A2F828A02FD3}"/>
                </a:ext>
              </a:extLst>
            </p:cNvPr>
            <p:cNvSpPr txBox="1"/>
            <p:nvPr/>
          </p:nvSpPr>
          <p:spPr>
            <a:xfrm>
              <a:off x="8029577" y="1908270"/>
              <a:ext cx="1836001" cy="184666"/>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Modern PowerPoint </a:t>
              </a:r>
            </a:p>
          </p:txBody>
        </p:sp>
        <p:sp>
          <p:nvSpPr>
            <p:cNvPr id="33" name="TextBox 32">
              <a:extLst>
                <a:ext uri="{FF2B5EF4-FFF2-40B4-BE49-F238E27FC236}">
                  <a16:creationId xmlns:a16="http://schemas.microsoft.com/office/drawing/2014/main" id="{CB6D0EA0-878E-4E09-8447-85D9CEDF2816}"/>
                </a:ext>
              </a:extLst>
            </p:cNvPr>
            <p:cNvSpPr txBox="1"/>
            <p:nvPr/>
          </p:nvSpPr>
          <p:spPr>
            <a:xfrm>
              <a:off x="8028249" y="1638871"/>
              <a:ext cx="1836000" cy="215444"/>
            </a:xfrm>
            <a:prstGeom prst="rect">
              <a:avLst/>
            </a:prstGeom>
            <a:noFill/>
          </p:spPr>
          <p:txBody>
            <a:bodyPr wrap="square" lIns="0" tIns="0" rIns="0" bIns="0" rtlCol="0">
              <a:spAutoFit/>
            </a:bodyPr>
            <a:lstStyle/>
            <a:p>
              <a:pPr algn="ctr"/>
              <a:r>
                <a:rPr lang="en-US" altLang="ko-KR" sz="1400" b="1" dirty="0">
                  <a:solidFill>
                    <a:schemeClr val="accent1"/>
                  </a:solidFill>
                </a:rPr>
                <a:t>MISSION</a:t>
              </a:r>
            </a:p>
          </p:txBody>
        </p:sp>
      </p:grpSp>
      <p:sp>
        <p:nvSpPr>
          <p:cNvPr id="38" name="TextBox 37">
            <a:extLst>
              <a:ext uri="{FF2B5EF4-FFF2-40B4-BE49-F238E27FC236}">
                <a16:creationId xmlns:a16="http://schemas.microsoft.com/office/drawing/2014/main" id="{75B76D4E-8423-4CF3-BA0A-523E089AC23B}"/>
              </a:ext>
            </a:extLst>
          </p:cNvPr>
          <p:cNvSpPr txBox="1"/>
          <p:nvPr/>
        </p:nvSpPr>
        <p:spPr>
          <a:xfrm>
            <a:off x="910095" y="3665389"/>
            <a:ext cx="2345404" cy="923330"/>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a:t>
            </a:r>
          </a:p>
        </p:txBody>
      </p:sp>
      <p:sp>
        <p:nvSpPr>
          <p:cNvPr id="43" name="Rounded Rectangle 25">
            <a:extLst>
              <a:ext uri="{FF2B5EF4-FFF2-40B4-BE49-F238E27FC236}">
                <a16:creationId xmlns:a16="http://schemas.microsoft.com/office/drawing/2014/main" id="{E7703212-BFA1-45AA-A267-7697C494C1BD}"/>
              </a:ext>
            </a:extLst>
          </p:cNvPr>
          <p:cNvSpPr/>
          <p:nvPr/>
        </p:nvSpPr>
        <p:spPr>
          <a:xfrm>
            <a:off x="7430192" y="6278950"/>
            <a:ext cx="315203" cy="23099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TextBox 44">
            <a:extLst>
              <a:ext uri="{FF2B5EF4-FFF2-40B4-BE49-F238E27FC236}">
                <a16:creationId xmlns:a16="http://schemas.microsoft.com/office/drawing/2014/main" id="{C7F88C65-A059-4F8A-9FB1-7922E71A7EF2}"/>
              </a:ext>
            </a:extLst>
          </p:cNvPr>
          <p:cNvSpPr txBox="1"/>
          <p:nvPr/>
        </p:nvSpPr>
        <p:spPr>
          <a:xfrm>
            <a:off x="775828" y="1990976"/>
            <a:ext cx="3325468" cy="1200329"/>
          </a:xfrm>
          <a:prstGeom prst="rect">
            <a:avLst/>
          </a:prstGeom>
          <a:noFill/>
        </p:spPr>
        <p:txBody>
          <a:bodyPr wrap="square" rtlCol="0" anchor="ctr">
            <a:spAutoFit/>
          </a:bodyPr>
          <a:lstStyle/>
          <a:p>
            <a:r>
              <a:rPr lang="en-GB" altLang="ko-KR" sz="2400" dirty="0">
                <a:solidFill>
                  <a:schemeClr val="bg1"/>
                </a:solidFill>
                <a:cs typeface="Arial" pitchFamily="34" charset="0"/>
              </a:rPr>
              <a:t>ALLPPT Layout</a:t>
            </a:r>
          </a:p>
          <a:p>
            <a:r>
              <a:rPr lang="en-GB" altLang="ko-KR" sz="2400" dirty="0">
                <a:solidFill>
                  <a:schemeClr val="bg1"/>
                </a:solidFill>
                <a:cs typeface="Arial" pitchFamily="34" charset="0"/>
              </a:rPr>
              <a:t>Clean Text Slide for your Presentation</a:t>
            </a:r>
            <a:endParaRPr lang="ko-KR" altLang="en-US" sz="2400" dirty="0">
              <a:solidFill>
                <a:schemeClr val="bg1"/>
              </a:solidFill>
              <a:cs typeface="Arial" pitchFamily="34" charset="0"/>
            </a:endParaRPr>
          </a:p>
        </p:txBody>
      </p:sp>
      <p:grpSp>
        <p:nvGrpSpPr>
          <p:cNvPr id="46" name="Group 45">
            <a:extLst>
              <a:ext uri="{FF2B5EF4-FFF2-40B4-BE49-F238E27FC236}">
                <a16:creationId xmlns:a16="http://schemas.microsoft.com/office/drawing/2014/main" id="{AD52020E-F5F8-4A57-8F43-E15318C02713}"/>
              </a:ext>
            </a:extLst>
          </p:cNvPr>
          <p:cNvGrpSpPr/>
          <p:nvPr/>
        </p:nvGrpSpPr>
        <p:grpSpPr>
          <a:xfrm rot="2722666">
            <a:off x="8828312" y="3664169"/>
            <a:ext cx="216380" cy="354948"/>
            <a:chOff x="7997054" y="1606357"/>
            <a:chExt cx="796901" cy="1307232"/>
          </a:xfrm>
          <a:solidFill>
            <a:schemeClr val="bg1"/>
          </a:solidFill>
        </p:grpSpPr>
        <p:sp>
          <p:nvSpPr>
            <p:cNvPr id="47" name="Freeform: Shape 46">
              <a:extLst>
                <a:ext uri="{FF2B5EF4-FFF2-40B4-BE49-F238E27FC236}">
                  <a16:creationId xmlns:a16="http://schemas.microsoft.com/office/drawing/2014/main" id="{C4C60A34-D99A-41C0-BF1E-9769963A7902}"/>
                </a:ext>
              </a:extLst>
            </p:cNvPr>
            <p:cNvSpPr/>
            <p:nvPr/>
          </p:nvSpPr>
          <p:spPr>
            <a:xfrm>
              <a:off x="8198011" y="1606357"/>
              <a:ext cx="595944" cy="1307232"/>
            </a:xfrm>
            <a:custGeom>
              <a:avLst/>
              <a:gdLst>
                <a:gd name="connsiteX0" fmla="*/ 100198 w 595944"/>
                <a:gd name="connsiteY0" fmla="*/ 29076 h 1307232"/>
                <a:gd name="connsiteX1" fmla="*/ 148258 w 595944"/>
                <a:gd name="connsiteY1" fmla="*/ 540435 h 1307232"/>
                <a:gd name="connsiteX2" fmla="*/ 423161 w 595944"/>
                <a:gd name="connsiteY2" fmla="*/ 1178672 h 1307232"/>
                <a:gd name="connsiteX3" fmla="*/ 523126 w 595944"/>
                <a:gd name="connsiteY3" fmla="*/ 1278637 h 1307232"/>
                <a:gd name="connsiteX4" fmla="*/ 575031 w 595944"/>
                <a:gd name="connsiteY4" fmla="*/ 1145991 h 1307232"/>
                <a:gd name="connsiteX5" fmla="*/ 303972 w 595944"/>
                <a:gd name="connsiteY5" fmla="*/ 513521 h 1307232"/>
                <a:gd name="connsiteX6" fmla="*/ 169404 w 595944"/>
                <a:gd name="connsiteY6" fmla="*/ 267454 h 1307232"/>
                <a:gd name="connsiteX7" fmla="*/ 100198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grpFill/>
            <a:ln w="19209"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27D7F710-E0CE-4DFD-A4CA-B402C874958C}"/>
                </a:ext>
              </a:extLst>
            </p:cNvPr>
            <p:cNvSpPr/>
            <p:nvPr/>
          </p:nvSpPr>
          <p:spPr>
            <a:xfrm>
              <a:off x="7997054" y="1606357"/>
              <a:ext cx="595944" cy="1307232"/>
            </a:xfrm>
            <a:custGeom>
              <a:avLst/>
              <a:gdLst>
                <a:gd name="connsiteX0" fmla="*/ 504929 w 595944"/>
                <a:gd name="connsiteY0" fmla="*/ 29076 h 1307232"/>
                <a:gd name="connsiteX1" fmla="*/ 456869 w 595944"/>
                <a:gd name="connsiteY1" fmla="*/ 540435 h 1307232"/>
                <a:gd name="connsiteX2" fmla="*/ 181966 w 595944"/>
                <a:gd name="connsiteY2" fmla="*/ 1178672 h 1307232"/>
                <a:gd name="connsiteX3" fmla="*/ 82001 w 595944"/>
                <a:gd name="connsiteY3" fmla="*/ 1278637 h 1307232"/>
                <a:gd name="connsiteX4" fmla="*/ 30096 w 595944"/>
                <a:gd name="connsiteY4" fmla="*/ 1145991 h 1307232"/>
                <a:gd name="connsiteX5" fmla="*/ 301154 w 595944"/>
                <a:gd name="connsiteY5" fmla="*/ 513521 h 1307232"/>
                <a:gd name="connsiteX6" fmla="*/ 435722 w 595944"/>
                <a:gd name="connsiteY6" fmla="*/ 267454 h 1307232"/>
                <a:gd name="connsiteX7" fmla="*/ 504929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grpFill/>
            <a:ln w="19209"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3C755D26-FF41-4ACC-9E10-98EEE47FDA5B}"/>
                </a:ext>
              </a:extLst>
            </p:cNvPr>
            <p:cNvSpPr/>
            <p:nvPr/>
          </p:nvSpPr>
          <p:spPr>
            <a:xfrm>
              <a:off x="8324882" y="1938932"/>
              <a:ext cx="134568" cy="134568"/>
            </a:xfrm>
            <a:custGeom>
              <a:avLst/>
              <a:gdLst>
                <a:gd name="connsiteX0" fmla="*/ 121352 w 134568"/>
                <a:gd name="connsiteY0" fmla="*/ 75214 h 134568"/>
                <a:gd name="connsiteX1" fmla="*/ 75214 w 134568"/>
                <a:gd name="connsiteY1" fmla="*/ 121352 h 134568"/>
                <a:gd name="connsiteX2" fmla="*/ 29077 w 134568"/>
                <a:gd name="connsiteY2" fmla="*/ 75214 h 134568"/>
                <a:gd name="connsiteX3" fmla="*/ 75214 w 134568"/>
                <a:gd name="connsiteY3" fmla="*/ 29076 h 134568"/>
                <a:gd name="connsiteX4" fmla="*/ 121352 w 134568"/>
                <a:gd name="connsiteY4" fmla="*/ 75214 h 13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8" h="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grpFill/>
            <a:ln w="19209"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74DB72D2-5167-4EBD-871C-5083F72461A4}"/>
                </a:ext>
              </a:extLst>
            </p:cNvPr>
            <p:cNvSpPr/>
            <p:nvPr/>
          </p:nvSpPr>
          <p:spPr>
            <a:xfrm>
              <a:off x="8013970" y="2257330"/>
              <a:ext cx="288360" cy="634392"/>
            </a:xfrm>
            <a:custGeom>
              <a:avLst/>
              <a:gdLst>
                <a:gd name="connsiteX0" fmla="*/ 193887 w 288360"/>
                <a:gd name="connsiteY0" fmla="*/ 14418 h 634392"/>
                <a:gd name="connsiteX1" fmla="*/ 15103 w 288360"/>
                <a:gd name="connsiteY1" fmla="*/ 496940 h 634392"/>
                <a:gd name="connsiteX2" fmla="*/ 67008 w 288360"/>
                <a:gd name="connsiteY2" fmla="*/ 629586 h 634392"/>
                <a:gd name="connsiteX3" fmla="*/ 166972 w 288360"/>
                <a:gd name="connsiteY3" fmla="*/ 529621 h 634392"/>
                <a:gd name="connsiteX4" fmla="*/ 282316 w 288360"/>
                <a:gd name="connsiteY4" fmla="*/ 135529 h 634392"/>
                <a:gd name="connsiteX5" fmla="*/ 193887 w 288360"/>
                <a:gd name="connsiteY5" fmla="*/ 14418 h 6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34392">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CB4473D-AC99-4D84-8F9D-FBC0842B2D05}"/>
                </a:ext>
              </a:extLst>
            </p:cNvPr>
            <p:cNvSpPr/>
            <p:nvPr/>
          </p:nvSpPr>
          <p:spPr>
            <a:xfrm>
              <a:off x="8489488" y="2284243"/>
              <a:ext cx="288360" cy="615168"/>
            </a:xfrm>
            <a:custGeom>
              <a:avLst/>
              <a:gdLst>
                <a:gd name="connsiteX0" fmla="*/ 122073 w 288360"/>
                <a:gd name="connsiteY0" fmla="*/ 14418 h 615168"/>
                <a:gd name="connsiteX1" fmla="*/ 14418 w 288360"/>
                <a:gd name="connsiteY1" fmla="*/ 108616 h 615168"/>
                <a:gd name="connsiteX2" fmla="*/ 129762 w 288360"/>
                <a:gd name="connsiteY2" fmla="*/ 502708 h 615168"/>
                <a:gd name="connsiteX3" fmla="*/ 229727 w 288360"/>
                <a:gd name="connsiteY3" fmla="*/ 602673 h 615168"/>
                <a:gd name="connsiteX4" fmla="*/ 281632 w 288360"/>
                <a:gd name="connsiteY4" fmla="*/ 470027 h 615168"/>
                <a:gd name="connsiteX5" fmla="*/ 122073 w 288360"/>
                <a:gd name="connsiteY5" fmla="*/ 14418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15168">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grpFill/>
            <a:ln w="9525" cap="flat">
              <a:noFill/>
              <a:prstDash val="solid"/>
              <a:miter/>
            </a:ln>
          </p:spPr>
          <p:txBody>
            <a:bodyPr rtlCol="0" anchor="ctr"/>
            <a:lstStyle/>
            <a:p>
              <a:endParaRPr lang="en-US" dirty="0"/>
            </a:p>
          </p:txBody>
        </p:sp>
      </p:grpSp>
      <p:grpSp>
        <p:nvGrpSpPr>
          <p:cNvPr id="52" name="Group 51">
            <a:extLst>
              <a:ext uri="{FF2B5EF4-FFF2-40B4-BE49-F238E27FC236}">
                <a16:creationId xmlns:a16="http://schemas.microsoft.com/office/drawing/2014/main" id="{C1E38C3E-34ED-4646-BCB5-9890EBECC827}"/>
              </a:ext>
            </a:extLst>
          </p:cNvPr>
          <p:cNvGrpSpPr/>
          <p:nvPr/>
        </p:nvGrpSpPr>
        <p:grpSpPr>
          <a:xfrm rot="2218954">
            <a:off x="6226852" y="2821227"/>
            <a:ext cx="174044" cy="384710"/>
            <a:chOff x="9501391" y="4122779"/>
            <a:chExt cx="922752" cy="2039667"/>
          </a:xfrm>
          <a:solidFill>
            <a:schemeClr val="bg1"/>
          </a:solidFill>
        </p:grpSpPr>
        <p:sp>
          <p:nvSpPr>
            <p:cNvPr id="53" name="Freeform: Shape 52">
              <a:extLst>
                <a:ext uri="{FF2B5EF4-FFF2-40B4-BE49-F238E27FC236}">
                  <a16:creationId xmlns:a16="http://schemas.microsoft.com/office/drawing/2014/main" id="{63838180-9CD6-47B6-BC9A-5E33DBABB111}"/>
                </a:ext>
              </a:extLst>
            </p:cNvPr>
            <p:cNvSpPr/>
            <p:nvPr/>
          </p:nvSpPr>
          <p:spPr>
            <a:xfrm>
              <a:off x="9501391" y="4122779"/>
              <a:ext cx="922752" cy="999648"/>
            </a:xfrm>
            <a:custGeom>
              <a:avLst/>
              <a:gdLst>
                <a:gd name="connsiteX0" fmla="*/ 907614 w 922752"/>
                <a:gd name="connsiteY0" fmla="*/ 924915 h 999648"/>
                <a:gd name="connsiteX1" fmla="*/ 898002 w 922752"/>
                <a:gd name="connsiteY1" fmla="*/ 957596 h 999648"/>
                <a:gd name="connsiteX2" fmla="*/ 842252 w 922752"/>
                <a:gd name="connsiteY2" fmla="*/ 986432 h 999648"/>
                <a:gd name="connsiteX3" fmla="*/ 94438 w 922752"/>
                <a:gd name="connsiteY3" fmla="*/ 986432 h 999648"/>
                <a:gd name="connsiteX4" fmla="*/ 38688 w 922752"/>
                <a:gd name="connsiteY4" fmla="*/ 957596 h 999648"/>
                <a:gd name="connsiteX5" fmla="*/ 29076 w 922752"/>
                <a:gd name="connsiteY5" fmla="*/ 924915 h 999648"/>
                <a:gd name="connsiteX6" fmla="*/ 34843 w 922752"/>
                <a:gd name="connsiteY6" fmla="*/ 898001 h 999648"/>
                <a:gd name="connsiteX7" fmla="*/ 407789 w 922752"/>
                <a:gd name="connsiteY7" fmla="*/ 65602 h 999648"/>
                <a:gd name="connsiteX8" fmla="*/ 467383 w 922752"/>
                <a:gd name="connsiteY8" fmla="*/ 29076 h 999648"/>
                <a:gd name="connsiteX9" fmla="*/ 526979 w 922752"/>
                <a:gd name="connsiteY9" fmla="*/ 65602 h 999648"/>
                <a:gd name="connsiteX10" fmla="*/ 899924 w 922752"/>
                <a:gd name="connsiteY10" fmla="*/ 898001 h 999648"/>
                <a:gd name="connsiteX11" fmla="*/ 907614 w 922752"/>
                <a:gd name="connsiteY11" fmla="*/ 924915 h 9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752" h="999648">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grpFill/>
            <a:ln w="19209"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67F4590-72AA-47F6-8C00-E828B7FF299A}"/>
                </a:ext>
              </a:extLst>
            </p:cNvPr>
            <p:cNvSpPr/>
            <p:nvPr/>
          </p:nvSpPr>
          <p:spPr>
            <a:xfrm>
              <a:off x="9912785" y="4907118"/>
              <a:ext cx="115344" cy="480600"/>
            </a:xfrm>
            <a:custGeom>
              <a:avLst/>
              <a:gdLst>
                <a:gd name="connsiteX0" fmla="*/ 29076 w 115344"/>
                <a:gd name="connsiteY0" fmla="*/ 57912 h 480600"/>
                <a:gd name="connsiteX1" fmla="*/ 29076 w 115344"/>
                <a:gd name="connsiteY1" fmla="*/ 457772 h 480600"/>
                <a:gd name="connsiteX2" fmla="*/ 88671 w 115344"/>
                <a:gd name="connsiteY2" fmla="*/ 457772 h 480600"/>
                <a:gd name="connsiteX3" fmla="*/ 88671 w 115344"/>
                <a:gd name="connsiteY3" fmla="*/ 57912 h 480600"/>
                <a:gd name="connsiteX4" fmla="*/ 59835 w 115344"/>
                <a:gd name="connsiteY4" fmla="*/ 29076 h 480600"/>
                <a:gd name="connsiteX5" fmla="*/ 29076 w 115344"/>
                <a:gd name="connsiteY5" fmla="*/ 57912 h 48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4" h="480600">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grpFill/>
            <a:ln w="19209"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5C6A14E4-5C91-48AD-AFE8-A56A104AE5AE}"/>
                </a:ext>
              </a:extLst>
            </p:cNvPr>
            <p:cNvSpPr/>
            <p:nvPr/>
          </p:nvSpPr>
          <p:spPr>
            <a:xfrm>
              <a:off x="9839425" y="5355038"/>
              <a:ext cx="249912" cy="807408"/>
            </a:xfrm>
            <a:custGeom>
              <a:avLst/>
              <a:gdLst>
                <a:gd name="connsiteX0" fmla="*/ 233159 w 249912"/>
                <a:gd name="connsiteY0" fmla="*/ 86748 h 807408"/>
                <a:gd name="connsiteX1" fmla="*/ 200478 w 249912"/>
                <a:gd name="connsiteY1" fmla="*/ 29076 h 807408"/>
                <a:gd name="connsiteX2" fmla="*/ 131272 w 249912"/>
                <a:gd name="connsiteY2" fmla="*/ 29076 h 807408"/>
                <a:gd name="connsiteX3" fmla="*/ 62065 w 249912"/>
                <a:gd name="connsiteY3" fmla="*/ 29076 h 807408"/>
                <a:gd name="connsiteX4" fmla="*/ 29385 w 249912"/>
                <a:gd name="connsiteY4" fmla="*/ 86748 h 807408"/>
                <a:gd name="connsiteX5" fmla="*/ 35152 w 249912"/>
                <a:gd name="connsiteY5" fmla="*/ 698072 h 807408"/>
                <a:gd name="connsiteX6" fmla="*/ 131272 w 249912"/>
                <a:gd name="connsiteY6" fmla="*/ 778812 h 807408"/>
                <a:gd name="connsiteX7" fmla="*/ 227392 w 249912"/>
                <a:gd name="connsiteY7" fmla="*/ 698072 h 807408"/>
                <a:gd name="connsiteX8" fmla="*/ 233159 w 249912"/>
                <a:gd name="connsiteY8" fmla="*/ 86748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12" h="807408">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grpFill/>
            <a:ln w="19209"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AE325276-DD5B-4BC1-AFAC-0E1A8B18631E}"/>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29A407BC-C38A-4E28-BDE6-600DCAE2EEF2}"/>
                </a:ext>
              </a:extLst>
            </p:cNvPr>
            <p:cNvSpPr/>
            <p:nvPr/>
          </p:nvSpPr>
          <p:spPr>
            <a:xfrm>
              <a:off x="9882026" y="5328124"/>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1C334CE-9A52-4053-A114-5C60054C1C2D}"/>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grpSp>
      <p:grpSp>
        <p:nvGrpSpPr>
          <p:cNvPr id="59" name="Group 58">
            <a:extLst>
              <a:ext uri="{FF2B5EF4-FFF2-40B4-BE49-F238E27FC236}">
                <a16:creationId xmlns:a16="http://schemas.microsoft.com/office/drawing/2014/main" id="{1A6E51B6-C14F-4A76-9F79-56B0DFF21B7A}"/>
              </a:ext>
            </a:extLst>
          </p:cNvPr>
          <p:cNvGrpSpPr/>
          <p:nvPr/>
        </p:nvGrpSpPr>
        <p:grpSpPr>
          <a:xfrm rot="2078969">
            <a:off x="8799974" y="2432793"/>
            <a:ext cx="205289" cy="336527"/>
            <a:chOff x="8457528" y="4216977"/>
            <a:chExt cx="1076544" cy="1764763"/>
          </a:xfrm>
          <a:solidFill>
            <a:schemeClr val="bg1"/>
          </a:solidFill>
        </p:grpSpPr>
        <p:sp>
          <p:nvSpPr>
            <p:cNvPr id="60" name="Freeform: Shape 59">
              <a:extLst>
                <a:ext uri="{FF2B5EF4-FFF2-40B4-BE49-F238E27FC236}">
                  <a16:creationId xmlns:a16="http://schemas.microsoft.com/office/drawing/2014/main" id="{CB6D7AA7-91AA-4090-8558-53A9CD9FF108}"/>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grpFill/>
            <a:ln w="19209"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8E69F70D-F5DD-407E-B5DC-A3FB48C2D8BC}"/>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grpFill/>
            <a:ln w="19209" cap="flat">
              <a:noFill/>
              <a:prstDash val="solid"/>
              <a:miter/>
            </a:ln>
          </p:spPr>
          <p:txBody>
            <a:bodyPr rtlCol="0" anchor="ctr"/>
            <a:lstStyle/>
            <a:p>
              <a:endParaRPr lang="en-US" dirty="0"/>
            </a:p>
          </p:txBody>
        </p:sp>
      </p:grpSp>
      <p:grpSp>
        <p:nvGrpSpPr>
          <p:cNvPr id="62" name="Group 61">
            <a:extLst>
              <a:ext uri="{FF2B5EF4-FFF2-40B4-BE49-F238E27FC236}">
                <a16:creationId xmlns:a16="http://schemas.microsoft.com/office/drawing/2014/main" id="{92ED7C32-5686-4C71-85CC-EE3D0852E3FE}"/>
              </a:ext>
            </a:extLst>
          </p:cNvPr>
          <p:cNvGrpSpPr/>
          <p:nvPr/>
        </p:nvGrpSpPr>
        <p:grpSpPr>
          <a:xfrm rot="3120492">
            <a:off x="8765327" y="5270881"/>
            <a:ext cx="244172" cy="416412"/>
            <a:chOff x="4877940" y="1698632"/>
            <a:chExt cx="711288" cy="1213035"/>
          </a:xfrm>
          <a:solidFill>
            <a:schemeClr val="bg1"/>
          </a:solidFill>
        </p:grpSpPr>
        <p:sp>
          <p:nvSpPr>
            <p:cNvPr id="63" name="Freeform: Shape 62">
              <a:extLst>
                <a:ext uri="{FF2B5EF4-FFF2-40B4-BE49-F238E27FC236}">
                  <a16:creationId xmlns:a16="http://schemas.microsoft.com/office/drawing/2014/main" id="{6FDE0B8A-D209-4462-9388-377FB8666257}"/>
                </a:ext>
              </a:extLst>
            </p:cNvPr>
            <p:cNvSpPr/>
            <p:nvPr/>
          </p:nvSpPr>
          <p:spPr>
            <a:xfrm>
              <a:off x="4877940" y="1700555"/>
              <a:ext cx="692064" cy="1211112"/>
            </a:xfrm>
            <a:custGeom>
              <a:avLst/>
              <a:gdLst>
                <a:gd name="connsiteX0" fmla="*/ 653934 w 692064"/>
                <a:gd name="connsiteY0" fmla="*/ 29076 h 1211112"/>
                <a:gd name="connsiteX1" fmla="*/ 584728 w 692064"/>
                <a:gd name="connsiteY1" fmla="*/ 29076 h 1211112"/>
                <a:gd name="connsiteX2" fmla="*/ 559737 w 692064"/>
                <a:gd name="connsiteY2" fmla="*/ 65602 h 1211112"/>
                <a:gd name="connsiteX3" fmla="*/ 521289 w 692064"/>
                <a:gd name="connsiteY3" fmla="*/ 65602 h 1211112"/>
                <a:gd name="connsiteX4" fmla="*/ 496297 w 692064"/>
                <a:gd name="connsiteY4" fmla="*/ 29076 h 1211112"/>
                <a:gd name="connsiteX5" fmla="*/ 277144 w 692064"/>
                <a:gd name="connsiteY5" fmla="*/ 29076 h 1211112"/>
                <a:gd name="connsiteX6" fmla="*/ 69525 w 692064"/>
                <a:gd name="connsiteY6" fmla="*/ 159800 h 1211112"/>
                <a:gd name="connsiteX7" fmla="*/ 34921 w 692064"/>
                <a:gd name="connsiteY7" fmla="*/ 198248 h 1211112"/>
                <a:gd name="connsiteX8" fmla="*/ 31077 w 692064"/>
                <a:gd name="connsiteY8" fmla="*/ 221316 h 1211112"/>
                <a:gd name="connsiteX9" fmla="*/ 50301 w 692064"/>
                <a:gd name="connsiteY9" fmla="*/ 234773 h 1211112"/>
                <a:gd name="connsiteX10" fmla="*/ 59913 w 692064"/>
                <a:gd name="connsiteY10" fmla="*/ 232851 h 1211112"/>
                <a:gd name="connsiteX11" fmla="*/ 113740 w 692064"/>
                <a:gd name="connsiteY11" fmla="*/ 204015 h 1211112"/>
                <a:gd name="connsiteX12" fmla="*/ 271377 w 692064"/>
                <a:gd name="connsiteY12" fmla="*/ 192480 h 1211112"/>
                <a:gd name="connsiteX13" fmla="*/ 275221 w 692064"/>
                <a:gd name="connsiteY13" fmla="*/ 194403 h 1211112"/>
                <a:gd name="connsiteX14" fmla="*/ 329049 w 692064"/>
                <a:gd name="connsiteY14" fmla="*/ 194403 h 1211112"/>
                <a:gd name="connsiteX15" fmla="*/ 329049 w 692064"/>
                <a:gd name="connsiteY15" fmla="*/ 580805 h 1211112"/>
                <a:gd name="connsiteX16" fmla="*/ 307902 w 692064"/>
                <a:gd name="connsiteY16" fmla="*/ 605796 h 1211112"/>
                <a:gd name="connsiteX17" fmla="*/ 290601 w 692064"/>
                <a:gd name="connsiteY17" fmla="*/ 1030647 h 1211112"/>
                <a:gd name="connsiteX18" fmla="*/ 323281 w 692064"/>
                <a:gd name="connsiteY18" fmla="*/ 1138301 h 1211112"/>
                <a:gd name="connsiteX19" fmla="*/ 375186 w 692064"/>
                <a:gd name="connsiteY19" fmla="*/ 1184439 h 1211112"/>
                <a:gd name="connsiteX20" fmla="*/ 427091 w 692064"/>
                <a:gd name="connsiteY20" fmla="*/ 1138301 h 1211112"/>
                <a:gd name="connsiteX21" fmla="*/ 459772 w 692064"/>
                <a:gd name="connsiteY21" fmla="*/ 1030647 h 1211112"/>
                <a:gd name="connsiteX22" fmla="*/ 442470 w 692064"/>
                <a:gd name="connsiteY22" fmla="*/ 605796 h 1211112"/>
                <a:gd name="connsiteX23" fmla="*/ 421324 w 692064"/>
                <a:gd name="connsiteY23" fmla="*/ 580805 h 1211112"/>
                <a:gd name="connsiteX24" fmla="*/ 421324 w 692064"/>
                <a:gd name="connsiteY24" fmla="*/ 192480 h 1211112"/>
                <a:gd name="connsiteX25" fmla="*/ 494375 w 692064"/>
                <a:gd name="connsiteY25" fmla="*/ 192480 h 1211112"/>
                <a:gd name="connsiteX26" fmla="*/ 519366 w 692064"/>
                <a:gd name="connsiteY26" fmla="*/ 155955 h 1211112"/>
                <a:gd name="connsiteX27" fmla="*/ 557814 w 692064"/>
                <a:gd name="connsiteY27" fmla="*/ 155955 h 1211112"/>
                <a:gd name="connsiteX28" fmla="*/ 582805 w 692064"/>
                <a:gd name="connsiteY28" fmla="*/ 192480 h 1211112"/>
                <a:gd name="connsiteX29" fmla="*/ 652012 w 692064"/>
                <a:gd name="connsiteY29" fmla="*/ 192480 h 1211112"/>
                <a:gd name="connsiteX30" fmla="*/ 680848 w 692064"/>
                <a:gd name="connsiteY30" fmla="*/ 109817 h 1211112"/>
                <a:gd name="connsiteX31" fmla="*/ 653934 w 692064"/>
                <a:gd name="connsiteY31" fmla="*/ 29076 h 12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2064" h="1211112">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grpFill/>
            <a:ln w="19209"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2BA6A482-5417-4954-B128-1B0763142DF9}"/>
                </a:ext>
              </a:extLst>
            </p:cNvPr>
            <p:cNvSpPr/>
            <p:nvPr/>
          </p:nvSpPr>
          <p:spPr>
            <a:xfrm>
              <a:off x="4877940" y="1698632"/>
              <a:ext cx="711288" cy="595944"/>
            </a:xfrm>
            <a:custGeom>
              <a:avLst/>
              <a:gdLst>
                <a:gd name="connsiteX0" fmla="*/ 115662 w 711288"/>
                <a:gd name="connsiteY0" fmla="*/ 204015 h 595944"/>
                <a:gd name="connsiteX1" fmla="*/ 273299 w 711288"/>
                <a:gd name="connsiteY1" fmla="*/ 192480 h 595944"/>
                <a:gd name="connsiteX2" fmla="*/ 277144 w 711288"/>
                <a:gd name="connsiteY2" fmla="*/ 194403 h 595944"/>
                <a:gd name="connsiteX3" fmla="*/ 330971 w 711288"/>
                <a:gd name="connsiteY3" fmla="*/ 194403 h 595944"/>
                <a:gd name="connsiteX4" fmla="*/ 330971 w 711288"/>
                <a:gd name="connsiteY4" fmla="*/ 575038 h 595944"/>
                <a:gd name="connsiteX5" fmla="*/ 423246 w 711288"/>
                <a:gd name="connsiteY5" fmla="*/ 575038 h 595944"/>
                <a:gd name="connsiteX6" fmla="*/ 423246 w 711288"/>
                <a:gd name="connsiteY6" fmla="*/ 194403 h 595944"/>
                <a:gd name="connsiteX7" fmla="*/ 496297 w 711288"/>
                <a:gd name="connsiteY7" fmla="*/ 194403 h 595944"/>
                <a:gd name="connsiteX8" fmla="*/ 521289 w 711288"/>
                <a:gd name="connsiteY8" fmla="*/ 157877 h 595944"/>
                <a:gd name="connsiteX9" fmla="*/ 559737 w 711288"/>
                <a:gd name="connsiteY9" fmla="*/ 157877 h 595944"/>
                <a:gd name="connsiteX10" fmla="*/ 584728 w 711288"/>
                <a:gd name="connsiteY10" fmla="*/ 194403 h 595944"/>
                <a:gd name="connsiteX11" fmla="*/ 653934 w 711288"/>
                <a:gd name="connsiteY11" fmla="*/ 194403 h 595944"/>
                <a:gd name="connsiteX12" fmla="*/ 682770 w 711288"/>
                <a:gd name="connsiteY12" fmla="*/ 111740 h 595944"/>
                <a:gd name="connsiteX13" fmla="*/ 653934 w 711288"/>
                <a:gd name="connsiteY13" fmla="*/ 29076 h 595944"/>
                <a:gd name="connsiteX14" fmla="*/ 584728 w 711288"/>
                <a:gd name="connsiteY14" fmla="*/ 29076 h 595944"/>
                <a:gd name="connsiteX15" fmla="*/ 559737 w 711288"/>
                <a:gd name="connsiteY15" fmla="*/ 65602 h 595944"/>
                <a:gd name="connsiteX16" fmla="*/ 521289 w 711288"/>
                <a:gd name="connsiteY16" fmla="*/ 65602 h 595944"/>
                <a:gd name="connsiteX17" fmla="*/ 496297 w 711288"/>
                <a:gd name="connsiteY17" fmla="*/ 29076 h 595944"/>
                <a:gd name="connsiteX18" fmla="*/ 277144 w 711288"/>
                <a:gd name="connsiteY18" fmla="*/ 29076 h 595944"/>
                <a:gd name="connsiteX19" fmla="*/ 69525 w 711288"/>
                <a:gd name="connsiteY19" fmla="*/ 159800 h 595944"/>
                <a:gd name="connsiteX20" fmla="*/ 34921 w 711288"/>
                <a:gd name="connsiteY20" fmla="*/ 198248 h 595944"/>
                <a:gd name="connsiteX21" fmla="*/ 31077 w 711288"/>
                <a:gd name="connsiteY21" fmla="*/ 221316 h 595944"/>
                <a:gd name="connsiteX22" fmla="*/ 50301 w 711288"/>
                <a:gd name="connsiteY22" fmla="*/ 234773 h 595944"/>
                <a:gd name="connsiteX23" fmla="*/ 59913 w 711288"/>
                <a:gd name="connsiteY23" fmla="*/ 232851 h 595944"/>
                <a:gd name="connsiteX24" fmla="*/ 115662 w 711288"/>
                <a:gd name="connsiteY24" fmla="*/ 204015 h 5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288" h="595944">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grpFill/>
            <a:ln w="19209" cap="flat">
              <a:noFill/>
              <a:prstDash val="solid"/>
              <a:miter/>
            </a:ln>
          </p:spPr>
          <p:txBody>
            <a:bodyPr rtlCol="0" anchor="ctr"/>
            <a:lstStyle/>
            <a:p>
              <a:endParaRPr lang="en-US" dirty="0"/>
            </a:p>
          </p:txBody>
        </p:sp>
      </p:grpSp>
      <p:grpSp>
        <p:nvGrpSpPr>
          <p:cNvPr id="65" name="Group 64">
            <a:extLst>
              <a:ext uri="{FF2B5EF4-FFF2-40B4-BE49-F238E27FC236}">
                <a16:creationId xmlns:a16="http://schemas.microsoft.com/office/drawing/2014/main" id="{7EB3E209-9864-4A69-BD28-D9E28086093A}"/>
              </a:ext>
            </a:extLst>
          </p:cNvPr>
          <p:cNvGrpSpPr/>
          <p:nvPr/>
        </p:nvGrpSpPr>
        <p:grpSpPr>
          <a:xfrm rot="18900000">
            <a:off x="6163768" y="4600356"/>
            <a:ext cx="403203" cy="122303"/>
            <a:chOff x="115511" y="1655618"/>
            <a:chExt cx="2541413" cy="770883"/>
          </a:xfrm>
          <a:solidFill>
            <a:schemeClr val="bg1"/>
          </a:solidFill>
        </p:grpSpPr>
        <p:sp>
          <p:nvSpPr>
            <p:cNvPr id="66" name="Freeform: Shape 65">
              <a:extLst>
                <a:ext uri="{FF2B5EF4-FFF2-40B4-BE49-F238E27FC236}">
                  <a16:creationId xmlns:a16="http://schemas.microsoft.com/office/drawing/2014/main" id="{37193A69-0329-4818-9AD9-C4781B34D17D}"/>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9C1F6C9D-A7B0-4E4E-9485-761A6229F6E9}"/>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62826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C527B3B-D2C4-41DE-9BF2-CCA65C6B1365}"/>
              </a:ext>
            </a:extLst>
          </p:cNvPr>
          <p:cNvPicPr>
            <a:picLocks noChangeAspect="1"/>
          </p:cNvPicPr>
          <p:nvPr/>
        </p:nvPicPr>
        <p:blipFill rotWithShape="1">
          <a:blip r:embed="rId2">
            <a:extLst>
              <a:ext uri="{28A0092B-C50C-407E-A947-70E740481C1C}">
                <a14:useLocalDpi xmlns:a14="http://schemas.microsoft.com/office/drawing/2010/main" val="0"/>
              </a:ext>
            </a:extLst>
          </a:blip>
          <a:srcRect l="45172"/>
          <a:stretch/>
        </p:blipFill>
        <p:spPr>
          <a:xfrm>
            <a:off x="0" y="0"/>
            <a:ext cx="5644648" cy="6858000"/>
          </a:xfrm>
          <a:prstGeom prst="rect">
            <a:avLst/>
          </a:prstGeom>
        </p:spPr>
      </p:pic>
      <p:sp>
        <p:nvSpPr>
          <p:cNvPr id="4" name="Rectángulo 12">
            <a:extLst>
              <a:ext uri="{FF2B5EF4-FFF2-40B4-BE49-F238E27FC236}">
                <a16:creationId xmlns:a16="http://schemas.microsoft.com/office/drawing/2014/main" id="{95CCD50D-CF20-4A2B-8A08-126B161AF051}"/>
              </a:ext>
            </a:extLst>
          </p:cNvPr>
          <p:cNvSpPr>
            <a:spLocks noChangeArrowheads="1"/>
          </p:cNvSpPr>
          <p:nvPr/>
        </p:nvSpPr>
        <p:spPr bwMode="auto">
          <a:xfrm>
            <a:off x="6552505" y="1805019"/>
            <a:ext cx="4712927"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07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70000"/>
              </a:lnSpc>
              <a:spcBef>
                <a:spcPts val="2400"/>
              </a:spcBef>
              <a:spcAft>
                <a:spcPts val="0"/>
              </a:spcAft>
              <a:buFontTx/>
              <a:buNone/>
              <a:defRPr/>
            </a:pPr>
            <a:r>
              <a:rPr lang="es-CO" altLang="es-CO" sz="11500" b="1" dirty="0">
                <a:solidFill>
                  <a:srgbClr val="24416C"/>
                </a:solidFill>
                <a:latin typeface="Bebas" pitchFamily="2" charset="0"/>
              </a:rPr>
              <a:t>Thank</a:t>
            </a:r>
          </a:p>
          <a:p>
            <a:pPr eaLnBrk="1" fontAlgn="auto" hangingPunct="1">
              <a:lnSpc>
                <a:spcPct val="70000"/>
              </a:lnSpc>
              <a:spcBef>
                <a:spcPts val="2400"/>
              </a:spcBef>
              <a:spcAft>
                <a:spcPts val="0"/>
              </a:spcAft>
              <a:buFontTx/>
              <a:buNone/>
              <a:defRPr/>
            </a:pPr>
            <a:r>
              <a:rPr lang="es-CO" altLang="es-CO" sz="11500" b="1" spc="-150" dirty="0">
                <a:solidFill>
                  <a:srgbClr val="24416C"/>
                </a:solidFill>
                <a:latin typeface="Bebas" pitchFamily="2" charset="0"/>
              </a:rPr>
              <a:t>you</a:t>
            </a:r>
          </a:p>
        </p:txBody>
      </p:sp>
      <p:sp>
        <p:nvSpPr>
          <p:cNvPr id="5" name="CuadroTexto 4">
            <a:extLst>
              <a:ext uri="{FF2B5EF4-FFF2-40B4-BE49-F238E27FC236}">
                <a16:creationId xmlns:a16="http://schemas.microsoft.com/office/drawing/2014/main" id="{C83DAF0F-BDD3-4916-B95D-E3EEED2CD761}"/>
              </a:ext>
            </a:extLst>
          </p:cNvPr>
          <p:cNvSpPr txBox="1">
            <a:spLocks noChangeArrowheads="1"/>
          </p:cNvSpPr>
          <p:nvPr/>
        </p:nvSpPr>
        <p:spPr bwMode="auto">
          <a:xfrm>
            <a:off x="6693181" y="4828629"/>
            <a:ext cx="3944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CO" altLang="es-CO" sz="240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Section for questions </a:t>
            </a:r>
          </a:p>
        </p:txBody>
      </p:sp>
      <p:sp>
        <p:nvSpPr>
          <p:cNvPr id="6" name="CuadroTexto 5">
            <a:extLst>
              <a:ext uri="{FF2B5EF4-FFF2-40B4-BE49-F238E27FC236}">
                <a16:creationId xmlns:a16="http://schemas.microsoft.com/office/drawing/2014/main" id="{3F19ABCF-16B8-4AE4-A1D0-964C6FADEBDD}"/>
              </a:ext>
            </a:extLst>
          </p:cNvPr>
          <p:cNvSpPr txBox="1"/>
          <p:nvPr/>
        </p:nvSpPr>
        <p:spPr>
          <a:xfrm>
            <a:off x="6547354" y="5713214"/>
            <a:ext cx="6096000" cy="369332"/>
          </a:xfrm>
          <a:prstGeom prst="rect">
            <a:avLst/>
          </a:prstGeom>
          <a:noFill/>
        </p:spPr>
        <p:txBody>
          <a:bodyPr wrap="square">
            <a:spAutoFit/>
          </a:bodyPr>
          <a:lstStyle/>
          <a:p>
            <a:r>
              <a:rPr lang="es-PE" dirty="0"/>
              <a:t>https://www.plantillaspower-point.com/</a:t>
            </a:r>
          </a:p>
        </p:txBody>
      </p:sp>
    </p:spTree>
    <p:extLst>
      <p:ext uri="{BB962C8B-B14F-4D97-AF65-F5344CB8AC3E}">
        <p14:creationId xmlns:p14="http://schemas.microsoft.com/office/powerpoint/2010/main" val="2739503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05" name="Freeform 83444">
            <a:extLst>
              <a:ext uri="{FF2B5EF4-FFF2-40B4-BE49-F238E27FC236}">
                <a16:creationId xmlns:a16="http://schemas.microsoft.com/office/drawing/2014/main" id="{1E525DCB-3E5A-45C5-9DDD-3D70582726C3}"/>
              </a:ext>
            </a:extLst>
          </p:cNvPr>
          <p:cNvSpPr>
            <a:spLocks/>
          </p:cNvSpPr>
          <p:nvPr/>
        </p:nvSpPr>
        <p:spPr bwMode="auto">
          <a:xfrm>
            <a:off x="2090738" y="2514601"/>
            <a:ext cx="1588" cy="1588"/>
          </a:xfrm>
          <a:custGeom>
            <a:avLst/>
            <a:gdLst>
              <a:gd name="T0" fmla="*/ 2 w 4"/>
              <a:gd name="T1" fmla="*/ 0 h 4"/>
              <a:gd name="T2" fmla="*/ 0 w 4"/>
              <a:gd name="T3" fmla="*/ 1 h 4"/>
              <a:gd name="T4" fmla="*/ 0 w 4"/>
              <a:gd name="T5" fmla="*/ 3 h 4"/>
              <a:gd name="T6" fmla="*/ 2 w 4"/>
              <a:gd name="T7" fmla="*/ 4 h 4"/>
              <a:gd name="T8" fmla="*/ 4 w 4"/>
              <a:gd name="T9" fmla="*/ 2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0"/>
                  <a:pt x="0" y="0"/>
                  <a:pt x="0" y="1"/>
                </a:cubicBezTo>
                <a:cubicBezTo>
                  <a:pt x="0" y="3"/>
                  <a:pt x="0" y="3"/>
                  <a:pt x="0" y="3"/>
                </a:cubicBezTo>
                <a:cubicBezTo>
                  <a:pt x="1" y="4"/>
                  <a:pt x="1" y="4"/>
                  <a:pt x="2" y="4"/>
                </a:cubicBezTo>
                <a:cubicBezTo>
                  <a:pt x="3" y="4"/>
                  <a:pt x="4" y="3"/>
                  <a:pt x="4" y="2"/>
                </a:cubicBezTo>
                <a:cubicBezTo>
                  <a:pt x="4" y="1"/>
                  <a:pt x="3" y="0"/>
                  <a:pt x="2" y="0"/>
                </a:cubicBezTo>
              </a:path>
            </a:pathLst>
          </a:custGeom>
          <a:solidFill>
            <a:srgbClr val="5D5E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06" name="Freeform 83445">
            <a:extLst>
              <a:ext uri="{FF2B5EF4-FFF2-40B4-BE49-F238E27FC236}">
                <a16:creationId xmlns:a16="http://schemas.microsoft.com/office/drawing/2014/main" id="{8117FD02-BA23-4098-9BCB-13E7AEC43A10}"/>
              </a:ext>
            </a:extLst>
          </p:cNvPr>
          <p:cNvSpPr>
            <a:spLocks/>
          </p:cNvSpPr>
          <p:nvPr/>
        </p:nvSpPr>
        <p:spPr bwMode="auto">
          <a:xfrm>
            <a:off x="2095500" y="2481264"/>
            <a:ext cx="28575" cy="44450"/>
          </a:xfrm>
          <a:custGeom>
            <a:avLst/>
            <a:gdLst>
              <a:gd name="T0" fmla="*/ 8 w 18"/>
              <a:gd name="T1" fmla="*/ 0 h 28"/>
              <a:gd name="T2" fmla="*/ 0 w 18"/>
              <a:gd name="T3" fmla="*/ 28 h 28"/>
              <a:gd name="T4" fmla="*/ 0 w 18"/>
              <a:gd name="T5" fmla="*/ 28 h 28"/>
              <a:gd name="T6" fmla="*/ 0 w 18"/>
              <a:gd name="T7" fmla="*/ 28 h 28"/>
              <a:gd name="T8" fmla="*/ 0 w 18"/>
              <a:gd name="T9" fmla="*/ 28 h 28"/>
              <a:gd name="T10" fmla="*/ 5 w 18"/>
              <a:gd name="T11" fmla="*/ 21 h 28"/>
              <a:gd name="T12" fmla="*/ 18 w 18"/>
              <a:gd name="T13" fmla="*/ 3 h 28"/>
              <a:gd name="T14" fmla="*/ 18 w 18"/>
              <a:gd name="T15" fmla="*/ 3 h 28"/>
              <a:gd name="T16" fmla="*/ 8 w 1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8">
                <a:moveTo>
                  <a:pt x="8" y="0"/>
                </a:moveTo>
                <a:lnTo>
                  <a:pt x="0" y="28"/>
                </a:lnTo>
                <a:lnTo>
                  <a:pt x="0" y="28"/>
                </a:lnTo>
                <a:lnTo>
                  <a:pt x="0" y="28"/>
                </a:lnTo>
                <a:lnTo>
                  <a:pt x="0" y="28"/>
                </a:lnTo>
                <a:lnTo>
                  <a:pt x="5" y="21"/>
                </a:lnTo>
                <a:lnTo>
                  <a:pt x="18" y="3"/>
                </a:lnTo>
                <a:lnTo>
                  <a:pt x="18" y="3"/>
                </a:lnTo>
                <a:lnTo>
                  <a:pt x="8" y="0"/>
                </a:lnTo>
                <a:close/>
              </a:path>
            </a:pathLst>
          </a:custGeom>
          <a:solidFill>
            <a:srgbClr val="25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07" name="Freeform 83446">
            <a:extLst>
              <a:ext uri="{FF2B5EF4-FFF2-40B4-BE49-F238E27FC236}">
                <a16:creationId xmlns:a16="http://schemas.microsoft.com/office/drawing/2014/main" id="{97B24310-E7F3-49E4-895D-F11B821DCC23}"/>
              </a:ext>
            </a:extLst>
          </p:cNvPr>
          <p:cNvSpPr>
            <a:spLocks/>
          </p:cNvSpPr>
          <p:nvPr/>
        </p:nvSpPr>
        <p:spPr bwMode="auto">
          <a:xfrm>
            <a:off x="2095500" y="2481264"/>
            <a:ext cx="28575" cy="44450"/>
          </a:xfrm>
          <a:custGeom>
            <a:avLst/>
            <a:gdLst>
              <a:gd name="T0" fmla="*/ 8 w 18"/>
              <a:gd name="T1" fmla="*/ 0 h 28"/>
              <a:gd name="T2" fmla="*/ 0 w 18"/>
              <a:gd name="T3" fmla="*/ 28 h 28"/>
              <a:gd name="T4" fmla="*/ 0 w 18"/>
              <a:gd name="T5" fmla="*/ 28 h 28"/>
              <a:gd name="T6" fmla="*/ 0 w 18"/>
              <a:gd name="T7" fmla="*/ 28 h 28"/>
              <a:gd name="T8" fmla="*/ 0 w 18"/>
              <a:gd name="T9" fmla="*/ 28 h 28"/>
              <a:gd name="T10" fmla="*/ 5 w 18"/>
              <a:gd name="T11" fmla="*/ 21 h 28"/>
              <a:gd name="T12" fmla="*/ 18 w 18"/>
              <a:gd name="T13" fmla="*/ 3 h 28"/>
              <a:gd name="T14" fmla="*/ 18 w 18"/>
              <a:gd name="T15" fmla="*/ 3 h 28"/>
              <a:gd name="T16" fmla="*/ 8 w 1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8">
                <a:moveTo>
                  <a:pt x="8" y="0"/>
                </a:moveTo>
                <a:lnTo>
                  <a:pt x="0" y="28"/>
                </a:lnTo>
                <a:lnTo>
                  <a:pt x="0" y="28"/>
                </a:lnTo>
                <a:lnTo>
                  <a:pt x="0" y="28"/>
                </a:lnTo>
                <a:lnTo>
                  <a:pt x="0" y="28"/>
                </a:lnTo>
                <a:lnTo>
                  <a:pt x="5" y="21"/>
                </a:lnTo>
                <a:lnTo>
                  <a:pt x="18" y="3"/>
                </a:lnTo>
                <a:lnTo>
                  <a:pt x="18" y="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08" name="Freeform 83447">
            <a:extLst>
              <a:ext uri="{FF2B5EF4-FFF2-40B4-BE49-F238E27FC236}">
                <a16:creationId xmlns:a16="http://schemas.microsoft.com/office/drawing/2014/main" id="{5A68D5B3-CA30-470C-8E2E-754BD25DABCA}"/>
              </a:ext>
            </a:extLst>
          </p:cNvPr>
          <p:cNvSpPr>
            <a:spLocks/>
          </p:cNvSpPr>
          <p:nvPr/>
        </p:nvSpPr>
        <p:spPr bwMode="auto">
          <a:xfrm>
            <a:off x="2065338" y="2481264"/>
            <a:ext cx="28575" cy="44450"/>
          </a:xfrm>
          <a:custGeom>
            <a:avLst/>
            <a:gdLst>
              <a:gd name="T0" fmla="*/ 10 w 18"/>
              <a:gd name="T1" fmla="*/ 0 h 28"/>
              <a:gd name="T2" fmla="*/ 0 w 18"/>
              <a:gd name="T3" fmla="*/ 3 h 28"/>
              <a:gd name="T4" fmla="*/ 0 w 18"/>
              <a:gd name="T5" fmla="*/ 3 h 28"/>
              <a:gd name="T6" fmla="*/ 13 w 18"/>
              <a:gd name="T7" fmla="*/ 21 h 28"/>
              <a:gd name="T8" fmla="*/ 17 w 18"/>
              <a:gd name="T9" fmla="*/ 28 h 28"/>
              <a:gd name="T10" fmla="*/ 18 w 18"/>
              <a:gd name="T11" fmla="*/ 28 h 28"/>
              <a:gd name="T12" fmla="*/ 18 w 18"/>
              <a:gd name="T13" fmla="*/ 28 h 28"/>
              <a:gd name="T14" fmla="*/ 18 w 18"/>
              <a:gd name="T15" fmla="*/ 28 h 28"/>
              <a:gd name="T16" fmla="*/ 16 w 18"/>
              <a:gd name="T17" fmla="*/ 22 h 28"/>
              <a:gd name="T18" fmla="*/ 16 w 18"/>
              <a:gd name="T19" fmla="*/ 21 h 28"/>
              <a:gd name="T20" fmla="*/ 10 w 1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8">
                <a:moveTo>
                  <a:pt x="10" y="0"/>
                </a:moveTo>
                <a:lnTo>
                  <a:pt x="0" y="3"/>
                </a:lnTo>
                <a:lnTo>
                  <a:pt x="0" y="3"/>
                </a:lnTo>
                <a:lnTo>
                  <a:pt x="13" y="21"/>
                </a:lnTo>
                <a:lnTo>
                  <a:pt x="17" y="28"/>
                </a:lnTo>
                <a:lnTo>
                  <a:pt x="18" y="28"/>
                </a:lnTo>
                <a:lnTo>
                  <a:pt x="18" y="28"/>
                </a:lnTo>
                <a:lnTo>
                  <a:pt x="18" y="28"/>
                </a:lnTo>
                <a:lnTo>
                  <a:pt x="16" y="22"/>
                </a:lnTo>
                <a:lnTo>
                  <a:pt x="16" y="21"/>
                </a:lnTo>
                <a:lnTo>
                  <a:pt x="10" y="0"/>
                </a:lnTo>
                <a:close/>
              </a:path>
            </a:pathLst>
          </a:custGeom>
          <a:solidFill>
            <a:srgbClr val="25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09" name="Freeform 83448">
            <a:extLst>
              <a:ext uri="{FF2B5EF4-FFF2-40B4-BE49-F238E27FC236}">
                <a16:creationId xmlns:a16="http://schemas.microsoft.com/office/drawing/2014/main" id="{617118FE-CC0E-4BB7-8880-2CC906F00A18}"/>
              </a:ext>
            </a:extLst>
          </p:cNvPr>
          <p:cNvSpPr>
            <a:spLocks/>
          </p:cNvSpPr>
          <p:nvPr/>
        </p:nvSpPr>
        <p:spPr bwMode="auto">
          <a:xfrm>
            <a:off x="2065338" y="2481264"/>
            <a:ext cx="28575" cy="44450"/>
          </a:xfrm>
          <a:custGeom>
            <a:avLst/>
            <a:gdLst>
              <a:gd name="T0" fmla="*/ 10 w 18"/>
              <a:gd name="T1" fmla="*/ 0 h 28"/>
              <a:gd name="T2" fmla="*/ 0 w 18"/>
              <a:gd name="T3" fmla="*/ 3 h 28"/>
              <a:gd name="T4" fmla="*/ 0 w 18"/>
              <a:gd name="T5" fmla="*/ 3 h 28"/>
              <a:gd name="T6" fmla="*/ 13 w 18"/>
              <a:gd name="T7" fmla="*/ 21 h 28"/>
              <a:gd name="T8" fmla="*/ 17 w 18"/>
              <a:gd name="T9" fmla="*/ 28 h 28"/>
              <a:gd name="T10" fmla="*/ 18 w 18"/>
              <a:gd name="T11" fmla="*/ 28 h 28"/>
              <a:gd name="T12" fmla="*/ 18 w 18"/>
              <a:gd name="T13" fmla="*/ 28 h 28"/>
              <a:gd name="T14" fmla="*/ 18 w 18"/>
              <a:gd name="T15" fmla="*/ 28 h 28"/>
              <a:gd name="T16" fmla="*/ 16 w 18"/>
              <a:gd name="T17" fmla="*/ 22 h 28"/>
              <a:gd name="T18" fmla="*/ 16 w 18"/>
              <a:gd name="T19" fmla="*/ 21 h 28"/>
              <a:gd name="T20" fmla="*/ 10 w 1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8">
                <a:moveTo>
                  <a:pt x="10" y="0"/>
                </a:moveTo>
                <a:lnTo>
                  <a:pt x="0" y="3"/>
                </a:lnTo>
                <a:lnTo>
                  <a:pt x="0" y="3"/>
                </a:lnTo>
                <a:lnTo>
                  <a:pt x="13" y="21"/>
                </a:lnTo>
                <a:lnTo>
                  <a:pt x="17" y="28"/>
                </a:lnTo>
                <a:lnTo>
                  <a:pt x="18" y="28"/>
                </a:lnTo>
                <a:lnTo>
                  <a:pt x="18" y="28"/>
                </a:lnTo>
                <a:lnTo>
                  <a:pt x="18" y="28"/>
                </a:lnTo>
                <a:lnTo>
                  <a:pt x="16" y="22"/>
                </a:lnTo>
                <a:lnTo>
                  <a:pt x="16" y="21"/>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10" name="Freeform 83449">
            <a:extLst>
              <a:ext uri="{FF2B5EF4-FFF2-40B4-BE49-F238E27FC236}">
                <a16:creationId xmlns:a16="http://schemas.microsoft.com/office/drawing/2014/main" id="{5E742B05-0871-4C45-A579-51EA5DB39108}"/>
              </a:ext>
            </a:extLst>
          </p:cNvPr>
          <p:cNvSpPr>
            <a:spLocks/>
          </p:cNvSpPr>
          <p:nvPr/>
        </p:nvSpPr>
        <p:spPr bwMode="auto">
          <a:xfrm>
            <a:off x="2122488" y="2481264"/>
            <a:ext cx="34925" cy="44450"/>
          </a:xfrm>
          <a:custGeom>
            <a:avLst/>
            <a:gdLst>
              <a:gd name="T0" fmla="*/ 22 w 22"/>
              <a:gd name="T1" fmla="*/ 0 h 28"/>
              <a:gd name="T2" fmla="*/ 16 w 22"/>
              <a:gd name="T3" fmla="*/ 28 h 28"/>
              <a:gd name="T4" fmla="*/ 0 w 22"/>
              <a:gd name="T5" fmla="*/ 28 h 28"/>
              <a:gd name="T6" fmla="*/ 1 w 22"/>
              <a:gd name="T7" fmla="*/ 5 h 28"/>
              <a:gd name="T8" fmla="*/ 22 w 22"/>
              <a:gd name="T9" fmla="*/ 0 h 28"/>
            </a:gdLst>
            <a:ahLst/>
            <a:cxnLst>
              <a:cxn ang="0">
                <a:pos x="T0" y="T1"/>
              </a:cxn>
              <a:cxn ang="0">
                <a:pos x="T2" y="T3"/>
              </a:cxn>
              <a:cxn ang="0">
                <a:pos x="T4" y="T5"/>
              </a:cxn>
              <a:cxn ang="0">
                <a:pos x="T6" y="T7"/>
              </a:cxn>
              <a:cxn ang="0">
                <a:pos x="T8" y="T9"/>
              </a:cxn>
            </a:cxnLst>
            <a:rect l="0" t="0" r="r" b="b"/>
            <a:pathLst>
              <a:path w="22" h="28">
                <a:moveTo>
                  <a:pt x="22" y="0"/>
                </a:moveTo>
                <a:lnTo>
                  <a:pt x="16" y="28"/>
                </a:lnTo>
                <a:lnTo>
                  <a:pt x="0" y="28"/>
                </a:lnTo>
                <a:lnTo>
                  <a:pt x="1" y="5"/>
                </a:lnTo>
                <a:lnTo>
                  <a:pt x="22" y="0"/>
                </a:lnTo>
                <a:close/>
              </a:path>
            </a:pathLst>
          </a:custGeom>
          <a:solidFill>
            <a:srgbClr val="CFD0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11" name="Freeform 83450">
            <a:extLst>
              <a:ext uri="{FF2B5EF4-FFF2-40B4-BE49-F238E27FC236}">
                <a16:creationId xmlns:a16="http://schemas.microsoft.com/office/drawing/2014/main" id="{288EBC1B-D2DA-45A2-A8DB-53D6E2BF7A83}"/>
              </a:ext>
            </a:extLst>
          </p:cNvPr>
          <p:cNvSpPr>
            <a:spLocks/>
          </p:cNvSpPr>
          <p:nvPr/>
        </p:nvSpPr>
        <p:spPr bwMode="auto">
          <a:xfrm>
            <a:off x="2095500" y="2481264"/>
            <a:ext cx="28575" cy="44450"/>
          </a:xfrm>
          <a:custGeom>
            <a:avLst/>
            <a:gdLst>
              <a:gd name="T0" fmla="*/ 18 w 18"/>
              <a:gd name="T1" fmla="*/ 5 h 28"/>
              <a:gd name="T2" fmla="*/ 17 w 18"/>
              <a:gd name="T3" fmla="*/ 28 h 28"/>
              <a:gd name="T4" fmla="*/ 0 w 18"/>
              <a:gd name="T5" fmla="*/ 28 h 28"/>
              <a:gd name="T6" fmla="*/ 0 w 18"/>
              <a:gd name="T7" fmla="*/ 0 h 28"/>
              <a:gd name="T8" fmla="*/ 18 w 18"/>
              <a:gd name="T9" fmla="*/ 5 h 28"/>
            </a:gdLst>
            <a:ahLst/>
            <a:cxnLst>
              <a:cxn ang="0">
                <a:pos x="T0" y="T1"/>
              </a:cxn>
              <a:cxn ang="0">
                <a:pos x="T2" y="T3"/>
              </a:cxn>
              <a:cxn ang="0">
                <a:pos x="T4" y="T5"/>
              </a:cxn>
              <a:cxn ang="0">
                <a:pos x="T6" y="T7"/>
              </a:cxn>
              <a:cxn ang="0">
                <a:pos x="T8" y="T9"/>
              </a:cxn>
            </a:cxnLst>
            <a:rect l="0" t="0" r="r" b="b"/>
            <a:pathLst>
              <a:path w="18" h="28">
                <a:moveTo>
                  <a:pt x="18" y="5"/>
                </a:moveTo>
                <a:lnTo>
                  <a:pt x="17" y="28"/>
                </a:lnTo>
                <a:lnTo>
                  <a:pt x="0" y="28"/>
                </a:lnTo>
                <a:lnTo>
                  <a:pt x="0" y="0"/>
                </a:lnTo>
                <a:lnTo>
                  <a:pt x="18" y="5"/>
                </a:lnTo>
                <a:close/>
              </a:path>
            </a:pathLst>
          </a:custGeom>
          <a:solidFill>
            <a:srgbClr val="E3E3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12" name="Freeform 83451">
            <a:extLst>
              <a:ext uri="{FF2B5EF4-FFF2-40B4-BE49-F238E27FC236}">
                <a16:creationId xmlns:a16="http://schemas.microsoft.com/office/drawing/2014/main" id="{313BF4C1-12C7-42A8-B5CD-CFA1B16DADC5}"/>
              </a:ext>
            </a:extLst>
          </p:cNvPr>
          <p:cNvSpPr>
            <a:spLocks/>
          </p:cNvSpPr>
          <p:nvPr/>
        </p:nvSpPr>
        <p:spPr bwMode="auto">
          <a:xfrm>
            <a:off x="2032000" y="2481264"/>
            <a:ext cx="34925" cy="44450"/>
          </a:xfrm>
          <a:custGeom>
            <a:avLst/>
            <a:gdLst>
              <a:gd name="T0" fmla="*/ 0 w 22"/>
              <a:gd name="T1" fmla="*/ 0 h 28"/>
              <a:gd name="T2" fmla="*/ 6 w 22"/>
              <a:gd name="T3" fmla="*/ 28 h 28"/>
              <a:gd name="T4" fmla="*/ 22 w 22"/>
              <a:gd name="T5" fmla="*/ 28 h 28"/>
              <a:gd name="T6" fmla="*/ 21 w 22"/>
              <a:gd name="T7" fmla="*/ 5 h 28"/>
              <a:gd name="T8" fmla="*/ 0 w 22"/>
              <a:gd name="T9" fmla="*/ 0 h 28"/>
            </a:gdLst>
            <a:ahLst/>
            <a:cxnLst>
              <a:cxn ang="0">
                <a:pos x="T0" y="T1"/>
              </a:cxn>
              <a:cxn ang="0">
                <a:pos x="T2" y="T3"/>
              </a:cxn>
              <a:cxn ang="0">
                <a:pos x="T4" y="T5"/>
              </a:cxn>
              <a:cxn ang="0">
                <a:pos x="T6" y="T7"/>
              </a:cxn>
              <a:cxn ang="0">
                <a:pos x="T8" y="T9"/>
              </a:cxn>
            </a:cxnLst>
            <a:rect l="0" t="0" r="r" b="b"/>
            <a:pathLst>
              <a:path w="22" h="28">
                <a:moveTo>
                  <a:pt x="0" y="0"/>
                </a:moveTo>
                <a:lnTo>
                  <a:pt x="6" y="28"/>
                </a:lnTo>
                <a:lnTo>
                  <a:pt x="22" y="28"/>
                </a:lnTo>
                <a:lnTo>
                  <a:pt x="21" y="5"/>
                </a:lnTo>
                <a:lnTo>
                  <a:pt x="0" y="0"/>
                </a:lnTo>
                <a:close/>
              </a:path>
            </a:pathLst>
          </a:custGeom>
          <a:solidFill>
            <a:srgbClr val="E3E3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13" name="Freeform 83452">
            <a:extLst>
              <a:ext uri="{FF2B5EF4-FFF2-40B4-BE49-F238E27FC236}">
                <a16:creationId xmlns:a16="http://schemas.microsoft.com/office/drawing/2014/main" id="{5BBF5F10-9631-45C4-8487-F038E5EC8641}"/>
              </a:ext>
            </a:extLst>
          </p:cNvPr>
          <p:cNvSpPr>
            <a:spLocks/>
          </p:cNvSpPr>
          <p:nvPr/>
        </p:nvSpPr>
        <p:spPr bwMode="auto">
          <a:xfrm>
            <a:off x="2065338" y="2481264"/>
            <a:ext cx="30163" cy="44450"/>
          </a:xfrm>
          <a:custGeom>
            <a:avLst/>
            <a:gdLst>
              <a:gd name="T0" fmla="*/ 0 w 19"/>
              <a:gd name="T1" fmla="*/ 5 h 28"/>
              <a:gd name="T2" fmla="*/ 1 w 19"/>
              <a:gd name="T3" fmla="*/ 28 h 28"/>
              <a:gd name="T4" fmla="*/ 19 w 19"/>
              <a:gd name="T5" fmla="*/ 28 h 28"/>
              <a:gd name="T6" fmla="*/ 19 w 19"/>
              <a:gd name="T7" fmla="*/ 0 h 28"/>
              <a:gd name="T8" fmla="*/ 0 w 19"/>
              <a:gd name="T9" fmla="*/ 5 h 28"/>
            </a:gdLst>
            <a:ahLst/>
            <a:cxnLst>
              <a:cxn ang="0">
                <a:pos x="T0" y="T1"/>
              </a:cxn>
              <a:cxn ang="0">
                <a:pos x="T2" y="T3"/>
              </a:cxn>
              <a:cxn ang="0">
                <a:pos x="T4" y="T5"/>
              </a:cxn>
              <a:cxn ang="0">
                <a:pos x="T6" y="T7"/>
              </a:cxn>
              <a:cxn ang="0">
                <a:pos x="T8" y="T9"/>
              </a:cxn>
            </a:cxnLst>
            <a:rect l="0" t="0" r="r" b="b"/>
            <a:pathLst>
              <a:path w="19" h="28">
                <a:moveTo>
                  <a:pt x="0" y="5"/>
                </a:moveTo>
                <a:lnTo>
                  <a:pt x="1" y="28"/>
                </a:lnTo>
                <a:lnTo>
                  <a:pt x="19" y="28"/>
                </a:lnTo>
                <a:lnTo>
                  <a:pt x="19" y="0"/>
                </a:lnTo>
                <a:lnTo>
                  <a:pt x="0" y="5"/>
                </a:lnTo>
                <a:close/>
              </a:path>
            </a:pathLst>
          </a:custGeom>
          <a:solidFill>
            <a:srgbClr val="CFD0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14" name="Freeform 83453">
            <a:extLst>
              <a:ext uri="{FF2B5EF4-FFF2-40B4-BE49-F238E27FC236}">
                <a16:creationId xmlns:a16="http://schemas.microsoft.com/office/drawing/2014/main" id="{8AFAF057-9863-4DBB-84E6-78036AFEAADA}"/>
              </a:ext>
            </a:extLst>
          </p:cNvPr>
          <p:cNvSpPr>
            <a:spLocks/>
          </p:cNvSpPr>
          <p:nvPr/>
        </p:nvSpPr>
        <p:spPr bwMode="auto">
          <a:xfrm>
            <a:off x="2032000" y="2505076"/>
            <a:ext cx="20638" cy="14288"/>
          </a:xfrm>
          <a:custGeom>
            <a:avLst/>
            <a:gdLst>
              <a:gd name="T0" fmla="*/ 8 w 44"/>
              <a:gd name="T1" fmla="*/ 0 h 29"/>
              <a:gd name="T2" fmla="*/ 39 w 44"/>
              <a:gd name="T3" fmla="*/ 14 h 29"/>
              <a:gd name="T4" fmla="*/ 14 w 44"/>
              <a:gd name="T5" fmla="*/ 25 h 29"/>
              <a:gd name="T6" fmla="*/ 8 w 44"/>
              <a:gd name="T7" fmla="*/ 0 h 29"/>
            </a:gdLst>
            <a:ahLst/>
            <a:cxnLst>
              <a:cxn ang="0">
                <a:pos x="T0" y="T1"/>
              </a:cxn>
              <a:cxn ang="0">
                <a:pos x="T2" y="T3"/>
              </a:cxn>
              <a:cxn ang="0">
                <a:pos x="T4" y="T5"/>
              </a:cxn>
              <a:cxn ang="0">
                <a:pos x="T6" y="T7"/>
              </a:cxn>
            </a:cxnLst>
            <a:rect l="0" t="0" r="r" b="b"/>
            <a:pathLst>
              <a:path w="44" h="29">
                <a:moveTo>
                  <a:pt x="8" y="0"/>
                </a:moveTo>
                <a:cubicBezTo>
                  <a:pt x="16" y="0"/>
                  <a:pt x="35" y="6"/>
                  <a:pt x="39" y="14"/>
                </a:cubicBezTo>
                <a:cubicBezTo>
                  <a:pt x="44" y="25"/>
                  <a:pt x="28" y="29"/>
                  <a:pt x="14" y="25"/>
                </a:cubicBezTo>
                <a:cubicBezTo>
                  <a:pt x="0" y="20"/>
                  <a:pt x="5" y="0"/>
                  <a:pt x="8" y="0"/>
                </a:cubicBezTo>
                <a:close/>
              </a:path>
            </a:pathLst>
          </a:custGeom>
          <a:solidFill>
            <a:srgbClr val="F8B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15" name="Freeform 83454">
            <a:extLst>
              <a:ext uri="{FF2B5EF4-FFF2-40B4-BE49-F238E27FC236}">
                <a16:creationId xmlns:a16="http://schemas.microsoft.com/office/drawing/2014/main" id="{ADB4206A-0F53-451E-91E2-978AD0D84A6F}"/>
              </a:ext>
            </a:extLst>
          </p:cNvPr>
          <p:cNvSpPr>
            <a:spLocks/>
          </p:cNvSpPr>
          <p:nvPr/>
        </p:nvSpPr>
        <p:spPr bwMode="auto">
          <a:xfrm>
            <a:off x="2136775" y="2505076"/>
            <a:ext cx="20638" cy="14288"/>
          </a:xfrm>
          <a:custGeom>
            <a:avLst/>
            <a:gdLst>
              <a:gd name="T0" fmla="*/ 36 w 44"/>
              <a:gd name="T1" fmla="*/ 0 h 29"/>
              <a:gd name="T2" fmla="*/ 5 w 44"/>
              <a:gd name="T3" fmla="*/ 14 h 29"/>
              <a:gd name="T4" fmla="*/ 30 w 44"/>
              <a:gd name="T5" fmla="*/ 25 h 29"/>
              <a:gd name="T6" fmla="*/ 36 w 44"/>
              <a:gd name="T7" fmla="*/ 0 h 29"/>
            </a:gdLst>
            <a:ahLst/>
            <a:cxnLst>
              <a:cxn ang="0">
                <a:pos x="T0" y="T1"/>
              </a:cxn>
              <a:cxn ang="0">
                <a:pos x="T2" y="T3"/>
              </a:cxn>
              <a:cxn ang="0">
                <a:pos x="T4" y="T5"/>
              </a:cxn>
              <a:cxn ang="0">
                <a:pos x="T6" y="T7"/>
              </a:cxn>
            </a:cxnLst>
            <a:rect l="0" t="0" r="r" b="b"/>
            <a:pathLst>
              <a:path w="44" h="29">
                <a:moveTo>
                  <a:pt x="36" y="0"/>
                </a:moveTo>
                <a:cubicBezTo>
                  <a:pt x="28" y="0"/>
                  <a:pt x="9" y="6"/>
                  <a:pt x="5" y="14"/>
                </a:cubicBezTo>
                <a:cubicBezTo>
                  <a:pt x="0" y="25"/>
                  <a:pt x="17" y="29"/>
                  <a:pt x="30" y="25"/>
                </a:cubicBezTo>
                <a:cubicBezTo>
                  <a:pt x="44" y="20"/>
                  <a:pt x="39" y="0"/>
                  <a:pt x="36" y="0"/>
                </a:cubicBezTo>
                <a:close/>
              </a:path>
            </a:pathLst>
          </a:custGeom>
          <a:solidFill>
            <a:srgbClr val="F8B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89620" name="Grupo 89619">
            <a:extLst>
              <a:ext uri="{FF2B5EF4-FFF2-40B4-BE49-F238E27FC236}">
                <a16:creationId xmlns:a16="http://schemas.microsoft.com/office/drawing/2014/main" id="{19E29ECD-2644-4947-AFD1-AFCBB4163462}"/>
              </a:ext>
            </a:extLst>
          </p:cNvPr>
          <p:cNvGrpSpPr/>
          <p:nvPr/>
        </p:nvGrpSpPr>
        <p:grpSpPr>
          <a:xfrm>
            <a:off x="8117857" y="1781692"/>
            <a:ext cx="2855129" cy="2730673"/>
            <a:chOff x="11572875" y="2560639"/>
            <a:chExt cx="619126" cy="592138"/>
          </a:xfrm>
        </p:grpSpPr>
        <p:sp>
          <p:nvSpPr>
            <p:cNvPr id="86416" name="Freeform 83455">
              <a:extLst>
                <a:ext uri="{FF2B5EF4-FFF2-40B4-BE49-F238E27FC236}">
                  <a16:creationId xmlns:a16="http://schemas.microsoft.com/office/drawing/2014/main" id="{1B43707A-ACF7-4BB4-BBE2-B042A54AF69F}"/>
                </a:ext>
              </a:extLst>
            </p:cNvPr>
            <p:cNvSpPr>
              <a:spLocks noEditPoints="1"/>
            </p:cNvSpPr>
            <p:nvPr/>
          </p:nvSpPr>
          <p:spPr bwMode="auto">
            <a:xfrm>
              <a:off x="11574463" y="3001964"/>
              <a:ext cx="149225" cy="150813"/>
            </a:xfrm>
            <a:custGeom>
              <a:avLst/>
              <a:gdLst>
                <a:gd name="T0" fmla="*/ 39 w 315"/>
                <a:gd name="T1" fmla="*/ 247 h 314"/>
                <a:gd name="T2" fmla="*/ 25 w 315"/>
                <a:gd name="T3" fmla="*/ 105 h 314"/>
                <a:gd name="T4" fmla="*/ 1 w 315"/>
                <a:gd name="T5" fmla="*/ 99 h 314"/>
                <a:gd name="T6" fmla="*/ 41 w 315"/>
                <a:gd name="T7" fmla="*/ 68 h 314"/>
                <a:gd name="T8" fmla="*/ 162 w 315"/>
                <a:gd name="T9" fmla="*/ 6 h 314"/>
                <a:gd name="T10" fmla="*/ 314 w 315"/>
                <a:gd name="T11" fmla="*/ 99 h 314"/>
                <a:gd name="T12" fmla="*/ 290 w 315"/>
                <a:gd name="T13" fmla="*/ 106 h 314"/>
                <a:gd name="T14" fmla="*/ 276 w 315"/>
                <a:gd name="T15" fmla="*/ 247 h 314"/>
                <a:gd name="T16" fmla="*/ 303 w 315"/>
                <a:gd name="T17" fmla="*/ 272 h 314"/>
                <a:gd name="T18" fmla="*/ 312 w 315"/>
                <a:gd name="T19" fmla="*/ 311 h 314"/>
                <a:gd name="T20" fmla="*/ 13 w 315"/>
                <a:gd name="T21" fmla="*/ 314 h 314"/>
                <a:gd name="T22" fmla="*/ 0 w 315"/>
                <a:gd name="T23" fmla="*/ 288 h 314"/>
                <a:gd name="T24" fmla="*/ 236 w 315"/>
                <a:gd name="T25" fmla="*/ 90 h 314"/>
                <a:gd name="T26" fmla="*/ 147 w 315"/>
                <a:gd name="T27" fmla="*/ 43 h 314"/>
                <a:gd name="T28" fmla="*/ 236 w 315"/>
                <a:gd name="T29" fmla="*/ 90 h 314"/>
                <a:gd name="T30" fmla="*/ 14 w 315"/>
                <a:gd name="T31" fmla="*/ 289 h 314"/>
                <a:gd name="T32" fmla="*/ 292 w 315"/>
                <a:gd name="T33" fmla="*/ 301 h 314"/>
                <a:gd name="T34" fmla="*/ 27 w 315"/>
                <a:gd name="T35" fmla="*/ 274 h 314"/>
                <a:gd name="T36" fmla="*/ 287 w 315"/>
                <a:gd name="T37" fmla="*/ 263 h 314"/>
                <a:gd name="T38" fmla="*/ 27 w 315"/>
                <a:gd name="T39" fmla="*/ 274 h 314"/>
                <a:gd name="T40" fmla="*/ 105 w 315"/>
                <a:gd name="T41" fmla="*/ 152 h 314"/>
                <a:gd name="T42" fmla="*/ 80 w 315"/>
                <a:gd name="T43" fmla="*/ 132 h 314"/>
                <a:gd name="T44" fmla="*/ 105 w 315"/>
                <a:gd name="T45" fmla="*/ 248 h 314"/>
                <a:gd name="T46" fmla="*/ 235 w 315"/>
                <a:gd name="T47" fmla="*/ 131 h 314"/>
                <a:gd name="T48" fmla="*/ 209 w 315"/>
                <a:gd name="T49" fmla="*/ 146 h 314"/>
                <a:gd name="T50" fmla="*/ 210 w 315"/>
                <a:gd name="T51" fmla="*/ 248 h 314"/>
                <a:gd name="T52" fmla="*/ 274 w 315"/>
                <a:gd name="T53" fmla="*/ 106 h 314"/>
                <a:gd name="T54" fmla="*/ 41 w 315"/>
                <a:gd name="T55" fmla="*/ 117 h 314"/>
                <a:gd name="T56" fmla="*/ 274 w 315"/>
                <a:gd name="T57" fmla="*/ 106 h 314"/>
                <a:gd name="T58" fmla="*/ 169 w 315"/>
                <a:gd name="T59" fmla="*/ 131 h 314"/>
                <a:gd name="T60" fmla="*/ 146 w 315"/>
                <a:gd name="T61" fmla="*/ 247 h 314"/>
                <a:gd name="T62" fmla="*/ 35 w 315"/>
                <a:gd name="T63" fmla="*/ 89 h 314"/>
                <a:gd name="T64" fmla="*/ 56 w 315"/>
                <a:gd name="T65" fmla="*/ 85 h 314"/>
                <a:gd name="T66" fmla="*/ 161 w 315"/>
                <a:gd name="T67" fmla="*/ 31 h 314"/>
                <a:gd name="T68" fmla="*/ 277 w 315"/>
                <a:gd name="T69" fmla="*/ 92 h 314"/>
                <a:gd name="T70" fmla="*/ 184 w 315"/>
                <a:gd name="T71" fmla="*/ 33 h 314"/>
                <a:gd name="T72" fmla="*/ 35 w 315"/>
                <a:gd name="T73" fmla="*/ 89 h 314"/>
                <a:gd name="T74" fmla="*/ 262 w 315"/>
                <a:gd name="T75" fmla="*/ 247 h 314"/>
                <a:gd name="T76" fmla="*/ 249 w 315"/>
                <a:gd name="T77" fmla="*/ 133 h 314"/>
                <a:gd name="T78" fmla="*/ 65 w 315"/>
                <a:gd name="T79" fmla="*/ 247 h 314"/>
                <a:gd name="T80" fmla="*/ 53 w 315"/>
                <a:gd name="T81" fmla="*/ 133 h 314"/>
                <a:gd name="T82" fmla="*/ 65 w 315"/>
                <a:gd name="T83" fmla="*/ 247 h 314"/>
                <a:gd name="T84" fmla="*/ 119 w 315"/>
                <a:gd name="T85" fmla="*/ 248 h 314"/>
                <a:gd name="T86" fmla="*/ 130 w 315"/>
                <a:gd name="T87" fmla="*/ 132 h 314"/>
                <a:gd name="T88" fmla="*/ 185 w 315"/>
                <a:gd name="T89" fmla="*/ 132 h 314"/>
                <a:gd name="T90" fmla="*/ 196 w 315"/>
                <a:gd name="T91" fmla="*/ 247 h 314"/>
                <a:gd name="T92" fmla="*/ 185 w 315"/>
                <a:gd name="T93" fmla="*/ 13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5" h="314">
                  <a:moveTo>
                    <a:pt x="13" y="274"/>
                  </a:moveTo>
                  <a:cubicBezTo>
                    <a:pt x="14" y="246"/>
                    <a:pt x="10" y="250"/>
                    <a:pt x="39" y="247"/>
                  </a:cubicBezTo>
                  <a:cubicBezTo>
                    <a:pt x="39" y="209"/>
                    <a:pt x="39" y="171"/>
                    <a:pt x="39" y="132"/>
                  </a:cubicBezTo>
                  <a:cubicBezTo>
                    <a:pt x="20" y="132"/>
                    <a:pt x="30" y="115"/>
                    <a:pt x="25" y="105"/>
                  </a:cubicBezTo>
                  <a:cubicBezTo>
                    <a:pt x="20" y="105"/>
                    <a:pt x="15" y="106"/>
                    <a:pt x="11" y="105"/>
                  </a:cubicBezTo>
                  <a:cubicBezTo>
                    <a:pt x="7" y="104"/>
                    <a:pt x="4" y="101"/>
                    <a:pt x="1" y="99"/>
                  </a:cubicBezTo>
                  <a:cubicBezTo>
                    <a:pt x="3" y="96"/>
                    <a:pt x="4" y="93"/>
                    <a:pt x="6" y="91"/>
                  </a:cubicBezTo>
                  <a:cubicBezTo>
                    <a:pt x="18" y="83"/>
                    <a:pt x="30" y="76"/>
                    <a:pt x="41" y="68"/>
                  </a:cubicBezTo>
                  <a:cubicBezTo>
                    <a:pt x="74" y="48"/>
                    <a:pt x="107" y="27"/>
                    <a:pt x="139" y="6"/>
                  </a:cubicBezTo>
                  <a:cubicBezTo>
                    <a:pt x="148" y="0"/>
                    <a:pt x="154" y="1"/>
                    <a:pt x="162" y="6"/>
                  </a:cubicBezTo>
                  <a:cubicBezTo>
                    <a:pt x="209" y="33"/>
                    <a:pt x="256" y="60"/>
                    <a:pt x="303" y="88"/>
                  </a:cubicBezTo>
                  <a:cubicBezTo>
                    <a:pt x="307" y="90"/>
                    <a:pt x="310" y="96"/>
                    <a:pt x="314" y="99"/>
                  </a:cubicBezTo>
                  <a:cubicBezTo>
                    <a:pt x="309" y="101"/>
                    <a:pt x="304" y="104"/>
                    <a:pt x="299" y="105"/>
                  </a:cubicBezTo>
                  <a:cubicBezTo>
                    <a:pt x="296" y="106"/>
                    <a:pt x="292" y="106"/>
                    <a:pt x="290" y="106"/>
                  </a:cubicBezTo>
                  <a:cubicBezTo>
                    <a:pt x="284" y="114"/>
                    <a:pt x="296" y="131"/>
                    <a:pt x="276" y="131"/>
                  </a:cubicBezTo>
                  <a:cubicBezTo>
                    <a:pt x="276" y="170"/>
                    <a:pt x="276" y="208"/>
                    <a:pt x="276" y="247"/>
                  </a:cubicBezTo>
                  <a:cubicBezTo>
                    <a:pt x="283" y="248"/>
                    <a:pt x="293" y="247"/>
                    <a:pt x="297" y="251"/>
                  </a:cubicBezTo>
                  <a:cubicBezTo>
                    <a:pt x="302" y="255"/>
                    <a:pt x="301" y="265"/>
                    <a:pt x="303" y="272"/>
                  </a:cubicBezTo>
                  <a:cubicBezTo>
                    <a:pt x="307" y="275"/>
                    <a:pt x="313" y="278"/>
                    <a:pt x="314" y="282"/>
                  </a:cubicBezTo>
                  <a:cubicBezTo>
                    <a:pt x="315" y="292"/>
                    <a:pt x="313" y="302"/>
                    <a:pt x="312" y="311"/>
                  </a:cubicBezTo>
                  <a:cubicBezTo>
                    <a:pt x="311" y="312"/>
                    <a:pt x="305" y="314"/>
                    <a:pt x="302" y="314"/>
                  </a:cubicBezTo>
                  <a:cubicBezTo>
                    <a:pt x="205" y="314"/>
                    <a:pt x="109" y="314"/>
                    <a:pt x="13" y="314"/>
                  </a:cubicBezTo>
                  <a:cubicBezTo>
                    <a:pt x="4" y="314"/>
                    <a:pt x="0" y="311"/>
                    <a:pt x="0" y="302"/>
                  </a:cubicBezTo>
                  <a:cubicBezTo>
                    <a:pt x="1" y="297"/>
                    <a:pt x="1" y="293"/>
                    <a:pt x="0" y="288"/>
                  </a:cubicBezTo>
                  <a:cubicBezTo>
                    <a:pt x="0" y="280"/>
                    <a:pt x="2" y="274"/>
                    <a:pt x="13" y="274"/>
                  </a:cubicBezTo>
                  <a:close/>
                  <a:moveTo>
                    <a:pt x="236" y="90"/>
                  </a:moveTo>
                  <a:cubicBezTo>
                    <a:pt x="207" y="74"/>
                    <a:pt x="182" y="59"/>
                    <a:pt x="156" y="44"/>
                  </a:cubicBezTo>
                  <a:cubicBezTo>
                    <a:pt x="154" y="43"/>
                    <a:pt x="149" y="42"/>
                    <a:pt x="147" y="43"/>
                  </a:cubicBezTo>
                  <a:cubicBezTo>
                    <a:pt x="123" y="58"/>
                    <a:pt x="99" y="73"/>
                    <a:pt x="73" y="90"/>
                  </a:cubicBezTo>
                  <a:cubicBezTo>
                    <a:pt x="128" y="90"/>
                    <a:pt x="180" y="90"/>
                    <a:pt x="236" y="90"/>
                  </a:cubicBezTo>
                  <a:close/>
                  <a:moveTo>
                    <a:pt x="300" y="289"/>
                  </a:moveTo>
                  <a:cubicBezTo>
                    <a:pt x="204" y="289"/>
                    <a:pt x="109" y="289"/>
                    <a:pt x="14" y="289"/>
                  </a:cubicBezTo>
                  <a:cubicBezTo>
                    <a:pt x="12" y="297"/>
                    <a:pt x="13" y="301"/>
                    <a:pt x="23" y="301"/>
                  </a:cubicBezTo>
                  <a:cubicBezTo>
                    <a:pt x="112" y="301"/>
                    <a:pt x="202" y="301"/>
                    <a:pt x="292" y="301"/>
                  </a:cubicBezTo>
                  <a:cubicBezTo>
                    <a:pt x="301" y="301"/>
                    <a:pt x="303" y="297"/>
                    <a:pt x="300" y="289"/>
                  </a:cubicBezTo>
                  <a:close/>
                  <a:moveTo>
                    <a:pt x="27" y="274"/>
                  </a:moveTo>
                  <a:cubicBezTo>
                    <a:pt x="115" y="274"/>
                    <a:pt x="201" y="274"/>
                    <a:pt x="287" y="274"/>
                  </a:cubicBezTo>
                  <a:cubicBezTo>
                    <a:pt x="287" y="270"/>
                    <a:pt x="287" y="266"/>
                    <a:pt x="287" y="263"/>
                  </a:cubicBezTo>
                  <a:cubicBezTo>
                    <a:pt x="200" y="263"/>
                    <a:pt x="114" y="263"/>
                    <a:pt x="27" y="263"/>
                  </a:cubicBezTo>
                  <a:cubicBezTo>
                    <a:pt x="27" y="267"/>
                    <a:pt x="27" y="270"/>
                    <a:pt x="27" y="274"/>
                  </a:cubicBezTo>
                  <a:close/>
                  <a:moveTo>
                    <a:pt x="105" y="248"/>
                  </a:moveTo>
                  <a:cubicBezTo>
                    <a:pt x="105" y="215"/>
                    <a:pt x="105" y="183"/>
                    <a:pt x="105" y="152"/>
                  </a:cubicBezTo>
                  <a:cubicBezTo>
                    <a:pt x="105" y="130"/>
                    <a:pt x="105" y="130"/>
                    <a:pt x="83" y="131"/>
                  </a:cubicBezTo>
                  <a:cubicBezTo>
                    <a:pt x="82" y="131"/>
                    <a:pt x="80" y="132"/>
                    <a:pt x="80" y="132"/>
                  </a:cubicBezTo>
                  <a:cubicBezTo>
                    <a:pt x="80" y="171"/>
                    <a:pt x="80" y="209"/>
                    <a:pt x="80" y="248"/>
                  </a:cubicBezTo>
                  <a:cubicBezTo>
                    <a:pt x="88" y="248"/>
                    <a:pt x="96" y="248"/>
                    <a:pt x="105" y="248"/>
                  </a:cubicBezTo>
                  <a:close/>
                  <a:moveTo>
                    <a:pt x="235" y="248"/>
                  </a:moveTo>
                  <a:cubicBezTo>
                    <a:pt x="235" y="208"/>
                    <a:pt x="235" y="170"/>
                    <a:pt x="235" y="131"/>
                  </a:cubicBezTo>
                  <a:cubicBezTo>
                    <a:pt x="231" y="131"/>
                    <a:pt x="228" y="131"/>
                    <a:pt x="225" y="131"/>
                  </a:cubicBezTo>
                  <a:cubicBezTo>
                    <a:pt x="212" y="129"/>
                    <a:pt x="209" y="134"/>
                    <a:pt x="209" y="146"/>
                  </a:cubicBezTo>
                  <a:cubicBezTo>
                    <a:pt x="210" y="173"/>
                    <a:pt x="209" y="199"/>
                    <a:pt x="210" y="226"/>
                  </a:cubicBezTo>
                  <a:cubicBezTo>
                    <a:pt x="210" y="233"/>
                    <a:pt x="210" y="240"/>
                    <a:pt x="210" y="248"/>
                  </a:cubicBezTo>
                  <a:cubicBezTo>
                    <a:pt x="219" y="248"/>
                    <a:pt x="226" y="248"/>
                    <a:pt x="235" y="248"/>
                  </a:cubicBezTo>
                  <a:close/>
                  <a:moveTo>
                    <a:pt x="274" y="106"/>
                  </a:moveTo>
                  <a:cubicBezTo>
                    <a:pt x="196" y="106"/>
                    <a:pt x="118" y="106"/>
                    <a:pt x="39" y="106"/>
                  </a:cubicBezTo>
                  <a:cubicBezTo>
                    <a:pt x="40" y="111"/>
                    <a:pt x="40" y="114"/>
                    <a:pt x="41" y="117"/>
                  </a:cubicBezTo>
                  <a:cubicBezTo>
                    <a:pt x="119" y="117"/>
                    <a:pt x="197" y="117"/>
                    <a:pt x="274" y="117"/>
                  </a:cubicBezTo>
                  <a:cubicBezTo>
                    <a:pt x="274" y="113"/>
                    <a:pt x="274" y="110"/>
                    <a:pt x="274" y="106"/>
                  </a:cubicBezTo>
                  <a:close/>
                  <a:moveTo>
                    <a:pt x="169" y="247"/>
                  </a:moveTo>
                  <a:cubicBezTo>
                    <a:pt x="169" y="208"/>
                    <a:pt x="169" y="170"/>
                    <a:pt x="169" y="131"/>
                  </a:cubicBezTo>
                  <a:cubicBezTo>
                    <a:pt x="161" y="131"/>
                    <a:pt x="153" y="131"/>
                    <a:pt x="146" y="131"/>
                  </a:cubicBezTo>
                  <a:cubicBezTo>
                    <a:pt x="146" y="171"/>
                    <a:pt x="146" y="209"/>
                    <a:pt x="146" y="247"/>
                  </a:cubicBezTo>
                  <a:cubicBezTo>
                    <a:pt x="154" y="247"/>
                    <a:pt x="161" y="247"/>
                    <a:pt x="169" y="247"/>
                  </a:cubicBezTo>
                  <a:close/>
                  <a:moveTo>
                    <a:pt x="35" y="89"/>
                  </a:moveTo>
                  <a:cubicBezTo>
                    <a:pt x="35" y="90"/>
                    <a:pt x="36" y="91"/>
                    <a:pt x="36" y="93"/>
                  </a:cubicBezTo>
                  <a:cubicBezTo>
                    <a:pt x="43" y="90"/>
                    <a:pt x="50" y="89"/>
                    <a:pt x="56" y="85"/>
                  </a:cubicBezTo>
                  <a:cubicBezTo>
                    <a:pt x="84" y="68"/>
                    <a:pt x="113" y="50"/>
                    <a:pt x="140" y="31"/>
                  </a:cubicBezTo>
                  <a:cubicBezTo>
                    <a:pt x="148" y="26"/>
                    <a:pt x="154" y="27"/>
                    <a:pt x="161" y="31"/>
                  </a:cubicBezTo>
                  <a:cubicBezTo>
                    <a:pt x="193" y="50"/>
                    <a:pt x="224" y="68"/>
                    <a:pt x="255" y="86"/>
                  </a:cubicBezTo>
                  <a:cubicBezTo>
                    <a:pt x="262" y="89"/>
                    <a:pt x="269" y="90"/>
                    <a:pt x="277" y="92"/>
                  </a:cubicBezTo>
                  <a:cubicBezTo>
                    <a:pt x="277" y="91"/>
                    <a:pt x="277" y="90"/>
                    <a:pt x="278" y="88"/>
                  </a:cubicBezTo>
                  <a:cubicBezTo>
                    <a:pt x="246" y="70"/>
                    <a:pt x="214" y="54"/>
                    <a:pt x="184" y="33"/>
                  </a:cubicBezTo>
                  <a:cubicBezTo>
                    <a:pt x="160" y="16"/>
                    <a:pt x="142" y="16"/>
                    <a:pt x="119" y="34"/>
                  </a:cubicBezTo>
                  <a:cubicBezTo>
                    <a:pt x="93" y="54"/>
                    <a:pt x="63" y="71"/>
                    <a:pt x="35" y="89"/>
                  </a:cubicBezTo>
                  <a:close/>
                  <a:moveTo>
                    <a:pt x="249" y="248"/>
                  </a:moveTo>
                  <a:cubicBezTo>
                    <a:pt x="254" y="247"/>
                    <a:pt x="257" y="247"/>
                    <a:pt x="262" y="247"/>
                  </a:cubicBezTo>
                  <a:cubicBezTo>
                    <a:pt x="262" y="210"/>
                    <a:pt x="262" y="174"/>
                    <a:pt x="262" y="139"/>
                  </a:cubicBezTo>
                  <a:cubicBezTo>
                    <a:pt x="262" y="129"/>
                    <a:pt x="255" y="132"/>
                    <a:pt x="249" y="133"/>
                  </a:cubicBezTo>
                  <a:cubicBezTo>
                    <a:pt x="249" y="171"/>
                    <a:pt x="249" y="208"/>
                    <a:pt x="249" y="248"/>
                  </a:cubicBezTo>
                  <a:close/>
                  <a:moveTo>
                    <a:pt x="65" y="247"/>
                  </a:moveTo>
                  <a:cubicBezTo>
                    <a:pt x="65" y="209"/>
                    <a:pt x="65" y="171"/>
                    <a:pt x="65" y="133"/>
                  </a:cubicBezTo>
                  <a:cubicBezTo>
                    <a:pt x="61" y="133"/>
                    <a:pt x="57" y="133"/>
                    <a:pt x="53" y="133"/>
                  </a:cubicBezTo>
                  <a:cubicBezTo>
                    <a:pt x="53" y="171"/>
                    <a:pt x="53" y="209"/>
                    <a:pt x="53" y="247"/>
                  </a:cubicBezTo>
                  <a:cubicBezTo>
                    <a:pt x="58" y="247"/>
                    <a:pt x="61" y="247"/>
                    <a:pt x="65" y="247"/>
                  </a:cubicBezTo>
                  <a:close/>
                  <a:moveTo>
                    <a:pt x="119" y="132"/>
                  </a:moveTo>
                  <a:cubicBezTo>
                    <a:pt x="119" y="171"/>
                    <a:pt x="119" y="209"/>
                    <a:pt x="119" y="248"/>
                  </a:cubicBezTo>
                  <a:cubicBezTo>
                    <a:pt x="123" y="247"/>
                    <a:pt x="126" y="247"/>
                    <a:pt x="130" y="247"/>
                  </a:cubicBezTo>
                  <a:cubicBezTo>
                    <a:pt x="130" y="208"/>
                    <a:pt x="130" y="171"/>
                    <a:pt x="130" y="132"/>
                  </a:cubicBezTo>
                  <a:cubicBezTo>
                    <a:pt x="126" y="132"/>
                    <a:pt x="123" y="132"/>
                    <a:pt x="119" y="132"/>
                  </a:cubicBezTo>
                  <a:close/>
                  <a:moveTo>
                    <a:pt x="185" y="132"/>
                  </a:moveTo>
                  <a:cubicBezTo>
                    <a:pt x="185" y="172"/>
                    <a:pt x="185" y="209"/>
                    <a:pt x="185" y="248"/>
                  </a:cubicBezTo>
                  <a:cubicBezTo>
                    <a:pt x="189" y="247"/>
                    <a:pt x="192" y="247"/>
                    <a:pt x="196" y="247"/>
                  </a:cubicBezTo>
                  <a:cubicBezTo>
                    <a:pt x="196" y="208"/>
                    <a:pt x="196" y="171"/>
                    <a:pt x="196" y="132"/>
                  </a:cubicBezTo>
                  <a:cubicBezTo>
                    <a:pt x="192" y="132"/>
                    <a:pt x="189" y="132"/>
                    <a:pt x="185"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17" name="Freeform 83456">
              <a:extLst>
                <a:ext uri="{FF2B5EF4-FFF2-40B4-BE49-F238E27FC236}">
                  <a16:creationId xmlns:a16="http://schemas.microsoft.com/office/drawing/2014/main" id="{F81FF0D3-DE46-4305-8BCE-515AB673AAB8}"/>
                </a:ext>
              </a:extLst>
            </p:cNvPr>
            <p:cNvSpPr>
              <a:spLocks noEditPoints="1"/>
            </p:cNvSpPr>
            <p:nvPr/>
          </p:nvSpPr>
          <p:spPr bwMode="auto">
            <a:xfrm>
              <a:off x="11572875" y="2587626"/>
              <a:ext cx="152400" cy="100013"/>
            </a:xfrm>
            <a:custGeom>
              <a:avLst/>
              <a:gdLst>
                <a:gd name="T0" fmla="*/ 28 w 317"/>
                <a:gd name="T1" fmla="*/ 129 h 210"/>
                <a:gd name="T2" fmla="*/ 92 w 317"/>
                <a:gd name="T3" fmla="*/ 117 h 210"/>
                <a:gd name="T4" fmla="*/ 41 w 317"/>
                <a:gd name="T5" fmla="*/ 92 h 210"/>
                <a:gd name="T6" fmla="*/ 28 w 317"/>
                <a:gd name="T7" fmla="*/ 52 h 210"/>
                <a:gd name="T8" fmla="*/ 92 w 317"/>
                <a:gd name="T9" fmla="*/ 39 h 210"/>
                <a:gd name="T10" fmla="*/ 104 w 317"/>
                <a:gd name="T11" fmla="*/ 0 h 210"/>
                <a:gd name="T12" fmla="*/ 198 w 317"/>
                <a:gd name="T13" fmla="*/ 12 h 210"/>
                <a:gd name="T14" fmla="*/ 223 w 317"/>
                <a:gd name="T15" fmla="*/ 48 h 210"/>
                <a:gd name="T16" fmla="*/ 274 w 317"/>
                <a:gd name="T17" fmla="*/ 78 h 210"/>
                <a:gd name="T18" fmla="*/ 289 w 317"/>
                <a:gd name="T19" fmla="*/ 115 h 210"/>
                <a:gd name="T20" fmla="*/ 315 w 317"/>
                <a:gd name="T21" fmla="*/ 142 h 210"/>
                <a:gd name="T22" fmla="*/ 289 w 317"/>
                <a:gd name="T23" fmla="*/ 194 h 210"/>
                <a:gd name="T24" fmla="*/ 56 w 317"/>
                <a:gd name="T25" fmla="*/ 209 h 210"/>
                <a:gd name="T26" fmla="*/ 1 w 317"/>
                <a:gd name="T27" fmla="*/ 196 h 210"/>
                <a:gd name="T28" fmla="*/ 17 w 317"/>
                <a:gd name="T29" fmla="*/ 156 h 210"/>
                <a:gd name="T30" fmla="*/ 275 w 317"/>
                <a:gd name="T31" fmla="*/ 93 h 210"/>
                <a:gd name="T32" fmla="*/ 198 w 317"/>
                <a:gd name="T33" fmla="*/ 116 h 210"/>
                <a:gd name="T34" fmla="*/ 275 w 317"/>
                <a:gd name="T35" fmla="*/ 93 h 210"/>
                <a:gd name="T36" fmla="*/ 118 w 317"/>
                <a:gd name="T37" fmla="*/ 155 h 210"/>
                <a:gd name="T38" fmla="*/ 41 w 317"/>
                <a:gd name="T39" fmla="*/ 132 h 210"/>
                <a:gd name="T40" fmla="*/ 107 w 317"/>
                <a:gd name="T41" fmla="*/ 38 h 210"/>
                <a:gd name="T42" fmla="*/ 184 w 317"/>
                <a:gd name="T43" fmla="*/ 14 h 210"/>
                <a:gd name="T44" fmla="*/ 107 w 317"/>
                <a:gd name="T45" fmla="*/ 38 h 210"/>
                <a:gd name="T46" fmla="*/ 225 w 317"/>
                <a:gd name="T47" fmla="*/ 132 h 210"/>
                <a:gd name="T48" fmla="*/ 302 w 317"/>
                <a:gd name="T49" fmla="*/ 155 h 210"/>
                <a:gd name="T50" fmla="*/ 118 w 317"/>
                <a:gd name="T51" fmla="*/ 54 h 210"/>
                <a:gd name="T52" fmla="*/ 42 w 317"/>
                <a:gd name="T53" fmla="*/ 77 h 210"/>
                <a:gd name="T54" fmla="*/ 118 w 317"/>
                <a:gd name="T55" fmla="*/ 54 h 210"/>
                <a:gd name="T56" fmla="*/ 198 w 317"/>
                <a:gd name="T57" fmla="*/ 195 h 210"/>
                <a:gd name="T58" fmla="*/ 275 w 317"/>
                <a:gd name="T59" fmla="*/ 171 h 210"/>
                <a:gd name="T60" fmla="*/ 91 w 317"/>
                <a:gd name="T61" fmla="*/ 195 h 210"/>
                <a:gd name="T62" fmla="*/ 15 w 317"/>
                <a:gd name="T63" fmla="*/ 171 h 210"/>
                <a:gd name="T64" fmla="*/ 91 w 317"/>
                <a:gd name="T65" fmla="*/ 195 h 210"/>
                <a:gd name="T66" fmla="*/ 209 w 317"/>
                <a:gd name="T67" fmla="*/ 132 h 210"/>
                <a:gd name="T68" fmla="*/ 134 w 317"/>
                <a:gd name="T69" fmla="*/ 156 h 210"/>
                <a:gd name="T70" fmla="*/ 108 w 317"/>
                <a:gd name="T71" fmla="*/ 171 h 210"/>
                <a:gd name="T72" fmla="*/ 183 w 317"/>
                <a:gd name="T73" fmla="*/ 195 h 210"/>
                <a:gd name="T74" fmla="*/ 108 w 317"/>
                <a:gd name="T75" fmla="*/ 171 h 210"/>
                <a:gd name="T76" fmla="*/ 134 w 317"/>
                <a:gd name="T77" fmla="*/ 54 h 210"/>
                <a:gd name="T78" fmla="*/ 210 w 317"/>
                <a:gd name="T79" fmla="*/ 77 h 210"/>
                <a:gd name="T80" fmla="*/ 107 w 317"/>
                <a:gd name="T81" fmla="*/ 116 h 210"/>
                <a:gd name="T82" fmla="*/ 183 w 317"/>
                <a:gd name="T83" fmla="*/ 93 h 210"/>
                <a:gd name="T84" fmla="*/ 107 w 317"/>
                <a:gd name="T85" fmla="*/ 11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10">
                  <a:moveTo>
                    <a:pt x="28" y="156"/>
                  </a:moveTo>
                  <a:cubicBezTo>
                    <a:pt x="28" y="146"/>
                    <a:pt x="28" y="138"/>
                    <a:pt x="28" y="129"/>
                  </a:cubicBezTo>
                  <a:cubicBezTo>
                    <a:pt x="27" y="120"/>
                    <a:pt x="31" y="117"/>
                    <a:pt x="40" y="117"/>
                  </a:cubicBezTo>
                  <a:cubicBezTo>
                    <a:pt x="57" y="118"/>
                    <a:pt x="74" y="117"/>
                    <a:pt x="92" y="117"/>
                  </a:cubicBezTo>
                  <a:cubicBezTo>
                    <a:pt x="92" y="108"/>
                    <a:pt x="92" y="101"/>
                    <a:pt x="92" y="92"/>
                  </a:cubicBezTo>
                  <a:cubicBezTo>
                    <a:pt x="75" y="92"/>
                    <a:pt x="58" y="91"/>
                    <a:pt x="41" y="92"/>
                  </a:cubicBezTo>
                  <a:cubicBezTo>
                    <a:pt x="32" y="92"/>
                    <a:pt x="27" y="89"/>
                    <a:pt x="28" y="79"/>
                  </a:cubicBezTo>
                  <a:cubicBezTo>
                    <a:pt x="28" y="70"/>
                    <a:pt x="28" y="61"/>
                    <a:pt x="28" y="52"/>
                  </a:cubicBezTo>
                  <a:cubicBezTo>
                    <a:pt x="27" y="42"/>
                    <a:pt x="32" y="39"/>
                    <a:pt x="41" y="39"/>
                  </a:cubicBezTo>
                  <a:cubicBezTo>
                    <a:pt x="58" y="39"/>
                    <a:pt x="74" y="39"/>
                    <a:pt x="92" y="39"/>
                  </a:cubicBezTo>
                  <a:cubicBezTo>
                    <a:pt x="92" y="29"/>
                    <a:pt x="93" y="20"/>
                    <a:pt x="92" y="12"/>
                  </a:cubicBezTo>
                  <a:cubicBezTo>
                    <a:pt x="92" y="4"/>
                    <a:pt x="96" y="0"/>
                    <a:pt x="104" y="0"/>
                  </a:cubicBezTo>
                  <a:cubicBezTo>
                    <a:pt x="132" y="0"/>
                    <a:pt x="159" y="0"/>
                    <a:pt x="186" y="0"/>
                  </a:cubicBezTo>
                  <a:cubicBezTo>
                    <a:pt x="195" y="0"/>
                    <a:pt x="198" y="4"/>
                    <a:pt x="198" y="12"/>
                  </a:cubicBezTo>
                  <a:cubicBezTo>
                    <a:pt x="197" y="20"/>
                    <a:pt x="198" y="29"/>
                    <a:pt x="198" y="37"/>
                  </a:cubicBezTo>
                  <a:cubicBezTo>
                    <a:pt x="206" y="43"/>
                    <a:pt x="221" y="32"/>
                    <a:pt x="223" y="48"/>
                  </a:cubicBezTo>
                  <a:cubicBezTo>
                    <a:pt x="225" y="57"/>
                    <a:pt x="224" y="67"/>
                    <a:pt x="224" y="78"/>
                  </a:cubicBezTo>
                  <a:cubicBezTo>
                    <a:pt x="242" y="78"/>
                    <a:pt x="258" y="79"/>
                    <a:pt x="274" y="78"/>
                  </a:cubicBezTo>
                  <a:cubicBezTo>
                    <a:pt x="285" y="78"/>
                    <a:pt x="290" y="81"/>
                    <a:pt x="289" y="93"/>
                  </a:cubicBezTo>
                  <a:cubicBezTo>
                    <a:pt x="288" y="100"/>
                    <a:pt x="289" y="108"/>
                    <a:pt x="289" y="115"/>
                  </a:cubicBezTo>
                  <a:cubicBezTo>
                    <a:pt x="291" y="116"/>
                    <a:pt x="291" y="117"/>
                    <a:pt x="292" y="117"/>
                  </a:cubicBezTo>
                  <a:cubicBezTo>
                    <a:pt x="317" y="118"/>
                    <a:pt x="315" y="116"/>
                    <a:pt x="315" y="142"/>
                  </a:cubicBezTo>
                  <a:cubicBezTo>
                    <a:pt x="315" y="168"/>
                    <a:pt x="315" y="168"/>
                    <a:pt x="289" y="172"/>
                  </a:cubicBezTo>
                  <a:cubicBezTo>
                    <a:pt x="289" y="179"/>
                    <a:pt x="288" y="187"/>
                    <a:pt x="289" y="194"/>
                  </a:cubicBezTo>
                  <a:cubicBezTo>
                    <a:pt x="290" y="206"/>
                    <a:pt x="285" y="210"/>
                    <a:pt x="273" y="210"/>
                  </a:cubicBezTo>
                  <a:cubicBezTo>
                    <a:pt x="201" y="209"/>
                    <a:pt x="128" y="209"/>
                    <a:pt x="56" y="209"/>
                  </a:cubicBezTo>
                  <a:cubicBezTo>
                    <a:pt x="42" y="209"/>
                    <a:pt x="29" y="209"/>
                    <a:pt x="15" y="210"/>
                  </a:cubicBezTo>
                  <a:cubicBezTo>
                    <a:pt x="6" y="210"/>
                    <a:pt x="0" y="207"/>
                    <a:pt x="1" y="196"/>
                  </a:cubicBezTo>
                  <a:cubicBezTo>
                    <a:pt x="2" y="188"/>
                    <a:pt x="2" y="181"/>
                    <a:pt x="1" y="173"/>
                  </a:cubicBezTo>
                  <a:cubicBezTo>
                    <a:pt x="0" y="161"/>
                    <a:pt x="5" y="155"/>
                    <a:pt x="17" y="156"/>
                  </a:cubicBezTo>
                  <a:cubicBezTo>
                    <a:pt x="20" y="157"/>
                    <a:pt x="23" y="156"/>
                    <a:pt x="28" y="156"/>
                  </a:cubicBezTo>
                  <a:close/>
                  <a:moveTo>
                    <a:pt x="275" y="93"/>
                  </a:moveTo>
                  <a:cubicBezTo>
                    <a:pt x="249" y="93"/>
                    <a:pt x="224" y="93"/>
                    <a:pt x="198" y="93"/>
                  </a:cubicBezTo>
                  <a:cubicBezTo>
                    <a:pt x="198" y="101"/>
                    <a:pt x="198" y="109"/>
                    <a:pt x="198" y="116"/>
                  </a:cubicBezTo>
                  <a:cubicBezTo>
                    <a:pt x="225" y="116"/>
                    <a:pt x="250" y="116"/>
                    <a:pt x="275" y="116"/>
                  </a:cubicBezTo>
                  <a:cubicBezTo>
                    <a:pt x="275" y="108"/>
                    <a:pt x="275" y="101"/>
                    <a:pt x="275" y="93"/>
                  </a:cubicBezTo>
                  <a:close/>
                  <a:moveTo>
                    <a:pt x="41" y="155"/>
                  </a:moveTo>
                  <a:cubicBezTo>
                    <a:pt x="68" y="155"/>
                    <a:pt x="93" y="155"/>
                    <a:pt x="118" y="155"/>
                  </a:cubicBezTo>
                  <a:cubicBezTo>
                    <a:pt x="118" y="147"/>
                    <a:pt x="118" y="140"/>
                    <a:pt x="118" y="132"/>
                  </a:cubicBezTo>
                  <a:cubicBezTo>
                    <a:pt x="92" y="132"/>
                    <a:pt x="67" y="132"/>
                    <a:pt x="41" y="132"/>
                  </a:cubicBezTo>
                  <a:cubicBezTo>
                    <a:pt x="41" y="140"/>
                    <a:pt x="41" y="147"/>
                    <a:pt x="41" y="155"/>
                  </a:cubicBezTo>
                  <a:close/>
                  <a:moveTo>
                    <a:pt x="107" y="38"/>
                  </a:moveTo>
                  <a:cubicBezTo>
                    <a:pt x="133" y="38"/>
                    <a:pt x="158" y="38"/>
                    <a:pt x="184" y="38"/>
                  </a:cubicBezTo>
                  <a:cubicBezTo>
                    <a:pt x="184" y="29"/>
                    <a:pt x="184" y="22"/>
                    <a:pt x="184" y="14"/>
                  </a:cubicBezTo>
                  <a:cubicBezTo>
                    <a:pt x="158" y="14"/>
                    <a:pt x="133" y="14"/>
                    <a:pt x="107" y="14"/>
                  </a:cubicBezTo>
                  <a:cubicBezTo>
                    <a:pt x="107" y="22"/>
                    <a:pt x="107" y="30"/>
                    <a:pt x="107" y="38"/>
                  </a:cubicBezTo>
                  <a:close/>
                  <a:moveTo>
                    <a:pt x="302" y="132"/>
                  </a:moveTo>
                  <a:cubicBezTo>
                    <a:pt x="275" y="132"/>
                    <a:pt x="250" y="132"/>
                    <a:pt x="225" y="132"/>
                  </a:cubicBezTo>
                  <a:cubicBezTo>
                    <a:pt x="225" y="141"/>
                    <a:pt x="225" y="148"/>
                    <a:pt x="225" y="155"/>
                  </a:cubicBezTo>
                  <a:cubicBezTo>
                    <a:pt x="251" y="155"/>
                    <a:pt x="276" y="155"/>
                    <a:pt x="302" y="155"/>
                  </a:cubicBezTo>
                  <a:cubicBezTo>
                    <a:pt x="302" y="147"/>
                    <a:pt x="302" y="140"/>
                    <a:pt x="302" y="132"/>
                  </a:cubicBezTo>
                  <a:close/>
                  <a:moveTo>
                    <a:pt x="118" y="54"/>
                  </a:moveTo>
                  <a:cubicBezTo>
                    <a:pt x="92" y="54"/>
                    <a:pt x="67" y="54"/>
                    <a:pt x="42" y="54"/>
                  </a:cubicBezTo>
                  <a:cubicBezTo>
                    <a:pt x="42" y="62"/>
                    <a:pt x="42" y="70"/>
                    <a:pt x="42" y="77"/>
                  </a:cubicBezTo>
                  <a:cubicBezTo>
                    <a:pt x="68" y="77"/>
                    <a:pt x="93" y="77"/>
                    <a:pt x="118" y="77"/>
                  </a:cubicBezTo>
                  <a:cubicBezTo>
                    <a:pt x="118" y="69"/>
                    <a:pt x="118" y="62"/>
                    <a:pt x="118" y="54"/>
                  </a:cubicBezTo>
                  <a:close/>
                  <a:moveTo>
                    <a:pt x="198" y="171"/>
                  </a:moveTo>
                  <a:cubicBezTo>
                    <a:pt x="198" y="180"/>
                    <a:pt x="198" y="187"/>
                    <a:pt x="198" y="195"/>
                  </a:cubicBezTo>
                  <a:cubicBezTo>
                    <a:pt x="224" y="195"/>
                    <a:pt x="250" y="195"/>
                    <a:pt x="275" y="195"/>
                  </a:cubicBezTo>
                  <a:cubicBezTo>
                    <a:pt x="275" y="186"/>
                    <a:pt x="275" y="179"/>
                    <a:pt x="275" y="171"/>
                  </a:cubicBezTo>
                  <a:cubicBezTo>
                    <a:pt x="249" y="171"/>
                    <a:pt x="224" y="171"/>
                    <a:pt x="198" y="171"/>
                  </a:cubicBezTo>
                  <a:close/>
                  <a:moveTo>
                    <a:pt x="91" y="195"/>
                  </a:moveTo>
                  <a:cubicBezTo>
                    <a:pt x="91" y="187"/>
                    <a:pt x="91" y="180"/>
                    <a:pt x="91" y="171"/>
                  </a:cubicBezTo>
                  <a:cubicBezTo>
                    <a:pt x="66" y="171"/>
                    <a:pt x="41" y="171"/>
                    <a:pt x="15" y="171"/>
                  </a:cubicBezTo>
                  <a:cubicBezTo>
                    <a:pt x="15" y="179"/>
                    <a:pt x="15" y="187"/>
                    <a:pt x="15" y="195"/>
                  </a:cubicBezTo>
                  <a:cubicBezTo>
                    <a:pt x="41" y="195"/>
                    <a:pt x="65" y="195"/>
                    <a:pt x="91" y="195"/>
                  </a:cubicBezTo>
                  <a:close/>
                  <a:moveTo>
                    <a:pt x="209" y="156"/>
                  </a:moveTo>
                  <a:cubicBezTo>
                    <a:pt x="209" y="147"/>
                    <a:pt x="209" y="140"/>
                    <a:pt x="209" y="132"/>
                  </a:cubicBezTo>
                  <a:cubicBezTo>
                    <a:pt x="184" y="132"/>
                    <a:pt x="159" y="132"/>
                    <a:pt x="134" y="132"/>
                  </a:cubicBezTo>
                  <a:cubicBezTo>
                    <a:pt x="134" y="141"/>
                    <a:pt x="134" y="148"/>
                    <a:pt x="134" y="156"/>
                  </a:cubicBezTo>
                  <a:cubicBezTo>
                    <a:pt x="159" y="156"/>
                    <a:pt x="184" y="156"/>
                    <a:pt x="209" y="156"/>
                  </a:cubicBezTo>
                  <a:close/>
                  <a:moveTo>
                    <a:pt x="108" y="171"/>
                  </a:moveTo>
                  <a:cubicBezTo>
                    <a:pt x="108" y="180"/>
                    <a:pt x="108" y="187"/>
                    <a:pt x="108" y="195"/>
                  </a:cubicBezTo>
                  <a:cubicBezTo>
                    <a:pt x="133" y="195"/>
                    <a:pt x="158" y="195"/>
                    <a:pt x="183" y="195"/>
                  </a:cubicBezTo>
                  <a:cubicBezTo>
                    <a:pt x="183" y="187"/>
                    <a:pt x="183" y="179"/>
                    <a:pt x="183" y="171"/>
                  </a:cubicBezTo>
                  <a:cubicBezTo>
                    <a:pt x="157" y="171"/>
                    <a:pt x="133" y="171"/>
                    <a:pt x="108" y="171"/>
                  </a:cubicBezTo>
                  <a:close/>
                  <a:moveTo>
                    <a:pt x="210" y="54"/>
                  </a:moveTo>
                  <a:cubicBezTo>
                    <a:pt x="184" y="54"/>
                    <a:pt x="159" y="54"/>
                    <a:pt x="134" y="54"/>
                  </a:cubicBezTo>
                  <a:cubicBezTo>
                    <a:pt x="134" y="62"/>
                    <a:pt x="134" y="69"/>
                    <a:pt x="134" y="77"/>
                  </a:cubicBezTo>
                  <a:cubicBezTo>
                    <a:pt x="160" y="77"/>
                    <a:pt x="185" y="77"/>
                    <a:pt x="210" y="77"/>
                  </a:cubicBezTo>
                  <a:cubicBezTo>
                    <a:pt x="210" y="69"/>
                    <a:pt x="210" y="61"/>
                    <a:pt x="210" y="54"/>
                  </a:cubicBezTo>
                  <a:close/>
                  <a:moveTo>
                    <a:pt x="107" y="116"/>
                  </a:moveTo>
                  <a:cubicBezTo>
                    <a:pt x="133" y="116"/>
                    <a:pt x="158" y="116"/>
                    <a:pt x="183" y="116"/>
                  </a:cubicBezTo>
                  <a:cubicBezTo>
                    <a:pt x="183" y="108"/>
                    <a:pt x="183" y="101"/>
                    <a:pt x="183" y="93"/>
                  </a:cubicBezTo>
                  <a:cubicBezTo>
                    <a:pt x="157" y="93"/>
                    <a:pt x="132" y="93"/>
                    <a:pt x="107" y="93"/>
                  </a:cubicBezTo>
                  <a:cubicBezTo>
                    <a:pt x="107" y="101"/>
                    <a:pt x="107" y="108"/>
                    <a:pt x="107" y="1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18" name="Freeform 83457">
              <a:extLst>
                <a:ext uri="{FF2B5EF4-FFF2-40B4-BE49-F238E27FC236}">
                  <a16:creationId xmlns:a16="http://schemas.microsoft.com/office/drawing/2014/main" id="{BEE0ABD9-CB39-44AB-AB67-08977CCC2E77}"/>
                </a:ext>
              </a:extLst>
            </p:cNvPr>
            <p:cNvSpPr>
              <a:spLocks noEditPoints="1"/>
            </p:cNvSpPr>
            <p:nvPr/>
          </p:nvSpPr>
          <p:spPr bwMode="auto">
            <a:xfrm>
              <a:off x="12042775" y="3001964"/>
              <a:ext cx="149225" cy="150813"/>
            </a:xfrm>
            <a:custGeom>
              <a:avLst/>
              <a:gdLst>
                <a:gd name="T0" fmla="*/ 274 w 313"/>
                <a:gd name="T1" fmla="*/ 157 h 314"/>
                <a:gd name="T2" fmla="*/ 274 w 313"/>
                <a:gd name="T3" fmla="*/ 228 h 314"/>
                <a:gd name="T4" fmla="*/ 274 w 313"/>
                <a:gd name="T5" fmla="*/ 300 h 314"/>
                <a:gd name="T6" fmla="*/ 261 w 313"/>
                <a:gd name="T7" fmla="*/ 314 h 314"/>
                <a:gd name="T8" fmla="*/ 52 w 313"/>
                <a:gd name="T9" fmla="*/ 314 h 314"/>
                <a:gd name="T10" fmla="*/ 39 w 313"/>
                <a:gd name="T11" fmla="*/ 300 h 314"/>
                <a:gd name="T12" fmla="*/ 39 w 313"/>
                <a:gd name="T13" fmla="*/ 170 h 314"/>
                <a:gd name="T14" fmla="*/ 39 w 313"/>
                <a:gd name="T15" fmla="*/ 157 h 314"/>
                <a:gd name="T16" fmla="*/ 12 w 313"/>
                <a:gd name="T17" fmla="*/ 157 h 314"/>
                <a:gd name="T18" fmla="*/ 0 w 313"/>
                <a:gd name="T19" fmla="*/ 153 h 314"/>
                <a:gd name="T20" fmla="*/ 6 w 313"/>
                <a:gd name="T21" fmla="*/ 142 h 314"/>
                <a:gd name="T22" fmla="*/ 106 w 313"/>
                <a:gd name="T23" fmla="*/ 46 h 314"/>
                <a:gd name="T24" fmla="*/ 147 w 313"/>
                <a:gd name="T25" fmla="*/ 6 h 314"/>
                <a:gd name="T26" fmla="*/ 166 w 313"/>
                <a:gd name="T27" fmla="*/ 6 h 314"/>
                <a:gd name="T28" fmla="*/ 307 w 313"/>
                <a:gd name="T29" fmla="*/ 142 h 314"/>
                <a:gd name="T30" fmla="*/ 313 w 313"/>
                <a:gd name="T31" fmla="*/ 153 h 314"/>
                <a:gd name="T32" fmla="*/ 301 w 313"/>
                <a:gd name="T33" fmla="*/ 157 h 314"/>
                <a:gd name="T34" fmla="*/ 274 w 313"/>
                <a:gd name="T35" fmla="*/ 157 h 314"/>
                <a:gd name="T36" fmla="*/ 52 w 313"/>
                <a:gd name="T37" fmla="*/ 157 h 314"/>
                <a:gd name="T38" fmla="*/ 52 w 313"/>
                <a:gd name="T39" fmla="*/ 294 h 314"/>
                <a:gd name="T40" fmla="*/ 62 w 313"/>
                <a:gd name="T41" fmla="*/ 301 h 314"/>
                <a:gd name="T42" fmla="*/ 126 w 313"/>
                <a:gd name="T43" fmla="*/ 301 h 314"/>
                <a:gd name="T44" fmla="*/ 169 w 313"/>
                <a:gd name="T45" fmla="*/ 301 h 314"/>
                <a:gd name="T46" fmla="*/ 169 w 313"/>
                <a:gd name="T47" fmla="*/ 282 h 314"/>
                <a:gd name="T48" fmla="*/ 169 w 313"/>
                <a:gd name="T49" fmla="*/ 211 h 314"/>
                <a:gd name="T50" fmla="*/ 185 w 313"/>
                <a:gd name="T51" fmla="*/ 196 h 314"/>
                <a:gd name="T52" fmla="*/ 224 w 313"/>
                <a:gd name="T53" fmla="*/ 196 h 314"/>
                <a:gd name="T54" fmla="*/ 235 w 313"/>
                <a:gd name="T55" fmla="*/ 207 h 314"/>
                <a:gd name="T56" fmla="*/ 235 w 313"/>
                <a:gd name="T57" fmla="*/ 244 h 314"/>
                <a:gd name="T58" fmla="*/ 235 w 313"/>
                <a:gd name="T59" fmla="*/ 300 h 314"/>
                <a:gd name="T60" fmla="*/ 245 w 313"/>
                <a:gd name="T61" fmla="*/ 301 h 314"/>
                <a:gd name="T62" fmla="*/ 261 w 313"/>
                <a:gd name="T63" fmla="*/ 285 h 314"/>
                <a:gd name="T64" fmla="*/ 261 w 313"/>
                <a:gd name="T65" fmla="*/ 187 h 314"/>
                <a:gd name="T66" fmla="*/ 261 w 313"/>
                <a:gd name="T67" fmla="*/ 157 h 314"/>
                <a:gd name="T68" fmla="*/ 52 w 313"/>
                <a:gd name="T69" fmla="*/ 157 h 314"/>
                <a:gd name="T70" fmla="*/ 290 w 313"/>
                <a:gd name="T71" fmla="*/ 144 h 314"/>
                <a:gd name="T72" fmla="*/ 156 w 313"/>
                <a:gd name="T73" fmla="*/ 16 h 314"/>
                <a:gd name="T74" fmla="*/ 23 w 313"/>
                <a:gd name="T75" fmla="*/ 144 h 314"/>
                <a:gd name="T76" fmla="*/ 290 w 313"/>
                <a:gd name="T77" fmla="*/ 144 h 314"/>
                <a:gd name="T78" fmla="*/ 222 w 313"/>
                <a:gd name="T79" fmla="*/ 299 h 314"/>
                <a:gd name="T80" fmla="*/ 222 w 313"/>
                <a:gd name="T81" fmla="*/ 216 h 314"/>
                <a:gd name="T82" fmla="*/ 216 w 313"/>
                <a:gd name="T83" fmla="*/ 210 h 314"/>
                <a:gd name="T84" fmla="*/ 184 w 313"/>
                <a:gd name="T85" fmla="*/ 209 h 314"/>
                <a:gd name="T86" fmla="*/ 184 w 313"/>
                <a:gd name="T87" fmla="*/ 299 h 314"/>
                <a:gd name="T88" fmla="*/ 222 w 313"/>
                <a:gd name="T89" fmla="*/ 29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3" h="314">
                  <a:moveTo>
                    <a:pt x="274" y="157"/>
                  </a:moveTo>
                  <a:cubicBezTo>
                    <a:pt x="274" y="181"/>
                    <a:pt x="274" y="205"/>
                    <a:pt x="274" y="228"/>
                  </a:cubicBezTo>
                  <a:cubicBezTo>
                    <a:pt x="274" y="252"/>
                    <a:pt x="274" y="276"/>
                    <a:pt x="274" y="300"/>
                  </a:cubicBezTo>
                  <a:cubicBezTo>
                    <a:pt x="274" y="310"/>
                    <a:pt x="272" y="314"/>
                    <a:pt x="261" y="314"/>
                  </a:cubicBezTo>
                  <a:cubicBezTo>
                    <a:pt x="191" y="314"/>
                    <a:pt x="122" y="314"/>
                    <a:pt x="52" y="314"/>
                  </a:cubicBezTo>
                  <a:cubicBezTo>
                    <a:pt x="41" y="314"/>
                    <a:pt x="39" y="310"/>
                    <a:pt x="39" y="300"/>
                  </a:cubicBezTo>
                  <a:cubicBezTo>
                    <a:pt x="39" y="257"/>
                    <a:pt x="39" y="213"/>
                    <a:pt x="39" y="170"/>
                  </a:cubicBezTo>
                  <a:cubicBezTo>
                    <a:pt x="39" y="166"/>
                    <a:pt x="39" y="162"/>
                    <a:pt x="39" y="157"/>
                  </a:cubicBezTo>
                  <a:cubicBezTo>
                    <a:pt x="29" y="157"/>
                    <a:pt x="21" y="157"/>
                    <a:pt x="12" y="157"/>
                  </a:cubicBezTo>
                  <a:cubicBezTo>
                    <a:pt x="8" y="156"/>
                    <a:pt x="4" y="154"/>
                    <a:pt x="0" y="153"/>
                  </a:cubicBezTo>
                  <a:cubicBezTo>
                    <a:pt x="2" y="149"/>
                    <a:pt x="3" y="145"/>
                    <a:pt x="6" y="142"/>
                  </a:cubicBezTo>
                  <a:cubicBezTo>
                    <a:pt x="39" y="110"/>
                    <a:pt x="73" y="78"/>
                    <a:pt x="106" y="46"/>
                  </a:cubicBezTo>
                  <a:cubicBezTo>
                    <a:pt x="120" y="33"/>
                    <a:pt x="134" y="20"/>
                    <a:pt x="147" y="6"/>
                  </a:cubicBezTo>
                  <a:cubicBezTo>
                    <a:pt x="154" y="0"/>
                    <a:pt x="159" y="0"/>
                    <a:pt x="166" y="6"/>
                  </a:cubicBezTo>
                  <a:cubicBezTo>
                    <a:pt x="213" y="51"/>
                    <a:pt x="260" y="96"/>
                    <a:pt x="307" y="142"/>
                  </a:cubicBezTo>
                  <a:cubicBezTo>
                    <a:pt x="310" y="144"/>
                    <a:pt x="311" y="149"/>
                    <a:pt x="313" y="153"/>
                  </a:cubicBezTo>
                  <a:cubicBezTo>
                    <a:pt x="309" y="154"/>
                    <a:pt x="305" y="156"/>
                    <a:pt x="301" y="157"/>
                  </a:cubicBezTo>
                  <a:cubicBezTo>
                    <a:pt x="293" y="157"/>
                    <a:pt x="284" y="157"/>
                    <a:pt x="274" y="157"/>
                  </a:cubicBezTo>
                  <a:close/>
                  <a:moveTo>
                    <a:pt x="52" y="157"/>
                  </a:moveTo>
                  <a:cubicBezTo>
                    <a:pt x="52" y="204"/>
                    <a:pt x="52" y="249"/>
                    <a:pt x="52" y="294"/>
                  </a:cubicBezTo>
                  <a:cubicBezTo>
                    <a:pt x="52" y="296"/>
                    <a:pt x="59" y="300"/>
                    <a:pt x="62" y="301"/>
                  </a:cubicBezTo>
                  <a:cubicBezTo>
                    <a:pt x="83" y="301"/>
                    <a:pt x="104" y="301"/>
                    <a:pt x="126" y="301"/>
                  </a:cubicBezTo>
                  <a:cubicBezTo>
                    <a:pt x="140" y="301"/>
                    <a:pt x="154" y="301"/>
                    <a:pt x="169" y="301"/>
                  </a:cubicBezTo>
                  <a:cubicBezTo>
                    <a:pt x="169" y="294"/>
                    <a:pt x="169" y="288"/>
                    <a:pt x="169" y="282"/>
                  </a:cubicBezTo>
                  <a:cubicBezTo>
                    <a:pt x="169" y="259"/>
                    <a:pt x="170" y="235"/>
                    <a:pt x="169" y="211"/>
                  </a:cubicBezTo>
                  <a:cubicBezTo>
                    <a:pt x="169" y="200"/>
                    <a:pt x="173" y="195"/>
                    <a:pt x="185" y="196"/>
                  </a:cubicBezTo>
                  <a:cubicBezTo>
                    <a:pt x="198" y="197"/>
                    <a:pt x="211" y="196"/>
                    <a:pt x="224" y="196"/>
                  </a:cubicBezTo>
                  <a:cubicBezTo>
                    <a:pt x="232" y="196"/>
                    <a:pt x="235" y="199"/>
                    <a:pt x="235" y="207"/>
                  </a:cubicBezTo>
                  <a:cubicBezTo>
                    <a:pt x="235" y="219"/>
                    <a:pt x="235" y="232"/>
                    <a:pt x="235" y="244"/>
                  </a:cubicBezTo>
                  <a:cubicBezTo>
                    <a:pt x="235" y="262"/>
                    <a:pt x="235" y="281"/>
                    <a:pt x="235" y="300"/>
                  </a:cubicBezTo>
                  <a:cubicBezTo>
                    <a:pt x="239" y="301"/>
                    <a:pt x="242" y="301"/>
                    <a:pt x="245" y="301"/>
                  </a:cubicBezTo>
                  <a:cubicBezTo>
                    <a:pt x="261" y="301"/>
                    <a:pt x="261" y="301"/>
                    <a:pt x="261" y="285"/>
                  </a:cubicBezTo>
                  <a:cubicBezTo>
                    <a:pt x="261" y="252"/>
                    <a:pt x="261" y="219"/>
                    <a:pt x="261" y="187"/>
                  </a:cubicBezTo>
                  <a:cubicBezTo>
                    <a:pt x="261" y="177"/>
                    <a:pt x="261" y="167"/>
                    <a:pt x="261" y="157"/>
                  </a:cubicBezTo>
                  <a:cubicBezTo>
                    <a:pt x="191" y="157"/>
                    <a:pt x="122" y="157"/>
                    <a:pt x="52" y="157"/>
                  </a:cubicBezTo>
                  <a:close/>
                  <a:moveTo>
                    <a:pt x="290" y="144"/>
                  </a:moveTo>
                  <a:cubicBezTo>
                    <a:pt x="244" y="100"/>
                    <a:pt x="201" y="58"/>
                    <a:pt x="156" y="16"/>
                  </a:cubicBezTo>
                  <a:cubicBezTo>
                    <a:pt x="112" y="58"/>
                    <a:pt x="69" y="100"/>
                    <a:pt x="23" y="144"/>
                  </a:cubicBezTo>
                  <a:cubicBezTo>
                    <a:pt x="113" y="144"/>
                    <a:pt x="200" y="144"/>
                    <a:pt x="290" y="144"/>
                  </a:cubicBezTo>
                  <a:close/>
                  <a:moveTo>
                    <a:pt x="222" y="299"/>
                  </a:moveTo>
                  <a:cubicBezTo>
                    <a:pt x="222" y="270"/>
                    <a:pt x="222" y="243"/>
                    <a:pt x="222" y="216"/>
                  </a:cubicBezTo>
                  <a:cubicBezTo>
                    <a:pt x="222" y="214"/>
                    <a:pt x="218" y="210"/>
                    <a:pt x="216" y="210"/>
                  </a:cubicBezTo>
                  <a:cubicBezTo>
                    <a:pt x="205" y="209"/>
                    <a:pt x="195" y="209"/>
                    <a:pt x="184" y="209"/>
                  </a:cubicBezTo>
                  <a:cubicBezTo>
                    <a:pt x="184" y="240"/>
                    <a:pt x="184" y="270"/>
                    <a:pt x="184" y="299"/>
                  </a:cubicBezTo>
                  <a:cubicBezTo>
                    <a:pt x="197" y="299"/>
                    <a:pt x="208" y="299"/>
                    <a:pt x="222" y="2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19" name="Freeform 83458">
              <a:extLst>
                <a:ext uri="{FF2B5EF4-FFF2-40B4-BE49-F238E27FC236}">
                  <a16:creationId xmlns:a16="http://schemas.microsoft.com/office/drawing/2014/main" id="{D86B4436-4767-4A2F-B52C-1E689A3699A8}"/>
                </a:ext>
              </a:extLst>
            </p:cNvPr>
            <p:cNvSpPr>
              <a:spLocks noEditPoints="1"/>
            </p:cNvSpPr>
            <p:nvPr/>
          </p:nvSpPr>
          <p:spPr bwMode="auto">
            <a:xfrm>
              <a:off x="12042775" y="2782889"/>
              <a:ext cx="149225" cy="149225"/>
            </a:xfrm>
            <a:custGeom>
              <a:avLst/>
              <a:gdLst>
                <a:gd name="T0" fmla="*/ 231 w 315"/>
                <a:gd name="T1" fmla="*/ 248 h 314"/>
                <a:gd name="T2" fmla="*/ 315 w 315"/>
                <a:gd name="T3" fmla="*/ 262 h 314"/>
                <a:gd name="T4" fmla="*/ 299 w 315"/>
                <a:gd name="T5" fmla="*/ 314 h 314"/>
                <a:gd name="T6" fmla="*/ 0 w 315"/>
                <a:gd name="T7" fmla="*/ 299 h 314"/>
                <a:gd name="T8" fmla="*/ 1 w 315"/>
                <a:gd name="T9" fmla="*/ 13 h 314"/>
                <a:gd name="T10" fmla="*/ 52 w 315"/>
                <a:gd name="T11" fmla="*/ 0 h 314"/>
                <a:gd name="T12" fmla="*/ 67 w 315"/>
                <a:gd name="T13" fmla="*/ 127 h 314"/>
                <a:gd name="T14" fmla="*/ 51 w 315"/>
                <a:gd name="T15" fmla="*/ 236 h 314"/>
                <a:gd name="T16" fmla="*/ 40 w 315"/>
                <a:gd name="T17" fmla="*/ 204 h 314"/>
                <a:gd name="T18" fmla="*/ 52 w 315"/>
                <a:gd name="T19" fmla="*/ 174 h 314"/>
                <a:gd name="T20" fmla="*/ 51 w 315"/>
                <a:gd name="T21" fmla="*/ 155 h 314"/>
                <a:gd name="T22" fmla="*/ 34 w 315"/>
                <a:gd name="T23" fmla="*/ 131 h 314"/>
                <a:gd name="T24" fmla="*/ 34 w 315"/>
                <a:gd name="T25" fmla="*/ 118 h 314"/>
                <a:gd name="T26" fmla="*/ 52 w 315"/>
                <a:gd name="T27" fmla="*/ 95 h 314"/>
                <a:gd name="T28" fmla="*/ 52 w 315"/>
                <a:gd name="T29" fmla="*/ 75 h 314"/>
                <a:gd name="T30" fmla="*/ 40 w 315"/>
                <a:gd name="T31" fmla="*/ 47 h 314"/>
                <a:gd name="T32" fmla="*/ 51 w 315"/>
                <a:gd name="T33" fmla="*/ 13 h 314"/>
                <a:gd name="T34" fmla="*/ 13 w 315"/>
                <a:gd name="T35" fmla="*/ 26 h 314"/>
                <a:gd name="T36" fmla="*/ 28 w 315"/>
                <a:gd name="T37" fmla="*/ 301 h 314"/>
                <a:gd name="T38" fmla="*/ 291 w 315"/>
                <a:gd name="T39" fmla="*/ 301 h 314"/>
                <a:gd name="T40" fmla="*/ 301 w 315"/>
                <a:gd name="T41" fmla="*/ 263 h 314"/>
                <a:gd name="T42" fmla="*/ 268 w 315"/>
                <a:gd name="T43" fmla="*/ 274 h 314"/>
                <a:gd name="T44" fmla="*/ 240 w 315"/>
                <a:gd name="T45" fmla="*/ 263 h 314"/>
                <a:gd name="T46" fmla="*/ 220 w 315"/>
                <a:gd name="T47" fmla="*/ 264 h 314"/>
                <a:gd name="T48" fmla="*/ 196 w 315"/>
                <a:gd name="T49" fmla="*/ 279 h 314"/>
                <a:gd name="T50" fmla="*/ 184 w 315"/>
                <a:gd name="T51" fmla="*/ 279 h 314"/>
                <a:gd name="T52" fmla="*/ 161 w 315"/>
                <a:gd name="T53" fmla="*/ 263 h 314"/>
                <a:gd name="T54" fmla="*/ 141 w 315"/>
                <a:gd name="T55" fmla="*/ 263 h 314"/>
                <a:gd name="T56" fmla="*/ 112 w 315"/>
                <a:gd name="T57" fmla="*/ 275 h 314"/>
                <a:gd name="T58" fmla="*/ 79 w 315"/>
                <a:gd name="T59" fmla="*/ 263 h 314"/>
                <a:gd name="T60" fmla="*/ 73 w 315"/>
                <a:gd name="T61" fmla="*/ 287 h 314"/>
                <a:gd name="T62" fmla="*/ 66 w 315"/>
                <a:gd name="T63" fmla="*/ 264 h 314"/>
                <a:gd name="T64" fmla="*/ 47 w 315"/>
                <a:gd name="T65" fmla="*/ 248 h 314"/>
                <a:gd name="T66" fmla="*/ 28 w 315"/>
                <a:gd name="T67" fmla="*/ 242 h 314"/>
                <a:gd name="T68" fmla="*/ 51 w 315"/>
                <a:gd name="T69" fmla="*/ 23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5" h="314">
                  <a:moveTo>
                    <a:pt x="67" y="248"/>
                  </a:moveTo>
                  <a:cubicBezTo>
                    <a:pt x="123" y="248"/>
                    <a:pt x="177" y="248"/>
                    <a:pt x="231" y="248"/>
                  </a:cubicBezTo>
                  <a:cubicBezTo>
                    <a:pt x="254" y="248"/>
                    <a:pt x="277" y="248"/>
                    <a:pt x="301" y="248"/>
                  </a:cubicBezTo>
                  <a:cubicBezTo>
                    <a:pt x="310" y="248"/>
                    <a:pt x="315" y="251"/>
                    <a:pt x="315" y="262"/>
                  </a:cubicBezTo>
                  <a:cubicBezTo>
                    <a:pt x="314" y="275"/>
                    <a:pt x="314" y="287"/>
                    <a:pt x="314" y="300"/>
                  </a:cubicBezTo>
                  <a:cubicBezTo>
                    <a:pt x="315" y="312"/>
                    <a:pt x="310" y="314"/>
                    <a:pt x="299" y="314"/>
                  </a:cubicBezTo>
                  <a:cubicBezTo>
                    <a:pt x="205" y="314"/>
                    <a:pt x="110" y="314"/>
                    <a:pt x="15" y="314"/>
                  </a:cubicBezTo>
                  <a:cubicBezTo>
                    <a:pt x="4" y="314"/>
                    <a:pt x="0" y="311"/>
                    <a:pt x="0" y="299"/>
                  </a:cubicBezTo>
                  <a:cubicBezTo>
                    <a:pt x="1" y="218"/>
                    <a:pt x="1" y="136"/>
                    <a:pt x="1" y="55"/>
                  </a:cubicBezTo>
                  <a:cubicBezTo>
                    <a:pt x="1" y="41"/>
                    <a:pt x="1" y="27"/>
                    <a:pt x="1" y="13"/>
                  </a:cubicBezTo>
                  <a:cubicBezTo>
                    <a:pt x="0" y="3"/>
                    <a:pt x="4" y="0"/>
                    <a:pt x="14" y="0"/>
                  </a:cubicBezTo>
                  <a:cubicBezTo>
                    <a:pt x="26" y="1"/>
                    <a:pt x="39" y="1"/>
                    <a:pt x="52" y="0"/>
                  </a:cubicBezTo>
                  <a:cubicBezTo>
                    <a:pt x="63" y="0"/>
                    <a:pt x="67" y="4"/>
                    <a:pt x="67" y="15"/>
                  </a:cubicBezTo>
                  <a:cubicBezTo>
                    <a:pt x="66" y="52"/>
                    <a:pt x="67" y="89"/>
                    <a:pt x="67" y="127"/>
                  </a:cubicBezTo>
                  <a:cubicBezTo>
                    <a:pt x="67" y="167"/>
                    <a:pt x="67" y="206"/>
                    <a:pt x="67" y="248"/>
                  </a:cubicBezTo>
                  <a:close/>
                  <a:moveTo>
                    <a:pt x="51" y="236"/>
                  </a:moveTo>
                  <a:cubicBezTo>
                    <a:pt x="51" y="227"/>
                    <a:pt x="51" y="219"/>
                    <a:pt x="51" y="212"/>
                  </a:cubicBezTo>
                  <a:cubicBezTo>
                    <a:pt x="47" y="209"/>
                    <a:pt x="44" y="207"/>
                    <a:pt x="40" y="204"/>
                  </a:cubicBezTo>
                  <a:cubicBezTo>
                    <a:pt x="44" y="200"/>
                    <a:pt x="48" y="197"/>
                    <a:pt x="52" y="193"/>
                  </a:cubicBezTo>
                  <a:cubicBezTo>
                    <a:pt x="52" y="187"/>
                    <a:pt x="52" y="179"/>
                    <a:pt x="52" y="174"/>
                  </a:cubicBezTo>
                  <a:cubicBezTo>
                    <a:pt x="47" y="170"/>
                    <a:pt x="44" y="166"/>
                    <a:pt x="40" y="163"/>
                  </a:cubicBezTo>
                  <a:cubicBezTo>
                    <a:pt x="44" y="160"/>
                    <a:pt x="47" y="158"/>
                    <a:pt x="51" y="155"/>
                  </a:cubicBezTo>
                  <a:cubicBezTo>
                    <a:pt x="51" y="148"/>
                    <a:pt x="51" y="140"/>
                    <a:pt x="51" y="131"/>
                  </a:cubicBezTo>
                  <a:cubicBezTo>
                    <a:pt x="45" y="131"/>
                    <a:pt x="40" y="131"/>
                    <a:pt x="34" y="131"/>
                  </a:cubicBezTo>
                  <a:cubicBezTo>
                    <a:pt x="32" y="130"/>
                    <a:pt x="30" y="127"/>
                    <a:pt x="28" y="125"/>
                  </a:cubicBezTo>
                  <a:cubicBezTo>
                    <a:pt x="30" y="123"/>
                    <a:pt x="32" y="119"/>
                    <a:pt x="34" y="118"/>
                  </a:cubicBezTo>
                  <a:cubicBezTo>
                    <a:pt x="40" y="117"/>
                    <a:pt x="46" y="118"/>
                    <a:pt x="52" y="118"/>
                  </a:cubicBezTo>
                  <a:cubicBezTo>
                    <a:pt x="52" y="109"/>
                    <a:pt x="52" y="101"/>
                    <a:pt x="52" y="95"/>
                  </a:cubicBezTo>
                  <a:cubicBezTo>
                    <a:pt x="47" y="91"/>
                    <a:pt x="44" y="89"/>
                    <a:pt x="40" y="86"/>
                  </a:cubicBezTo>
                  <a:cubicBezTo>
                    <a:pt x="44" y="83"/>
                    <a:pt x="48" y="79"/>
                    <a:pt x="52" y="75"/>
                  </a:cubicBezTo>
                  <a:cubicBezTo>
                    <a:pt x="52" y="69"/>
                    <a:pt x="52" y="62"/>
                    <a:pt x="52" y="56"/>
                  </a:cubicBezTo>
                  <a:cubicBezTo>
                    <a:pt x="47" y="52"/>
                    <a:pt x="44" y="50"/>
                    <a:pt x="40" y="47"/>
                  </a:cubicBezTo>
                  <a:cubicBezTo>
                    <a:pt x="44" y="43"/>
                    <a:pt x="48" y="40"/>
                    <a:pt x="51" y="37"/>
                  </a:cubicBezTo>
                  <a:cubicBezTo>
                    <a:pt x="51" y="30"/>
                    <a:pt x="51" y="22"/>
                    <a:pt x="51" y="13"/>
                  </a:cubicBezTo>
                  <a:cubicBezTo>
                    <a:pt x="42" y="13"/>
                    <a:pt x="34" y="14"/>
                    <a:pt x="26" y="13"/>
                  </a:cubicBezTo>
                  <a:cubicBezTo>
                    <a:pt x="16" y="12"/>
                    <a:pt x="13" y="16"/>
                    <a:pt x="13" y="26"/>
                  </a:cubicBezTo>
                  <a:cubicBezTo>
                    <a:pt x="14" y="114"/>
                    <a:pt x="14" y="201"/>
                    <a:pt x="13" y="288"/>
                  </a:cubicBezTo>
                  <a:cubicBezTo>
                    <a:pt x="13" y="300"/>
                    <a:pt x="17" y="301"/>
                    <a:pt x="28" y="301"/>
                  </a:cubicBezTo>
                  <a:cubicBezTo>
                    <a:pt x="92" y="301"/>
                    <a:pt x="156" y="301"/>
                    <a:pt x="221" y="301"/>
                  </a:cubicBezTo>
                  <a:cubicBezTo>
                    <a:pt x="244" y="301"/>
                    <a:pt x="267" y="301"/>
                    <a:pt x="291" y="301"/>
                  </a:cubicBezTo>
                  <a:cubicBezTo>
                    <a:pt x="294" y="301"/>
                    <a:pt x="300" y="297"/>
                    <a:pt x="301" y="295"/>
                  </a:cubicBezTo>
                  <a:cubicBezTo>
                    <a:pt x="302" y="284"/>
                    <a:pt x="301" y="274"/>
                    <a:pt x="301" y="263"/>
                  </a:cubicBezTo>
                  <a:cubicBezTo>
                    <a:pt x="292" y="263"/>
                    <a:pt x="284" y="263"/>
                    <a:pt x="279" y="263"/>
                  </a:cubicBezTo>
                  <a:cubicBezTo>
                    <a:pt x="275" y="268"/>
                    <a:pt x="271" y="271"/>
                    <a:pt x="268" y="274"/>
                  </a:cubicBezTo>
                  <a:cubicBezTo>
                    <a:pt x="265" y="271"/>
                    <a:pt x="262" y="267"/>
                    <a:pt x="259" y="263"/>
                  </a:cubicBezTo>
                  <a:cubicBezTo>
                    <a:pt x="253" y="263"/>
                    <a:pt x="245" y="263"/>
                    <a:pt x="240" y="263"/>
                  </a:cubicBezTo>
                  <a:cubicBezTo>
                    <a:pt x="235" y="268"/>
                    <a:pt x="232" y="271"/>
                    <a:pt x="229" y="274"/>
                  </a:cubicBezTo>
                  <a:cubicBezTo>
                    <a:pt x="226" y="271"/>
                    <a:pt x="223" y="268"/>
                    <a:pt x="220" y="264"/>
                  </a:cubicBezTo>
                  <a:cubicBezTo>
                    <a:pt x="213" y="264"/>
                    <a:pt x="205" y="264"/>
                    <a:pt x="197" y="264"/>
                  </a:cubicBezTo>
                  <a:cubicBezTo>
                    <a:pt x="197" y="269"/>
                    <a:pt x="198" y="274"/>
                    <a:pt x="196" y="279"/>
                  </a:cubicBezTo>
                  <a:cubicBezTo>
                    <a:pt x="196" y="282"/>
                    <a:pt x="192" y="285"/>
                    <a:pt x="190" y="287"/>
                  </a:cubicBezTo>
                  <a:cubicBezTo>
                    <a:pt x="188" y="285"/>
                    <a:pt x="185" y="282"/>
                    <a:pt x="184" y="279"/>
                  </a:cubicBezTo>
                  <a:cubicBezTo>
                    <a:pt x="183" y="274"/>
                    <a:pt x="184" y="269"/>
                    <a:pt x="184" y="263"/>
                  </a:cubicBezTo>
                  <a:cubicBezTo>
                    <a:pt x="174" y="263"/>
                    <a:pt x="166" y="263"/>
                    <a:pt x="161" y="263"/>
                  </a:cubicBezTo>
                  <a:cubicBezTo>
                    <a:pt x="157" y="268"/>
                    <a:pt x="154" y="271"/>
                    <a:pt x="151" y="274"/>
                  </a:cubicBezTo>
                  <a:cubicBezTo>
                    <a:pt x="148" y="271"/>
                    <a:pt x="145" y="267"/>
                    <a:pt x="141" y="263"/>
                  </a:cubicBezTo>
                  <a:cubicBezTo>
                    <a:pt x="135" y="263"/>
                    <a:pt x="127" y="263"/>
                    <a:pt x="122" y="263"/>
                  </a:cubicBezTo>
                  <a:cubicBezTo>
                    <a:pt x="118" y="268"/>
                    <a:pt x="115" y="271"/>
                    <a:pt x="112" y="275"/>
                  </a:cubicBezTo>
                  <a:cubicBezTo>
                    <a:pt x="108" y="271"/>
                    <a:pt x="105" y="267"/>
                    <a:pt x="102" y="263"/>
                  </a:cubicBezTo>
                  <a:cubicBezTo>
                    <a:pt x="95" y="263"/>
                    <a:pt x="87" y="263"/>
                    <a:pt x="79" y="263"/>
                  </a:cubicBezTo>
                  <a:cubicBezTo>
                    <a:pt x="79" y="270"/>
                    <a:pt x="79" y="275"/>
                    <a:pt x="79" y="281"/>
                  </a:cubicBezTo>
                  <a:cubicBezTo>
                    <a:pt x="78" y="283"/>
                    <a:pt x="75" y="285"/>
                    <a:pt x="73" y="287"/>
                  </a:cubicBezTo>
                  <a:cubicBezTo>
                    <a:pt x="70" y="285"/>
                    <a:pt x="67" y="283"/>
                    <a:pt x="67" y="281"/>
                  </a:cubicBezTo>
                  <a:cubicBezTo>
                    <a:pt x="66" y="275"/>
                    <a:pt x="66" y="270"/>
                    <a:pt x="66" y="264"/>
                  </a:cubicBezTo>
                  <a:cubicBezTo>
                    <a:pt x="66" y="264"/>
                    <a:pt x="65" y="265"/>
                    <a:pt x="64" y="265"/>
                  </a:cubicBezTo>
                  <a:cubicBezTo>
                    <a:pt x="59" y="260"/>
                    <a:pt x="54" y="256"/>
                    <a:pt x="47" y="248"/>
                  </a:cubicBezTo>
                  <a:cubicBezTo>
                    <a:pt x="45" y="248"/>
                    <a:pt x="40" y="249"/>
                    <a:pt x="35" y="248"/>
                  </a:cubicBezTo>
                  <a:cubicBezTo>
                    <a:pt x="32" y="248"/>
                    <a:pt x="30" y="244"/>
                    <a:pt x="28" y="242"/>
                  </a:cubicBezTo>
                  <a:cubicBezTo>
                    <a:pt x="30" y="240"/>
                    <a:pt x="32" y="236"/>
                    <a:pt x="34" y="236"/>
                  </a:cubicBezTo>
                  <a:cubicBezTo>
                    <a:pt x="39" y="235"/>
                    <a:pt x="45" y="236"/>
                    <a:pt x="51" y="2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0" name="Freeform 83459">
              <a:extLst>
                <a:ext uri="{FF2B5EF4-FFF2-40B4-BE49-F238E27FC236}">
                  <a16:creationId xmlns:a16="http://schemas.microsoft.com/office/drawing/2014/main" id="{1E0F350C-8781-4C7A-AA91-D042C1EAC0E6}"/>
                </a:ext>
              </a:extLst>
            </p:cNvPr>
            <p:cNvSpPr>
              <a:spLocks noEditPoints="1"/>
            </p:cNvSpPr>
            <p:nvPr/>
          </p:nvSpPr>
          <p:spPr bwMode="auto">
            <a:xfrm>
              <a:off x="11807825" y="2782889"/>
              <a:ext cx="150813" cy="149225"/>
            </a:xfrm>
            <a:custGeom>
              <a:avLst/>
              <a:gdLst>
                <a:gd name="T0" fmla="*/ 264 w 318"/>
                <a:gd name="T1" fmla="*/ 132 h 314"/>
                <a:gd name="T2" fmla="*/ 264 w 318"/>
                <a:gd name="T3" fmla="*/ 159 h 314"/>
                <a:gd name="T4" fmla="*/ 264 w 318"/>
                <a:gd name="T5" fmla="*/ 298 h 314"/>
                <a:gd name="T6" fmla="*/ 264 w 318"/>
                <a:gd name="T7" fmla="*/ 299 h 314"/>
                <a:gd name="T8" fmla="*/ 257 w 318"/>
                <a:gd name="T9" fmla="*/ 314 h 314"/>
                <a:gd name="T10" fmla="*/ 251 w 318"/>
                <a:gd name="T11" fmla="*/ 300 h 314"/>
                <a:gd name="T12" fmla="*/ 251 w 318"/>
                <a:gd name="T13" fmla="*/ 143 h 314"/>
                <a:gd name="T14" fmla="*/ 239 w 318"/>
                <a:gd name="T15" fmla="*/ 125 h 314"/>
                <a:gd name="T16" fmla="*/ 213 w 318"/>
                <a:gd name="T17" fmla="*/ 86 h 314"/>
                <a:gd name="T18" fmla="*/ 217 w 318"/>
                <a:gd name="T19" fmla="*/ 73 h 314"/>
                <a:gd name="T20" fmla="*/ 225 w 318"/>
                <a:gd name="T21" fmla="*/ 84 h 314"/>
                <a:gd name="T22" fmla="*/ 259 w 318"/>
                <a:gd name="T23" fmla="*/ 118 h 314"/>
                <a:gd name="T24" fmla="*/ 300 w 318"/>
                <a:gd name="T25" fmla="*/ 94 h 314"/>
                <a:gd name="T26" fmla="*/ 261 w 318"/>
                <a:gd name="T27" fmla="*/ 40 h 314"/>
                <a:gd name="T28" fmla="*/ 86 w 318"/>
                <a:gd name="T29" fmla="*/ 40 h 314"/>
                <a:gd name="T30" fmla="*/ 54 w 318"/>
                <a:gd name="T31" fmla="*/ 40 h 314"/>
                <a:gd name="T32" fmla="*/ 16 w 318"/>
                <a:gd name="T33" fmla="*/ 78 h 314"/>
                <a:gd name="T34" fmla="*/ 52 w 318"/>
                <a:gd name="T35" fmla="*/ 118 h 314"/>
                <a:gd name="T36" fmla="*/ 93 w 318"/>
                <a:gd name="T37" fmla="*/ 84 h 314"/>
                <a:gd name="T38" fmla="*/ 102 w 318"/>
                <a:gd name="T39" fmla="*/ 73 h 314"/>
                <a:gd name="T40" fmla="*/ 106 w 318"/>
                <a:gd name="T41" fmla="*/ 86 h 314"/>
                <a:gd name="T42" fmla="*/ 77 w 318"/>
                <a:gd name="T43" fmla="*/ 126 h 314"/>
                <a:gd name="T44" fmla="*/ 68 w 318"/>
                <a:gd name="T45" fmla="*/ 140 h 314"/>
                <a:gd name="T46" fmla="*/ 68 w 318"/>
                <a:gd name="T47" fmla="*/ 297 h 314"/>
                <a:gd name="T48" fmla="*/ 68 w 318"/>
                <a:gd name="T49" fmla="*/ 302 h 314"/>
                <a:gd name="T50" fmla="*/ 62 w 318"/>
                <a:gd name="T51" fmla="*/ 314 h 314"/>
                <a:gd name="T52" fmla="*/ 55 w 318"/>
                <a:gd name="T53" fmla="*/ 302 h 314"/>
                <a:gd name="T54" fmla="*/ 54 w 318"/>
                <a:gd name="T55" fmla="*/ 201 h 314"/>
                <a:gd name="T56" fmla="*/ 54 w 318"/>
                <a:gd name="T57" fmla="*/ 132 h 314"/>
                <a:gd name="T58" fmla="*/ 3 w 318"/>
                <a:gd name="T59" fmla="*/ 83 h 314"/>
                <a:gd name="T60" fmla="*/ 45 w 318"/>
                <a:gd name="T61" fmla="*/ 27 h 314"/>
                <a:gd name="T62" fmla="*/ 46 w 318"/>
                <a:gd name="T63" fmla="*/ 24 h 314"/>
                <a:gd name="T64" fmla="*/ 64 w 318"/>
                <a:gd name="T65" fmla="*/ 0 h 314"/>
                <a:gd name="T66" fmla="*/ 259 w 318"/>
                <a:gd name="T67" fmla="*/ 0 h 314"/>
                <a:gd name="T68" fmla="*/ 274 w 318"/>
                <a:gd name="T69" fmla="*/ 20 h 314"/>
                <a:gd name="T70" fmla="*/ 273 w 318"/>
                <a:gd name="T71" fmla="*/ 26 h 314"/>
                <a:gd name="T72" fmla="*/ 316 w 318"/>
                <a:gd name="T73" fmla="*/ 85 h 314"/>
                <a:gd name="T74" fmla="*/ 264 w 318"/>
                <a:gd name="T75" fmla="*/ 132 h 314"/>
                <a:gd name="T76" fmla="*/ 59 w 318"/>
                <a:gd name="T77" fmla="*/ 14 h 314"/>
                <a:gd name="T78" fmla="*/ 70 w 318"/>
                <a:gd name="T79" fmla="*/ 27 h 314"/>
                <a:gd name="T80" fmla="*/ 249 w 318"/>
                <a:gd name="T81" fmla="*/ 27 h 314"/>
                <a:gd name="T82" fmla="*/ 260 w 318"/>
                <a:gd name="T83" fmla="*/ 14 h 314"/>
                <a:gd name="T84" fmla="*/ 59 w 318"/>
                <a:gd name="T85" fmla="*/ 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314">
                  <a:moveTo>
                    <a:pt x="264" y="132"/>
                  </a:moveTo>
                  <a:cubicBezTo>
                    <a:pt x="264" y="141"/>
                    <a:pt x="264" y="150"/>
                    <a:pt x="264" y="159"/>
                  </a:cubicBezTo>
                  <a:cubicBezTo>
                    <a:pt x="264" y="205"/>
                    <a:pt x="264" y="252"/>
                    <a:pt x="264" y="298"/>
                  </a:cubicBezTo>
                  <a:cubicBezTo>
                    <a:pt x="264" y="299"/>
                    <a:pt x="264" y="299"/>
                    <a:pt x="264" y="299"/>
                  </a:cubicBezTo>
                  <a:cubicBezTo>
                    <a:pt x="262" y="304"/>
                    <a:pt x="259" y="309"/>
                    <a:pt x="257" y="314"/>
                  </a:cubicBezTo>
                  <a:cubicBezTo>
                    <a:pt x="255" y="309"/>
                    <a:pt x="251" y="304"/>
                    <a:pt x="251" y="300"/>
                  </a:cubicBezTo>
                  <a:cubicBezTo>
                    <a:pt x="250" y="247"/>
                    <a:pt x="250" y="195"/>
                    <a:pt x="251" y="143"/>
                  </a:cubicBezTo>
                  <a:cubicBezTo>
                    <a:pt x="251" y="134"/>
                    <a:pt x="248" y="129"/>
                    <a:pt x="239" y="125"/>
                  </a:cubicBezTo>
                  <a:cubicBezTo>
                    <a:pt x="224" y="117"/>
                    <a:pt x="214" y="104"/>
                    <a:pt x="213" y="86"/>
                  </a:cubicBezTo>
                  <a:cubicBezTo>
                    <a:pt x="212" y="82"/>
                    <a:pt x="216" y="77"/>
                    <a:pt x="217" y="73"/>
                  </a:cubicBezTo>
                  <a:cubicBezTo>
                    <a:pt x="220" y="77"/>
                    <a:pt x="224" y="80"/>
                    <a:pt x="225" y="84"/>
                  </a:cubicBezTo>
                  <a:cubicBezTo>
                    <a:pt x="229" y="102"/>
                    <a:pt x="242" y="115"/>
                    <a:pt x="259" y="118"/>
                  </a:cubicBezTo>
                  <a:cubicBezTo>
                    <a:pt x="276" y="120"/>
                    <a:pt x="293" y="110"/>
                    <a:pt x="300" y="94"/>
                  </a:cubicBezTo>
                  <a:cubicBezTo>
                    <a:pt x="311" y="67"/>
                    <a:pt x="292" y="40"/>
                    <a:pt x="261" y="40"/>
                  </a:cubicBezTo>
                  <a:cubicBezTo>
                    <a:pt x="203" y="40"/>
                    <a:pt x="144" y="40"/>
                    <a:pt x="86" y="40"/>
                  </a:cubicBezTo>
                  <a:cubicBezTo>
                    <a:pt x="75" y="40"/>
                    <a:pt x="65" y="39"/>
                    <a:pt x="54" y="40"/>
                  </a:cubicBezTo>
                  <a:cubicBezTo>
                    <a:pt x="32" y="41"/>
                    <a:pt x="16" y="57"/>
                    <a:pt x="16" y="78"/>
                  </a:cubicBezTo>
                  <a:cubicBezTo>
                    <a:pt x="16" y="99"/>
                    <a:pt x="32" y="116"/>
                    <a:pt x="52" y="118"/>
                  </a:cubicBezTo>
                  <a:cubicBezTo>
                    <a:pt x="72" y="119"/>
                    <a:pt x="89" y="105"/>
                    <a:pt x="93" y="84"/>
                  </a:cubicBezTo>
                  <a:cubicBezTo>
                    <a:pt x="94" y="80"/>
                    <a:pt x="99" y="77"/>
                    <a:pt x="102" y="73"/>
                  </a:cubicBezTo>
                  <a:cubicBezTo>
                    <a:pt x="103" y="78"/>
                    <a:pt x="106" y="82"/>
                    <a:pt x="106" y="86"/>
                  </a:cubicBezTo>
                  <a:cubicBezTo>
                    <a:pt x="104" y="105"/>
                    <a:pt x="94" y="118"/>
                    <a:pt x="77" y="126"/>
                  </a:cubicBezTo>
                  <a:cubicBezTo>
                    <a:pt x="69" y="129"/>
                    <a:pt x="68" y="133"/>
                    <a:pt x="68" y="140"/>
                  </a:cubicBezTo>
                  <a:cubicBezTo>
                    <a:pt x="68" y="193"/>
                    <a:pt x="68" y="245"/>
                    <a:pt x="68" y="297"/>
                  </a:cubicBezTo>
                  <a:cubicBezTo>
                    <a:pt x="68" y="299"/>
                    <a:pt x="69" y="301"/>
                    <a:pt x="68" y="302"/>
                  </a:cubicBezTo>
                  <a:cubicBezTo>
                    <a:pt x="66" y="306"/>
                    <a:pt x="64" y="310"/>
                    <a:pt x="62" y="314"/>
                  </a:cubicBezTo>
                  <a:cubicBezTo>
                    <a:pt x="59" y="310"/>
                    <a:pt x="55" y="306"/>
                    <a:pt x="55" y="302"/>
                  </a:cubicBezTo>
                  <a:cubicBezTo>
                    <a:pt x="54" y="268"/>
                    <a:pt x="54" y="235"/>
                    <a:pt x="54" y="201"/>
                  </a:cubicBezTo>
                  <a:cubicBezTo>
                    <a:pt x="54" y="178"/>
                    <a:pt x="54" y="155"/>
                    <a:pt x="54" y="132"/>
                  </a:cubicBezTo>
                  <a:cubicBezTo>
                    <a:pt x="22" y="125"/>
                    <a:pt x="5" y="108"/>
                    <a:pt x="3" y="83"/>
                  </a:cubicBezTo>
                  <a:cubicBezTo>
                    <a:pt x="0" y="58"/>
                    <a:pt x="15" y="39"/>
                    <a:pt x="45" y="27"/>
                  </a:cubicBezTo>
                  <a:cubicBezTo>
                    <a:pt x="45" y="26"/>
                    <a:pt x="46" y="25"/>
                    <a:pt x="46" y="24"/>
                  </a:cubicBezTo>
                  <a:cubicBezTo>
                    <a:pt x="40" y="0"/>
                    <a:pt x="40" y="0"/>
                    <a:pt x="64" y="0"/>
                  </a:cubicBezTo>
                  <a:cubicBezTo>
                    <a:pt x="129" y="0"/>
                    <a:pt x="194" y="0"/>
                    <a:pt x="259" y="0"/>
                  </a:cubicBezTo>
                  <a:cubicBezTo>
                    <a:pt x="279" y="0"/>
                    <a:pt x="279" y="1"/>
                    <a:pt x="274" y="20"/>
                  </a:cubicBezTo>
                  <a:cubicBezTo>
                    <a:pt x="274" y="22"/>
                    <a:pt x="273" y="24"/>
                    <a:pt x="273" y="26"/>
                  </a:cubicBezTo>
                  <a:cubicBezTo>
                    <a:pt x="301" y="35"/>
                    <a:pt x="318" y="53"/>
                    <a:pt x="316" y="85"/>
                  </a:cubicBezTo>
                  <a:cubicBezTo>
                    <a:pt x="314" y="109"/>
                    <a:pt x="296" y="125"/>
                    <a:pt x="264" y="132"/>
                  </a:cubicBezTo>
                  <a:close/>
                  <a:moveTo>
                    <a:pt x="59" y="14"/>
                  </a:moveTo>
                  <a:cubicBezTo>
                    <a:pt x="57" y="24"/>
                    <a:pt x="61" y="27"/>
                    <a:pt x="70" y="27"/>
                  </a:cubicBezTo>
                  <a:cubicBezTo>
                    <a:pt x="130" y="26"/>
                    <a:pt x="189" y="26"/>
                    <a:pt x="249" y="27"/>
                  </a:cubicBezTo>
                  <a:cubicBezTo>
                    <a:pt x="258" y="27"/>
                    <a:pt x="262" y="24"/>
                    <a:pt x="260" y="14"/>
                  </a:cubicBezTo>
                  <a:cubicBezTo>
                    <a:pt x="193" y="14"/>
                    <a:pt x="126" y="14"/>
                    <a:pt x="59"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1" name="Freeform 83460">
              <a:extLst>
                <a:ext uri="{FF2B5EF4-FFF2-40B4-BE49-F238E27FC236}">
                  <a16:creationId xmlns:a16="http://schemas.microsoft.com/office/drawing/2014/main" id="{489652A9-0063-46B7-927F-C903CCB14CEB}"/>
                </a:ext>
              </a:extLst>
            </p:cNvPr>
            <p:cNvSpPr>
              <a:spLocks noEditPoints="1"/>
            </p:cNvSpPr>
            <p:nvPr/>
          </p:nvSpPr>
          <p:spPr bwMode="auto">
            <a:xfrm>
              <a:off x="12079288" y="2789239"/>
              <a:ext cx="106363" cy="104775"/>
            </a:xfrm>
            <a:custGeom>
              <a:avLst/>
              <a:gdLst>
                <a:gd name="T0" fmla="*/ 197 w 222"/>
                <a:gd name="T1" fmla="*/ 104 h 221"/>
                <a:gd name="T2" fmla="*/ 221 w 222"/>
                <a:gd name="T3" fmla="*/ 111 h 221"/>
                <a:gd name="T4" fmla="*/ 197 w 222"/>
                <a:gd name="T5" fmla="*/ 117 h 221"/>
                <a:gd name="T6" fmla="*/ 213 w 222"/>
                <a:gd name="T7" fmla="*/ 183 h 221"/>
                <a:gd name="T8" fmla="*/ 214 w 222"/>
                <a:gd name="T9" fmla="*/ 195 h 221"/>
                <a:gd name="T10" fmla="*/ 196 w 222"/>
                <a:gd name="T11" fmla="*/ 213 h 221"/>
                <a:gd name="T12" fmla="*/ 183 w 222"/>
                <a:gd name="T13" fmla="*/ 213 h 221"/>
                <a:gd name="T14" fmla="*/ 118 w 222"/>
                <a:gd name="T15" fmla="*/ 195 h 221"/>
                <a:gd name="T16" fmla="*/ 110 w 222"/>
                <a:gd name="T17" fmla="*/ 221 h 221"/>
                <a:gd name="T18" fmla="*/ 104 w 222"/>
                <a:gd name="T19" fmla="*/ 196 h 221"/>
                <a:gd name="T20" fmla="*/ 39 w 222"/>
                <a:gd name="T21" fmla="*/ 213 h 221"/>
                <a:gd name="T22" fmla="*/ 27 w 222"/>
                <a:gd name="T23" fmla="*/ 214 h 221"/>
                <a:gd name="T24" fmla="*/ 8 w 222"/>
                <a:gd name="T25" fmla="*/ 195 h 221"/>
                <a:gd name="T26" fmla="*/ 8 w 222"/>
                <a:gd name="T27" fmla="*/ 183 h 221"/>
                <a:gd name="T28" fmla="*/ 26 w 222"/>
                <a:gd name="T29" fmla="*/ 124 h 221"/>
                <a:gd name="T30" fmla="*/ 12 w 222"/>
                <a:gd name="T31" fmla="*/ 117 h 221"/>
                <a:gd name="T32" fmla="*/ 12 w 222"/>
                <a:gd name="T33" fmla="*/ 104 h 221"/>
                <a:gd name="T34" fmla="*/ 26 w 222"/>
                <a:gd name="T35" fmla="*/ 46 h 221"/>
                <a:gd name="T36" fmla="*/ 13 w 222"/>
                <a:gd name="T37" fmla="*/ 38 h 221"/>
                <a:gd name="T38" fmla="*/ 12 w 222"/>
                <a:gd name="T39" fmla="*/ 26 h 221"/>
                <a:gd name="T40" fmla="*/ 26 w 222"/>
                <a:gd name="T41" fmla="*/ 14 h 221"/>
                <a:gd name="T42" fmla="*/ 39 w 222"/>
                <a:gd name="T43" fmla="*/ 14 h 221"/>
                <a:gd name="T44" fmla="*/ 104 w 222"/>
                <a:gd name="T45" fmla="*/ 25 h 221"/>
                <a:gd name="T46" fmla="*/ 111 w 222"/>
                <a:gd name="T47" fmla="*/ 0 h 221"/>
                <a:gd name="T48" fmla="*/ 118 w 222"/>
                <a:gd name="T49" fmla="*/ 25 h 221"/>
                <a:gd name="T50" fmla="*/ 183 w 222"/>
                <a:gd name="T51" fmla="*/ 9 h 221"/>
                <a:gd name="T52" fmla="*/ 196 w 222"/>
                <a:gd name="T53" fmla="*/ 10 h 221"/>
                <a:gd name="T54" fmla="*/ 211 w 222"/>
                <a:gd name="T55" fmla="*/ 26 h 221"/>
                <a:gd name="T56" fmla="*/ 212 w 222"/>
                <a:gd name="T57" fmla="*/ 38 h 221"/>
                <a:gd name="T58" fmla="*/ 183 w 222"/>
                <a:gd name="T59" fmla="*/ 182 h 221"/>
                <a:gd name="T60" fmla="*/ 177 w 222"/>
                <a:gd name="T61" fmla="*/ 117 h 221"/>
                <a:gd name="T62" fmla="*/ 118 w 222"/>
                <a:gd name="T63" fmla="*/ 182 h 221"/>
                <a:gd name="T64" fmla="*/ 105 w 222"/>
                <a:gd name="T65" fmla="*/ 182 h 221"/>
                <a:gd name="T66" fmla="*/ 99 w 222"/>
                <a:gd name="T67" fmla="*/ 118 h 221"/>
                <a:gd name="T68" fmla="*/ 40 w 222"/>
                <a:gd name="T69" fmla="*/ 182 h 221"/>
                <a:gd name="T70" fmla="*/ 105 w 222"/>
                <a:gd name="T71" fmla="*/ 104 h 221"/>
                <a:gd name="T72" fmla="*/ 99 w 222"/>
                <a:gd name="T73" fmla="*/ 39 h 221"/>
                <a:gd name="T74" fmla="*/ 40 w 222"/>
                <a:gd name="T75" fmla="*/ 104 h 221"/>
                <a:gd name="T76" fmla="*/ 118 w 222"/>
                <a:gd name="T77" fmla="*/ 39 h 221"/>
                <a:gd name="T78" fmla="*/ 183 w 222"/>
                <a:gd name="T79" fmla="*/ 103 h 221"/>
                <a:gd name="T80" fmla="*/ 176 w 222"/>
                <a:gd name="T81" fmla="*/ 3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21">
                  <a:moveTo>
                    <a:pt x="197" y="39"/>
                  </a:moveTo>
                  <a:cubicBezTo>
                    <a:pt x="197" y="61"/>
                    <a:pt x="197" y="82"/>
                    <a:pt x="197" y="104"/>
                  </a:cubicBezTo>
                  <a:cubicBezTo>
                    <a:pt x="203" y="104"/>
                    <a:pt x="209" y="103"/>
                    <a:pt x="214" y="104"/>
                  </a:cubicBezTo>
                  <a:cubicBezTo>
                    <a:pt x="217" y="105"/>
                    <a:pt x="219" y="108"/>
                    <a:pt x="221" y="111"/>
                  </a:cubicBezTo>
                  <a:cubicBezTo>
                    <a:pt x="219" y="113"/>
                    <a:pt x="217" y="116"/>
                    <a:pt x="214" y="117"/>
                  </a:cubicBezTo>
                  <a:cubicBezTo>
                    <a:pt x="209" y="118"/>
                    <a:pt x="203" y="117"/>
                    <a:pt x="197" y="117"/>
                  </a:cubicBezTo>
                  <a:cubicBezTo>
                    <a:pt x="197" y="139"/>
                    <a:pt x="197" y="160"/>
                    <a:pt x="197" y="182"/>
                  </a:cubicBezTo>
                  <a:cubicBezTo>
                    <a:pt x="202" y="182"/>
                    <a:pt x="208" y="182"/>
                    <a:pt x="213" y="183"/>
                  </a:cubicBezTo>
                  <a:cubicBezTo>
                    <a:pt x="216" y="183"/>
                    <a:pt x="219" y="187"/>
                    <a:pt x="221" y="189"/>
                  </a:cubicBezTo>
                  <a:cubicBezTo>
                    <a:pt x="219" y="191"/>
                    <a:pt x="217" y="194"/>
                    <a:pt x="214" y="195"/>
                  </a:cubicBezTo>
                  <a:cubicBezTo>
                    <a:pt x="209" y="196"/>
                    <a:pt x="203" y="195"/>
                    <a:pt x="196" y="195"/>
                  </a:cubicBezTo>
                  <a:cubicBezTo>
                    <a:pt x="196" y="202"/>
                    <a:pt x="197" y="208"/>
                    <a:pt x="196" y="213"/>
                  </a:cubicBezTo>
                  <a:cubicBezTo>
                    <a:pt x="195" y="216"/>
                    <a:pt x="192" y="218"/>
                    <a:pt x="189" y="221"/>
                  </a:cubicBezTo>
                  <a:cubicBezTo>
                    <a:pt x="187" y="219"/>
                    <a:pt x="184" y="216"/>
                    <a:pt x="183" y="213"/>
                  </a:cubicBezTo>
                  <a:cubicBezTo>
                    <a:pt x="180" y="196"/>
                    <a:pt x="180" y="196"/>
                    <a:pt x="162" y="195"/>
                  </a:cubicBezTo>
                  <a:cubicBezTo>
                    <a:pt x="148" y="195"/>
                    <a:pt x="133" y="195"/>
                    <a:pt x="118" y="195"/>
                  </a:cubicBezTo>
                  <a:cubicBezTo>
                    <a:pt x="118" y="202"/>
                    <a:pt x="118" y="208"/>
                    <a:pt x="117" y="214"/>
                  </a:cubicBezTo>
                  <a:cubicBezTo>
                    <a:pt x="117" y="217"/>
                    <a:pt x="113" y="219"/>
                    <a:pt x="110" y="221"/>
                  </a:cubicBezTo>
                  <a:cubicBezTo>
                    <a:pt x="109" y="219"/>
                    <a:pt x="106" y="217"/>
                    <a:pt x="105" y="214"/>
                  </a:cubicBezTo>
                  <a:cubicBezTo>
                    <a:pt x="104" y="209"/>
                    <a:pt x="105" y="203"/>
                    <a:pt x="104" y="196"/>
                  </a:cubicBezTo>
                  <a:cubicBezTo>
                    <a:pt x="82" y="196"/>
                    <a:pt x="62" y="196"/>
                    <a:pt x="39" y="196"/>
                  </a:cubicBezTo>
                  <a:cubicBezTo>
                    <a:pt x="39" y="202"/>
                    <a:pt x="40" y="208"/>
                    <a:pt x="39" y="213"/>
                  </a:cubicBezTo>
                  <a:cubicBezTo>
                    <a:pt x="38" y="216"/>
                    <a:pt x="35" y="219"/>
                    <a:pt x="33" y="221"/>
                  </a:cubicBezTo>
                  <a:cubicBezTo>
                    <a:pt x="31" y="219"/>
                    <a:pt x="27" y="217"/>
                    <a:pt x="27" y="214"/>
                  </a:cubicBezTo>
                  <a:cubicBezTo>
                    <a:pt x="26" y="208"/>
                    <a:pt x="26" y="203"/>
                    <a:pt x="26" y="195"/>
                  </a:cubicBezTo>
                  <a:cubicBezTo>
                    <a:pt x="19" y="195"/>
                    <a:pt x="14" y="196"/>
                    <a:pt x="8" y="195"/>
                  </a:cubicBezTo>
                  <a:cubicBezTo>
                    <a:pt x="5" y="194"/>
                    <a:pt x="3" y="191"/>
                    <a:pt x="0" y="189"/>
                  </a:cubicBezTo>
                  <a:cubicBezTo>
                    <a:pt x="3" y="187"/>
                    <a:pt x="5" y="183"/>
                    <a:pt x="8" y="183"/>
                  </a:cubicBezTo>
                  <a:cubicBezTo>
                    <a:pt x="14" y="182"/>
                    <a:pt x="19" y="182"/>
                    <a:pt x="26" y="182"/>
                  </a:cubicBezTo>
                  <a:cubicBezTo>
                    <a:pt x="26" y="162"/>
                    <a:pt x="27" y="143"/>
                    <a:pt x="26" y="124"/>
                  </a:cubicBezTo>
                  <a:cubicBezTo>
                    <a:pt x="26" y="122"/>
                    <a:pt x="22" y="119"/>
                    <a:pt x="19" y="117"/>
                  </a:cubicBezTo>
                  <a:cubicBezTo>
                    <a:pt x="17" y="116"/>
                    <a:pt x="14" y="118"/>
                    <a:pt x="12" y="117"/>
                  </a:cubicBezTo>
                  <a:cubicBezTo>
                    <a:pt x="8" y="115"/>
                    <a:pt x="4" y="113"/>
                    <a:pt x="0" y="110"/>
                  </a:cubicBezTo>
                  <a:cubicBezTo>
                    <a:pt x="4" y="108"/>
                    <a:pt x="8" y="105"/>
                    <a:pt x="12" y="104"/>
                  </a:cubicBezTo>
                  <a:cubicBezTo>
                    <a:pt x="16" y="103"/>
                    <a:pt x="21" y="104"/>
                    <a:pt x="26" y="104"/>
                  </a:cubicBezTo>
                  <a:cubicBezTo>
                    <a:pt x="26" y="84"/>
                    <a:pt x="26" y="65"/>
                    <a:pt x="26" y="46"/>
                  </a:cubicBezTo>
                  <a:cubicBezTo>
                    <a:pt x="26" y="43"/>
                    <a:pt x="21" y="41"/>
                    <a:pt x="19" y="39"/>
                  </a:cubicBezTo>
                  <a:cubicBezTo>
                    <a:pt x="17" y="38"/>
                    <a:pt x="14" y="39"/>
                    <a:pt x="13" y="38"/>
                  </a:cubicBezTo>
                  <a:cubicBezTo>
                    <a:pt x="8" y="37"/>
                    <a:pt x="4" y="34"/>
                    <a:pt x="0" y="32"/>
                  </a:cubicBezTo>
                  <a:cubicBezTo>
                    <a:pt x="4" y="30"/>
                    <a:pt x="8" y="27"/>
                    <a:pt x="12" y="26"/>
                  </a:cubicBezTo>
                  <a:cubicBezTo>
                    <a:pt x="16" y="25"/>
                    <a:pt x="21" y="26"/>
                    <a:pt x="26" y="26"/>
                  </a:cubicBezTo>
                  <a:cubicBezTo>
                    <a:pt x="26" y="21"/>
                    <a:pt x="26" y="17"/>
                    <a:pt x="26" y="14"/>
                  </a:cubicBezTo>
                  <a:cubicBezTo>
                    <a:pt x="27" y="8"/>
                    <a:pt x="24" y="0"/>
                    <a:pt x="33" y="1"/>
                  </a:cubicBezTo>
                  <a:cubicBezTo>
                    <a:pt x="35" y="1"/>
                    <a:pt x="38" y="9"/>
                    <a:pt x="39" y="14"/>
                  </a:cubicBezTo>
                  <a:cubicBezTo>
                    <a:pt x="40" y="17"/>
                    <a:pt x="39" y="21"/>
                    <a:pt x="39" y="25"/>
                  </a:cubicBezTo>
                  <a:cubicBezTo>
                    <a:pt x="61" y="25"/>
                    <a:pt x="82" y="25"/>
                    <a:pt x="104" y="25"/>
                  </a:cubicBezTo>
                  <a:cubicBezTo>
                    <a:pt x="104" y="19"/>
                    <a:pt x="104" y="13"/>
                    <a:pt x="105" y="7"/>
                  </a:cubicBezTo>
                  <a:cubicBezTo>
                    <a:pt x="106" y="5"/>
                    <a:pt x="109" y="3"/>
                    <a:pt x="111" y="0"/>
                  </a:cubicBezTo>
                  <a:cubicBezTo>
                    <a:pt x="113" y="3"/>
                    <a:pt x="117" y="5"/>
                    <a:pt x="117" y="7"/>
                  </a:cubicBezTo>
                  <a:cubicBezTo>
                    <a:pt x="118" y="13"/>
                    <a:pt x="118" y="19"/>
                    <a:pt x="118" y="25"/>
                  </a:cubicBezTo>
                  <a:cubicBezTo>
                    <a:pt x="139" y="25"/>
                    <a:pt x="160" y="25"/>
                    <a:pt x="183" y="25"/>
                  </a:cubicBezTo>
                  <a:cubicBezTo>
                    <a:pt x="183" y="19"/>
                    <a:pt x="182" y="14"/>
                    <a:pt x="183" y="9"/>
                  </a:cubicBezTo>
                  <a:cubicBezTo>
                    <a:pt x="184" y="6"/>
                    <a:pt x="187" y="3"/>
                    <a:pt x="189" y="0"/>
                  </a:cubicBezTo>
                  <a:cubicBezTo>
                    <a:pt x="192" y="3"/>
                    <a:pt x="195" y="6"/>
                    <a:pt x="196" y="10"/>
                  </a:cubicBezTo>
                  <a:cubicBezTo>
                    <a:pt x="197" y="14"/>
                    <a:pt x="196" y="19"/>
                    <a:pt x="196" y="26"/>
                  </a:cubicBezTo>
                  <a:cubicBezTo>
                    <a:pt x="202" y="26"/>
                    <a:pt x="207" y="25"/>
                    <a:pt x="211" y="26"/>
                  </a:cubicBezTo>
                  <a:cubicBezTo>
                    <a:pt x="215" y="27"/>
                    <a:pt x="218" y="30"/>
                    <a:pt x="222" y="32"/>
                  </a:cubicBezTo>
                  <a:cubicBezTo>
                    <a:pt x="218" y="34"/>
                    <a:pt x="215" y="37"/>
                    <a:pt x="212" y="38"/>
                  </a:cubicBezTo>
                  <a:cubicBezTo>
                    <a:pt x="207" y="39"/>
                    <a:pt x="202" y="39"/>
                    <a:pt x="197" y="39"/>
                  </a:cubicBezTo>
                  <a:close/>
                  <a:moveTo>
                    <a:pt x="183" y="182"/>
                  </a:moveTo>
                  <a:cubicBezTo>
                    <a:pt x="183" y="162"/>
                    <a:pt x="183" y="142"/>
                    <a:pt x="183" y="123"/>
                  </a:cubicBezTo>
                  <a:cubicBezTo>
                    <a:pt x="183" y="121"/>
                    <a:pt x="179" y="117"/>
                    <a:pt x="177" y="117"/>
                  </a:cubicBezTo>
                  <a:cubicBezTo>
                    <a:pt x="157" y="117"/>
                    <a:pt x="138" y="117"/>
                    <a:pt x="118" y="117"/>
                  </a:cubicBezTo>
                  <a:cubicBezTo>
                    <a:pt x="118" y="139"/>
                    <a:pt x="118" y="160"/>
                    <a:pt x="118" y="182"/>
                  </a:cubicBezTo>
                  <a:cubicBezTo>
                    <a:pt x="140" y="182"/>
                    <a:pt x="161" y="182"/>
                    <a:pt x="183" y="182"/>
                  </a:cubicBezTo>
                  <a:close/>
                  <a:moveTo>
                    <a:pt x="105" y="182"/>
                  </a:moveTo>
                  <a:cubicBezTo>
                    <a:pt x="105" y="162"/>
                    <a:pt x="105" y="143"/>
                    <a:pt x="104" y="125"/>
                  </a:cubicBezTo>
                  <a:cubicBezTo>
                    <a:pt x="104" y="122"/>
                    <a:pt x="101" y="118"/>
                    <a:pt x="99" y="118"/>
                  </a:cubicBezTo>
                  <a:cubicBezTo>
                    <a:pt x="79" y="117"/>
                    <a:pt x="60" y="117"/>
                    <a:pt x="40" y="117"/>
                  </a:cubicBezTo>
                  <a:cubicBezTo>
                    <a:pt x="40" y="140"/>
                    <a:pt x="40" y="161"/>
                    <a:pt x="40" y="182"/>
                  </a:cubicBezTo>
                  <a:cubicBezTo>
                    <a:pt x="62" y="182"/>
                    <a:pt x="82" y="182"/>
                    <a:pt x="105" y="182"/>
                  </a:cubicBezTo>
                  <a:close/>
                  <a:moveTo>
                    <a:pt x="105" y="104"/>
                  </a:moveTo>
                  <a:cubicBezTo>
                    <a:pt x="105" y="83"/>
                    <a:pt x="105" y="64"/>
                    <a:pt x="104" y="45"/>
                  </a:cubicBezTo>
                  <a:cubicBezTo>
                    <a:pt x="104" y="43"/>
                    <a:pt x="101" y="39"/>
                    <a:pt x="99" y="39"/>
                  </a:cubicBezTo>
                  <a:cubicBezTo>
                    <a:pt x="79" y="39"/>
                    <a:pt x="60" y="39"/>
                    <a:pt x="40" y="39"/>
                  </a:cubicBezTo>
                  <a:cubicBezTo>
                    <a:pt x="40" y="61"/>
                    <a:pt x="40" y="82"/>
                    <a:pt x="40" y="104"/>
                  </a:cubicBezTo>
                  <a:cubicBezTo>
                    <a:pt x="62" y="104"/>
                    <a:pt x="82" y="104"/>
                    <a:pt x="105" y="104"/>
                  </a:cubicBezTo>
                  <a:close/>
                  <a:moveTo>
                    <a:pt x="118" y="39"/>
                  </a:moveTo>
                  <a:cubicBezTo>
                    <a:pt x="118" y="61"/>
                    <a:pt x="118" y="82"/>
                    <a:pt x="118" y="103"/>
                  </a:cubicBezTo>
                  <a:cubicBezTo>
                    <a:pt x="140" y="103"/>
                    <a:pt x="161" y="103"/>
                    <a:pt x="183" y="103"/>
                  </a:cubicBezTo>
                  <a:cubicBezTo>
                    <a:pt x="183" y="84"/>
                    <a:pt x="183" y="65"/>
                    <a:pt x="183" y="46"/>
                  </a:cubicBezTo>
                  <a:cubicBezTo>
                    <a:pt x="183" y="43"/>
                    <a:pt x="178" y="39"/>
                    <a:pt x="176" y="39"/>
                  </a:cubicBezTo>
                  <a:cubicBezTo>
                    <a:pt x="157" y="38"/>
                    <a:pt x="138" y="39"/>
                    <a:pt x="118"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2" name="Freeform 83461">
              <a:extLst>
                <a:ext uri="{FF2B5EF4-FFF2-40B4-BE49-F238E27FC236}">
                  <a16:creationId xmlns:a16="http://schemas.microsoft.com/office/drawing/2014/main" id="{DEE3F646-AD3B-445C-8654-22A60551FB6B}"/>
                </a:ext>
              </a:extLst>
            </p:cNvPr>
            <p:cNvSpPr>
              <a:spLocks noEditPoints="1"/>
            </p:cNvSpPr>
            <p:nvPr/>
          </p:nvSpPr>
          <p:spPr bwMode="auto">
            <a:xfrm>
              <a:off x="12068175" y="2598739"/>
              <a:ext cx="98425" cy="109538"/>
            </a:xfrm>
            <a:custGeom>
              <a:avLst/>
              <a:gdLst>
                <a:gd name="T0" fmla="*/ 1 w 206"/>
                <a:gd name="T1" fmla="*/ 112 h 228"/>
                <a:gd name="T2" fmla="*/ 1 w 206"/>
                <a:gd name="T3" fmla="*/ 65 h 228"/>
                <a:gd name="T4" fmla="*/ 8 w 206"/>
                <a:gd name="T5" fmla="*/ 51 h 228"/>
                <a:gd name="T6" fmla="*/ 94 w 206"/>
                <a:gd name="T7" fmla="*/ 2 h 228"/>
                <a:gd name="T8" fmla="*/ 113 w 206"/>
                <a:gd name="T9" fmla="*/ 2 h 228"/>
                <a:gd name="T10" fmla="*/ 198 w 206"/>
                <a:gd name="T11" fmla="*/ 51 h 228"/>
                <a:gd name="T12" fmla="*/ 206 w 206"/>
                <a:gd name="T13" fmla="*/ 65 h 228"/>
                <a:gd name="T14" fmla="*/ 206 w 206"/>
                <a:gd name="T15" fmla="*/ 160 h 228"/>
                <a:gd name="T16" fmla="*/ 197 w 206"/>
                <a:gd name="T17" fmla="*/ 177 h 228"/>
                <a:gd name="T18" fmla="*/ 111 w 206"/>
                <a:gd name="T19" fmla="*/ 226 h 228"/>
                <a:gd name="T20" fmla="*/ 96 w 206"/>
                <a:gd name="T21" fmla="*/ 226 h 228"/>
                <a:gd name="T22" fmla="*/ 10 w 206"/>
                <a:gd name="T23" fmla="*/ 177 h 228"/>
                <a:gd name="T24" fmla="*/ 1 w 206"/>
                <a:gd name="T25" fmla="*/ 161 h 228"/>
                <a:gd name="T26" fmla="*/ 1 w 206"/>
                <a:gd name="T27" fmla="*/ 112 h 228"/>
                <a:gd name="T28" fmla="*/ 22 w 206"/>
                <a:gd name="T29" fmla="*/ 59 h 228"/>
                <a:gd name="T30" fmla="*/ 99 w 206"/>
                <a:gd name="T31" fmla="*/ 103 h 228"/>
                <a:gd name="T32" fmla="*/ 110 w 206"/>
                <a:gd name="T33" fmla="*/ 101 h 228"/>
                <a:gd name="T34" fmla="*/ 156 w 206"/>
                <a:gd name="T35" fmla="*/ 76 h 228"/>
                <a:gd name="T36" fmla="*/ 185 w 206"/>
                <a:gd name="T37" fmla="*/ 59 h 228"/>
                <a:gd name="T38" fmla="*/ 110 w 206"/>
                <a:gd name="T39" fmla="*/ 16 h 228"/>
                <a:gd name="T40" fmla="*/ 98 w 206"/>
                <a:gd name="T41" fmla="*/ 16 h 228"/>
                <a:gd name="T42" fmla="*/ 22 w 206"/>
                <a:gd name="T43" fmla="*/ 59 h 228"/>
                <a:gd name="T44" fmla="*/ 96 w 206"/>
                <a:gd name="T45" fmla="*/ 211 h 228"/>
                <a:gd name="T46" fmla="*/ 96 w 206"/>
                <a:gd name="T47" fmla="*/ 124 h 228"/>
                <a:gd name="T48" fmla="*/ 92 w 206"/>
                <a:gd name="T49" fmla="*/ 116 h 228"/>
                <a:gd name="T50" fmla="*/ 15 w 206"/>
                <a:gd name="T51" fmla="*/ 71 h 228"/>
                <a:gd name="T52" fmla="*/ 15 w 206"/>
                <a:gd name="T53" fmla="*/ 160 h 228"/>
                <a:gd name="T54" fmla="*/ 19 w 206"/>
                <a:gd name="T55" fmla="*/ 166 h 228"/>
                <a:gd name="T56" fmla="*/ 96 w 206"/>
                <a:gd name="T57" fmla="*/ 211 h 228"/>
                <a:gd name="T58" fmla="*/ 111 w 206"/>
                <a:gd name="T59" fmla="*/ 211 h 228"/>
                <a:gd name="T60" fmla="*/ 154 w 206"/>
                <a:gd name="T61" fmla="*/ 186 h 228"/>
                <a:gd name="T62" fmla="*/ 189 w 206"/>
                <a:gd name="T63" fmla="*/ 164 h 228"/>
                <a:gd name="T64" fmla="*/ 192 w 206"/>
                <a:gd name="T65" fmla="*/ 121 h 228"/>
                <a:gd name="T66" fmla="*/ 192 w 206"/>
                <a:gd name="T67" fmla="*/ 71 h 228"/>
                <a:gd name="T68" fmla="*/ 116 w 206"/>
                <a:gd name="T69" fmla="*/ 115 h 228"/>
                <a:gd name="T70" fmla="*/ 111 w 206"/>
                <a:gd name="T71" fmla="*/ 125 h 228"/>
                <a:gd name="T72" fmla="*/ 111 w 206"/>
                <a:gd name="T73" fmla="*/ 2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228">
                  <a:moveTo>
                    <a:pt x="1" y="112"/>
                  </a:moveTo>
                  <a:cubicBezTo>
                    <a:pt x="1" y="96"/>
                    <a:pt x="0" y="81"/>
                    <a:pt x="1" y="65"/>
                  </a:cubicBezTo>
                  <a:cubicBezTo>
                    <a:pt x="1" y="60"/>
                    <a:pt x="5" y="54"/>
                    <a:pt x="8" y="51"/>
                  </a:cubicBezTo>
                  <a:cubicBezTo>
                    <a:pt x="37" y="34"/>
                    <a:pt x="65" y="18"/>
                    <a:pt x="94" y="2"/>
                  </a:cubicBezTo>
                  <a:cubicBezTo>
                    <a:pt x="99" y="0"/>
                    <a:pt x="108" y="0"/>
                    <a:pt x="113" y="2"/>
                  </a:cubicBezTo>
                  <a:cubicBezTo>
                    <a:pt x="142" y="18"/>
                    <a:pt x="170" y="34"/>
                    <a:pt x="198" y="51"/>
                  </a:cubicBezTo>
                  <a:cubicBezTo>
                    <a:pt x="202" y="53"/>
                    <a:pt x="206" y="60"/>
                    <a:pt x="206" y="65"/>
                  </a:cubicBezTo>
                  <a:cubicBezTo>
                    <a:pt x="206" y="97"/>
                    <a:pt x="206" y="129"/>
                    <a:pt x="206" y="160"/>
                  </a:cubicBezTo>
                  <a:cubicBezTo>
                    <a:pt x="206" y="168"/>
                    <a:pt x="204" y="173"/>
                    <a:pt x="197" y="177"/>
                  </a:cubicBezTo>
                  <a:cubicBezTo>
                    <a:pt x="168" y="194"/>
                    <a:pt x="140" y="210"/>
                    <a:pt x="111" y="226"/>
                  </a:cubicBezTo>
                  <a:cubicBezTo>
                    <a:pt x="107" y="228"/>
                    <a:pt x="100" y="228"/>
                    <a:pt x="96" y="226"/>
                  </a:cubicBezTo>
                  <a:cubicBezTo>
                    <a:pt x="67" y="210"/>
                    <a:pt x="38" y="194"/>
                    <a:pt x="10" y="177"/>
                  </a:cubicBezTo>
                  <a:cubicBezTo>
                    <a:pt x="5" y="174"/>
                    <a:pt x="2" y="167"/>
                    <a:pt x="1" y="161"/>
                  </a:cubicBezTo>
                  <a:cubicBezTo>
                    <a:pt x="0" y="145"/>
                    <a:pt x="1" y="129"/>
                    <a:pt x="1" y="112"/>
                  </a:cubicBezTo>
                  <a:close/>
                  <a:moveTo>
                    <a:pt x="22" y="59"/>
                  </a:moveTo>
                  <a:cubicBezTo>
                    <a:pt x="48" y="74"/>
                    <a:pt x="74" y="89"/>
                    <a:pt x="99" y="103"/>
                  </a:cubicBezTo>
                  <a:cubicBezTo>
                    <a:pt x="102" y="104"/>
                    <a:pt x="107" y="103"/>
                    <a:pt x="110" y="101"/>
                  </a:cubicBezTo>
                  <a:cubicBezTo>
                    <a:pt x="126" y="93"/>
                    <a:pt x="141" y="84"/>
                    <a:pt x="156" y="76"/>
                  </a:cubicBezTo>
                  <a:cubicBezTo>
                    <a:pt x="165" y="70"/>
                    <a:pt x="175" y="65"/>
                    <a:pt x="185" y="59"/>
                  </a:cubicBezTo>
                  <a:cubicBezTo>
                    <a:pt x="159" y="44"/>
                    <a:pt x="134" y="30"/>
                    <a:pt x="110" y="16"/>
                  </a:cubicBezTo>
                  <a:cubicBezTo>
                    <a:pt x="106" y="15"/>
                    <a:pt x="101" y="15"/>
                    <a:pt x="98" y="16"/>
                  </a:cubicBezTo>
                  <a:cubicBezTo>
                    <a:pt x="73" y="30"/>
                    <a:pt x="48" y="44"/>
                    <a:pt x="22" y="59"/>
                  </a:cubicBezTo>
                  <a:close/>
                  <a:moveTo>
                    <a:pt x="96" y="211"/>
                  </a:moveTo>
                  <a:cubicBezTo>
                    <a:pt x="96" y="180"/>
                    <a:pt x="96" y="152"/>
                    <a:pt x="96" y="124"/>
                  </a:cubicBezTo>
                  <a:cubicBezTo>
                    <a:pt x="96" y="121"/>
                    <a:pt x="95" y="117"/>
                    <a:pt x="92" y="116"/>
                  </a:cubicBezTo>
                  <a:cubicBezTo>
                    <a:pt x="67" y="101"/>
                    <a:pt x="42" y="87"/>
                    <a:pt x="15" y="71"/>
                  </a:cubicBezTo>
                  <a:cubicBezTo>
                    <a:pt x="15" y="102"/>
                    <a:pt x="15" y="131"/>
                    <a:pt x="15" y="160"/>
                  </a:cubicBezTo>
                  <a:cubicBezTo>
                    <a:pt x="15" y="162"/>
                    <a:pt x="17" y="165"/>
                    <a:pt x="19" y="166"/>
                  </a:cubicBezTo>
                  <a:cubicBezTo>
                    <a:pt x="44" y="181"/>
                    <a:pt x="69" y="195"/>
                    <a:pt x="96" y="211"/>
                  </a:cubicBezTo>
                  <a:close/>
                  <a:moveTo>
                    <a:pt x="111" y="211"/>
                  </a:moveTo>
                  <a:cubicBezTo>
                    <a:pt x="126" y="202"/>
                    <a:pt x="140" y="194"/>
                    <a:pt x="154" y="186"/>
                  </a:cubicBezTo>
                  <a:cubicBezTo>
                    <a:pt x="166" y="179"/>
                    <a:pt x="183" y="175"/>
                    <a:pt x="189" y="164"/>
                  </a:cubicBezTo>
                  <a:cubicBezTo>
                    <a:pt x="196" y="153"/>
                    <a:pt x="192" y="136"/>
                    <a:pt x="192" y="121"/>
                  </a:cubicBezTo>
                  <a:cubicBezTo>
                    <a:pt x="192" y="105"/>
                    <a:pt x="192" y="89"/>
                    <a:pt x="192" y="71"/>
                  </a:cubicBezTo>
                  <a:cubicBezTo>
                    <a:pt x="165" y="87"/>
                    <a:pt x="140" y="101"/>
                    <a:pt x="116" y="115"/>
                  </a:cubicBezTo>
                  <a:cubicBezTo>
                    <a:pt x="113" y="117"/>
                    <a:pt x="111" y="121"/>
                    <a:pt x="111" y="125"/>
                  </a:cubicBezTo>
                  <a:cubicBezTo>
                    <a:pt x="111" y="152"/>
                    <a:pt x="111" y="180"/>
                    <a:pt x="111" y="2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3" name="Freeform 83462">
              <a:extLst>
                <a:ext uri="{FF2B5EF4-FFF2-40B4-BE49-F238E27FC236}">
                  <a16:creationId xmlns:a16="http://schemas.microsoft.com/office/drawing/2014/main" id="{CD575CBE-478D-4978-A421-5F7D58B1F772}"/>
                </a:ext>
              </a:extLst>
            </p:cNvPr>
            <p:cNvSpPr>
              <a:spLocks noEditPoints="1"/>
            </p:cNvSpPr>
            <p:nvPr/>
          </p:nvSpPr>
          <p:spPr bwMode="auto">
            <a:xfrm>
              <a:off x="11807825" y="3114676"/>
              <a:ext cx="150813" cy="38100"/>
            </a:xfrm>
            <a:custGeom>
              <a:avLst/>
              <a:gdLst>
                <a:gd name="T0" fmla="*/ 157 w 315"/>
                <a:gd name="T1" fmla="*/ 79 h 79"/>
                <a:gd name="T2" fmla="*/ 16 w 315"/>
                <a:gd name="T3" fmla="*/ 79 h 79"/>
                <a:gd name="T4" fmla="*/ 0 w 315"/>
                <a:gd name="T5" fmla="*/ 64 h 79"/>
                <a:gd name="T6" fmla="*/ 0 w 315"/>
                <a:gd name="T7" fmla="*/ 12 h 79"/>
                <a:gd name="T8" fmla="*/ 13 w 315"/>
                <a:gd name="T9" fmla="*/ 0 h 79"/>
                <a:gd name="T10" fmla="*/ 302 w 315"/>
                <a:gd name="T11" fmla="*/ 0 h 79"/>
                <a:gd name="T12" fmla="*/ 314 w 315"/>
                <a:gd name="T13" fmla="*/ 12 h 79"/>
                <a:gd name="T14" fmla="*/ 314 w 315"/>
                <a:gd name="T15" fmla="*/ 66 h 79"/>
                <a:gd name="T16" fmla="*/ 301 w 315"/>
                <a:gd name="T17" fmla="*/ 79 h 79"/>
                <a:gd name="T18" fmla="*/ 157 w 315"/>
                <a:gd name="T19" fmla="*/ 79 h 79"/>
                <a:gd name="T20" fmla="*/ 41 w 315"/>
                <a:gd name="T21" fmla="*/ 15 h 79"/>
                <a:gd name="T22" fmla="*/ 40 w 315"/>
                <a:gd name="T23" fmla="*/ 20 h 79"/>
                <a:gd name="T24" fmla="*/ 34 w 315"/>
                <a:gd name="T25" fmla="*/ 38 h 79"/>
                <a:gd name="T26" fmla="*/ 27 w 315"/>
                <a:gd name="T27" fmla="*/ 21 h 79"/>
                <a:gd name="T28" fmla="*/ 20 w 315"/>
                <a:gd name="T29" fmla="*/ 13 h 79"/>
                <a:gd name="T30" fmla="*/ 14 w 315"/>
                <a:gd name="T31" fmla="*/ 21 h 79"/>
                <a:gd name="T32" fmla="*/ 13 w 315"/>
                <a:gd name="T33" fmla="*/ 53 h 79"/>
                <a:gd name="T34" fmla="*/ 26 w 315"/>
                <a:gd name="T35" fmla="*/ 66 h 79"/>
                <a:gd name="T36" fmla="*/ 270 w 315"/>
                <a:gd name="T37" fmla="*/ 66 h 79"/>
                <a:gd name="T38" fmla="*/ 301 w 315"/>
                <a:gd name="T39" fmla="*/ 34 h 79"/>
                <a:gd name="T40" fmla="*/ 277 w 315"/>
                <a:gd name="T41" fmla="*/ 14 h 79"/>
                <a:gd name="T42" fmla="*/ 275 w 315"/>
                <a:gd name="T43" fmla="*/ 16 h 79"/>
                <a:gd name="T44" fmla="*/ 275 w 315"/>
                <a:gd name="T45" fmla="*/ 30 h 79"/>
                <a:gd name="T46" fmla="*/ 269 w 315"/>
                <a:gd name="T47" fmla="*/ 39 h 79"/>
                <a:gd name="T48" fmla="*/ 262 w 315"/>
                <a:gd name="T49" fmla="*/ 31 h 79"/>
                <a:gd name="T50" fmla="*/ 262 w 315"/>
                <a:gd name="T51" fmla="*/ 15 h 79"/>
                <a:gd name="T52" fmla="*/ 236 w 315"/>
                <a:gd name="T53" fmla="*/ 15 h 79"/>
                <a:gd name="T54" fmla="*/ 236 w 315"/>
                <a:gd name="T55" fmla="*/ 30 h 79"/>
                <a:gd name="T56" fmla="*/ 229 w 315"/>
                <a:gd name="T57" fmla="*/ 51 h 79"/>
                <a:gd name="T58" fmla="*/ 223 w 315"/>
                <a:gd name="T59" fmla="*/ 31 h 79"/>
                <a:gd name="T60" fmla="*/ 223 w 315"/>
                <a:gd name="T61" fmla="*/ 15 h 79"/>
                <a:gd name="T62" fmla="*/ 197 w 315"/>
                <a:gd name="T63" fmla="*/ 15 h 79"/>
                <a:gd name="T64" fmla="*/ 196 w 315"/>
                <a:gd name="T65" fmla="*/ 31 h 79"/>
                <a:gd name="T66" fmla="*/ 190 w 315"/>
                <a:gd name="T67" fmla="*/ 39 h 79"/>
                <a:gd name="T68" fmla="*/ 184 w 315"/>
                <a:gd name="T69" fmla="*/ 31 h 79"/>
                <a:gd name="T70" fmla="*/ 183 w 315"/>
                <a:gd name="T71" fmla="*/ 15 h 79"/>
                <a:gd name="T72" fmla="*/ 157 w 315"/>
                <a:gd name="T73" fmla="*/ 15 h 79"/>
                <a:gd name="T74" fmla="*/ 157 w 315"/>
                <a:gd name="T75" fmla="*/ 29 h 79"/>
                <a:gd name="T76" fmla="*/ 150 w 315"/>
                <a:gd name="T77" fmla="*/ 39 h 79"/>
                <a:gd name="T78" fmla="*/ 145 w 315"/>
                <a:gd name="T79" fmla="*/ 30 h 79"/>
                <a:gd name="T80" fmla="*/ 144 w 315"/>
                <a:gd name="T81" fmla="*/ 15 h 79"/>
                <a:gd name="T82" fmla="*/ 118 w 315"/>
                <a:gd name="T83" fmla="*/ 15 h 79"/>
                <a:gd name="T84" fmla="*/ 118 w 315"/>
                <a:gd name="T85" fmla="*/ 43 h 79"/>
                <a:gd name="T86" fmla="*/ 111 w 315"/>
                <a:gd name="T87" fmla="*/ 52 h 79"/>
                <a:gd name="T88" fmla="*/ 106 w 315"/>
                <a:gd name="T89" fmla="*/ 43 h 79"/>
                <a:gd name="T90" fmla="*/ 105 w 315"/>
                <a:gd name="T91" fmla="*/ 15 h 79"/>
                <a:gd name="T92" fmla="*/ 79 w 315"/>
                <a:gd name="T93" fmla="*/ 15 h 79"/>
                <a:gd name="T94" fmla="*/ 79 w 315"/>
                <a:gd name="T95" fmla="*/ 32 h 79"/>
                <a:gd name="T96" fmla="*/ 73 w 315"/>
                <a:gd name="T97" fmla="*/ 39 h 79"/>
                <a:gd name="T98" fmla="*/ 66 w 315"/>
                <a:gd name="T99" fmla="*/ 32 h 79"/>
                <a:gd name="T100" fmla="*/ 65 w 315"/>
                <a:gd name="T101" fmla="*/ 15 h 79"/>
                <a:gd name="T102" fmla="*/ 41 w 315"/>
                <a:gd name="T103"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79">
                  <a:moveTo>
                    <a:pt x="157" y="79"/>
                  </a:moveTo>
                  <a:cubicBezTo>
                    <a:pt x="110" y="79"/>
                    <a:pt x="63" y="79"/>
                    <a:pt x="16" y="79"/>
                  </a:cubicBezTo>
                  <a:cubicBezTo>
                    <a:pt x="4" y="79"/>
                    <a:pt x="0" y="76"/>
                    <a:pt x="0" y="64"/>
                  </a:cubicBezTo>
                  <a:cubicBezTo>
                    <a:pt x="1" y="47"/>
                    <a:pt x="1" y="30"/>
                    <a:pt x="0" y="12"/>
                  </a:cubicBezTo>
                  <a:cubicBezTo>
                    <a:pt x="0" y="3"/>
                    <a:pt x="4" y="0"/>
                    <a:pt x="13" y="0"/>
                  </a:cubicBezTo>
                  <a:cubicBezTo>
                    <a:pt x="109" y="0"/>
                    <a:pt x="206" y="0"/>
                    <a:pt x="302" y="0"/>
                  </a:cubicBezTo>
                  <a:cubicBezTo>
                    <a:pt x="311" y="0"/>
                    <a:pt x="314" y="3"/>
                    <a:pt x="314" y="12"/>
                  </a:cubicBezTo>
                  <a:cubicBezTo>
                    <a:pt x="314" y="30"/>
                    <a:pt x="314" y="48"/>
                    <a:pt x="314" y="66"/>
                  </a:cubicBezTo>
                  <a:cubicBezTo>
                    <a:pt x="315" y="76"/>
                    <a:pt x="311" y="79"/>
                    <a:pt x="301" y="79"/>
                  </a:cubicBezTo>
                  <a:cubicBezTo>
                    <a:pt x="253" y="79"/>
                    <a:pt x="205" y="79"/>
                    <a:pt x="157" y="79"/>
                  </a:cubicBezTo>
                  <a:close/>
                  <a:moveTo>
                    <a:pt x="41" y="15"/>
                  </a:moveTo>
                  <a:cubicBezTo>
                    <a:pt x="40" y="18"/>
                    <a:pt x="40" y="19"/>
                    <a:pt x="40" y="20"/>
                  </a:cubicBezTo>
                  <a:cubicBezTo>
                    <a:pt x="38" y="27"/>
                    <a:pt x="44" y="38"/>
                    <a:pt x="34" y="38"/>
                  </a:cubicBezTo>
                  <a:cubicBezTo>
                    <a:pt x="23" y="39"/>
                    <a:pt x="29" y="27"/>
                    <a:pt x="27" y="21"/>
                  </a:cubicBezTo>
                  <a:cubicBezTo>
                    <a:pt x="26" y="18"/>
                    <a:pt x="22" y="16"/>
                    <a:pt x="20" y="13"/>
                  </a:cubicBezTo>
                  <a:cubicBezTo>
                    <a:pt x="18" y="16"/>
                    <a:pt x="14" y="18"/>
                    <a:pt x="14" y="21"/>
                  </a:cubicBezTo>
                  <a:cubicBezTo>
                    <a:pt x="13" y="32"/>
                    <a:pt x="14" y="42"/>
                    <a:pt x="13" y="53"/>
                  </a:cubicBezTo>
                  <a:cubicBezTo>
                    <a:pt x="13" y="63"/>
                    <a:pt x="16" y="66"/>
                    <a:pt x="26" y="66"/>
                  </a:cubicBezTo>
                  <a:cubicBezTo>
                    <a:pt x="108" y="66"/>
                    <a:pt x="189" y="66"/>
                    <a:pt x="270" y="66"/>
                  </a:cubicBezTo>
                  <a:cubicBezTo>
                    <a:pt x="301" y="66"/>
                    <a:pt x="301" y="66"/>
                    <a:pt x="301" y="34"/>
                  </a:cubicBezTo>
                  <a:cubicBezTo>
                    <a:pt x="301" y="11"/>
                    <a:pt x="301" y="11"/>
                    <a:pt x="277" y="14"/>
                  </a:cubicBezTo>
                  <a:cubicBezTo>
                    <a:pt x="277" y="14"/>
                    <a:pt x="277" y="14"/>
                    <a:pt x="275" y="16"/>
                  </a:cubicBezTo>
                  <a:cubicBezTo>
                    <a:pt x="275" y="20"/>
                    <a:pt x="276" y="25"/>
                    <a:pt x="275" y="30"/>
                  </a:cubicBezTo>
                  <a:cubicBezTo>
                    <a:pt x="274" y="33"/>
                    <a:pt x="271" y="36"/>
                    <a:pt x="269" y="39"/>
                  </a:cubicBezTo>
                  <a:cubicBezTo>
                    <a:pt x="266" y="36"/>
                    <a:pt x="263" y="34"/>
                    <a:pt x="262" y="31"/>
                  </a:cubicBezTo>
                  <a:cubicBezTo>
                    <a:pt x="261" y="26"/>
                    <a:pt x="262" y="20"/>
                    <a:pt x="262" y="15"/>
                  </a:cubicBezTo>
                  <a:cubicBezTo>
                    <a:pt x="252" y="15"/>
                    <a:pt x="245" y="15"/>
                    <a:pt x="236" y="15"/>
                  </a:cubicBezTo>
                  <a:cubicBezTo>
                    <a:pt x="236" y="20"/>
                    <a:pt x="237" y="25"/>
                    <a:pt x="236" y="30"/>
                  </a:cubicBezTo>
                  <a:cubicBezTo>
                    <a:pt x="234" y="37"/>
                    <a:pt x="241" y="51"/>
                    <a:pt x="229" y="51"/>
                  </a:cubicBezTo>
                  <a:cubicBezTo>
                    <a:pt x="218" y="51"/>
                    <a:pt x="224" y="38"/>
                    <a:pt x="223" y="31"/>
                  </a:cubicBezTo>
                  <a:cubicBezTo>
                    <a:pt x="222" y="26"/>
                    <a:pt x="223" y="20"/>
                    <a:pt x="223" y="15"/>
                  </a:cubicBezTo>
                  <a:cubicBezTo>
                    <a:pt x="213" y="15"/>
                    <a:pt x="205" y="15"/>
                    <a:pt x="197" y="15"/>
                  </a:cubicBezTo>
                  <a:cubicBezTo>
                    <a:pt x="197" y="21"/>
                    <a:pt x="197" y="26"/>
                    <a:pt x="196" y="31"/>
                  </a:cubicBezTo>
                  <a:cubicBezTo>
                    <a:pt x="195" y="34"/>
                    <a:pt x="192" y="36"/>
                    <a:pt x="190" y="39"/>
                  </a:cubicBezTo>
                  <a:cubicBezTo>
                    <a:pt x="188" y="36"/>
                    <a:pt x="185" y="34"/>
                    <a:pt x="184" y="31"/>
                  </a:cubicBezTo>
                  <a:cubicBezTo>
                    <a:pt x="183" y="26"/>
                    <a:pt x="183" y="21"/>
                    <a:pt x="183" y="15"/>
                  </a:cubicBezTo>
                  <a:cubicBezTo>
                    <a:pt x="174" y="15"/>
                    <a:pt x="166" y="15"/>
                    <a:pt x="157" y="15"/>
                  </a:cubicBezTo>
                  <a:cubicBezTo>
                    <a:pt x="157" y="21"/>
                    <a:pt x="158" y="25"/>
                    <a:pt x="157" y="29"/>
                  </a:cubicBezTo>
                  <a:cubicBezTo>
                    <a:pt x="156" y="33"/>
                    <a:pt x="153" y="36"/>
                    <a:pt x="150" y="39"/>
                  </a:cubicBezTo>
                  <a:cubicBezTo>
                    <a:pt x="148" y="36"/>
                    <a:pt x="145" y="33"/>
                    <a:pt x="145" y="30"/>
                  </a:cubicBezTo>
                  <a:cubicBezTo>
                    <a:pt x="144" y="25"/>
                    <a:pt x="144" y="21"/>
                    <a:pt x="144" y="15"/>
                  </a:cubicBezTo>
                  <a:cubicBezTo>
                    <a:pt x="135" y="15"/>
                    <a:pt x="127" y="15"/>
                    <a:pt x="118" y="15"/>
                  </a:cubicBezTo>
                  <a:cubicBezTo>
                    <a:pt x="118" y="25"/>
                    <a:pt x="119" y="34"/>
                    <a:pt x="118" y="43"/>
                  </a:cubicBezTo>
                  <a:cubicBezTo>
                    <a:pt x="117" y="46"/>
                    <a:pt x="113" y="49"/>
                    <a:pt x="111" y="52"/>
                  </a:cubicBezTo>
                  <a:cubicBezTo>
                    <a:pt x="109" y="49"/>
                    <a:pt x="106" y="46"/>
                    <a:pt x="106" y="43"/>
                  </a:cubicBezTo>
                  <a:cubicBezTo>
                    <a:pt x="105" y="34"/>
                    <a:pt x="105" y="24"/>
                    <a:pt x="105" y="15"/>
                  </a:cubicBezTo>
                  <a:cubicBezTo>
                    <a:pt x="95" y="15"/>
                    <a:pt x="87" y="15"/>
                    <a:pt x="79" y="15"/>
                  </a:cubicBezTo>
                  <a:cubicBezTo>
                    <a:pt x="79" y="22"/>
                    <a:pt x="80" y="27"/>
                    <a:pt x="79" y="32"/>
                  </a:cubicBezTo>
                  <a:cubicBezTo>
                    <a:pt x="78" y="35"/>
                    <a:pt x="75" y="37"/>
                    <a:pt x="73" y="39"/>
                  </a:cubicBezTo>
                  <a:cubicBezTo>
                    <a:pt x="71" y="37"/>
                    <a:pt x="67" y="35"/>
                    <a:pt x="66" y="32"/>
                  </a:cubicBezTo>
                  <a:cubicBezTo>
                    <a:pt x="65" y="27"/>
                    <a:pt x="66" y="21"/>
                    <a:pt x="65" y="15"/>
                  </a:cubicBezTo>
                  <a:cubicBezTo>
                    <a:pt x="56" y="15"/>
                    <a:pt x="49" y="15"/>
                    <a:pt x="4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4" name="Freeform 83463">
              <a:extLst>
                <a:ext uri="{FF2B5EF4-FFF2-40B4-BE49-F238E27FC236}">
                  <a16:creationId xmlns:a16="http://schemas.microsoft.com/office/drawing/2014/main" id="{02A1EE64-40E5-4F13-BEFE-9642C53232A3}"/>
                </a:ext>
              </a:extLst>
            </p:cNvPr>
            <p:cNvSpPr>
              <a:spLocks noEditPoints="1"/>
            </p:cNvSpPr>
            <p:nvPr/>
          </p:nvSpPr>
          <p:spPr bwMode="auto">
            <a:xfrm>
              <a:off x="11574463" y="2854326"/>
              <a:ext cx="119063" cy="77788"/>
            </a:xfrm>
            <a:custGeom>
              <a:avLst/>
              <a:gdLst>
                <a:gd name="T0" fmla="*/ 27 w 250"/>
                <a:gd name="T1" fmla="*/ 97 h 163"/>
                <a:gd name="T2" fmla="*/ 112 w 250"/>
                <a:gd name="T3" fmla="*/ 7 h 163"/>
                <a:gd name="T4" fmla="*/ 221 w 250"/>
                <a:gd name="T5" fmla="*/ 87 h 163"/>
                <a:gd name="T6" fmla="*/ 233 w 250"/>
                <a:gd name="T7" fmla="*/ 97 h 163"/>
                <a:gd name="T8" fmla="*/ 249 w 250"/>
                <a:gd name="T9" fmla="*/ 113 h 163"/>
                <a:gd name="T10" fmla="*/ 249 w 250"/>
                <a:gd name="T11" fmla="*/ 151 h 163"/>
                <a:gd name="T12" fmla="*/ 237 w 250"/>
                <a:gd name="T13" fmla="*/ 163 h 163"/>
                <a:gd name="T14" fmla="*/ 12 w 250"/>
                <a:gd name="T15" fmla="*/ 163 h 163"/>
                <a:gd name="T16" fmla="*/ 0 w 250"/>
                <a:gd name="T17" fmla="*/ 151 h 163"/>
                <a:gd name="T18" fmla="*/ 0 w 250"/>
                <a:gd name="T19" fmla="*/ 113 h 163"/>
                <a:gd name="T20" fmla="*/ 16 w 250"/>
                <a:gd name="T21" fmla="*/ 97 h 163"/>
                <a:gd name="T22" fmla="*/ 27 w 250"/>
                <a:gd name="T23" fmla="*/ 97 h 163"/>
                <a:gd name="T24" fmla="*/ 235 w 250"/>
                <a:gd name="T25" fmla="*/ 111 h 163"/>
                <a:gd name="T26" fmla="*/ 223 w 250"/>
                <a:gd name="T27" fmla="*/ 111 h 163"/>
                <a:gd name="T28" fmla="*/ 209 w 250"/>
                <a:gd name="T29" fmla="*/ 98 h 163"/>
                <a:gd name="T30" fmla="*/ 129 w 250"/>
                <a:gd name="T31" fmla="*/ 20 h 163"/>
                <a:gd name="T32" fmla="*/ 42 w 250"/>
                <a:gd name="T33" fmla="*/ 85 h 163"/>
                <a:gd name="T34" fmla="*/ 13 w 250"/>
                <a:gd name="T35" fmla="*/ 113 h 163"/>
                <a:gd name="T36" fmla="*/ 14 w 250"/>
                <a:gd name="T37" fmla="*/ 140 h 163"/>
                <a:gd name="T38" fmla="*/ 18 w 250"/>
                <a:gd name="T39" fmla="*/ 150 h 163"/>
                <a:gd name="T40" fmla="*/ 27 w 250"/>
                <a:gd name="T41" fmla="*/ 143 h 163"/>
                <a:gd name="T42" fmla="*/ 33 w 250"/>
                <a:gd name="T43" fmla="*/ 138 h 163"/>
                <a:gd name="T44" fmla="*/ 39 w 250"/>
                <a:gd name="T45" fmla="*/ 142 h 163"/>
                <a:gd name="T46" fmla="*/ 52 w 250"/>
                <a:gd name="T47" fmla="*/ 148 h 163"/>
                <a:gd name="T48" fmla="*/ 53 w 250"/>
                <a:gd name="T49" fmla="*/ 134 h 163"/>
                <a:gd name="T50" fmla="*/ 59 w 250"/>
                <a:gd name="T51" fmla="*/ 124 h 163"/>
                <a:gd name="T52" fmla="*/ 66 w 250"/>
                <a:gd name="T53" fmla="*/ 134 h 163"/>
                <a:gd name="T54" fmla="*/ 66 w 250"/>
                <a:gd name="T55" fmla="*/ 148 h 163"/>
                <a:gd name="T56" fmla="*/ 70 w 250"/>
                <a:gd name="T57" fmla="*/ 151 h 163"/>
                <a:gd name="T58" fmla="*/ 79 w 250"/>
                <a:gd name="T59" fmla="*/ 143 h 163"/>
                <a:gd name="T60" fmla="*/ 85 w 250"/>
                <a:gd name="T61" fmla="*/ 138 h 163"/>
                <a:gd name="T62" fmla="*/ 91 w 250"/>
                <a:gd name="T63" fmla="*/ 142 h 163"/>
                <a:gd name="T64" fmla="*/ 98 w 250"/>
                <a:gd name="T65" fmla="*/ 149 h 163"/>
                <a:gd name="T66" fmla="*/ 105 w 250"/>
                <a:gd name="T67" fmla="*/ 143 h 163"/>
                <a:gd name="T68" fmla="*/ 111 w 250"/>
                <a:gd name="T69" fmla="*/ 138 h 163"/>
                <a:gd name="T70" fmla="*/ 117 w 250"/>
                <a:gd name="T71" fmla="*/ 142 h 163"/>
                <a:gd name="T72" fmla="*/ 131 w 250"/>
                <a:gd name="T73" fmla="*/ 148 h 163"/>
                <a:gd name="T74" fmla="*/ 131 w 250"/>
                <a:gd name="T75" fmla="*/ 132 h 163"/>
                <a:gd name="T76" fmla="*/ 138 w 250"/>
                <a:gd name="T77" fmla="*/ 124 h 163"/>
                <a:gd name="T78" fmla="*/ 144 w 250"/>
                <a:gd name="T79" fmla="*/ 132 h 163"/>
                <a:gd name="T80" fmla="*/ 145 w 250"/>
                <a:gd name="T81" fmla="*/ 149 h 163"/>
                <a:gd name="T82" fmla="*/ 148 w 250"/>
                <a:gd name="T83" fmla="*/ 151 h 163"/>
                <a:gd name="T84" fmla="*/ 158 w 250"/>
                <a:gd name="T85" fmla="*/ 143 h 163"/>
                <a:gd name="T86" fmla="*/ 164 w 250"/>
                <a:gd name="T87" fmla="*/ 138 h 163"/>
                <a:gd name="T88" fmla="*/ 170 w 250"/>
                <a:gd name="T89" fmla="*/ 143 h 163"/>
                <a:gd name="T90" fmla="*/ 177 w 250"/>
                <a:gd name="T91" fmla="*/ 149 h 163"/>
                <a:gd name="T92" fmla="*/ 184 w 250"/>
                <a:gd name="T93" fmla="*/ 143 h 163"/>
                <a:gd name="T94" fmla="*/ 190 w 250"/>
                <a:gd name="T95" fmla="*/ 138 h 163"/>
                <a:gd name="T96" fmla="*/ 196 w 250"/>
                <a:gd name="T97" fmla="*/ 142 h 163"/>
                <a:gd name="T98" fmla="*/ 209 w 250"/>
                <a:gd name="T99" fmla="*/ 148 h 163"/>
                <a:gd name="T100" fmla="*/ 209 w 250"/>
                <a:gd name="T101" fmla="*/ 137 h 163"/>
                <a:gd name="T102" fmla="*/ 216 w 250"/>
                <a:gd name="T103" fmla="*/ 124 h 163"/>
                <a:gd name="T104" fmla="*/ 223 w 250"/>
                <a:gd name="T105" fmla="*/ 137 h 163"/>
                <a:gd name="T106" fmla="*/ 224 w 250"/>
                <a:gd name="T107" fmla="*/ 151 h 163"/>
                <a:gd name="T108" fmla="*/ 235 w 250"/>
                <a:gd name="T109" fmla="*/ 149 h 163"/>
                <a:gd name="T110" fmla="*/ 235 w 250"/>
                <a:gd name="T111"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163">
                  <a:moveTo>
                    <a:pt x="27" y="97"/>
                  </a:moveTo>
                  <a:cubicBezTo>
                    <a:pt x="33" y="42"/>
                    <a:pt x="73" y="13"/>
                    <a:pt x="112" y="7"/>
                  </a:cubicBezTo>
                  <a:cubicBezTo>
                    <a:pt x="162" y="0"/>
                    <a:pt x="213" y="37"/>
                    <a:pt x="221" y="87"/>
                  </a:cubicBezTo>
                  <a:cubicBezTo>
                    <a:pt x="222" y="96"/>
                    <a:pt x="225" y="98"/>
                    <a:pt x="233" y="97"/>
                  </a:cubicBezTo>
                  <a:cubicBezTo>
                    <a:pt x="245" y="96"/>
                    <a:pt x="250" y="101"/>
                    <a:pt x="249" y="113"/>
                  </a:cubicBezTo>
                  <a:cubicBezTo>
                    <a:pt x="248" y="126"/>
                    <a:pt x="248" y="139"/>
                    <a:pt x="249" y="151"/>
                  </a:cubicBezTo>
                  <a:cubicBezTo>
                    <a:pt x="249" y="159"/>
                    <a:pt x="246" y="163"/>
                    <a:pt x="237" y="163"/>
                  </a:cubicBezTo>
                  <a:cubicBezTo>
                    <a:pt x="162" y="163"/>
                    <a:pt x="87" y="163"/>
                    <a:pt x="12" y="163"/>
                  </a:cubicBezTo>
                  <a:cubicBezTo>
                    <a:pt x="4" y="163"/>
                    <a:pt x="0" y="160"/>
                    <a:pt x="0" y="151"/>
                  </a:cubicBezTo>
                  <a:cubicBezTo>
                    <a:pt x="1" y="139"/>
                    <a:pt x="0" y="126"/>
                    <a:pt x="0" y="113"/>
                  </a:cubicBezTo>
                  <a:cubicBezTo>
                    <a:pt x="0" y="99"/>
                    <a:pt x="1" y="98"/>
                    <a:pt x="16" y="97"/>
                  </a:cubicBezTo>
                  <a:cubicBezTo>
                    <a:pt x="20" y="97"/>
                    <a:pt x="23" y="97"/>
                    <a:pt x="27" y="97"/>
                  </a:cubicBezTo>
                  <a:close/>
                  <a:moveTo>
                    <a:pt x="235" y="111"/>
                  </a:moveTo>
                  <a:cubicBezTo>
                    <a:pt x="230" y="111"/>
                    <a:pt x="227" y="111"/>
                    <a:pt x="223" y="111"/>
                  </a:cubicBezTo>
                  <a:cubicBezTo>
                    <a:pt x="213" y="112"/>
                    <a:pt x="209" y="107"/>
                    <a:pt x="209" y="98"/>
                  </a:cubicBezTo>
                  <a:cubicBezTo>
                    <a:pt x="206" y="55"/>
                    <a:pt x="173" y="24"/>
                    <a:pt x="129" y="20"/>
                  </a:cubicBezTo>
                  <a:cubicBezTo>
                    <a:pt x="90" y="17"/>
                    <a:pt x="52" y="45"/>
                    <a:pt x="42" y="85"/>
                  </a:cubicBezTo>
                  <a:cubicBezTo>
                    <a:pt x="37" y="109"/>
                    <a:pt x="37" y="109"/>
                    <a:pt x="13" y="113"/>
                  </a:cubicBezTo>
                  <a:cubicBezTo>
                    <a:pt x="13" y="122"/>
                    <a:pt x="13" y="131"/>
                    <a:pt x="14" y="140"/>
                  </a:cubicBezTo>
                  <a:cubicBezTo>
                    <a:pt x="14" y="144"/>
                    <a:pt x="17" y="147"/>
                    <a:pt x="18" y="150"/>
                  </a:cubicBezTo>
                  <a:cubicBezTo>
                    <a:pt x="21" y="148"/>
                    <a:pt x="24" y="145"/>
                    <a:pt x="27" y="143"/>
                  </a:cubicBezTo>
                  <a:cubicBezTo>
                    <a:pt x="29" y="141"/>
                    <a:pt x="31" y="138"/>
                    <a:pt x="33" y="138"/>
                  </a:cubicBezTo>
                  <a:cubicBezTo>
                    <a:pt x="35" y="138"/>
                    <a:pt x="39" y="140"/>
                    <a:pt x="39" y="142"/>
                  </a:cubicBezTo>
                  <a:cubicBezTo>
                    <a:pt x="40" y="153"/>
                    <a:pt x="46" y="149"/>
                    <a:pt x="52" y="148"/>
                  </a:cubicBezTo>
                  <a:cubicBezTo>
                    <a:pt x="52" y="143"/>
                    <a:pt x="52" y="138"/>
                    <a:pt x="53" y="134"/>
                  </a:cubicBezTo>
                  <a:cubicBezTo>
                    <a:pt x="54" y="130"/>
                    <a:pt x="57" y="127"/>
                    <a:pt x="59" y="124"/>
                  </a:cubicBezTo>
                  <a:cubicBezTo>
                    <a:pt x="61" y="128"/>
                    <a:pt x="65" y="131"/>
                    <a:pt x="66" y="134"/>
                  </a:cubicBezTo>
                  <a:cubicBezTo>
                    <a:pt x="67" y="139"/>
                    <a:pt x="66" y="144"/>
                    <a:pt x="66" y="148"/>
                  </a:cubicBezTo>
                  <a:cubicBezTo>
                    <a:pt x="67" y="149"/>
                    <a:pt x="68" y="150"/>
                    <a:pt x="70" y="151"/>
                  </a:cubicBezTo>
                  <a:cubicBezTo>
                    <a:pt x="73" y="148"/>
                    <a:pt x="76" y="145"/>
                    <a:pt x="79" y="143"/>
                  </a:cubicBezTo>
                  <a:cubicBezTo>
                    <a:pt x="81" y="141"/>
                    <a:pt x="83" y="138"/>
                    <a:pt x="85" y="138"/>
                  </a:cubicBezTo>
                  <a:cubicBezTo>
                    <a:pt x="87" y="138"/>
                    <a:pt x="89" y="141"/>
                    <a:pt x="91" y="142"/>
                  </a:cubicBezTo>
                  <a:cubicBezTo>
                    <a:pt x="94" y="145"/>
                    <a:pt x="96" y="148"/>
                    <a:pt x="98" y="149"/>
                  </a:cubicBezTo>
                  <a:cubicBezTo>
                    <a:pt x="101" y="149"/>
                    <a:pt x="103" y="145"/>
                    <a:pt x="105" y="143"/>
                  </a:cubicBezTo>
                  <a:cubicBezTo>
                    <a:pt x="107" y="141"/>
                    <a:pt x="109" y="138"/>
                    <a:pt x="111" y="138"/>
                  </a:cubicBezTo>
                  <a:cubicBezTo>
                    <a:pt x="113" y="138"/>
                    <a:pt x="117" y="141"/>
                    <a:pt x="117" y="142"/>
                  </a:cubicBezTo>
                  <a:cubicBezTo>
                    <a:pt x="118" y="152"/>
                    <a:pt x="124" y="149"/>
                    <a:pt x="131" y="148"/>
                  </a:cubicBezTo>
                  <a:cubicBezTo>
                    <a:pt x="131" y="142"/>
                    <a:pt x="130" y="137"/>
                    <a:pt x="131" y="132"/>
                  </a:cubicBezTo>
                  <a:cubicBezTo>
                    <a:pt x="132" y="129"/>
                    <a:pt x="135" y="127"/>
                    <a:pt x="138" y="124"/>
                  </a:cubicBezTo>
                  <a:cubicBezTo>
                    <a:pt x="140" y="127"/>
                    <a:pt x="143" y="129"/>
                    <a:pt x="144" y="132"/>
                  </a:cubicBezTo>
                  <a:cubicBezTo>
                    <a:pt x="145" y="137"/>
                    <a:pt x="145" y="143"/>
                    <a:pt x="145" y="149"/>
                  </a:cubicBezTo>
                  <a:cubicBezTo>
                    <a:pt x="146" y="149"/>
                    <a:pt x="147" y="150"/>
                    <a:pt x="148" y="151"/>
                  </a:cubicBezTo>
                  <a:cubicBezTo>
                    <a:pt x="151" y="148"/>
                    <a:pt x="154" y="145"/>
                    <a:pt x="158" y="143"/>
                  </a:cubicBezTo>
                  <a:cubicBezTo>
                    <a:pt x="160" y="141"/>
                    <a:pt x="162" y="138"/>
                    <a:pt x="164" y="138"/>
                  </a:cubicBezTo>
                  <a:cubicBezTo>
                    <a:pt x="166" y="138"/>
                    <a:pt x="168" y="141"/>
                    <a:pt x="170" y="143"/>
                  </a:cubicBezTo>
                  <a:cubicBezTo>
                    <a:pt x="172" y="145"/>
                    <a:pt x="175" y="149"/>
                    <a:pt x="177" y="149"/>
                  </a:cubicBezTo>
                  <a:cubicBezTo>
                    <a:pt x="179" y="149"/>
                    <a:pt x="182" y="145"/>
                    <a:pt x="184" y="143"/>
                  </a:cubicBezTo>
                  <a:cubicBezTo>
                    <a:pt x="186" y="141"/>
                    <a:pt x="188" y="138"/>
                    <a:pt x="190" y="138"/>
                  </a:cubicBezTo>
                  <a:cubicBezTo>
                    <a:pt x="192" y="138"/>
                    <a:pt x="196" y="141"/>
                    <a:pt x="196" y="142"/>
                  </a:cubicBezTo>
                  <a:cubicBezTo>
                    <a:pt x="197" y="152"/>
                    <a:pt x="203" y="149"/>
                    <a:pt x="209" y="148"/>
                  </a:cubicBezTo>
                  <a:cubicBezTo>
                    <a:pt x="209" y="144"/>
                    <a:pt x="208" y="140"/>
                    <a:pt x="209" y="137"/>
                  </a:cubicBezTo>
                  <a:cubicBezTo>
                    <a:pt x="211" y="132"/>
                    <a:pt x="214" y="128"/>
                    <a:pt x="216" y="124"/>
                  </a:cubicBezTo>
                  <a:cubicBezTo>
                    <a:pt x="218" y="128"/>
                    <a:pt x="221" y="132"/>
                    <a:pt x="223" y="137"/>
                  </a:cubicBezTo>
                  <a:cubicBezTo>
                    <a:pt x="224" y="141"/>
                    <a:pt x="224" y="145"/>
                    <a:pt x="224" y="151"/>
                  </a:cubicBezTo>
                  <a:cubicBezTo>
                    <a:pt x="229" y="150"/>
                    <a:pt x="232" y="149"/>
                    <a:pt x="235" y="149"/>
                  </a:cubicBezTo>
                  <a:cubicBezTo>
                    <a:pt x="235" y="136"/>
                    <a:pt x="235" y="124"/>
                    <a:pt x="235" y="1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5" name="Freeform 83464">
              <a:extLst>
                <a:ext uri="{FF2B5EF4-FFF2-40B4-BE49-F238E27FC236}">
                  <a16:creationId xmlns:a16="http://schemas.microsoft.com/office/drawing/2014/main" id="{782F8402-6F2A-4669-9F30-1754E04002DE}"/>
                </a:ext>
              </a:extLst>
            </p:cNvPr>
            <p:cNvSpPr>
              <a:spLocks noEditPoints="1"/>
            </p:cNvSpPr>
            <p:nvPr/>
          </p:nvSpPr>
          <p:spPr bwMode="auto">
            <a:xfrm>
              <a:off x="11649075" y="2782889"/>
              <a:ext cx="74613" cy="131763"/>
            </a:xfrm>
            <a:custGeom>
              <a:avLst/>
              <a:gdLst>
                <a:gd name="T0" fmla="*/ 58 w 157"/>
                <a:gd name="T1" fmla="*/ 124 h 276"/>
                <a:gd name="T2" fmla="*/ 40 w 157"/>
                <a:gd name="T3" fmla="*/ 155 h 276"/>
                <a:gd name="T4" fmla="*/ 28 w 157"/>
                <a:gd name="T5" fmla="*/ 161 h 276"/>
                <a:gd name="T6" fmla="*/ 29 w 157"/>
                <a:gd name="T7" fmla="*/ 148 h 276"/>
                <a:gd name="T8" fmla="*/ 47 w 157"/>
                <a:gd name="T9" fmla="*/ 117 h 276"/>
                <a:gd name="T10" fmla="*/ 29 w 157"/>
                <a:gd name="T11" fmla="*/ 107 h 276"/>
                <a:gd name="T12" fmla="*/ 13 w 157"/>
                <a:gd name="T13" fmla="*/ 142 h 276"/>
                <a:gd name="T14" fmla="*/ 2 w 157"/>
                <a:gd name="T15" fmla="*/ 148 h 276"/>
                <a:gd name="T16" fmla="*/ 1 w 157"/>
                <a:gd name="T17" fmla="*/ 137 h 276"/>
                <a:gd name="T18" fmla="*/ 9 w 157"/>
                <a:gd name="T19" fmla="*/ 118 h 276"/>
                <a:gd name="T20" fmla="*/ 14 w 157"/>
                <a:gd name="T21" fmla="*/ 80 h 276"/>
                <a:gd name="T22" fmla="*/ 51 w 157"/>
                <a:gd name="T23" fmla="*/ 25 h 276"/>
                <a:gd name="T24" fmla="*/ 52 w 157"/>
                <a:gd name="T25" fmla="*/ 10 h 276"/>
                <a:gd name="T26" fmla="*/ 58 w 157"/>
                <a:gd name="T27" fmla="*/ 0 h 276"/>
                <a:gd name="T28" fmla="*/ 65 w 157"/>
                <a:gd name="T29" fmla="*/ 9 h 276"/>
                <a:gd name="T30" fmla="*/ 65 w 157"/>
                <a:gd name="T31" fmla="*/ 15 h 276"/>
                <a:gd name="T32" fmla="*/ 74 w 157"/>
                <a:gd name="T33" fmla="*/ 29 h 276"/>
                <a:gd name="T34" fmla="*/ 101 w 157"/>
                <a:gd name="T35" fmla="*/ 88 h 276"/>
                <a:gd name="T36" fmla="*/ 101 w 157"/>
                <a:gd name="T37" fmla="*/ 103 h 276"/>
                <a:gd name="T38" fmla="*/ 152 w 157"/>
                <a:gd name="T39" fmla="*/ 219 h 276"/>
                <a:gd name="T40" fmla="*/ 156 w 157"/>
                <a:gd name="T41" fmla="*/ 268 h 276"/>
                <a:gd name="T42" fmla="*/ 144 w 157"/>
                <a:gd name="T43" fmla="*/ 271 h 276"/>
                <a:gd name="T44" fmla="*/ 138 w 157"/>
                <a:gd name="T45" fmla="*/ 261 h 276"/>
                <a:gd name="T46" fmla="*/ 58 w 157"/>
                <a:gd name="T47" fmla="*/ 124 h 276"/>
                <a:gd name="T48" fmla="*/ 90 w 157"/>
                <a:gd name="T49" fmla="*/ 72 h 276"/>
                <a:gd name="T50" fmla="*/ 58 w 157"/>
                <a:gd name="T51" fmla="*/ 39 h 276"/>
                <a:gd name="T52" fmla="*/ 26 w 157"/>
                <a:gd name="T53" fmla="*/ 70 h 276"/>
                <a:gd name="T54" fmla="*/ 58 w 157"/>
                <a:gd name="T55" fmla="*/ 104 h 276"/>
                <a:gd name="T56" fmla="*/ 90 w 157"/>
                <a:gd name="T57" fmla="*/ 72 h 276"/>
                <a:gd name="T58" fmla="*/ 69 w 157"/>
                <a:gd name="T59" fmla="*/ 117 h 276"/>
                <a:gd name="T60" fmla="*/ 140 w 157"/>
                <a:gd name="T61" fmla="*/ 239 h 276"/>
                <a:gd name="T62" fmla="*/ 145 w 157"/>
                <a:gd name="T63" fmla="*/ 237 h 276"/>
                <a:gd name="T64" fmla="*/ 88 w 157"/>
                <a:gd name="T65" fmla="*/ 107 h 276"/>
                <a:gd name="T66" fmla="*/ 69 w 157"/>
                <a:gd name="T67" fmla="*/ 11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76">
                  <a:moveTo>
                    <a:pt x="58" y="124"/>
                  </a:moveTo>
                  <a:cubicBezTo>
                    <a:pt x="51" y="136"/>
                    <a:pt x="46" y="146"/>
                    <a:pt x="40" y="155"/>
                  </a:cubicBezTo>
                  <a:cubicBezTo>
                    <a:pt x="37" y="158"/>
                    <a:pt x="32" y="159"/>
                    <a:pt x="28" y="161"/>
                  </a:cubicBezTo>
                  <a:cubicBezTo>
                    <a:pt x="28" y="157"/>
                    <a:pt x="27" y="152"/>
                    <a:pt x="29" y="148"/>
                  </a:cubicBezTo>
                  <a:cubicBezTo>
                    <a:pt x="34" y="138"/>
                    <a:pt x="40" y="127"/>
                    <a:pt x="47" y="117"/>
                  </a:cubicBezTo>
                  <a:cubicBezTo>
                    <a:pt x="40" y="113"/>
                    <a:pt x="35" y="111"/>
                    <a:pt x="29" y="107"/>
                  </a:cubicBezTo>
                  <a:cubicBezTo>
                    <a:pt x="24" y="119"/>
                    <a:pt x="19" y="131"/>
                    <a:pt x="13" y="142"/>
                  </a:cubicBezTo>
                  <a:cubicBezTo>
                    <a:pt x="11" y="145"/>
                    <a:pt x="6" y="146"/>
                    <a:pt x="2" y="148"/>
                  </a:cubicBezTo>
                  <a:cubicBezTo>
                    <a:pt x="2" y="144"/>
                    <a:pt x="0" y="140"/>
                    <a:pt x="1" y="137"/>
                  </a:cubicBezTo>
                  <a:cubicBezTo>
                    <a:pt x="3" y="130"/>
                    <a:pt x="6" y="124"/>
                    <a:pt x="9" y="118"/>
                  </a:cubicBezTo>
                  <a:cubicBezTo>
                    <a:pt x="16" y="106"/>
                    <a:pt x="19" y="95"/>
                    <a:pt x="14" y="80"/>
                  </a:cubicBezTo>
                  <a:cubicBezTo>
                    <a:pt x="7" y="56"/>
                    <a:pt x="20" y="38"/>
                    <a:pt x="51" y="25"/>
                  </a:cubicBezTo>
                  <a:cubicBezTo>
                    <a:pt x="51" y="20"/>
                    <a:pt x="50" y="15"/>
                    <a:pt x="52" y="10"/>
                  </a:cubicBezTo>
                  <a:cubicBezTo>
                    <a:pt x="52" y="6"/>
                    <a:pt x="56" y="3"/>
                    <a:pt x="58" y="0"/>
                  </a:cubicBezTo>
                  <a:cubicBezTo>
                    <a:pt x="61" y="3"/>
                    <a:pt x="63" y="6"/>
                    <a:pt x="65" y="9"/>
                  </a:cubicBezTo>
                  <a:cubicBezTo>
                    <a:pt x="66" y="11"/>
                    <a:pt x="65" y="13"/>
                    <a:pt x="65" y="15"/>
                  </a:cubicBezTo>
                  <a:cubicBezTo>
                    <a:pt x="64" y="23"/>
                    <a:pt x="66" y="26"/>
                    <a:pt x="74" y="29"/>
                  </a:cubicBezTo>
                  <a:cubicBezTo>
                    <a:pt x="98" y="37"/>
                    <a:pt x="109" y="63"/>
                    <a:pt x="101" y="88"/>
                  </a:cubicBezTo>
                  <a:cubicBezTo>
                    <a:pt x="99" y="93"/>
                    <a:pt x="99" y="99"/>
                    <a:pt x="101" y="103"/>
                  </a:cubicBezTo>
                  <a:cubicBezTo>
                    <a:pt x="118" y="142"/>
                    <a:pt x="137" y="180"/>
                    <a:pt x="152" y="219"/>
                  </a:cubicBezTo>
                  <a:cubicBezTo>
                    <a:pt x="157" y="233"/>
                    <a:pt x="156" y="251"/>
                    <a:pt x="156" y="268"/>
                  </a:cubicBezTo>
                  <a:cubicBezTo>
                    <a:pt x="155" y="274"/>
                    <a:pt x="149" y="276"/>
                    <a:pt x="144" y="271"/>
                  </a:cubicBezTo>
                  <a:cubicBezTo>
                    <a:pt x="142" y="268"/>
                    <a:pt x="140" y="264"/>
                    <a:pt x="138" y="261"/>
                  </a:cubicBezTo>
                  <a:cubicBezTo>
                    <a:pt x="112" y="216"/>
                    <a:pt x="86" y="171"/>
                    <a:pt x="58" y="124"/>
                  </a:cubicBezTo>
                  <a:close/>
                  <a:moveTo>
                    <a:pt x="90" y="72"/>
                  </a:moveTo>
                  <a:cubicBezTo>
                    <a:pt x="91" y="54"/>
                    <a:pt x="76" y="39"/>
                    <a:pt x="58" y="39"/>
                  </a:cubicBezTo>
                  <a:cubicBezTo>
                    <a:pt x="41" y="39"/>
                    <a:pt x="26" y="53"/>
                    <a:pt x="26" y="70"/>
                  </a:cubicBezTo>
                  <a:cubicBezTo>
                    <a:pt x="26" y="88"/>
                    <a:pt x="40" y="104"/>
                    <a:pt x="58" y="104"/>
                  </a:cubicBezTo>
                  <a:cubicBezTo>
                    <a:pt x="75" y="104"/>
                    <a:pt x="90" y="89"/>
                    <a:pt x="90" y="72"/>
                  </a:cubicBezTo>
                  <a:close/>
                  <a:moveTo>
                    <a:pt x="69" y="117"/>
                  </a:moveTo>
                  <a:cubicBezTo>
                    <a:pt x="93" y="158"/>
                    <a:pt x="117" y="198"/>
                    <a:pt x="140" y="239"/>
                  </a:cubicBezTo>
                  <a:cubicBezTo>
                    <a:pt x="142" y="238"/>
                    <a:pt x="143" y="237"/>
                    <a:pt x="145" y="237"/>
                  </a:cubicBezTo>
                  <a:cubicBezTo>
                    <a:pt x="128" y="192"/>
                    <a:pt x="107" y="150"/>
                    <a:pt x="88" y="107"/>
                  </a:cubicBezTo>
                  <a:cubicBezTo>
                    <a:pt x="81" y="111"/>
                    <a:pt x="76" y="114"/>
                    <a:pt x="69" y="1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6" name="Freeform 83465">
              <a:extLst>
                <a:ext uri="{FF2B5EF4-FFF2-40B4-BE49-F238E27FC236}">
                  <a16:creationId xmlns:a16="http://schemas.microsoft.com/office/drawing/2014/main" id="{6B8BECB3-0BCE-48B2-8EAF-48DA510C40F3}"/>
                </a:ext>
              </a:extLst>
            </p:cNvPr>
            <p:cNvSpPr>
              <a:spLocks noEditPoints="1"/>
            </p:cNvSpPr>
            <p:nvPr/>
          </p:nvSpPr>
          <p:spPr bwMode="auto">
            <a:xfrm>
              <a:off x="11850688" y="3000376"/>
              <a:ext cx="107950" cy="109538"/>
            </a:xfrm>
            <a:custGeom>
              <a:avLst/>
              <a:gdLst>
                <a:gd name="T0" fmla="*/ 225 w 225"/>
                <a:gd name="T1" fmla="*/ 57 h 226"/>
                <a:gd name="T2" fmla="*/ 215 w 225"/>
                <a:gd name="T3" fmla="*/ 73 h 226"/>
                <a:gd name="T4" fmla="*/ 82 w 225"/>
                <a:gd name="T5" fmla="*/ 205 h 226"/>
                <a:gd name="T6" fmla="*/ 64 w 225"/>
                <a:gd name="T7" fmla="*/ 214 h 226"/>
                <a:gd name="T8" fmla="*/ 14 w 225"/>
                <a:gd name="T9" fmla="*/ 224 h 226"/>
                <a:gd name="T10" fmla="*/ 2 w 225"/>
                <a:gd name="T11" fmla="*/ 212 h 226"/>
                <a:gd name="T12" fmla="*/ 11 w 225"/>
                <a:gd name="T13" fmla="*/ 164 h 226"/>
                <a:gd name="T14" fmla="*/ 23 w 225"/>
                <a:gd name="T15" fmla="*/ 142 h 226"/>
                <a:gd name="T16" fmla="*/ 152 w 225"/>
                <a:gd name="T17" fmla="*/ 13 h 226"/>
                <a:gd name="T18" fmla="*/ 187 w 225"/>
                <a:gd name="T19" fmla="*/ 12 h 226"/>
                <a:gd name="T20" fmla="*/ 215 w 225"/>
                <a:gd name="T21" fmla="*/ 41 h 226"/>
                <a:gd name="T22" fmla="*/ 225 w 225"/>
                <a:gd name="T23" fmla="*/ 57 h 226"/>
                <a:gd name="T24" fmla="*/ 74 w 225"/>
                <a:gd name="T25" fmla="*/ 196 h 226"/>
                <a:gd name="T26" fmla="*/ 206 w 225"/>
                <a:gd name="T27" fmla="*/ 63 h 226"/>
                <a:gd name="T28" fmla="*/ 205 w 225"/>
                <a:gd name="T29" fmla="*/ 49 h 226"/>
                <a:gd name="T30" fmla="*/ 180 w 225"/>
                <a:gd name="T31" fmla="*/ 23 h 226"/>
                <a:gd name="T32" fmla="*/ 160 w 225"/>
                <a:gd name="T33" fmla="*/ 24 h 226"/>
                <a:gd name="T34" fmla="*/ 36 w 225"/>
                <a:gd name="T35" fmla="*/ 148 h 226"/>
                <a:gd name="T36" fmla="*/ 31 w 225"/>
                <a:gd name="T37" fmla="*/ 153 h 226"/>
                <a:gd name="T38" fmla="*/ 74 w 225"/>
                <a:gd name="T39" fmla="*/ 196 h 226"/>
                <a:gd name="T40" fmla="*/ 23 w 225"/>
                <a:gd name="T41" fmla="*/ 169 h 226"/>
                <a:gd name="T42" fmla="*/ 16 w 225"/>
                <a:gd name="T43" fmla="*/ 210 h 226"/>
                <a:gd name="T44" fmla="*/ 57 w 225"/>
                <a:gd name="T45" fmla="*/ 203 h 226"/>
                <a:gd name="T46" fmla="*/ 23 w 225"/>
                <a:gd name="T47" fmla="*/ 16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 h="226">
                  <a:moveTo>
                    <a:pt x="225" y="57"/>
                  </a:moveTo>
                  <a:cubicBezTo>
                    <a:pt x="221" y="63"/>
                    <a:pt x="219" y="69"/>
                    <a:pt x="215" y="73"/>
                  </a:cubicBezTo>
                  <a:cubicBezTo>
                    <a:pt x="171" y="117"/>
                    <a:pt x="127" y="161"/>
                    <a:pt x="82" y="205"/>
                  </a:cubicBezTo>
                  <a:cubicBezTo>
                    <a:pt x="78" y="210"/>
                    <a:pt x="71" y="213"/>
                    <a:pt x="64" y="214"/>
                  </a:cubicBezTo>
                  <a:cubicBezTo>
                    <a:pt x="48" y="218"/>
                    <a:pt x="31" y="221"/>
                    <a:pt x="14" y="224"/>
                  </a:cubicBezTo>
                  <a:cubicBezTo>
                    <a:pt x="2" y="226"/>
                    <a:pt x="0" y="224"/>
                    <a:pt x="2" y="212"/>
                  </a:cubicBezTo>
                  <a:cubicBezTo>
                    <a:pt x="5" y="196"/>
                    <a:pt x="7" y="180"/>
                    <a:pt x="11" y="164"/>
                  </a:cubicBezTo>
                  <a:cubicBezTo>
                    <a:pt x="13" y="156"/>
                    <a:pt x="18" y="148"/>
                    <a:pt x="23" y="142"/>
                  </a:cubicBezTo>
                  <a:cubicBezTo>
                    <a:pt x="66" y="98"/>
                    <a:pt x="109" y="55"/>
                    <a:pt x="152" y="13"/>
                  </a:cubicBezTo>
                  <a:cubicBezTo>
                    <a:pt x="165" y="0"/>
                    <a:pt x="174" y="0"/>
                    <a:pt x="187" y="12"/>
                  </a:cubicBezTo>
                  <a:cubicBezTo>
                    <a:pt x="197" y="21"/>
                    <a:pt x="206" y="31"/>
                    <a:pt x="215" y="41"/>
                  </a:cubicBezTo>
                  <a:cubicBezTo>
                    <a:pt x="219" y="45"/>
                    <a:pt x="222" y="51"/>
                    <a:pt x="225" y="57"/>
                  </a:cubicBezTo>
                  <a:close/>
                  <a:moveTo>
                    <a:pt x="74" y="196"/>
                  </a:moveTo>
                  <a:cubicBezTo>
                    <a:pt x="118" y="152"/>
                    <a:pt x="162" y="107"/>
                    <a:pt x="206" y="63"/>
                  </a:cubicBezTo>
                  <a:cubicBezTo>
                    <a:pt x="211" y="58"/>
                    <a:pt x="209" y="53"/>
                    <a:pt x="205" y="49"/>
                  </a:cubicBezTo>
                  <a:cubicBezTo>
                    <a:pt x="196" y="40"/>
                    <a:pt x="188" y="32"/>
                    <a:pt x="180" y="23"/>
                  </a:cubicBezTo>
                  <a:cubicBezTo>
                    <a:pt x="172" y="15"/>
                    <a:pt x="167" y="16"/>
                    <a:pt x="160" y="24"/>
                  </a:cubicBezTo>
                  <a:cubicBezTo>
                    <a:pt x="118" y="65"/>
                    <a:pt x="77" y="106"/>
                    <a:pt x="36" y="148"/>
                  </a:cubicBezTo>
                  <a:cubicBezTo>
                    <a:pt x="34" y="149"/>
                    <a:pt x="32" y="152"/>
                    <a:pt x="31" y="153"/>
                  </a:cubicBezTo>
                  <a:cubicBezTo>
                    <a:pt x="45" y="167"/>
                    <a:pt x="59" y="181"/>
                    <a:pt x="74" y="196"/>
                  </a:cubicBezTo>
                  <a:close/>
                  <a:moveTo>
                    <a:pt x="23" y="169"/>
                  </a:moveTo>
                  <a:cubicBezTo>
                    <a:pt x="21" y="182"/>
                    <a:pt x="19" y="195"/>
                    <a:pt x="16" y="210"/>
                  </a:cubicBezTo>
                  <a:cubicBezTo>
                    <a:pt x="32" y="207"/>
                    <a:pt x="45" y="205"/>
                    <a:pt x="57" y="203"/>
                  </a:cubicBezTo>
                  <a:cubicBezTo>
                    <a:pt x="45" y="191"/>
                    <a:pt x="35" y="180"/>
                    <a:pt x="23" y="1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7" name="Freeform 83466">
              <a:extLst>
                <a:ext uri="{FF2B5EF4-FFF2-40B4-BE49-F238E27FC236}">
                  <a16:creationId xmlns:a16="http://schemas.microsoft.com/office/drawing/2014/main" id="{9C6DD377-7846-49AC-ADC7-2D758F0CDB94}"/>
                </a:ext>
              </a:extLst>
            </p:cNvPr>
            <p:cNvSpPr>
              <a:spLocks/>
            </p:cNvSpPr>
            <p:nvPr/>
          </p:nvSpPr>
          <p:spPr bwMode="auto">
            <a:xfrm>
              <a:off x="11807825" y="2560639"/>
              <a:ext cx="31750" cy="117475"/>
            </a:xfrm>
            <a:custGeom>
              <a:avLst/>
              <a:gdLst>
                <a:gd name="T0" fmla="*/ 54 w 69"/>
                <a:gd name="T1" fmla="*/ 119 h 246"/>
                <a:gd name="T2" fmla="*/ 54 w 69"/>
                <a:gd name="T3" fmla="*/ 97 h 246"/>
                <a:gd name="T4" fmla="*/ 42 w 69"/>
                <a:gd name="T5" fmla="*/ 86 h 246"/>
                <a:gd name="T6" fmla="*/ 54 w 69"/>
                <a:gd name="T7" fmla="*/ 77 h 246"/>
                <a:gd name="T8" fmla="*/ 54 w 69"/>
                <a:gd name="T9" fmla="*/ 58 h 246"/>
                <a:gd name="T10" fmla="*/ 42 w 69"/>
                <a:gd name="T11" fmla="*/ 47 h 246"/>
                <a:gd name="T12" fmla="*/ 54 w 69"/>
                <a:gd name="T13" fmla="*/ 38 h 246"/>
                <a:gd name="T14" fmla="*/ 54 w 69"/>
                <a:gd name="T15" fmla="*/ 15 h 246"/>
                <a:gd name="T16" fmla="*/ 21 w 69"/>
                <a:gd name="T17" fmla="*/ 15 h 246"/>
                <a:gd name="T18" fmla="*/ 16 w 69"/>
                <a:gd name="T19" fmla="*/ 26 h 246"/>
                <a:gd name="T20" fmla="*/ 15 w 69"/>
                <a:gd name="T21" fmla="*/ 188 h 246"/>
                <a:gd name="T22" fmla="*/ 15 w 69"/>
                <a:gd name="T23" fmla="*/ 232 h 246"/>
                <a:gd name="T24" fmla="*/ 9 w 69"/>
                <a:gd name="T25" fmla="*/ 246 h 246"/>
                <a:gd name="T26" fmla="*/ 3 w 69"/>
                <a:gd name="T27" fmla="*/ 232 h 246"/>
                <a:gd name="T28" fmla="*/ 3 w 69"/>
                <a:gd name="T29" fmla="*/ 26 h 246"/>
                <a:gd name="T30" fmla="*/ 27 w 69"/>
                <a:gd name="T31" fmla="*/ 2 h 246"/>
                <a:gd name="T32" fmla="*/ 56 w 69"/>
                <a:gd name="T33" fmla="*/ 2 h 246"/>
                <a:gd name="T34" fmla="*/ 68 w 69"/>
                <a:gd name="T35" fmla="*/ 13 h 246"/>
                <a:gd name="T36" fmla="*/ 69 w 69"/>
                <a:gd name="T37" fmla="*/ 205 h 246"/>
                <a:gd name="T38" fmla="*/ 55 w 69"/>
                <a:gd name="T39" fmla="*/ 213 h 246"/>
                <a:gd name="T40" fmla="*/ 52 w 69"/>
                <a:gd name="T41" fmla="*/ 211 h 246"/>
                <a:gd name="T42" fmla="*/ 42 w 69"/>
                <a:gd name="T43" fmla="*/ 204 h 246"/>
                <a:gd name="T44" fmla="*/ 54 w 69"/>
                <a:gd name="T45" fmla="*/ 195 h 246"/>
                <a:gd name="T46" fmla="*/ 54 w 69"/>
                <a:gd name="T47" fmla="*/ 176 h 246"/>
                <a:gd name="T48" fmla="*/ 42 w 69"/>
                <a:gd name="T49" fmla="*/ 164 h 246"/>
                <a:gd name="T50" fmla="*/ 54 w 69"/>
                <a:gd name="T51" fmla="*/ 156 h 246"/>
                <a:gd name="T52" fmla="*/ 54 w 69"/>
                <a:gd name="T53" fmla="*/ 132 h 246"/>
                <a:gd name="T54" fmla="*/ 40 w 69"/>
                <a:gd name="T55" fmla="*/ 132 h 246"/>
                <a:gd name="T56" fmla="*/ 29 w 69"/>
                <a:gd name="T57" fmla="*/ 126 h 246"/>
                <a:gd name="T58" fmla="*/ 41 w 69"/>
                <a:gd name="T59" fmla="*/ 120 h 246"/>
                <a:gd name="T60" fmla="*/ 54 w 69"/>
                <a:gd name="T61" fmla="*/ 11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246">
                  <a:moveTo>
                    <a:pt x="54" y="119"/>
                  </a:moveTo>
                  <a:cubicBezTo>
                    <a:pt x="54" y="110"/>
                    <a:pt x="54" y="103"/>
                    <a:pt x="54" y="97"/>
                  </a:cubicBezTo>
                  <a:cubicBezTo>
                    <a:pt x="49" y="93"/>
                    <a:pt x="46" y="90"/>
                    <a:pt x="42" y="86"/>
                  </a:cubicBezTo>
                  <a:cubicBezTo>
                    <a:pt x="45" y="84"/>
                    <a:pt x="49" y="81"/>
                    <a:pt x="54" y="77"/>
                  </a:cubicBezTo>
                  <a:cubicBezTo>
                    <a:pt x="54" y="71"/>
                    <a:pt x="54" y="64"/>
                    <a:pt x="54" y="58"/>
                  </a:cubicBezTo>
                  <a:cubicBezTo>
                    <a:pt x="49" y="54"/>
                    <a:pt x="46" y="50"/>
                    <a:pt x="42" y="47"/>
                  </a:cubicBezTo>
                  <a:cubicBezTo>
                    <a:pt x="46" y="44"/>
                    <a:pt x="49" y="42"/>
                    <a:pt x="54" y="38"/>
                  </a:cubicBezTo>
                  <a:cubicBezTo>
                    <a:pt x="54" y="32"/>
                    <a:pt x="54" y="24"/>
                    <a:pt x="54" y="15"/>
                  </a:cubicBezTo>
                  <a:cubicBezTo>
                    <a:pt x="43" y="15"/>
                    <a:pt x="32" y="14"/>
                    <a:pt x="21" y="15"/>
                  </a:cubicBezTo>
                  <a:cubicBezTo>
                    <a:pt x="19" y="15"/>
                    <a:pt x="16" y="22"/>
                    <a:pt x="16" y="26"/>
                  </a:cubicBezTo>
                  <a:cubicBezTo>
                    <a:pt x="15" y="80"/>
                    <a:pt x="15" y="134"/>
                    <a:pt x="15" y="188"/>
                  </a:cubicBezTo>
                  <a:cubicBezTo>
                    <a:pt x="15" y="202"/>
                    <a:pt x="16" y="217"/>
                    <a:pt x="15" y="232"/>
                  </a:cubicBezTo>
                  <a:cubicBezTo>
                    <a:pt x="15" y="236"/>
                    <a:pt x="11" y="241"/>
                    <a:pt x="9" y="246"/>
                  </a:cubicBezTo>
                  <a:cubicBezTo>
                    <a:pt x="7" y="241"/>
                    <a:pt x="3" y="237"/>
                    <a:pt x="3" y="232"/>
                  </a:cubicBezTo>
                  <a:cubicBezTo>
                    <a:pt x="2" y="164"/>
                    <a:pt x="2" y="95"/>
                    <a:pt x="3" y="26"/>
                  </a:cubicBezTo>
                  <a:cubicBezTo>
                    <a:pt x="3" y="0"/>
                    <a:pt x="0" y="2"/>
                    <a:pt x="27" y="2"/>
                  </a:cubicBezTo>
                  <a:cubicBezTo>
                    <a:pt x="37" y="2"/>
                    <a:pt x="46" y="2"/>
                    <a:pt x="56" y="2"/>
                  </a:cubicBezTo>
                  <a:cubicBezTo>
                    <a:pt x="65" y="1"/>
                    <a:pt x="68" y="5"/>
                    <a:pt x="68" y="13"/>
                  </a:cubicBezTo>
                  <a:cubicBezTo>
                    <a:pt x="68" y="77"/>
                    <a:pt x="69" y="141"/>
                    <a:pt x="69" y="205"/>
                  </a:cubicBezTo>
                  <a:cubicBezTo>
                    <a:pt x="69" y="216"/>
                    <a:pt x="64" y="218"/>
                    <a:pt x="55" y="213"/>
                  </a:cubicBezTo>
                  <a:cubicBezTo>
                    <a:pt x="54" y="212"/>
                    <a:pt x="53" y="212"/>
                    <a:pt x="52" y="211"/>
                  </a:cubicBezTo>
                  <a:cubicBezTo>
                    <a:pt x="48" y="209"/>
                    <a:pt x="45" y="206"/>
                    <a:pt x="42" y="204"/>
                  </a:cubicBezTo>
                  <a:cubicBezTo>
                    <a:pt x="46" y="201"/>
                    <a:pt x="49" y="198"/>
                    <a:pt x="54" y="195"/>
                  </a:cubicBezTo>
                  <a:cubicBezTo>
                    <a:pt x="54" y="189"/>
                    <a:pt x="54" y="181"/>
                    <a:pt x="54" y="176"/>
                  </a:cubicBezTo>
                  <a:cubicBezTo>
                    <a:pt x="49" y="171"/>
                    <a:pt x="46" y="168"/>
                    <a:pt x="42" y="164"/>
                  </a:cubicBezTo>
                  <a:cubicBezTo>
                    <a:pt x="46" y="162"/>
                    <a:pt x="49" y="159"/>
                    <a:pt x="54" y="156"/>
                  </a:cubicBezTo>
                  <a:cubicBezTo>
                    <a:pt x="54" y="149"/>
                    <a:pt x="54" y="142"/>
                    <a:pt x="54" y="132"/>
                  </a:cubicBezTo>
                  <a:cubicBezTo>
                    <a:pt x="49" y="132"/>
                    <a:pt x="44" y="133"/>
                    <a:pt x="40" y="132"/>
                  </a:cubicBezTo>
                  <a:cubicBezTo>
                    <a:pt x="36" y="131"/>
                    <a:pt x="33" y="128"/>
                    <a:pt x="29" y="126"/>
                  </a:cubicBezTo>
                  <a:cubicBezTo>
                    <a:pt x="33" y="124"/>
                    <a:pt x="37" y="121"/>
                    <a:pt x="41" y="120"/>
                  </a:cubicBezTo>
                  <a:cubicBezTo>
                    <a:pt x="45" y="118"/>
                    <a:pt x="49" y="119"/>
                    <a:pt x="54" y="1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8" name="Freeform 83467">
              <a:extLst>
                <a:ext uri="{FF2B5EF4-FFF2-40B4-BE49-F238E27FC236}">
                  <a16:creationId xmlns:a16="http://schemas.microsoft.com/office/drawing/2014/main" id="{1F8DFAE6-CC6C-4C25-BAB5-BA391B584E58}"/>
                </a:ext>
              </a:extLst>
            </p:cNvPr>
            <p:cNvSpPr>
              <a:spLocks/>
            </p:cNvSpPr>
            <p:nvPr/>
          </p:nvSpPr>
          <p:spPr bwMode="auto">
            <a:xfrm>
              <a:off x="11842750" y="2679701"/>
              <a:ext cx="115888" cy="33338"/>
            </a:xfrm>
            <a:custGeom>
              <a:avLst/>
              <a:gdLst>
                <a:gd name="T0" fmla="*/ 227 w 241"/>
                <a:gd name="T1" fmla="*/ 15 h 67"/>
                <a:gd name="T2" fmla="*/ 204 w 241"/>
                <a:gd name="T3" fmla="*/ 15 h 67"/>
                <a:gd name="T4" fmla="*/ 195 w 241"/>
                <a:gd name="T5" fmla="*/ 27 h 67"/>
                <a:gd name="T6" fmla="*/ 184 w 241"/>
                <a:gd name="T7" fmla="*/ 15 h 67"/>
                <a:gd name="T8" fmla="*/ 165 w 241"/>
                <a:gd name="T9" fmla="*/ 15 h 67"/>
                <a:gd name="T10" fmla="*/ 155 w 241"/>
                <a:gd name="T11" fmla="*/ 27 h 67"/>
                <a:gd name="T12" fmla="*/ 146 w 241"/>
                <a:gd name="T13" fmla="*/ 15 h 67"/>
                <a:gd name="T14" fmla="*/ 123 w 241"/>
                <a:gd name="T15" fmla="*/ 15 h 67"/>
                <a:gd name="T16" fmla="*/ 122 w 241"/>
                <a:gd name="T17" fmla="*/ 32 h 67"/>
                <a:gd name="T18" fmla="*/ 117 w 241"/>
                <a:gd name="T19" fmla="*/ 39 h 67"/>
                <a:gd name="T20" fmla="*/ 110 w 241"/>
                <a:gd name="T21" fmla="*/ 31 h 67"/>
                <a:gd name="T22" fmla="*/ 110 w 241"/>
                <a:gd name="T23" fmla="*/ 15 h 67"/>
                <a:gd name="T24" fmla="*/ 89 w 241"/>
                <a:gd name="T25" fmla="*/ 15 h 67"/>
                <a:gd name="T26" fmla="*/ 76 w 241"/>
                <a:gd name="T27" fmla="*/ 8 h 67"/>
                <a:gd name="T28" fmla="*/ 88 w 241"/>
                <a:gd name="T29" fmla="*/ 1 h 67"/>
                <a:gd name="T30" fmla="*/ 196 w 241"/>
                <a:gd name="T31" fmla="*/ 0 h 67"/>
                <a:gd name="T32" fmla="*/ 228 w 241"/>
                <a:gd name="T33" fmla="*/ 1 h 67"/>
                <a:gd name="T34" fmla="*/ 240 w 241"/>
                <a:gd name="T35" fmla="*/ 13 h 67"/>
                <a:gd name="T36" fmla="*/ 240 w 241"/>
                <a:gd name="T37" fmla="*/ 54 h 67"/>
                <a:gd name="T38" fmla="*/ 228 w 241"/>
                <a:gd name="T39" fmla="*/ 66 h 67"/>
                <a:gd name="T40" fmla="*/ 11 w 241"/>
                <a:gd name="T41" fmla="*/ 66 h 67"/>
                <a:gd name="T42" fmla="*/ 0 w 241"/>
                <a:gd name="T43" fmla="*/ 60 h 67"/>
                <a:gd name="T44" fmla="*/ 11 w 241"/>
                <a:gd name="T45" fmla="*/ 54 h 67"/>
                <a:gd name="T46" fmla="*/ 209 w 241"/>
                <a:gd name="T47" fmla="*/ 53 h 67"/>
                <a:gd name="T48" fmla="*/ 227 w 241"/>
                <a:gd name="T49" fmla="*/ 34 h 67"/>
                <a:gd name="T50" fmla="*/ 227 w 241"/>
                <a:gd name="T51"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1" h="67">
                  <a:moveTo>
                    <a:pt x="227" y="15"/>
                  </a:moveTo>
                  <a:cubicBezTo>
                    <a:pt x="218" y="15"/>
                    <a:pt x="210" y="15"/>
                    <a:pt x="204" y="15"/>
                  </a:cubicBezTo>
                  <a:cubicBezTo>
                    <a:pt x="201" y="19"/>
                    <a:pt x="198" y="23"/>
                    <a:pt x="195" y="27"/>
                  </a:cubicBezTo>
                  <a:cubicBezTo>
                    <a:pt x="192" y="23"/>
                    <a:pt x="188" y="20"/>
                    <a:pt x="184" y="15"/>
                  </a:cubicBezTo>
                  <a:cubicBezTo>
                    <a:pt x="179" y="15"/>
                    <a:pt x="172" y="15"/>
                    <a:pt x="165" y="15"/>
                  </a:cubicBezTo>
                  <a:cubicBezTo>
                    <a:pt x="161" y="19"/>
                    <a:pt x="158" y="23"/>
                    <a:pt x="155" y="27"/>
                  </a:cubicBezTo>
                  <a:cubicBezTo>
                    <a:pt x="152" y="23"/>
                    <a:pt x="149" y="20"/>
                    <a:pt x="146" y="15"/>
                  </a:cubicBezTo>
                  <a:cubicBezTo>
                    <a:pt x="139" y="15"/>
                    <a:pt x="132" y="15"/>
                    <a:pt x="123" y="15"/>
                  </a:cubicBezTo>
                  <a:cubicBezTo>
                    <a:pt x="123" y="21"/>
                    <a:pt x="123" y="27"/>
                    <a:pt x="122" y="32"/>
                  </a:cubicBezTo>
                  <a:cubicBezTo>
                    <a:pt x="122" y="34"/>
                    <a:pt x="119" y="37"/>
                    <a:pt x="117" y="39"/>
                  </a:cubicBezTo>
                  <a:cubicBezTo>
                    <a:pt x="114" y="37"/>
                    <a:pt x="111" y="34"/>
                    <a:pt x="110" y="31"/>
                  </a:cubicBezTo>
                  <a:cubicBezTo>
                    <a:pt x="109" y="27"/>
                    <a:pt x="110" y="22"/>
                    <a:pt x="110" y="15"/>
                  </a:cubicBezTo>
                  <a:cubicBezTo>
                    <a:pt x="102" y="15"/>
                    <a:pt x="95" y="16"/>
                    <a:pt x="89" y="15"/>
                  </a:cubicBezTo>
                  <a:cubicBezTo>
                    <a:pt x="84" y="14"/>
                    <a:pt x="80" y="10"/>
                    <a:pt x="76" y="8"/>
                  </a:cubicBezTo>
                  <a:cubicBezTo>
                    <a:pt x="80" y="5"/>
                    <a:pt x="84" y="1"/>
                    <a:pt x="88" y="1"/>
                  </a:cubicBezTo>
                  <a:cubicBezTo>
                    <a:pt x="124" y="0"/>
                    <a:pt x="160" y="0"/>
                    <a:pt x="196" y="0"/>
                  </a:cubicBezTo>
                  <a:cubicBezTo>
                    <a:pt x="207" y="1"/>
                    <a:pt x="217" y="1"/>
                    <a:pt x="228" y="1"/>
                  </a:cubicBezTo>
                  <a:cubicBezTo>
                    <a:pt x="236" y="0"/>
                    <a:pt x="241" y="4"/>
                    <a:pt x="240" y="13"/>
                  </a:cubicBezTo>
                  <a:cubicBezTo>
                    <a:pt x="240" y="27"/>
                    <a:pt x="240" y="41"/>
                    <a:pt x="240" y="54"/>
                  </a:cubicBezTo>
                  <a:cubicBezTo>
                    <a:pt x="241" y="64"/>
                    <a:pt x="236" y="67"/>
                    <a:pt x="228" y="66"/>
                  </a:cubicBezTo>
                  <a:cubicBezTo>
                    <a:pt x="155" y="66"/>
                    <a:pt x="83" y="66"/>
                    <a:pt x="11" y="66"/>
                  </a:cubicBezTo>
                  <a:cubicBezTo>
                    <a:pt x="7" y="66"/>
                    <a:pt x="4" y="62"/>
                    <a:pt x="0" y="60"/>
                  </a:cubicBezTo>
                  <a:cubicBezTo>
                    <a:pt x="4" y="58"/>
                    <a:pt x="8" y="54"/>
                    <a:pt x="11" y="54"/>
                  </a:cubicBezTo>
                  <a:cubicBezTo>
                    <a:pt x="77" y="53"/>
                    <a:pt x="143" y="54"/>
                    <a:pt x="209" y="53"/>
                  </a:cubicBezTo>
                  <a:cubicBezTo>
                    <a:pt x="230" y="53"/>
                    <a:pt x="227" y="56"/>
                    <a:pt x="227" y="34"/>
                  </a:cubicBezTo>
                  <a:cubicBezTo>
                    <a:pt x="227" y="28"/>
                    <a:pt x="227" y="22"/>
                    <a:pt x="227"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29" name="Freeform 83468">
              <a:extLst>
                <a:ext uri="{FF2B5EF4-FFF2-40B4-BE49-F238E27FC236}">
                  <a16:creationId xmlns:a16="http://schemas.microsoft.com/office/drawing/2014/main" id="{D5485144-99AD-4A12-94ED-0ECC7A63407B}"/>
                </a:ext>
              </a:extLst>
            </p:cNvPr>
            <p:cNvSpPr>
              <a:spLocks noEditPoints="1"/>
            </p:cNvSpPr>
            <p:nvPr/>
          </p:nvSpPr>
          <p:spPr bwMode="auto">
            <a:xfrm>
              <a:off x="11807825" y="2659064"/>
              <a:ext cx="74613" cy="53975"/>
            </a:xfrm>
            <a:custGeom>
              <a:avLst/>
              <a:gdLst>
                <a:gd name="T0" fmla="*/ 115 w 156"/>
                <a:gd name="T1" fmla="*/ 0 h 112"/>
                <a:gd name="T2" fmla="*/ 120 w 156"/>
                <a:gd name="T3" fmla="*/ 1 h 112"/>
                <a:gd name="T4" fmla="*/ 151 w 156"/>
                <a:gd name="T5" fmla="*/ 12 h 112"/>
                <a:gd name="T6" fmla="*/ 127 w 156"/>
                <a:gd name="T7" fmla="*/ 56 h 112"/>
                <a:gd name="T8" fmla="*/ 38 w 156"/>
                <a:gd name="T9" fmla="*/ 106 h 112"/>
                <a:gd name="T10" fmla="*/ 19 w 156"/>
                <a:gd name="T11" fmla="*/ 101 h 112"/>
                <a:gd name="T12" fmla="*/ 4 w 156"/>
                <a:gd name="T13" fmla="*/ 71 h 112"/>
                <a:gd name="T14" fmla="*/ 8 w 156"/>
                <a:gd name="T15" fmla="*/ 57 h 112"/>
                <a:gd name="T16" fmla="*/ 106 w 156"/>
                <a:gd name="T17" fmla="*/ 2 h 112"/>
                <a:gd name="T18" fmla="*/ 115 w 156"/>
                <a:gd name="T19" fmla="*/ 0 h 112"/>
                <a:gd name="T20" fmla="*/ 31 w 156"/>
                <a:gd name="T21" fmla="*/ 95 h 112"/>
                <a:gd name="T22" fmla="*/ 120 w 156"/>
                <a:gd name="T23" fmla="*/ 44 h 112"/>
                <a:gd name="T24" fmla="*/ 106 w 156"/>
                <a:gd name="T25" fmla="*/ 17 h 112"/>
                <a:gd name="T26" fmla="*/ 62 w 156"/>
                <a:gd name="T27" fmla="*/ 42 h 112"/>
                <a:gd name="T28" fmla="*/ 17 w 156"/>
                <a:gd name="T29" fmla="*/ 68 h 112"/>
                <a:gd name="T30" fmla="*/ 31 w 156"/>
                <a:gd name="T31"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12">
                  <a:moveTo>
                    <a:pt x="115" y="0"/>
                  </a:moveTo>
                  <a:cubicBezTo>
                    <a:pt x="118" y="0"/>
                    <a:pt x="119" y="0"/>
                    <a:pt x="120" y="1"/>
                  </a:cubicBezTo>
                  <a:cubicBezTo>
                    <a:pt x="131" y="4"/>
                    <a:pt x="143" y="6"/>
                    <a:pt x="151" y="12"/>
                  </a:cubicBezTo>
                  <a:cubicBezTo>
                    <a:pt x="156" y="16"/>
                    <a:pt x="136" y="51"/>
                    <a:pt x="127" y="56"/>
                  </a:cubicBezTo>
                  <a:cubicBezTo>
                    <a:pt x="97" y="73"/>
                    <a:pt x="67" y="89"/>
                    <a:pt x="38" y="106"/>
                  </a:cubicBezTo>
                  <a:cubicBezTo>
                    <a:pt x="28" y="112"/>
                    <a:pt x="23" y="111"/>
                    <a:pt x="19" y="101"/>
                  </a:cubicBezTo>
                  <a:cubicBezTo>
                    <a:pt x="14" y="91"/>
                    <a:pt x="9" y="81"/>
                    <a:pt x="4" y="71"/>
                  </a:cubicBezTo>
                  <a:cubicBezTo>
                    <a:pt x="0" y="65"/>
                    <a:pt x="2" y="60"/>
                    <a:pt x="8" y="57"/>
                  </a:cubicBezTo>
                  <a:cubicBezTo>
                    <a:pt x="41" y="39"/>
                    <a:pt x="73" y="20"/>
                    <a:pt x="106" y="2"/>
                  </a:cubicBezTo>
                  <a:cubicBezTo>
                    <a:pt x="109" y="1"/>
                    <a:pt x="113" y="0"/>
                    <a:pt x="115" y="0"/>
                  </a:cubicBezTo>
                  <a:close/>
                  <a:moveTo>
                    <a:pt x="31" y="95"/>
                  </a:moveTo>
                  <a:cubicBezTo>
                    <a:pt x="61" y="77"/>
                    <a:pt x="90" y="61"/>
                    <a:pt x="120" y="44"/>
                  </a:cubicBezTo>
                  <a:cubicBezTo>
                    <a:pt x="115" y="34"/>
                    <a:pt x="111" y="26"/>
                    <a:pt x="106" y="17"/>
                  </a:cubicBezTo>
                  <a:cubicBezTo>
                    <a:pt x="91" y="26"/>
                    <a:pt x="76" y="34"/>
                    <a:pt x="62" y="42"/>
                  </a:cubicBezTo>
                  <a:cubicBezTo>
                    <a:pt x="47" y="50"/>
                    <a:pt x="32" y="59"/>
                    <a:pt x="17" y="68"/>
                  </a:cubicBezTo>
                  <a:cubicBezTo>
                    <a:pt x="22" y="77"/>
                    <a:pt x="26" y="85"/>
                    <a:pt x="31" y="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0" name="Freeform 83469">
              <a:extLst>
                <a:ext uri="{FF2B5EF4-FFF2-40B4-BE49-F238E27FC236}">
                  <a16:creationId xmlns:a16="http://schemas.microsoft.com/office/drawing/2014/main" id="{36516052-550F-4339-965C-C6C9F35955A8}"/>
                </a:ext>
              </a:extLst>
            </p:cNvPr>
            <p:cNvSpPr>
              <a:spLocks/>
            </p:cNvSpPr>
            <p:nvPr/>
          </p:nvSpPr>
          <p:spPr bwMode="auto">
            <a:xfrm>
              <a:off x="11850688" y="2851151"/>
              <a:ext cx="7938" cy="80963"/>
            </a:xfrm>
            <a:custGeom>
              <a:avLst/>
              <a:gdLst>
                <a:gd name="T0" fmla="*/ 1 w 15"/>
                <a:gd name="T1" fmla="*/ 83 h 169"/>
                <a:gd name="T2" fmla="*/ 1 w 15"/>
                <a:gd name="T3" fmla="*/ 15 h 169"/>
                <a:gd name="T4" fmla="*/ 2 w 15"/>
                <a:gd name="T5" fmla="*/ 4 h 169"/>
                <a:gd name="T6" fmla="*/ 7 w 15"/>
                <a:gd name="T7" fmla="*/ 0 h 169"/>
                <a:gd name="T8" fmla="*/ 13 w 15"/>
                <a:gd name="T9" fmla="*/ 4 h 169"/>
                <a:gd name="T10" fmla="*/ 14 w 15"/>
                <a:gd name="T11" fmla="*/ 15 h 169"/>
                <a:gd name="T12" fmla="*/ 14 w 15"/>
                <a:gd name="T13" fmla="*/ 153 h 169"/>
                <a:gd name="T14" fmla="*/ 14 w 15"/>
                <a:gd name="T15" fmla="*/ 157 h 169"/>
                <a:gd name="T16" fmla="*/ 7 w 15"/>
                <a:gd name="T17" fmla="*/ 169 h 169"/>
                <a:gd name="T18" fmla="*/ 1 w 15"/>
                <a:gd name="T19" fmla="*/ 157 h 169"/>
                <a:gd name="T20" fmla="*/ 1 w 15"/>
                <a:gd name="T2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69">
                  <a:moveTo>
                    <a:pt x="1" y="83"/>
                  </a:moveTo>
                  <a:cubicBezTo>
                    <a:pt x="1" y="60"/>
                    <a:pt x="1" y="38"/>
                    <a:pt x="1" y="15"/>
                  </a:cubicBezTo>
                  <a:cubicBezTo>
                    <a:pt x="1" y="11"/>
                    <a:pt x="1" y="7"/>
                    <a:pt x="2" y="4"/>
                  </a:cubicBezTo>
                  <a:cubicBezTo>
                    <a:pt x="3" y="2"/>
                    <a:pt x="6" y="0"/>
                    <a:pt x="7" y="0"/>
                  </a:cubicBezTo>
                  <a:cubicBezTo>
                    <a:pt x="9" y="0"/>
                    <a:pt x="12" y="2"/>
                    <a:pt x="13" y="4"/>
                  </a:cubicBezTo>
                  <a:cubicBezTo>
                    <a:pt x="14" y="7"/>
                    <a:pt x="14" y="11"/>
                    <a:pt x="14" y="15"/>
                  </a:cubicBezTo>
                  <a:cubicBezTo>
                    <a:pt x="15" y="61"/>
                    <a:pt x="15" y="107"/>
                    <a:pt x="14" y="153"/>
                  </a:cubicBezTo>
                  <a:cubicBezTo>
                    <a:pt x="14" y="154"/>
                    <a:pt x="15" y="156"/>
                    <a:pt x="14" y="157"/>
                  </a:cubicBezTo>
                  <a:cubicBezTo>
                    <a:pt x="12" y="161"/>
                    <a:pt x="9" y="165"/>
                    <a:pt x="7" y="169"/>
                  </a:cubicBezTo>
                  <a:cubicBezTo>
                    <a:pt x="5" y="165"/>
                    <a:pt x="1" y="161"/>
                    <a:pt x="1" y="157"/>
                  </a:cubicBezTo>
                  <a:cubicBezTo>
                    <a:pt x="0" y="132"/>
                    <a:pt x="1" y="108"/>
                    <a:pt x="1" y="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1" name="Freeform 83470">
              <a:extLst>
                <a:ext uri="{FF2B5EF4-FFF2-40B4-BE49-F238E27FC236}">
                  <a16:creationId xmlns:a16="http://schemas.microsoft.com/office/drawing/2014/main" id="{E05E1AC9-1140-459D-8F8B-8D91327E9419}"/>
                </a:ext>
              </a:extLst>
            </p:cNvPr>
            <p:cNvSpPr>
              <a:spLocks/>
            </p:cNvSpPr>
            <p:nvPr/>
          </p:nvSpPr>
          <p:spPr bwMode="auto">
            <a:xfrm>
              <a:off x="11871325" y="2851151"/>
              <a:ext cx="6350" cy="80963"/>
            </a:xfrm>
            <a:custGeom>
              <a:avLst/>
              <a:gdLst>
                <a:gd name="T0" fmla="*/ 14 w 14"/>
                <a:gd name="T1" fmla="*/ 85 h 169"/>
                <a:gd name="T2" fmla="*/ 13 w 14"/>
                <a:gd name="T3" fmla="*/ 156 h 169"/>
                <a:gd name="T4" fmla="*/ 7 w 14"/>
                <a:gd name="T5" fmla="*/ 169 h 169"/>
                <a:gd name="T6" fmla="*/ 0 w 14"/>
                <a:gd name="T7" fmla="*/ 157 h 169"/>
                <a:gd name="T8" fmla="*/ 0 w 14"/>
                <a:gd name="T9" fmla="*/ 11 h 169"/>
                <a:gd name="T10" fmla="*/ 7 w 14"/>
                <a:gd name="T11" fmla="*/ 0 h 169"/>
                <a:gd name="T12" fmla="*/ 13 w 14"/>
                <a:gd name="T13" fmla="*/ 12 h 169"/>
                <a:gd name="T14" fmla="*/ 14 w 14"/>
                <a:gd name="T15" fmla="*/ 85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9">
                  <a:moveTo>
                    <a:pt x="14" y="85"/>
                  </a:moveTo>
                  <a:cubicBezTo>
                    <a:pt x="14" y="109"/>
                    <a:pt x="14" y="132"/>
                    <a:pt x="13" y="156"/>
                  </a:cubicBezTo>
                  <a:cubicBezTo>
                    <a:pt x="13" y="160"/>
                    <a:pt x="9" y="164"/>
                    <a:pt x="7" y="169"/>
                  </a:cubicBezTo>
                  <a:cubicBezTo>
                    <a:pt x="5" y="165"/>
                    <a:pt x="0" y="161"/>
                    <a:pt x="0" y="157"/>
                  </a:cubicBezTo>
                  <a:cubicBezTo>
                    <a:pt x="0" y="108"/>
                    <a:pt x="0" y="60"/>
                    <a:pt x="0" y="11"/>
                  </a:cubicBezTo>
                  <a:cubicBezTo>
                    <a:pt x="0" y="7"/>
                    <a:pt x="4" y="4"/>
                    <a:pt x="7" y="0"/>
                  </a:cubicBezTo>
                  <a:cubicBezTo>
                    <a:pt x="9" y="4"/>
                    <a:pt x="13" y="8"/>
                    <a:pt x="13" y="12"/>
                  </a:cubicBezTo>
                  <a:cubicBezTo>
                    <a:pt x="14" y="36"/>
                    <a:pt x="14" y="61"/>
                    <a:pt x="14" y="8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2" name="Freeform 83471">
              <a:extLst>
                <a:ext uri="{FF2B5EF4-FFF2-40B4-BE49-F238E27FC236}">
                  <a16:creationId xmlns:a16="http://schemas.microsoft.com/office/drawing/2014/main" id="{A26D66FF-10DC-43A4-9824-07A5B6ABAEB6}"/>
                </a:ext>
              </a:extLst>
            </p:cNvPr>
            <p:cNvSpPr>
              <a:spLocks/>
            </p:cNvSpPr>
            <p:nvPr/>
          </p:nvSpPr>
          <p:spPr bwMode="auto">
            <a:xfrm>
              <a:off x="11888788" y="2851151"/>
              <a:ext cx="6350" cy="80963"/>
            </a:xfrm>
            <a:custGeom>
              <a:avLst/>
              <a:gdLst>
                <a:gd name="T0" fmla="*/ 1 w 15"/>
                <a:gd name="T1" fmla="*/ 85 h 169"/>
                <a:gd name="T2" fmla="*/ 1 w 15"/>
                <a:gd name="T3" fmla="*/ 13 h 169"/>
                <a:gd name="T4" fmla="*/ 7 w 15"/>
                <a:gd name="T5" fmla="*/ 0 h 169"/>
                <a:gd name="T6" fmla="*/ 15 w 15"/>
                <a:gd name="T7" fmla="*/ 13 h 169"/>
                <a:gd name="T8" fmla="*/ 15 w 15"/>
                <a:gd name="T9" fmla="*/ 155 h 169"/>
                <a:gd name="T10" fmla="*/ 14 w 15"/>
                <a:gd name="T11" fmla="*/ 162 h 169"/>
                <a:gd name="T12" fmla="*/ 8 w 15"/>
                <a:gd name="T13" fmla="*/ 169 h 169"/>
                <a:gd name="T14" fmla="*/ 2 w 15"/>
                <a:gd name="T15" fmla="*/ 162 h 169"/>
                <a:gd name="T16" fmla="*/ 1 w 15"/>
                <a:gd name="T17" fmla="*/ 147 h 169"/>
                <a:gd name="T18" fmla="*/ 1 w 15"/>
                <a:gd name="T19"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9">
                  <a:moveTo>
                    <a:pt x="1" y="85"/>
                  </a:moveTo>
                  <a:cubicBezTo>
                    <a:pt x="1" y="61"/>
                    <a:pt x="1" y="37"/>
                    <a:pt x="1" y="13"/>
                  </a:cubicBezTo>
                  <a:cubicBezTo>
                    <a:pt x="2" y="8"/>
                    <a:pt x="5" y="4"/>
                    <a:pt x="7" y="0"/>
                  </a:cubicBezTo>
                  <a:cubicBezTo>
                    <a:pt x="10" y="4"/>
                    <a:pt x="15" y="9"/>
                    <a:pt x="15" y="13"/>
                  </a:cubicBezTo>
                  <a:cubicBezTo>
                    <a:pt x="15" y="60"/>
                    <a:pt x="15" y="107"/>
                    <a:pt x="15" y="155"/>
                  </a:cubicBezTo>
                  <a:cubicBezTo>
                    <a:pt x="15" y="157"/>
                    <a:pt x="15" y="160"/>
                    <a:pt x="14" y="162"/>
                  </a:cubicBezTo>
                  <a:cubicBezTo>
                    <a:pt x="13" y="164"/>
                    <a:pt x="10" y="166"/>
                    <a:pt x="8" y="169"/>
                  </a:cubicBezTo>
                  <a:cubicBezTo>
                    <a:pt x="6" y="166"/>
                    <a:pt x="2" y="164"/>
                    <a:pt x="2" y="162"/>
                  </a:cubicBezTo>
                  <a:cubicBezTo>
                    <a:pt x="0" y="157"/>
                    <a:pt x="1" y="152"/>
                    <a:pt x="1" y="147"/>
                  </a:cubicBezTo>
                  <a:cubicBezTo>
                    <a:pt x="1" y="126"/>
                    <a:pt x="1" y="105"/>
                    <a:pt x="1" y="8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3" name="Freeform 83472">
              <a:extLst>
                <a:ext uri="{FF2B5EF4-FFF2-40B4-BE49-F238E27FC236}">
                  <a16:creationId xmlns:a16="http://schemas.microsoft.com/office/drawing/2014/main" id="{A77C3FDD-0D46-4A59-8622-085CE0D4D771}"/>
                </a:ext>
              </a:extLst>
            </p:cNvPr>
            <p:cNvSpPr>
              <a:spLocks/>
            </p:cNvSpPr>
            <p:nvPr/>
          </p:nvSpPr>
          <p:spPr bwMode="auto">
            <a:xfrm>
              <a:off x="11907838" y="2851151"/>
              <a:ext cx="7938" cy="80963"/>
            </a:xfrm>
            <a:custGeom>
              <a:avLst/>
              <a:gdLst>
                <a:gd name="T0" fmla="*/ 14 w 15"/>
                <a:gd name="T1" fmla="*/ 84 h 169"/>
                <a:gd name="T2" fmla="*/ 14 w 15"/>
                <a:gd name="T3" fmla="*/ 151 h 169"/>
                <a:gd name="T4" fmla="*/ 14 w 15"/>
                <a:gd name="T5" fmla="*/ 161 h 169"/>
                <a:gd name="T6" fmla="*/ 7 w 15"/>
                <a:gd name="T7" fmla="*/ 169 h 169"/>
                <a:gd name="T8" fmla="*/ 1 w 15"/>
                <a:gd name="T9" fmla="*/ 161 h 169"/>
                <a:gd name="T10" fmla="*/ 0 w 15"/>
                <a:gd name="T11" fmla="*/ 151 h 169"/>
                <a:gd name="T12" fmla="*/ 0 w 15"/>
                <a:gd name="T13" fmla="*/ 15 h 169"/>
                <a:gd name="T14" fmla="*/ 1 w 15"/>
                <a:gd name="T15" fmla="*/ 7 h 169"/>
                <a:gd name="T16" fmla="*/ 7 w 15"/>
                <a:gd name="T17" fmla="*/ 0 h 169"/>
                <a:gd name="T18" fmla="*/ 14 w 15"/>
                <a:gd name="T19" fmla="*/ 7 h 169"/>
                <a:gd name="T20" fmla="*/ 14 w 15"/>
                <a:gd name="T21" fmla="*/ 27 h 169"/>
                <a:gd name="T22" fmla="*/ 14 w 15"/>
                <a:gd name="T23"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69">
                  <a:moveTo>
                    <a:pt x="14" y="84"/>
                  </a:moveTo>
                  <a:cubicBezTo>
                    <a:pt x="14" y="107"/>
                    <a:pt x="14" y="129"/>
                    <a:pt x="14" y="151"/>
                  </a:cubicBezTo>
                  <a:cubicBezTo>
                    <a:pt x="14" y="155"/>
                    <a:pt x="15" y="158"/>
                    <a:pt x="14" y="161"/>
                  </a:cubicBezTo>
                  <a:cubicBezTo>
                    <a:pt x="12" y="164"/>
                    <a:pt x="9" y="166"/>
                    <a:pt x="7" y="169"/>
                  </a:cubicBezTo>
                  <a:cubicBezTo>
                    <a:pt x="5" y="166"/>
                    <a:pt x="2" y="164"/>
                    <a:pt x="1" y="161"/>
                  </a:cubicBezTo>
                  <a:cubicBezTo>
                    <a:pt x="0" y="158"/>
                    <a:pt x="0" y="154"/>
                    <a:pt x="0" y="151"/>
                  </a:cubicBezTo>
                  <a:cubicBezTo>
                    <a:pt x="0" y="106"/>
                    <a:pt x="0" y="60"/>
                    <a:pt x="0" y="15"/>
                  </a:cubicBezTo>
                  <a:cubicBezTo>
                    <a:pt x="0" y="12"/>
                    <a:pt x="0" y="9"/>
                    <a:pt x="1" y="7"/>
                  </a:cubicBezTo>
                  <a:cubicBezTo>
                    <a:pt x="2" y="4"/>
                    <a:pt x="5" y="2"/>
                    <a:pt x="7" y="0"/>
                  </a:cubicBezTo>
                  <a:cubicBezTo>
                    <a:pt x="9" y="2"/>
                    <a:pt x="13" y="4"/>
                    <a:pt x="14" y="7"/>
                  </a:cubicBezTo>
                  <a:cubicBezTo>
                    <a:pt x="15" y="13"/>
                    <a:pt x="14" y="20"/>
                    <a:pt x="14" y="27"/>
                  </a:cubicBezTo>
                  <a:cubicBezTo>
                    <a:pt x="14" y="46"/>
                    <a:pt x="14" y="65"/>
                    <a:pt x="14"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4" name="Freeform 83473">
              <a:extLst>
                <a:ext uri="{FF2B5EF4-FFF2-40B4-BE49-F238E27FC236}">
                  <a16:creationId xmlns:a16="http://schemas.microsoft.com/office/drawing/2014/main" id="{A718DADA-ADB5-45AE-93B7-6C130A0699A2}"/>
                </a:ext>
              </a:extLst>
            </p:cNvPr>
            <p:cNvSpPr>
              <a:spLocks noEditPoints="1"/>
            </p:cNvSpPr>
            <p:nvPr/>
          </p:nvSpPr>
          <p:spPr bwMode="auto">
            <a:xfrm>
              <a:off x="11920538" y="2806701"/>
              <a:ext cx="25400" cy="25400"/>
            </a:xfrm>
            <a:custGeom>
              <a:avLst/>
              <a:gdLst>
                <a:gd name="T0" fmla="*/ 52 w 52"/>
                <a:gd name="T1" fmla="*/ 27 h 53"/>
                <a:gd name="T2" fmla="*/ 26 w 52"/>
                <a:gd name="T3" fmla="*/ 53 h 53"/>
                <a:gd name="T4" fmla="*/ 0 w 52"/>
                <a:gd name="T5" fmla="*/ 26 h 53"/>
                <a:gd name="T6" fmla="*/ 26 w 52"/>
                <a:gd name="T7" fmla="*/ 1 h 53"/>
                <a:gd name="T8" fmla="*/ 52 w 52"/>
                <a:gd name="T9" fmla="*/ 27 h 53"/>
                <a:gd name="T10" fmla="*/ 24 w 52"/>
                <a:gd name="T11" fmla="*/ 41 h 53"/>
                <a:gd name="T12" fmla="*/ 30 w 52"/>
                <a:gd name="T13" fmla="*/ 41 h 53"/>
                <a:gd name="T14" fmla="*/ 38 w 52"/>
                <a:gd name="T15" fmla="*/ 26 h 53"/>
                <a:gd name="T16" fmla="*/ 25 w 52"/>
                <a:gd name="T17" fmla="*/ 15 h 53"/>
                <a:gd name="T18" fmla="*/ 14 w 52"/>
                <a:gd name="T19" fmla="*/ 28 h 53"/>
                <a:gd name="T20" fmla="*/ 24 w 52"/>
                <a:gd name="T21"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3">
                  <a:moveTo>
                    <a:pt x="52" y="27"/>
                  </a:moveTo>
                  <a:cubicBezTo>
                    <a:pt x="52" y="41"/>
                    <a:pt x="40" y="53"/>
                    <a:pt x="26" y="53"/>
                  </a:cubicBezTo>
                  <a:cubicBezTo>
                    <a:pt x="12" y="53"/>
                    <a:pt x="0" y="40"/>
                    <a:pt x="0" y="26"/>
                  </a:cubicBezTo>
                  <a:cubicBezTo>
                    <a:pt x="0" y="13"/>
                    <a:pt x="13" y="0"/>
                    <a:pt x="26" y="1"/>
                  </a:cubicBezTo>
                  <a:cubicBezTo>
                    <a:pt x="40" y="1"/>
                    <a:pt x="52" y="13"/>
                    <a:pt x="52" y="27"/>
                  </a:cubicBezTo>
                  <a:close/>
                  <a:moveTo>
                    <a:pt x="24" y="41"/>
                  </a:moveTo>
                  <a:cubicBezTo>
                    <a:pt x="26" y="41"/>
                    <a:pt x="28" y="41"/>
                    <a:pt x="30" y="41"/>
                  </a:cubicBezTo>
                  <a:cubicBezTo>
                    <a:pt x="33" y="36"/>
                    <a:pt x="39" y="31"/>
                    <a:pt x="38" y="26"/>
                  </a:cubicBezTo>
                  <a:cubicBezTo>
                    <a:pt x="37" y="22"/>
                    <a:pt x="30" y="16"/>
                    <a:pt x="25" y="15"/>
                  </a:cubicBezTo>
                  <a:cubicBezTo>
                    <a:pt x="17" y="13"/>
                    <a:pt x="12" y="20"/>
                    <a:pt x="14" y="28"/>
                  </a:cubicBezTo>
                  <a:cubicBezTo>
                    <a:pt x="15" y="33"/>
                    <a:pt x="20" y="37"/>
                    <a:pt x="2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5" name="Freeform 83474">
              <a:extLst>
                <a:ext uri="{FF2B5EF4-FFF2-40B4-BE49-F238E27FC236}">
                  <a16:creationId xmlns:a16="http://schemas.microsoft.com/office/drawing/2014/main" id="{D4735533-64D6-402B-A597-CAA331F3792B}"/>
                </a:ext>
              </a:extLst>
            </p:cNvPr>
            <p:cNvSpPr>
              <a:spLocks noEditPoints="1"/>
            </p:cNvSpPr>
            <p:nvPr/>
          </p:nvSpPr>
          <p:spPr bwMode="auto">
            <a:xfrm>
              <a:off x="11820525" y="2806701"/>
              <a:ext cx="25400" cy="25400"/>
            </a:xfrm>
            <a:custGeom>
              <a:avLst/>
              <a:gdLst>
                <a:gd name="T0" fmla="*/ 0 w 52"/>
                <a:gd name="T1" fmla="*/ 25 h 52"/>
                <a:gd name="T2" fmla="*/ 26 w 52"/>
                <a:gd name="T3" fmla="*/ 0 h 52"/>
                <a:gd name="T4" fmla="*/ 52 w 52"/>
                <a:gd name="T5" fmla="*/ 26 h 52"/>
                <a:gd name="T6" fmla="*/ 25 w 52"/>
                <a:gd name="T7" fmla="*/ 52 h 52"/>
                <a:gd name="T8" fmla="*/ 0 w 52"/>
                <a:gd name="T9" fmla="*/ 25 h 52"/>
                <a:gd name="T10" fmla="*/ 23 w 52"/>
                <a:gd name="T11" fmla="*/ 40 h 52"/>
                <a:gd name="T12" fmla="*/ 28 w 52"/>
                <a:gd name="T13" fmla="*/ 40 h 52"/>
                <a:gd name="T14" fmla="*/ 38 w 52"/>
                <a:gd name="T15" fmla="*/ 27 h 52"/>
                <a:gd name="T16" fmla="*/ 26 w 52"/>
                <a:gd name="T17" fmla="*/ 13 h 52"/>
                <a:gd name="T18" fmla="*/ 13 w 52"/>
                <a:gd name="T19" fmla="*/ 26 h 52"/>
                <a:gd name="T20" fmla="*/ 23 w 52"/>
                <a:gd name="T21"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2">
                  <a:moveTo>
                    <a:pt x="0" y="25"/>
                  </a:moveTo>
                  <a:cubicBezTo>
                    <a:pt x="0" y="11"/>
                    <a:pt x="12" y="0"/>
                    <a:pt x="26" y="0"/>
                  </a:cubicBezTo>
                  <a:cubicBezTo>
                    <a:pt x="39" y="0"/>
                    <a:pt x="52" y="12"/>
                    <a:pt x="52" y="26"/>
                  </a:cubicBezTo>
                  <a:cubicBezTo>
                    <a:pt x="52" y="40"/>
                    <a:pt x="39" y="52"/>
                    <a:pt x="25" y="52"/>
                  </a:cubicBezTo>
                  <a:cubicBezTo>
                    <a:pt x="11" y="51"/>
                    <a:pt x="0" y="40"/>
                    <a:pt x="0" y="25"/>
                  </a:cubicBezTo>
                  <a:close/>
                  <a:moveTo>
                    <a:pt x="23" y="40"/>
                  </a:moveTo>
                  <a:cubicBezTo>
                    <a:pt x="24" y="40"/>
                    <a:pt x="26" y="40"/>
                    <a:pt x="28" y="40"/>
                  </a:cubicBezTo>
                  <a:cubicBezTo>
                    <a:pt x="32" y="36"/>
                    <a:pt x="37" y="32"/>
                    <a:pt x="38" y="27"/>
                  </a:cubicBezTo>
                  <a:cubicBezTo>
                    <a:pt x="39" y="19"/>
                    <a:pt x="35" y="14"/>
                    <a:pt x="26" y="13"/>
                  </a:cubicBezTo>
                  <a:cubicBezTo>
                    <a:pt x="18" y="13"/>
                    <a:pt x="12" y="18"/>
                    <a:pt x="13" y="26"/>
                  </a:cubicBezTo>
                  <a:cubicBezTo>
                    <a:pt x="14" y="31"/>
                    <a:pt x="19" y="35"/>
                    <a:pt x="23"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6" name="Freeform 83475">
              <a:extLst>
                <a:ext uri="{FF2B5EF4-FFF2-40B4-BE49-F238E27FC236}">
                  <a16:creationId xmlns:a16="http://schemas.microsoft.com/office/drawing/2014/main" id="{1A804C76-2836-44E1-A1A4-9BED663B8A1D}"/>
                </a:ext>
              </a:extLst>
            </p:cNvPr>
            <p:cNvSpPr>
              <a:spLocks/>
            </p:cNvSpPr>
            <p:nvPr/>
          </p:nvSpPr>
          <p:spPr bwMode="auto">
            <a:xfrm>
              <a:off x="11858625" y="2832101"/>
              <a:ext cx="49213" cy="6350"/>
            </a:xfrm>
            <a:custGeom>
              <a:avLst/>
              <a:gdLst>
                <a:gd name="T0" fmla="*/ 51 w 103"/>
                <a:gd name="T1" fmla="*/ 13 h 13"/>
                <a:gd name="T2" fmla="*/ 9 w 103"/>
                <a:gd name="T3" fmla="*/ 13 h 13"/>
                <a:gd name="T4" fmla="*/ 0 w 103"/>
                <a:gd name="T5" fmla="*/ 6 h 13"/>
                <a:gd name="T6" fmla="*/ 9 w 103"/>
                <a:gd name="T7" fmla="*/ 0 h 13"/>
                <a:gd name="T8" fmla="*/ 94 w 103"/>
                <a:gd name="T9" fmla="*/ 0 h 13"/>
                <a:gd name="T10" fmla="*/ 103 w 103"/>
                <a:gd name="T11" fmla="*/ 7 h 13"/>
                <a:gd name="T12" fmla="*/ 94 w 103"/>
                <a:gd name="T13" fmla="*/ 13 h 13"/>
                <a:gd name="T14" fmla="*/ 51 w 103"/>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3">
                  <a:moveTo>
                    <a:pt x="51" y="13"/>
                  </a:moveTo>
                  <a:cubicBezTo>
                    <a:pt x="37" y="13"/>
                    <a:pt x="23" y="13"/>
                    <a:pt x="9" y="13"/>
                  </a:cubicBezTo>
                  <a:cubicBezTo>
                    <a:pt x="6" y="13"/>
                    <a:pt x="3" y="8"/>
                    <a:pt x="0" y="6"/>
                  </a:cubicBezTo>
                  <a:cubicBezTo>
                    <a:pt x="3" y="4"/>
                    <a:pt x="6" y="0"/>
                    <a:pt x="9" y="0"/>
                  </a:cubicBezTo>
                  <a:cubicBezTo>
                    <a:pt x="37" y="0"/>
                    <a:pt x="65" y="0"/>
                    <a:pt x="94" y="0"/>
                  </a:cubicBezTo>
                  <a:cubicBezTo>
                    <a:pt x="97" y="1"/>
                    <a:pt x="100" y="5"/>
                    <a:pt x="103" y="7"/>
                  </a:cubicBezTo>
                  <a:cubicBezTo>
                    <a:pt x="100" y="9"/>
                    <a:pt x="97" y="13"/>
                    <a:pt x="94" y="13"/>
                  </a:cubicBezTo>
                  <a:cubicBezTo>
                    <a:pt x="79" y="13"/>
                    <a:pt x="65" y="13"/>
                    <a:pt x="51"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7" name="Freeform 83476">
              <a:extLst>
                <a:ext uri="{FF2B5EF4-FFF2-40B4-BE49-F238E27FC236}">
                  <a16:creationId xmlns:a16="http://schemas.microsoft.com/office/drawing/2014/main" id="{98C3AEFA-48C9-4D92-A7E3-8D423A7D5408}"/>
                </a:ext>
              </a:extLst>
            </p:cNvPr>
            <p:cNvSpPr>
              <a:spLocks/>
            </p:cNvSpPr>
            <p:nvPr/>
          </p:nvSpPr>
          <p:spPr bwMode="auto">
            <a:xfrm>
              <a:off x="12107863" y="2565401"/>
              <a:ext cx="19050" cy="25400"/>
            </a:xfrm>
            <a:custGeom>
              <a:avLst/>
              <a:gdLst>
                <a:gd name="T0" fmla="*/ 26 w 39"/>
                <a:gd name="T1" fmla="*/ 29 h 53"/>
                <a:gd name="T2" fmla="*/ 26 w 39"/>
                <a:gd name="T3" fmla="*/ 45 h 53"/>
                <a:gd name="T4" fmla="*/ 20 w 39"/>
                <a:gd name="T5" fmla="*/ 53 h 53"/>
                <a:gd name="T6" fmla="*/ 13 w 39"/>
                <a:gd name="T7" fmla="*/ 45 h 53"/>
                <a:gd name="T8" fmla="*/ 10 w 39"/>
                <a:gd name="T9" fmla="*/ 27 h 53"/>
                <a:gd name="T10" fmla="*/ 0 w 39"/>
                <a:gd name="T11" fmla="*/ 17 h 53"/>
                <a:gd name="T12" fmla="*/ 19 w 39"/>
                <a:gd name="T13" fmla="*/ 0 h 53"/>
                <a:gd name="T14" fmla="*/ 39 w 39"/>
                <a:gd name="T15" fmla="*/ 19 h 53"/>
                <a:gd name="T16" fmla="*/ 26 w 39"/>
                <a:gd name="T17"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3">
                  <a:moveTo>
                    <a:pt x="26" y="29"/>
                  </a:moveTo>
                  <a:cubicBezTo>
                    <a:pt x="26" y="32"/>
                    <a:pt x="27" y="39"/>
                    <a:pt x="26" y="45"/>
                  </a:cubicBezTo>
                  <a:cubicBezTo>
                    <a:pt x="26" y="48"/>
                    <a:pt x="22" y="50"/>
                    <a:pt x="20" y="53"/>
                  </a:cubicBezTo>
                  <a:cubicBezTo>
                    <a:pt x="17" y="50"/>
                    <a:pt x="13" y="48"/>
                    <a:pt x="13" y="45"/>
                  </a:cubicBezTo>
                  <a:cubicBezTo>
                    <a:pt x="12" y="39"/>
                    <a:pt x="13" y="32"/>
                    <a:pt x="10" y="27"/>
                  </a:cubicBezTo>
                  <a:cubicBezTo>
                    <a:pt x="7" y="24"/>
                    <a:pt x="3" y="21"/>
                    <a:pt x="0" y="17"/>
                  </a:cubicBezTo>
                  <a:cubicBezTo>
                    <a:pt x="6" y="11"/>
                    <a:pt x="14" y="0"/>
                    <a:pt x="19" y="0"/>
                  </a:cubicBezTo>
                  <a:cubicBezTo>
                    <a:pt x="27" y="1"/>
                    <a:pt x="33" y="12"/>
                    <a:pt x="39" y="19"/>
                  </a:cubicBezTo>
                  <a:cubicBezTo>
                    <a:pt x="36" y="21"/>
                    <a:pt x="33" y="24"/>
                    <a:pt x="26"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8" name="Freeform 83477">
              <a:extLst>
                <a:ext uri="{FF2B5EF4-FFF2-40B4-BE49-F238E27FC236}">
                  <a16:creationId xmlns:a16="http://schemas.microsoft.com/office/drawing/2014/main" id="{79CFEA7E-F496-42BF-BA8C-0711DDA0FA50}"/>
                </a:ext>
              </a:extLst>
            </p:cNvPr>
            <p:cNvSpPr>
              <a:spLocks/>
            </p:cNvSpPr>
            <p:nvPr/>
          </p:nvSpPr>
          <p:spPr bwMode="auto">
            <a:xfrm>
              <a:off x="12041188" y="2682876"/>
              <a:ext cx="23813" cy="15875"/>
            </a:xfrm>
            <a:custGeom>
              <a:avLst/>
              <a:gdLst>
                <a:gd name="T0" fmla="*/ 31 w 51"/>
                <a:gd name="T1" fmla="*/ 22 h 35"/>
                <a:gd name="T2" fmla="*/ 33 w 51"/>
                <a:gd name="T3" fmla="*/ 33 h 35"/>
                <a:gd name="T4" fmla="*/ 20 w 51"/>
                <a:gd name="T5" fmla="*/ 34 h 35"/>
                <a:gd name="T6" fmla="*/ 6 w 51"/>
                <a:gd name="T7" fmla="*/ 12 h 35"/>
                <a:gd name="T8" fmla="*/ 13 w 51"/>
                <a:gd name="T9" fmla="*/ 1 h 35"/>
                <a:gd name="T10" fmla="*/ 22 w 51"/>
                <a:gd name="T11" fmla="*/ 5 h 35"/>
                <a:gd name="T12" fmla="*/ 45 w 51"/>
                <a:gd name="T13" fmla="*/ 4 h 35"/>
                <a:gd name="T14" fmla="*/ 31 w 51"/>
                <a:gd name="T15" fmla="*/ 22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5">
                  <a:moveTo>
                    <a:pt x="31" y="22"/>
                  </a:moveTo>
                  <a:cubicBezTo>
                    <a:pt x="32" y="25"/>
                    <a:pt x="33" y="29"/>
                    <a:pt x="33" y="33"/>
                  </a:cubicBezTo>
                  <a:cubicBezTo>
                    <a:pt x="29" y="34"/>
                    <a:pt x="24" y="35"/>
                    <a:pt x="20" y="34"/>
                  </a:cubicBezTo>
                  <a:cubicBezTo>
                    <a:pt x="1" y="30"/>
                    <a:pt x="0" y="29"/>
                    <a:pt x="6" y="12"/>
                  </a:cubicBezTo>
                  <a:cubicBezTo>
                    <a:pt x="7" y="8"/>
                    <a:pt x="10" y="2"/>
                    <a:pt x="13" y="1"/>
                  </a:cubicBezTo>
                  <a:cubicBezTo>
                    <a:pt x="16" y="0"/>
                    <a:pt x="21" y="4"/>
                    <a:pt x="22" y="5"/>
                  </a:cubicBezTo>
                  <a:cubicBezTo>
                    <a:pt x="31" y="5"/>
                    <a:pt x="44" y="1"/>
                    <a:pt x="45" y="4"/>
                  </a:cubicBezTo>
                  <a:cubicBezTo>
                    <a:pt x="51" y="16"/>
                    <a:pt x="35" y="14"/>
                    <a:pt x="31"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39" name="Freeform 83478">
              <a:extLst>
                <a:ext uri="{FF2B5EF4-FFF2-40B4-BE49-F238E27FC236}">
                  <a16:creationId xmlns:a16="http://schemas.microsoft.com/office/drawing/2014/main" id="{0287C865-32BA-4FCA-965B-0B89F4E6B65C}"/>
                </a:ext>
              </a:extLst>
            </p:cNvPr>
            <p:cNvSpPr>
              <a:spLocks/>
            </p:cNvSpPr>
            <p:nvPr/>
          </p:nvSpPr>
          <p:spPr bwMode="auto">
            <a:xfrm>
              <a:off x="12171363" y="2682876"/>
              <a:ext cx="20638" cy="17463"/>
            </a:xfrm>
            <a:custGeom>
              <a:avLst/>
              <a:gdLst>
                <a:gd name="T0" fmla="*/ 14 w 43"/>
                <a:gd name="T1" fmla="*/ 24 h 36"/>
                <a:gd name="T2" fmla="*/ 0 w 43"/>
                <a:gd name="T3" fmla="*/ 4 h 36"/>
                <a:gd name="T4" fmla="*/ 22 w 43"/>
                <a:gd name="T5" fmla="*/ 5 h 36"/>
                <a:gd name="T6" fmla="*/ 21 w 43"/>
                <a:gd name="T7" fmla="*/ 7 h 36"/>
                <a:gd name="T8" fmla="*/ 34 w 43"/>
                <a:gd name="T9" fmla="*/ 0 h 36"/>
                <a:gd name="T10" fmla="*/ 42 w 43"/>
                <a:gd name="T11" fmla="*/ 23 h 36"/>
                <a:gd name="T12" fmla="*/ 34 w 43"/>
                <a:gd name="T13" fmla="*/ 32 h 36"/>
                <a:gd name="T14" fmla="*/ 24 w 43"/>
                <a:gd name="T15" fmla="*/ 35 h 36"/>
                <a:gd name="T16" fmla="*/ 14 w 43"/>
                <a:gd name="T17" fmla="*/ 34 h 36"/>
                <a:gd name="T18" fmla="*/ 14 w 43"/>
                <a:gd name="T1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6">
                  <a:moveTo>
                    <a:pt x="14" y="24"/>
                  </a:moveTo>
                  <a:cubicBezTo>
                    <a:pt x="9" y="16"/>
                    <a:pt x="4" y="10"/>
                    <a:pt x="0" y="4"/>
                  </a:cubicBezTo>
                  <a:cubicBezTo>
                    <a:pt x="7" y="4"/>
                    <a:pt x="14" y="4"/>
                    <a:pt x="22" y="5"/>
                  </a:cubicBezTo>
                  <a:cubicBezTo>
                    <a:pt x="21" y="5"/>
                    <a:pt x="21" y="6"/>
                    <a:pt x="21" y="7"/>
                  </a:cubicBezTo>
                  <a:cubicBezTo>
                    <a:pt x="25" y="5"/>
                    <a:pt x="29" y="2"/>
                    <a:pt x="34" y="0"/>
                  </a:cubicBezTo>
                  <a:cubicBezTo>
                    <a:pt x="37" y="8"/>
                    <a:pt x="41" y="15"/>
                    <a:pt x="42" y="23"/>
                  </a:cubicBezTo>
                  <a:cubicBezTo>
                    <a:pt x="43" y="25"/>
                    <a:pt x="37" y="30"/>
                    <a:pt x="34" y="32"/>
                  </a:cubicBezTo>
                  <a:cubicBezTo>
                    <a:pt x="31" y="34"/>
                    <a:pt x="28" y="35"/>
                    <a:pt x="24" y="35"/>
                  </a:cubicBezTo>
                  <a:cubicBezTo>
                    <a:pt x="21" y="35"/>
                    <a:pt x="15" y="36"/>
                    <a:pt x="14" y="34"/>
                  </a:cubicBezTo>
                  <a:cubicBezTo>
                    <a:pt x="12" y="31"/>
                    <a:pt x="14" y="26"/>
                    <a:pt x="14"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0" name="Freeform 83479">
              <a:extLst>
                <a:ext uri="{FF2B5EF4-FFF2-40B4-BE49-F238E27FC236}">
                  <a16:creationId xmlns:a16="http://schemas.microsoft.com/office/drawing/2014/main" id="{09544D22-7003-43AF-A93F-AC64F558CFAD}"/>
                </a:ext>
              </a:extLst>
            </p:cNvPr>
            <p:cNvSpPr>
              <a:spLocks/>
            </p:cNvSpPr>
            <p:nvPr/>
          </p:nvSpPr>
          <p:spPr bwMode="auto">
            <a:xfrm>
              <a:off x="11864975" y="2819401"/>
              <a:ext cx="36513" cy="6350"/>
            </a:xfrm>
            <a:custGeom>
              <a:avLst/>
              <a:gdLst>
                <a:gd name="T0" fmla="*/ 37 w 77"/>
                <a:gd name="T1" fmla="*/ 14 h 14"/>
                <a:gd name="T2" fmla="*/ 9 w 77"/>
                <a:gd name="T3" fmla="*/ 14 h 14"/>
                <a:gd name="T4" fmla="*/ 0 w 77"/>
                <a:gd name="T5" fmla="*/ 8 h 14"/>
                <a:gd name="T6" fmla="*/ 9 w 77"/>
                <a:gd name="T7" fmla="*/ 1 h 14"/>
                <a:gd name="T8" fmla="*/ 68 w 77"/>
                <a:gd name="T9" fmla="*/ 1 h 14"/>
                <a:gd name="T10" fmla="*/ 77 w 77"/>
                <a:gd name="T11" fmla="*/ 7 h 14"/>
                <a:gd name="T12" fmla="*/ 68 w 77"/>
                <a:gd name="T13" fmla="*/ 14 h 14"/>
                <a:gd name="T14" fmla="*/ 37 w 77"/>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4">
                  <a:moveTo>
                    <a:pt x="37" y="14"/>
                  </a:moveTo>
                  <a:cubicBezTo>
                    <a:pt x="28" y="14"/>
                    <a:pt x="18" y="14"/>
                    <a:pt x="9" y="14"/>
                  </a:cubicBezTo>
                  <a:cubicBezTo>
                    <a:pt x="6" y="13"/>
                    <a:pt x="3" y="10"/>
                    <a:pt x="0" y="8"/>
                  </a:cubicBezTo>
                  <a:cubicBezTo>
                    <a:pt x="3" y="6"/>
                    <a:pt x="6" y="1"/>
                    <a:pt x="9" y="1"/>
                  </a:cubicBezTo>
                  <a:cubicBezTo>
                    <a:pt x="29" y="0"/>
                    <a:pt x="48" y="1"/>
                    <a:pt x="68" y="1"/>
                  </a:cubicBezTo>
                  <a:cubicBezTo>
                    <a:pt x="71" y="1"/>
                    <a:pt x="74" y="5"/>
                    <a:pt x="77" y="7"/>
                  </a:cubicBezTo>
                  <a:cubicBezTo>
                    <a:pt x="74" y="9"/>
                    <a:pt x="71" y="13"/>
                    <a:pt x="68" y="14"/>
                  </a:cubicBezTo>
                  <a:cubicBezTo>
                    <a:pt x="58" y="14"/>
                    <a:pt x="47" y="14"/>
                    <a:pt x="37"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1" name="Freeform 83480">
              <a:extLst>
                <a:ext uri="{FF2B5EF4-FFF2-40B4-BE49-F238E27FC236}">
                  <a16:creationId xmlns:a16="http://schemas.microsoft.com/office/drawing/2014/main" id="{FB1C3FAB-A7BF-4875-AE13-228904848768}"/>
                </a:ext>
              </a:extLst>
            </p:cNvPr>
            <p:cNvSpPr>
              <a:spLocks/>
            </p:cNvSpPr>
            <p:nvPr/>
          </p:nvSpPr>
          <p:spPr bwMode="auto">
            <a:xfrm>
              <a:off x="11906250" y="2662239"/>
              <a:ext cx="19050" cy="6350"/>
            </a:xfrm>
            <a:custGeom>
              <a:avLst/>
              <a:gdLst>
                <a:gd name="T0" fmla="*/ 20 w 39"/>
                <a:gd name="T1" fmla="*/ 14 h 15"/>
                <a:gd name="T2" fmla="*/ 5 w 39"/>
                <a:gd name="T3" fmla="*/ 14 h 15"/>
                <a:gd name="T4" fmla="*/ 0 w 39"/>
                <a:gd name="T5" fmla="*/ 7 h 15"/>
                <a:gd name="T6" fmla="*/ 5 w 39"/>
                <a:gd name="T7" fmla="*/ 1 h 15"/>
                <a:gd name="T8" fmla="*/ 30 w 39"/>
                <a:gd name="T9" fmla="*/ 1 h 15"/>
                <a:gd name="T10" fmla="*/ 39 w 39"/>
                <a:gd name="T11" fmla="*/ 7 h 15"/>
                <a:gd name="T12" fmla="*/ 29 w 39"/>
                <a:gd name="T13" fmla="*/ 14 h 15"/>
                <a:gd name="T14" fmla="*/ 20 w 39"/>
                <a:gd name="T15" fmla="*/ 1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20" y="14"/>
                  </a:moveTo>
                  <a:cubicBezTo>
                    <a:pt x="15" y="14"/>
                    <a:pt x="10" y="15"/>
                    <a:pt x="5" y="14"/>
                  </a:cubicBezTo>
                  <a:cubicBezTo>
                    <a:pt x="3" y="13"/>
                    <a:pt x="0" y="9"/>
                    <a:pt x="0" y="7"/>
                  </a:cubicBezTo>
                  <a:cubicBezTo>
                    <a:pt x="0" y="5"/>
                    <a:pt x="3" y="1"/>
                    <a:pt x="5" y="1"/>
                  </a:cubicBezTo>
                  <a:cubicBezTo>
                    <a:pt x="13" y="0"/>
                    <a:pt x="22" y="0"/>
                    <a:pt x="30" y="1"/>
                  </a:cubicBezTo>
                  <a:cubicBezTo>
                    <a:pt x="33" y="1"/>
                    <a:pt x="36" y="5"/>
                    <a:pt x="39" y="7"/>
                  </a:cubicBezTo>
                  <a:cubicBezTo>
                    <a:pt x="36" y="9"/>
                    <a:pt x="33" y="12"/>
                    <a:pt x="29" y="14"/>
                  </a:cubicBezTo>
                  <a:cubicBezTo>
                    <a:pt x="27" y="15"/>
                    <a:pt x="23" y="14"/>
                    <a:pt x="20"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2" name="Freeform 83481">
              <a:extLst>
                <a:ext uri="{FF2B5EF4-FFF2-40B4-BE49-F238E27FC236}">
                  <a16:creationId xmlns:a16="http://schemas.microsoft.com/office/drawing/2014/main" id="{51EEC3C8-6841-43F1-B9FA-F1F306B2C149}"/>
                </a:ext>
              </a:extLst>
            </p:cNvPr>
            <p:cNvSpPr>
              <a:spLocks/>
            </p:cNvSpPr>
            <p:nvPr/>
          </p:nvSpPr>
          <p:spPr bwMode="auto">
            <a:xfrm>
              <a:off x="11901488" y="2560639"/>
              <a:ext cx="14288" cy="17463"/>
            </a:xfrm>
            <a:custGeom>
              <a:avLst/>
              <a:gdLst>
                <a:gd name="T0" fmla="*/ 15 w 29"/>
                <a:gd name="T1" fmla="*/ 0 h 35"/>
                <a:gd name="T2" fmla="*/ 29 w 29"/>
                <a:gd name="T3" fmla="*/ 18 h 35"/>
                <a:gd name="T4" fmla="*/ 23 w 29"/>
                <a:gd name="T5" fmla="*/ 25 h 35"/>
                <a:gd name="T6" fmla="*/ 0 w 29"/>
                <a:gd name="T7" fmla="*/ 18 h 35"/>
                <a:gd name="T8" fmla="*/ 15 w 29"/>
                <a:gd name="T9" fmla="*/ 0 h 35"/>
              </a:gdLst>
              <a:ahLst/>
              <a:cxnLst>
                <a:cxn ang="0">
                  <a:pos x="T0" y="T1"/>
                </a:cxn>
                <a:cxn ang="0">
                  <a:pos x="T2" y="T3"/>
                </a:cxn>
                <a:cxn ang="0">
                  <a:pos x="T4" y="T5"/>
                </a:cxn>
                <a:cxn ang="0">
                  <a:pos x="T6" y="T7"/>
                </a:cxn>
                <a:cxn ang="0">
                  <a:pos x="T8" y="T9"/>
                </a:cxn>
              </a:cxnLst>
              <a:rect l="0" t="0" r="r" b="b"/>
              <a:pathLst>
                <a:path w="29" h="35">
                  <a:moveTo>
                    <a:pt x="15" y="0"/>
                  </a:moveTo>
                  <a:cubicBezTo>
                    <a:pt x="21" y="7"/>
                    <a:pt x="25" y="12"/>
                    <a:pt x="29" y="18"/>
                  </a:cubicBezTo>
                  <a:cubicBezTo>
                    <a:pt x="29" y="19"/>
                    <a:pt x="25" y="22"/>
                    <a:pt x="23" y="25"/>
                  </a:cubicBezTo>
                  <a:cubicBezTo>
                    <a:pt x="18" y="12"/>
                    <a:pt x="2" y="35"/>
                    <a:pt x="0" y="18"/>
                  </a:cubicBezTo>
                  <a:cubicBezTo>
                    <a:pt x="0" y="13"/>
                    <a:pt x="8" y="7"/>
                    <a:pt x="1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3" name="Freeform 83482">
              <a:extLst>
                <a:ext uri="{FF2B5EF4-FFF2-40B4-BE49-F238E27FC236}">
                  <a16:creationId xmlns:a16="http://schemas.microsoft.com/office/drawing/2014/main" id="{E0CEBA12-32EB-419B-AE93-D2AE73C5C97F}"/>
                </a:ext>
              </a:extLst>
            </p:cNvPr>
            <p:cNvSpPr>
              <a:spLocks/>
            </p:cNvSpPr>
            <p:nvPr/>
          </p:nvSpPr>
          <p:spPr bwMode="auto">
            <a:xfrm>
              <a:off x="11933238" y="2655889"/>
              <a:ext cx="12700" cy="12700"/>
            </a:xfrm>
            <a:custGeom>
              <a:avLst/>
              <a:gdLst>
                <a:gd name="T0" fmla="*/ 25 w 25"/>
                <a:gd name="T1" fmla="*/ 9 h 28"/>
                <a:gd name="T2" fmla="*/ 8 w 25"/>
                <a:gd name="T3" fmla="*/ 26 h 28"/>
                <a:gd name="T4" fmla="*/ 0 w 25"/>
                <a:gd name="T5" fmla="*/ 20 h 28"/>
                <a:gd name="T6" fmla="*/ 7 w 25"/>
                <a:gd name="T7" fmla="*/ 13 h 28"/>
                <a:gd name="T8" fmla="*/ 12 w 25"/>
                <a:gd name="T9" fmla="*/ 9 h 28"/>
                <a:gd name="T10" fmla="*/ 19 w 25"/>
                <a:gd name="T11" fmla="*/ 0 h 28"/>
                <a:gd name="T12" fmla="*/ 25 w 25"/>
                <a:gd name="T13" fmla="*/ 9 h 28"/>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25" y="9"/>
                  </a:moveTo>
                  <a:cubicBezTo>
                    <a:pt x="25" y="24"/>
                    <a:pt x="21" y="28"/>
                    <a:pt x="8" y="26"/>
                  </a:cubicBezTo>
                  <a:cubicBezTo>
                    <a:pt x="5" y="25"/>
                    <a:pt x="3" y="22"/>
                    <a:pt x="0" y="20"/>
                  </a:cubicBezTo>
                  <a:cubicBezTo>
                    <a:pt x="2" y="17"/>
                    <a:pt x="4" y="15"/>
                    <a:pt x="7" y="13"/>
                  </a:cubicBezTo>
                  <a:cubicBezTo>
                    <a:pt x="8" y="11"/>
                    <a:pt x="10" y="10"/>
                    <a:pt x="12" y="9"/>
                  </a:cubicBezTo>
                  <a:cubicBezTo>
                    <a:pt x="14" y="6"/>
                    <a:pt x="17" y="3"/>
                    <a:pt x="19" y="0"/>
                  </a:cubicBezTo>
                  <a:cubicBezTo>
                    <a:pt x="22" y="4"/>
                    <a:pt x="24" y="8"/>
                    <a:pt x="2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4" name="Freeform 83483">
              <a:extLst>
                <a:ext uri="{FF2B5EF4-FFF2-40B4-BE49-F238E27FC236}">
                  <a16:creationId xmlns:a16="http://schemas.microsoft.com/office/drawing/2014/main" id="{EBE31FC0-D847-4E44-8444-216805069836}"/>
                </a:ext>
              </a:extLst>
            </p:cNvPr>
            <p:cNvSpPr>
              <a:spLocks/>
            </p:cNvSpPr>
            <p:nvPr/>
          </p:nvSpPr>
          <p:spPr bwMode="auto">
            <a:xfrm>
              <a:off x="11917363" y="2574926"/>
              <a:ext cx="12700" cy="14288"/>
            </a:xfrm>
            <a:custGeom>
              <a:avLst/>
              <a:gdLst>
                <a:gd name="T0" fmla="*/ 9 w 29"/>
                <a:gd name="T1" fmla="*/ 0 h 30"/>
                <a:gd name="T2" fmla="*/ 29 w 29"/>
                <a:gd name="T3" fmla="*/ 25 h 30"/>
                <a:gd name="T4" fmla="*/ 19 w 29"/>
                <a:gd name="T5" fmla="*/ 29 h 30"/>
                <a:gd name="T6" fmla="*/ 2 w 29"/>
                <a:gd name="T7" fmla="*/ 11 h 30"/>
                <a:gd name="T8" fmla="*/ 4 w 29"/>
                <a:gd name="T9" fmla="*/ 1 h 30"/>
                <a:gd name="T10" fmla="*/ 9 w 29"/>
                <a:gd name="T11" fmla="*/ 0 h 30"/>
              </a:gdLst>
              <a:ahLst/>
              <a:cxnLst>
                <a:cxn ang="0">
                  <a:pos x="T0" y="T1"/>
                </a:cxn>
                <a:cxn ang="0">
                  <a:pos x="T2" y="T3"/>
                </a:cxn>
                <a:cxn ang="0">
                  <a:pos x="T4" y="T5"/>
                </a:cxn>
                <a:cxn ang="0">
                  <a:pos x="T6" y="T7"/>
                </a:cxn>
                <a:cxn ang="0">
                  <a:pos x="T8" y="T9"/>
                </a:cxn>
                <a:cxn ang="0">
                  <a:pos x="T10" y="T11"/>
                </a:cxn>
              </a:cxnLst>
              <a:rect l="0" t="0" r="r" b="b"/>
              <a:pathLst>
                <a:path w="29" h="30">
                  <a:moveTo>
                    <a:pt x="9" y="0"/>
                  </a:moveTo>
                  <a:cubicBezTo>
                    <a:pt x="15" y="8"/>
                    <a:pt x="22" y="17"/>
                    <a:pt x="29" y="25"/>
                  </a:cubicBezTo>
                  <a:cubicBezTo>
                    <a:pt x="25" y="27"/>
                    <a:pt x="20" y="30"/>
                    <a:pt x="19" y="29"/>
                  </a:cubicBezTo>
                  <a:cubicBezTo>
                    <a:pt x="13" y="24"/>
                    <a:pt x="7" y="18"/>
                    <a:pt x="2" y="11"/>
                  </a:cubicBezTo>
                  <a:cubicBezTo>
                    <a:pt x="0" y="9"/>
                    <a:pt x="3" y="5"/>
                    <a:pt x="4" y="1"/>
                  </a:cubicBezTo>
                  <a:cubicBezTo>
                    <a:pt x="6" y="1"/>
                    <a:pt x="7" y="0"/>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5" name="Freeform 83484">
              <a:extLst>
                <a:ext uri="{FF2B5EF4-FFF2-40B4-BE49-F238E27FC236}">
                  <a16:creationId xmlns:a16="http://schemas.microsoft.com/office/drawing/2014/main" id="{EEB0F3BD-11BC-48E3-880E-C453F6585D6F}"/>
                </a:ext>
              </a:extLst>
            </p:cNvPr>
            <p:cNvSpPr>
              <a:spLocks/>
            </p:cNvSpPr>
            <p:nvPr/>
          </p:nvSpPr>
          <p:spPr bwMode="auto">
            <a:xfrm>
              <a:off x="11871325" y="2590801"/>
              <a:ext cx="12700" cy="14288"/>
            </a:xfrm>
            <a:custGeom>
              <a:avLst/>
              <a:gdLst>
                <a:gd name="T0" fmla="*/ 29 w 29"/>
                <a:gd name="T1" fmla="*/ 8 h 29"/>
                <a:gd name="T2" fmla="*/ 6 w 29"/>
                <a:gd name="T3" fmla="*/ 29 h 29"/>
                <a:gd name="T4" fmla="*/ 1 w 29"/>
                <a:gd name="T5" fmla="*/ 20 h 29"/>
                <a:gd name="T6" fmla="*/ 18 w 29"/>
                <a:gd name="T7" fmla="*/ 2 h 29"/>
                <a:gd name="T8" fmla="*/ 28 w 29"/>
                <a:gd name="T9" fmla="*/ 3 h 29"/>
                <a:gd name="T10" fmla="*/ 29 w 29"/>
                <a:gd name="T11" fmla="*/ 8 h 29"/>
              </a:gdLst>
              <a:ahLst/>
              <a:cxnLst>
                <a:cxn ang="0">
                  <a:pos x="T0" y="T1"/>
                </a:cxn>
                <a:cxn ang="0">
                  <a:pos x="T2" y="T3"/>
                </a:cxn>
                <a:cxn ang="0">
                  <a:pos x="T4" y="T5"/>
                </a:cxn>
                <a:cxn ang="0">
                  <a:pos x="T6" y="T7"/>
                </a:cxn>
                <a:cxn ang="0">
                  <a:pos x="T8" y="T9"/>
                </a:cxn>
                <a:cxn ang="0">
                  <a:pos x="T10" y="T11"/>
                </a:cxn>
              </a:cxnLst>
              <a:rect l="0" t="0" r="r" b="b"/>
              <a:pathLst>
                <a:path w="29" h="29">
                  <a:moveTo>
                    <a:pt x="29" y="8"/>
                  </a:moveTo>
                  <a:cubicBezTo>
                    <a:pt x="22" y="15"/>
                    <a:pt x="14" y="22"/>
                    <a:pt x="6" y="29"/>
                  </a:cubicBezTo>
                  <a:cubicBezTo>
                    <a:pt x="4" y="26"/>
                    <a:pt x="0" y="21"/>
                    <a:pt x="1" y="20"/>
                  </a:cubicBezTo>
                  <a:cubicBezTo>
                    <a:pt x="6" y="13"/>
                    <a:pt x="12" y="7"/>
                    <a:pt x="18" y="2"/>
                  </a:cubicBezTo>
                  <a:cubicBezTo>
                    <a:pt x="20" y="0"/>
                    <a:pt x="25" y="3"/>
                    <a:pt x="28" y="3"/>
                  </a:cubicBezTo>
                  <a:cubicBezTo>
                    <a:pt x="29" y="5"/>
                    <a:pt x="29" y="6"/>
                    <a:pt x="29"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6" name="Freeform 83485">
              <a:extLst>
                <a:ext uri="{FF2B5EF4-FFF2-40B4-BE49-F238E27FC236}">
                  <a16:creationId xmlns:a16="http://schemas.microsoft.com/office/drawing/2014/main" id="{390996EA-DA23-44E9-9CC8-01B015E1B1CE}"/>
                </a:ext>
              </a:extLst>
            </p:cNvPr>
            <p:cNvSpPr>
              <a:spLocks/>
            </p:cNvSpPr>
            <p:nvPr/>
          </p:nvSpPr>
          <p:spPr bwMode="auto">
            <a:xfrm>
              <a:off x="11899900" y="2609851"/>
              <a:ext cx="15875" cy="9525"/>
            </a:xfrm>
            <a:custGeom>
              <a:avLst/>
              <a:gdLst>
                <a:gd name="T0" fmla="*/ 17 w 35"/>
                <a:gd name="T1" fmla="*/ 0 h 20"/>
                <a:gd name="T2" fmla="*/ 35 w 35"/>
                <a:gd name="T3" fmla="*/ 10 h 20"/>
                <a:gd name="T4" fmla="*/ 17 w 35"/>
                <a:gd name="T5" fmla="*/ 16 h 20"/>
                <a:gd name="T6" fmla="*/ 0 w 35"/>
                <a:gd name="T7" fmla="*/ 10 h 20"/>
                <a:gd name="T8" fmla="*/ 17 w 35"/>
                <a:gd name="T9" fmla="*/ 0 h 20"/>
              </a:gdLst>
              <a:ahLst/>
              <a:cxnLst>
                <a:cxn ang="0">
                  <a:pos x="T0" y="T1"/>
                </a:cxn>
                <a:cxn ang="0">
                  <a:pos x="T2" y="T3"/>
                </a:cxn>
                <a:cxn ang="0">
                  <a:pos x="T4" y="T5"/>
                </a:cxn>
                <a:cxn ang="0">
                  <a:pos x="T6" y="T7"/>
                </a:cxn>
                <a:cxn ang="0">
                  <a:pos x="T8" y="T9"/>
                </a:cxn>
              </a:cxnLst>
              <a:rect l="0" t="0" r="r" b="b"/>
              <a:pathLst>
                <a:path w="35" h="20">
                  <a:moveTo>
                    <a:pt x="17" y="0"/>
                  </a:moveTo>
                  <a:cubicBezTo>
                    <a:pt x="25" y="4"/>
                    <a:pt x="35" y="8"/>
                    <a:pt x="35" y="10"/>
                  </a:cubicBezTo>
                  <a:cubicBezTo>
                    <a:pt x="33" y="20"/>
                    <a:pt x="24" y="16"/>
                    <a:pt x="17" y="16"/>
                  </a:cubicBezTo>
                  <a:cubicBezTo>
                    <a:pt x="11" y="16"/>
                    <a:pt x="6" y="12"/>
                    <a:pt x="0" y="10"/>
                  </a:cubicBezTo>
                  <a:cubicBezTo>
                    <a:pt x="5" y="7"/>
                    <a:pt x="11" y="4"/>
                    <a:pt x="1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7" name="Freeform 83486">
              <a:extLst>
                <a:ext uri="{FF2B5EF4-FFF2-40B4-BE49-F238E27FC236}">
                  <a16:creationId xmlns:a16="http://schemas.microsoft.com/office/drawing/2014/main" id="{3C998E30-76B1-4177-A0C0-8846E1841AE9}"/>
                </a:ext>
              </a:extLst>
            </p:cNvPr>
            <p:cNvSpPr>
              <a:spLocks/>
            </p:cNvSpPr>
            <p:nvPr/>
          </p:nvSpPr>
          <p:spPr bwMode="auto">
            <a:xfrm>
              <a:off x="11876088" y="2609851"/>
              <a:ext cx="17463" cy="11113"/>
            </a:xfrm>
            <a:custGeom>
              <a:avLst/>
              <a:gdLst>
                <a:gd name="T0" fmla="*/ 19 w 36"/>
                <a:gd name="T1" fmla="*/ 0 h 21"/>
                <a:gd name="T2" fmla="*/ 36 w 36"/>
                <a:gd name="T3" fmla="*/ 10 h 21"/>
                <a:gd name="T4" fmla="*/ 19 w 36"/>
                <a:gd name="T5" fmla="*/ 16 h 21"/>
                <a:gd name="T6" fmla="*/ 1 w 36"/>
                <a:gd name="T7" fmla="*/ 10 h 21"/>
                <a:gd name="T8" fmla="*/ 19 w 36"/>
                <a:gd name="T9" fmla="*/ 0 h 21"/>
              </a:gdLst>
              <a:ahLst/>
              <a:cxnLst>
                <a:cxn ang="0">
                  <a:pos x="T0" y="T1"/>
                </a:cxn>
                <a:cxn ang="0">
                  <a:pos x="T2" y="T3"/>
                </a:cxn>
                <a:cxn ang="0">
                  <a:pos x="T4" y="T5"/>
                </a:cxn>
                <a:cxn ang="0">
                  <a:pos x="T6" y="T7"/>
                </a:cxn>
                <a:cxn ang="0">
                  <a:pos x="T8" y="T9"/>
                </a:cxn>
              </a:cxnLst>
              <a:rect l="0" t="0" r="r" b="b"/>
              <a:pathLst>
                <a:path w="36" h="21">
                  <a:moveTo>
                    <a:pt x="19" y="0"/>
                  </a:moveTo>
                  <a:cubicBezTo>
                    <a:pt x="26" y="4"/>
                    <a:pt x="36" y="7"/>
                    <a:pt x="36" y="10"/>
                  </a:cubicBezTo>
                  <a:cubicBezTo>
                    <a:pt x="34" y="20"/>
                    <a:pt x="25" y="16"/>
                    <a:pt x="19" y="16"/>
                  </a:cubicBezTo>
                  <a:cubicBezTo>
                    <a:pt x="12" y="16"/>
                    <a:pt x="2" y="21"/>
                    <a:pt x="1" y="10"/>
                  </a:cubicBezTo>
                  <a:cubicBezTo>
                    <a:pt x="0" y="8"/>
                    <a:pt x="12" y="4"/>
                    <a:pt x="1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8" name="Freeform 83487">
              <a:extLst>
                <a:ext uri="{FF2B5EF4-FFF2-40B4-BE49-F238E27FC236}">
                  <a16:creationId xmlns:a16="http://schemas.microsoft.com/office/drawing/2014/main" id="{517465ED-867E-4DF4-BF10-C5FC3E476A67}"/>
                </a:ext>
              </a:extLst>
            </p:cNvPr>
            <p:cNvSpPr>
              <a:spLocks/>
            </p:cNvSpPr>
            <p:nvPr/>
          </p:nvSpPr>
          <p:spPr bwMode="auto">
            <a:xfrm>
              <a:off x="11885613" y="2574926"/>
              <a:ext cx="14288" cy="14288"/>
            </a:xfrm>
            <a:custGeom>
              <a:avLst/>
              <a:gdLst>
                <a:gd name="T0" fmla="*/ 29 w 29"/>
                <a:gd name="T1" fmla="*/ 8 h 29"/>
                <a:gd name="T2" fmla="*/ 7 w 29"/>
                <a:gd name="T3" fmla="*/ 29 h 29"/>
                <a:gd name="T4" fmla="*/ 1 w 29"/>
                <a:gd name="T5" fmla="*/ 26 h 29"/>
                <a:gd name="T6" fmla="*/ 1 w 29"/>
                <a:gd name="T7" fmla="*/ 19 h 29"/>
                <a:gd name="T8" fmla="*/ 17 w 29"/>
                <a:gd name="T9" fmla="*/ 2 h 29"/>
                <a:gd name="T10" fmla="*/ 25 w 29"/>
                <a:gd name="T11" fmla="*/ 1 h 29"/>
                <a:gd name="T12" fmla="*/ 29 w 29"/>
                <a:gd name="T13" fmla="*/ 8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9" y="8"/>
                  </a:moveTo>
                  <a:cubicBezTo>
                    <a:pt x="22" y="15"/>
                    <a:pt x="15" y="22"/>
                    <a:pt x="7" y="29"/>
                  </a:cubicBezTo>
                  <a:cubicBezTo>
                    <a:pt x="6" y="29"/>
                    <a:pt x="2" y="28"/>
                    <a:pt x="1" y="26"/>
                  </a:cubicBezTo>
                  <a:cubicBezTo>
                    <a:pt x="0" y="24"/>
                    <a:pt x="0" y="20"/>
                    <a:pt x="1" y="19"/>
                  </a:cubicBezTo>
                  <a:cubicBezTo>
                    <a:pt x="6" y="13"/>
                    <a:pt x="11" y="7"/>
                    <a:pt x="17" y="2"/>
                  </a:cubicBezTo>
                  <a:cubicBezTo>
                    <a:pt x="19" y="0"/>
                    <a:pt x="22" y="0"/>
                    <a:pt x="25" y="1"/>
                  </a:cubicBezTo>
                  <a:cubicBezTo>
                    <a:pt x="26" y="1"/>
                    <a:pt x="27" y="4"/>
                    <a:pt x="29"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49" name="Freeform 83488">
              <a:extLst>
                <a:ext uri="{FF2B5EF4-FFF2-40B4-BE49-F238E27FC236}">
                  <a16:creationId xmlns:a16="http://schemas.microsoft.com/office/drawing/2014/main" id="{35E2AC78-DD6B-4F36-806B-800C46FA8700}"/>
                </a:ext>
              </a:extLst>
            </p:cNvPr>
            <p:cNvSpPr>
              <a:spLocks/>
            </p:cNvSpPr>
            <p:nvPr/>
          </p:nvSpPr>
          <p:spPr bwMode="auto">
            <a:xfrm>
              <a:off x="11858625" y="2608264"/>
              <a:ext cx="11113" cy="11113"/>
            </a:xfrm>
            <a:custGeom>
              <a:avLst/>
              <a:gdLst>
                <a:gd name="T0" fmla="*/ 11 w 24"/>
                <a:gd name="T1" fmla="*/ 26 h 26"/>
                <a:gd name="T2" fmla="*/ 0 w 24"/>
                <a:gd name="T3" fmla="*/ 15 h 26"/>
                <a:gd name="T4" fmla="*/ 14 w 24"/>
                <a:gd name="T5" fmla="*/ 0 h 26"/>
                <a:gd name="T6" fmla="*/ 24 w 24"/>
                <a:gd name="T7" fmla="*/ 16 h 26"/>
                <a:gd name="T8" fmla="*/ 11 w 24"/>
                <a:gd name="T9" fmla="*/ 26 h 26"/>
              </a:gdLst>
              <a:ahLst/>
              <a:cxnLst>
                <a:cxn ang="0">
                  <a:pos x="T0" y="T1"/>
                </a:cxn>
                <a:cxn ang="0">
                  <a:pos x="T2" y="T3"/>
                </a:cxn>
                <a:cxn ang="0">
                  <a:pos x="T4" y="T5"/>
                </a:cxn>
                <a:cxn ang="0">
                  <a:pos x="T6" y="T7"/>
                </a:cxn>
                <a:cxn ang="0">
                  <a:pos x="T8" y="T9"/>
                </a:cxn>
              </a:cxnLst>
              <a:rect l="0" t="0" r="r" b="b"/>
              <a:pathLst>
                <a:path w="24" h="26">
                  <a:moveTo>
                    <a:pt x="11" y="26"/>
                  </a:moveTo>
                  <a:cubicBezTo>
                    <a:pt x="6" y="21"/>
                    <a:pt x="3" y="18"/>
                    <a:pt x="0" y="15"/>
                  </a:cubicBezTo>
                  <a:cubicBezTo>
                    <a:pt x="5" y="10"/>
                    <a:pt x="9" y="5"/>
                    <a:pt x="14" y="0"/>
                  </a:cubicBezTo>
                  <a:cubicBezTo>
                    <a:pt x="18" y="5"/>
                    <a:pt x="22" y="10"/>
                    <a:pt x="24" y="16"/>
                  </a:cubicBezTo>
                  <a:cubicBezTo>
                    <a:pt x="24" y="17"/>
                    <a:pt x="17" y="22"/>
                    <a:pt x="11"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0" name="Freeform 83489">
              <a:extLst>
                <a:ext uri="{FF2B5EF4-FFF2-40B4-BE49-F238E27FC236}">
                  <a16:creationId xmlns:a16="http://schemas.microsoft.com/office/drawing/2014/main" id="{7E30DCE1-CE1C-4ECC-9C4E-C4CAFEF4DDCA}"/>
                </a:ext>
              </a:extLst>
            </p:cNvPr>
            <p:cNvSpPr>
              <a:spLocks/>
            </p:cNvSpPr>
            <p:nvPr/>
          </p:nvSpPr>
          <p:spPr bwMode="auto">
            <a:xfrm>
              <a:off x="11931650" y="2590801"/>
              <a:ext cx="14288" cy="14288"/>
            </a:xfrm>
            <a:custGeom>
              <a:avLst/>
              <a:gdLst>
                <a:gd name="T0" fmla="*/ 2 w 31"/>
                <a:gd name="T1" fmla="*/ 4 h 30"/>
                <a:gd name="T2" fmla="*/ 11 w 31"/>
                <a:gd name="T3" fmla="*/ 1 h 30"/>
                <a:gd name="T4" fmla="*/ 30 w 31"/>
                <a:gd name="T5" fmla="*/ 20 h 30"/>
                <a:gd name="T6" fmla="*/ 29 w 31"/>
                <a:gd name="T7" fmla="*/ 27 h 30"/>
                <a:gd name="T8" fmla="*/ 23 w 31"/>
                <a:gd name="T9" fmla="*/ 29 h 30"/>
                <a:gd name="T10" fmla="*/ 0 w 31"/>
                <a:gd name="T11" fmla="*/ 9 h 30"/>
                <a:gd name="T12" fmla="*/ 2 w 31"/>
                <a:gd name="T13" fmla="*/ 4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 y="4"/>
                  </a:moveTo>
                  <a:cubicBezTo>
                    <a:pt x="5" y="3"/>
                    <a:pt x="10" y="0"/>
                    <a:pt x="11" y="1"/>
                  </a:cubicBezTo>
                  <a:cubicBezTo>
                    <a:pt x="18" y="7"/>
                    <a:pt x="24" y="14"/>
                    <a:pt x="30" y="20"/>
                  </a:cubicBezTo>
                  <a:cubicBezTo>
                    <a:pt x="31" y="22"/>
                    <a:pt x="30" y="25"/>
                    <a:pt x="29" y="27"/>
                  </a:cubicBezTo>
                  <a:cubicBezTo>
                    <a:pt x="28" y="28"/>
                    <a:pt x="24" y="30"/>
                    <a:pt x="23" y="29"/>
                  </a:cubicBezTo>
                  <a:cubicBezTo>
                    <a:pt x="15" y="23"/>
                    <a:pt x="8" y="16"/>
                    <a:pt x="0" y="9"/>
                  </a:cubicBezTo>
                  <a:cubicBezTo>
                    <a:pt x="1" y="8"/>
                    <a:pt x="1" y="6"/>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1" name="Freeform 83490">
              <a:extLst>
                <a:ext uri="{FF2B5EF4-FFF2-40B4-BE49-F238E27FC236}">
                  <a16:creationId xmlns:a16="http://schemas.microsoft.com/office/drawing/2014/main" id="{D090911F-08E8-457A-87DA-834FFE374382}"/>
                </a:ext>
              </a:extLst>
            </p:cNvPr>
            <p:cNvSpPr>
              <a:spLocks/>
            </p:cNvSpPr>
            <p:nvPr/>
          </p:nvSpPr>
          <p:spPr bwMode="auto">
            <a:xfrm>
              <a:off x="11923713" y="2609851"/>
              <a:ext cx="15875" cy="9525"/>
            </a:xfrm>
            <a:custGeom>
              <a:avLst/>
              <a:gdLst>
                <a:gd name="T0" fmla="*/ 17 w 35"/>
                <a:gd name="T1" fmla="*/ 21 h 21"/>
                <a:gd name="T2" fmla="*/ 0 w 35"/>
                <a:gd name="T3" fmla="*/ 11 h 21"/>
                <a:gd name="T4" fmla="*/ 17 w 35"/>
                <a:gd name="T5" fmla="*/ 5 h 21"/>
                <a:gd name="T6" fmla="*/ 35 w 35"/>
                <a:gd name="T7" fmla="*/ 11 h 21"/>
                <a:gd name="T8" fmla="*/ 17 w 35"/>
                <a:gd name="T9" fmla="*/ 21 h 21"/>
              </a:gdLst>
              <a:ahLst/>
              <a:cxnLst>
                <a:cxn ang="0">
                  <a:pos x="T0" y="T1"/>
                </a:cxn>
                <a:cxn ang="0">
                  <a:pos x="T2" y="T3"/>
                </a:cxn>
                <a:cxn ang="0">
                  <a:pos x="T4" y="T5"/>
                </a:cxn>
                <a:cxn ang="0">
                  <a:pos x="T6" y="T7"/>
                </a:cxn>
                <a:cxn ang="0">
                  <a:pos x="T8" y="T9"/>
                </a:cxn>
              </a:cxnLst>
              <a:rect l="0" t="0" r="r" b="b"/>
              <a:pathLst>
                <a:path w="35" h="21">
                  <a:moveTo>
                    <a:pt x="17" y="21"/>
                  </a:moveTo>
                  <a:cubicBezTo>
                    <a:pt x="10" y="17"/>
                    <a:pt x="0" y="14"/>
                    <a:pt x="0" y="11"/>
                  </a:cubicBezTo>
                  <a:cubicBezTo>
                    <a:pt x="1" y="0"/>
                    <a:pt x="11" y="5"/>
                    <a:pt x="17" y="5"/>
                  </a:cubicBezTo>
                  <a:cubicBezTo>
                    <a:pt x="23" y="5"/>
                    <a:pt x="33" y="0"/>
                    <a:pt x="35" y="11"/>
                  </a:cubicBezTo>
                  <a:cubicBezTo>
                    <a:pt x="35" y="13"/>
                    <a:pt x="24" y="17"/>
                    <a:pt x="17" y="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2" name="Freeform 83491">
              <a:extLst>
                <a:ext uri="{FF2B5EF4-FFF2-40B4-BE49-F238E27FC236}">
                  <a16:creationId xmlns:a16="http://schemas.microsoft.com/office/drawing/2014/main" id="{320BEFDA-C14A-48C3-A979-D5DBD08A58D0}"/>
                </a:ext>
              </a:extLst>
            </p:cNvPr>
            <p:cNvSpPr>
              <a:spLocks/>
            </p:cNvSpPr>
            <p:nvPr/>
          </p:nvSpPr>
          <p:spPr bwMode="auto">
            <a:xfrm>
              <a:off x="11945938" y="2608264"/>
              <a:ext cx="12700" cy="11113"/>
            </a:xfrm>
            <a:custGeom>
              <a:avLst/>
              <a:gdLst>
                <a:gd name="T0" fmla="*/ 12 w 25"/>
                <a:gd name="T1" fmla="*/ 26 h 26"/>
                <a:gd name="T2" fmla="*/ 0 w 25"/>
                <a:gd name="T3" fmla="*/ 15 h 26"/>
                <a:gd name="T4" fmla="*/ 10 w 25"/>
                <a:gd name="T5" fmla="*/ 0 h 26"/>
                <a:gd name="T6" fmla="*/ 25 w 25"/>
                <a:gd name="T7" fmla="*/ 16 h 26"/>
                <a:gd name="T8" fmla="*/ 12 w 25"/>
                <a:gd name="T9" fmla="*/ 26 h 26"/>
              </a:gdLst>
              <a:ahLst/>
              <a:cxnLst>
                <a:cxn ang="0">
                  <a:pos x="T0" y="T1"/>
                </a:cxn>
                <a:cxn ang="0">
                  <a:pos x="T2" y="T3"/>
                </a:cxn>
                <a:cxn ang="0">
                  <a:pos x="T4" y="T5"/>
                </a:cxn>
                <a:cxn ang="0">
                  <a:pos x="T6" y="T7"/>
                </a:cxn>
                <a:cxn ang="0">
                  <a:pos x="T8" y="T9"/>
                </a:cxn>
              </a:cxnLst>
              <a:rect l="0" t="0" r="r" b="b"/>
              <a:pathLst>
                <a:path w="25" h="26">
                  <a:moveTo>
                    <a:pt x="12" y="26"/>
                  </a:moveTo>
                  <a:cubicBezTo>
                    <a:pt x="7" y="21"/>
                    <a:pt x="0" y="17"/>
                    <a:pt x="0" y="15"/>
                  </a:cubicBezTo>
                  <a:cubicBezTo>
                    <a:pt x="2" y="10"/>
                    <a:pt x="7" y="5"/>
                    <a:pt x="10" y="0"/>
                  </a:cubicBezTo>
                  <a:cubicBezTo>
                    <a:pt x="15" y="6"/>
                    <a:pt x="20" y="11"/>
                    <a:pt x="25" y="16"/>
                  </a:cubicBezTo>
                  <a:cubicBezTo>
                    <a:pt x="21" y="19"/>
                    <a:pt x="17" y="22"/>
                    <a:pt x="12"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3" name="Freeform 83492">
              <a:extLst>
                <a:ext uri="{FF2B5EF4-FFF2-40B4-BE49-F238E27FC236}">
                  <a16:creationId xmlns:a16="http://schemas.microsoft.com/office/drawing/2014/main" id="{B144E8A6-FF8C-44F6-BB84-57A23D02FE12}"/>
                </a:ext>
              </a:extLst>
            </p:cNvPr>
            <p:cNvSpPr>
              <a:spLocks/>
            </p:cNvSpPr>
            <p:nvPr/>
          </p:nvSpPr>
          <p:spPr bwMode="auto">
            <a:xfrm>
              <a:off x="11939588" y="2635251"/>
              <a:ext cx="6350" cy="15875"/>
            </a:xfrm>
            <a:custGeom>
              <a:avLst/>
              <a:gdLst>
                <a:gd name="T0" fmla="*/ 1 w 15"/>
                <a:gd name="T1" fmla="*/ 17 h 33"/>
                <a:gd name="T2" fmla="*/ 1 w 15"/>
                <a:gd name="T3" fmla="*/ 11 h 33"/>
                <a:gd name="T4" fmla="*/ 8 w 15"/>
                <a:gd name="T5" fmla="*/ 0 h 33"/>
                <a:gd name="T6" fmla="*/ 14 w 15"/>
                <a:gd name="T7" fmla="*/ 10 h 33"/>
                <a:gd name="T8" fmla="*/ 14 w 15"/>
                <a:gd name="T9" fmla="*/ 26 h 33"/>
                <a:gd name="T10" fmla="*/ 8 w 15"/>
                <a:gd name="T11" fmla="*/ 33 h 33"/>
                <a:gd name="T12" fmla="*/ 1 w 15"/>
                <a:gd name="T13" fmla="*/ 25 h 33"/>
                <a:gd name="T14" fmla="*/ 1 w 15"/>
                <a:gd name="T15" fmla="*/ 1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3">
                  <a:moveTo>
                    <a:pt x="1" y="17"/>
                  </a:moveTo>
                  <a:cubicBezTo>
                    <a:pt x="1" y="15"/>
                    <a:pt x="0" y="12"/>
                    <a:pt x="1" y="11"/>
                  </a:cubicBezTo>
                  <a:cubicBezTo>
                    <a:pt x="3" y="7"/>
                    <a:pt x="6" y="3"/>
                    <a:pt x="8" y="0"/>
                  </a:cubicBezTo>
                  <a:cubicBezTo>
                    <a:pt x="10" y="3"/>
                    <a:pt x="13" y="6"/>
                    <a:pt x="14" y="10"/>
                  </a:cubicBezTo>
                  <a:cubicBezTo>
                    <a:pt x="15" y="15"/>
                    <a:pt x="15" y="20"/>
                    <a:pt x="14" y="26"/>
                  </a:cubicBezTo>
                  <a:cubicBezTo>
                    <a:pt x="13" y="28"/>
                    <a:pt x="10" y="31"/>
                    <a:pt x="8" y="33"/>
                  </a:cubicBezTo>
                  <a:cubicBezTo>
                    <a:pt x="5" y="30"/>
                    <a:pt x="3" y="28"/>
                    <a:pt x="1" y="25"/>
                  </a:cubicBezTo>
                  <a:cubicBezTo>
                    <a:pt x="0" y="23"/>
                    <a:pt x="1" y="19"/>
                    <a:pt x="1"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4" name="Freeform 83493">
              <a:extLst>
                <a:ext uri="{FF2B5EF4-FFF2-40B4-BE49-F238E27FC236}">
                  <a16:creationId xmlns:a16="http://schemas.microsoft.com/office/drawing/2014/main" id="{AC762445-F6A6-43D0-8D8B-23A6B176089B}"/>
                </a:ext>
              </a:extLst>
            </p:cNvPr>
            <p:cNvSpPr>
              <a:spLocks/>
            </p:cNvSpPr>
            <p:nvPr/>
          </p:nvSpPr>
          <p:spPr bwMode="auto">
            <a:xfrm>
              <a:off x="11887200" y="2662239"/>
              <a:ext cx="11113" cy="7938"/>
            </a:xfrm>
            <a:custGeom>
              <a:avLst/>
              <a:gdLst>
                <a:gd name="T0" fmla="*/ 12 w 24"/>
                <a:gd name="T1" fmla="*/ 16 h 16"/>
                <a:gd name="T2" fmla="*/ 0 w 24"/>
                <a:gd name="T3" fmla="*/ 7 h 16"/>
                <a:gd name="T4" fmla="*/ 13 w 24"/>
                <a:gd name="T5" fmla="*/ 0 h 16"/>
                <a:gd name="T6" fmla="*/ 24 w 24"/>
                <a:gd name="T7" fmla="*/ 7 h 16"/>
                <a:gd name="T8" fmla="*/ 12 w 24"/>
                <a:gd name="T9" fmla="*/ 16 h 16"/>
              </a:gdLst>
              <a:ahLst/>
              <a:cxnLst>
                <a:cxn ang="0">
                  <a:pos x="T0" y="T1"/>
                </a:cxn>
                <a:cxn ang="0">
                  <a:pos x="T2" y="T3"/>
                </a:cxn>
                <a:cxn ang="0">
                  <a:pos x="T4" y="T5"/>
                </a:cxn>
                <a:cxn ang="0">
                  <a:pos x="T6" y="T7"/>
                </a:cxn>
                <a:cxn ang="0">
                  <a:pos x="T8" y="T9"/>
                </a:cxn>
              </a:cxnLst>
              <a:rect l="0" t="0" r="r" b="b"/>
              <a:pathLst>
                <a:path w="24" h="16">
                  <a:moveTo>
                    <a:pt x="12" y="16"/>
                  </a:moveTo>
                  <a:cubicBezTo>
                    <a:pt x="7" y="12"/>
                    <a:pt x="3" y="9"/>
                    <a:pt x="0" y="7"/>
                  </a:cubicBezTo>
                  <a:cubicBezTo>
                    <a:pt x="4" y="4"/>
                    <a:pt x="8" y="0"/>
                    <a:pt x="13" y="0"/>
                  </a:cubicBezTo>
                  <a:cubicBezTo>
                    <a:pt x="16" y="0"/>
                    <a:pt x="20" y="4"/>
                    <a:pt x="24" y="7"/>
                  </a:cubicBezTo>
                  <a:cubicBezTo>
                    <a:pt x="21" y="9"/>
                    <a:pt x="17" y="12"/>
                    <a:pt x="1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5" name="Freeform 83494">
              <a:extLst>
                <a:ext uri="{FF2B5EF4-FFF2-40B4-BE49-F238E27FC236}">
                  <a16:creationId xmlns:a16="http://schemas.microsoft.com/office/drawing/2014/main" id="{2853D615-7504-4FB4-80D6-7E413FBC68D4}"/>
                </a:ext>
              </a:extLst>
            </p:cNvPr>
            <p:cNvSpPr>
              <a:spLocks/>
            </p:cNvSpPr>
            <p:nvPr/>
          </p:nvSpPr>
          <p:spPr bwMode="auto">
            <a:xfrm>
              <a:off x="11938000" y="2619376"/>
              <a:ext cx="7938" cy="11113"/>
            </a:xfrm>
            <a:custGeom>
              <a:avLst/>
              <a:gdLst>
                <a:gd name="T0" fmla="*/ 0 w 16"/>
                <a:gd name="T1" fmla="*/ 13 h 25"/>
                <a:gd name="T2" fmla="*/ 9 w 16"/>
                <a:gd name="T3" fmla="*/ 0 h 25"/>
                <a:gd name="T4" fmla="*/ 16 w 16"/>
                <a:gd name="T5" fmla="*/ 13 h 25"/>
                <a:gd name="T6" fmla="*/ 10 w 16"/>
                <a:gd name="T7" fmla="*/ 25 h 25"/>
                <a:gd name="T8" fmla="*/ 0 w 16"/>
                <a:gd name="T9" fmla="*/ 13 h 25"/>
              </a:gdLst>
              <a:ahLst/>
              <a:cxnLst>
                <a:cxn ang="0">
                  <a:pos x="T0" y="T1"/>
                </a:cxn>
                <a:cxn ang="0">
                  <a:pos x="T2" y="T3"/>
                </a:cxn>
                <a:cxn ang="0">
                  <a:pos x="T4" y="T5"/>
                </a:cxn>
                <a:cxn ang="0">
                  <a:pos x="T6" y="T7"/>
                </a:cxn>
                <a:cxn ang="0">
                  <a:pos x="T8" y="T9"/>
                </a:cxn>
              </a:cxnLst>
              <a:rect l="0" t="0" r="r" b="b"/>
              <a:pathLst>
                <a:path w="16" h="25">
                  <a:moveTo>
                    <a:pt x="0" y="13"/>
                  </a:moveTo>
                  <a:cubicBezTo>
                    <a:pt x="4" y="8"/>
                    <a:pt x="6" y="4"/>
                    <a:pt x="9" y="0"/>
                  </a:cubicBezTo>
                  <a:cubicBezTo>
                    <a:pt x="11" y="4"/>
                    <a:pt x="15" y="8"/>
                    <a:pt x="16" y="13"/>
                  </a:cubicBezTo>
                  <a:cubicBezTo>
                    <a:pt x="16" y="17"/>
                    <a:pt x="12" y="21"/>
                    <a:pt x="10" y="25"/>
                  </a:cubicBezTo>
                  <a:cubicBezTo>
                    <a:pt x="7" y="21"/>
                    <a:pt x="4" y="18"/>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6" name="Freeform 83495">
              <a:extLst>
                <a:ext uri="{FF2B5EF4-FFF2-40B4-BE49-F238E27FC236}">
                  <a16:creationId xmlns:a16="http://schemas.microsoft.com/office/drawing/2014/main" id="{55B78914-D3C8-4D5D-A20C-2553658F926C}"/>
                </a:ext>
              </a:extLst>
            </p:cNvPr>
            <p:cNvSpPr>
              <a:spLocks/>
            </p:cNvSpPr>
            <p:nvPr/>
          </p:nvSpPr>
          <p:spPr bwMode="auto">
            <a:xfrm>
              <a:off x="11609388" y="3022601"/>
              <a:ext cx="77788" cy="22225"/>
            </a:xfrm>
            <a:custGeom>
              <a:avLst/>
              <a:gdLst>
                <a:gd name="T0" fmla="*/ 163 w 163"/>
                <a:gd name="T1" fmla="*/ 48 h 48"/>
                <a:gd name="T2" fmla="*/ 0 w 163"/>
                <a:gd name="T3" fmla="*/ 48 h 48"/>
                <a:gd name="T4" fmla="*/ 74 w 163"/>
                <a:gd name="T5" fmla="*/ 1 h 48"/>
                <a:gd name="T6" fmla="*/ 83 w 163"/>
                <a:gd name="T7" fmla="*/ 2 h 48"/>
                <a:gd name="T8" fmla="*/ 163 w 163"/>
                <a:gd name="T9" fmla="*/ 48 h 48"/>
              </a:gdLst>
              <a:ahLst/>
              <a:cxnLst>
                <a:cxn ang="0">
                  <a:pos x="T0" y="T1"/>
                </a:cxn>
                <a:cxn ang="0">
                  <a:pos x="T2" y="T3"/>
                </a:cxn>
                <a:cxn ang="0">
                  <a:pos x="T4" y="T5"/>
                </a:cxn>
                <a:cxn ang="0">
                  <a:pos x="T6" y="T7"/>
                </a:cxn>
                <a:cxn ang="0">
                  <a:pos x="T8" y="T9"/>
                </a:cxn>
              </a:cxnLst>
              <a:rect l="0" t="0" r="r" b="b"/>
              <a:pathLst>
                <a:path w="163" h="48">
                  <a:moveTo>
                    <a:pt x="163" y="48"/>
                  </a:moveTo>
                  <a:cubicBezTo>
                    <a:pt x="107" y="48"/>
                    <a:pt x="55" y="48"/>
                    <a:pt x="0" y="48"/>
                  </a:cubicBezTo>
                  <a:cubicBezTo>
                    <a:pt x="26" y="31"/>
                    <a:pt x="50" y="16"/>
                    <a:pt x="74" y="1"/>
                  </a:cubicBezTo>
                  <a:cubicBezTo>
                    <a:pt x="76" y="0"/>
                    <a:pt x="81" y="1"/>
                    <a:pt x="83" y="2"/>
                  </a:cubicBezTo>
                  <a:cubicBezTo>
                    <a:pt x="109" y="17"/>
                    <a:pt x="134" y="32"/>
                    <a:pt x="163"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7" name="Freeform 83496">
              <a:extLst>
                <a:ext uri="{FF2B5EF4-FFF2-40B4-BE49-F238E27FC236}">
                  <a16:creationId xmlns:a16="http://schemas.microsoft.com/office/drawing/2014/main" id="{FCC5535E-6442-4E82-81EE-BF1D5F6C8D8D}"/>
                </a:ext>
              </a:extLst>
            </p:cNvPr>
            <p:cNvSpPr>
              <a:spLocks/>
            </p:cNvSpPr>
            <p:nvPr/>
          </p:nvSpPr>
          <p:spPr bwMode="auto">
            <a:xfrm>
              <a:off x="11579225" y="3140076"/>
              <a:ext cx="139700" cy="6350"/>
            </a:xfrm>
            <a:custGeom>
              <a:avLst/>
              <a:gdLst>
                <a:gd name="T0" fmla="*/ 288 w 291"/>
                <a:gd name="T1" fmla="*/ 0 h 12"/>
                <a:gd name="T2" fmla="*/ 280 w 291"/>
                <a:gd name="T3" fmla="*/ 12 h 12"/>
                <a:gd name="T4" fmla="*/ 11 w 291"/>
                <a:gd name="T5" fmla="*/ 12 h 12"/>
                <a:gd name="T6" fmla="*/ 2 w 291"/>
                <a:gd name="T7" fmla="*/ 0 h 12"/>
                <a:gd name="T8" fmla="*/ 288 w 291"/>
                <a:gd name="T9" fmla="*/ 0 h 12"/>
              </a:gdLst>
              <a:ahLst/>
              <a:cxnLst>
                <a:cxn ang="0">
                  <a:pos x="T0" y="T1"/>
                </a:cxn>
                <a:cxn ang="0">
                  <a:pos x="T2" y="T3"/>
                </a:cxn>
                <a:cxn ang="0">
                  <a:pos x="T4" y="T5"/>
                </a:cxn>
                <a:cxn ang="0">
                  <a:pos x="T6" y="T7"/>
                </a:cxn>
                <a:cxn ang="0">
                  <a:pos x="T8" y="T9"/>
                </a:cxn>
              </a:cxnLst>
              <a:rect l="0" t="0" r="r" b="b"/>
              <a:pathLst>
                <a:path w="291" h="12">
                  <a:moveTo>
                    <a:pt x="288" y="0"/>
                  </a:moveTo>
                  <a:cubicBezTo>
                    <a:pt x="291" y="8"/>
                    <a:pt x="289" y="12"/>
                    <a:pt x="280" y="12"/>
                  </a:cubicBezTo>
                  <a:cubicBezTo>
                    <a:pt x="190" y="12"/>
                    <a:pt x="100" y="12"/>
                    <a:pt x="11" y="12"/>
                  </a:cubicBezTo>
                  <a:cubicBezTo>
                    <a:pt x="1" y="12"/>
                    <a:pt x="0" y="8"/>
                    <a:pt x="2" y="0"/>
                  </a:cubicBezTo>
                  <a:cubicBezTo>
                    <a:pt x="97" y="0"/>
                    <a:pt x="192" y="0"/>
                    <a:pt x="2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8" name="Freeform 83497">
              <a:extLst>
                <a:ext uri="{FF2B5EF4-FFF2-40B4-BE49-F238E27FC236}">
                  <a16:creationId xmlns:a16="http://schemas.microsoft.com/office/drawing/2014/main" id="{CA1001AD-80E2-4BF6-803E-1C620ED0E4A7}"/>
                </a:ext>
              </a:extLst>
            </p:cNvPr>
            <p:cNvSpPr>
              <a:spLocks/>
            </p:cNvSpPr>
            <p:nvPr/>
          </p:nvSpPr>
          <p:spPr bwMode="auto">
            <a:xfrm>
              <a:off x="11587163" y="3128964"/>
              <a:ext cx="123825" cy="4763"/>
            </a:xfrm>
            <a:custGeom>
              <a:avLst/>
              <a:gdLst>
                <a:gd name="T0" fmla="*/ 0 w 260"/>
                <a:gd name="T1" fmla="*/ 11 h 11"/>
                <a:gd name="T2" fmla="*/ 0 w 260"/>
                <a:gd name="T3" fmla="*/ 0 h 11"/>
                <a:gd name="T4" fmla="*/ 260 w 260"/>
                <a:gd name="T5" fmla="*/ 0 h 11"/>
                <a:gd name="T6" fmla="*/ 260 w 260"/>
                <a:gd name="T7" fmla="*/ 11 h 11"/>
                <a:gd name="T8" fmla="*/ 0 w 260"/>
                <a:gd name="T9" fmla="*/ 11 h 11"/>
              </a:gdLst>
              <a:ahLst/>
              <a:cxnLst>
                <a:cxn ang="0">
                  <a:pos x="T0" y="T1"/>
                </a:cxn>
                <a:cxn ang="0">
                  <a:pos x="T2" y="T3"/>
                </a:cxn>
                <a:cxn ang="0">
                  <a:pos x="T4" y="T5"/>
                </a:cxn>
                <a:cxn ang="0">
                  <a:pos x="T6" y="T7"/>
                </a:cxn>
                <a:cxn ang="0">
                  <a:pos x="T8" y="T9"/>
                </a:cxn>
              </a:cxnLst>
              <a:rect l="0" t="0" r="r" b="b"/>
              <a:pathLst>
                <a:path w="260" h="11">
                  <a:moveTo>
                    <a:pt x="0" y="11"/>
                  </a:moveTo>
                  <a:cubicBezTo>
                    <a:pt x="0" y="7"/>
                    <a:pt x="0" y="4"/>
                    <a:pt x="0" y="0"/>
                  </a:cubicBezTo>
                  <a:cubicBezTo>
                    <a:pt x="87" y="0"/>
                    <a:pt x="173" y="0"/>
                    <a:pt x="260" y="0"/>
                  </a:cubicBezTo>
                  <a:cubicBezTo>
                    <a:pt x="260" y="3"/>
                    <a:pt x="260" y="7"/>
                    <a:pt x="260" y="11"/>
                  </a:cubicBezTo>
                  <a:cubicBezTo>
                    <a:pt x="174" y="11"/>
                    <a:pt x="88" y="11"/>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59" name="Freeform 83498">
              <a:extLst>
                <a:ext uri="{FF2B5EF4-FFF2-40B4-BE49-F238E27FC236}">
                  <a16:creationId xmlns:a16="http://schemas.microsoft.com/office/drawing/2014/main" id="{E82A0C96-9AD4-42BE-8C73-80870CC4FCF6}"/>
                </a:ext>
              </a:extLst>
            </p:cNvPr>
            <p:cNvSpPr>
              <a:spLocks/>
            </p:cNvSpPr>
            <p:nvPr/>
          </p:nvSpPr>
          <p:spPr bwMode="auto">
            <a:xfrm>
              <a:off x="11612563" y="3065464"/>
              <a:ext cx="11113" cy="55563"/>
            </a:xfrm>
            <a:custGeom>
              <a:avLst/>
              <a:gdLst>
                <a:gd name="T0" fmla="*/ 25 w 25"/>
                <a:gd name="T1" fmla="*/ 118 h 118"/>
                <a:gd name="T2" fmla="*/ 0 w 25"/>
                <a:gd name="T3" fmla="*/ 118 h 118"/>
                <a:gd name="T4" fmla="*/ 0 w 25"/>
                <a:gd name="T5" fmla="*/ 2 h 118"/>
                <a:gd name="T6" fmla="*/ 3 w 25"/>
                <a:gd name="T7" fmla="*/ 1 h 118"/>
                <a:gd name="T8" fmla="*/ 25 w 25"/>
                <a:gd name="T9" fmla="*/ 22 h 118"/>
                <a:gd name="T10" fmla="*/ 25 w 25"/>
                <a:gd name="T11" fmla="*/ 118 h 118"/>
              </a:gdLst>
              <a:ahLst/>
              <a:cxnLst>
                <a:cxn ang="0">
                  <a:pos x="T0" y="T1"/>
                </a:cxn>
                <a:cxn ang="0">
                  <a:pos x="T2" y="T3"/>
                </a:cxn>
                <a:cxn ang="0">
                  <a:pos x="T4" y="T5"/>
                </a:cxn>
                <a:cxn ang="0">
                  <a:pos x="T6" y="T7"/>
                </a:cxn>
                <a:cxn ang="0">
                  <a:pos x="T8" y="T9"/>
                </a:cxn>
                <a:cxn ang="0">
                  <a:pos x="T10" y="T11"/>
                </a:cxn>
              </a:cxnLst>
              <a:rect l="0" t="0" r="r" b="b"/>
              <a:pathLst>
                <a:path w="25" h="118">
                  <a:moveTo>
                    <a:pt x="25" y="118"/>
                  </a:moveTo>
                  <a:cubicBezTo>
                    <a:pt x="16" y="118"/>
                    <a:pt x="8" y="118"/>
                    <a:pt x="0" y="118"/>
                  </a:cubicBezTo>
                  <a:cubicBezTo>
                    <a:pt x="0" y="79"/>
                    <a:pt x="0" y="41"/>
                    <a:pt x="0" y="2"/>
                  </a:cubicBezTo>
                  <a:cubicBezTo>
                    <a:pt x="0" y="2"/>
                    <a:pt x="2" y="1"/>
                    <a:pt x="3" y="1"/>
                  </a:cubicBezTo>
                  <a:cubicBezTo>
                    <a:pt x="25" y="0"/>
                    <a:pt x="25" y="0"/>
                    <a:pt x="25" y="22"/>
                  </a:cubicBezTo>
                  <a:cubicBezTo>
                    <a:pt x="25" y="53"/>
                    <a:pt x="25" y="85"/>
                    <a:pt x="25" y="1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0" name="Freeform 83499">
              <a:extLst>
                <a:ext uri="{FF2B5EF4-FFF2-40B4-BE49-F238E27FC236}">
                  <a16:creationId xmlns:a16="http://schemas.microsoft.com/office/drawing/2014/main" id="{51B51CF1-B1A9-43DB-8FDD-0964389E788C}"/>
                </a:ext>
              </a:extLst>
            </p:cNvPr>
            <p:cNvSpPr>
              <a:spLocks/>
            </p:cNvSpPr>
            <p:nvPr/>
          </p:nvSpPr>
          <p:spPr bwMode="auto">
            <a:xfrm>
              <a:off x="11674475" y="3063876"/>
              <a:ext cx="11113" cy="57150"/>
            </a:xfrm>
            <a:custGeom>
              <a:avLst/>
              <a:gdLst>
                <a:gd name="T0" fmla="*/ 26 w 26"/>
                <a:gd name="T1" fmla="*/ 119 h 119"/>
                <a:gd name="T2" fmla="*/ 1 w 26"/>
                <a:gd name="T3" fmla="*/ 119 h 119"/>
                <a:gd name="T4" fmla="*/ 1 w 26"/>
                <a:gd name="T5" fmla="*/ 97 h 119"/>
                <a:gd name="T6" fmla="*/ 0 w 26"/>
                <a:gd name="T7" fmla="*/ 17 h 119"/>
                <a:gd name="T8" fmla="*/ 16 w 26"/>
                <a:gd name="T9" fmla="*/ 2 h 119"/>
                <a:gd name="T10" fmla="*/ 26 w 26"/>
                <a:gd name="T11" fmla="*/ 2 h 119"/>
                <a:gd name="T12" fmla="*/ 26 w 2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6" h="119">
                  <a:moveTo>
                    <a:pt x="26" y="119"/>
                  </a:moveTo>
                  <a:cubicBezTo>
                    <a:pt x="17" y="119"/>
                    <a:pt x="10" y="119"/>
                    <a:pt x="1" y="119"/>
                  </a:cubicBezTo>
                  <a:cubicBezTo>
                    <a:pt x="1" y="111"/>
                    <a:pt x="1" y="104"/>
                    <a:pt x="1" y="97"/>
                  </a:cubicBezTo>
                  <a:cubicBezTo>
                    <a:pt x="0" y="70"/>
                    <a:pt x="1" y="44"/>
                    <a:pt x="0" y="17"/>
                  </a:cubicBezTo>
                  <a:cubicBezTo>
                    <a:pt x="0" y="5"/>
                    <a:pt x="3" y="0"/>
                    <a:pt x="16" y="2"/>
                  </a:cubicBezTo>
                  <a:cubicBezTo>
                    <a:pt x="19" y="2"/>
                    <a:pt x="22" y="2"/>
                    <a:pt x="26" y="2"/>
                  </a:cubicBezTo>
                  <a:cubicBezTo>
                    <a:pt x="26" y="41"/>
                    <a:pt x="26" y="79"/>
                    <a:pt x="26"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1" name="Freeform 83500">
              <a:extLst>
                <a:ext uri="{FF2B5EF4-FFF2-40B4-BE49-F238E27FC236}">
                  <a16:creationId xmlns:a16="http://schemas.microsoft.com/office/drawing/2014/main" id="{38C23481-BAEC-447F-9E61-332F40B9A0BD}"/>
                </a:ext>
              </a:extLst>
            </p:cNvPr>
            <p:cNvSpPr>
              <a:spLocks/>
            </p:cNvSpPr>
            <p:nvPr/>
          </p:nvSpPr>
          <p:spPr bwMode="auto">
            <a:xfrm>
              <a:off x="11591925" y="3052764"/>
              <a:ext cx="112713" cy="6350"/>
            </a:xfrm>
            <a:custGeom>
              <a:avLst/>
              <a:gdLst>
                <a:gd name="T0" fmla="*/ 235 w 235"/>
                <a:gd name="T1" fmla="*/ 0 h 11"/>
                <a:gd name="T2" fmla="*/ 235 w 235"/>
                <a:gd name="T3" fmla="*/ 11 h 11"/>
                <a:gd name="T4" fmla="*/ 2 w 235"/>
                <a:gd name="T5" fmla="*/ 11 h 11"/>
                <a:gd name="T6" fmla="*/ 0 w 235"/>
                <a:gd name="T7" fmla="*/ 0 h 11"/>
                <a:gd name="T8" fmla="*/ 235 w 235"/>
                <a:gd name="T9" fmla="*/ 0 h 11"/>
              </a:gdLst>
              <a:ahLst/>
              <a:cxnLst>
                <a:cxn ang="0">
                  <a:pos x="T0" y="T1"/>
                </a:cxn>
                <a:cxn ang="0">
                  <a:pos x="T2" y="T3"/>
                </a:cxn>
                <a:cxn ang="0">
                  <a:pos x="T4" y="T5"/>
                </a:cxn>
                <a:cxn ang="0">
                  <a:pos x="T6" y="T7"/>
                </a:cxn>
                <a:cxn ang="0">
                  <a:pos x="T8" y="T9"/>
                </a:cxn>
              </a:cxnLst>
              <a:rect l="0" t="0" r="r" b="b"/>
              <a:pathLst>
                <a:path w="235" h="11">
                  <a:moveTo>
                    <a:pt x="235" y="0"/>
                  </a:moveTo>
                  <a:cubicBezTo>
                    <a:pt x="235" y="4"/>
                    <a:pt x="235" y="7"/>
                    <a:pt x="235" y="11"/>
                  </a:cubicBezTo>
                  <a:cubicBezTo>
                    <a:pt x="158" y="11"/>
                    <a:pt x="80" y="11"/>
                    <a:pt x="2" y="11"/>
                  </a:cubicBezTo>
                  <a:cubicBezTo>
                    <a:pt x="1" y="8"/>
                    <a:pt x="1" y="5"/>
                    <a:pt x="0" y="0"/>
                  </a:cubicBezTo>
                  <a:cubicBezTo>
                    <a:pt x="79" y="0"/>
                    <a:pt x="157" y="0"/>
                    <a:pt x="23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2" name="Freeform 83501">
              <a:extLst>
                <a:ext uri="{FF2B5EF4-FFF2-40B4-BE49-F238E27FC236}">
                  <a16:creationId xmlns:a16="http://schemas.microsoft.com/office/drawing/2014/main" id="{DC411432-38DA-401D-A831-2A7CDFC9957C}"/>
                </a:ext>
              </a:extLst>
            </p:cNvPr>
            <p:cNvSpPr>
              <a:spLocks/>
            </p:cNvSpPr>
            <p:nvPr/>
          </p:nvSpPr>
          <p:spPr bwMode="auto">
            <a:xfrm>
              <a:off x="11644313" y="3065464"/>
              <a:ext cx="11113" cy="55563"/>
            </a:xfrm>
            <a:custGeom>
              <a:avLst/>
              <a:gdLst>
                <a:gd name="T0" fmla="*/ 23 w 23"/>
                <a:gd name="T1" fmla="*/ 116 h 116"/>
                <a:gd name="T2" fmla="*/ 0 w 23"/>
                <a:gd name="T3" fmla="*/ 116 h 116"/>
                <a:gd name="T4" fmla="*/ 0 w 23"/>
                <a:gd name="T5" fmla="*/ 0 h 116"/>
                <a:gd name="T6" fmla="*/ 23 w 23"/>
                <a:gd name="T7" fmla="*/ 0 h 116"/>
                <a:gd name="T8" fmla="*/ 23 w 23"/>
                <a:gd name="T9" fmla="*/ 116 h 116"/>
              </a:gdLst>
              <a:ahLst/>
              <a:cxnLst>
                <a:cxn ang="0">
                  <a:pos x="T0" y="T1"/>
                </a:cxn>
                <a:cxn ang="0">
                  <a:pos x="T2" y="T3"/>
                </a:cxn>
                <a:cxn ang="0">
                  <a:pos x="T4" y="T5"/>
                </a:cxn>
                <a:cxn ang="0">
                  <a:pos x="T6" y="T7"/>
                </a:cxn>
                <a:cxn ang="0">
                  <a:pos x="T8" y="T9"/>
                </a:cxn>
              </a:cxnLst>
              <a:rect l="0" t="0" r="r" b="b"/>
              <a:pathLst>
                <a:path w="23" h="116">
                  <a:moveTo>
                    <a:pt x="23" y="116"/>
                  </a:moveTo>
                  <a:cubicBezTo>
                    <a:pt x="15" y="116"/>
                    <a:pt x="8" y="116"/>
                    <a:pt x="0" y="116"/>
                  </a:cubicBezTo>
                  <a:cubicBezTo>
                    <a:pt x="0" y="78"/>
                    <a:pt x="0" y="40"/>
                    <a:pt x="0" y="0"/>
                  </a:cubicBezTo>
                  <a:cubicBezTo>
                    <a:pt x="7" y="0"/>
                    <a:pt x="15" y="0"/>
                    <a:pt x="23" y="0"/>
                  </a:cubicBezTo>
                  <a:cubicBezTo>
                    <a:pt x="23" y="39"/>
                    <a:pt x="23" y="77"/>
                    <a:pt x="23"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3" name="Freeform 83502">
              <a:extLst>
                <a:ext uri="{FF2B5EF4-FFF2-40B4-BE49-F238E27FC236}">
                  <a16:creationId xmlns:a16="http://schemas.microsoft.com/office/drawing/2014/main" id="{3B6A24D5-364C-42AE-B000-181769110D72}"/>
                </a:ext>
              </a:extLst>
            </p:cNvPr>
            <p:cNvSpPr>
              <a:spLocks/>
            </p:cNvSpPr>
            <p:nvPr/>
          </p:nvSpPr>
          <p:spPr bwMode="auto">
            <a:xfrm>
              <a:off x="11590338" y="3009901"/>
              <a:ext cx="115888" cy="36513"/>
            </a:xfrm>
            <a:custGeom>
              <a:avLst/>
              <a:gdLst>
                <a:gd name="T0" fmla="*/ 0 w 243"/>
                <a:gd name="T1" fmla="*/ 73 h 77"/>
                <a:gd name="T2" fmla="*/ 84 w 243"/>
                <a:gd name="T3" fmla="*/ 18 h 77"/>
                <a:gd name="T4" fmla="*/ 149 w 243"/>
                <a:gd name="T5" fmla="*/ 17 h 77"/>
                <a:gd name="T6" fmla="*/ 243 w 243"/>
                <a:gd name="T7" fmla="*/ 72 h 77"/>
                <a:gd name="T8" fmla="*/ 242 w 243"/>
                <a:gd name="T9" fmla="*/ 76 h 77"/>
                <a:gd name="T10" fmla="*/ 220 w 243"/>
                <a:gd name="T11" fmla="*/ 70 h 77"/>
                <a:gd name="T12" fmla="*/ 126 w 243"/>
                <a:gd name="T13" fmla="*/ 15 h 77"/>
                <a:gd name="T14" fmla="*/ 105 w 243"/>
                <a:gd name="T15" fmla="*/ 15 h 77"/>
                <a:gd name="T16" fmla="*/ 21 w 243"/>
                <a:gd name="T17" fmla="*/ 69 h 77"/>
                <a:gd name="T18" fmla="*/ 1 w 243"/>
                <a:gd name="T19" fmla="*/ 77 h 77"/>
                <a:gd name="T20" fmla="*/ 0 w 243"/>
                <a:gd name="T21"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77">
                  <a:moveTo>
                    <a:pt x="0" y="73"/>
                  </a:moveTo>
                  <a:cubicBezTo>
                    <a:pt x="28" y="55"/>
                    <a:pt x="58" y="38"/>
                    <a:pt x="84" y="18"/>
                  </a:cubicBezTo>
                  <a:cubicBezTo>
                    <a:pt x="107" y="0"/>
                    <a:pt x="125" y="0"/>
                    <a:pt x="149" y="17"/>
                  </a:cubicBezTo>
                  <a:cubicBezTo>
                    <a:pt x="179" y="38"/>
                    <a:pt x="211" y="54"/>
                    <a:pt x="243" y="72"/>
                  </a:cubicBezTo>
                  <a:cubicBezTo>
                    <a:pt x="242" y="74"/>
                    <a:pt x="242" y="75"/>
                    <a:pt x="242" y="76"/>
                  </a:cubicBezTo>
                  <a:cubicBezTo>
                    <a:pt x="234" y="74"/>
                    <a:pt x="227" y="73"/>
                    <a:pt x="220" y="70"/>
                  </a:cubicBezTo>
                  <a:cubicBezTo>
                    <a:pt x="189" y="52"/>
                    <a:pt x="158" y="34"/>
                    <a:pt x="126" y="15"/>
                  </a:cubicBezTo>
                  <a:cubicBezTo>
                    <a:pt x="119" y="11"/>
                    <a:pt x="113" y="10"/>
                    <a:pt x="105" y="15"/>
                  </a:cubicBezTo>
                  <a:cubicBezTo>
                    <a:pt x="78" y="34"/>
                    <a:pt x="49" y="52"/>
                    <a:pt x="21" y="69"/>
                  </a:cubicBezTo>
                  <a:cubicBezTo>
                    <a:pt x="15" y="73"/>
                    <a:pt x="8" y="74"/>
                    <a:pt x="1" y="77"/>
                  </a:cubicBezTo>
                  <a:cubicBezTo>
                    <a:pt x="1" y="75"/>
                    <a:pt x="0" y="74"/>
                    <a:pt x="0"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4" name="Freeform 83503">
              <a:extLst>
                <a:ext uri="{FF2B5EF4-FFF2-40B4-BE49-F238E27FC236}">
                  <a16:creationId xmlns:a16="http://schemas.microsoft.com/office/drawing/2014/main" id="{492D4352-7387-4732-A1C9-951BDDCF591A}"/>
                </a:ext>
              </a:extLst>
            </p:cNvPr>
            <p:cNvSpPr>
              <a:spLocks/>
            </p:cNvSpPr>
            <p:nvPr/>
          </p:nvSpPr>
          <p:spPr bwMode="auto">
            <a:xfrm>
              <a:off x="11693525" y="3063876"/>
              <a:ext cx="6350" cy="57150"/>
            </a:xfrm>
            <a:custGeom>
              <a:avLst/>
              <a:gdLst>
                <a:gd name="T0" fmla="*/ 0 w 13"/>
                <a:gd name="T1" fmla="*/ 119 h 119"/>
                <a:gd name="T2" fmla="*/ 0 w 13"/>
                <a:gd name="T3" fmla="*/ 4 h 119"/>
                <a:gd name="T4" fmla="*/ 13 w 13"/>
                <a:gd name="T5" fmla="*/ 10 h 119"/>
                <a:gd name="T6" fmla="*/ 13 w 13"/>
                <a:gd name="T7" fmla="*/ 118 h 119"/>
                <a:gd name="T8" fmla="*/ 0 w 13"/>
                <a:gd name="T9" fmla="*/ 119 h 119"/>
              </a:gdLst>
              <a:ahLst/>
              <a:cxnLst>
                <a:cxn ang="0">
                  <a:pos x="T0" y="T1"/>
                </a:cxn>
                <a:cxn ang="0">
                  <a:pos x="T2" y="T3"/>
                </a:cxn>
                <a:cxn ang="0">
                  <a:pos x="T4" y="T5"/>
                </a:cxn>
                <a:cxn ang="0">
                  <a:pos x="T6" y="T7"/>
                </a:cxn>
                <a:cxn ang="0">
                  <a:pos x="T8" y="T9"/>
                </a:cxn>
              </a:cxnLst>
              <a:rect l="0" t="0" r="r" b="b"/>
              <a:pathLst>
                <a:path w="13" h="119">
                  <a:moveTo>
                    <a:pt x="0" y="119"/>
                  </a:moveTo>
                  <a:cubicBezTo>
                    <a:pt x="0" y="79"/>
                    <a:pt x="0" y="42"/>
                    <a:pt x="0" y="4"/>
                  </a:cubicBezTo>
                  <a:cubicBezTo>
                    <a:pt x="6" y="3"/>
                    <a:pt x="13" y="0"/>
                    <a:pt x="13" y="10"/>
                  </a:cubicBezTo>
                  <a:cubicBezTo>
                    <a:pt x="13" y="45"/>
                    <a:pt x="13" y="81"/>
                    <a:pt x="13" y="118"/>
                  </a:cubicBezTo>
                  <a:cubicBezTo>
                    <a:pt x="8" y="118"/>
                    <a:pt x="5" y="118"/>
                    <a:pt x="0"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5" name="Freeform 83504">
              <a:extLst>
                <a:ext uri="{FF2B5EF4-FFF2-40B4-BE49-F238E27FC236}">
                  <a16:creationId xmlns:a16="http://schemas.microsoft.com/office/drawing/2014/main" id="{653E6A86-437F-4AA4-B74F-987BFB59D434}"/>
                </a:ext>
              </a:extLst>
            </p:cNvPr>
            <p:cNvSpPr>
              <a:spLocks/>
            </p:cNvSpPr>
            <p:nvPr/>
          </p:nvSpPr>
          <p:spPr bwMode="auto">
            <a:xfrm>
              <a:off x="11599863" y="3065464"/>
              <a:ext cx="4763" cy="55563"/>
            </a:xfrm>
            <a:custGeom>
              <a:avLst/>
              <a:gdLst>
                <a:gd name="T0" fmla="*/ 12 w 12"/>
                <a:gd name="T1" fmla="*/ 114 h 114"/>
                <a:gd name="T2" fmla="*/ 0 w 12"/>
                <a:gd name="T3" fmla="*/ 114 h 114"/>
                <a:gd name="T4" fmla="*/ 0 w 12"/>
                <a:gd name="T5" fmla="*/ 0 h 114"/>
                <a:gd name="T6" fmla="*/ 12 w 12"/>
                <a:gd name="T7" fmla="*/ 0 h 114"/>
                <a:gd name="T8" fmla="*/ 12 w 12"/>
                <a:gd name="T9" fmla="*/ 114 h 114"/>
              </a:gdLst>
              <a:ahLst/>
              <a:cxnLst>
                <a:cxn ang="0">
                  <a:pos x="T0" y="T1"/>
                </a:cxn>
                <a:cxn ang="0">
                  <a:pos x="T2" y="T3"/>
                </a:cxn>
                <a:cxn ang="0">
                  <a:pos x="T4" y="T5"/>
                </a:cxn>
                <a:cxn ang="0">
                  <a:pos x="T6" y="T7"/>
                </a:cxn>
                <a:cxn ang="0">
                  <a:pos x="T8" y="T9"/>
                </a:cxn>
              </a:cxnLst>
              <a:rect l="0" t="0" r="r" b="b"/>
              <a:pathLst>
                <a:path w="12" h="114">
                  <a:moveTo>
                    <a:pt x="12" y="114"/>
                  </a:moveTo>
                  <a:cubicBezTo>
                    <a:pt x="8" y="114"/>
                    <a:pt x="5" y="114"/>
                    <a:pt x="0" y="114"/>
                  </a:cubicBezTo>
                  <a:cubicBezTo>
                    <a:pt x="0" y="76"/>
                    <a:pt x="0" y="38"/>
                    <a:pt x="0" y="0"/>
                  </a:cubicBezTo>
                  <a:cubicBezTo>
                    <a:pt x="4" y="0"/>
                    <a:pt x="8" y="0"/>
                    <a:pt x="12" y="0"/>
                  </a:cubicBezTo>
                  <a:cubicBezTo>
                    <a:pt x="12" y="38"/>
                    <a:pt x="12" y="76"/>
                    <a:pt x="12"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6" name="Freeform 83505">
              <a:extLst>
                <a:ext uri="{FF2B5EF4-FFF2-40B4-BE49-F238E27FC236}">
                  <a16:creationId xmlns:a16="http://schemas.microsoft.com/office/drawing/2014/main" id="{0236F164-2A0B-44F8-BC61-2C5532BB8059}"/>
                </a:ext>
              </a:extLst>
            </p:cNvPr>
            <p:cNvSpPr>
              <a:spLocks/>
            </p:cNvSpPr>
            <p:nvPr/>
          </p:nvSpPr>
          <p:spPr bwMode="auto">
            <a:xfrm>
              <a:off x="11630025" y="3065464"/>
              <a:ext cx="6350" cy="55563"/>
            </a:xfrm>
            <a:custGeom>
              <a:avLst/>
              <a:gdLst>
                <a:gd name="T0" fmla="*/ 0 w 11"/>
                <a:gd name="T1" fmla="*/ 0 h 116"/>
                <a:gd name="T2" fmla="*/ 11 w 11"/>
                <a:gd name="T3" fmla="*/ 0 h 116"/>
                <a:gd name="T4" fmla="*/ 11 w 11"/>
                <a:gd name="T5" fmla="*/ 115 h 116"/>
                <a:gd name="T6" fmla="*/ 0 w 11"/>
                <a:gd name="T7" fmla="*/ 116 h 116"/>
                <a:gd name="T8" fmla="*/ 0 w 11"/>
                <a:gd name="T9" fmla="*/ 0 h 116"/>
              </a:gdLst>
              <a:ahLst/>
              <a:cxnLst>
                <a:cxn ang="0">
                  <a:pos x="T0" y="T1"/>
                </a:cxn>
                <a:cxn ang="0">
                  <a:pos x="T2" y="T3"/>
                </a:cxn>
                <a:cxn ang="0">
                  <a:pos x="T4" y="T5"/>
                </a:cxn>
                <a:cxn ang="0">
                  <a:pos x="T6" y="T7"/>
                </a:cxn>
                <a:cxn ang="0">
                  <a:pos x="T8" y="T9"/>
                </a:cxn>
              </a:cxnLst>
              <a:rect l="0" t="0" r="r" b="b"/>
              <a:pathLst>
                <a:path w="11" h="116">
                  <a:moveTo>
                    <a:pt x="0" y="0"/>
                  </a:moveTo>
                  <a:cubicBezTo>
                    <a:pt x="4" y="0"/>
                    <a:pt x="7" y="0"/>
                    <a:pt x="11" y="0"/>
                  </a:cubicBezTo>
                  <a:cubicBezTo>
                    <a:pt x="11" y="39"/>
                    <a:pt x="11" y="76"/>
                    <a:pt x="11" y="115"/>
                  </a:cubicBezTo>
                  <a:cubicBezTo>
                    <a:pt x="7" y="115"/>
                    <a:pt x="4" y="115"/>
                    <a:pt x="0" y="116"/>
                  </a:cubicBezTo>
                  <a:cubicBezTo>
                    <a:pt x="0" y="77"/>
                    <a:pt x="0" y="3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7" name="Freeform 83506">
              <a:extLst>
                <a:ext uri="{FF2B5EF4-FFF2-40B4-BE49-F238E27FC236}">
                  <a16:creationId xmlns:a16="http://schemas.microsoft.com/office/drawing/2014/main" id="{0B683F18-031F-4487-9884-69F10537ABE0}"/>
                </a:ext>
              </a:extLst>
            </p:cNvPr>
            <p:cNvSpPr>
              <a:spLocks/>
            </p:cNvSpPr>
            <p:nvPr/>
          </p:nvSpPr>
          <p:spPr bwMode="auto">
            <a:xfrm>
              <a:off x="11661775" y="3065464"/>
              <a:ext cx="6350" cy="55563"/>
            </a:xfrm>
            <a:custGeom>
              <a:avLst/>
              <a:gdLst>
                <a:gd name="T0" fmla="*/ 0 w 11"/>
                <a:gd name="T1" fmla="*/ 0 h 116"/>
                <a:gd name="T2" fmla="*/ 11 w 11"/>
                <a:gd name="T3" fmla="*/ 0 h 116"/>
                <a:gd name="T4" fmla="*/ 11 w 11"/>
                <a:gd name="T5" fmla="*/ 115 h 116"/>
                <a:gd name="T6" fmla="*/ 0 w 11"/>
                <a:gd name="T7" fmla="*/ 116 h 116"/>
                <a:gd name="T8" fmla="*/ 0 w 11"/>
                <a:gd name="T9" fmla="*/ 0 h 116"/>
              </a:gdLst>
              <a:ahLst/>
              <a:cxnLst>
                <a:cxn ang="0">
                  <a:pos x="T0" y="T1"/>
                </a:cxn>
                <a:cxn ang="0">
                  <a:pos x="T2" y="T3"/>
                </a:cxn>
                <a:cxn ang="0">
                  <a:pos x="T4" y="T5"/>
                </a:cxn>
                <a:cxn ang="0">
                  <a:pos x="T6" y="T7"/>
                </a:cxn>
                <a:cxn ang="0">
                  <a:pos x="T8" y="T9"/>
                </a:cxn>
              </a:cxnLst>
              <a:rect l="0" t="0" r="r" b="b"/>
              <a:pathLst>
                <a:path w="11" h="116">
                  <a:moveTo>
                    <a:pt x="0" y="0"/>
                  </a:moveTo>
                  <a:cubicBezTo>
                    <a:pt x="4" y="0"/>
                    <a:pt x="7" y="0"/>
                    <a:pt x="11" y="0"/>
                  </a:cubicBezTo>
                  <a:cubicBezTo>
                    <a:pt x="11" y="39"/>
                    <a:pt x="11" y="76"/>
                    <a:pt x="11" y="115"/>
                  </a:cubicBezTo>
                  <a:cubicBezTo>
                    <a:pt x="7" y="115"/>
                    <a:pt x="4" y="115"/>
                    <a:pt x="0" y="116"/>
                  </a:cubicBezTo>
                  <a:cubicBezTo>
                    <a:pt x="0" y="77"/>
                    <a:pt x="0" y="4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8" name="Freeform 83507">
              <a:extLst>
                <a:ext uri="{FF2B5EF4-FFF2-40B4-BE49-F238E27FC236}">
                  <a16:creationId xmlns:a16="http://schemas.microsoft.com/office/drawing/2014/main" id="{D777B1A4-0AF7-473E-9A63-3F480CAFB12F}"/>
                </a:ext>
              </a:extLst>
            </p:cNvPr>
            <p:cNvSpPr>
              <a:spLocks/>
            </p:cNvSpPr>
            <p:nvPr/>
          </p:nvSpPr>
          <p:spPr bwMode="auto">
            <a:xfrm>
              <a:off x="11668125" y="2632076"/>
              <a:ext cx="36513" cy="11113"/>
            </a:xfrm>
            <a:custGeom>
              <a:avLst/>
              <a:gdLst>
                <a:gd name="T0" fmla="*/ 77 w 77"/>
                <a:gd name="T1" fmla="*/ 0 h 23"/>
                <a:gd name="T2" fmla="*/ 77 w 77"/>
                <a:gd name="T3" fmla="*/ 23 h 23"/>
                <a:gd name="T4" fmla="*/ 0 w 77"/>
                <a:gd name="T5" fmla="*/ 23 h 23"/>
                <a:gd name="T6" fmla="*/ 0 w 77"/>
                <a:gd name="T7" fmla="*/ 0 h 23"/>
                <a:gd name="T8" fmla="*/ 77 w 77"/>
                <a:gd name="T9" fmla="*/ 0 h 23"/>
              </a:gdLst>
              <a:ahLst/>
              <a:cxnLst>
                <a:cxn ang="0">
                  <a:pos x="T0" y="T1"/>
                </a:cxn>
                <a:cxn ang="0">
                  <a:pos x="T2" y="T3"/>
                </a:cxn>
                <a:cxn ang="0">
                  <a:pos x="T4" y="T5"/>
                </a:cxn>
                <a:cxn ang="0">
                  <a:pos x="T6" y="T7"/>
                </a:cxn>
                <a:cxn ang="0">
                  <a:pos x="T8" y="T9"/>
                </a:cxn>
              </a:cxnLst>
              <a:rect l="0" t="0" r="r" b="b"/>
              <a:pathLst>
                <a:path w="77" h="23">
                  <a:moveTo>
                    <a:pt x="77" y="0"/>
                  </a:moveTo>
                  <a:cubicBezTo>
                    <a:pt x="77" y="8"/>
                    <a:pt x="77" y="15"/>
                    <a:pt x="77" y="23"/>
                  </a:cubicBezTo>
                  <a:cubicBezTo>
                    <a:pt x="52" y="23"/>
                    <a:pt x="27" y="23"/>
                    <a:pt x="0" y="23"/>
                  </a:cubicBezTo>
                  <a:cubicBezTo>
                    <a:pt x="0" y="16"/>
                    <a:pt x="0" y="8"/>
                    <a:pt x="0" y="0"/>
                  </a:cubicBezTo>
                  <a:cubicBezTo>
                    <a:pt x="26" y="0"/>
                    <a:pt x="51" y="0"/>
                    <a:pt x="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69" name="Freeform 83508">
              <a:extLst>
                <a:ext uri="{FF2B5EF4-FFF2-40B4-BE49-F238E27FC236}">
                  <a16:creationId xmlns:a16="http://schemas.microsoft.com/office/drawing/2014/main" id="{F099D7C0-E320-4740-8FFA-6882B9F8124A}"/>
                </a:ext>
              </a:extLst>
            </p:cNvPr>
            <p:cNvSpPr>
              <a:spLocks/>
            </p:cNvSpPr>
            <p:nvPr/>
          </p:nvSpPr>
          <p:spPr bwMode="auto">
            <a:xfrm>
              <a:off x="11593513" y="2649539"/>
              <a:ext cx="36513" cy="11113"/>
            </a:xfrm>
            <a:custGeom>
              <a:avLst/>
              <a:gdLst>
                <a:gd name="T0" fmla="*/ 0 w 77"/>
                <a:gd name="T1" fmla="*/ 23 h 23"/>
                <a:gd name="T2" fmla="*/ 0 w 77"/>
                <a:gd name="T3" fmla="*/ 0 h 23"/>
                <a:gd name="T4" fmla="*/ 77 w 77"/>
                <a:gd name="T5" fmla="*/ 0 h 23"/>
                <a:gd name="T6" fmla="*/ 77 w 77"/>
                <a:gd name="T7" fmla="*/ 23 h 23"/>
                <a:gd name="T8" fmla="*/ 0 w 77"/>
                <a:gd name="T9" fmla="*/ 23 h 23"/>
              </a:gdLst>
              <a:ahLst/>
              <a:cxnLst>
                <a:cxn ang="0">
                  <a:pos x="T0" y="T1"/>
                </a:cxn>
                <a:cxn ang="0">
                  <a:pos x="T2" y="T3"/>
                </a:cxn>
                <a:cxn ang="0">
                  <a:pos x="T4" y="T5"/>
                </a:cxn>
                <a:cxn ang="0">
                  <a:pos x="T6" y="T7"/>
                </a:cxn>
                <a:cxn ang="0">
                  <a:pos x="T8" y="T9"/>
                </a:cxn>
              </a:cxnLst>
              <a:rect l="0" t="0" r="r" b="b"/>
              <a:pathLst>
                <a:path w="77" h="23">
                  <a:moveTo>
                    <a:pt x="0" y="23"/>
                  </a:moveTo>
                  <a:cubicBezTo>
                    <a:pt x="0" y="15"/>
                    <a:pt x="0" y="8"/>
                    <a:pt x="0" y="0"/>
                  </a:cubicBezTo>
                  <a:cubicBezTo>
                    <a:pt x="26" y="0"/>
                    <a:pt x="51" y="0"/>
                    <a:pt x="77" y="0"/>
                  </a:cubicBezTo>
                  <a:cubicBezTo>
                    <a:pt x="77" y="8"/>
                    <a:pt x="77" y="15"/>
                    <a:pt x="77" y="23"/>
                  </a:cubicBezTo>
                  <a:cubicBezTo>
                    <a:pt x="52" y="23"/>
                    <a:pt x="27" y="23"/>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0" name="Freeform 83509">
              <a:extLst>
                <a:ext uri="{FF2B5EF4-FFF2-40B4-BE49-F238E27FC236}">
                  <a16:creationId xmlns:a16="http://schemas.microsoft.com/office/drawing/2014/main" id="{DEA00DFA-ED2F-4C31-ABEF-AF7093E52190}"/>
                </a:ext>
              </a:extLst>
            </p:cNvPr>
            <p:cNvSpPr>
              <a:spLocks/>
            </p:cNvSpPr>
            <p:nvPr/>
          </p:nvSpPr>
          <p:spPr bwMode="auto">
            <a:xfrm>
              <a:off x="11625263" y="2593976"/>
              <a:ext cx="36513" cy="11113"/>
            </a:xfrm>
            <a:custGeom>
              <a:avLst/>
              <a:gdLst>
                <a:gd name="T0" fmla="*/ 0 w 77"/>
                <a:gd name="T1" fmla="*/ 24 h 24"/>
                <a:gd name="T2" fmla="*/ 0 w 77"/>
                <a:gd name="T3" fmla="*/ 0 h 24"/>
                <a:gd name="T4" fmla="*/ 77 w 77"/>
                <a:gd name="T5" fmla="*/ 0 h 24"/>
                <a:gd name="T6" fmla="*/ 77 w 77"/>
                <a:gd name="T7" fmla="*/ 24 h 24"/>
                <a:gd name="T8" fmla="*/ 0 w 77"/>
                <a:gd name="T9" fmla="*/ 24 h 24"/>
              </a:gdLst>
              <a:ahLst/>
              <a:cxnLst>
                <a:cxn ang="0">
                  <a:pos x="T0" y="T1"/>
                </a:cxn>
                <a:cxn ang="0">
                  <a:pos x="T2" y="T3"/>
                </a:cxn>
                <a:cxn ang="0">
                  <a:pos x="T4" y="T5"/>
                </a:cxn>
                <a:cxn ang="0">
                  <a:pos x="T6" y="T7"/>
                </a:cxn>
                <a:cxn ang="0">
                  <a:pos x="T8" y="T9"/>
                </a:cxn>
              </a:cxnLst>
              <a:rect l="0" t="0" r="r" b="b"/>
              <a:pathLst>
                <a:path w="77" h="24">
                  <a:moveTo>
                    <a:pt x="0" y="24"/>
                  </a:moveTo>
                  <a:cubicBezTo>
                    <a:pt x="0" y="16"/>
                    <a:pt x="0" y="8"/>
                    <a:pt x="0" y="0"/>
                  </a:cubicBezTo>
                  <a:cubicBezTo>
                    <a:pt x="26" y="0"/>
                    <a:pt x="51" y="0"/>
                    <a:pt x="77" y="0"/>
                  </a:cubicBezTo>
                  <a:cubicBezTo>
                    <a:pt x="77" y="8"/>
                    <a:pt x="77" y="15"/>
                    <a:pt x="77" y="24"/>
                  </a:cubicBezTo>
                  <a:cubicBezTo>
                    <a:pt x="51" y="24"/>
                    <a:pt x="26" y="24"/>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1" name="Freeform 83510">
              <a:extLst>
                <a:ext uri="{FF2B5EF4-FFF2-40B4-BE49-F238E27FC236}">
                  <a16:creationId xmlns:a16="http://schemas.microsoft.com/office/drawing/2014/main" id="{26FEA0B4-37F8-46F4-B88D-4BB528243AB0}"/>
                </a:ext>
              </a:extLst>
            </p:cNvPr>
            <p:cNvSpPr>
              <a:spLocks/>
            </p:cNvSpPr>
            <p:nvPr/>
          </p:nvSpPr>
          <p:spPr bwMode="auto">
            <a:xfrm>
              <a:off x="11680825" y="2649539"/>
              <a:ext cx="36513" cy="11113"/>
            </a:xfrm>
            <a:custGeom>
              <a:avLst/>
              <a:gdLst>
                <a:gd name="T0" fmla="*/ 77 w 77"/>
                <a:gd name="T1" fmla="*/ 0 h 23"/>
                <a:gd name="T2" fmla="*/ 77 w 77"/>
                <a:gd name="T3" fmla="*/ 23 h 23"/>
                <a:gd name="T4" fmla="*/ 0 w 77"/>
                <a:gd name="T5" fmla="*/ 23 h 23"/>
                <a:gd name="T6" fmla="*/ 0 w 77"/>
                <a:gd name="T7" fmla="*/ 0 h 23"/>
                <a:gd name="T8" fmla="*/ 77 w 77"/>
                <a:gd name="T9" fmla="*/ 0 h 23"/>
              </a:gdLst>
              <a:ahLst/>
              <a:cxnLst>
                <a:cxn ang="0">
                  <a:pos x="T0" y="T1"/>
                </a:cxn>
                <a:cxn ang="0">
                  <a:pos x="T2" y="T3"/>
                </a:cxn>
                <a:cxn ang="0">
                  <a:pos x="T4" y="T5"/>
                </a:cxn>
                <a:cxn ang="0">
                  <a:pos x="T6" y="T7"/>
                </a:cxn>
                <a:cxn ang="0">
                  <a:pos x="T8" y="T9"/>
                </a:cxn>
              </a:cxnLst>
              <a:rect l="0" t="0" r="r" b="b"/>
              <a:pathLst>
                <a:path w="77" h="23">
                  <a:moveTo>
                    <a:pt x="77" y="0"/>
                  </a:moveTo>
                  <a:cubicBezTo>
                    <a:pt x="77" y="8"/>
                    <a:pt x="77" y="15"/>
                    <a:pt x="77" y="23"/>
                  </a:cubicBezTo>
                  <a:cubicBezTo>
                    <a:pt x="51" y="23"/>
                    <a:pt x="26" y="23"/>
                    <a:pt x="0" y="23"/>
                  </a:cubicBezTo>
                  <a:cubicBezTo>
                    <a:pt x="0" y="16"/>
                    <a:pt x="0" y="9"/>
                    <a:pt x="0" y="0"/>
                  </a:cubicBezTo>
                  <a:cubicBezTo>
                    <a:pt x="25" y="0"/>
                    <a:pt x="50" y="0"/>
                    <a:pt x="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2" name="Freeform 83511">
              <a:extLst>
                <a:ext uri="{FF2B5EF4-FFF2-40B4-BE49-F238E27FC236}">
                  <a16:creationId xmlns:a16="http://schemas.microsoft.com/office/drawing/2014/main" id="{1B98C648-60D4-48CD-A9FA-1DCC77A39856}"/>
                </a:ext>
              </a:extLst>
            </p:cNvPr>
            <p:cNvSpPr>
              <a:spLocks/>
            </p:cNvSpPr>
            <p:nvPr/>
          </p:nvSpPr>
          <p:spPr bwMode="auto">
            <a:xfrm>
              <a:off x="11593513" y="2613026"/>
              <a:ext cx="36513" cy="11113"/>
            </a:xfrm>
            <a:custGeom>
              <a:avLst/>
              <a:gdLst>
                <a:gd name="T0" fmla="*/ 76 w 76"/>
                <a:gd name="T1" fmla="*/ 0 h 23"/>
                <a:gd name="T2" fmla="*/ 76 w 76"/>
                <a:gd name="T3" fmla="*/ 23 h 23"/>
                <a:gd name="T4" fmla="*/ 0 w 76"/>
                <a:gd name="T5" fmla="*/ 23 h 23"/>
                <a:gd name="T6" fmla="*/ 0 w 76"/>
                <a:gd name="T7" fmla="*/ 0 h 23"/>
                <a:gd name="T8" fmla="*/ 76 w 76"/>
                <a:gd name="T9" fmla="*/ 0 h 23"/>
              </a:gdLst>
              <a:ahLst/>
              <a:cxnLst>
                <a:cxn ang="0">
                  <a:pos x="T0" y="T1"/>
                </a:cxn>
                <a:cxn ang="0">
                  <a:pos x="T2" y="T3"/>
                </a:cxn>
                <a:cxn ang="0">
                  <a:pos x="T4" y="T5"/>
                </a:cxn>
                <a:cxn ang="0">
                  <a:pos x="T6" y="T7"/>
                </a:cxn>
                <a:cxn ang="0">
                  <a:pos x="T8" y="T9"/>
                </a:cxn>
              </a:cxnLst>
              <a:rect l="0" t="0" r="r" b="b"/>
              <a:pathLst>
                <a:path w="76" h="23">
                  <a:moveTo>
                    <a:pt x="76" y="0"/>
                  </a:moveTo>
                  <a:cubicBezTo>
                    <a:pt x="76" y="8"/>
                    <a:pt x="76" y="15"/>
                    <a:pt x="76" y="23"/>
                  </a:cubicBezTo>
                  <a:cubicBezTo>
                    <a:pt x="51" y="23"/>
                    <a:pt x="26" y="23"/>
                    <a:pt x="0" y="23"/>
                  </a:cubicBezTo>
                  <a:cubicBezTo>
                    <a:pt x="0" y="16"/>
                    <a:pt x="0" y="8"/>
                    <a:pt x="0" y="0"/>
                  </a:cubicBezTo>
                  <a:cubicBezTo>
                    <a:pt x="25" y="0"/>
                    <a:pt x="50"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3" name="Freeform 83512">
              <a:extLst>
                <a:ext uri="{FF2B5EF4-FFF2-40B4-BE49-F238E27FC236}">
                  <a16:creationId xmlns:a16="http://schemas.microsoft.com/office/drawing/2014/main" id="{06822EC0-A49F-4D78-9BE9-18CAC880370F}"/>
                </a:ext>
              </a:extLst>
            </p:cNvPr>
            <p:cNvSpPr>
              <a:spLocks/>
            </p:cNvSpPr>
            <p:nvPr/>
          </p:nvSpPr>
          <p:spPr bwMode="auto">
            <a:xfrm>
              <a:off x="11668125" y="2668589"/>
              <a:ext cx="36513" cy="11113"/>
            </a:xfrm>
            <a:custGeom>
              <a:avLst/>
              <a:gdLst>
                <a:gd name="T0" fmla="*/ 0 w 77"/>
                <a:gd name="T1" fmla="*/ 0 h 24"/>
                <a:gd name="T2" fmla="*/ 77 w 77"/>
                <a:gd name="T3" fmla="*/ 0 h 24"/>
                <a:gd name="T4" fmla="*/ 77 w 77"/>
                <a:gd name="T5" fmla="*/ 24 h 24"/>
                <a:gd name="T6" fmla="*/ 0 w 77"/>
                <a:gd name="T7" fmla="*/ 24 h 24"/>
                <a:gd name="T8" fmla="*/ 0 w 77"/>
                <a:gd name="T9" fmla="*/ 0 h 24"/>
              </a:gdLst>
              <a:ahLst/>
              <a:cxnLst>
                <a:cxn ang="0">
                  <a:pos x="T0" y="T1"/>
                </a:cxn>
                <a:cxn ang="0">
                  <a:pos x="T2" y="T3"/>
                </a:cxn>
                <a:cxn ang="0">
                  <a:pos x="T4" y="T5"/>
                </a:cxn>
                <a:cxn ang="0">
                  <a:pos x="T6" y="T7"/>
                </a:cxn>
                <a:cxn ang="0">
                  <a:pos x="T8" y="T9"/>
                </a:cxn>
              </a:cxnLst>
              <a:rect l="0" t="0" r="r" b="b"/>
              <a:pathLst>
                <a:path w="77" h="24">
                  <a:moveTo>
                    <a:pt x="0" y="0"/>
                  </a:moveTo>
                  <a:cubicBezTo>
                    <a:pt x="26" y="0"/>
                    <a:pt x="51" y="0"/>
                    <a:pt x="77" y="0"/>
                  </a:cubicBezTo>
                  <a:cubicBezTo>
                    <a:pt x="77" y="8"/>
                    <a:pt x="77" y="15"/>
                    <a:pt x="77" y="24"/>
                  </a:cubicBezTo>
                  <a:cubicBezTo>
                    <a:pt x="52" y="24"/>
                    <a:pt x="26" y="24"/>
                    <a:pt x="0" y="24"/>
                  </a:cubicBezTo>
                  <a:cubicBezTo>
                    <a:pt x="0" y="16"/>
                    <a:pt x="0"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4" name="Freeform 83513">
              <a:extLst>
                <a:ext uri="{FF2B5EF4-FFF2-40B4-BE49-F238E27FC236}">
                  <a16:creationId xmlns:a16="http://schemas.microsoft.com/office/drawing/2014/main" id="{9B611531-FBE3-4ED6-A8AD-759EB55EC07D}"/>
                </a:ext>
              </a:extLst>
            </p:cNvPr>
            <p:cNvSpPr>
              <a:spLocks/>
            </p:cNvSpPr>
            <p:nvPr/>
          </p:nvSpPr>
          <p:spPr bwMode="auto">
            <a:xfrm>
              <a:off x="11580813" y="2668589"/>
              <a:ext cx="36513" cy="11113"/>
            </a:xfrm>
            <a:custGeom>
              <a:avLst/>
              <a:gdLst>
                <a:gd name="T0" fmla="*/ 76 w 76"/>
                <a:gd name="T1" fmla="*/ 24 h 24"/>
                <a:gd name="T2" fmla="*/ 0 w 76"/>
                <a:gd name="T3" fmla="*/ 24 h 24"/>
                <a:gd name="T4" fmla="*/ 0 w 76"/>
                <a:gd name="T5" fmla="*/ 0 h 24"/>
                <a:gd name="T6" fmla="*/ 76 w 76"/>
                <a:gd name="T7" fmla="*/ 0 h 24"/>
                <a:gd name="T8" fmla="*/ 76 w 76"/>
                <a:gd name="T9" fmla="*/ 24 h 24"/>
              </a:gdLst>
              <a:ahLst/>
              <a:cxnLst>
                <a:cxn ang="0">
                  <a:pos x="T0" y="T1"/>
                </a:cxn>
                <a:cxn ang="0">
                  <a:pos x="T2" y="T3"/>
                </a:cxn>
                <a:cxn ang="0">
                  <a:pos x="T4" y="T5"/>
                </a:cxn>
                <a:cxn ang="0">
                  <a:pos x="T6" y="T7"/>
                </a:cxn>
                <a:cxn ang="0">
                  <a:pos x="T8" y="T9"/>
                </a:cxn>
              </a:cxnLst>
              <a:rect l="0" t="0" r="r" b="b"/>
              <a:pathLst>
                <a:path w="76" h="24">
                  <a:moveTo>
                    <a:pt x="76" y="24"/>
                  </a:moveTo>
                  <a:cubicBezTo>
                    <a:pt x="50" y="24"/>
                    <a:pt x="26" y="24"/>
                    <a:pt x="0" y="24"/>
                  </a:cubicBezTo>
                  <a:cubicBezTo>
                    <a:pt x="0" y="16"/>
                    <a:pt x="0" y="8"/>
                    <a:pt x="0" y="0"/>
                  </a:cubicBezTo>
                  <a:cubicBezTo>
                    <a:pt x="26" y="0"/>
                    <a:pt x="51" y="0"/>
                    <a:pt x="76" y="0"/>
                  </a:cubicBezTo>
                  <a:cubicBezTo>
                    <a:pt x="76" y="9"/>
                    <a:pt x="76" y="16"/>
                    <a:pt x="7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5" name="Freeform 83514">
              <a:extLst>
                <a:ext uri="{FF2B5EF4-FFF2-40B4-BE49-F238E27FC236}">
                  <a16:creationId xmlns:a16="http://schemas.microsoft.com/office/drawing/2014/main" id="{C08A7BCF-3E58-4A33-9A06-CBEA613A26AA}"/>
                </a:ext>
              </a:extLst>
            </p:cNvPr>
            <p:cNvSpPr>
              <a:spLocks/>
            </p:cNvSpPr>
            <p:nvPr/>
          </p:nvSpPr>
          <p:spPr bwMode="auto">
            <a:xfrm>
              <a:off x="11637963" y="2649539"/>
              <a:ext cx="34925" cy="12700"/>
            </a:xfrm>
            <a:custGeom>
              <a:avLst/>
              <a:gdLst>
                <a:gd name="T0" fmla="*/ 75 w 75"/>
                <a:gd name="T1" fmla="*/ 24 h 24"/>
                <a:gd name="T2" fmla="*/ 0 w 75"/>
                <a:gd name="T3" fmla="*/ 24 h 24"/>
                <a:gd name="T4" fmla="*/ 0 w 75"/>
                <a:gd name="T5" fmla="*/ 0 h 24"/>
                <a:gd name="T6" fmla="*/ 75 w 75"/>
                <a:gd name="T7" fmla="*/ 0 h 24"/>
                <a:gd name="T8" fmla="*/ 75 w 75"/>
                <a:gd name="T9" fmla="*/ 24 h 24"/>
              </a:gdLst>
              <a:ahLst/>
              <a:cxnLst>
                <a:cxn ang="0">
                  <a:pos x="T0" y="T1"/>
                </a:cxn>
                <a:cxn ang="0">
                  <a:pos x="T2" y="T3"/>
                </a:cxn>
                <a:cxn ang="0">
                  <a:pos x="T4" y="T5"/>
                </a:cxn>
                <a:cxn ang="0">
                  <a:pos x="T6" y="T7"/>
                </a:cxn>
                <a:cxn ang="0">
                  <a:pos x="T8" y="T9"/>
                </a:cxn>
              </a:cxnLst>
              <a:rect l="0" t="0" r="r" b="b"/>
              <a:pathLst>
                <a:path w="75" h="24">
                  <a:moveTo>
                    <a:pt x="75" y="24"/>
                  </a:moveTo>
                  <a:cubicBezTo>
                    <a:pt x="50" y="24"/>
                    <a:pt x="25" y="24"/>
                    <a:pt x="0" y="24"/>
                  </a:cubicBezTo>
                  <a:cubicBezTo>
                    <a:pt x="0" y="16"/>
                    <a:pt x="0" y="9"/>
                    <a:pt x="0" y="0"/>
                  </a:cubicBezTo>
                  <a:cubicBezTo>
                    <a:pt x="25" y="0"/>
                    <a:pt x="50" y="0"/>
                    <a:pt x="75" y="0"/>
                  </a:cubicBezTo>
                  <a:cubicBezTo>
                    <a:pt x="75" y="8"/>
                    <a:pt x="75" y="15"/>
                    <a:pt x="7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6" name="Freeform 83515">
              <a:extLst>
                <a:ext uri="{FF2B5EF4-FFF2-40B4-BE49-F238E27FC236}">
                  <a16:creationId xmlns:a16="http://schemas.microsoft.com/office/drawing/2014/main" id="{BA07832F-3B1C-427C-86B7-129C53F2ABBA}"/>
                </a:ext>
              </a:extLst>
            </p:cNvPr>
            <p:cNvSpPr>
              <a:spLocks/>
            </p:cNvSpPr>
            <p:nvPr/>
          </p:nvSpPr>
          <p:spPr bwMode="auto">
            <a:xfrm>
              <a:off x="11625263" y="2668589"/>
              <a:ext cx="34925" cy="11113"/>
            </a:xfrm>
            <a:custGeom>
              <a:avLst/>
              <a:gdLst>
                <a:gd name="T0" fmla="*/ 0 w 75"/>
                <a:gd name="T1" fmla="*/ 0 h 24"/>
                <a:gd name="T2" fmla="*/ 75 w 75"/>
                <a:gd name="T3" fmla="*/ 0 h 24"/>
                <a:gd name="T4" fmla="*/ 75 w 75"/>
                <a:gd name="T5" fmla="*/ 24 h 24"/>
                <a:gd name="T6" fmla="*/ 0 w 75"/>
                <a:gd name="T7" fmla="*/ 24 h 24"/>
                <a:gd name="T8" fmla="*/ 0 w 75"/>
                <a:gd name="T9" fmla="*/ 0 h 24"/>
              </a:gdLst>
              <a:ahLst/>
              <a:cxnLst>
                <a:cxn ang="0">
                  <a:pos x="T0" y="T1"/>
                </a:cxn>
                <a:cxn ang="0">
                  <a:pos x="T2" y="T3"/>
                </a:cxn>
                <a:cxn ang="0">
                  <a:pos x="T4" y="T5"/>
                </a:cxn>
                <a:cxn ang="0">
                  <a:pos x="T6" y="T7"/>
                </a:cxn>
                <a:cxn ang="0">
                  <a:pos x="T8" y="T9"/>
                </a:cxn>
              </a:cxnLst>
              <a:rect l="0" t="0" r="r" b="b"/>
              <a:pathLst>
                <a:path w="75" h="24">
                  <a:moveTo>
                    <a:pt x="0" y="0"/>
                  </a:moveTo>
                  <a:cubicBezTo>
                    <a:pt x="25" y="0"/>
                    <a:pt x="49" y="0"/>
                    <a:pt x="75" y="0"/>
                  </a:cubicBezTo>
                  <a:cubicBezTo>
                    <a:pt x="75" y="8"/>
                    <a:pt x="75" y="16"/>
                    <a:pt x="75" y="24"/>
                  </a:cubicBezTo>
                  <a:cubicBezTo>
                    <a:pt x="50" y="24"/>
                    <a:pt x="25" y="24"/>
                    <a:pt x="0" y="24"/>
                  </a:cubicBezTo>
                  <a:cubicBezTo>
                    <a:pt x="0" y="16"/>
                    <a:pt x="0"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7" name="Freeform 83516">
              <a:extLst>
                <a:ext uri="{FF2B5EF4-FFF2-40B4-BE49-F238E27FC236}">
                  <a16:creationId xmlns:a16="http://schemas.microsoft.com/office/drawing/2014/main" id="{3D6FA01A-B459-4B03-B0CE-B42E6AC241B2}"/>
                </a:ext>
              </a:extLst>
            </p:cNvPr>
            <p:cNvSpPr>
              <a:spLocks/>
            </p:cNvSpPr>
            <p:nvPr/>
          </p:nvSpPr>
          <p:spPr bwMode="auto">
            <a:xfrm>
              <a:off x="11637963" y="2613026"/>
              <a:ext cx="36513" cy="11113"/>
            </a:xfrm>
            <a:custGeom>
              <a:avLst/>
              <a:gdLst>
                <a:gd name="T0" fmla="*/ 76 w 76"/>
                <a:gd name="T1" fmla="*/ 0 h 23"/>
                <a:gd name="T2" fmla="*/ 76 w 76"/>
                <a:gd name="T3" fmla="*/ 23 h 23"/>
                <a:gd name="T4" fmla="*/ 0 w 76"/>
                <a:gd name="T5" fmla="*/ 23 h 23"/>
                <a:gd name="T6" fmla="*/ 0 w 76"/>
                <a:gd name="T7" fmla="*/ 0 h 23"/>
                <a:gd name="T8" fmla="*/ 76 w 76"/>
                <a:gd name="T9" fmla="*/ 0 h 23"/>
              </a:gdLst>
              <a:ahLst/>
              <a:cxnLst>
                <a:cxn ang="0">
                  <a:pos x="T0" y="T1"/>
                </a:cxn>
                <a:cxn ang="0">
                  <a:pos x="T2" y="T3"/>
                </a:cxn>
                <a:cxn ang="0">
                  <a:pos x="T4" y="T5"/>
                </a:cxn>
                <a:cxn ang="0">
                  <a:pos x="T6" y="T7"/>
                </a:cxn>
                <a:cxn ang="0">
                  <a:pos x="T8" y="T9"/>
                </a:cxn>
              </a:cxnLst>
              <a:rect l="0" t="0" r="r" b="b"/>
              <a:pathLst>
                <a:path w="76" h="23">
                  <a:moveTo>
                    <a:pt x="76" y="0"/>
                  </a:moveTo>
                  <a:cubicBezTo>
                    <a:pt x="76" y="7"/>
                    <a:pt x="76" y="15"/>
                    <a:pt x="76" y="23"/>
                  </a:cubicBezTo>
                  <a:cubicBezTo>
                    <a:pt x="51" y="23"/>
                    <a:pt x="26" y="23"/>
                    <a:pt x="0" y="23"/>
                  </a:cubicBezTo>
                  <a:cubicBezTo>
                    <a:pt x="0" y="15"/>
                    <a:pt x="0" y="8"/>
                    <a:pt x="0" y="0"/>
                  </a:cubicBezTo>
                  <a:cubicBezTo>
                    <a:pt x="25" y="0"/>
                    <a:pt x="50"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8" name="Freeform 83517">
              <a:extLst>
                <a:ext uri="{FF2B5EF4-FFF2-40B4-BE49-F238E27FC236}">
                  <a16:creationId xmlns:a16="http://schemas.microsoft.com/office/drawing/2014/main" id="{42EA0308-B016-4364-A1D9-8DC4CC3FB49E}"/>
                </a:ext>
              </a:extLst>
            </p:cNvPr>
            <p:cNvSpPr>
              <a:spLocks/>
            </p:cNvSpPr>
            <p:nvPr/>
          </p:nvSpPr>
          <p:spPr bwMode="auto">
            <a:xfrm>
              <a:off x="11625263" y="2632076"/>
              <a:ext cx="34925" cy="11113"/>
            </a:xfrm>
            <a:custGeom>
              <a:avLst/>
              <a:gdLst>
                <a:gd name="T0" fmla="*/ 0 w 76"/>
                <a:gd name="T1" fmla="*/ 23 h 23"/>
                <a:gd name="T2" fmla="*/ 0 w 76"/>
                <a:gd name="T3" fmla="*/ 0 h 23"/>
                <a:gd name="T4" fmla="*/ 76 w 76"/>
                <a:gd name="T5" fmla="*/ 0 h 23"/>
                <a:gd name="T6" fmla="*/ 76 w 76"/>
                <a:gd name="T7" fmla="*/ 23 h 23"/>
                <a:gd name="T8" fmla="*/ 0 w 76"/>
                <a:gd name="T9" fmla="*/ 23 h 23"/>
              </a:gdLst>
              <a:ahLst/>
              <a:cxnLst>
                <a:cxn ang="0">
                  <a:pos x="T0" y="T1"/>
                </a:cxn>
                <a:cxn ang="0">
                  <a:pos x="T2" y="T3"/>
                </a:cxn>
                <a:cxn ang="0">
                  <a:pos x="T4" y="T5"/>
                </a:cxn>
                <a:cxn ang="0">
                  <a:pos x="T6" y="T7"/>
                </a:cxn>
                <a:cxn ang="0">
                  <a:pos x="T8" y="T9"/>
                </a:cxn>
              </a:cxnLst>
              <a:rect l="0" t="0" r="r" b="b"/>
              <a:pathLst>
                <a:path w="76" h="23">
                  <a:moveTo>
                    <a:pt x="0" y="23"/>
                  </a:moveTo>
                  <a:cubicBezTo>
                    <a:pt x="0" y="15"/>
                    <a:pt x="0" y="8"/>
                    <a:pt x="0" y="0"/>
                  </a:cubicBezTo>
                  <a:cubicBezTo>
                    <a:pt x="25" y="0"/>
                    <a:pt x="50" y="0"/>
                    <a:pt x="76" y="0"/>
                  </a:cubicBezTo>
                  <a:cubicBezTo>
                    <a:pt x="76" y="8"/>
                    <a:pt x="76" y="15"/>
                    <a:pt x="76" y="23"/>
                  </a:cubicBezTo>
                  <a:cubicBezTo>
                    <a:pt x="51" y="23"/>
                    <a:pt x="26" y="23"/>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79" name="Freeform 83518">
              <a:extLst>
                <a:ext uri="{FF2B5EF4-FFF2-40B4-BE49-F238E27FC236}">
                  <a16:creationId xmlns:a16="http://schemas.microsoft.com/office/drawing/2014/main" id="{0CC4CCE1-726F-4F21-9437-F2BBDA12E224}"/>
                </a:ext>
              </a:extLst>
            </p:cNvPr>
            <p:cNvSpPr>
              <a:spLocks noEditPoints="1"/>
            </p:cNvSpPr>
            <p:nvPr/>
          </p:nvSpPr>
          <p:spPr bwMode="auto">
            <a:xfrm>
              <a:off x="12066588" y="3078164"/>
              <a:ext cx="100013" cy="68263"/>
            </a:xfrm>
            <a:custGeom>
              <a:avLst/>
              <a:gdLst>
                <a:gd name="T0" fmla="*/ 0 w 209"/>
                <a:gd name="T1" fmla="*/ 0 h 144"/>
                <a:gd name="T2" fmla="*/ 209 w 209"/>
                <a:gd name="T3" fmla="*/ 0 h 144"/>
                <a:gd name="T4" fmla="*/ 209 w 209"/>
                <a:gd name="T5" fmla="*/ 30 h 144"/>
                <a:gd name="T6" fmla="*/ 209 w 209"/>
                <a:gd name="T7" fmla="*/ 128 h 144"/>
                <a:gd name="T8" fmla="*/ 193 w 209"/>
                <a:gd name="T9" fmla="*/ 144 h 144"/>
                <a:gd name="T10" fmla="*/ 183 w 209"/>
                <a:gd name="T11" fmla="*/ 143 h 144"/>
                <a:gd name="T12" fmla="*/ 183 w 209"/>
                <a:gd name="T13" fmla="*/ 87 h 144"/>
                <a:gd name="T14" fmla="*/ 183 w 209"/>
                <a:gd name="T15" fmla="*/ 50 h 144"/>
                <a:gd name="T16" fmla="*/ 172 w 209"/>
                <a:gd name="T17" fmla="*/ 39 h 144"/>
                <a:gd name="T18" fmla="*/ 133 w 209"/>
                <a:gd name="T19" fmla="*/ 39 h 144"/>
                <a:gd name="T20" fmla="*/ 117 w 209"/>
                <a:gd name="T21" fmla="*/ 54 h 144"/>
                <a:gd name="T22" fmla="*/ 117 w 209"/>
                <a:gd name="T23" fmla="*/ 125 h 144"/>
                <a:gd name="T24" fmla="*/ 117 w 209"/>
                <a:gd name="T25" fmla="*/ 144 h 144"/>
                <a:gd name="T26" fmla="*/ 74 w 209"/>
                <a:gd name="T27" fmla="*/ 144 h 144"/>
                <a:gd name="T28" fmla="*/ 10 w 209"/>
                <a:gd name="T29" fmla="*/ 144 h 144"/>
                <a:gd name="T30" fmla="*/ 0 w 209"/>
                <a:gd name="T31" fmla="*/ 137 h 144"/>
                <a:gd name="T32" fmla="*/ 0 w 209"/>
                <a:gd name="T33" fmla="*/ 0 h 144"/>
                <a:gd name="T34" fmla="*/ 51 w 209"/>
                <a:gd name="T35" fmla="*/ 91 h 144"/>
                <a:gd name="T36" fmla="*/ 78 w 209"/>
                <a:gd name="T37" fmla="*/ 65 h 144"/>
                <a:gd name="T38" fmla="*/ 53 w 209"/>
                <a:gd name="T39" fmla="*/ 39 h 144"/>
                <a:gd name="T40" fmla="*/ 26 w 209"/>
                <a:gd name="T41" fmla="*/ 66 h 144"/>
                <a:gd name="T42" fmla="*/ 51 w 209"/>
                <a:gd name="T43"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 h="144">
                  <a:moveTo>
                    <a:pt x="0" y="0"/>
                  </a:moveTo>
                  <a:cubicBezTo>
                    <a:pt x="70" y="0"/>
                    <a:pt x="139" y="0"/>
                    <a:pt x="209" y="0"/>
                  </a:cubicBezTo>
                  <a:cubicBezTo>
                    <a:pt x="209" y="10"/>
                    <a:pt x="209" y="20"/>
                    <a:pt x="209" y="30"/>
                  </a:cubicBezTo>
                  <a:cubicBezTo>
                    <a:pt x="209" y="62"/>
                    <a:pt x="209" y="95"/>
                    <a:pt x="209" y="128"/>
                  </a:cubicBezTo>
                  <a:cubicBezTo>
                    <a:pt x="209" y="144"/>
                    <a:pt x="209" y="144"/>
                    <a:pt x="193" y="144"/>
                  </a:cubicBezTo>
                  <a:cubicBezTo>
                    <a:pt x="190" y="144"/>
                    <a:pt x="187" y="144"/>
                    <a:pt x="183" y="143"/>
                  </a:cubicBezTo>
                  <a:cubicBezTo>
                    <a:pt x="183" y="124"/>
                    <a:pt x="183" y="105"/>
                    <a:pt x="183" y="87"/>
                  </a:cubicBezTo>
                  <a:cubicBezTo>
                    <a:pt x="183" y="75"/>
                    <a:pt x="183" y="62"/>
                    <a:pt x="183" y="50"/>
                  </a:cubicBezTo>
                  <a:cubicBezTo>
                    <a:pt x="183" y="42"/>
                    <a:pt x="180" y="39"/>
                    <a:pt x="172" y="39"/>
                  </a:cubicBezTo>
                  <a:cubicBezTo>
                    <a:pt x="159" y="39"/>
                    <a:pt x="146" y="40"/>
                    <a:pt x="133" y="39"/>
                  </a:cubicBezTo>
                  <a:cubicBezTo>
                    <a:pt x="121" y="38"/>
                    <a:pt x="117" y="43"/>
                    <a:pt x="117" y="54"/>
                  </a:cubicBezTo>
                  <a:cubicBezTo>
                    <a:pt x="118" y="78"/>
                    <a:pt x="117" y="102"/>
                    <a:pt x="117" y="125"/>
                  </a:cubicBezTo>
                  <a:cubicBezTo>
                    <a:pt x="117" y="131"/>
                    <a:pt x="117" y="137"/>
                    <a:pt x="117" y="144"/>
                  </a:cubicBezTo>
                  <a:cubicBezTo>
                    <a:pt x="102" y="144"/>
                    <a:pt x="88" y="144"/>
                    <a:pt x="74" y="144"/>
                  </a:cubicBezTo>
                  <a:cubicBezTo>
                    <a:pt x="52" y="144"/>
                    <a:pt x="31" y="144"/>
                    <a:pt x="10" y="144"/>
                  </a:cubicBezTo>
                  <a:cubicBezTo>
                    <a:pt x="7" y="143"/>
                    <a:pt x="0" y="139"/>
                    <a:pt x="0" y="137"/>
                  </a:cubicBezTo>
                  <a:cubicBezTo>
                    <a:pt x="0" y="92"/>
                    <a:pt x="0" y="47"/>
                    <a:pt x="0" y="0"/>
                  </a:cubicBezTo>
                  <a:close/>
                  <a:moveTo>
                    <a:pt x="51" y="91"/>
                  </a:moveTo>
                  <a:cubicBezTo>
                    <a:pt x="81" y="91"/>
                    <a:pt x="78" y="95"/>
                    <a:pt x="78" y="65"/>
                  </a:cubicBezTo>
                  <a:cubicBezTo>
                    <a:pt x="78" y="36"/>
                    <a:pt x="80" y="39"/>
                    <a:pt x="53" y="39"/>
                  </a:cubicBezTo>
                  <a:cubicBezTo>
                    <a:pt x="23" y="39"/>
                    <a:pt x="26" y="36"/>
                    <a:pt x="26" y="66"/>
                  </a:cubicBezTo>
                  <a:cubicBezTo>
                    <a:pt x="26" y="92"/>
                    <a:pt x="22" y="91"/>
                    <a:pt x="51"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0" name="Freeform 83519">
              <a:extLst>
                <a:ext uri="{FF2B5EF4-FFF2-40B4-BE49-F238E27FC236}">
                  <a16:creationId xmlns:a16="http://schemas.microsoft.com/office/drawing/2014/main" id="{5B8B3F25-C628-4216-BFCE-14743E6E3BC7}"/>
                </a:ext>
              </a:extLst>
            </p:cNvPr>
            <p:cNvSpPr>
              <a:spLocks/>
            </p:cNvSpPr>
            <p:nvPr/>
          </p:nvSpPr>
          <p:spPr bwMode="auto">
            <a:xfrm>
              <a:off x="12053888" y="3009901"/>
              <a:ext cx="127000" cy="61913"/>
            </a:xfrm>
            <a:custGeom>
              <a:avLst/>
              <a:gdLst>
                <a:gd name="T0" fmla="*/ 267 w 267"/>
                <a:gd name="T1" fmla="*/ 128 h 128"/>
                <a:gd name="T2" fmla="*/ 0 w 267"/>
                <a:gd name="T3" fmla="*/ 128 h 128"/>
                <a:gd name="T4" fmla="*/ 133 w 267"/>
                <a:gd name="T5" fmla="*/ 0 h 128"/>
                <a:gd name="T6" fmla="*/ 267 w 267"/>
                <a:gd name="T7" fmla="*/ 128 h 128"/>
              </a:gdLst>
              <a:ahLst/>
              <a:cxnLst>
                <a:cxn ang="0">
                  <a:pos x="T0" y="T1"/>
                </a:cxn>
                <a:cxn ang="0">
                  <a:pos x="T2" y="T3"/>
                </a:cxn>
                <a:cxn ang="0">
                  <a:pos x="T4" y="T5"/>
                </a:cxn>
                <a:cxn ang="0">
                  <a:pos x="T6" y="T7"/>
                </a:cxn>
              </a:cxnLst>
              <a:rect l="0" t="0" r="r" b="b"/>
              <a:pathLst>
                <a:path w="267" h="128">
                  <a:moveTo>
                    <a:pt x="267" y="128"/>
                  </a:moveTo>
                  <a:cubicBezTo>
                    <a:pt x="177" y="128"/>
                    <a:pt x="90" y="128"/>
                    <a:pt x="0" y="128"/>
                  </a:cubicBezTo>
                  <a:cubicBezTo>
                    <a:pt x="46" y="84"/>
                    <a:pt x="89" y="42"/>
                    <a:pt x="133" y="0"/>
                  </a:cubicBezTo>
                  <a:cubicBezTo>
                    <a:pt x="178" y="42"/>
                    <a:pt x="221" y="84"/>
                    <a:pt x="267"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1" name="Freeform 83520">
              <a:extLst>
                <a:ext uri="{FF2B5EF4-FFF2-40B4-BE49-F238E27FC236}">
                  <a16:creationId xmlns:a16="http://schemas.microsoft.com/office/drawing/2014/main" id="{CC0F6DFD-19B0-437F-8920-C18906138803}"/>
                </a:ext>
              </a:extLst>
            </p:cNvPr>
            <p:cNvSpPr>
              <a:spLocks/>
            </p:cNvSpPr>
            <p:nvPr/>
          </p:nvSpPr>
          <p:spPr bwMode="auto">
            <a:xfrm>
              <a:off x="12130088" y="3101976"/>
              <a:ext cx="19050" cy="42863"/>
            </a:xfrm>
            <a:custGeom>
              <a:avLst/>
              <a:gdLst>
                <a:gd name="T0" fmla="*/ 38 w 38"/>
                <a:gd name="T1" fmla="*/ 90 h 90"/>
                <a:gd name="T2" fmla="*/ 0 w 38"/>
                <a:gd name="T3" fmla="*/ 90 h 90"/>
                <a:gd name="T4" fmla="*/ 0 w 38"/>
                <a:gd name="T5" fmla="*/ 0 h 90"/>
                <a:gd name="T6" fmla="*/ 32 w 38"/>
                <a:gd name="T7" fmla="*/ 1 h 90"/>
                <a:gd name="T8" fmla="*/ 38 w 38"/>
                <a:gd name="T9" fmla="*/ 7 h 90"/>
                <a:gd name="T10" fmla="*/ 38 w 38"/>
                <a:gd name="T11" fmla="*/ 90 h 90"/>
              </a:gdLst>
              <a:ahLst/>
              <a:cxnLst>
                <a:cxn ang="0">
                  <a:pos x="T0" y="T1"/>
                </a:cxn>
                <a:cxn ang="0">
                  <a:pos x="T2" y="T3"/>
                </a:cxn>
                <a:cxn ang="0">
                  <a:pos x="T4" y="T5"/>
                </a:cxn>
                <a:cxn ang="0">
                  <a:pos x="T6" y="T7"/>
                </a:cxn>
                <a:cxn ang="0">
                  <a:pos x="T8" y="T9"/>
                </a:cxn>
                <a:cxn ang="0">
                  <a:pos x="T10" y="T11"/>
                </a:cxn>
              </a:cxnLst>
              <a:rect l="0" t="0" r="r" b="b"/>
              <a:pathLst>
                <a:path w="38" h="90">
                  <a:moveTo>
                    <a:pt x="38" y="90"/>
                  </a:moveTo>
                  <a:cubicBezTo>
                    <a:pt x="24" y="90"/>
                    <a:pt x="13" y="90"/>
                    <a:pt x="0" y="90"/>
                  </a:cubicBezTo>
                  <a:cubicBezTo>
                    <a:pt x="0" y="61"/>
                    <a:pt x="0" y="31"/>
                    <a:pt x="0" y="0"/>
                  </a:cubicBezTo>
                  <a:cubicBezTo>
                    <a:pt x="11" y="0"/>
                    <a:pt x="21" y="0"/>
                    <a:pt x="32" y="1"/>
                  </a:cubicBezTo>
                  <a:cubicBezTo>
                    <a:pt x="34" y="1"/>
                    <a:pt x="38" y="5"/>
                    <a:pt x="38" y="7"/>
                  </a:cubicBezTo>
                  <a:cubicBezTo>
                    <a:pt x="38" y="34"/>
                    <a:pt x="38" y="61"/>
                    <a:pt x="38"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2" name="Freeform 83521">
              <a:extLst>
                <a:ext uri="{FF2B5EF4-FFF2-40B4-BE49-F238E27FC236}">
                  <a16:creationId xmlns:a16="http://schemas.microsoft.com/office/drawing/2014/main" id="{375F7A5D-9385-4DA0-BEC1-4318FF0D02A2}"/>
                </a:ext>
              </a:extLst>
            </p:cNvPr>
            <p:cNvSpPr>
              <a:spLocks/>
            </p:cNvSpPr>
            <p:nvPr/>
          </p:nvSpPr>
          <p:spPr bwMode="auto">
            <a:xfrm>
              <a:off x="12047538" y="2787651"/>
              <a:ext cx="138113" cy="138113"/>
            </a:xfrm>
            <a:custGeom>
              <a:avLst/>
              <a:gdLst>
                <a:gd name="T0" fmla="*/ 38 w 289"/>
                <a:gd name="T1" fmla="*/ 224 h 289"/>
                <a:gd name="T2" fmla="*/ 21 w 289"/>
                <a:gd name="T3" fmla="*/ 224 h 289"/>
                <a:gd name="T4" fmla="*/ 15 w 289"/>
                <a:gd name="T5" fmla="*/ 230 h 289"/>
                <a:gd name="T6" fmla="*/ 22 w 289"/>
                <a:gd name="T7" fmla="*/ 236 h 289"/>
                <a:gd name="T8" fmla="*/ 34 w 289"/>
                <a:gd name="T9" fmla="*/ 236 h 289"/>
                <a:gd name="T10" fmla="*/ 51 w 289"/>
                <a:gd name="T11" fmla="*/ 253 h 289"/>
                <a:gd name="T12" fmla="*/ 53 w 289"/>
                <a:gd name="T13" fmla="*/ 252 h 289"/>
                <a:gd name="T14" fmla="*/ 54 w 289"/>
                <a:gd name="T15" fmla="*/ 269 h 289"/>
                <a:gd name="T16" fmla="*/ 60 w 289"/>
                <a:gd name="T17" fmla="*/ 275 h 289"/>
                <a:gd name="T18" fmla="*/ 66 w 289"/>
                <a:gd name="T19" fmla="*/ 269 h 289"/>
                <a:gd name="T20" fmla="*/ 66 w 289"/>
                <a:gd name="T21" fmla="*/ 251 h 289"/>
                <a:gd name="T22" fmla="*/ 89 w 289"/>
                <a:gd name="T23" fmla="*/ 251 h 289"/>
                <a:gd name="T24" fmla="*/ 99 w 289"/>
                <a:gd name="T25" fmla="*/ 263 h 289"/>
                <a:gd name="T26" fmla="*/ 109 w 289"/>
                <a:gd name="T27" fmla="*/ 251 h 289"/>
                <a:gd name="T28" fmla="*/ 128 w 289"/>
                <a:gd name="T29" fmla="*/ 251 h 289"/>
                <a:gd name="T30" fmla="*/ 138 w 289"/>
                <a:gd name="T31" fmla="*/ 262 h 289"/>
                <a:gd name="T32" fmla="*/ 148 w 289"/>
                <a:gd name="T33" fmla="*/ 251 h 289"/>
                <a:gd name="T34" fmla="*/ 171 w 289"/>
                <a:gd name="T35" fmla="*/ 251 h 289"/>
                <a:gd name="T36" fmla="*/ 171 w 289"/>
                <a:gd name="T37" fmla="*/ 267 h 289"/>
                <a:gd name="T38" fmla="*/ 177 w 289"/>
                <a:gd name="T39" fmla="*/ 275 h 289"/>
                <a:gd name="T40" fmla="*/ 183 w 289"/>
                <a:gd name="T41" fmla="*/ 267 h 289"/>
                <a:gd name="T42" fmla="*/ 184 w 289"/>
                <a:gd name="T43" fmla="*/ 252 h 289"/>
                <a:gd name="T44" fmla="*/ 207 w 289"/>
                <a:gd name="T45" fmla="*/ 252 h 289"/>
                <a:gd name="T46" fmla="*/ 216 w 289"/>
                <a:gd name="T47" fmla="*/ 262 h 289"/>
                <a:gd name="T48" fmla="*/ 227 w 289"/>
                <a:gd name="T49" fmla="*/ 251 h 289"/>
                <a:gd name="T50" fmla="*/ 246 w 289"/>
                <a:gd name="T51" fmla="*/ 251 h 289"/>
                <a:gd name="T52" fmla="*/ 255 w 289"/>
                <a:gd name="T53" fmla="*/ 262 h 289"/>
                <a:gd name="T54" fmla="*/ 266 w 289"/>
                <a:gd name="T55" fmla="*/ 251 h 289"/>
                <a:gd name="T56" fmla="*/ 288 w 289"/>
                <a:gd name="T57" fmla="*/ 251 h 289"/>
                <a:gd name="T58" fmla="*/ 288 w 289"/>
                <a:gd name="T59" fmla="*/ 283 h 289"/>
                <a:gd name="T60" fmla="*/ 278 w 289"/>
                <a:gd name="T61" fmla="*/ 289 h 289"/>
                <a:gd name="T62" fmla="*/ 208 w 289"/>
                <a:gd name="T63" fmla="*/ 289 h 289"/>
                <a:gd name="T64" fmla="*/ 15 w 289"/>
                <a:gd name="T65" fmla="*/ 289 h 289"/>
                <a:gd name="T66" fmla="*/ 0 w 289"/>
                <a:gd name="T67" fmla="*/ 276 h 289"/>
                <a:gd name="T68" fmla="*/ 0 w 289"/>
                <a:gd name="T69" fmla="*/ 14 h 289"/>
                <a:gd name="T70" fmla="*/ 13 w 289"/>
                <a:gd name="T71" fmla="*/ 1 h 289"/>
                <a:gd name="T72" fmla="*/ 38 w 289"/>
                <a:gd name="T73" fmla="*/ 1 h 289"/>
                <a:gd name="T74" fmla="*/ 38 w 289"/>
                <a:gd name="T75" fmla="*/ 25 h 289"/>
                <a:gd name="T76" fmla="*/ 27 w 289"/>
                <a:gd name="T77" fmla="*/ 35 h 289"/>
                <a:gd name="T78" fmla="*/ 39 w 289"/>
                <a:gd name="T79" fmla="*/ 44 h 289"/>
                <a:gd name="T80" fmla="*/ 39 w 289"/>
                <a:gd name="T81" fmla="*/ 63 h 289"/>
                <a:gd name="T82" fmla="*/ 27 w 289"/>
                <a:gd name="T83" fmla="*/ 74 h 289"/>
                <a:gd name="T84" fmla="*/ 39 w 289"/>
                <a:gd name="T85" fmla="*/ 83 h 289"/>
                <a:gd name="T86" fmla="*/ 39 w 289"/>
                <a:gd name="T87" fmla="*/ 106 h 289"/>
                <a:gd name="T88" fmla="*/ 21 w 289"/>
                <a:gd name="T89" fmla="*/ 106 h 289"/>
                <a:gd name="T90" fmla="*/ 15 w 289"/>
                <a:gd name="T91" fmla="*/ 113 h 289"/>
                <a:gd name="T92" fmla="*/ 21 w 289"/>
                <a:gd name="T93" fmla="*/ 119 h 289"/>
                <a:gd name="T94" fmla="*/ 38 w 289"/>
                <a:gd name="T95" fmla="*/ 119 h 289"/>
                <a:gd name="T96" fmla="*/ 38 w 289"/>
                <a:gd name="T97" fmla="*/ 143 h 289"/>
                <a:gd name="T98" fmla="*/ 27 w 289"/>
                <a:gd name="T99" fmla="*/ 151 h 289"/>
                <a:gd name="T100" fmla="*/ 39 w 289"/>
                <a:gd name="T101" fmla="*/ 162 h 289"/>
                <a:gd name="T102" fmla="*/ 39 w 289"/>
                <a:gd name="T103" fmla="*/ 181 h 289"/>
                <a:gd name="T104" fmla="*/ 27 w 289"/>
                <a:gd name="T105" fmla="*/ 192 h 289"/>
                <a:gd name="T106" fmla="*/ 38 w 289"/>
                <a:gd name="T107" fmla="*/ 200 h 289"/>
                <a:gd name="T108" fmla="*/ 38 w 289"/>
                <a:gd name="T109" fmla="*/ 22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9" h="289">
                  <a:moveTo>
                    <a:pt x="38" y="224"/>
                  </a:moveTo>
                  <a:cubicBezTo>
                    <a:pt x="32" y="224"/>
                    <a:pt x="26" y="223"/>
                    <a:pt x="21" y="224"/>
                  </a:cubicBezTo>
                  <a:cubicBezTo>
                    <a:pt x="19" y="224"/>
                    <a:pt x="17" y="228"/>
                    <a:pt x="15" y="230"/>
                  </a:cubicBezTo>
                  <a:cubicBezTo>
                    <a:pt x="17" y="232"/>
                    <a:pt x="19" y="236"/>
                    <a:pt x="22" y="236"/>
                  </a:cubicBezTo>
                  <a:cubicBezTo>
                    <a:pt x="27" y="237"/>
                    <a:pt x="32" y="236"/>
                    <a:pt x="34" y="236"/>
                  </a:cubicBezTo>
                  <a:cubicBezTo>
                    <a:pt x="41" y="244"/>
                    <a:pt x="46" y="248"/>
                    <a:pt x="51" y="253"/>
                  </a:cubicBezTo>
                  <a:cubicBezTo>
                    <a:pt x="52" y="253"/>
                    <a:pt x="53" y="252"/>
                    <a:pt x="53" y="252"/>
                  </a:cubicBezTo>
                  <a:cubicBezTo>
                    <a:pt x="53" y="258"/>
                    <a:pt x="53" y="263"/>
                    <a:pt x="54" y="269"/>
                  </a:cubicBezTo>
                  <a:cubicBezTo>
                    <a:pt x="54" y="271"/>
                    <a:pt x="57" y="273"/>
                    <a:pt x="60" y="275"/>
                  </a:cubicBezTo>
                  <a:cubicBezTo>
                    <a:pt x="62" y="273"/>
                    <a:pt x="65" y="271"/>
                    <a:pt x="66" y="269"/>
                  </a:cubicBezTo>
                  <a:cubicBezTo>
                    <a:pt x="66" y="263"/>
                    <a:pt x="66" y="258"/>
                    <a:pt x="66" y="251"/>
                  </a:cubicBezTo>
                  <a:cubicBezTo>
                    <a:pt x="74" y="251"/>
                    <a:pt x="82" y="251"/>
                    <a:pt x="89" y="251"/>
                  </a:cubicBezTo>
                  <a:cubicBezTo>
                    <a:pt x="92" y="255"/>
                    <a:pt x="95" y="259"/>
                    <a:pt x="99" y="263"/>
                  </a:cubicBezTo>
                  <a:cubicBezTo>
                    <a:pt x="102" y="259"/>
                    <a:pt x="105" y="256"/>
                    <a:pt x="109" y="251"/>
                  </a:cubicBezTo>
                  <a:cubicBezTo>
                    <a:pt x="114" y="251"/>
                    <a:pt x="122" y="251"/>
                    <a:pt x="128" y="251"/>
                  </a:cubicBezTo>
                  <a:cubicBezTo>
                    <a:pt x="132" y="255"/>
                    <a:pt x="135" y="259"/>
                    <a:pt x="138" y="262"/>
                  </a:cubicBezTo>
                  <a:cubicBezTo>
                    <a:pt x="141" y="259"/>
                    <a:pt x="144" y="256"/>
                    <a:pt x="148" y="251"/>
                  </a:cubicBezTo>
                  <a:cubicBezTo>
                    <a:pt x="153" y="251"/>
                    <a:pt x="161" y="251"/>
                    <a:pt x="171" y="251"/>
                  </a:cubicBezTo>
                  <a:cubicBezTo>
                    <a:pt x="171" y="257"/>
                    <a:pt x="170" y="262"/>
                    <a:pt x="171" y="267"/>
                  </a:cubicBezTo>
                  <a:cubicBezTo>
                    <a:pt x="172" y="270"/>
                    <a:pt x="175" y="273"/>
                    <a:pt x="177" y="275"/>
                  </a:cubicBezTo>
                  <a:cubicBezTo>
                    <a:pt x="179" y="273"/>
                    <a:pt x="183" y="270"/>
                    <a:pt x="183" y="267"/>
                  </a:cubicBezTo>
                  <a:cubicBezTo>
                    <a:pt x="185" y="262"/>
                    <a:pt x="184" y="257"/>
                    <a:pt x="184" y="252"/>
                  </a:cubicBezTo>
                  <a:cubicBezTo>
                    <a:pt x="192" y="252"/>
                    <a:pt x="200" y="252"/>
                    <a:pt x="207" y="252"/>
                  </a:cubicBezTo>
                  <a:cubicBezTo>
                    <a:pt x="210" y="256"/>
                    <a:pt x="213" y="259"/>
                    <a:pt x="216" y="262"/>
                  </a:cubicBezTo>
                  <a:cubicBezTo>
                    <a:pt x="219" y="259"/>
                    <a:pt x="222" y="256"/>
                    <a:pt x="227" y="251"/>
                  </a:cubicBezTo>
                  <a:cubicBezTo>
                    <a:pt x="232" y="251"/>
                    <a:pt x="240" y="251"/>
                    <a:pt x="246" y="251"/>
                  </a:cubicBezTo>
                  <a:cubicBezTo>
                    <a:pt x="249" y="255"/>
                    <a:pt x="252" y="259"/>
                    <a:pt x="255" y="262"/>
                  </a:cubicBezTo>
                  <a:cubicBezTo>
                    <a:pt x="258" y="259"/>
                    <a:pt x="262" y="256"/>
                    <a:pt x="266" y="251"/>
                  </a:cubicBezTo>
                  <a:cubicBezTo>
                    <a:pt x="271" y="251"/>
                    <a:pt x="279" y="251"/>
                    <a:pt x="288" y="251"/>
                  </a:cubicBezTo>
                  <a:cubicBezTo>
                    <a:pt x="288" y="262"/>
                    <a:pt x="289" y="272"/>
                    <a:pt x="288" y="283"/>
                  </a:cubicBezTo>
                  <a:cubicBezTo>
                    <a:pt x="287" y="285"/>
                    <a:pt x="281" y="289"/>
                    <a:pt x="278" y="289"/>
                  </a:cubicBezTo>
                  <a:cubicBezTo>
                    <a:pt x="254" y="289"/>
                    <a:pt x="231" y="289"/>
                    <a:pt x="208" y="289"/>
                  </a:cubicBezTo>
                  <a:cubicBezTo>
                    <a:pt x="143" y="289"/>
                    <a:pt x="79" y="289"/>
                    <a:pt x="15" y="289"/>
                  </a:cubicBezTo>
                  <a:cubicBezTo>
                    <a:pt x="4" y="289"/>
                    <a:pt x="0" y="288"/>
                    <a:pt x="0" y="276"/>
                  </a:cubicBezTo>
                  <a:cubicBezTo>
                    <a:pt x="1" y="189"/>
                    <a:pt x="1" y="102"/>
                    <a:pt x="0" y="14"/>
                  </a:cubicBezTo>
                  <a:cubicBezTo>
                    <a:pt x="0" y="4"/>
                    <a:pt x="3" y="0"/>
                    <a:pt x="13" y="1"/>
                  </a:cubicBezTo>
                  <a:cubicBezTo>
                    <a:pt x="21" y="2"/>
                    <a:pt x="29" y="1"/>
                    <a:pt x="38" y="1"/>
                  </a:cubicBezTo>
                  <a:cubicBezTo>
                    <a:pt x="38" y="10"/>
                    <a:pt x="38" y="18"/>
                    <a:pt x="38" y="25"/>
                  </a:cubicBezTo>
                  <a:cubicBezTo>
                    <a:pt x="35" y="28"/>
                    <a:pt x="31" y="31"/>
                    <a:pt x="27" y="35"/>
                  </a:cubicBezTo>
                  <a:cubicBezTo>
                    <a:pt x="31" y="38"/>
                    <a:pt x="34" y="40"/>
                    <a:pt x="39" y="44"/>
                  </a:cubicBezTo>
                  <a:cubicBezTo>
                    <a:pt x="39" y="50"/>
                    <a:pt x="39" y="57"/>
                    <a:pt x="39" y="63"/>
                  </a:cubicBezTo>
                  <a:cubicBezTo>
                    <a:pt x="35" y="67"/>
                    <a:pt x="31" y="71"/>
                    <a:pt x="27" y="74"/>
                  </a:cubicBezTo>
                  <a:cubicBezTo>
                    <a:pt x="31" y="77"/>
                    <a:pt x="34" y="79"/>
                    <a:pt x="39" y="83"/>
                  </a:cubicBezTo>
                  <a:cubicBezTo>
                    <a:pt x="39" y="89"/>
                    <a:pt x="39" y="97"/>
                    <a:pt x="39" y="106"/>
                  </a:cubicBezTo>
                  <a:cubicBezTo>
                    <a:pt x="33" y="106"/>
                    <a:pt x="27" y="105"/>
                    <a:pt x="21" y="106"/>
                  </a:cubicBezTo>
                  <a:cubicBezTo>
                    <a:pt x="19" y="107"/>
                    <a:pt x="17" y="111"/>
                    <a:pt x="15" y="113"/>
                  </a:cubicBezTo>
                  <a:cubicBezTo>
                    <a:pt x="17" y="115"/>
                    <a:pt x="19" y="118"/>
                    <a:pt x="21" y="119"/>
                  </a:cubicBezTo>
                  <a:cubicBezTo>
                    <a:pt x="27" y="119"/>
                    <a:pt x="32" y="119"/>
                    <a:pt x="38" y="119"/>
                  </a:cubicBezTo>
                  <a:cubicBezTo>
                    <a:pt x="38" y="128"/>
                    <a:pt x="38" y="136"/>
                    <a:pt x="38" y="143"/>
                  </a:cubicBezTo>
                  <a:cubicBezTo>
                    <a:pt x="34" y="146"/>
                    <a:pt x="31" y="148"/>
                    <a:pt x="27" y="151"/>
                  </a:cubicBezTo>
                  <a:cubicBezTo>
                    <a:pt x="31" y="154"/>
                    <a:pt x="34" y="158"/>
                    <a:pt x="39" y="162"/>
                  </a:cubicBezTo>
                  <a:cubicBezTo>
                    <a:pt x="39" y="167"/>
                    <a:pt x="39" y="175"/>
                    <a:pt x="39" y="181"/>
                  </a:cubicBezTo>
                  <a:cubicBezTo>
                    <a:pt x="35" y="185"/>
                    <a:pt x="31" y="188"/>
                    <a:pt x="27" y="192"/>
                  </a:cubicBezTo>
                  <a:cubicBezTo>
                    <a:pt x="31" y="195"/>
                    <a:pt x="34" y="197"/>
                    <a:pt x="38" y="200"/>
                  </a:cubicBezTo>
                  <a:cubicBezTo>
                    <a:pt x="38" y="207"/>
                    <a:pt x="38" y="215"/>
                    <a:pt x="38"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3" name="Freeform 83522">
              <a:extLst>
                <a:ext uri="{FF2B5EF4-FFF2-40B4-BE49-F238E27FC236}">
                  <a16:creationId xmlns:a16="http://schemas.microsoft.com/office/drawing/2014/main" id="{F43A38BD-793F-4C50-B1CE-F843C76C702C}"/>
                </a:ext>
              </a:extLst>
            </p:cNvPr>
            <p:cNvSpPr>
              <a:spLocks/>
            </p:cNvSpPr>
            <p:nvPr/>
          </p:nvSpPr>
          <p:spPr bwMode="auto">
            <a:xfrm>
              <a:off x="11834813" y="2789239"/>
              <a:ext cx="96838" cy="6350"/>
            </a:xfrm>
            <a:custGeom>
              <a:avLst/>
              <a:gdLst>
                <a:gd name="T0" fmla="*/ 2 w 205"/>
                <a:gd name="T1" fmla="*/ 0 h 13"/>
                <a:gd name="T2" fmla="*/ 203 w 205"/>
                <a:gd name="T3" fmla="*/ 0 h 13"/>
                <a:gd name="T4" fmla="*/ 192 w 205"/>
                <a:gd name="T5" fmla="*/ 13 h 13"/>
                <a:gd name="T6" fmla="*/ 13 w 205"/>
                <a:gd name="T7" fmla="*/ 13 h 13"/>
                <a:gd name="T8" fmla="*/ 2 w 205"/>
                <a:gd name="T9" fmla="*/ 0 h 13"/>
              </a:gdLst>
              <a:ahLst/>
              <a:cxnLst>
                <a:cxn ang="0">
                  <a:pos x="T0" y="T1"/>
                </a:cxn>
                <a:cxn ang="0">
                  <a:pos x="T2" y="T3"/>
                </a:cxn>
                <a:cxn ang="0">
                  <a:pos x="T4" y="T5"/>
                </a:cxn>
                <a:cxn ang="0">
                  <a:pos x="T6" y="T7"/>
                </a:cxn>
                <a:cxn ang="0">
                  <a:pos x="T8" y="T9"/>
                </a:cxn>
              </a:cxnLst>
              <a:rect l="0" t="0" r="r" b="b"/>
              <a:pathLst>
                <a:path w="205" h="13">
                  <a:moveTo>
                    <a:pt x="2" y="0"/>
                  </a:moveTo>
                  <a:cubicBezTo>
                    <a:pt x="69" y="0"/>
                    <a:pt x="136" y="0"/>
                    <a:pt x="203" y="0"/>
                  </a:cubicBezTo>
                  <a:cubicBezTo>
                    <a:pt x="205" y="10"/>
                    <a:pt x="201" y="13"/>
                    <a:pt x="192" y="13"/>
                  </a:cubicBezTo>
                  <a:cubicBezTo>
                    <a:pt x="132" y="12"/>
                    <a:pt x="73" y="12"/>
                    <a:pt x="13" y="13"/>
                  </a:cubicBezTo>
                  <a:cubicBezTo>
                    <a:pt x="4" y="13"/>
                    <a:pt x="0" y="1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4" name="Freeform 83523">
              <a:extLst>
                <a:ext uri="{FF2B5EF4-FFF2-40B4-BE49-F238E27FC236}">
                  <a16:creationId xmlns:a16="http://schemas.microsoft.com/office/drawing/2014/main" id="{BE43BF88-8311-4166-B810-B2DA0CE3136C}"/>
                </a:ext>
              </a:extLst>
            </p:cNvPr>
            <p:cNvSpPr>
              <a:spLocks/>
            </p:cNvSpPr>
            <p:nvPr/>
          </p:nvSpPr>
          <p:spPr bwMode="auto">
            <a:xfrm>
              <a:off x="12136438" y="2844801"/>
              <a:ext cx="30163" cy="31750"/>
            </a:xfrm>
            <a:custGeom>
              <a:avLst/>
              <a:gdLst>
                <a:gd name="T0" fmla="*/ 65 w 65"/>
                <a:gd name="T1" fmla="*/ 65 h 65"/>
                <a:gd name="T2" fmla="*/ 0 w 65"/>
                <a:gd name="T3" fmla="*/ 65 h 65"/>
                <a:gd name="T4" fmla="*/ 0 w 65"/>
                <a:gd name="T5" fmla="*/ 0 h 65"/>
                <a:gd name="T6" fmla="*/ 59 w 65"/>
                <a:gd name="T7" fmla="*/ 0 h 65"/>
                <a:gd name="T8" fmla="*/ 65 w 65"/>
                <a:gd name="T9" fmla="*/ 6 h 65"/>
                <a:gd name="T10" fmla="*/ 65 w 65"/>
                <a:gd name="T11" fmla="*/ 65 h 65"/>
              </a:gdLst>
              <a:ahLst/>
              <a:cxnLst>
                <a:cxn ang="0">
                  <a:pos x="T0" y="T1"/>
                </a:cxn>
                <a:cxn ang="0">
                  <a:pos x="T2" y="T3"/>
                </a:cxn>
                <a:cxn ang="0">
                  <a:pos x="T4" y="T5"/>
                </a:cxn>
                <a:cxn ang="0">
                  <a:pos x="T6" y="T7"/>
                </a:cxn>
                <a:cxn ang="0">
                  <a:pos x="T8" y="T9"/>
                </a:cxn>
                <a:cxn ang="0">
                  <a:pos x="T10" y="T11"/>
                </a:cxn>
              </a:cxnLst>
              <a:rect l="0" t="0" r="r" b="b"/>
              <a:pathLst>
                <a:path w="65" h="65">
                  <a:moveTo>
                    <a:pt x="65" y="65"/>
                  </a:moveTo>
                  <a:cubicBezTo>
                    <a:pt x="43" y="65"/>
                    <a:pt x="22" y="65"/>
                    <a:pt x="0" y="65"/>
                  </a:cubicBezTo>
                  <a:cubicBezTo>
                    <a:pt x="0" y="43"/>
                    <a:pt x="0" y="22"/>
                    <a:pt x="0" y="0"/>
                  </a:cubicBezTo>
                  <a:cubicBezTo>
                    <a:pt x="20" y="0"/>
                    <a:pt x="39" y="0"/>
                    <a:pt x="59" y="0"/>
                  </a:cubicBezTo>
                  <a:cubicBezTo>
                    <a:pt x="61" y="0"/>
                    <a:pt x="65" y="4"/>
                    <a:pt x="65" y="6"/>
                  </a:cubicBezTo>
                  <a:cubicBezTo>
                    <a:pt x="65" y="25"/>
                    <a:pt x="65" y="45"/>
                    <a:pt x="6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5" name="Freeform 83524">
              <a:extLst>
                <a:ext uri="{FF2B5EF4-FFF2-40B4-BE49-F238E27FC236}">
                  <a16:creationId xmlns:a16="http://schemas.microsoft.com/office/drawing/2014/main" id="{07BB0E18-10D6-4AE3-A16A-D0764B876505}"/>
                </a:ext>
              </a:extLst>
            </p:cNvPr>
            <p:cNvSpPr>
              <a:spLocks/>
            </p:cNvSpPr>
            <p:nvPr/>
          </p:nvSpPr>
          <p:spPr bwMode="auto">
            <a:xfrm>
              <a:off x="12098338" y="2844801"/>
              <a:ext cx="31750" cy="31750"/>
            </a:xfrm>
            <a:custGeom>
              <a:avLst/>
              <a:gdLst>
                <a:gd name="T0" fmla="*/ 65 w 65"/>
                <a:gd name="T1" fmla="*/ 65 h 65"/>
                <a:gd name="T2" fmla="*/ 0 w 65"/>
                <a:gd name="T3" fmla="*/ 65 h 65"/>
                <a:gd name="T4" fmla="*/ 0 w 65"/>
                <a:gd name="T5" fmla="*/ 0 h 65"/>
                <a:gd name="T6" fmla="*/ 59 w 65"/>
                <a:gd name="T7" fmla="*/ 1 h 65"/>
                <a:gd name="T8" fmla="*/ 64 w 65"/>
                <a:gd name="T9" fmla="*/ 8 h 65"/>
                <a:gd name="T10" fmla="*/ 65 w 65"/>
                <a:gd name="T11" fmla="*/ 65 h 65"/>
              </a:gdLst>
              <a:ahLst/>
              <a:cxnLst>
                <a:cxn ang="0">
                  <a:pos x="T0" y="T1"/>
                </a:cxn>
                <a:cxn ang="0">
                  <a:pos x="T2" y="T3"/>
                </a:cxn>
                <a:cxn ang="0">
                  <a:pos x="T4" y="T5"/>
                </a:cxn>
                <a:cxn ang="0">
                  <a:pos x="T6" y="T7"/>
                </a:cxn>
                <a:cxn ang="0">
                  <a:pos x="T8" y="T9"/>
                </a:cxn>
                <a:cxn ang="0">
                  <a:pos x="T10" y="T11"/>
                </a:cxn>
              </a:cxnLst>
              <a:rect l="0" t="0" r="r" b="b"/>
              <a:pathLst>
                <a:path w="65" h="65">
                  <a:moveTo>
                    <a:pt x="65" y="65"/>
                  </a:moveTo>
                  <a:cubicBezTo>
                    <a:pt x="42" y="65"/>
                    <a:pt x="22" y="65"/>
                    <a:pt x="0" y="65"/>
                  </a:cubicBezTo>
                  <a:cubicBezTo>
                    <a:pt x="0" y="44"/>
                    <a:pt x="0" y="23"/>
                    <a:pt x="0" y="0"/>
                  </a:cubicBezTo>
                  <a:cubicBezTo>
                    <a:pt x="20" y="0"/>
                    <a:pt x="39" y="0"/>
                    <a:pt x="59" y="1"/>
                  </a:cubicBezTo>
                  <a:cubicBezTo>
                    <a:pt x="61" y="1"/>
                    <a:pt x="64" y="5"/>
                    <a:pt x="64" y="8"/>
                  </a:cubicBezTo>
                  <a:cubicBezTo>
                    <a:pt x="65" y="26"/>
                    <a:pt x="65" y="45"/>
                    <a:pt x="6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6" name="Freeform 83525">
              <a:extLst>
                <a:ext uri="{FF2B5EF4-FFF2-40B4-BE49-F238E27FC236}">
                  <a16:creationId xmlns:a16="http://schemas.microsoft.com/office/drawing/2014/main" id="{00BC99E4-6B9F-4F84-9293-E09C6FF6B520}"/>
                </a:ext>
              </a:extLst>
            </p:cNvPr>
            <p:cNvSpPr>
              <a:spLocks/>
            </p:cNvSpPr>
            <p:nvPr/>
          </p:nvSpPr>
          <p:spPr bwMode="auto">
            <a:xfrm>
              <a:off x="12098338" y="2806701"/>
              <a:ext cx="31750" cy="31750"/>
            </a:xfrm>
            <a:custGeom>
              <a:avLst/>
              <a:gdLst>
                <a:gd name="T0" fmla="*/ 65 w 65"/>
                <a:gd name="T1" fmla="*/ 65 h 65"/>
                <a:gd name="T2" fmla="*/ 0 w 65"/>
                <a:gd name="T3" fmla="*/ 65 h 65"/>
                <a:gd name="T4" fmla="*/ 0 w 65"/>
                <a:gd name="T5" fmla="*/ 0 h 65"/>
                <a:gd name="T6" fmla="*/ 59 w 65"/>
                <a:gd name="T7" fmla="*/ 0 h 65"/>
                <a:gd name="T8" fmla="*/ 64 w 65"/>
                <a:gd name="T9" fmla="*/ 6 h 65"/>
                <a:gd name="T10" fmla="*/ 65 w 65"/>
                <a:gd name="T11" fmla="*/ 65 h 65"/>
              </a:gdLst>
              <a:ahLst/>
              <a:cxnLst>
                <a:cxn ang="0">
                  <a:pos x="T0" y="T1"/>
                </a:cxn>
                <a:cxn ang="0">
                  <a:pos x="T2" y="T3"/>
                </a:cxn>
                <a:cxn ang="0">
                  <a:pos x="T4" y="T5"/>
                </a:cxn>
                <a:cxn ang="0">
                  <a:pos x="T6" y="T7"/>
                </a:cxn>
                <a:cxn ang="0">
                  <a:pos x="T8" y="T9"/>
                </a:cxn>
                <a:cxn ang="0">
                  <a:pos x="T10" y="T11"/>
                </a:cxn>
              </a:cxnLst>
              <a:rect l="0" t="0" r="r" b="b"/>
              <a:pathLst>
                <a:path w="65" h="65">
                  <a:moveTo>
                    <a:pt x="65" y="65"/>
                  </a:moveTo>
                  <a:cubicBezTo>
                    <a:pt x="42" y="65"/>
                    <a:pt x="22" y="65"/>
                    <a:pt x="0" y="65"/>
                  </a:cubicBezTo>
                  <a:cubicBezTo>
                    <a:pt x="0" y="43"/>
                    <a:pt x="0" y="22"/>
                    <a:pt x="0" y="0"/>
                  </a:cubicBezTo>
                  <a:cubicBezTo>
                    <a:pt x="20" y="0"/>
                    <a:pt x="39" y="0"/>
                    <a:pt x="59" y="0"/>
                  </a:cubicBezTo>
                  <a:cubicBezTo>
                    <a:pt x="61" y="0"/>
                    <a:pt x="64" y="4"/>
                    <a:pt x="64" y="6"/>
                  </a:cubicBezTo>
                  <a:cubicBezTo>
                    <a:pt x="65" y="25"/>
                    <a:pt x="65" y="44"/>
                    <a:pt x="6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7" name="Freeform 83526">
              <a:extLst>
                <a:ext uri="{FF2B5EF4-FFF2-40B4-BE49-F238E27FC236}">
                  <a16:creationId xmlns:a16="http://schemas.microsoft.com/office/drawing/2014/main" id="{AD515522-BFE1-473F-A247-96AD54B823A1}"/>
                </a:ext>
              </a:extLst>
            </p:cNvPr>
            <p:cNvSpPr>
              <a:spLocks/>
            </p:cNvSpPr>
            <p:nvPr/>
          </p:nvSpPr>
          <p:spPr bwMode="auto">
            <a:xfrm>
              <a:off x="12136438" y="2806701"/>
              <a:ext cx="30163" cy="31750"/>
            </a:xfrm>
            <a:custGeom>
              <a:avLst/>
              <a:gdLst>
                <a:gd name="T0" fmla="*/ 0 w 65"/>
                <a:gd name="T1" fmla="*/ 1 h 65"/>
                <a:gd name="T2" fmla="*/ 58 w 65"/>
                <a:gd name="T3" fmla="*/ 1 h 65"/>
                <a:gd name="T4" fmla="*/ 65 w 65"/>
                <a:gd name="T5" fmla="*/ 8 h 65"/>
                <a:gd name="T6" fmla="*/ 65 w 65"/>
                <a:gd name="T7" fmla="*/ 65 h 65"/>
                <a:gd name="T8" fmla="*/ 0 w 65"/>
                <a:gd name="T9" fmla="*/ 65 h 65"/>
                <a:gd name="T10" fmla="*/ 0 w 65"/>
                <a:gd name="T11" fmla="*/ 1 h 65"/>
              </a:gdLst>
              <a:ahLst/>
              <a:cxnLst>
                <a:cxn ang="0">
                  <a:pos x="T0" y="T1"/>
                </a:cxn>
                <a:cxn ang="0">
                  <a:pos x="T2" y="T3"/>
                </a:cxn>
                <a:cxn ang="0">
                  <a:pos x="T4" y="T5"/>
                </a:cxn>
                <a:cxn ang="0">
                  <a:pos x="T6" y="T7"/>
                </a:cxn>
                <a:cxn ang="0">
                  <a:pos x="T8" y="T9"/>
                </a:cxn>
                <a:cxn ang="0">
                  <a:pos x="T10" y="T11"/>
                </a:cxn>
              </a:cxnLst>
              <a:rect l="0" t="0" r="r" b="b"/>
              <a:pathLst>
                <a:path w="65" h="65">
                  <a:moveTo>
                    <a:pt x="0" y="1"/>
                  </a:moveTo>
                  <a:cubicBezTo>
                    <a:pt x="20" y="1"/>
                    <a:pt x="39" y="0"/>
                    <a:pt x="58" y="1"/>
                  </a:cubicBezTo>
                  <a:cubicBezTo>
                    <a:pt x="60" y="1"/>
                    <a:pt x="65" y="5"/>
                    <a:pt x="65" y="8"/>
                  </a:cubicBezTo>
                  <a:cubicBezTo>
                    <a:pt x="65" y="27"/>
                    <a:pt x="65" y="46"/>
                    <a:pt x="65" y="65"/>
                  </a:cubicBezTo>
                  <a:cubicBezTo>
                    <a:pt x="43" y="65"/>
                    <a:pt x="22" y="65"/>
                    <a:pt x="0" y="65"/>
                  </a:cubicBezTo>
                  <a:cubicBezTo>
                    <a:pt x="0" y="44"/>
                    <a:pt x="0" y="23"/>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8" name="Freeform 83527">
              <a:extLst>
                <a:ext uri="{FF2B5EF4-FFF2-40B4-BE49-F238E27FC236}">
                  <a16:creationId xmlns:a16="http://schemas.microsoft.com/office/drawing/2014/main" id="{4391B34D-250A-4BCD-A059-89BCF225BBAC}"/>
                </a:ext>
              </a:extLst>
            </p:cNvPr>
            <p:cNvSpPr>
              <a:spLocks/>
            </p:cNvSpPr>
            <p:nvPr/>
          </p:nvSpPr>
          <p:spPr bwMode="auto">
            <a:xfrm>
              <a:off x="12077700" y="2606676"/>
              <a:ext cx="77788" cy="42863"/>
            </a:xfrm>
            <a:custGeom>
              <a:avLst/>
              <a:gdLst>
                <a:gd name="T0" fmla="*/ 0 w 163"/>
                <a:gd name="T1" fmla="*/ 44 h 89"/>
                <a:gd name="T2" fmla="*/ 76 w 163"/>
                <a:gd name="T3" fmla="*/ 1 h 89"/>
                <a:gd name="T4" fmla="*/ 88 w 163"/>
                <a:gd name="T5" fmla="*/ 1 h 89"/>
                <a:gd name="T6" fmla="*/ 163 w 163"/>
                <a:gd name="T7" fmla="*/ 44 h 89"/>
                <a:gd name="T8" fmla="*/ 134 w 163"/>
                <a:gd name="T9" fmla="*/ 61 h 89"/>
                <a:gd name="T10" fmla="*/ 88 w 163"/>
                <a:gd name="T11" fmla="*/ 86 h 89"/>
                <a:gd name="T12" fmla="*/ 77 w 163"/>
                <a:gd name="T13" fmla="*/ 88 h 89"/>
                <a:gd name="T14" fmla="*/ 0 w 163"/>
                <a:gd name="T15" fmla="*/ 44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89">
                  <a:moveTo>
                    <a:pt x="0" y="44"/>
                  </a:moveTo>
                  <a:cubicBezTo>
                    <a:pt x="26" y="29"/>
                    <a:pt x="51" y="15"/>
                    <a:pt x="76" y="1"/>
                  </a:cubicBezTo>
                  <a:cubicBezTo>
                    <a:pt x="79" y="0"/>
                    <a:pt x="84" y="0"/>
                    <a:pt x="88" y="1"/>
                  </a:cubicBezTo>
                  <a:cubicBezTo>
                    <a:pt x="112" y="15"/>
                    <a:pt x="137" y="29"/>
                    <a:pt x="163" y="44"/>
                  </a:cubicBezTo>
                  <a:cubicBezTo>
                    <a:pt x="153" y="50"/>
                    <a:pt x="143" y="55"/>
                    <a:pt x="134" y="61"/>
                  </a:cubicBezTo>
                  <a:cubicBezTo>
                    <a:pt x="119" y="69"/>
                    <a:pt x="104" y="78"/>
                    <a:pt x="88" y="86"/>
                  </a:cubicBezTo>
                  <a:cubicBezTo>
                    <a:pt x="85" y="88"/>
                    <a:pt x="80" y="89"/>
                    <a:pt x="77" y="88"/>
                  </a:cubicBezTo>
                  <a:cubicBezTo>
                    <a:pt x="52" y="74"/>
                    <a:pt x="26" y="59"/>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89" name="Freeform 83528">
              <a:extLst>
                <a:ext uri="{FF2B5EF4-FFF2-40B4-BE49-F238E27FC236}">
                  <a16:creationId xmlns:a16="http://schemas.microsoft.com/office/drawing/2014/main" id="{7F98547A-1380-4163-A99D-36D46EA0E4FD}"/>
                </a:ext>
              </a:extLst>
            </p:cNvPr>
            <p:cNvSpPr>
              <a:spLocks/>
            </p:cNvSpPr>
            <p:nvPr/>
          </p:nvSpPr>
          <p:spPr bwMode="auto">
            <a:xfrm>
              <a:off x="12074525" y="2633664"/>
              <a:ext cx="39688" cy="66675"/>
            </a:xfrm>
            <a:custGeom>
              <a:avLst/>
              <a:gdLst>
                <a:gd name="T0" fmla="*/ 81 w 81"/>
                <a:gd name="T1" fmla="*/ 140 h 140"/>
                <a:gd name="T2" fmla="*/ 4 w 81"/>
                <a:gd name="T3" fmla="*/ 95 h 140"/>
                <a:gd name="T4" fmla="*/ 0 w 81"/>
                <a:gd name="T5" fmla="*/ 89 h 140"/>
                <a:gd name="T6" fmla="*/ 0 w 81"/>
                <a:gd name="T7" fmla="*/ 0 h 140"/>
                <a:gd name="T8" fmla="*/ 77 w 81"/>
                <a:gd name="T9" fmla="*/ 45 h 140"/>
                <a:gd name="T10" fmla="*/ 81 w 81"/>
                <a:gd name="T11" fmla="*/ 53 h 140"/>
                <a:gd name="T12" fmla="*/ 81 w 81"/>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81" h="140">
                  <a:moveTo>
                    <a:pt x="81" y="140"/>
                  </a:moveTo>
                  <a:cubicBezTo>
                    <a:pt x="54" y="124"/>
                    <a:pt x="29" y="110"/>
                    <a:pt x="4" y="95"/>
                  </a:cubicBezTo>
                  <a:cubicBezTo>
                    <a:pt x="2" y="94"/>
                    <a:pt x="0" y="91"/>
                    <a:pt x="0" y="89"/>
                  </a:cubicBezTo>
                  <a:cubicBezTo>
                    <a:pt x="0" y="60"/>
                    <a:pt x="0" y="31"/>
                    <a:pt x="0" y="0"/>
                  </a:cubicBezTo>
                  <a:cubicBezTo>
                    <a:pt x="27" y="16"/>
                    <a:pt x="52" y="30"/>
                    <a:pt x="77" y="45"/>
                  </a:cubicBezTo>
                  <a:cubicBezTo>
                    <a:pt x="80" y="46"/>
                    <a:pt x="81" y="50"/>
                    <a:pt x="81" y="53"/>
                  </a:cubicBezTo>
                  <a:cubicBezTo>
                    <a:pt x="81" y="81"/>
                    <a:pt x="81" y="109"/>
                    <a:pt x="81" y="1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0" name="Freeform 83529">
              <a:extLst>
                <a:ext uri="{FF2B5EF4-FFF2-40B4-BE49-F238E27FC236}">
                  <a16:creationId xmlns:a16="http://schemas.microsoft.com/office/drawing/2014/main" id="{2B806216-60F2-4CBB-BDA9-EA8633856630}"/>
                </a:ext>
              </a:extLst>
            </p:cNvPr>
            <p:cNvSpPr>
              <a:spLocks/>
            </p:cNvSpPr>
            <p:nvPr/>
          </p:nvSpPr>
          <p:spPr bwMode="auto">
            <a:xfrm>
              <a:off x="12120563" y="2633664"/>
              <a:ext cx="41275" cy="66675"/>
            </a:xfrm>
            <a:custGeom>
              <a:avLst/>
              <a:gdLst>
                <a:gd name="T0" fmla="*/ 0 w 85"/>
                <a:gd name="T1" fmla="*/ 140 h 140"/>
                <a:gd name="T2" fmla="*/ 0 w 85"/>
                <a:gd name="T3" fmla="*/ 54 h 140"/>
                <a:gd name="T4" fmla="*/ 5 w 85"/>
                <a:gd name="T5" fmla="*/ 44 h 140"/>
                <a:gd name="T6" fmla="*/ 81 w 85"/>
                <a:gd name="T7" fmla="*/ 0 h 140"/>
                <a:gd name="T8" fmla="*/ 81 w 85"/>
                <a:gd name="T9" fmla="*/ 50 h 140"/>
                <a:gd name="T10" fmla="*/ 78 w 85"/>
                <a:gd name="T11" fmla="*/ 93 h 140"/>
                <a:gd name="T12" fmla="*/ 43 w 85"/>
                <a:gd name="T13" fmla="*/ 115 h 140"/>
                <a:gd name="T14" fmla="*/ 0 w 85"/>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40">
                  <a:moveTo>
                    <a:pt x="0" y="140"/>
                  </a:moveTo>
                  <a:cubicBezTo>
                    <a:pt x="0" y="109"/>
                    <a:pt x="0" y="81"/>
                    <a:pt x="0" y="54"/>
                  </a:cubicBezTo>
                  <a:cubicBezTo>
                    <a:pt x="0" y="50"/>
                    <a:pt x="2" y="46"/>
                    <a:pt x="5" y="44"/>
                  </a:cubicBezTo>
                  <a:cubicBezTo>
                    <a:pt x="29" y="30"/>
                    <a:pt x="54" y="16"/>
                    <a:pt x="81" y="0"/>
                  </a:cubicBezTo>
                  <a:cubicBezTo>
                    <a:pt x="81" y="18"/>
                    <a:pt x="81" y="34"/>
                    <a:pt x="81" y="50"/>
                  </a:cubicBezTo>
                  <a:cubicBezTo>
                    <a:pt x="81" y="65"/>
                    <a:pt x="85" y="82"/>
                    <a:pt x="78" y="93"/>
                  </a:cubicBezTo>
                  <a:cubicBezTo>
                    <a:pt x="72" y="104"/>
                    <a:pt x="55" y="108"/>
                    <a:pt x="43" y="115"/>
                  </a:cubicBezTo>
                  <a:cubicBezTo>
                    <a:pt x="29" y="123"/>
                    <a:pt x="15" y="131"/>
                    <a:pt x="0" y="1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1" name="Freeform 83530">
              <a:extLst>
                <a:ext uri="{FF2B5EF4-FFF2-40B4-BE49-F238E27FC236}">
                  <a16:creationId xmlns:a16="http://schemas.microsoft.com/office/drawing/2014/main" id="{3933D44E-21C3-4910-B1AE-1365502047F4}"/>
                </a:ext>
              </a:extLst>
            </p:cNvPr>
            <p:cNvSpPr>
              <a:spLocks/>
            </p:cNvSpPr>
            <p:nvPr/>
          </p:nvSpPr>
          <p:spPr bwMode="auto">
            <a:xfrm>
              <a:off x="11814175" y="3119439"/>
              <a:ext cx="138113" cy="26988"/>
            </a:xfrm>
            <a:custGeom>
              <a:avLst/>
              <a:gdLst>
                <a:gd name="T0" fmla="*/ 28 w 288"/>
                <a:gd name="T1" fmla="*/ 4 h 55"/>
                <a:gd name="T2" fmla="*/ 52 w 288"/>
                <a:gd name="T3" fmla="*/ 4 h 55"/>
                <a:gd name="T4" fmla="*/ 53 w 288"/>
                <a:gd name="T5" fmla="*/ 21 h 55"/>
                <a:gd name="T6" fmla="*/ 60 w 288"/>
                <a:gd name="T7" fmla="*/ 28 h 55"/>
                <a:gd name="T8" fmla="*/ 66 w 288"/>
                <a:gd name="T9" fmla="*/ 21 h 55"/>
                <a:gd name="T10" fmla="*/ 66 w 288"/>
                <a:gd name="T11" fmla="*/ 4 h 55"/>
                <a:gd name="T12" fmla="*/ 92 w 288"/>
                <a:gd name="T13" fmla="*/ 4 h 55"/>
                <a:gd name="T14" fmla="*/ 93 w 288"/>
                <a:gd name="T15" fmla="*/ 32 h 55"/>
                <a:gd name="T16" fmla="*/ 98 w 288"/>
                <a:gd name="T17" fmla="*/ 41 h 55"/>
                <a:gd name="T18" fmla="*/ 105 w 288"/>
                <a:gd name="T19" fmla="*/ 32 h 55"/>
                <a:gd name="T20" fmla="*/ 105 w 288"/>
                <a:gd name="T21" fmla="*/ 4 h 55"/>
                <a:gd name="T22" fmla="*/ 131 w 288"/>
                <a:gd name="T23" fmla="*/ 4 h 55"/>
                <a:gd name="T24" fmla="*/ 132 w 288"/>
                <a:gd name="T25" fmla="*/ 19 h 55"/>
                <a:gd name="T26" fmla="*/ 137 w 288"/>
                <a:gd name="T27" fmla="*/ 28 h 55"/>
                <a:gd name="T28" fmla="*/ 144 w 288"/>
                <a:gd name="T29" fmla="*/ 18 h 55"/>
                <a:gd name="T30" fmla="*/ 144 w 288"/>
                <a:gd name="T31" fmla="*/ 4 h 55"/>
                <a:gd name="T32" fmla="*/ 170 w 288"/>
                <a:gd name="T33" fmla="*/ 4 h 55"/>
                <a:gd name="T34" fmla="*/ 171 w 288"/>
                <a:gd name="T35" fmla="*/ 20 h 55"/>
                <a:gd name="T36" fmla="*/ 177 w 288"/>
                <a:gd name="T37" fmla="*/ 28 h 55"/>
                <a:gd name="T38" fmla="*/ 183 w 288"/>
                <a:gd name="T39" fmla="*/ 20 h 55"/>
                <a:gd name="T40" fmla="*/ 184 w 288"/>
                <a:gd name="T41" fmla="*/ 4 h 55"/>
                <a:gd name="T42" fmla="*/ 210 w 288"/>
                <a:gd name="T43" fmla="*/ 4 h 55"/>
                <a:gd name="T44" fmla="*/ 210 w 288"/>
                <a:gd name="T45" fmla="*/ 20 h 55"/>
                <a:gd name="T46" fmla="*/ 216 w 288"/>
                <a:gd name="T47" fmla="*/ 40 h 55"/>
                <a:gd name="T48" fmla="*/ 223 w 288"/>
                <a:gd name="T49" fmla="*/ 19 h 55"/>
                <a:gd name="T50" fmla="*/ 223 w 288"/>
                <a:gd name="T51" fmla="*/ 4 h 55"/>
                <a:gd name="T52" fmla="*/ 249 w 288"/>
                <a:gd name="T53" fmla="*/ 4 h 55"/>
                <a:gd name="T54" fmla="*/ 249 w 288"/>
                <a:gd name="T55" fmla="*/ 20 h 55"/>
                <a:gd name="T56" fmla="*/ 256 w 288"/>
                <a:gd name="T57" fmla="*/ 28 h 55"/>
                <a:gd name="T58" fmla="*/ 262 w 288"/>
                <a:gd name="T59" fmla="*/ 19 h 55"/>
                <a:gd name="T60" fmla="*/ 262 w 288"/>
                <a:gd name="T61" fmla="*/ 5 h 55"/>
                <a:gd name="T62" fmla="*/ 264 w 288"/>
                <a:gd name="T63" fmla="*/ 3 h 55"/>
                <a:gd name="T64" fmla="*/ 288 w 288"/>
                <a:gd name="T65" fmla="*/ 23 h 55"/>
                <a:gd name="T66" fmla="*/ 257 w 288"/>
                <a:gd name="T67" fmla="*/ 55 h 55"/>
                <a:gd name="T68" fmla="*/ 13 w 288"/>
                <a:gd name="T69" fmla="*/ 55 h 55"/>
                <a:gd name="T70" fmla="*/ 0 w 288"/>
                <a:gd name="T71" fmla="*/ 42 h 55"/>
                <a:gd name="T72" fmla="*/ 1 w 288"/>
                <a:gd name="T73" fmla="*/ 10 h 55"/>
                <a:gd name="T74" fmla="*/ 7 w 288"/>
                <a:gd name="T75" fmla="*/ 2 h 55"/>
                <a:gd name="T76" fmla="*/ 14 w 288"/>
                <a:gd name="T77" fmla="*/ 10 h 55"/>
                <a:gd name="T78" fmla="*/ 21 w 288"/>
                <a:gd name="T79" fmla="*/ 27 h 55"/>
                <a:gd name="T80" fmla="*/ 27 w 288"/>
                <a:gd name="T81" fmla="*/ 9 h 55"/>
                <a:gd name="T82" fmla="*/ 28 w 288"/>
                <a:gd name="T83"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55">
                  <a:moveTo>
                    <a:pt x="28" y="4"/>
                  </a:moveTo>
                  <a:cubicBezTo>
                    <a:pt x="36" y="4"/>
                    <a:pt x="43" y="4"/>
                    <a:pt x="52" y="4"/>
                  </a:cubicBezTo>
                  <a:cubicBezTo>
                    <a:pt x="53" y="10"/>
                    <a:pt x="52" y="16"/>
                    <a:pt x="53" y="21"/>
                  </a:cubicBezTo>
                  <a:cubicBezTo>
                    <a:pt x="54" y="24"/>
                    <a:pt x="58" y="26"/>
                    <a:pt x="60" y="28"/>
                  </a:cubicBezTo>
                  <a:cubicBezTo>
                    <a:pt x="62" y="26"/>
                    <a:pt x="65" y="24"/>
                    <a:pt x="66" y="21"/>
                  </a:cubicBezTo>
                  <a:cubicBezTo>
                    <a:pt x="67" y="16"/>
                    <a:pt x="66" y="11"/>
                    <a:pt x="66" y="4"/>
                  </a:cubicBezTo>
                  <a:cubicBezTo>
                    <a:pt x="74" y="4"/>
                    <a:pt x="82" y="4"/>
                    <a:pt x="92" y="4"/>
                  </a:cubicBezTo>
                  <a:cubicBezTo>
                    <a:pt x="92" y="13"/>
                    <a:pt x="92" y="23"/>
                    <a:pt x="93" y="32"/>
                  </a:cubicBezTo>
                  <a:cubicBezTo>
                    <a:pt x="93" y="35"/>
                    <a:pt x="96" y="38"/>
                    <a:pt x="98" y="41"/>
                  </a:cubicBezTo>
                  <a:cubicBezTo>
                    <a:pt x="100" y="38"/>
                    <a:pt x="104" y="35"/>
                    <a:pt x="105" y="32"/>
                  </a:cubicBezTo>
                  <a:cubicBezTo>
                    <a:pt x="106" y="23"/>
                    <a:pt x="105" y="14"/>
                    <a:pt x="105" y="4"/>
                  </a:cubicBezTo>
                  <a:cubicBezTo>
                    <a:pt x="114" y="4"/>
                    <a:pt x="122" y="4"/>
                    <a:pt x="131" y="4"/>
                  </a:cubicBezTo>
                  <a:cubicBezTo>
                    <a:pt x="131" y="10"/>
                    <a:pt x="131" y="14"/>
                    <a:pt x="132" y="19"/>
                  </a:cubicBezTo>
                  <a:cubicBezTo>
                    <a:pt x="132" y="22"/>
                    <a:pt x="135" y="25"/>
                    <a:pt x="137" y="28"/>
                  </a:cubicBezTo>
                  <a:cubicBezTo>
                    <a:pt x="140" y="25"/>
                    <a:pt x="143" y="22"/>
                    <a:pt x="144" y="18"/>
                  </a:cubicBezTo>
                  <a:cubicBezTo>
                    <a:pt x="145" y="14"/>
                    <a:pt x="144" y="10"/>
                    <a:pt x="144" y="4"/>
                  </a:cubicBezTo>
                  <a:cubicBezTo>
                    <a:pt x="153" y="4"/>
                    <a:pt x="161" y="4"/>
                    <a:pt x="170" y="4"/>
                  </a:cubicBezTo>
                  <a:cubicBezTo>
                    <a:pt x="170" y="10"/>
                    <a:pt x="170" y="15"/>
                    <a:pt x="171" y="20"/>
                  </a:cubicBezTo>
                  <a:cubicBezTo>
                    <a:pt x="172" y="23"/>
                    <a:pt x="175" y="25"/>
                    <a:pt x="177" y="28"/>
                  </a:cubicBezTo>
                  <a:cubicBezTo>
                    <a:pt x="179" y="25"/>
                    <a:pt x="182" y="23"/>
                    <a:pt x="183" y="20"/>
                  </a:cubicBezTo>
                  <a:cubicBezTo>
                    <a:pt x="184" y="15"/>
                    <a:pt x="184" y="10"/>
                    <a:pt x="184" y="4"/>
                  </a:cubicBezTo>
                  <a:cubicBezTo>
                    <a:pt x="192" y="4"/>
                    <a:pt x="200" y="4"/>
                    <a:pt x="210" y="4"/>
                  </a:cubicBezTo>
                  <a:cubicBezTo>
                    <a:pt x="210" y="9"/>
                    <a:pt x="209" y="15"/>
                    <a:pt x="210" y="20"/>
                  </a:cubicBezTo>
                  <a:cubicBezTo>
                    <a:pt x="211" y="27"/>
                    <a:pt x="205" y="40"/>
                    <a:pt x="216" y="40"/>
                  </a:cubicBezTo>
                  <a:cubicBezTo>
                    <a:pt x="228" y="40"/>
                    <a:pt x="221" y="26"/>
                    <a:pt x="223" y="19"/>
                  </a:cubicBezTo>
                  <a:cubicBezTo>
                    <a:pt x="224" y="14"/>
                    <a:pt x="223" y="9"/>
                    <a:pt x="223" y="4"/>
                  </a:cubicBezTo>
                  <a:cubicBezTo>
                    <a:pt x="232" y="4"/>
                    <a:pt x="239" y="4"/>
                    <a:pt x="249" y="4"/>
                  </a:cubicBezTo>
                  <a:cubicBezTo>
                    <a:pt x="249" y="9"/>
                    <a:pt x="248" y="15"/>
                    <a:pt x="249" y="20"/>
                  </a:cubicBezTo>
                  <a:cubicBezTo>
                    <a:pt x="250" y="23"/>
                    <a:pt x="253" y="25"/>
                    <a:pt x="256" y="28"/>
                  </a:cubicBezTo>
                  <a:cubicBezTo>
                    <a:pt x="258" y="25"/>
                    <a:pt x="261" y="22"/>
                    <a:pt x="262" y="19"/>
                  </a:cubicBezTo>
                  <a:cubicBezTo>
                    <a:pt x="263" y="14"/>
                    <a:pt x="262" y="9"/>
                    <a:pt x="262" y="5"/>
                  </a:cubicBezTo>
                  <a:cubicBezTo>
                    <a:pt x="264" y="3"/>
                    <a:pt x="264" y="3"/>
                    <a:pt x="264" y="3"/>
                  </a:cubicBezTo>
                  <a:cubicBezTo>
                    <a:pt x="288" y="0"/>
                    <a:pt x="288" y="0"/>
                    <a:pt x="288" y="23"/>
                  </a:cubicBezTo>
                  <a:cubicBezTo>
                    <a:pt x="288" y="55"/>
                    <a:pt x="288" y="55"/>
                    <a:pt x="257" y="55"/>
                  </a:cubicBezTo>
                  <a:cubicBezTo>
                    <a:pt x="176" y="55"/>
                    <a:pt x="95" y="55"/>
                    <a:pt x="13" y="55"/>
                  </a:cubicBezTo>
                  <a:cubicBezTo>
                    <a:pt x="3" y="55"/>
                    <a:pt x="0" y="52"/>
                    <a:pt x="0" y="42"/>
                  </a:cubicBezTo>
                  <a:cubicBezTo>
                    <a:pt x="1" y="31"/>
                    <a:pt x="0" y="21"/>
                    <a:pt x="1" y="10"/>
                  </a:cubicBezTo>
                  <a:cubicBezTo>
                    <a:pt x="1" y="7"/>
                    <a:pt x="5" y="5"/>
                    <a:pt x="7" y="2"/>
                  </a:cubicBezTo>
                  <a:cubicBezTo>
                    <a:pt x="9" y="5"/>
                    <a:pt x="13" y="7"/>
                    <a:pt x="14" y="10"/>
                  </a:cubicBezTo>
                  <a:cubicBezTo>
                    <a:pt x="16" y="16"/>
                    <a:pt x="10" y="28"/>
                    <a:pt x="21" y="27"/>
                  </a:cubicBezTo>
                  <a:cubicBezTo>
                    <a:pt x="31" y="27"/>
                    <a:pt x="25" y="16"/>
                    <a:pt x="27" y="9"/>
                  </a:cubicBezTo>
                  <a:cubicBezTo>
                    <a:pt x="27" y="8"/>
                    <a:pt x="27" y="7"/>
                    <a:pt x="2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2" name="Freeform 83531">
              <a:extLst>
                <a:ext uri="{FF2B5EF4-FFF2-40B4-BE49-F238E27FC236}">
                  <a16:creationId xmlns:a16="http://schemas.microsoft.com/office/drawing/2014/main" id="{2DDF14E9-D912-4E47-9C57-92A1ACCC5569}"/>
                </a:ext>
              </a:extLst>
            </p:cNvPr>
            <p:cNvSpPr>
              <a:spLocks noEditPoints="1"/>
            </p:cNvSpPr>
            <p:nvPr/>
          </p:nvSpPr>
          <p:spPr bwMode="auto">
            <a:xfrm>
              <a:off x="11580813" y="2862264"/>
              <a:ext cx="104775" cy="65088"/>
            </a:xfrm>
            <a:custGeom>
              <a:avLst/>
              <a:gdLst>
                <a:gd name="T0" fmla="*/ 222 w 222"/>
                <a:gd name="T1" fmla="*/ 94 h 136"/>
                <a:gd name="T2" fmla="*/ 222 w 222"/>
                <a:gd name="T3" fmla="*/ 132 h 136"/>
                <a:gd name="T4" fmla="*/ 211 w 222"/>
                <a:gd name="T5" fmla="*/ 134 h 136"/>
                <a:gd name="T6" fmla="*/ 210 w 222"/>
                <a:gd name="T7" fmla="*/ 120 h 136"/>
                <a:gd name="T8" fmla="*/ 203 w 222"/>
                <a:gd name="T9" fmla="*/ 107 h 136"/>
                <a:gd name="T10" fmla="*/ 196 w 222"/>
                <a:gd name="T11" fmla="*/ 120 h 136"/>
                <a:gd name="T12" fmla="*/ 196 w 222"/>
                <a:gd name="T13" fmla="*/ 131 h 136"/>
                <a:gd name="T14" fmla="*/ 183 w 222"/>
                <a:gd name="T15" fmla="*/ 125 h 136"/>
                <a:gd name="T16" fmla="*/ 177 w 222"/>
                <a:gd name="T17" fmla="*/ 121 h 136"/>
                <a:gd name="T18" fmla="*/ 171 w 222"/>
                <a:gd name="T19" fmla="*/ 126 h 136"/>
                <a:gd name="T20" fmla="*/ 164 w 222"/>
                <a:gd name="T21" fmla="*/ 132 h 136"/>
                <a:gd name="T22" fmla="*/ 157 w 222"/>
                <a:gd name="T23" fmla="*/ 126 h 136"/>
                <a:gd name="T24" fmla="*/ 151 w 222"/>
                <a:gd name="T25" fmla="*/ 121 h 136"/>
                <a:gd name="T26" fmla="*/ 145 w 222"/>
                <a:gd name="T27" fmla="*/ 126 h 136"/>
                <a:gd name="T28" fmla="*/ 135 w 222"/>
                <a:gd name="T29" fmla="*/ 134 h 136"/>
                <a:gd name="T30" fmla="*/ 132 w 222"/>
                <a:gd name="T31" fmla="*/ 132 h 136"/>
                <a:gd name="T32" fmla="*/ 131 w 222"/>
                <a:gd name="T33" fmla="*/ 115 h 136"/>
                <a:gd name="T34" fmla="*/ 125 w 222"/>
                <a:gd name="T35" fmla="*/ 107 h 136"/>
                <a:gd name="T36" fmla="*/ 118 w 222"/>
                <a:gd name="T37" fmla="*/ 115 h 136"/>
                <a:gd name="T38" fmla="*/ 118 w 222"/>
                <a:gd name="T39" fmla="*/ 131 h 136"/>
                <a:gd name="T40" fmla="*/ 104 w 222"/>
                <a:gd name="T41" fmla="*/ 125 h 136"/>
                <a:gd name="T42" fmla="*/ 98 w 222"/>
                <a:gd name="T43" fmla="*/ 121 h 136"/>
                <a:gd name="T44" fmla="*/ 92 w 222"/>
                <a:gd name="T45" fmla="*/ 126 h 136"/>
                <a:gd name="T46" fmla="*/ 85 w 222"/>
                <a:gd name="T47" fmla="*/ 132 h 136"/>
                <a:gd name="T48" fmla="*/ 78 w 222"/>
                <a:gd name="T49" fmla="*/ 125 h 136"/>
                <a:gd name="T50" fmla="*/ 72 w 222"/>
                <a:gd name="T51" fmla="*/ 121 h 136"/>
                <a:gd name="T52" fmla="*/ 66 w 222"/>
                <a:gd name="T53" fmla="*/ 126 h 136"/>
                <a:gd name="T54" fmla="*/ 57 w 222"/>
                <a:gd name="T55" fmla="*/ 134 h 136"/>
                <a:gd name="T56" fmla="*/ 53 w 222"/>
                <a:gd name="T57" fmla="*/ 131 h 136"/>
                <a:gd name="T58" fmla="*/ 53 w 222"/>
                <a:gd name="T59" fmla="*/ 117 h 136"/>
                <a:gd name="T60" fmla="*/ 46 w 222"/>
                <a:gd name="T61" fmla="*/ 107 h 136"/>
                <a:gd name="T62" fmla="*/ 40 w 222"/>
                <a:gd name="T63" fmla="*/ 117 h 136"/>
                <a:gd name="T64" fmla="*/ 39 w 222"/>
                <a:gd name="T65" fmla="*/ 131 h 136"/>
                <a:gd name="T66" fmla="*/ 26 w 222"/>
                <a:gd name="T67" fmla="*/ 125 h 136"/>
                <a:gd name="T68" fmla="*/ 20 w 222"/>
                <a:gd name="T69" fmla="*/ 121 h 136"/>
                <a:gd name="T70" fmla="*/ 14 w 222"/>
                <a:gd name="T71" fmla="*/ 126 h 136"/>
                <a:gd name="T72" fmla="*/ 5 w 222"/>
                <a:gd name="T73" fmla="*/ 133 h 136"/>
                <a:gd name="T74" fmla="*/ 1 w 222"/>
                <a:gd name="T75" fmla="*/ 123 h 136"/>
                <a:gd name="T76" fmla="*/ 0 w 222"/>
                <a:gd name="T77" fmla="*/ 96 h 136"/>
                <a:gd name="T78" fmla="*/ 29 w 222"/>
                <a:gd name="T79" fmla="*/ 68 h 136"/>
                <a:gd name="T80" fmla="*/ 116 w 222"/>
                <a:gd name="T81" fmla="*/ 3 h 136"/>
                <a:gd name="T82" fmla="*/ 196 w 222"/>
                <a:gd name="T83" fmla="*/ 81 h 136"/>
                <a:gd name="T84" fmla="*/ 210 w 222"/>
                <a:gd name="T85" fmla="*/ 94 h 136"/>
                <a:gd name="T86" fmla="*/ 222 w 222"/>
                <a:gd name="T87" fmla="*/ 94 h 136"/>
                <a:gd name="T88" fmla="*/ 111 w 222"/>
                <a:gd name="T89" fmla="*/ 94 h 136"/>
                <a:gd name="T90" fmla="*/ 111 w 222"/>
                <a:gd name="T91" fmla="*/ 94 h 136"/>
                <a:gd name="T92" fmla="*/ 142 w 222"/>
                <a:gd name="T93" fmla="*/ 94 h 136"/>
                <a:gd name="T94" fmla="*/ 156 w 222"/>
                <a:gd name="T95" fmla="*/ 75 h 136"/>
                <a:gd name="T96" fmla="*/ 110 w 222"/>
                <a:gd name="T97" fmla="*/ 42 h 136"/>
                <a:gd name="T98" fmla="*/ 66 w 222"/>
                <a:gd name="T99" fmla="*/ 79 h 136"/>
                <a:gd name="T100" fmla="*/ 79 w 222"/>
                <a:gd name="T101" fmla="*/ 94 h 136"/>
                <a:gd name="T102" fmla="*/ 111 w 222"/>
                <a:gd name="T103" fmla="*/ 9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2" h="136">
                  <a:moveTo>
                    <a:pt x="222" y="94"/>
                  </a:moveTo>
                  <a:cubicBezTo>
                    <a:pt x="222" y="107"/>
                    <a:pt x="222" y="119"/>
                    <a:pt x="222" y="132"/>
                  </a:cubicBezTo>
                  <a:cubicBezTo>
                    <a:pt x="219" y="132"/>
                    <a:pt x="216" y="133"/>
                    <a:pt x="211" y="134"/>
                  </a:cubicBezTo>
                  <a:cubicBezTo>
                    <a:pt x="211" y="128"/>
                    <a:pt x="211" y="124"/>
                    <a:pt x="210" y="120"/>
                  </a:cubicBezTo>
                  <a:cubicBezTo>
                    <a:pt x="208" y="115"/>
                    <a:pt x="205" y="111"/>
                    <a:pt x="203" y="107"/>
                  </a:cubicBezTo>
                  <a:cubicBezTo>
                    <a:pt x="201" y="111"/>
                    <a:pt x="198" y="115"/>
                    <a:pt x="196" y="120"/>
                  </a:cubicBezTo>
                  <a:cubicBezTo>
                    <a:pt x="195" y="123"/>
                    <a:pt x="196" y="127"/>
                    <a:pt x="196" y="131"/>
                  </a:cubicBezTo>
                  <a:cubicBezTo>
                    <a:pt x="190" y="132"/>
                    <a:pt x="184" y="135"/>
                    <a:pt x="183" y="125"/>
                  </a:cubicBezTo>
                  <a:cubicBezTo>
                    <a:pt x="183" y="124"/>
                    <a:pt x="179" y="121"/>
                    <a:pt x="177" y="121"/>
                  </a:cubicBezTo>
                  <a:cubicBezTo>
                    <a:pt x="175" y="121"/>
                    <a:pt x="173" y="124"/>
                    <a:pt x="171" y="126"/>
                  </a:cubicBezTo>
                  <a:cubicBezTo>
                    <a:pt x="169" y="128"/>
                    <a:pt x="166" y="132"/>
                    <a:pt x="164" y="132"/>
                  </a:cubicBezTo>
                  <a:cubicBezTo>
                    <a:pt x="162" y="132"/>
                    <a:pt x="159" y="128"/>
                    <a:pt x="157" y="126"/>
                  </a:cubicBezTo>
                  <a:cubicBezTo>
                    <a:pt x="155" y="124"/>
                    <a:pt x="153" y="121"/>
                    <a:pt x="151" y="121"/>
                  </a:cubicBezTo>
                  <a:cubicBezTo>
                    <a:pt x="149" y="121"/>
                    <a:pt x="147" y="124"/>
                    <a:pt x="145" y="126"/>
                  </a:cubicBezTo>
                  <a:cubicBezTo>
                    <a:pt x="141" y="128"/>
                    <a:pt x="138" y="131"/>
                    <a:pt x="135" y="134"/>
                  </a:cubicBezTo>
                  <a:cubicBezTo>
                    <a:pt x="134" y="133"/>
                    <a:pt x="133" y="132"/>
                    <a:pt x="132" y="132"/>
                  </a:cubicBezTo>
                  <a:cubicBezTo>
                    <a:pt x="132" y="126"/>
                    <a:pt x="132" y="120"/>
                    <a:pt x="131" y="115"/>
                  </a:cubicBezTo>
                  <a:cubicBezTo>
                    <a:pt x="130" y="112"/>
                    <a:pt x="127" y="110"/>
                    <a:pt x="125" y="107"/>
                  </a:cubicBezTo>
                  <a:cubicBezTo>
                    <a:pt x="122" y="110"/>
                    <a:pt x="119" y="112"/>
                    <a:pt x="118" y="115"/>
                  </a:cubicBezTo>
                  <a:cubicBezTo>
                    <a:pt x="117" y="120"/>
                    <a:pt x="118" y="125"/>
                    <a:pt x="118" y="131"/>
                  </a:cubicBezTo>
                  <a:cubicBezTo>
                    <a:pt x="111" y="132"/>
                    <a:pt x="105" y="135"/>
                    <a:pt x="104" y="125"/>
                  </a:cubicBezTo>
                  <a:cubicBezTo>
                    <a:pt x="104" y="124"/>
                    <a:pt x="100" y="121"/>
                    <a:pt x="98" y="121"/>
                  </a:cubicBezTo>
                  <a:cubicBezTo>
                    <a:pt x="96" y="121"/>
                    <a:pt x="94" y="124"/>
                    <a:pt x="92" y="126"/>
                  </a:cubicBezTo>
                  <a:cubicBezTo>
                    <a:pt x="90" y="128"/>
                    <a:pt x="88" y="132"/>
                    <a:pt x="85" y="132"/>
                  </a:cubicBezTo>
                  <a:cubicBezTo>
                    <a:pt x="83" y="131"/>
                    <a:pt x="81" y="128"/>
                    <a:pt x="78" y="125"/>
                  </a:cubicBezTo>
                  <a:cubicBezTo>
                    <a:pt x="76" y="124"/>
                    <a:pt x="74" y="121"/>
                    <a:pt x="72" y="121"/>
                  </a:cubicBezTo>
                  <a:cubicBezTo>
                    <a:pt x="70" y="121"/>
                    <a:pt x="68" y="124"/>
                    <a:pt x="66" y="126"/>
                  </a:cubicBezTo>
                  <a:cubicBezTo>
                    <a:pt x="63" y="128"/>
                    <a:pt x="60" y="131"/>
                    <a:pt x="57" y="134"/>
                  </a:cubicBezTo>
                  <a:cubicBezTo>
                    <a:pt x="55" y="133"/>
                    <a:pt x="54" y="132"/>
                    <a:pt x="53" y="131"/>
                  </a:cubicBezTo>
                  <a:cubicBezTo>
                    <a:pt x="53" y="127"/>
                    <a:pt x="54" y="122"/>
                    <a:pt x="53" y="117"/>
                  </a:cubicBezTo>
                  <a:cubicBezTo>
                    <a:pt x="52" y="114"/>
                    <a:pt x="48" y="111"/>
                    <a:pt x="46" y="107"/>
                  </a:cubicBezTo>
                  <a:cubicBezTo>
                    <a:pt x="44" y="110"/>
                    <a:pt x="41" y="113"/>
                    <a:pt x="40" y="117"/>
                  </a:cubicBezTo>
                  <a:cubicBezTo>
                    <a:pt x="39" y="121"/>
                    <a:pt x="39" y="126"/>
                    <a:pt x="39" y="131"/>
                  </a:cubicBezTo>
                  <a:cubicBezTo>
                    <a:pt x="33" y="132"/>
                    <a:pt x="27" y="136"/>
                    <a:pt x="26" y="125"/>
                  </a:cubicBezTo>
                  <a:cubicBezTo>
                    <a:pt x="26" y="123"/>
                    <a:pt x="22" y="121"/>
                    <a:pt x="20" y="121"/>
                  </a:cubicBezTo>
                  <a:cubicBezTo>
                    <a:pt x="18" y="121"/>
                    <a:pt x="16" y="124"/>
                    <a:pt x="14" y="126"/>
                  </a:cubicBezTo>
                  <a:cubicBezTo>
                    <a:pt x="11" y="128"/>
                    <a:pt x="8" y="131"/>
                    <a:pt x="5" y="133"/>
                  </a:cubicBezTo>
                  <a:cubicBezTo>
                    <a:pt x="4" y="130"/>
                    <a:pt x="1" y="127"/>
                    <a:pt x="1" y="123"/>
                  </a:cubicBezTo>
                  <a:cubicBezTo>
                    <a:pt x="0" y="114"/>
                    <a:pt x="0" y="105"/>
                    <a:pt x="0" y="96"/>
                  </a:cubicBezTo>
                  <a:cubicBezTo>
                    <a:pt x="24" y="92"/>
                    <a:pt x="24" y="92"/>
                    <a:pt x="29" y="68"/>
                  </a:cubicBezTo>
                  <a:cubicBezTo>
                    <a:pt x="39" y="28"/>
                    <a:pt x="77" y="0"/>
                    <a:pt x="116" y="3"/>
                  </a:cubicBezTo>
                  <a:cubicBezTo>
                    <a:pt x="160" y="7"/>
                    <a:pt x="193" y="38"/>
                    <a:pt x="196" y="81"/>
                  </a:cubicBezTo>
                  <a:cubicBezTo>
                    <a:pt x="196" y="90"/>
                    <a:pt x="200" y="95"/>
                    <a:pt x="210" y="94"/>
                  </a:cubicBezTo>
                  <a:cubicBezTo>
                    <a:pt x="214" y="94"/>
                    <a:pt x="217" y="94"/>
                    <a:pt x="222" y="94"/>
                  </a:cubicBezTo>
                  <a:close/>
                  <a:moveTo>
                    <a:pt x="111" y="94"/>
                  </a:moveTo>
                  <a:cubicBezTo>
                    <a:pt x="111" y="94"/>
                    <a:pt x="111" y="94"/>
                    <a:pt x="111" y="94"/>
                  </a:cubicBezTo>
                  <a:cubicBezTo>
                    <a:pt x="121" y="94"/>
                    <a:pt x="131" y="94"/>
                    <a:pt x="142" y="94"/>
                  </a:cubicBezTo>
                  <a:cubicBezTo>
                    <a:pt x="157" y="94"/>
                    <a:pt x="160" y="90"/>
                    <a:pt x="156" y="75"/>
                  </a:cubicBezTo>
                  <a:cubicBezTo>
                    <a:pt x="151" y="55"/>
                    <a:pt x="131" y="41"/>
                    <a:pt x="110" y="42"/>
                  </a:cubicBezTo>
                  <a:cubicBezTo>
                    <a:pt x="89" y="42"/>
                    <a:pt x="70" y="59"/>
                    <a:pt x="66" y="79"/>
                  </a:cubicBezTo>
                  <a:cubicBezTo>
                    <a:pt x="64" y="90"/>
                    <a:pt x="68" y="94"/>
                    <a:pt x="79" y="94"/>
                  </a:cubicBezTo>
                  <a:cubicBezTo>
                    <a:pt x="90" y="94"/>
                    <a:pt x="100" y="94"/>
                    <a:pt x="111" y="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3" name="Freeform 83532">
              <a:extLst>
                <a:ext uri="{FF2B5EF4-FFF2-40B4-BE49-F238E27FC236}">
                  <a16:creationId xmlns:a16="http://schemas.microsoft.com/office/drawing/2014/main" id="{658A8BB2-D123-4E3D-A04C-7C464888D874}"/>
                </a:ext>
              </a:extLst>
            </p:cNvPr>
            <p:cNvSpPr>
              <a:spLocks noEditPoints="1"/>
            </p:cNvSpPr>
            <p:nvPr/>
          </p:nvSpPr>
          <p:spPr bwMode="auto">
            <a:xfrm>
              <a:off x="11661775" y="2801939"/>
              <a:ext cx="31750" cy="30163"/>
            </a:xfrm>
            <a:custGeom>
              <a:avLst/>
              <a:gdLst>
                <a:gd name="T0" fmla="*/ 64 w 65"/>
                <a:gd name="T1" fmla="*/ 33 h 65"/>
                <a:gd name="T2" fmla="*/ 32 w 65"/>
                <a:gd name="T3" fmla="*/ 65 h 65"/>
                <a:gd name="T4" fmla="*/ 0 w 65"/>
                <a:gd name="T5" fmla="*/ 31 h 65"/>
                <a:gd name="T6" fmla="*/ 32 w 65"/>
                <a:gd name="T7" fmla="*/ 0 h 65"/>
                <a:gd name="T8" fmla="*/ 64 w 65"/>
                <a:gd name="T9" fmla="*/ 33 h 65"/>
                <a:gd name="T10" fmla="*/ 17 w 65"/>
                <a:gd name="T11" fmla="*/ 29 h 65"/>
                <a:gd name="T12" fmla="*/ 17 w 65"/>
                <a:gd name="T13" fmla="*/ 35 h 65"/>
                <a:gd name="T14" fmla="*/ 32 w 65"/>
                <a:gd name="T15" fmla="*/ 45 h 65"/>
                <a:gd name="T16" fmla="*/ 44 w 65"/>
                <a:gd name="T17" fmla="*/ 33 h 65"/>
                <a:gd name="T18" fmla="*/ 33 w 65"/>
                <a:gd name="T19" fmla="*/ 20 h 65"/>
                <a:gd name="T20" fmla="*/ 17 w 65"/>
                <a:gd name="T21"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5">
                  <a:moveTo>
                    <a:pt x="64" y="33"/>
                  </a:moveTo>
                  <a:cubicBezTo>
                    <a:pt x="64" y="50"/>
                    <a:pt x="49" y="65"/>
                    <a:pt x="32" y="65"/>
                  </a:cubicBezTo>
                  <a:cubicBezTo>
                    <a:pt x="14" y="65"/>
                    <a:pt x="0" y="49"/>
                    <a:pt x="0" y="31"/>
                  </a:cubicBezTo>
                  <a:cubicBezTo>
                    <a:pt x="0" y="14"/>
                    <a:pt x="15" y="0"/>
                    <a:pt x="32" y="0"/>
                  </a:cubicBezTo>
                  <a:cubicBezTo>
                    <a:pt x="50" y="0"/>
                    <a:pt x="65" y="15"/>
                    <a:pt x="64" y="33"/>
                  </a:cubicBezTo>
                  <a:close/>
                  <a:moveTo>
                    <a:pt x="17" y="29"/>
                  </a:moveTo>
                  <a:cubicBezTo>
                    <a:pt x="17" y="31"/>
                    <a:pt x="17" y="33"/>
                    <a:pt x="17" y="35"/>
                  </a:cubicBezTo>
                  <a:cubicBezTo>
                    <a:pt x="22" y="38"/>
                    <a:pt x="27" y="45"/>
                    <a:pt x="32" y="45"/>
                  </a:cubicBezTo>
                  <a:cubicBezTo>
                    <a:pt x="36" y="44"/>
                    <a:pt x="43" y="38"/>
                    <a:pt x="44" y="33"/>
                  </a:cubicBezTo>
                  <a:cubicBezTo>
                    <a:pt x="46" y="26"/>
                    <a:pt x="41" y="19"/>
                    <a:pt x="33" y="20"/>
                  </a:cubicBezTo>
                  <a:cubicBezTo>
                    <a:pt x="27" y="20"/>
                    <a:pt x="23" y="26"/>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4" name="Freeform 83533">
              <a:extLst>
                <a:ext uri="{FF2B5EF4-FFF2-40B4-BE49-F238E27FC236}">
                  <a16:creationId xmlns:a16="http://schemas.microsoft.com/office/drawing/2014/main" id="{6B15900B-A536-47E9-B88E-A87BF4A3EBA2}"/>
                </a:ext>
              </a:extLst>
            </p:cNvPr>
            <p:cNvSpPr>
              <a:spLocks/>
            </p:cNvSpPr>
            <p:nvPr/>
          </p:nvSpPr>
          <p:spPr bwMode="auto">
            <a:xfrm>
              <a:off x="11682413" y="2833689"/>
              <a:ext cx="36513" cy="63500"/>
            </a:xfrm>
            <a:custGeom>
              <a:avLst/>
              <a:gdLst>
                <a:gd name="T0" fmla="*/ 0 w 76"/>
                <a:gd name="T1" fmla="*/ 10 h 132"/>
                <a:gd name="T2" fmla="*/ 19 w 76"/>
                <a:gd name="T3" fmla="*/ 0 h 132"/>
                <a:gd name="T4" fmla="*/ 76 w 76"/>
                <a:gd name="T5" fmla="*/ 130 h 132"/>
                <a:gd name="T6" fmla="*/ 71 w 76"/>
                <a:gd name="T7" fmla="*/ 132 h 132"/>
                <a:gd name="T8" fmla="*/ 0 w 76"/>
                <a:gd name="T9" fmla="*/ 10 h 132"/>
              </a:gdLst>
              <a:ahLst/>
              <a:cxnLst>
                <a:cxn ang="0">
                  <a:pos x="T0" y="T1"/>
                </a:cxn>
                <a:cxn ang="0">
                  <a:pos x="T2" y="T3"/>
                </a:cxn>
                <a:cxn ang="0">
                  <a:pos x="T4" y="T5"/>
                </a:cxn>
                <a:cxn ang="0">
                  <a:pos x="T6" y="T7"/>
                </a:cxn>
                <a:cxn ang="0">
                  <a:pos x="T8" y="T9"/>
                </a:cxn>
              </a:cxnLst>
              <a:rect l="0" t="0" r="r" b="b"/>
              <a:pathLst>
                <a:path w="76" h="132">
                  <a:moveTo>
                    <a:pt x="0" y="10"/>
                  </a:moveTo>
                  <a:cubicBezTo>
                    <a:pt x="7" y="7"/>
                    <a:pt x="12" y="4"/>
                    <a:pt x="19" y="0"/>
                  </a:cubicBezTo>
                  <a:cubicBezTo>
                    <a:pt x="38" y="43"/>
                    <a:pt x="59" y="85"/>
                    <a:pt x="76" y="130"/>
                  </a:cubicBezTo>
                  <a:cubicBezTo>
                    <a:pt x="74" y="130"/>
                    <a:pt x="73" y="131"/>
                    <a:pt x="71" y="132"/>
                  </a:cubicBezTo>
                  <a:cubicBezTo>
                    <a:pt x="48" y="91"/>
                    <a:pt x="24" y="51"/>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5" name="Freeform 83534">
              <a:extLst>
                <a:ext uri="{FF2B5EF4-FFF2-40B4-BE49-F238E27FC236}">
                  <a16:creationId xmlns:a16="http://schemas.microsoft.com/office/drawing/2014/main" id="{7AF4AB50-B59A-4DF1-9B13-C9F201EC2FDE}"/>
                </a:ext>
              </a:extLst>
            </p:cNvPr>
            <p:cNvSpPr>
              <a:spLocks/>
            </p:cNvSpPr>
            <p:nvPr/>
          </p:nvSpPr>
          <p:spPr bwMode="auto">
            <a:xfrm>
              <a:off x="11866563" y="3008314"/>
              <a:ext cx="85725" cy="87313"/>
            </a:xfrm>
            <a:custGeom>
              <a:avLst/>
              <a:gdLst>
                <a:gd name="T0" fmla="*/ 43 w 180"/>
                <a:gd name="T1" fmla="*/ 181 h 181"/>
                <a:gd name="T2" fmla="*/ 0 w 180"/>
                <a:gd name="T3" fmla="*/ 138 h 181"/>
                <a:gd name="T4" fmla="*/ 5 w 180"/>
                <a:gd name="T5" fmla="*/ 133 h 181"/>
                <a:gd name="T6" fmla="*/ 129 w 180"/>
                <a:gd name="T7" fmla="*/ 9 h 181"/>
                <a:gd name="T8" fmla="*/ 149 w 180"/>
                <a:gd name="T9" fmla="*/ 8 h 181"/>
                <a:gd name="T10" fmla="*/ 174 w 180"/>
                <a:gd name="T11" fmla="*/ 34 h 181"/>
                <a:gd name="T12" fmla="*/ 175 w 180"/>
                <a:gd name="T13" fmla="*/ 48 h 181"/>
                <a:gd name="T14" fmla="*/ 43 w 180"/>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81">
                  <a:moveTo>
                    <a:pt x="43" y="181"/>
                  </a:moveTo>
                  <a:cubicBezTo>
                    <a:pt x="28" y="166"/>
                    <a:pt x="14" y="152"/>
                    <a:pt x="0" y="138"/>
                  </a:cubicBezTo>
                  <a:cubicBezTo>
                    <a:pt x="1" y="137"/>
                    <a:pt x="3" y="134"/>
                    <a:pt x="5" y="133"/>
                  </a:cubicBezTo>
                  <a:cubicBezTo>
                    <a:pt x="46" y="91"/>
                    <a:pt x="87" y="50"/>
                    <a:pt x="129" y="9"/>
                  </a:cubicBezTo>
                  <a:cubicBezTo>
                    <a:pt x="136" y="1"/>
                    <a:pt x="141" y="0"/>
                    <a:pt x="149" y="8"/>
                  </a:cubicBezTo>
                  <a:cubicBezTo>
                    <a:pt x="157" y="17"/>
                    <a:pt x="165" y="25"/>
                    <a:pt x="174" y="34"/>
                  </a:cubicBezTo>
                  <a:cubicBezTo>
                    <a:pt x="178" y="38"/>
                    <a:pt x="180" y="43"/>
                    <a:pt x="175" y="48"/>
                  </a:cubicBezTo>
                  <a:cubicBezTo>
                    <a:pt x="131" y="92"/>
                    <a:pt x="87" y="137"/>
                    <a:pt x="4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6" name="Freeform 83535">
              <a:extLst>
                <a:ext uri="{FF2B5EF4-FFF2-40B4-BE49-F238E27FC236}">
                  <a16:creationId xmlns:a16="http://schemas.microsoft.com/office/drawing/2014/main" id="{61A43010-84D6-48A4-B04A-DB224BBCF136}"/>
                </a:ext>
              </a:extLst>
            </p:cNvPr>
            <p:cNvSpPr>
              <a:spLocks/>
            </p:cNvSpPr>
            <p:nvPr/>
          </p:nvSpPr>
          <p:spPr bwMode="auto">
            <a:xfrm>
              <a:off x="11858625" y="3081339"/>
              <a:ext cx="20638" cy="20638"/>
            </a:xfrm>
            <a:custGeom>
              <a:avLst/>
              <a:gdLst>
                <a:gd name="T0" fmla="*/ 7 w 41"/>
                <a:gd name="T1" fmla="*/ 0 h 41"/>
                <a:gd name="T2" fmla="*/ 41 w 41"/>
                <a:gd name="T3" fmla="*/ 34 h 41"/>
                <a:gd name="T4" fmla="*/ 0 w 41"/>
                <a:gd name="T5" fmla="*/ 41 h 41"/>
                <a:gd name="T6" fmla="*/ 7 w 41"/>
                <a:gd name="T7" fmla="*/ 0 h 41"/>
              </a:gdLst>
              <a:ahLst/>
              <a:cxnLst>
                <a:cxn ang="0">
                  <a:pos x="T0" y="T1"/>
                </a:cxn>
                <a:cxn ang="0">
                  <a:pos x="T2" y="T3"/>
                </a:cxn>
                <a:cxn ang="0">
                  <a:pos x="T4" y="T5"/>
                </a:cxn>
                <a:cxn ang="0">
                  <a:pos x="T6" y="T7"/>
                </a:cxn>
              </a:cxnLst>
              <a:rect l="0" t="0" r="r" b="b"/>
              <a:pathLst>
                <a:path w="41" h="41">
                  <a:moveTo>
                    <a:pt x="7" y="0"/>
                  </a:moveTo>
                  <a:cubicBezTo>
                    <a:pt x="19" y="11"/>
                    <a:pt x="29" y="22"/>
                    <a:pt x="41" y="34"/>
                  </a:cubicBezTo>
                  <a:cubicBezTo>
                    <a:pt x="29" y="36"/>
                    <a:pt x="16" y="38"/>
                    <a:pt x="0" y="41"/>
                  </a:cubicBezTo>
                  <a:cubicBezTo>
                    <a:pt x="3" y="26"/>
                    <a:pt x="5" y="13"/>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7" name="Freeform 83536">
              <a:extLst>
                <a:ext uri="{FF2B5EF4-FFF2-40B4-BE49-F238E27FC236}">
                  <a16:creationId xmlns:a16="http://schemas.microsoft.com/office/drawing/2014/main" id="{88DA1447-CE4F-44CF-A2D1-7A2FC25197B7}"/>
                </a:ext>
              </a:extLst>
            </p:cNvPr>
            <p:cNvSpPr>
              <a:spLocks/>
            </p:cNvSpPr>
            <p:nvPr/>
          </p:nvSpPr>
          <p:spPr bwMode="auto">
            <a:xfrm>
              <a:off x="11815763" y="2667001"/>
              <a:ext cx="49213" cy="38100"/>
            </a:xfrm>
            <a:custGeom>
              <a:avLst/>
              <a:gdLst>
                <a:gd name="T0" fmla="*/ 14 w 103"/>
                <a:gd name="T1" fmla="*/ 78 h 78"/>
                <a:gd name="T2" fmla="*/ 0 w 103"/>
                <a:gd name="T3" fmla="*/ 51 h 78"/>
                <a:gd name="T4" fmla="*/ 45 w 103"/>
                <a:gd name="T5" fmla="*/ 25 h 78"/>
                <a:gd name="T6" fmla="*/ 89 w 103"/>
                <a:gd name="T7" fmla="*/ 0 h 78"/>
                <a:gd name="T8" fmla="*/ 103 w 103"/>
                <a:gd name="T9" fmla="*/ 27 h 78"/>
                <a:gd name="T10" fmla="*/ 14 w 103"/>
                <a:gd name="T11" fmla="*/ 78 h 78"/>
              </a:gdLst>
              <a:ahLst/>
              <a:cxnLst>
                <a:cxn ang="0">
                  <a:pos x="T0" y="T1"/>
                </a:cxn>
                <a:cxn ang="0">
                  <a:pos x="T2" y="T3"/>
                </a:cxn>
                <a:cxn ang="0">
                  <a:pos x="T4" y="T5"/>
                </a:cxn>
                <a:cxn ang="0">
                  <a:pos x="T6" y="T7"/>
                </a:cxn>
                <a:cxn ang="0">
                  <a:pos x="T8" y="T9"/>
                </a:cxn>
                <a:cxn ang="0">
                  <a:pos x="T10" y="T11"/>
                </a:cxn>
              </a:cxnLst>
              <a:rect l="0" t="0" r="r" b="b"/>
              <a:pathLst>
                <a:path w="103" h="78">
                  <a:moveTo>
                    <a:pt x="14" y="78"/>
                  </a:moveTo>
                  <a:cubicBezTo>
                    <a:pt x="9" y="68"/>
                    <a:pt x="5" y="60"/>
                    <a:pt x="0" y="51"/>
                  </a:cubicBezTo>
                  <a:cubicBezTo>
                    <a:pt x="15" y="42"/>
                    <a:pt x="30" y="33"/>
                    <a:pt x="45" y="25"/>
                  </a:cubicBezTo>
                  <a:cubicBezTo>
                    <a:pt x="59" y="17"/>
                    <a:pt x="74" y="9"/>
                    <a:pt x="89" y="0"/>
                  </a:cubicBezTo>
                  <a:cubicBezTo>
                    <a:pt x="94" y="9"/>
                    <a:pt x="98" y="17"/>
                    <a:pt x="103" y="27"/>
                  </a:cubicBezTo>
                  <a:cubicBezTo>
                    <a:pt x="73" y="44"/>
                    <a:pt x="44" y="60"/>
                    <a:pt x="1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8" name="Freeform 83537">
              <a:extLst>
                <a:ext uri="{FF2B5EF4-FFF2-40B4-BE49-F238E27FC236}">
                  <a16:creationId xmlns:a16="http://schemas.microsoft.com/office/drawing/2014/main" id="{4DE00A73-920D-42A1-8D3E-4C46F2B3581A}"/>
                </a:ext>
              </a:extLst>
            </p:cNvPr>
            <p:cNvSpPr>
              <a:spLocks/>
            </p:cNvSpPr>
            <p:nvPr/>
          </p:nvSpPr>
          <p:spPr bwMode="auto">
            <a:xfrm>
              <a:off x="11926888" y="2813051"/>
              <a:ext cx="12700" cy="14288"/>
            </a:xfrm>
            <a:custGeom>
              <a:avLst/>
              <a:gdLst>
                <a:gd name="T0" fmla="*/ 12 w 27"/>
                <a:gd name="T1" fmla="*/ 28 h 28"/>
                <a:gd name="T2" fmla="*/ 2 w 27"/>
                <a:gd name="T3" fmla="*/ 15 h 28"/>
                <a:gd name="T4" fmla="*/ 13 w 27"/>
                <a:gd name="T5" fmla="*/ 2 h 28"/>
                <a:gd name="T6" fmla="*/ 26 w 27"/>
                <a:gd name="T7" fmla="*/ 13 h 28"/>
                <a:gd name="T8" fmla="*/ 18 w 27"/>
                <a:gd name="T9" fmla="*/ 28 h 28"/>
                <a:gd name="T10" fmla="*/ 12 w 27"/>
                <a:gd name="T11" fmla="*/ 28 h 28"/>
              </a:gdLst>
              <a:ahLst/>
              <a:cxnLst>
                <a:cxn ang="0">
                  <a:pos x="T0" y="T1"/>
                </a:cxn>
                <a:cxn ang="0">
                  <a:pos x="T2" y="T3"/>
                </a:cxn>
                <a:cxn ang="0">
                  <a:pos x="T4" y="T5"/>
                </a:cxn>
                <a:cxn ang="0">
                  <a:pos x="T6" y="T7"/>
                </a:cxn>
                <a:cxn ang="0">
                  <a:pos x="T8" y="T9"/>
                </a:cxn>
                <a:cxn ang="0">
                  <a:pos x="T10" y="T11"/>
                </a:cxn>
              </a:cxnLst>
              <a:rect l="0" t="0" r="r" b="b"/>
              <a:pathLst>
                <a:path w="27" h="28">
                  <a:moveTo>
                    <a:pt x="12" y="28"/>
                  </a:moveTo>
                  <a:cubicBezTo>
                    <a:pt x="8" y="24"/>
                    <a:pt x="3" y="20"/>
                    <a:pt x="2" y="15"/>
                  </a:cubicBezTo>
                  <a:cubicBezTo>
                    <a:pt x="0" y="7"/>
                    <a:pt x="5" y="0"/>
                    <a:pt x="13" y="2"/>
                  </a:cubicBezTo>
                  <a:cubicBezTo>
                    <a:pt x="18" y="3"/>
                    <a:pt x="25" y="9"/>
                    <a:pt x="26" y="13"/>
                  </a:cubicBezTo>
                  <a:cubicBezTo>
                    <a:pt x="27" y="18"/>
                    <a:pt x="21" y="23"/>
                    <a:pt x="18" y="28"/>
                  </a:cubicBezTo>
                  <a:cubicBezTo>
                    <a:pt x="16" y="28"/>
                    <a:pt x="14" y="28"/>
                    <a:pt x="12"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499" name="Freeform 83538">
              <a:extLst>
                <a:ext uri="{FF2B5EF4-FFF2-40B4-BE49-F238E27FC236}">
                  <a16:creationId xmlns:a16="http://schemas.microsoft.com/office/drawing/2014/main" id="{D1A2262E-656F-4BAC-8481-B6A848B80DD5}"/>
                </a:ext>
              </a:extLst>
            </p:cNvPr>
            <p:cNvSpPr>
              <a:spLocks/>
            </p:cNvSpPr>
            <p:nvPr/>
          </p:nvSpPr>
          <p:spPr bwMode="auto">
            <a:xfrm>
              <a:off x="11826875" y="2813051"/>
              <a:ext cx="12700" cy="14288"/>
            </a:xfrm>
            <a:custGeom>
              <a:avLst/>
              <a:gdLst>
                <a:gd name="T0" fmla="*/ 11 w 27"/>
                <a:gd name="T1" fmla="*/ 27 h 27"/>
                <a:gd name="T2" fmla="*/ 1 w 27"/>
                <a:gd name="T3" fmla="*/ 13 h 27"/>
                <a:gd name="T4" fmla="*/ 14 w 27"/>
                <a:gd name="T5" fmla="*/ 0 h 27"/>
                <a:gd name="T6" fmla="*/ 26 w 27"/>
                <a:gd name="T7" fmla="*/ 14 h 27"/>
                <a:gd name="T8" fmla="*/ 16 w 27"/>
                <a:gd name="T9" fmla="*/ 27 h 27"/>
                <a:gd name="T10" fmla="*/ 11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11" y="27"/>
                  </a:moveTo>
                  <a:cubicBezTo>
                    <a:pt x="7" y="22"/>
                    <a:pt x="2" y="18"/>
                    <a:pt x="1" y="13"/>
                  </a:cubicBezTo>
                  <a:cubicBezTo>
                    <a:pt x="0" y="5"/>
                    <a:pt x="6" y="0"/>
                    <a:pt x="14" y="0"/>
                  </a:cubicBezTo>
                  <a:cubicBezTo>
                    <a:pt x="23" y="1"/>
                    <a:pt x="27" y="6"/>
                    <a:pt x="26" y="14"/>
                  </a:cubicBezTo>
                  <a:cubicBezTo>
                    <a:pt x="25" y="19"/>
                    <a:pt x="20" y="23"/>
                    <a:pt x="16" y="27"/>
                  </a:cubicBezTo>
                  <a:cubicBezTo>
                    <a:pt x="14" y="27"/>
                    <a:pt x="12" y="27"/>
                    <a:pt x="1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500" name="Freeform 83539">
              <a:extLst>
                <a:ext uri="{FF2B5EF4-FFF2-40B4-BE49-F238E27FC236}">
                  <a16:creationId xmlns:a16="http://schemas.microsoft.com/office/drawing/2014/main" id="{819DA64B-13B6-4E11-9C7D-04AC4F3C8D7E}"/>
                </a:ext>
              </a:extLst>
            </p:cNvPr>
            <p:cNvSpPr>
              <a:spLocks noEditPoints="1"/>
            </p:cNvSpPr>
            <p:nvPr/>
          </p:nvSpPr>
          <p:spPr bwMode="auto">
            <a:xfrm>
              <a:off x="12077700" y="3095626"/>
              <a:ext cx="28575" cy="26988"/>
            </a:xfrm>
            <a:custGeom>
              <a:avLst/>
              <a:gdLst>
                <a:gd name="T0" fmla="*/ 29 w 59"/>
                <a:gd name="T1" fmla="*/ 55 h 59"/>
                <a:gd name="T2" fmla="*/ 4 w 59"/>
                <a:gd name="T3" fmla="*/ 30 h 59"/>
                <a:gd name="T4" fmla="*/ 31 w 59"/>
                <a:gd name="T5" fmla="*/ 3 h 59"/>
                <a:gd name="T6" fmla="*/ 56 w 59"/>
                <a:gd name="T7" fmla="*/ 29 h 59"/>
                <a:gd name="T8" fmla="*/ 29 w 59"/>
                <a:gd name="T9" fmla="*/ 55 h 59"/>
                <a:gd name="T10" fmla="*/ 43 w 59"/>
                <a:gd name="T11" fmla="*/ 17 h 59"/>
                <a:gd name="T12" fmla="*/ 19 w 59"/>
                <a:gd name="T13" fmla="*/ 42 h 59"/>
                <a:gd name="T14" fmla="*/ 43 w 59"/>
                <a:gd name="T15" fmla="*/ 42 h 59"/>
                <a:gd name="T16" fmla="*/ 43 w 59"/>
                <a:gd name="T17"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29" y="55"/>
                  </a:moveTo>
                  <a:cubicBezTo>
                    <a:pt x="0" y="55"/>
                    <a:pt x="4" y="56"/>
                    <a:pt x="4" y="30"/>
                  </a:cubicBezTo>
                  <a:cubicBezTo>
                    <a:pt x="4" y="0"/>
                    <a:pt x="1" y="3"/>
                    <a:pt x="31" y="3"/>
                  </a:cubicBezTo>
                  <a:cubicBezTo>
                    <a:pt x="58" y="3"/>
                    <a:pt x="56" y="0"/>
                    <a:pt x="56" y="29"/>
                  </a:cubicBezTo>
                  <a:cubicBezTo>
                    <a:pt x="56" y="59"/>
                    <a:pt x="59" y="55"/>
                    <a:pt x="29" y="55"/>
                  </a:cubicBezTo>
                  <a:close/>
                  <a:moveTo>
                    <a:pt x="43" y="17"/>
                  </a:moveTo>
                  <a:cubicBezTo>
                    <a:pt x="16" y="14"/>
                    <a:pt x="12" y="17"/>
                    <a:pt x="19" y="42"/>
                  </a:cubicBezTo>
                  <a:cubicBezTo>
                    <a:pt x="27" y="42"/>
                    <a:pt x="35" y="42"/>
                    <a:pt x="43" y="42"/>
                  </a:cubicBezTo>
                  <a:cubicBezTo>
                    <a:pt x="43" y="33"/>
                    <a:pt x="43" y="26"/>
                    <a:pt x="43"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501" name="Freeform 83540">
              <a:extLst>
                <a:ext uri="{FF2B5EF4-FFF2-40B4-BE49-F238E27FC236}">
                  <a16:creationId xmlns:a16="http://schemas.microsoft.com/office/drawing/2014/main" id="{70DF0EE2-2D80-4DB1-8292-43B322B3AE0F}"/>
                </a:ext>
              </a:extLst>
            </p:cNvPr>
            <p:cNvSpPr>
              <a:spLocks noEditPoints="1"/>
            </p:cNvSpPr>
            <p:nvPr/>
          </p:nvSpPr>
          <p:spPr bwMode="auto">
            <a:xfrm>
              <a:off x="11610975" y="2881314"/>
              <a:ext cx="46038" cy="25400"/>
            </a:xfrm>
            <a:custGeom>
              <a:avLst/>
              <a:gdLst>
                <a:gd name="T0" fmla="*/ 47 w 96"/>
                <a:gd name="T1" fmla="*/ 53 h 53"/>
                <a:gd name="T2" fmla="*/ 15 w 96"/>
                <a:gd name="T3" fmla="*/ 53 h 53"/>
                <a:gd name="T4" fmla="*/ 2 w 96"/>
                <a:gd name="T5" fmla="*/ 38 h 53"/>
                <a:gd name="T6" fmla="*/ 46 w 96"/>
                <a:gd name="T7" fmla="*/ 1 h 53"/>
                <a:gd name="T8" fmla="*/ 92 w 96"/>
                <a:gd name="T9" fmla="*/ 34 h 53"/>
                <a:gd name="T10" fmla="*/ 78 w 96"/>
                <a:gd name="T11" fmla="*/ 53 h 53"/>
                <a:gd name="T12" fmla="*/ 47 w 96"/>
                <a:gd name="T13" fmla="*/ 53 h 53"/>
                <a:gd name="T14" fmla="*/ 78 w 96"/>
                <a:gd name="T15" fmla="*/ 39 h 53"/>
                <a:gd name="T16" fmla="*/ 46 w 96"/>
                <a:gd name="T17" fmla="*/ 14 h 53"/>
                <a:gd name="T18" fmla="*/ 17 w 96"/>
                <a:gd name="T19" fmla="*/ 39 h 53"/>
                <a:gd name="T20" fmla="*/ 78 w 96"/>
                <a:gd name="T21"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3">
                  <a:moveTo>
                    <a:pt x="47" y="53"/>
                  </a:moveTo>
                  <a:cubicBezTo>
                    <a:pt x="36" y="53"/>
                    <a:pt x="26" y="53"/>
                    <a:pt x="15" y="53"/>
                  </a:cubicBezTo>
                  <a:cubicBezTo>
                    <a:pt x="4" y="53"/>
                    <a:pt x="0" y="49"/>
                    <a:pt x="2" y="38"/>
                  </a:cubicBezTo>
                  <a:cubicBezTo>
                    <a:pt x="6" y="18"/>
                    <a:pt x="25" y="1"/>
                    <a:pt x="46" y="1"/>
                  </a:cubicBezTo>
                  <a:cubicBezTo>
                    <a:pt x="67" y="0"/>
                    <a:pt x="87" y="14"/>
                    <a:pt x="92" y="34"/>
                  </a:cubicBezTo>
                  <a:cubicBezTo>
                    <a:pt x="96" y="49"/>
                    <a:pt x="93" y="53"/>
                    <a:pt x="78" y="53"/>
                  </a:cubicBezTo>
                  <a:cubicBezTo>
                    <a:pt x="67" y="53"/>
                    <a:pt x="57" y="53"/>
                    <a:pt x="47" y="53"/>
                  </a:cubicBezTo>
                  <a:close/>
                  <a:moveTo>
                    <a:pt x="78" y="39"/>
                  </a:moveTo>
                  <a:cubicBezTo>
                    <a:pt x="73" y="22"/>
                    <a:pt x="62" y="14"/>
                    <a:pt x="46" y="14"/>
                  </a:cubicBezTo>
                  <a:cubicBezTo>
                    <a:pt x="31" y="15"/>
                    <a:pt x="21" y="24"/>
                    <a:pt x="17" y="39"/>
                  </a:cubicBezTo>
                  <a:cubicBezTo>
                    <a:pt x="37" y="39"/>
                    <a:pt x="57" y="39"/>
                    <a:pt x="78"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502" name="Freeform 83541">
              <a:extLst>
                <a:ext uri="{FF2B5EF4-FFF2-40B4-BE49-F238E27FC236}">
                  <a16:creationId xmlns:a16="http://schemas.microsoft.com/office/drawing/2014/main" id="{2E928AC6-E03D-4B38-A8FD-9FECEA1935FD}"/>
                </a:ext>
              </a:extLst>
            </p:cNvPr>
            <p:cNvSpPr>
              <a:spLocks/>
            </p:cNvSpPr>
            <p:nvPr/>
          </p:nvSpPr>
          <p:spPr bwMode="auto">
            <a:xfrm>
              <a:off x="11669713" y="2809876"/>
              <a:ext cx="14288" cy="12700"/>
            </a:xfrm>
            <a:custGeom>
              <a:avLst/>
              <a:gdLst>
                <a:gd name="T0" fmla="*/ 0 w 29"/>
                <a:gd name="T1" fmla="*/ 10 h 26"/>
                <a:gd name="T2" fmla="*/ 16 w 29"/>
                <a:gd name="T3" fmla="*/ 1 h 26"/>
                <a:gd name="T4" fmla="*/ 27 w 29"/>
                <a:gd name="T5" fmla="*/ 14 h 26"/>
                <a:gd name="T6" fmla="*/ 15 w 29"/>
                <a:gd name="T7" fmla="*/ 26 h 26"/>
                <a:gd name="T8" fmla="*/ 0 w 29"/>
                <a:gd name="T9" fmla="*/ 16 h 26"/>
                <a:gd name="T10" fmla="*/ 0 w 29"/>
                <a:gd name="T11" fmla="*/ 10 h 26"/>
              </a:gdLst>
              <a:ahLst/>
              <a:cxnLst>
                <a:cxn ang="0">
                  <a:pos x="T0" y="T1"/>
                </a:cxn>
                <a:cxn ang="0">
                  <a:pos x="T2" y="T3"/>
                </a:cxn>
                <a:cxn ang="0">
                  <a:pos x="T4" y="T5"/>
                </a:cxn>
                <a:cxn ang="0">
                  <a:pos x="T6" y="T7"/>
                </a:cxn>
                <a:cxn ang="0">
                  <a:pos x="T8" y="T9"/>
                </a:cxn>
                <a:cxn ang="0">
                  <a:pos x="T10" y="T11"/>
                </a:cxn>
              </a:cxnLst>
              <a:rect l="0" t="0" r="r" b="b"/>
              <a:pathLst>
                <a:path w="29" h="26">
                  <a:moveTo>
                    <a:pt x="0" y="10"/>
                  </a:moveTo>
                  <a:cubicBezTo>
                    <a:pt x="6" y="7"/>
                    <a:pt x="10" y="1"/>
                    <a:pt x="16" y="1"/>
                  </a:cubicBezTo>
                  <a:cubicBezTo>
                    <a:pt x="24" y="0"/>
                    <a:pt x="29" y="7"/>
                    <a:pt x="27" y="14"/>
                  </a:cubicBezTo>
                  <a:cubicBezTo>
                    <a:pt x="26" y="19"/>
                    <a:pt x="19" y="25"/>
                    <a:pt x="15" y="26"/>
                  </a:cubicBezTo>
                  <a:cubicBezTo>
                    <a:pt x="10" y="26"/>
                    <a:pt x="5" y="19"/>
                    <a:pt x="0" y="16"/>
                  </a:cubicBezTo>
                  <a:cubicBezTo>
                    <a:pt x="0" y="14"/>
                    <a:pt x="0" y="12"/>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503" name="Freeform 83542">
              <a:extLst>
                <a:ext uri="{FF2B5EF4-FFF2-40B4-BE49-F238E27FC236}">
                  <a16:creationId xmlns:a16="http://schemas.microsoft.com/office/drawing/2014/main" id="{2839D85F-A099-4E8C-BED9-5155F51DD10F}"/>
                </a:ext>
              </a:extLst>
            </p:cNvPr>
            <p:cNvSpPr>
              <a:spLocks/>
            </p:cNvSpPr>
            <p:nvPr/>
          </p:nvSpPr>
          <p:spPr bwMode="auto">
            <a:xfrm>
              <a:off x="12084050" y="3101976"/>
              <a:ext cx="14288" cy="12700"/>
            </a:xfrm>
            <a:custGeom>
              <a:avLst/>
              <a:gdLst>
                <a:gd name="T0" fmla="*/ 31 w 31"/>
                <a:gd name="T1" fmla="*/ 3 h 28"/>
                <a:gd name="T2" fmla="*/ 31 w 31"/>
                <a:gd name="T3" fmla="*/ 28 h 28"/>
                <a:gd name="T4" fmla="*/ 7 w 31"/>
                <a:gd name="T5" fmla="*/ 28 h 28"/>
                <a:gd name="T6" fmla="*/ 31 w 31"/>
                <a:gd name="T7" fmla="*/ 3 h 28"/>
              </a:gdLst>
              <a:ahLst/>
              <a:cxnLst>
                <a:cxn ang="0">
                  <a:pos x="T0" y="T1"/>
                </a:cxn>
                <a:cxn ang="0">
                  <a:pos x="T2" y="T3"/>
                </a:cxn>
                <a:cxn ang="0">
                  <a:pos x="T4" y="T5"/>
                </a:cxn>
                <a:cxn ang="0">
                  <a:pos x="T6" y="T7"/>
                </a:cxn>
              </a:cxnLst>
              <a:rect l="0" t="0" r="r" b="b"/>
              <a:pathLst>
                <a:path w="31" h="28">
                  <a:moveTo>
                    <a:pt x="31" y="3"/>
                  </a:moveTo>
                  <a:cubicBezTo>
                    <a:pt x="31" y="12"/>
                    <a:pt x="31" y="19"/>
                    <a:pt x="31" y="28"/>
                  </a:cubicBezTo>
                  <a:cubicBezTo>
                    <a:pt x="23" y="28"/>
                    <a:pt x="15" y="28"/>
                    <a:pt x="7" y="28"/>
                  </a:cubicBezTo>
                  <a:cubicBezTo>
                    <a:pt x="0" y="3"/>
                    <a:pt x="4" y="0"/>
                    <a:pt x="3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504" name="Freeform 83543">
              <a:extLst>
                <a:ext uri="{FF2B5EF4-FFF2-40B4-BE49-F238E27FC236}">
                  <a16:creationId xmlns:a16="http://schemas.microsoft.com/office/drawing/2014/main" id="{E811C50F-CDEC-48EF-9713-3660E2E8F0A5}"/>
                </a:ext>
              </a:extLst>
            </p:cNvPr>
            <p:cNvSpPr>
              <a:spLocks/>
            </p:cNvSpPr>
            <p:nvPr/>
          </p:nvSpPr>
          <p:spPr bwMode="auto">
            <a:xfrm>
              <a:off x="11618913" y="2889251"/>
              <a:ext cx="28575" cy="11113"/>
            </a:xfrm>
            <a:custGeom>
              <a:avLst/>
              <a:gdLst>
                <a:gd name="T0" fmla="*/ 61 w 61"/>
                <a:gd name="T1" fmla="*/ 25 h 25"/>
                <a:gd name="T2" fmla="*/ 0 w 61"/>
                <a:gd name="T3" fmla="*/ 25 h 25"/>
                <a:gd name="T4" fmla="*/ 29 w 61"/>
                <a:gd name="T5" fmla="*/ 0 h 25"/>
                <a:gd name="T6" fmla="*/ 61 w 61"/>
                <a:gd name="T7" fmla="*/ 25 h 25"/>
              </a:gdLst>
              <a:ahLst/>
              <a:cxnLst>
                <a:cxn ang="0">
                  <a:pos x="T0" y="T1"/>
                </a:cxn>
                <a:cxn ang="0">
                  <a:pos x="T2" y="T3"/>
                </a:cxn>
                <a:cxn ang="0">
                  <a:pos x="T4" y="T5"/>
                </a:cxn>
                <a:cxn ang="0">
                  <a:pos x="T6" y="T7"/>
                </a:cxn>
              </a:cxnLst>
              <a:rect l="0" t="0" r="r" b="b"/>
              <a:pathLst>
                <a:path w="61" h="25">
                  <a:moveTo>
                    <a:pt x="61" y="25"/>
                  </a:moveTo>
                  <a:cubicBezTo>
                    <a:pt x="40" y="25"/>
                    <a:pt x="20" y="25"/>
                    <a:pt x="0" y="25"/>
                  </a:cubicBezTo>
                  <a:cubicBezTo>
                    <a:pt x="4" y="10"/>
                    <a:pt x="14" y="1"/>
                    <a:pt x="29" y="0"/>
                  </a:cubicBezTo>
                  <a:cubicBezTo>
                    <a:pt x="45" y="0"/>
                    <a:pt x="56" y="8"/>
                    <a:pt x="61"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89615" name="Grupo 89614">
            <a:extLst>
              <a:ext uri="{FF2B5EF4-FFF2-40B4-BE49-F238E27FC236}">
                <a16:creationId xmlns:a16="http://schemas.microsoft.com/office/drawing/2014/main" id="{F4D62439-BAEA-4EC0-9D40-3D29C657A380}"/>
              </a:ext>
            </a:extLst>
          </p:cNvPr>
          <p:cNvGrpSpPr/>
          <p:nvPr/>
        </p:nvGrpSpPr>
        <p:grpSpPr>
          <a:xfrm>
            <a:off x="915725" y="4629150"/>
            <a:ext cx="4322502" cy="1525588"/>
            <a:chOff x="5730876" y="4037014"/>
            <a:chExt cx="782638" cy="276225"/>
          </a:xfrm>
        </p:grpSpPr>
        <p:sp>
          <p:nvSpPr>
            <p:cNvPr id="85825" name="Freeform 84067">
              <a:extLst>
                <a:ext uri="{FF2B5EF4-FFF2-40B4-BE49-F238E27FC236}">
                  <a16:creationId xmlns:a16="http://schemas.microsoft.com/office/drawing/2014/main" id="{3A060157-3981-42CC-999C-841EA04236E6}"/>
                </a:ext>
              </a:extLst>
            </p:cNvPr>
            <p:cNvSpPr>
              <a:spLocks noEditPoints="1"/>
            </p:cNvSpPr>
            <p:nvPr/>
          </p:nvSpPr>
          <p:spPr bwMode="auto">
            <a:xfrm>
              <a:off x="5730876" y="4037014"/>
              <a:ext cx="781050" cy="274638"/>
            </a:xfrm>
            <a:custGeom>
              <a:avLst/>
              <a:gdLst>
                <a:gd name="T0" fmla="*/ 218 w 1638"/>
                <a:gd name="T1" fmla="*/ 264 h 574"/>
                <a:gd name="T2" fmla="*/ 99 w 1638"/>
                <a:gd name="T3" fmla="*/ 102 h 574"/>
                <a:gd name="T4" fmla="*/ 296 w 1638"/>
                <a:gd name="T5" fmla="*/ 150 h 574"/>
                <a:gd name="T6" fmla="*/ 444 w 1638"/>
                <a:gd name="T7" fmla="*/ 108 h 574"/>
                <a:gd name="T8" fmla="*/ 909 w 1638"/>
                <a:gd name="T9" fmla="*/ 65 h 574"/>
                <a:gd name="T10" fmla="*/ 1613 w 1638"/>
                <a:gd name="T11" fmla="*/ 527 h 574"/>
                <a:gd name="T12" fmla="*/ 691 w 1638"/>
                <a:gd name="T13" fmla="*/ 467 h 574"/>
                <a:gd name="T14" fmla="*/ 259 w 1638"/>
                <a:gd name="T15" fmla="*/ 302 h 574"/>
                <a:gd name="T16" fmla="*/ 698 w 1638"/>
                <a:gd name="T17" fmla="*/ 286 h 574"/>
                <a:gd name="T18" fmla="*/ 688 w 1638"/>
                <a:gd name="T19" fmla="*/ 378 h 574"/>
                <a:gd name="T20" fmla="*/ 659 w 1638"/>
                <a:gd name="T21" fmla="*/ 302 h 574"/>
                <a:gd name="T22" fmla="*/ 616 w 1638"/>
                <a:gd name="T23" fmla="*/ 291 h 574"/>
                <a:gd name="T24" fmla="*/ 57 w 1638"/>
                <a:gd name="T25" fmla="*/ 565 h 574"/>
                <a:gd name="T26" fmla="*/ 115 w 1638"/>
                <a:gd name="T27" fmla="*/ 468 h 574"/>
                <a:gd name="T28" fmla="*/ 1623 w 1638"/>
                <a:gd name="T29" fmla="*/ 548 h 574"/>
                <a:gd name="T30" fmla="*/ 1237 w 1638"/>
                <a:gd name="T31" fmla="*/ 195 h 574"/>
                <a:gd name="T32" fmla="*/ 686 w 1638"/>
                <a:gd name="T33" fmla="*/ 460 h 574"/>
                <a:gd name="T34" fmla="*/ 468 w 1638"/>
                <a:gd name="T35" fmla="*/ 505 h 574"/>
                <a:gd name="T36" fmla="*/ 387 w 1638"/>
                <a:gd name="T37" fmla="*/ 505 h 574"/>
                <a:gd name="T38" fmla="*/ 565 w 1638"/>
                <a:gd name="T39" fmla="*/ 177 h 574"/>
                <a:gd name="T40" fmla="*/ 1100 w 1638"/>
                <a:gd name="T41" fmla="*/ 402 h 574"/>
                <a:gd name="T42" fmla="*/ 316 w 1638"/>
                <a:gd name="T43" fmla="*/ 321 h 574"/>
                <a:gd name="T44" fmla="*/ 144 w 1638"/>
                <a:gd name="T45" fmla="*/ 506 h 574"/>
                <a:gd name="T46" fmla="*/ 735 w 1638"/>
                <a:gd name="T47" fmla="*/ 329 h 574"/>
                <a:gd name="T48" fmla="*/ 1353 w 1638"/>
                <a:gd name="T49" fmla="*/ 486 h 574"/>
                <a:gd name="T50" fmla="*/ 794 w 1638"/>
                <a:gd name="T51" fmla="*/ 229 h 574"/>
                <a:gd name="T52" fmla="*/ 1285 w 1638"/>
                <a:gd name="T53" fmla="*/ 388 h 574"/>
                <a:gd name="T54" fmla="*/ 452 w 1638"/>
                <a:gd name="T55" fmla="*/ 316 h 574"/>
                <a:gd name="T56" fmla="*/ 1391 w 1638"/>
                <a:gd name="T57" fmla="*/ 351 h 574"/>
                <a:gd name="T58" fmla="*/ 461 w 1638"/>
                <a:gd name="T59" fmla="*/ 257 h 574"/>
                <a:gd name="T60" fmla="*/ 647 w 1638"/>
                <a:gd name="T61" fmla="*/ 117 h 574"/>
                <a:gd name="T62" fmla="*/ 1021 w 1638"/>
                <a:gd name="T63" fmla="*/ 245 h 574"/>
                <a:gd name="T64" fmla="*/ 746 w 1638"/>
                <a:gd name="T65" fmla="*/ 454 h 574"/>
                <a:gd name="T66" fmla="*/ 1279 w 1638"/>
                <a:gd name="T67" fmla="*/ 243 h 574"/>
                <a:gd name="T68" fmla="*/ 944 w 1638"/>
                <a:gd name="T69" fmla="*/ 129 h 574"/>
                <a:gd name="T70" fmla="*/ 1290 w 1638"/>
                <a:gd name="T71" fmla="*/ 253 h 574"/>
                <a:gd name="T72" fmla="*/ 783 w 1638"/>
                <a:gd name="T73" fmla="*/ 204 h 574"/>
                <a:gd name="T74" fmla="*/ 40 w 1638"/>
                <a:gd name="T75" fmla="*/ 443 h 574"/>
                <a:gd name="T76" fmla="*/ 87 w 1638"/>
                <a:gd name="T77" fmla="*/ 439 h 574"/>
                <a:gd name="T78" fmla="*/ 219 w 1638"/>
                <a:gd name="T79" fmla="*/ 350 h 574"/>
                <a:gd name="T80" fmla="*/ 831 w 1638"/>
                <a:gd name="T81" fmla="*/ 363 h 574"/>
                <a:gd name="T82" fmla="*/ 926 w 1638"/>
                <a:gd name="T83" fmla="*/ 95 h 574"/>
                <a:gd name="T84" fmla="*/ 1275 w 1638"/>
                <a:gd name="T85" fmla="*/ 398 h 574"/>
                <a:gd name="T86" fmla="*/ 1021 w 1638"/>
                <a:gd name="T87" fmla="*/ 145 h 574"/>
                <a:gd name="T88" fmla="*/ 537 w 1638"/>
                <a:gd name="T89" fmla="*/ 149 h 574"/>
                <a:gd name="T90" fmla="*/ 1314 w 1638"/>
                <a:gd name="T91" fmla="*/ 513 h 574"/>
                <a:gd name="T92" fmla="*/ 309 w 1638"/>
                <a:gd name="T93" fmla="*/ 224 h 574"/>
                <a:gd name="T94" fmla="*/ 1058 w 1638"/>
                <a:gd name="T95" fmla="*/ 348 h 574"/>
                <a:gd name="T96" fmla="*/ 545 w 1638"/>
                <a:gd name="T97" fmla="*/ 418 h 574"/>
                <a:gd name="T98" fmla="*/ 452 w 1638"/>
                <a:gd name="T99" fmla="*/ 208 h 574"/>
                <a:gd name="T100" fmla="*/ 462 w 1638"/>
                <a:gd name="T101" fmla="*/ 465 h 574"/>
                <a:gd name="T102" fmla="*/ 511 w 1638"/>
                <a:gd name="T103" fmla="*/ 351 h 574"/>
                <a:gd name="T104" fmla="*/ 941 w 1638"/>
                <a:gd name="T105" fmla="*/ 83 h 574"/>
                <a:gd name="T106" fmla="*/ 1117 w 1638"/>
                <a:gd name="T107" fmla="*/ 256 h 574"/>
                <a:gd name="T108" fmla="*/ 394 w 1638"/>
                <a:gd name="T109" fmla="*/ 404 h 574"/>
                <a:gd name="T110" fmla="*/ 451 w 1638"/>
                <a:gd name="T111" fmla="*/ 464 h 574"/>
                <a:gd name="T112" fmla="*/ 898 w 1638"/>
                <a:gd name="T113" fmla="*/ 240 h 574"/>
                <a:gd name="T114" fmla="*/ 308 w 1638"/>
                <a:gd name="T115" fmla="*/ 153 h 574"/>
                <a:gd name="T116" fmla="*/ 1148 w 1638"/>
                <a:gd name="T117" fmla="*/ 294 h 574"/>
                <a:gd name="T118" fmla="*/ 245 w 1638"/>
                <a:gd name="T119" fmla="*/ 288 h 574"/>
                <a:gd name="T120" fmla="*/ 1170 w 1638"/>
                <a:gd name="T121" fmla="*/ 28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 h="574">
                  <a:moveTo>
                    <a:pt x="89" y="490"/>
                  </a:moveTo>
                  <a:cubicBezTo>
                    <a:pt x="87" y="492"/>
                    <a:pt x="86" y="495"/>
                    <a:pt x="83" y="497"/>
                  </a:cubicBezTo>
                  <a:cubicBezTo>
                    <a:pt x="72" y="507"/>
                    <a:pt x="56" y="508"/>
                    <a:pt x="45" y="498"/>
                  </a:cubicBezTo>
                  <a:cubicBezTo>
                    <a:pt x="33" y="487"/>
                    <a:pt x="22" y="476"/>
                    <a:pt x="11" y="464"/>
                  </a:cubicBezTo>
                  <a:cubicBezTo>
                    <a:pt x="0" y="452"/>
                    <a:pt x="2" y="435"/>
                    <a:pt x="13" y="424"/>
                  </a:cubicBezTo>
                  <a:cubicBezTo>
                    <a:pt x="51" y="386"/>
                    <a:pt x="88" y="349"/>
                    <a:pt x="125" y="312"/>
                  </a:cubicBezTo>
                  <a:cubicBezTo>
                    <a:pt x="137" y="300"/>
                    <a:pt x="149" y="289"/>
                    <a:pt x="160" y="277"/>
                  </a:cubicBezTo>
                  <a:cubicBezTo>
                    <a:pt x="167" y="270"/>
                    <a:pt x="174" y="266"/>
                    <a:pt x="184" y="266"/>
                  </a:cubicBezTo>
                  <a:cubicBezTo>
                    <a:pt x="189" y="266"/>
                    <a:pt x="191" y="264"/>
                    <a:pt x="191" y="259"/>
                  </a:cubicBezTo>
                  <a:cubicBezTo>
                    <a:pt x="192" y="253"/>
                    <a:pt x="194" y="248"/>
                    <a:pt x="195" y="240"/>
                  </a:cubicBezTo>
                  <a:cubicBezTo>
                    <a:pt x="204" y="250"/>
                    <a:pt x="212" y="257"/>
                    <a:pt x="218" y="264"/>
                  </a:cubicBezTo>
                  <a:cubicBezTo>
                    <a:pt x="226" y="257"/>
                    <a:pt x="233" y="251"/>
                    <a:pt x="241" y="244"/>
                  </a:cubicBezTo>
                  <a:cubicBezTo>
                    <a:pt x="226" y="230"/>
                    <a:pt x="212" y="216"/>
                    <a:pt x="198" y="203"/>
                  </a:cubicBezTo>
                  <a:cubicBezTo>
                    <a:pt x="182" y="186"/>
                    <a:pt x="166" y="170"/>
                    <a:pt x="150" y="154"/>
                  </a:cubicBezTo>
                  <a:cubicBezTo>
                    <a:pt x="147" y="151"/>
                    <a:pt x="145" y="150"/>
                    <a:pt x="141" y="152"/>
                  </a:cubicBezTo>
                  <a:cubicBezTo>
                    <a:pt x="124" y="157"/>
                    <a:pt x="107" y="157"/>
                    <a:pt x="91" y="150"/>
                  </a:cubicBezTo>
                  <a:cubicBezTo>
                    <a:pt x="59" y="136"/>
                    <a:pt x="38" y="108"/>
                    <a:pt x="42" y="69"/>
                  </a:cubicBezTo>
                  <a:cubicBezTo>
                    <a:pt x="42" y="65"/>
                    <a:pt x="43" y="62"/>
                    <a:pt x="44" y="56"/>
                  </a:cubicBezTo>
                  <a:cubicBezTo>
                    <a:pt x="56" y="68"/>
                    <a:pt x="66" y="79"/>
                    <a:pt x="77" y="90"/>
                  </a:cubicBezTo>
                  <a:cubicBezTo>
                    <a:pt x="79" y="92"/>
                    <a:pt x="82" y="94"/>
                    <a:pt x="84" y="97"/>
                  </a:cubicBezTo>
                  <a:cubicBezTo>
                    <a:pt x="88" y="102"/>
                    <a:pt x="92" y="104"/>
                    <a:pt x="99" y="102"/>
                  </a:cubicBezTo>
                  <a:cubicBezTo>
                    <a:pt x="99" y="102"/>
                    <a:pt x="99" y="102"/>
                    <a:pt x="99" y="102"/>
                  </a:cubicBezTo>
                  <a:cubicBezTo>
                    <a:pt x="118" y="108"/>
                    <a:pt x="128" y="94"/>
                    <a:pt x="140" y="83"/>
                  </a:cubicBezTo>
                  <a:cubicBezTo>
                    <a:pt x="141" y="82"/>
                    <a:pt x="142" y="80"/>
                    <a:pt x="142" y="78"/>
                  </a:cubicBezTo>
                  <a:cubicBezTo>
                    <a:pt x="142" y="69"/>
                    <a:pt x="142" y="61"/>
                    <a:pt x="142" y="52"/>
                  </a:cubicBezTo>
                  <a:cubicBezTo>
                    <a:pt x="142" y="50"/>
                    <a:pt x="140" y="47"/>
                    <a:pt x="138" y="45"/>
                  </a:cubicBezTo>
                  <a:cubicBezTo>
                    <a:pt x="125" y="32"/>
                    <a:pt x="111" y="18"/>
                    <a:pt x="97" y="4"/>
                  </a:cubicBezTo>
                  <a:cubicBezTo>
                    <a:pt x="112" y="0"/>
                    <a:pt x="126" y="0"/>
                    <a:pt x="140" y="4"/>
                  </a:cubicBezTo>
                  <a:cubicBezTo>
                    <a:pt x="181" y="17"/>
                    <a:pt x="204" y="59"/>
                    <a:pt x="192" y="100"/>
                  </a:cubicBezTo>
                  <a:cubicBezTo>
                    <a:pt x="191" y="105"/>
                    <a:pt x="191" y="107"/>
                    <a:pt x="194" y="110"/>
                  </a:cubicBezTo>
                  <a:cubicBezTo>
                    <a:pt x="219" y="135"/>
                    <a:pt x="244" y="160"/>
                    <a:pt x="269" y="184"/>
                  </a:cubicBezTo>
                  <a:cubicBezTo>
                    <a:pt x="270" y="186"/>
                    <a:pt x="271" y="187"/>
                    <a:pt x="273" y="189"/>
                  </a:cubicBezTo>
                  <a:cubicBezTo>
                    <a:pt x="281" y="176"/>
                    <a:pt x="289" y="163"/>
                    <a:pt x="296" y="150"/>
                  </a:cubicBezTo>
                  <a:cubicBezTo>
                    <a:pt x="299" y="145"/>
                    <a:pt x="302" y="143"/>
                    <a:pt x="308" y="143"/>
                  </a:cubicBezTo>
                  <a:cubicBezTo>
                    <a:pt x="318" y="144"/>
                    <a:pt x="327" y="144"/>
                    <a:pt x="337" y="144"/>
                  </a:cubicBezTo>
                  <a:cubicBezTo>
                    <a:pt x="340" y="143"/>
                    <a:pt x="343" y="142"/>
                    <a:pt x="345" y="140"/>
                  </a:cubicBezTo>
                  <a:cubicBezTo>
                    <a:pt x="360" y="125"/>
                    <a:pt x="375" y="110"/>
                    <a:pt x="390" y="95"/>
                  </a:cubicBezTo>
                  <a:cubicBezTo>
                    <a:pt x="393" y="93"/>
                    <a:pt x="394" y="91"/>
                    <a:pt x="392" y="88"/>
                  </a:cubicBezTo>
                  <a:cubicBezTo>
                    <a:pt x="389" y="81"/>
                    <a:pt x="391" y="74"/>
                    <a:pt x="396" y="69"/>
                  </a:cubicBezTo>
                  <a:cubicBezTo>
                    <a:pt x="400" y="65"/>
                    <a:pt x="405" y="61"/>
                    <a:pt x="410" y="57"/>
                  </a:cubicBezTo>
                  <a:cubicBezTo>
                    <a:pt x="423" y="47"/>
                    <a:pt x="437" y="38"/>
                    <a:pt x="451" y="28"/>
                  </a:cubicBezTo>
                  <a:cubicBezTo>
                    <a:pt x="455" y="24"/>
                    <a:pt x="459" y="21"/>
                    <a:pt x="464" y="17"/>
                  </a:cubicBezTo>
                  <a:cubicBezTo>
                    <a:pt x="473" y="26"/>
                    <a:pt x="482" y="36"/>
                    <a:pt x="491" y="45"/>
                  </a:cubicBezTo>
                  <a:cubicBezTo>
                    <a:pt x="476" y="66"/>
                    <a:pt x="461" y="87"/>
                    <a:pt x="444" y="108"/>
                  </a:cubicBezTo>
                  <a:cubicBezTo>
                    <a:pt x="436" y="119"/>
                    <a:pt x="429" y="120"/>
                    <a:pt x="418" y="115"/>
                  </a:cubicBezTo>
                  <a:cubicBezTo>
                    <a:pt x="408" y="125"/>
                    <a:pt x="399" y="134"/>
                    <a:pt x="389" y="144"/>
                  </a:cubicBezTo>
                  <a:cubicBezTo>
                    <a:pt x="391" y="144"/>
                    <a:pt x="393" y="144"/>
                    <a:pt x="394" y="145"/>
                  </a:cubicBezTo>
                  <a:cubicBezTo>
                    <a:pt x="402" y="145"/>
                    <a:pt x="411" y="144"/>
                    <a:pt x="419" y="145"/>
                  </a:cubicBezTo>
                  <a:cubicBezTo>
                    <a:pt x="444" y="147"/>
                    <a:pt x="468" y="142"/>
                    <a:pt x="492" y="133"/>
                  </a:cubicBezTo>
                  <a:cubicBezTo>
                    <a:pt x="538" y="115"/>
                    <a:pt x="586" y="99"/>
                    <a:pt x="633" y="82"/>
                  </a:cubicBezTo>
                  <a:cubicBezTo>
                    <a:pt x="637" y="81"/>
                    <a:pt x="641" y="82"/>
                    <a:pt x="644" y="84"/>
                  </a:cubicBezTo>
                  <a:cubicBezTo>
                    <a:pt x="684" y="111"/>
                    <a:pt x="723" y="137"/>
                    <a:pt x="763" y="164"/>
                  </a:cubicBezTo>
                  <a:cubicBezTo>
                    <a:pt x="767" y="167"/>
                    <a:pt x="769" y="167"/>
                    <a:pt x="773" y="164"/>
                  </a:cubicBezTo>
                  <a:cubicBezTo>
                    <a:pt x="797" y="146"/>
                    <a:pt x="821" y="129"/>
                    <a:pt x="845" y="111"/>
                  </a:cubicBezTo>
                  <a:cubicBezTo>
                    <a:pt x="866" y="96"/>
                    <a:pt x="888" y="80"/>
                    <a:pt x="909" y="65"/>
                  </a:cubicBezTo>
                  <a:cubicBezTo>
                    <a:pt x="913" y="62"/>
                    <a:pt x="917" y="61"/>
                    <a:pt x="921" y="63"/>
                  </a:cubicBezTo>
                  <a:cubicBezTo>
                    <a:pt x="978" y="92"/>
                    <a:pt x="1035" y="120"/>
                    <a:pt x="1092" y="148"/>
                  </a:cubicBezTo>
                  <a:cubicBezTo>
                    <a:pt x="1095" y="150"/>
                    <a:pt x="1099" y="151"/>
                    <a:pt x="1103" y="151"/>
                  </a:cubicBezTo>
                  <a:cubicBezTo>
                    <a:pt x="1117" y="152"/>
                    <a:pt x="1131" y="153"/>
                    <a:pt x="1145" y="154"/>
                  </a:cubicBezTo>
                  <a:cubicBezTo>
                    <a:pt x="1152" y="154"/>
                    <a:pt x="1159" y="154"/>
                    <a:pt x="1166" y="155"/>
                  </a:cubicBezTo>
                  <a:cubicBezTo>
                    <a:pt x="1169" y="156"/>
                    <a:pt x="1173" y="158"/>
                    <a:pt x="1174" y="158"/>
                  </a:cubicBezTo>
                  <a:cubicBezTo>
                    <a:pt x="1178" y="158"/>
                    <a:pt x="1181" y="156"/>
                    <a:pt x="1184" y="157"/>
                  </a:cubicBezTo>
                  <a:cubicBezTo>
                    <a:pt x="1197" y="157"/>
                    <a:pt x="1209" y="158"/>
                    <a:pt x="1221" y="159"/>
                  </a:cubicBezTo>
                  <a:cubicBezTo>
                    <a:pt x="1225" y="159"/>
                    <a:pt x="1229" y="160"/>
                    <a:pt x="1232" y="160"/>
                  </a:cubicBezTo>
                  <a:cubicBezTo>
                    <a:pt x="1243" y="159"/>
                    <a:pt x="1250" y="164"/>
                    <a:pt x="1257" y="172"/>
                  </a:cubicBezTo>
                  <a:cubicBezTo>
                    <a:pt x="1376" y="290"/>
                    <a:pt x="1494" y="409"/>
                    <a:pt x="1613" y="527"/>
                  </a:cubicBezTo>
                  <a:cubicBezTo>
                    <a:pt x="1620" y="535"/>
                    <a:pt x="1628" y="542"/>
                    <a:pt x="1635" y="549"/>
                  </a:cubicBezTo>
                  <a:cubicBezTo>
                    <a:pt x="1636" y="551"/>
                    <a:pt x="1637" y="554"/>
                    <a:pt x="1638" y="556"/>
                  </a:cubicBezTo>
                  <a:cubicBezTo>
                    <a:pt x="1636" y="557"/>
                    <a:pt x="1633" y="559"/>
                    <a:pt x="1631" y="559"/>
                  </a:cubicBezTo>
                  <a:cubicBezTo>
                    <a:pt x="1555" y="559"/>
                    <a:pt x="1479" y="559"/>
                    <a:pt x="1403" y="559"/>
                  </a:cubicBezTo>
                  <a:cubicBezTo>
                    <a:pt x="1399" y="559"/>
                    <a:pt x="1396" y="558"/>
                    <a:pt x="1392" y="556"/>
                  </a:cubicBezTo>
                  <a:cubicBezTo>
                    <a:pt x="1300" y="517"/>
                    <a:pt x="1208" y="478"/>
                    <a:pt x="1117" y="439"/>
                  </a:cubicBezTo>
                  <a:cubicBezTo>
                    <a:pt x="1112" y="437"/>
                    <a:pt x="1109" y="437"/>
                    <a:pt x="1104" y="440"/>
                  </a:cubicBezTo>
                  <a:cubicBezTo>
                    <a:pt x="1035" y="484"/>
                    <a:pt x="965" y="527"/>
                    <a:pt x="896" y="571"/>
                  </a:cubicBezTo>
                  <a:cubicBezTo>
                    <a:pt x="891" y="574"/>
                    <a:pt x="888" y="574"/>
                    <a:pt x="884" y="571"/>
                  </a:cubicBezTo>
                  <a:cubicBezTo>
                    <a:pt x="823" y="537"/>
                    <a:pt x="763" y="502"/>
                    <a:pt x="702" y="468"/>
                  </a:cubicBezTo>
                  <a:cubicBezTo>
                    <a:pt x="698" y="465"/>
                    <a:pt x="695" y="465"/>
                    <a:pt x="691" y="467"/>
                  </a:cubicBezTo>
                  <a:cubicBezTo>
                    <a:pt x="614" y="503"/>
                    <a:pt x="538" y="537"/>
                    <a:pt x="461" y="572"/>
                  </a:cubicBezTo>
                  <a:cubicBezTo>
                    <a:pt x="459" y="574"/>
                    <a:pt x="456" y="574"/>
                    <a:pt x="453" y="574"/>
                  </a:cubicBezTo>
                  <a:cubicBezTo>
                    <a:pt x="319" y="574"/>
                    <a:pt x="186" y="574"/>
                    <a:pt x="53" y="574"/>
                  </a:cubicBezTo>
                  <a:cubicBezTo>
                    <a:pt x="50" y="574"/>
                    <a:pt x="46" y="573"/>
                    <a:pt x="46" y="572"/>
                  </a:cubicBezTo>
                  <a:cubicBezTo>
                    <a:pt x="45" y="570"/>
                    <a:pt x="46" y="566"/>
                    <a:pt x="47" y="564"/>
                  </a:cubicBezTo>
                  <a:cubicBezTo>
                    <a:pt x="62" y="539"/>
                    <a:pt x="76" y="515"/>
                    <a:pt x="91" y="491"/>
                  </a:cubicBezTo>
                  <a:cubicBezTo>
                    <a:pt x="90" y="491"/>
                    <a:pt x="90" y="490"/>
                    <a:pt x="89" y="490"/>
                  </a:cubicBezTo>
                  <a:close/>
                  <a:moveTo>
                    <a:pt x="288" y="298"/>
                  </a:moveTo>
                  <a:cubicBezTo>
                    <a:pt x="287" y="295"/>
                    <a:pt x="287" y="292"/>
                    <a:pt x="285" y="290"/>
                  </a:cubicBezTo>
                  <a:cubicBezTo>
                    <a:pt x="282" y="285"/>
                    <a:pt x="277" y="282"/>
                    <a:pt x="273" y="277"/>
                  </a:cubicBezTo>
                  <a:cubicBezTo>
                    <a:pt x="268" y="286"/>
                    <a:pt x="263" y="294"/>
                    <a:pt x="259" y="302"/>
                  </a:cubicBezTo>
                  <a:cubicBezTo>
                    <a:pt x="261" y="308"/>
                    <a:pt x="264" y="307"/>
                    <a:pt x="269" y="305"/>
                  </a:cubicBezTo>
                  <a:cubicBezTo>
                    <a:pt x="275" y="302"/>
                    <a:pt x="280" y="296"/>
                    <a:pt x="288" y="298"/>
                  </a:cubicBezTo>
                  <a:cubicBezTo>
                    <a:pt x="284" y="300"/>
                    <a:pt x="280" y="303"/>
                    <a:pt x="276" y="306"/>
                  </a:cubicBezTo>
                  <a:cubicBezTo>
                    <a:pt x="272" y="308"/>
                    <a:pt x="268" y="311"/>
                    <a:pt x="264" y="314"/>
                  </a:cubicBezTo>
                  <a:cubicBezTo>
                    <a:pt x="264" y="314"/>
                    <a:pt x="265" y="315"/>
                    <a:pt x="265" y="315"/>
                  </a:cubicBezTo>
                  <a:cubicBezTo>
                    <a:pt x="280" y="315"/>
                    <a:pt x="295" y="315"/>
                    <a:pt x="310" y="315"/>
                  </a:cubicBezTo>
                  <a:cubicBezTo>
                    <a:pt x="306" y="307"/>
                    <a:pt x="295" y="304"/>
                    <a:pt x="293" y="294"/>
                  </a:cubicBezTo>
                  <a:cubicBezTo>
                    <a:pt x="292" y="296"/>
                    <a:pt x="290" y="297"/>
                    <a:pt x="288" y="298"/>
                  </a:cubicBezTo>
                  <a:close/>
                  <a:moveTo>
                    <a:pt x="674" y="262"/>
                  </a:moveTo>
                  <a:cubicBezTo>
                    <a:pt x="676" y="263"/>
                    <a:pt x="678" y="264"/>
                    <a:pt x="680" y="265"/>
                  </a:cubicBezTo>
                  <a:cubicBezTo>
                    <a:pt x="686" y="272"/>
                    <a:pt x="692" y="279"/>
                    <a:pt x="698" y="286"/>
                  </a:cubicBezTo>
                  <a:cubicBezTo>
                    <a:pt x="709" y="299"/>
                    <a:pt x="720" y="312"/>
                    <a:pt x="732" y="326"/>
                  </a:cubicBezTo>
                  <a:cubicBezTo>
                    <a:pt x="750" y="304"/>
                    <a:pt x="768" y="283"/>
                    <a:pt x="786" y="263"/>
                  </a:cubicBezTo>
                  <a:cubicBezTo>
                    <a:pt x="790" y="258"/>
                    <a:pt x="789" y="256"/>
                    <a:pt x="784" y="252"/>
                  </a:cubicBezTo>
                  <a:cubicBezTo>
                    <a:pt x="746" y="228"/>
                    <a:pt x="708" y="204"/>
                    <a:pt x="670" y="180"/>
                  </a:cubicBezTo>
                  <a:cubicBezTo>
                    <a:pt x="666" y="177"/>
                    <a:pt x="661" y="175"/>
                    <a:pt x="656" y="171"/>
                  </a:cubicBezTo>
                  <a:cubicBezTo>
                    <a:pt x="657" y="177"/>
                    <a:pt x="657" y="181"/>
                    <a:pt x="658" y="185"/>
                  </a:cubicBezTo>
                  <a:cubicBezTo>
                    <a:pt x="664" y="211"/>
                    <a:pt x="661" y="238"/>
                    <a:pt x="675" y="262"/>
                  </a:cubicBezTo>
                  <a:cubicBezTo>
                    <a:pt x="672" y="263"/>
                    <a:pt x="670" y="264"/>
                    <a:pt x="668" y="264"/>
                  </a:cubicBezTo>
                  <a:cubicBezTo>
                    <a:pt x="670" y="269"/>
                    <a:pt x="671" y="272"/>
                    <a:pt x="672" y="276"/>
                  </a:cubicBezTo>
                  <a:cubicBezTo>
                    <a:pt x="676" y="302"/>
                    <a:pt x="680" y="328"/>
                    <a:pt x="684" y="354"/>
                  </a:cubicBezTo>
                  <a:cubicBezTo>
                    <a:pt x="685" y="361"/>
                    <a:pt x="686" y="369"/>
                    <a:pt x="688" y="378"/>
                  </a:cubicBezTo>
                  <a:cubicBezTo>
                    <a:pt x="702" y="360"/>
                    <a:pt x="716" y="345"/>
                    <a:pt x="729" y="329"/>
                  </a:cubicBezTo>
                  <a:cubicBezTo>
                    <a:pt x="712" y="309"/>
                    <a:pt x="695" y="289"/>
                    <a:pt x="678" y="270"/>
                  </a:cubicBezTo>
                  <a:cubicBezTo>
                    <a:pt x="677" y="268"/>
                    <a:pt x="676" y="265"/>
                    <a:pt x="674" y="262"/>
                  </a:cubicBezTo>
                  <a:close/>
                  <a:moveTo>
                    <a:pt x="611" y="296"/>
                  </a:moveTo>
                  <a:cubicBezTo>
                    <a:pt x="605" y="301"/>
                    <a:pt x="599" y="305"/>
                    <a:pt x="593" y="309"/>
                  </a:cubicBezTo>
                  <a:cubicBezTo>
                    <a:pt x="591" y="310"/>
                    <a:pt x="589" y="312"/>
                    <a:pt x="589" y="313"/>
                  </a:cubicBezTo>
                  <a:cubicBezTo>
                    <a:pt x="590" y="327"/>
                    <a:pt x="591" y="341"/>
                    <a:pt x="593" y="354"/>
                  </a:cubicBezTo>
                  <a:cubicBezTo>
                    <a:pt x="593" y="358"/>
                    <a:pt x="597" y="360"/>
                    <a:pt x="600" y="357"/>
                  </a:cubicBezTo>
                  <a:cubicBezTo>
                    <a:pt x="607" y="352"/>
                    <a:pt x="613" y="346"/>
                    <a:pt x="620" y="340"/>
                  </a:cubicBezTo>
                  <a:cubicBezTo>
                    <a:pt x="626" y="333"/>
                    <a:pt x="632" y="327"/>
                    <a:pt x="639" y="321"/>
                  </a:cubicBezTo>
                  <a:cubicBezTo>
                    <a:pt x="640" y="319"/>
                    <a:pt x="657" y="303"/>
                    <a:pt x="659" y="302"/>
                  </a:cubicBezTo>
                  <a:cubicBezTo>
                    <a:pt x="660" y="303"/>
                    <a:pt x="660" y="303"/>
                    <a:pt x="660" y="304"/>
                  </a:cubicBezTo>
                  <a:cubicBezTo>
                    <a:pt x="646" y="318"/>
                    <a:pt x="617" y="347"/>
                    <a:pt x="602" y="361"/>
                  </a:cubicBezTo>
                  <a:cubicBezTo>
                    <a:pt x="629" y="374"/>
                    <a:pt x="655" y="387"/>
                    <a:pt x="682" y="401"/>
                  </a:cubicBezTo>
                  <a:cubicBezTo>
                    <a:pt x="677" y="366"/>
                    <a:pt x="672" y="334"/>
                    <a:pt x="667" y="301"/>
                  </a:cubicBezTo>
                  <a:cubicBezTo>
                    <a:pt x="664" y="302"/>
                    <a:pt x="662" y="303"/>
                    <a:pt x="660" y="304"/>
                  </a:cubicBezTo>
                  <a:cubicBezTo>
                    <a:pt x="660" y="303"/>
                    <a:pt x="660" y="303"/>
                    <a:pt x="659" y="302"/>
                  </a:cubicBezTo>
                  <a:cubicBezTo>
                    <a:pt x="662" y="299"/>
                    <a:pt x="665" y="296"/>
                    <a:pt x="667" y="294"/>
                  </a:cubicBezTo>
                  <a:cubicBezTo>
                    <a:pt x="665" y="285"/>
                    <a:pt x="663" y="277"/>
                    <a:pt x="661" y="269"/>
                  </a:cubicBezTo>
                  <a:cubicBezTo>
                    <a:pt x="647" y="278"/>
                    <a:pt x="632" y="287"/>
                    <a:pt x="617" y="295"/>
                  </a:cubicBezTo>
                  <a:cubicBezTo>
                    <a:pt x="615" y="296"/>
                    <a:pt x="613" y="296"/>
                    <a:pt x="611" y="296"/>
                  </a:cubicBezTo>
                  <a:cubicBezTo>
                    <a:pt x="612" y="295"/>
                    <a:pt x="614" y="293"/>
                    <a:pt x="616" y="291"/>
                  </a:cubicBezTo>
                  <a:cubicBezTo>
                    <a:pt x="629" y="283"/>
                    <a:pt x="642" y="276"/>
                    <a:pt x="656" y="268"/>
                  </a:cubicBezTo>
                  <a:cubicBezTo>
                    <a:pt x="660" y="266"/>
                    <a:pt x="661" y="263"/>
                    <a:pt x="660" y="259"/>
                  </a:cubicBezTo>
                  <a:cubicBezTo>
                    <a:pt x="656" y="229"/>
                    <a:pt x="651" y="199"/>
                    <a:pt x="646" y="169"/>
                  </a:cubicBezTo>
                  <a:cubicBezTo>
                    <a:pt x="644" y="152"/>
                    <a:pt x="641" y="135"/>
                    <a:pt x="638" y="117"/>
                  </a:cubicBezTo>
                  <a:cubicBezTo>
                    <a:pt x="636" y="118"/>
                    <a:pt x="634" y="119"/>
                    <a:pt x="633" y="120"/>
                  </a:cubicBezTo>
                  <a:cubicBezTo>
                    <a:pt x="615" y="135"/>
                    <a:pt x="598" y="150"/>
                    <a:pt x="580" y="165"/>
                  </a:cubicBezTo>
                  <a:cubicBezTo>
                    <a:pt x="576" y="167"/>
                    <a:pt x="575" y="170"/>
                    <a:pt x="575" y="174"/>
                  </a:cubicBezTo>
                  <a:cubicBezTo>
                    <a:pt x="579" y="208"/>
                    <a:pt x="582" y="241"/>
                    <a:pt x="585" y="274"/>
                  </a:cubicBezTo>
                  <a:cubicBezTo>
                    <a:pt x="586" y="285"/>
                    <a:pt x="587" y="295"/>
                    <a:pt x="588" y="306"/>
                  </a:cubicBezTo>
                  <a:cubicBezTo>
                    <a:pt x="596" y="302"/>
                    <a:pt x="604" y="299"/>
                    <a:pt x="611" y="296"/>
                  </a:cubicBezTo>
                  <a:close/>
                  <a:moveTo>
                    <a:pt x="57" y="565"/>
                  </a:moveTo>
                  <a:cubicBezTo>
                    <a:pt x="189" y="565"/>
                    <a:pt x="321" y="565"/>
                    <a:pt x="452" y="565"/>
                  </a:cubicBezTo>
                  <a:cubicBezTo>
                    <a:pt x="452" y="546"/>
                    <a:pt x="452" y="528"/>
                    <a:pt x="452" y="509"/>
                  </a:cubicBezTo>
                  <a:cubicBezTo>
                    <a:pt x="347" y="509"/>
                    <a:pt x="243" y="509"/>
                    <a:pt x="139" y="509"/>
                  </a:cubicBezTo>
                  <a:cubicBezTo>
                    <a:pt x="138" y="509"/>
                    <a:pt x="138" y="508"/>
                    <a:pt x="137" y="507"/>
                  </a:cubicBezTo>
                  <a:cubicBezTo>
                    <a:pt x="144" y="496"/>
                    <a:pt x="151" y="484"/>
                    <a:pt x="158" y="472"/>
                  </a:cubicBezTo>
                  <a:cubicBezTo>
                    <a:pt x="165" y="460"/>
                    <a:pt x="172" y="448"/>
                    <a:pt x="179" y="436"/>
                  </a:cubicBezTo>
                  <a:cubicBezTo>
                    <a:pt x="186" y="424"/>
                    <a:pt x="192" y="411"/>
                    <a:pt x="199" y="399"/>
                  </a:cubicBezTo>
                  <a:cubicBezTo>
                    <a:pt x="206" y="387"/>
                    <a:pt x="213" y="375"/>
                    <a:pt x="220" y="363"/>
                  </a:cubicBezTo>
                  <a:cubicBezTo>
                    <a:pt x="217" y="364"/>
                    <a:pt x="215" y="365"/>
                    <a:pt x="214" y="367"/>
                  </a:cubicBezTo>
                  <a:cubicBezTo>
                    <a:pt x="184" y="396"/>
                    <a:pt x="154" y="426"/>
                    <a:pt x="125" y="456"/>
                  </a:cubicBezTo>
                  <a:cubicBezTo>
                    <a:pt x="121" y="460"/>
                    <a:pt x="118" y="464"/>
                    <a:pt x="115" y="468"/>
                  </a:cubicBezTo>
                  <a:cubicBezTo>
                    <a:pt x="99" y="494"/>
                    <a:pt x="84" y="520"/>
                    <a:pt x="68" y="546"/>
                  </a:cubicBezTo>
                  <a:cubicBezTo>
                    <a:pt x="65" y="552"/>
                    <a:pt x="61" y="558"/>
                    <a:pt x="57" y="565"/>
                  </a:cubicBezTo>
                  <a:close/>
                  <a:moveTo>
                    <a:pt x="879" y="519"/>
                  </a:moveTo>
                  <a:cubicBezTo>
                    <a:pt x="950" y="481"/>
                    <a:pt x="1020" y="444"/>
                    <a:pt x="1091" y="406"/>
                  </a:cubicBezTo>
                  <a:cubicBezTo>
                    <a:pt x="1081" y="387"/>
                    <a:pt x="1071" y="369"/>
                    <a:pt x="1061" y="350"/>
                  </a:cubicBezTo>
                  <a:cubicBezTo>
                    <a:pt x="1032" y="378"/>
                    <a:pt x="1003" y="406"/>
                    <a:pt x="973" y="435"/>
                  </a:cubicBezTo>
                  <a:cubicBezTo>
                    <a:pt x="963" y="412"/>
                    <a:pt x="954" y="390"/>
                    <a:pt x="945" y="368"/>
                  </a:cubicBezTo>
                  <a:cubicBezTo>
                    <a:pt x="909" y="375"/>
                    <a:pt x="874" y="381"/>
                    <a:pt x="838" y="387"/>
                  </a:cubicBezTo>
                  <a:cubicBezTo>
                    <a:pt x="852" y="431"/>
                    <a:pt x="865" y="475"/>
                    <a:pt x="879" y="519"/>
                  </a:cubicBezTo>
                  <a:close/>
                  <a:moveTo>
                    <a:pt x="1622" y="550"/>
                  </a:moveTo>
                  <a:cubicBezTo>
                    <a:pt x="1622" y="550"/>
                    <a:pt x="1623" y="549"/>
                    <a:pt x="1623" y="548"/>
                  </a:cubicBezTo>
                  <a:cubicBezTo>
                    <a:pt x="1621" y="547"/>
                    <a:pt x="1619" y="546"/>
                    <a:pt x="1618" y="545"/>
                  </a:cubicBezTo>
                  <a:cubicBezTo>
                    <a:pt x="1559" y="486"/>
                    <a:pt x="1500" y="427"/>
                    <a:pt x="1441" y="368"/>
                  </a:cubicBezTo>
                  <a:cubicBezTo>
                    <a:pt x="1376" y="303"/>
                    <a:pt x="1312" y="239"/>
                    <a:pt x="1248" y="175"/>
                  </a:cubicBezTo>
                  <a:cubicBezTo>
                    <a:pt x="1246" y="173"/>
                    <a:pt x="1243" y="170"/>
                    <a:pt x="1240" y="169"/>
                  </a:cubicBezTo>
                  <a:cubicBezTo>
                    <a:pt x="1220" y="167"/>
                    <a:pt x="1199" y="165"/>
                    <a:pt x="1179" y="164"/>
                  </a:cubicBezTo>
                  <a:cubicBezTo>
                    <a:pt x="1164" y="163"/>
                    <a:pt x="1150" y="163"/>
                    <a:pt x="1135" y="162"/>
                  </a:cubicBezTo>
                  <a:cubicBezTo>
                    <a:pt x="1126" y="161"/>
                    <a:pt x="1117" y="161"/>
                    <a:pt x="1106" y="160"/>
                  </a:cubicBezTo>
                  <a:cubicBezTo>
                    <a:pt x="1112" y="169"/>
                    <a:pt x="1118" y="176"/>
                    <a:pt x="1123" y="183"/>
                  </a:cubicBezTo>
                  <a:cubicBezTo>
                    <a:pt x="1126" y="187"/>
                    <a:pt x="1129" y="188"/>
                    <a:pt x="1133" y="188"/>
                  </a:cubicBezTo>
                  <a:cubicBezTo>
                    <a:pt x="1165" y="189"/>
                    <a:pt x="1196" y="190"/>
                    <a:pt x="1227" y="191"/>
                  </a:cubicBezTo>
                  <a:cubicBezTo>
                    <a:pt x="1231" y="191"/>
                    <a:pt x="1235" y="193"/>
                    <a:pt x="1237" y="195"/>
                  </a:cubicBezTo>
                  <a:cubicBezTo>
                    <a:pt x="1277" y="234"/>
                    <a:pt x="1316" y="273"/>
                    <a:pt x="1356" y="311"/>
                  </a:cubicBezTo>
                  <a:cubicBezTo>
                    <a:pt x="1425" y="380"/>
                    <a:pt x="1495" y="448"/>
                    <a:pt x="1565" y="517"/>
                  </a:cubicBezTo>
                  <a:cubicBezTo>
                    <a:pt x="1566" y="518"/>
                    <a:pt x="1567" y="520"/>
                    <a:pt x="1570" y="523"/>
                  </a:cubicBezTo>
                  <a:cubicBezTo>
                    <a:pt x="1507" y="524"/>
                    <a:pt x="1445" y="525"/>
                    <a:pt x="1383" y="525"/>
                  </a:cubicBezTo>
                  <a:cubicBezTo>
                    <a:pt x="1388" y="533"/>
                    <a:pt x="1393" y="539"/>
                    <a:pt x="1398" y="545"/>
                  </a:cubicBezTo>
                  <a:cubicBezTo>
                    <a:pt x="1400" y="549"/>
                    <a:pt x="1404" y="551"/>
                    <a:pt x="1409" y="551"/>
                  </a:cubicBezTo>
                  <a:cubicBezTo>
                    <a:pt x="1478" y="550"/>
                    <a:pt x="1547" y="550"/>
                    <a:pt x="1616" y="550"/>
                  </a:cubicBezTo>
                  <a:cubicBezTo>
                    <a:pt x="1618" y="550"/>
                    <a:pt x="1620" y="550"/>
                    <a:pt x="1622" y="550"/>
                  </a:cubicBezTo>
                  <a:close/>
                  <a:moveTo>
                    <a:pt x="461" y="562"/>
                  </a:moveTo>
                  <a:cubicBezTo>
                    <a:pt x="464" y="561"/>
                    <a:pt x="466" y="561"/>
                    <a:pt x="467" y="560"/>
                  </a:cubicBezTo>
                  <a:cubicBezTo>
                    <a:pt x="540" y="527"/>
                    <a:pt x="613" y="493"/>
                    <a:pt x="686" y="460"/>
                  </a:cubicBezTo>
                  <a:cubicBezTo>
                    <a:pt x="690" y="458"/>
                    <a:pt x="691" y="456"/>
                    <a:pt x="690" y="452"/>
                  </a:cubicBezTo>
                  <a:cubicBezTo>
                    <a:pt x="688" y="438"/>
                    <a:pt x="686" y="424"/>
                    <a:pt x="683" y="409"/>
                  </a:cubicBezTo>
                  <a:cubicBezTo>
                    <a:pt x="683" y="407"/>
                    <a:pt x="681" y="404"/>
                    <a:pt x="679" y="403"/>
                  </a:cubicBezTo>
                  <a:cubicBezTo>
                    <a:pt x="654" y="391"/>
                    <a:pt x="629" y="379"/>
                    <a:pt x="604" y="366"/>
                  </a:cubicBezTo>
                  <a:cubicBezTo>
                    <a:pt x="602" y="366"/>
                    <a:pt x="598" y="365"/>
                    <a:pt x="598" y="366"/>
                  </a:cubicBezTo>
                  <a:cubicBezTo>
                    <a:pt x="596" y="368"/>
                    <a:pt x="595" y="371"/>
                    <a:pt x="595" y="373"/>
                  </a:cubicBezTo>
                  <a:cubicBezTo>
                    <a:pt x="596" y="393"/>
                    <a:pt x="598" y="413"/>
                    <a:pt x="600" y="433"/>
                  </a:cubicBezTo>
                  <a:cubicBezTo>
                    <a:pt x="601" y="438"/>
                    <a:pt x="599" y="440"/>
                    <a:pt x="595" y="442"/>
                  </a:cubicBezTo>
                  <a:cubicBezTo>
                    <a:pt x="575" y="452"/>
                    <a:pt x="555" y="462"/>
                    <a:pt x="535" y="472"/>
                  </a:cubicBezTo>
                  <a:cubicBezTo>
                    <a:pt x="532" y="473"/>
                    <a:pt x="530" y="474"/>
                    <a:pt x="528" y="476"/>
                  </a:cubicBezTo>
                  <a:cubicBezTo>
                    <a:pt x="513" y="495"/>
                    <a:pt x="493" y="504"/>
                    <a:pt x="468" y="505"/>
                  </a:cubicBezTo>
                  <a:cubicBezTo>
                    <a:pt x="465" y="505"/>
                    <a:pt x="461" y="506"/>
                    <a:pt x="461" y="511"/>
                  </a:cubicBezTo>
                  <a:cubicBezTo>
                    <a:pt x="461" y="528"/>
                    <a:pt x="461" y="544"/>
                    <a:pt x="461" y="562"/>
                  </a:cubicBezTo>
                  <a:close/>
                  <a:moveTo>
                    <a:pt x="969" y="176"/>
                  </a:moveTo>
                  <a:cubicBezTo>
                    <a:pt x="949" y="208"/>
                    <a:pt x="930" y="239"/>
                    <a:pt x="910" y="269"/>
                  </a:cubicBezTo>
                  <a:cubicBezTo>
                    <a:pt x="909" y="271"/>
                    <a:pt x="909" y="274"/>
                    <a:pt x="910" y="276"/>
                  </a:cubicBezTo>
                  <a:cubicBezTo>
                    <a:pt x="922" y="304"/>
                    <a:pt x="933" y="331"/>
                    <a:pt x="945" y="359"/>
                  </a:cubicBezTo>
                  <a:cubicBezTo>
                    <a:pt x="947" y="363"/>
                    <a:pt x="949" y="364"/>
                    <a:pt x="953" y="363"/>
                  </a:cubicBezTo>
                  <a:cubicBezTo>
                    <a:pt x="971" y="359"/>
                    <a:pt x="989" y="356"/>
                    <a:pt x="1008" y="353"/>
                  </a:cubicBezTo>
                  <a:cubicBezTo>
                    <a:pt x="1024" y="350"/>
                    <a:pt x="1041" y="347"/>
                    <a:pt x="1058" y="344"/>
                  </a:cubicBezTo>
                  <a:cubicBezTo>
                    <a:pt x="1029" y="288"/>
                    <a:pt x="999" y="233"/>
                    <a:pt x="969" y="176"/>
                  </a:cubicBezTo>
                  <a:close/>
                  <a:moveTo>
                    <a:pt x="387" y="505"/>
                  </a:moveTo>
                  <a:cubicBezTo>
                    <a:pt x="388" y="504"/>
                    <a:pt x="388" y="504"/>
                    <a:pt x="388" y="503"/>
                  </a:cubicBezTo>
                  <a:cubicBezTo>
                    <a:pt x="384" y="464"/>
                    <a:pt x="380" y="424"/>
                    <a:pt x="376" y="384"/>
                  </a:cubicBezTo>
                  <a:cubicBezTo>
                    <a:pt x="376" y="382"/>
                    <a:pt x="375" y="380"/>
                    <a:pt x="374" y="379"/>
                  </a:cubicBezTo>
                  <a:cubicBezTo>
                    <a:pt x="363" y="367"/>
                    <a:pt x="352" y="356"/>
                    <a:pt x="341" y="345"/>
                  </a:cubicBezTo>
                  <a:cubicBezTo>
                    <a:pt x="326" y="356"/>
                    <a:pt x="312" y="368"/>
                    <a:pt x="297" y="379"/>
                  </a:cubicBezTo>
                  <a:cubicBezTo>
                    <a:pt x="296" y="380"/>
                    <a:pt x="295" y="383"/>
                    <a:pt x="295" y="385"/>
                  </a:cubicBezTo>
                  <a:cubicBezTo>
                    <a:pt x="293" y="414"/>
                    <a:pt x="291" y="442"/>
                    <a:pt x="289" y="470"/>
                  </a:cubicBezTo>
                  <a:cubicBezTo>
                    <a:pt x="289" y="482"/>
                    <a:pt x="288" y="493"/>
                    <a:pt x="287" y="505"/>
                  </a:cubicBezTo>
                  <a:cubicBezTo>
                    <a:pt x="321" y="505"/>
                    <a:pt x="354" y="505"/>
                    <a:pt x="387" y="505"/>
                  </a:cubicBezTo>
                  <a:close/>
                  <a:moveTo>
                    <a:pt x="571" y="172"/>
                  </a:moveTo>
                  <a:cubicBezTo>
                    <a:pt x="569" y="174"/>
                    <a:pt x="567" y="175"/>
                    <a:pt x="565" y="177"/>
                  </a:cubicBezTo>
                  <a:cubicBezTo>
                    <a:pt x="536" y="201"/>
                    <a:pt x="508" y="225"/>
                    <a:pt x="479" y="248"/>
                  </a:cubicBezTo>
                  <a:cubicBezTo>
                    <a:pt x="464" y="259"/>
                    <a:pt x="458" y="270"/>
                    <a:pt x="461" y="287"/>
                  </a:cubicBezTo>
                  <a:cubicBezTo>
                    <a:pt x="462" y="290"/>
                    <a:pt x="464" y="293"/>
                    <a:pt x="466" y="294"/>
                  </a:cubicBezTo>
                  <a:cubicBezTo>
                    <a:pt x="490" y="306"/>
                    <a:pt x="515" y="318"/>
                    <a:pt x="540" y="330"/>
                  </a:cubicBezTo>
                  <a:cubicBezTo>
                    <a:pt x="542" y="331"/>
                    <a:pt x="546" y="331"/>
                    <a:pt x="548" y="330"/>
                  </a:cubicBezTo>
                  <a:cubicBezTo>
                    <a:pt x="559" y="324"/>
                    <a:pt x="569" y="318"/>
                    <a:pt x="580" y="312"/>
                  </a:cubicBezTo>
                  <a:cubicBezTo>
                    <a:pt x="583" y="310"/>
                    <a:pt x="585" y="308"/>
                    <a:pt x="584" y="304"/>
                  </a:cubicBezTo>
                  <a:cubicBezTo>
                    <a:pt x="582" y="283"/>
                    <a:pt x="580" y="263"/>
                    <a:pt x="578" y="243"/>
                  </a:cubicBezTo>
                  <a:cubicBezTo>
                    <a:pt x="576" y="220"/>
                    <a:pt x="574" y="196"/>
                    <a:pt x="571" y="172"/>
                  </a:cubicBezTo>
                  <a:close/>
                  <a:moveTo>
                    <a:pt x="1057" y="323"/>
                  </a:moveTo>
                  <a:cubicBezTo>
                    <a:pt x="1072" y="351"/>
                    <a:pt x="1086" y="377"/>
                    <a:pt x="1100" y="402"/>
                  </a:cubicBezTo>
                  <a:cubicBezTo>
                    <a:pt x="1101" y="404"/>
                    <a:pt x="1103" y="406"/>
                    <a:pt x="1105" y="407"/>
                  </a:cubicBezTo>
                  <a:cubicBezTo>
                    <a:pt x="1166" y="433"/>
                    <a:pt x="1227" y="458"/>
                    <a:pt x="1289" y="484"/>
                  </a:cubicBezTo>
                  <a:cubicBezTo>
                    <a:pt x="1290" y="484"/>
                    <a:pt x="1291" y="484"/>
                    <a:pt x="1293" y="485"/>
                  </a:cubicBezTo>
                  <a:cubicBezTo>
                    <a:pt x="1268" y="453"/>
                    <a:pt x="1244" y="422"/>
                    <a:pt x="1219" y="392"/>
                  </a:cubicBezTo>
                  <a:cubicBezTo>
                    <a:pt x="1218" y="390"/>
                    <a:pt x="1215" y="389"/>
                    <a:pt x="1213" y="388"/>
                  </a:cubicBezTo>
                  <a:cubicBezTo>
                    <a:pt x="1177" y="373"/>
                    <a:pt x="1140" y="357"/>
                    <a:pt x="1104" y="342"/>
                  </a:cubicBezTo>
                  <a:cubicBezTo>
                    <a:pt x="1089" y="336"/>
                    <a:pt x="1074" y="330"/>
                    <a:pt x="1057" y="323"/>
                  </a:cubicBezTo>
                  <a:close/>
                  <a:moveTo>
                    <a:pt x="154" y="487"/>
                  </a:moveTo>
                  <a:cubicBezTo>
                    <a:pt x="155" y="488"/>
                    <a:pt x="155" y="488"/>
                    <a:pt x="155" y="488"/>
                  </a:cubicBezTo>
                  <a:cubicBezTo>
                    <a:pt x="216" y="439"/>
                    <a:pt x="276" y="391"/>
                    <a:pt x="338" y="342"/>
                  </a:cubicBezTo>
                  <a:cubicBezTo>
                    <a:pt x="330" y="335"/>
                    <a:pt x="323" y="328"/>
                    <a:pt x="316" y="321"/>
                  </a:cubicBezTo>
                  <a:cubicBezTo>
                    <a:pt x="315" y="320"/>
                    <a:pt x="313" y="320"/>
                    <a:pt x="311" y="320"/>
                  </a:cubicBezTo>
                  <a:cubicBezTo>
                    <a:pt x="292" y="319"/>
                    <a:pt x="273" y="320"/>
                    <a:pt x="254" y="319"/>
                  </a:cubicBezTo>
                  <a:cubicBezTo>
                    <a:pt x="250" y="319"/>
                    <a:pt x="248" y="321"/>
                    <a:pt x="246" y="324"/>
                  </a:cubicBezTo>
                  <a:cubicBezTo>
                    <a:pt x="241" y="334"/>
                    <a:pt x="236" y="343"/>
                    <a:pt x="230" y="352"/>
                  </a:cubicBezTo>
                  <a:cubicBezTo>
                    <a:pt x="219" y="373"/>
                    <a:pt x="207" y="393"/>
                    <a:pt x="196" y="413"/>
                  </a:cubicBezTo>
                  <a:cubicBezTo>
                    <a:pt x="182" y="438"/>
                    <a:pt x="168" y="462"/>
                    <a:pt x="154" y="487"/>
                  </a:cubicBezTo>
                  <a:close/>
                  <a:moveTo>
                    <a:pt x="283" y="506"/>
                  </a:moveTo>
                  <a:cubicBezTo>
                    <a:pt x="286" y="465"/>
                    <a:pt x="289" y="425"/>
                    <a:pt x="291" y="385"/>
                  </a:cubicBezTo>
                  <a:cubicBezTo>
                    <a:pt x="290" y="386"/>
                    <a:pt x="289" y="386"/>
                    <a:pt x="288" y="387"/>
                  </a:cubicBezTo>
                  <a:cubicBezTo>
                    <a:pt x="242" y="424"/>
                    <a:pt x="196" y="461"/>
                    <a:pt x="149" y="498"/>
                  </a:cubicBezTo>
                  <a:cubicBezTo>
                    <a:pt x="147" y="499"/>
                    <a:pt x="146" y="502"/>
                    <a:pt x="144" y="506"/>
                  </a:cubicBezTo>
                  <a:cubicBezTo>
                    <a:pt x="191" y="506"/>
                    <a:pt x="236" y="506"/>
                    <a:pt x="283" y="506"/>
                  </a:cubicBezTo>
                  <a:close/>
                  <a:moveTo>
                    <a:pt x="1093" y="409"/>
                  </a:moveTo>
                  <a:cubicBezTo>
                    <a:pt x="1022" y="447"/>
                    <a:pt x="951" y="485"/>
                    <a:pt x="880" y="523"/>
                  </a:cubicBezTo>
                  <a:cubicBezTo>
                    <a:pt x="884" y="536"/>
                    <a:pt x="888" y="549"/>
                    <a:pt x="892" y="563"/>
                  </a:cubicBezTo>
                  <a:cubicBezTo>
                    <a:pt x="963" y="518"/>
                    <a:pt x="1033" y="474"/>
                    <a:pt x="1104" y="430"/>
                  </a:cubicBezTo>
                  <a:cubicBezTo>
                    <a:pt x="1100" y="423"/>
                    <a:pt x="1097" y="416"/>
                    <a:pt x="1093" y="409"/>
                  </a:cubicBezTo>
                  <a:close/>
                  <a:moveTo>
                    <a:pt x="735" y="329"/>
                  </a:moveTo>
                  <a:cubicBezTo>
                    <a:pt x="774" y="374"/>
                    <a:pt x="813" y="419"/>
                    <a:pt x="851" y="463"/>
                  </a:cubicBezTo>
                  <a:cubicBezTo>
                    <a:pt x="852" y="463"/>
                    <a:pt x="852" y="463"/>
                    <a:pt x="852" y="463"/>
                  </a:cubicBezTo>
                  <a:cubicBezTo>
                    <a:pt x="832" y="396"/>
                    <a:pt x="812" y="330"/>
                    <a:pt x="791" y="263"/>
                  </a:cubicBezTo>
                  <a:cubicBezTo>
                    <a:pt x="772" y="285"/>
                    <a:pt x="753" y="307"/>
                    <a:pt x="735" y="329"/>
                  </a:cubicBezTo>
                  <a:close/>
                  <a:moveTo>
                    <a:pt x="1316" y="437"/>
                  </a:moveTo>
                  <a:cubicBezTo>
                    <a:pt x="1326" y="451"/>
                    <a:pt x="1336" y="464"/>
                    <a:pt x="1346" y="477"/>
                  </a:cubicBezTo>
                  <a:cubicBezTo>
                    <a:pt x="1348" y="479"/>
                    <a:pt x="1352" y="480"/>
                    <a:pt x="1354" y="480"/>
                  </a:cubicBezTo>
                  <a:cubicBezTo>
                    <a:pt x="1407" y="479"/>
                    <a:pt x="1459" y="478"/>
                    <a:pt x="1512" y="476"/>
                  </a:cubicBezTo>
                  <a:cubicBezTo>
                    <a:pt x="1513" y="476"/>
                    <a:pt x="1515" y="476"/>
                    <a:pt x="1515" y="476"/>
                  </a:cubicBezTo>
                  <a:cubicBezTo>
                    <a:pt x="1502" y="462"/>
                    <a:pt x="1489" y="449"/>
                    <a:pt x="1476" y="435"/>
                  </a:cubicBezTo>
                  <a:cubicBezTo>
                    <a:pt x="1474" y="434"/>
                    <a:pt x="1471" y="433"/>
                    <a:pt x="1469" y="433"/>
                  </a:cubicBezTo>
                  <a:cubicBezTo>
                    <a:pt x="1454" y="434"/>
                    <a:pt x="1439" y="434"/>
                    <a:pt x="1424" y="434"/>
                  </a:cubicBezTo>
                  <a:cubicBezTo>
                    <a:pt x="1388" y="435"/>
                    <a:pt x="1353" y="436"/>
                    <a:pt x="1316" y="437"/>
                  </a:cubicBezTo>
                  <a:close/>
                  <a:moveTo>
                    <a:pt x="1353" y="483"/>
                  </a:moveTo>
                  <a:cubicBezTo>
                    <a:pt x="1353" y="484"/>
                    <a:pt x="1353" y="485"/>
                    <a:pt x="1353" y="486"/>
                  </a:cubicBezTo>
                  <a:cubicBezTo>
                    <a:pt x="1360" y="496"/>
                    <a:pt x="1368" y="506"/>
                    <a:pt x="1376" y="516"/>
                  </a:cubicBezTo>
                  <a:cubicBezTo>
                    <a:pt x="1379" y="520"/>
                    <a:pt x="1382" y="522"/>
                    <a:pt x="1386" y="522"/>
                  </a:cubicBezTo>
                  <a:cubicBezTo>
                    <a:pt x="1436" y="521"/>
                    <a:pt x="1486" y="520"/>
                    <a:pt x="1536" y="520"/>
                  </a:cubicBezTo>
                  <a:cubicBezTo>
                    <a:pt x="1544" y="520"/>
                    <a:pt x="1552" y="520"/>
                    <a:pt x="1560" y="520"/>
                  </a:cubicBezTo>
                  <a:cubicBezTo>
                    <a:pt x="1547" y="507"/>
                    <a:pt x="1535" y="494"/>
                    <a:pt x="1523" y="482"/>
                  </a:cubicBezTo>
                  <a:cubicBezTo>
                    <a:pt x="1522" y="480"/>
                    <a:pt x="1519" y="480"/>
                    <a:pt x="1518" y="480"/>
                  </a:cubicBezTo>
                  <a:cubicBezTo>
                    <a:pt x="1472" y="481"/>
                    <a:pt x="1427" y="482"/>
                    <a:pt x="1381" y="483"/>
                  </a:cubicBezTo>
                  <a:cubicBezTo>
                    <a:pt x="1372" y="484"/>
                    <a:pt x="1363" y="483"/>
                    <a:pt x="1353" y="483"/>
                  </a:cubicBezTo>
                  <a:close/>
                  <a:moveTo>
                    <a:pt x="866" y="182"/>
                  </a:moveTo>
                  <a:cubicBezTo>
                    <a:pt x="865" y="182"/>
                    <a:pt x="864" y="182"/>
                    <a:pt x="864" y="182"/>
                  </a:cubicBezTo>
                  <a:cubicBezTo>
                    <a:pt x="841" y="198"/>
                    <a:pt x="817" y="213"/>
                    <a:pt x="794" y="229"/>
                  </a:cubicBezTo>
                  <a:cubicBezTo>
                    <a:pt x="793" y="230"/>
                    <a:pt x="792" y="234"/>
                    <a:pt x="792" y="236"/>
                  </a:cubicBezTo>
                  <a:cubicBezTo>
                    <a:pt x="795" y="246"/>
                    <a:pt x="798" y="256"/>
                    <a:pt x="802" y="266"/>
                  </a:cubicBezTo>
                  <a:cubicBezTo>
                    <a:pt x="806" y="281"/>
                    <a:pt x="811" y="296"/>
                    <a:pt x="815" y="311"/>
                  </a:cubicBezTo>
                  <a:cubicBezTo>
                    <a:pt x="816" y="311"/>
                    <a:pt x="817" y="311"/>
                    <a:pt x="817" y="310"/>
                  </a:cubicBezTo>
                  <a:cubicBezTo>
                    <a:pt x="841" y="288"/>
                    <a:pt x="865" y="266"/>
                    <a:pt x="889" y="244"/>
                  </a:cubicBezTo>
                  <a:cubicBezTo>
                    <a:pt x="890" y="243"/>
                    <a:pt x="890" y="240"/>
                    <a:pt x="890" y="239"/>
                  </a:cubicBezTo>
                  <a:cubicBezTo>
                    <a:pt x="882" y="220"/>
                    <a:pt x="874" y="201"/>
                    <a:pt x="866" y="182"/>
                  </a:cubicBezTo>
                  <a:close/>
                  <a:moveTo>
                    <a:pt x="1468" y="430"/>
                  </a:moveTo>
                  <a:cubicBezTo>
                    <a:pt x="1455" y="417"/>
                    <a:pt x="1443" y="403"/>
                    <a:pt x="1430" y="391"/>
                  </a:cubicBezTo>
                  <a:cubicBezTo>
                    <a:pt x="1428" y="388"/>
                    <a:pt x="1424" y="387"/>
                    <a:pt x="1421" y="387"/>
                  </a:cubicBezTo>
                  <a:cubicBezTo>
                    <a:pt x="1376" y="387"/>
                    <a:pt x="1330" y="388"/>
                    <a:pt x="1285" y="388"/>
                  </a:cubicBezTo>
                  <a:cubicBezTo>
                    <a:pt x="1283" y="388"/>
                    <a:pt x="1282" y="388"/>
                    <a:pt x="1279" y="389"/>
                  </a:cubicBezTo>
                  <a:cubicBezTo>
                    <a:pt x="1289" y="402"/>
                    <a:pt x="1299" y="415"/>
                    <a:pt x="1309" y="428"/>
                  </a:cubicBezTo>
                  <a:cubicBezTo>
                    <a:pt x="1311" y="431"/>
                    <a:pt x="1314" y="433"/>
                    <a:pt x="1319" y="433"/>
                  </a:cubicBezTo>
                  <a:cubicBezTo>
                    <a:pt x="1361" y="432"/>
                    <a:pt x="1404" y="431"/>
                    <a:pt x="1446" y="430"/>
                  </a:cubicBezTo>
                  <a:cubicBezTo>
                    <a:pt x="1454" y="430"/>
                    <a:pt x="1461" y="430"/>
                    <a:pt x="1468" y="430"/>
                  </a:cubicBezTo>
                  <a:close/>
                  <a:moveTo>
                    <a:pt x="452" y="316"/>
                  </a:moveTo>
                  <a:cubicBezTo>
                    <a:pt x="452" y="282"/>
                    <a:pt x="452" y="249"/>
                    <a:pt x="452" y="215"/>
                  </a:cubicBezTo>
                  <a:cubicBezTo>
                    <a:pt x="418" y="232"/>
                    <a:pt x="385" y="249"/>
                    <a:pt x="351" y="267"/>
                  </a:cubicBezTo>
                  <a:cubicBezTo>
                    <a:pt x="368" y="283"/>
                    <a:pt x="383" y="298"/>
                    <a:pt x="398" y="313"/>
                  </a:cubicBezTo>
                  <a:cubicBezTo>
                    <a:pt x="399" y="314"/>
                    <a:pt x="401" y="316"/>
                    <a:pt x="402" y="316"/>
                  </a:cubicBezTo>
                  <a:cubicBezTo>
                    <a:pt x="419" y="316"/>
                    <a:pt x="435" y="316"/>
                    <a:pt x="452" y="316"/>
                  </a:cubicBezTo>
                  <a:close/>
                  <a:moveTo>
                    <a:pt x="850" y="470"/>
                  </a:moveTo>
                  <a:cubicBezTo>
                    <a:pt x="850" y="469"/>
                    <a:pt x="851" y="469"/>
                    <a:pt x="851" y="469"/>
                  </a:cubicBezTo>
                  <a:cubicBezTo>
                    <a:pt x="811" y="423"/>
                    <a:pt x="772" y="378"/>
                    <a:pt x="732" y="332"/>
                  </a:cubicBezTo>
                  <a:cubicBezTo>
                    <a:pt x="717" y="349"/>
                    <a:pt x="703" y="366"/>
                    <a:pt x="687" y="384"/>
                  </a:cubicBezTo>
                  <a:cubicBezTo>
                    <a:pt x="742" y="413"/>
                    <a:pt x="796" y="441"/>
                    <a:pt x="850" y="470"/>
                  </a:cubicBezTo>
                  <a:close/>
                  <a:moveTo>
                    <a:pt x="1243" y="340"/>
                  </a:moveTo>
                  <a:cubicBezTo>
                    <a:pt x="1253" y="354"/>
                    <a:pt x="1263" y="366"/>
                    <a:pt x="1272" y="379"/>
                  </a:cubicBezTo>
                  <a:cubicBezTo>
                    <a:pt x="1275" y="383"/>
                    <a:pt x="1277" y="384"/>
                    <a:pt x="1282" y="384"/>
                  </a:cubicBezTo>
                  <a:cubicBezTo>
                    <a:pt x="1323" y="384"/>
                    <a:pt x="1365" y="383"/>
                    <a:pt x="1406" y="383"/>
                  </a:cubicBezTo>
                  <a:cubicBezTo>
                    <a:pt x="1411" y="383"/>
                    <a:pt x="1416" y="383"/>
                    <a:pt x="1422" y="383"/>
                  </a:cubicBezTo>
                  <a:cubicBezTo>
                    <a:pt x="1411" y="372"/>
                    <a:pt x="1400" y="362"/>
                    <a:pt x="1391" y="351"/>
                  </a:cubicBezTo>
                  <a:cubicBezTo>
                    <a:pt x="1384" y="343"/>
                    <a:pt x="1376" y="338"/>
                    <a:pt x="1364" y="340"/>
                  </a:cubicBezTo>
                  <a:cubicBezTo>
                    <a:pt x="1358" y="341"/>
                    <a:pt x="1351" y="340"/>
                    <a:pt x="1344" y="340"/>
                  </a:cubicBezTo>
                  <a:cubicBezTo>
                    <a:pt x="1311" y="340"/>
                    <a:pt x="1277" y="340"/>
                    <a:pt x="1243" y="340"/>
                  </a:cubicBezTo>
                  <a:close/>
                  <a:moveTo>
                    <a:pt x="461" y="257"/>
                  </a:moveTo>
                  <a:cubicBezTo>
                    <a:pt x="463" y="256"/>
                    <a:pt x="464" y="256"/>
                    <a:pt x="465" y="255"/>
                  </a:cubicBezTo>
                  <a:cubicBezTo>
                    <a:pt x="499" y="226"/>
                    <a:pt x="534" y="198"/>
                    <a:pt x="568" y="169"/>
                  </a:cubicBezTo>
                  <a:cubicBezTo>
                    <a:pt x="569" y="168"/>
                    <a:pt x="571" y="167"/>
                    <a:pt x="571" y="166"/>
                  </a:cubicBezTo>
                  <a:cubicBezTo>
                    <a:pt x="570" y="158"/>
                    <a:pt x="569" y="150"/>
                    <a:pt x="568" y="141"/>
                  </a:cubicBezTo>
                  <a:cubicBezTo>
                    <a:pt x="533" y="155"/>
                    <a:pt x="499" y="168"/>
                    <a:pt x="464" y="181"/>
                  </a:cubicBezTo>
                  <a:cubicBezTo>
                    <a:pt x="463" y="182"/>
                    <a:pt x="462" y="184"/>
                    <a:pt x="461" y="186"/>
                  </a:cubicBezTo>
                  <a:cubicBezTo>
                    <a:pt x="461" y="209"/>
                    <a:pt x="461" y="233"/>
                    <a:pt x="461" y="257"/>
                  </a:cubicBezTo>
                  <a:close/>
                  <a:moveTo>
                    <a:pt x="1207" y="294"/>
                  </a:moveTo>
                  <a:cubicBezTo>
                    <a:pt x="1218" y="308"/>
                    <a:pt x="1227" y="320"/>
                    <a:pt x="1237" y="332"/>
                  </a:cubicBezTo>
                  <a:cubicBezTo>
                    <a:pt x="1238" y="334"/>
                    <a:pt x="1242" y="336"/>
                    <a:pt x="1245" y="336"/>
                  </a:cubicBezTo>
                  <a:cubicBezTo>
                    <a:pt x="1286" y="337"/>
                    <a:pt x="1327" y="336"/>
                    <a:pt x="1368" y="336"/>
                  </a:cubicBezTo>
                  <a:cubicBezTo>
                    <a:pt x="1370" y="336"/>
                    <a:pt x="1372" y="336"/>
                    <a:pt x="1375" y="336"/>
                  </a:cubicBezTo>
                  <a:cubicBezTo>
                    <a:pt x="1373" y="334"/>
                    <a:pt x="1371" y="332"/>
                    <a:pt x="1370" y="331"/>
                  </a:cubicBezTo>
                  <a:cubicBezTo>
                    <a:pt x="1359" y="320"/>
                    <a:pt x="1348" y="309"/>
                    <a:pt x="1336" y="298"/>
                  </a:cubicBezTo>
                  <a:cubicBezTo>
                    <a:pt x="1334" y="296"/>
                    <a:pt x="1330" y="294"/>
                    <a:pt x="1326" y="294"/>
                  </a:cubicBezTo>
                  <a:cubicBezTo>
                    <a:pt x="1300" y="294"/>
                    <a:pt x="1273" y="294"/>
                    <a:pt x="1247" y="294"/>
                  </a:cubicBezTo>
                  <a:cubicBezTo>
                    <a:pt x="1234" y="294"/>
                    <a:pt x="1222" y="294"/>
                    <a:pt x="1207" y="294"/>
                  </a:cubicBezTo>
                  <a:close/>
                  <a:moveTo>
                    <a:pt x="647" y="117"/>
                  </a:moveTo>
                  <a:cubicBezTo>
                    <a:pt x="650" y="133"/>
                    <a:pt x="652" y="149"/>
                    <a:pt x="655" y="164"/>
                  </a:cubicBezTo>
                  <a:cubicBezTo>
                    <a:pt x="655" y="166"/>
                    <a:pt x="657" y="168"/>
                    <a:pt x="659" y="169"/>
                  </a:cubicBezTo>
                  <a:cubicBezTo>
                    <a:pt x="700" y="195"/>
                    <a:pt x="740" y="220"/>
                    <a:pt x="781" y="246"/>
                  </a:cubicBezTo>
                  <a:cubicBezTo>
                    <a:pt x="783" y="247"/>
                    <a:pt x="784" y="248"/>
                    <a:pt x="787" y="249"/>
                  </a:cubicBezTo>
                  <a:cubicBezTo>
                    <a:pt x="782" y="235"/>
                    <a:pt x="778" y="221"/>
                    <a:pt x="774" y="208"/>
                  </a:cubicBezTo>
                  <a:cubicBezTo>
                    <a:pt x="773" y="204"/>
                    <a:pt x="770" y="200"/>
                    <a:pt x="767" y="198"/>
                  </a:cubicBezTo>
                  <a:cubicBezTo>
                    <a:pt x="736" y="177"/>
                    <a:pt x="705" y="156"/>
                    <a:pt x="674" y="135"/>
                  </a:cubicBezTo>
                  <a:cubicBezTo>
                    <a:pt x="665" y="129"/>
                    <a:pt x="657" y="123"/>
                    <a:pt x="647" y="117"/>
                  </a:cubicBezTo>
                  <a:close/>
                  <a:moveTo>
                    <a:pt x="1024" y="145"/>
                  </a:moveTo>
                  <a:cubicBezTo>
                    <a:pt x="1021" y="176"/>
                    <a:pt x="1018" y="206"/>
                    <a:pt x="1014" y="236"/>
                  </a:cubicBezTo>
                  <a:cubicBezTo>
                    <a:pt x="1013" y="242"/>
                    <a:pt x="1015" y="244"/>
                    <a:pt x="1021" y="245"/>
                  </a:cubicBezTo>
                  <a:cubicBezTo>
                    <a:pt x="1041" y="249"/>
                    <a:pt x="1061" y="253"/>
                    <a:pt x="1080" y="257"/>
                  </a:cubicBezTo>
                  <a:cubicBezTo>
                    <a:pt x="1092" y="259"/>
                    <a:pt x="1104" y="261"/>
                    <a:pt x="1118" y="264"/>
                  </a:cubicBezTo>
                  <a:cubicBezTo>
                    <a:pt x="1087" y="224"/>
                    <a:pt x="1056" y="185"/>
                    <a:pt x="1024" y="145"/>
                  </a:cubicBezTo>
                  <a:close/>
                  <a:moveTo>
                    <a:pt x="695" y="425"/>
                  </a:moveTo>
                  <a:cubicBezTo>
                    <a:pt x="697" y="435"/>
                    <a:pt x="697" y="443"/>
                    <a:pt x="699" y="451"/>
                  </a:cubicBezTo>
                  <a:cubicBezTo>
                    <a:pt x="700" y="454"/>
                    <a:pt x="702" y="457"/>
                    <a:pt x="704" y="459"/>
                  </a:cubicBezTo>
                  <a:cubicBezTo>
                    <a:pt x="762" y="492"/>
                    <a:pt x="819" y="524"/>
                    <a:pt x="877" y="557"/>
                  </a:cubicBezTo>
                  <a:cubicBezTo>
                    <a:pt x="878" y="558"/>
                    <a:pt x="880" y="558"/>
                    <a:pt x="882" y="559"/>
                  </a:cubicBezTo>
                  <a:cubicBezTo>
                    <a:pt x="878" y="548"/>
                    <a:pt x="876" y="538"/>
                    <a:pt x="872" y="529"/>
                  </a:cubicBezTo>
                  <a:cubicBezTo>
                    <a:pt x="871" y="525"/>
                    <a:pt x="868" y="522"/>
                    <a:pt x="865" y="520"/>
                  </a:cubicBezTo>
                  <a:cubicBezTo>
                    <a:pt x="826" y="498"/>
                    <a:pt x="786" y="476"/>
                    <a:pt x="746" y="454"/>
                  </a:cubicBezTo>
                  <a:cubicBezTo>
                    <a:pt x="730" y="444"/>
                    <a:pt x="713" y="435"/>
                    <a:pt x="695" y="425"/>
                  </a:cubicBezTo>
                  <a:close/>
                  <a:moveTo>
                    <a:pt x="690" y="390"/>
                  </a:moveTo>
                  <a:cubicBezTo>
                    <a:pt x="691" y="399"/>
                    <a:pt x="693" y="407"/>
                    <a:pt x="693" y="415"/>
                  </a:cubicBezTo>
                  <a:cubicBezTo>
                    <a:pt x="694" y="419"/>
                    <a:pt x="696" y="421"/>
                    <a:pt x="700" y="423"/>
                  </a:cubicBezTo>
                  <a:cubicBezTo>
                    <a:pt x="748" y="450"/>
                    <a:pt x="797" y="478"/>
                    <a:pt x="846" y="505"/>
                  </a:cubicBezTo>
                  <a:cubicBezTo>
                    <a:pt x="853" y="509"/>
                    <a:pt x="860" y="513"/>
                    <a:pt x="869" y="517"/>
                  </a:cubicBezTo>
                  <a:cubicBezTo>
                    <a:pt x="865" y="505"/>
                    <a:pt x="862" y="494"/>
                    <a:pt x="859" y="483"/>
                  </a:cubicBezTo>
                  <a:cubicBezTo>
                    <a:pt x="857" y="479"/>
                    <a:pt x="855" y="477"/>
                    <a:pt x="851" y="475"/>
                  </a:cubicBezTo>
                  <a:cubicBezTo>
                    <a:pt x="817" y="457"/>
                    <a:pt x="783" y="439"/>
                    <a:pt x="749" y="421"/>
                  </a:cubicBezTo>
                  <a:cubicBezTo>
                    <a:pt x="730" y="411"/>
                    <a:pt x="710" y="401"/>
                    <a:pt x="690" y="390"/>
                  </a:cubicBezTo>
                  <a:close/>
                  <a:moveTo>
                    <a:pt x="1279" y="243"/>
                  </a:moveTo>
                  <a:cubicBezTo>
                    <a:pt x="1279" y="242"/>
                    <a:pt x="1279" y="242"/>
                    <a:pt x="1279" y="241"/>
                  </a:cubicBezTo>
                  <a:cubicBezTo>
                    <a:pt x="1264" y="227"/>
                    <a:pt x="1249" y="212"/>
                    <a:pt x="1234" y="197"/>
                  </a:cubicBezTo>
                  <a:cubicBezTo>
                    <a:pt x="1232" y="196"/>
                    <a:pt x="1229" y="195"/>
                    <a:pt x="1227" y="195"/>
                  </a:cubicBezTo>
                  <a:cubicBezTo>
                    <a:pt x="1210" y="194"/>
                    <a:pt x="1192" y="194"/>
                    <a:pt x="1175" y="193"/>
                  </a:cubicBezTo>
                  <a:cubicBezTo>
                    <a:pt x="1161" y="193"/>
                    <a:pt x="1146" y="193"/>
                    <a:pt x="1131" y="193"/>
                  </a:cubicBezTo>
                  <a:cubicBezTo>
                    <a:pt x="1143" y="208"/>
                    <a:pt x="1154" y="223"/>
                    <a:pt x="1165" y="238"/>
                  </a:cubicBezTo>
                  <a:cubicBezTo>
                    <a:pt x="1168" y="242"/>
                    <a:pt x="1171" y="243"/>
                    <a:pt x="1175" y="243"/>
                  </a:cubicBezTo>
                  <a:cubicBezTo>
                    <a:pt x="1207" y="243"/>
                    <a:pt x="1239" y="243"/>
                    <a:pt x="1271" y="243"/>
                  </a:cubicBezTo>
                  <a:cubicBezTo>
                    <a:pt x="1274" y="243"/>
                    <a:pt x="1276" y="243"/>
                    <a:pt x="1279" y="243"/>
                  </a:cubicBezTo>
                  <a:close/>
                  <a:moveTo>
                    <a:pt x="967" y="172"/>
                  </a:moveTo>
                  <a:cubicBezTo>
                    <a:pt x="959" y="157"/>
                    <a:pt x="952" y="143"/>
                    <a:pt x="944" y="129"/>
                  </a:cubicBezTo>
                  <a:cubicBezTo>
                    <a:pt x="919" y="146"/>
                    <a:pt x="894" y="162"/>
                    <a:pt x="869" y="179"/>
                  </a:cubicBezTo>
                  <a:cubicBezTo>
                    <a:pt x="877" y="199"/>
                    <a:pt x="886" y="218"/>
                    <a:pt x="894" y="239"/>
                  </a:cubicBezTo>
                  <a:cubicBezTo>
                    <a:pt x="919" y="216"/>
                    <a:pt x="942" y="194"/>
                    <a:pt x="967" y="172"/>
                  </a:cubicBezTo>
                  <a:close/>
                  <a:moveTo>
                    <a:pt x="1172" y="247"/>
                  </a:moveTo>
                  <a:cubicBezTo>
                    <a:pt x="1182" y="261"/>
                    <a:pt x="1192" y="273"/>
                    <a:pt x="1201" y="286"/>
                  </a:cubicBezTo>
                  <a:cubicBezTo>
                    <a:pt x="1204" y="289"/>
                    <a:pt x="1206" y="290"/>
                    <a:pt x="1210" y="290"/>
                  </a:cubicBezTo>
                  <a:cubicBezTo>
                    <a:pt x="1247" y="290"/>
                    <a:pt x="1283" y="290"/>
                    <a:pt x="1320" y="290"/>
                  </a:cubicBezTo>
                  <a:cubicBezTo>
                    <a:pt x="1322" y="290"/>
                    <a:pt x="1324" y="290"/>
                    <a:pt x="1326" y="290"/>
                  </a:cubicBezTo>
                  <a:cubicBezTo>
                    <a:pt x="1327" y="289"/>
                    <a:pt x="1327" y="288"/>
                    <a:pt x="1328" y="287"/>
                  </a:cubicBezTo>
                  <a:cubicBezTo>
                    <a:pt x="1325" y="286"/>
                    <a:pt x="1323" y="284"/>
                    <a:pt x="1321" y="282"/>
                  </a:cubicBezTo>
                  <a:cubicBezTo>
                    <a:pt x="1310" y="272"/>
                    <a:pt x="1300" y="263"/>
                    <a:pt x="1290" y="253"/>
                  </a:cubicBezTo>
                  <a:cubicBezTo>
                    <a:pt x="1286" y="248"/>
                    <a:pt x="1282" y="247"/>
                    <a:pt x="1276" y="247"/>
                  </a:cubicBezTo>
                  <a:cubicBezTo>
                    <a:pt x="1244" y="247"/>
                    <a:pt x="1211" y="247"/>
                    <a:pt x="1178" y="247"/>
                  </a:cubicBezTo>
                  <a:cubicBezTo>
                    <a:pt x="1177" y="247"/>
                    <a:pt x="1175" y="247"/>
                    <a:pt x="1172" y="247"/>
                  </a:cubicBezTo>
                  <a:close/>
                  <a:moveTo>
                    <a:pt x="943" y="365"/>
                  </a:moveTo>
                  <a:cubicBezTo>
                    <a:pt x="931" y="335"/>
                    <a:pt x="918" y="306"/>
                    <a:pt x="906" y="276"/>
                  </a:cubicBezTo>
                  <a:cubicBezTo>
                    <a:pt x="883" y="312"/>
                    <a:pt x="861" y="347"/>
                    <a:pt x="837" y="384"/>
                  </a:cubicBezTo>
                  <a:cubicBezTo>
                    <a:pt x="873" y="377"/>
                    <a:pt x="908" y="371"/>
                    <a:pt x="943" y="365"/>
                  </a:cubicBezTo>
                  <a:close/>
                  <a:moveTo>
                    <a:pt x="928" y="99"/>
                  </a:moveTo>
                  <a:cubicBezTo>
                    <a:pt x="909" y="112"/>
                    <a:pt x="892" y="124"/>
                    <a:pt x="874" y="137"/>
                  </a:cubicBezTo>
                  <a:cubicBezTo>
                    <a:pt x="844" y="158"/>
                    <a:pt x="815" y="178"/>
                    <a:pt x="785" y="199"/>
                  </a:cubicBezTo>
                  <a:cubicBezTo>
                    <a:pt x="784" y="200"/>
                    <a:pt x="782" y="203"/>
                    <a:pt x="783" y="204"/>
                  </a:cubicBezTo>
                  <a:cubicBezTo>
                    <a:pt x="785" y="212"/>
                    <a:pt x="787" y="219"/>
                    <a:pt x="790" y="227"/>
                  </a:cubicBezTo>
                  <a:cubicBezTo>
                    <a:pt x="841" y="193"/>
                    <a:pt x="891" y="159"/>
                    <a:pt x="942" y="125"/>
                  </a:cubicBezTo>
                  <a:cubicBezTo>
                    <a:pt x="937" y="116"/>
                    <a:pt x="933" y="108"/>
                    <a:pt x="928" y="99"/>
                  </a:cubicBezTo>
                  <a:close/>
                  <a:moveTo>
                    <a:pt x="1058" y="317"/>
                  </a:moveTo>
                  <a:cubicBezTo>
                    <a:pt x="1057" y="318"/>
                    <a:pt x="1057" y="318"/>
                    <a:pt x="1057" y="319"/>
                  </a:cubicBezTo>
                  <a:cubicBezTo>
                    <a:pt x="1108" y="340"/>
                    <a:pt x="1160" y="361"/>
                    <a:pt x="1211" y="383"/>
                  </a:cubicBezTo>
                  <a:cubicBezTo>
                    <a:pt x="1189" y="353"/>
                    <a:pt x="1167" y="325"/>
                    <a:pt x="1145" y="298"/>
                  </a:cubicBezTo>
                  <a:cubicBezTo>
                    <a:pt x="1144" y="296"/>
                    <a:pt x="1140" y="295"/>
                    <a:pt x="1139" y="296"/>
                  </a:cubicBezTo>
                  <a:cubicBezTo>
                    <a:pt x="1112" y="303"/>
                    <a:pt x="1085" y="310"/>
                    <a:pt x="1058" y="317"/>
                  </a:cubicBezTo>
                  <a:close/>
                  <a:moveTo>
                    <a:pt x="30" y="449"/>
                  </a:moveTo>
                  <a:cubicBezTo>
                    <a:pt x="34" y="447"/>
                    <a:pt x="37" y="445"/>
                    <a:pt x="40" y="443"/>
                  </a:cubicBezTo>
                  <a:cubicBezTo>
                    <a:pt x="59" y="423"/>
                    <a:pt x="79" y="403"/>
                    <a:pt x="99" y="384"/>
                  </a:cubicBezTo>
                  <a:cubicBezTo>
                    <a:pt x="124" y="358"/>
                    <a:pt x="150" y="332"/>
                    <a:pt x="176" y="306"/>
                  </a:cubicBezTo>
                  <a:cubicBezTo>
                    <a:pt x="183" y="300"/>
                    <a:pt x="181" y="291"/>
                    <a:pt x="173" y="288"/>
                  </a:cubicBezTo>
                  <a:cubicBezTo>
                    <a:pt x="168" y="285"/>
                    <a:pt x="164" y="288"/>
                    <a:pt x="160" y="292"/>
                  </a:cubicBezTo>
                  <a:cubicBezTo>
                    <a:pt x="134" y="317"/>
                    <a:pt x="109" y="343"/>
                    <a:pt x="83" y="368"/>
                  </a:cubicBezTo>
                  <a:cubicBezTo>
                    <a:pt x="63" y="388"/>
                    <a:pt x="43" y="408"/>
                    <a:pt x="24" y="428"/>
                  </a:cubicBezTo>
                  <a:cubicBezTo>
                    <a:pt x="20" y="431"/>
                    <a:pt x="17" y="435"/>
                    <a:pt x="20" y="440"/>
                  </a:cubicBezTo>
                  <a:cubicBezTo>
                    <a:pt x="23" y="443"/>
                    <a:pt x="26" y="446"/>
                    <a:pt x="30" y="449"/>
                  </a:cubicBezTo>
                  <a:close/>
                  <a:moveTo>
                    <a:pt x="51" y="471"/>
                  </a:moveTo>
                  <a:cubicBezTo>
                    <a:pt x="55" y="468"/>
                    <a:pt x="58" y="467"/>
                    <a:pt x="60" y="466"/>
                  </a:cubicBezTo>
                  <a:cubicBezTo>
                    <a:pt x="69" y="457"/>
                    <a:pt x="78" y="448"/>
                    <a:pt x="87" y="439"/>
                  </a:cubicBezTo>
                  <a:cubicBezTo>
                    <a:pt x="109" y="417"/>
                    <a:pt x="131" y="394"/>
                    <a:pt x="153" y="372"/>
                  </a:cubicBezTo>
                  <a:cubicBezTo>
                    <a:pt x="168" y="357"/>
                    <a:pt x="183" y="342"/>
                    <a:pt x="198" y="327"/>
                  </a:cubicBezTo>
                  <a:cubicBezTo>
                    <a:pt x="204" y="322"/>
                    <a:pt x="203" y="314"/>
                    <a:pt x="197" y="310"/>
                  </a:cubicBezTo>
                  <a:cubicBezTo>
                    <a:pt x="192" y="307"/>
                    <a:pt x="187" y="308"/>
                    <a:pt x="181" y="313"/>
                  </a:cubicBezTo>
                  <a:cubicBezTo>
                    <a:pt x="155" y="340"/>
                    <a:pt x="129" y="366"/>
                    <a:pt x="102" y="392"/>
                  </a:cubicBezTo>
                  <a:cubicBezTo>
                    <a:pt x="83" y="411"/>
                    <a:pt x="64" y="431"/>
                    <a:pt x="45" y="450"/>
                  </a:cubicBezTo>
                  <a:cubicBezTo>
                    <a:pt x="41" y="453"/>
                    <a:pt x="39" y="458"/>
                    <a:pt x="42" y="462"/>
                  </a:cubicBezTo>
                  <a:cubicBezTo>
                    <a:pt x="44" y="465"/>
                    <a:pt x="48" y="468"/>
                    <a:pt x="51" y="471"/>
                  </a:cubicBezTo>
                  <a:close/>
                  <a:moveTo>
                    <a:pt x="73" y="493"/>
                  </a:moveTo>
                  <a:cubicBezTo>
                    <a:pt x="77" y="490"/>
                    <a:pt x="80" y="488"/>
                    <a:pt x="83" y="486"/>
                  </a:cubicBezTo>
                  <a:cubicBezTo>
                    <a:pt x="128" y="441"/>
                    <a:pt x="174" y="395"/>
                    <a:pt x="219" y="350"/>
                  </a:cubicBezTo>
                  <a:cubicBezTo>
                    <a:pt x="225" y="344"/>
                    <a:pt x="225" y="338"/>
                    <a:pt x="220" y="333"/>
                  </a:cubicBezTo>
                  <a:cubicBezTo>
                    <a:pt x="215" y="328"/>
                    <a:pt x="209" y="329"/>
                    <a:pt x="203" y="335"/>
                  </a:cubicBezTo>
                  <a:cubicBezTo>
                    <a:pt x="180" y="358"/>
                    <a:pt x="157" y="381"/>
                    <a:pt x="134" y="404"/>
                  </a:cubicBezTo>
                  <a:cubicBezTo>
                    <a:pt x="112" y="426"/>
                    <a:pt x="89" y="449"/>
                    <a:pt x="67" y="471"/>
                  </a:cubicBezTo>
                  <a:cubicBezTo>
                    <a:pt x="63" y="475"/>
                    <a:pt x="61" y="479"/>
                    <a:pt x="64" y="484"/>
                  </a:cubicBezTo>
                  <a:cubicBezTo>
                    <a:pt x="66" y="487"/>
                    <a:pt x="70" y="489"/>
                    <a:pt x="73" y="493"/>
                  </a:cubicBezTo>
                  <a:close/>
                  <a:moveTo>
                    <a:pt x="893" y="246"/>
                  </a:moveTo>
                  <a:cubicBezTo>
                    <a:pt x="892" y="247"/>
                    <a:pt x="892" y="247"/>
                    <a:pt x="891" y="247"/>
                  </a:cubicBezTo>
                  <a:cubicBezTo>
                    <a:pt x="867" y="269"/>
                    <a:pt x="844" y="291"/>
                    <a:pt x="820" y="313"/>
                  </a:cubicBezTo>
                  <a:cubicBezTo>
                    <a:pt x="818" y="315"/>
                    <a:pt x="818" y="318"/>
                    <a:pt x="818" y="321"/>
                  </a:cubicBezTo>
                  <a:cubicBezTo>
                    <a:pt x="822" y="335"/>
                    <a:pt x="827" y="349"/>
                    <a:pt x="831" y="363"/>
                  </a:cubicBezTo>
                  <a:cubicBezTo>
                    <a:pt x="833" y="368"/>
                    <a:pt x="834" y="373"/>
                    <a:pt x="836" y="377"/>
                  </a:cubicBezTo>
                  <a:cubicBezTo>
                    <a:pt x="837" y="377"/>
                    <a:pt x="837" y="377"/>
                    <a:pt x="837" y="376"/>
                  </a:cubicBezTo>
                  <a:cubicBezTo>
                    <a:pt x="859" y="342"/>
                    <a:pt x="881" y="308"/>
                    <a:pt x="902" y="274"/>
                  </a:cubicBezTo>
                  <a:cubicBezTo>
                    <a:pt x="903" y="273"/>
                    <a:pt x="903" y="270"/>
                    <a:pt x="903" y="269"/>
                  </a:cubicBezTo>
                  <a:cubicBezTo>
                    <a:pt x="900" y="261"/>
                    <a:pt x="896" y="254"/>
                    <a:pt x="893" y="246"/>
                  </a:cubicBezTo>
                  <a:close/>
                  <a:moveTo>
                    <a:pt x="914" y="72"/>
                  </a:moveTo>
                  <a:cubicBezTo>
                    <a:pt x="887" y="92"/>
                    <a:pt x="861" y="111"/>
                    <a:pt x="835" y="130"/>
                  </a:cubicBezTo>
                  <a:cubicBezTo>
                    <a:pt x="816" y="143"/>
                    <a:pt x="797" y="157"/>
                    <a:pt x="778" y="171"/>
                  </a:cubicBezTo>
                  <a:cubicBezTo>
                    <a:pt x="776" y="172"/>
                    <a:pt x="774" y="175"/>
                    <a:pt x="774" y="177"/>
                  </a:cubicBezTo>
                  <a:cubicBezTo>
                    <a:pt x="776" y="184"/>
                    <a:pt x="778" y="190"/>
                    <a:pt x="781" y="198"/>
                  </a:cubicBezTo>
                  <a:cubicBezTo>
                    <a:pt x="830" y="163"/>
                    <a:pt x="878" y="129"/>
                    <a:pt x="926" y="95"/>
                  </a:cubicBezTo>
                  <a:cubicBezTo>
                    <a:pt x="922" y="87"/>
                    <a:pt x="918" y="80"/>
                    <a:pt x="914" y="72"/>
                  </a:cubicBezTo>
                  <a:close/>
                  <a:moveTo>
                    <a:pt x="1018" y="248"/>
                  </a:moveTo>
                  <a:cubicBezTo>
                    <a:pt x="1030" y="271"/>
                    <a:pt x="1041" y="293"/>
                    <a:pt x="1053" y="315"/>
                  </a:cubicBezTo>
                  <a:cubicBezTo>
                    <a:pt x="1082" y="307"/>
                    <a:pt x="1111" y="299"/>
                    <a:pt x="1140" y="291"/>
                  </a:cubicBezTo>
                  <a:cubicBezTo>
                    <a:pt x="1135" y="285"/>
                    <a:pt x="1130" y="280"/>
                    <a:pt x="1127" y="274"/>
                  </a:cubicBezTo>
                  <a:cubicBezTo>
                    <a:pt x="1124" y="270"/>
                    <a:pt x="1120" y="268"/>
                    <a:pt x="1115" y="267"/>
                  </a:cubicBezTo>
                  <a:cubicBezTo>
                    <a:pt x="1096" y="264"/>
                    <a:pt x="1077" y="260"/>
                    <a:pt x="1058" y="256"/>
                  </a:cubicBezTo>
                  <a:cubicBezTo>
                    <a:pt x="1045" y="254"/>
                    <a:pt x="1032" y="251"/>
                    <a:pt x="1018" y="248"/>
                  </a:cubicBezTo>
                  <a:close/>
                  <a:moveTo>
                    <a:pt x="1285" y="414"/>
                  </a:moveTo>
                  <a:cubicBezTo>
                    <a:pt x="1286" y="413"/>
                    <a:pt x="1286" y="413"/>
                    <a:pt x="1286" y="413"/>
                  </a:cubicBezTo>
                  <a:cubicBezTo>
                    <a:pt x="1282" y="408"/>
                    <a:pt x="1279" y="403"/>
                    <a:pt x="1275" y="398"/>
                  </a:cubicBezTo>
                  <a:cubicBezTo>
                    <a:pt x="1247" y="361"/>
                    <a:pt x="1219" y="324"/>
                    <a:pt x="1191" y="287"/>
                  </a:cubicBezTo>
                  <a:cubicBezTo>
                    <a:pt x="1189" y="285"/>
                    <a:pt x="1186" y="283"/>
                    <a:pt x="1185" y="284"/>
                  </a:cubicBezTo>
                  <a:cubicBezTo>
                    <a:pt x="1177" y="285"/>
                    <a:pt x="1170" y="288"/>
                    <a:pt x="1161" y="290"/>
                  </a:cubicBezTo>
                  <a:cubicBezTo>
                    <a:pt x="1162" y="291"/>
                    <a:pt x="1163" y="292"/>
                    <a:pt x="1163" y="293"/>
                  </a:cubicBezTo>
                  <a:cubicBezTo>
                    <a:pt x="1186" y="325"/>
                    <a:pt x="1208" y="357"/>
                    <a:pt x="1231" y="389"/>
                  </a:cubicBezTo>
                  <a:cubicBezTo>
                    <a:pt x="1232" y="391"/>
                    <a:pt x="1234" y="392"/>
                    <a:pt x="1236" y="393"/>
                  </a:cubicBezTo>
                  <a:cubicBezTo>
                    <a:pt x="1252" y="400"/>
                    <a:pt x="1269" y="407"/>
                    <a:pt x="1285" y="414"/>
                  </a:cubicBezTo>
                  <a:close/>
                  <a:moveTo>
                    <a:pt x="942" y="102"/>
                  </a:moveTo>
                  <a:cubicBezTo>
                    <a:pt x="941" y="102"/>
                    <a:pt x="941" y="103"/>
                    <a:pt x="941" y="103"/>
                  </a:cubicBezTo>
                  <a:cubicBezTo>
                    <a:pt x="963" y="146"/>
                    <a:pt x="986" y="189"/>
                    <a:pt x="1009" y="232"/>
                  </a:cubicBezTo>
                  <a:cubicBezTo>
                    <a:pt x="1014" y="203"/>
                    <a:pt x="1017" y="174"/>
                    <a:pt x="1021" y="145"/>
                  </a:cubicBezTo>
                  <a:cubicBezTo>
                    <a:pt x="1021" y="143"/>
                    <a:pt x="1018" y="140"/>
                    <a:pt x="1017" y="139"/>
                  </a:cubicBezTo>
                  <a:cubicBezTo>
                    <a:pt x="1006" y="134"/>
                    <a:pt x="996" y="129"/>
                    <a:pt x="986" y="124"/>
                  </a:cubicBezTo>
                  <a:cubicBezTo>
                    <a:pt x="971" y="117"/>
                    <a:pt x="956" y="109"/>
                    <a:pt x="942" y="102"/>
                  </a:cubicBezTo>
                  <a:close/>
                  <a:moveTo>
                    <a:pt x="634" y="91"/>
                  </a:moveTo>
                  <a:cubicBezTo>
                    <a:pt x="631" y="92"/>
                    <a:pt x="629" y="93"/>
                    <a:pt x="627" y="94"/>
                  </a:cubicBezTo>
                  <a:cubicBezTo>
                    <a:pt x="607" y="101"/>
                    <a:pt x="587" y="108"/>
                    <a:pt x="567" y="115"/>
                  </a:cubicBezTo>
                  <a:cubicBezTo>
                    <a:pt x="534" y="127"/>
                    <a:pt x="501" y="139"/>
                    <a:pt x="468" y="150"/>
                  </a:cubicBezTo>
                  <a:cubicBezTo>
                    <a:pt x="466" y="151"/>
                    <a:pt x="462" y="153"/>
                    <a:pt x="462" y="155"/>
                  </a:cubicBezTo>
                  <a:cubicBezTo>
                    <a:pt x="461" y="162"/>
                    <a:pt x="461" y="170"/>
                    <a:pt x="461" y="178"/>
                  </a:cubicBezTo>
                  <a:cubicBezTo>
                    <a:pt x="464" y="177"/>
                    <a:pt x="466" y="177"/>
                    <a:pt x="467" y="176"/>
                  </a:cubicBezTo>
                  <a:cubicBezTo>
                    <a:pt x="491" y="167"/>
                    <a:pt x="514" y="158"/>
                    <a:pt x="537" y="149"/>
                  </a:cubicBezTo>
                  <a:cubicBezTo>
                    <a:pt x="569" y="137"/>
                    <a:pt x="600" y="125"/>
                    <a:pt x="632" y="112"/>
                  </a:cubicBezTo>
                  <a:cubicBezTo>
                    <a:pt x="634" y="111"/>
                    <a:pt x="637" y="109"/>
                    <a:pt x="637" y="108"/>
                  </a:cubicBezTo>
                  <a:cubicBezTo>
                    <a:pt x="636" y="102"/>
                    <a:pt x="635" y="97"/>
                    <a:pt x="634" y="91"/>
                  </a:cubicBezTo>
                  <a:close/>
                  <a:moveTo>
                    <a:pt x="1383" y="543"/>
                  </a:moveTo>
                  <a:cubicBezTo>
                    <a:pt x="1384" y="542"/>
                    <a:pt x="1384" y="542"/>
                    <a:pt x="1384" y="542"/>
                  </a:cubicBezTo>
                  <a:cubicBezTo>
                    <a:pt x="1381" y="538"/>
                    <a:pt x="1379" y="535"/>
                    <a:pt x="1376" y="531"/>
                  </a:cubicBezTo>
                  <a:cubicBezTo>
                    <a:pt x="1372" y="524"/>
                    <a:pt x="1366" y="520"/>
                    <a:pt x="1358" y="517"/>
                  </a:cubicBezTo>
                  <a:cubicBezTo>
                    <a:pt x="1281" y="485"/>
                    <a:pt x="1205" y="453"/>
                    <a:pt x="1129" y="421"/>
                  </a:cubicBezTo>
                  <a:cubicBezTo>
                    <a:pt x="1121" y="418"/>
                    <a:pt x="1113" y="415"/>
                    <a:pt x="1105" y="411"/>
                  </a:cubicBezTo>
                  <a:cubicBezTo>
                    <a:pt x="1108" y="423"/>
                    <a:pt x="1115" y="429"/>
                    <a:pt x="1126" y="434"/>
                  </a:cubicBezTo>
                  <a:cubicBezTo>
                    <a:pt x="1189" y="460"/>
                    <a:pt x="1251" y="487"/>
                    <a:pt x="1314" y="513"/>
                  </a:cubicBezTo>
                  <a:cubicBezTo>
                    <a:pt x="1337" y="523"/>
                    <a:pt x="1360" y="533"/>
                    <a:pt x="1383" y="543"/>
                  </a:cubicBezTo>
                  <a:close/>
                  <a:moveTo>
                    <a:pt x="1239" y="399"/>
                  </a:moveTo>
                  <a:cubicBezTo>
                    <a:pt x="1238" y="400"/>
                    <a:pt x="1238" y="400"/>
                    <a:pt x="1238" y="400"/>
                  </a:cubicBezTo>
                  <a:cubicBezTo>
                    <a:pt x="1259" y="429"/>
                    <a:pt x="1279" y="458"/>
                    <a:pt x="1300" y="487"/>
                  </a:cubicBezTo>
                  <a:cubicBezTo>
                    <a:pt x="1301" y="489"/>
                    <a:pt x="1304" y="490"/>
                    <a:pt x="1306" y="491"/>
                  </a:cubicBezTo>
                  <a:cubicBezTo>
                    <a:pt x="1323" y="499"/>
                    <a:pt x="1341" y="506"/>
                    <a:pt x="1358" y="513"/>
                  </a:cubicBezTo>
                  <a:cubicBezTo>
                    <a:pt x="1360" y="514"/>
                    <a:pt x="1361" y="514"/>
                    <a:pt x="1363" y="515"/>
                  </a:cubicBezTo>
                  <a:cubicBezTo>
                    <a:pt x="1340" y="483"/>
                    <a:pt x="1317" y="453"/>
                    <a:pt x="1294" y="423"/>
                  </a:cubicBezTo>
                  <a:cubicBezTo>
                    <a:pt x="1293" y="422"/>
                    <a:pt x="1292" y="421"/>
                    <a:pt x="1290" y="420"/>
                  </a:cubicBezTo>
                  <a:cubicBezTo>
                    <a:pt x="1273" y="413"/>
                    <a:pt x="1256" y="406"/>
                    <a:pt x="1239" y="399"/>
                  </a:cubicBezTo>
                  <a:close/>
                  <a:moveTo>
                    <a:pt x="309" y="224"/>
                  </a:moveTo>
                  <a:cubicBezTo>
                    <a:pt x="321" y="237"/>
                    <a:pt x="334" y="249"/>
                    <a:pt x="347" y="262"/>
                  </a:cubicBezTo>
                  <a:cubicBezTo>
                    <a:pt x="348" y="263"/>
                    <a:pt x="351" y="262"/>
                    <a:pt x="353" y="262"/>
                  </a:cubicBezTo>
                  <a:cubicBezTo>
                    <a:pt x="365" y="256"/>
                    <a:pt x="377" y="249"/>
                    <a:pt x="389" y="243"/>
                  </a:cubicBezTo>
                  <a:cubicBezTo>
                    <a:pt x="408" y="233"/>
                    <a:pt x="427" y="224"/>
                    <a:pt x="448" y="213"/>
                  </a:cubicBezTo>
                  <a:cubicBezTo>
                    <a:pt x="445" y="213"/>
                    <a:pt x="443" y="212"/>
                    <a:pt x="442" y="212"/>
                  </a:cubicBezTo>
                  <a:cubicBezTo>
                    <a:pt x="405" y="212"/>
                    <a:pt x="369" y="213"/>
                    <a:pt x="332" y="212"/>
                  </a:cubicBezTo>
                  <a:cubicBezTo>
                    <a:pt x="321" y="212"/>
                    <a:pt x="315" y="216"/>
                    <a:pt x="309" y="224"/>
                  </a:cubicBezTo>
                  <a:close/>
                  <a:moveTo>
                    <a:pt x="1058" y="348"/>
                  </a:moveTo>
                  <a:cubicBezTo>
                    <a:pt x="1020" y="355"/>
                    <a:pt x="985" y="361"/>
                    <a:pt x="949" y="367"/>
                  </a:cubicBezTo>
                  <a:cubicBezTo>
                    <a:pt x="957" y="388"/>
                    <a:pt x="966" y="408"/>
                    <a:pt x="974" y="428"/>
                  </a:cubicBezTo>
                  <a:cubicBezTo>
                    <a:pt x="1002" y="401"/>
                    <a:pt x="1029" y="375"/>
                    <a:pt x="1058" y="348"/>
                  </a:cubicBezTo>
                  <a:close/>
                  <a:moveTo>
                    <a:pt x="544" y="411"/>
                  </a:moveTo>
                  <a:cubicBezTo>
                    <a:pt x="559" y="397"/>
                    <a:pt x="574" y="383"/>
                    <a:pt x="588" y="369"/>
                  </a:cubicBezTo>
                  <a:cubicBezTo>
                    <a:pt x="592" y="365"/>
                    <a:pt x="590" y="360"/>
                    <a:pt x="586" y="358"/>
                  </a:cubicBezTo>
                  <a:cubicBezTo>
                    <a:pt x="573" y="351"/>
                    <a:pt x="561" y="345"/>
                    <a:pt x="548" y="339"/>
                  </a:cubicBezTo>
                  <a:cubicBezTo>
                    <a:pt x="546" y="338"/>
                    <a:pt x="544" y="337"/>
                    <a:pt x="542" y="338"/>
                  </a:cubicBezTo>
                  <a:cubicBezTo>
                    <a:pt x="530" y="345"/>
                    <a:pt x="518" y="352"/>
                    <a:pt x="505" y="360"/>
                  </a:cubicBezTo>
                  <a:cubicBezTo>
                    <a:pt x="525" y="372"/>
                    <a:pt x="538" y="389"/>
                    <a:pt x="544" y="411"/>
                  </a:cubicBezTo>
                  <a:close/>
                  <a:moveTo>
                    <a:pt x="591" y="373"/>
                  </a:moveTo>
                  <a:cubicBezTo>
                    <a:pt x="590" y="374"/>
                    <a:pt x="589" y="373"/>
                    <a:pt x="589" y="374"/>
                  </a:cubicBezTo>
                  <a:cubicBezTo>
                    <a:pt x="575" y="387"/>
                    <a:pt x="561" y="400"/>
                    <a:pt x="547" y="414"/>
                  </a:cubicBezTo>
                  <a:cubicBezTo>
                    <a:pt x="546" y="415"/>
                    <a:pt x="545" y="417"/>
                    <a:pt x="545" y="418"/>
                  </a:cubicBezTo>
                  <a:cubicBezTo>
                    <a:pt x="546" y="435"/>
                    <a:pt x="543" y="451"/>
                    <a:pt x="534" y="467"/>
                  </a:cubicBezTo>
                  <a:cubicBezTo>
                    <a:pt x="537" y="466"/>
                    <a:pt x="539" y="465"/>
                    <a:pt x="540" y="465"/>
                  </a:cubicBezTo>
                  <a:cubicBezTo>
                    <a:pt x="557" y="456"/>
                    <a:pt x="574" y="448"/>
                    <a:pt x="592" y="440"/>
                  </a:cubicBezTo>
                  <a:cubicBezTo>
                    <a:pt x="596" y="438"/>
                    <a:pt x="597" y="436"/>
                    <a:pt x="596" y="431"/>
                  </a:cubicBezTo>
                  <a:cubicBezTo>
                    <a:pt x="594" y="412"/>
                    <a:pt x="593" y="393"/>
                    <a:pt x="591" y="373"/>
                  </a:cubicBezTo>
                  <a:close/>
                  <a:moveTo>
                    <a:pt x="452" y="185"/>
                  </a:moveTo>
                  <a:cubicBezTo>
                    <a:pt x="451" y="184"/>
                    <a:pt x="450" y="184"/>
                    <a:pt x="450" y="184"/>
                  </a:cubicBezTo>
                  <a:cubicBezTo>
                    <a:pt x="417" y="184"/>
                    <a:pt x="384" y="184"/>
                    <a:pt x="352" y="184"/>
                  </a:cubicBezTo>
                  <a:cubicBezTo>
                    <a:pt x="350" y="184"/>
                    <a:pt x="348" y="184"/>
                    <a:pt x="348" y="185"/>
                  </a:cubicBezTo>
                  <a:cubicBezTo>
                    <a:pt x="340" y="193"/>
                    <a:pt x="333" y="200"/>
                    <a:pt x="325" y="208"/>
                  </a:cubicBezTo>
                  <a:cubicBezTo>
                    <a:pt x="368" y="208"/>
                    <a:pt x="410" y="208"/>
                    <a:pt x="452" y="208"/>
                  </a:cubicBezTo>
                  <a:cubicBezTo>
                    <a:pt x="452" y="200"/>
                    <a:pt x="452" y="192"/>
                    <a:pt x="452" y="185"/>
                  </a:cubicBezTo>
                  <a:close/>
                  <a:moveTo>
                    <a:pt x="462" y="465"/>
                  </a:moveTo>
                  <a:cubicBezTo>
                    <a:pt x="469" y="465"/>
                    <a:pt x="475" y="465"/>
                    <a:pt x="481" y="465"/>
                  </a:cubicBezTo>
                  <a:cubicBezTo>
                    <a:pt x="483" y="465"/>
                    <a:pt x="484" y="464"/>
                    <a:pt x="485" y="463"/>
                  </a:cubicBezTo>
                  <a:cubicBezTo>
                    <a:pt x="506" y="444"/>
                    <a:pt x="506" y="444"/>
                    <a:pt x="505" y="417"/>
                  </a:cubicBezTo>
                  <a:cubicBezTo>
                    <a:pt x="505" y="416"/>
                    <a:pt x="505" y="416"/>
                    <a:pt x="505" y="415"/>
                  </a:cubicBezTo>
                  <a:cubicBezTo>
                    <a:pt x="504" y="413"/>
                    <a:pt x="504" y="411"/>
                    <a:pt x="502" y="409"/>
                  </a:cubicBezTo>
                  <a:cubicBezTo>
                    <a:pt x="497" y="404"/>
                    <a:pt x="492" y="398"/>
                    <a:pt x="486" y="393"/>
                  </a:cubicBezTo>
                  <a:cubicBezTo>
                    <a:pt x="485" y="392"/>
                    <a:pt x="483" y="390"/>
                    <a:pt x="482" y="390"/>
                  </a:cubicBezTo>
                  <a:cubicBezTo>
                    <a:pt x="475" y="390"/>
                    <a:pt x="468" y="390"/>
                    <a:pt x="462" y="390"/>
                  </a:cubicBezTo>
                  <a:cubicBezTo>
                    <a:pt x="462" y="416"/>
                    <a:pt x="462" y="440"/>
                    <a:pt x="462" y="465"/>
                  </a:cubicBezTo>
                  <a:close/>
                  <a:moveTo>
                    <a:pt x="1182" y="276"/>
                  </a:moveTo>
                  <a:cubicBezTo>
                    <a:pt x="1181" y="274"/>
                    <a:pt x="1180" y="273"/>
                    <a:pt x="1180" y="272"/>
                  </a:cubicBezTo>
                  <a:cubicBezTo>
                    <a:pt x="1165" y="253"/>
                    <a:pt x="1150" y="235"/>
                    <a:pt x="1137" y="215"/>
                  </a:cubicBezTo>
                  <a:cubicBezTo>
                    <a:pt x="1124" y="196"/>
                    <a:pt x="1108" y="182"/>
                    <a:pt x="1086" y="174"/>
                  </a:cubicBezTo>
                  <a:cubicBezTo>
                    <a:pt x="1083" y="173"/>
                    <a:pt x="1080" y="171"/>
                    <a:pt x="1078" y="170"/>
                  </a:cubicBezTo>
                  <a:cubicBezTo>
                    <a:pt x="1100" y="203"/>
                    <a:pt x="1122" y="235"/>
                    <a:pt x="1144" y="266"/>
                  </a:cubicBezTo>
                  <a:cubicBezTo>
                    <a:pt x="1145" y="268"/>
                    <a:pt x="1148" y="269"/>
                    <a:pt x="1149" y="270"/>
                  </a:cubicBezTo>
                  <a:cubicBezTo>
                    <a:pt x="1160" y="272"/>
                    <a:pt x="1170" y="274"/>
                    <a:pt x="1182" y="276"/>
                  </a:cubicBezTo>
                  <a:close/>
                  <a:moveTo>
                    <a:pt x="462" y="349"/>
                  </a:moveTo>
                  <a:cubicBezTo>
                    <a:pt x="472" y="351"/>
                    <a:pt x="481" y="351"/>
                    <a:pt x="490" y="354"/>
                  </a:cubicBezTo>
                  <a:cubicBezTo>
                    <a:pt x="498" y="357"/>
                    <a:pt x="505" y="357"/>
                    <a:pt x="511" y="351"/>
                  </a:cubicBezTo>
                  <a:cubicBezTo>
                    <a:pt x="514" y="349"/>
                    <a:pt x="517" y="348"/>
                    <a:pt x="520" y="346"/>
                  </a:cubicBezTo>
                  <a:cubicBezTo>
                    <a:pt x="526" y="343"/>
                    <a:pt x="532" y="339"/>
                    <a:pt x="540" y="335"/>
                  </a:cubicBezTo>
                  <a:cubicBezTo>
                    <a:pt x="513" y="322"/>
                    <a:pt x="488" y="309"/>
                    <a:pt x="462" y="296"/>
                  </a:cubicBezTo>
                  <a:cubicBezTo>
                    <a:pt x="462" y="315"/>
                    <a:pt x="462" y="332"/>
                    <a:pt x="462" y="349"/>
                  </a:cubicBezTo>
                  <a:close/>
                  <a:moveTo>
                    <a:pt x="926" y="76"/>
                  </a:moveTo>
                  <a:cubicBezTo>
                    <a:pt x="932" y="87"/>
                    <a:pt x="936" y="95"/>
                    <a:pt x="946" y="100"/>
                  </a:cubicBezTo>
                  <a:cubicBezTo>
                    <a:pt x="999" y="126"/>
                    <a:pt x="1051" y="152"/>
                    <a:pt x="1104" y="178"/>
                  </a:cubicBezTo>
                  <a:cubicBezTo>
                    <a:pt x="1105" y="179"/>
                    <a:pt x="1107" y="180"/>
                    <a:pt x="1110" y="181"/>
                  </a:cubicBezTo>
                  <a:cubicBezTo>
                    <a:pt x="1106" y="175"/>
                    <a:pt x="1102" y="170"/>
                    <a:pt x="1098" y="165"/>
                  </a:cubicBezTo>
                  <a:cubicBezTo>
                    <a:pt x="1095" y="161"/>
                    <a:pt x="1090" y="157"/>
                    <a:pt x="1086" y="155"/>
                  </a:cubicBezTo>
                  <a:cubicBezTo>
                    <a:pt x="1038" y="131"/>
                    <a:pt x="989" y="107"/>
                    <a:pt x="941" y="83"/>
                  </a:cubicBezTo>
                  <a:cubicBezTo>
                    <a:pt x="937" y="81"/>
                    <a:pt x="932" y="79"/>
                    <a:pt x="926" y="76"/>
                  </a:cubicBezTo>
                  <a:close/>
                  <a:moveTo>
                    <a:pt x="452" y="153"/>
                  </a:moveTo>
                  <a:cubicBezTo>
                    <a:pt x="428" y="153"/>
                    <a:pt x="405" y="153"/>
                    <a:pt x="382" y="153"/>
                  </a:cubicBezTo>
                  <a:cubicBezTo>
                    <a:pt x="381" y="153"/>
                    <a:pt x="379" y="154"/>
                    <a:pt x="378" y="154"/>
                  </a:cubicBezTo>
                  <a:cubicBezTo>
                    <a:pt x="370" y="162"/>
                    <a:pt x="362" y="171"/>
                    <a:pt x="353" y="180"/>
                  </a:cubicBezTo>
                  <a:cubicBezTo>
                    <a:pt x="387" y="180"/>
                    <a:pt x="419" y="180"/>
                    <a:pt x="452" y="180"/>
                  </a:cubicBezTo>
                  <a:cubicBezTo>
                    <a:pt x="452" y="171"/>
                    <a:pt x="452" y="163"/>
                    <a:pt x="452" y="153"/>
                  </a:cubicBezTo>
                  <a:close/>
                  <a:moveTo>
                    <a:pt x="1033" y="147"/>
                  </a:moveTo>
                  <a:cubicBezTo>
                    <a:pt x="1033" y="148"/>
                    <a:pt x="1032" y="148"/>
                    <a:pt x="1032" y="148"/>
                  </a:cubicBezTo>
                  <a:cubicBezTo>
                    <a:pt x="1033" y="150"/>
                    <a:pt x="1034" y="151"/>
                    <a:pt x="1035" y="152"/>
                  </a:cubicBezTo>
                  <a:cubicBezTo>
                    <a:pt x="1062" y="187"/>
                    <a:pt x="1090" y="221"/>
                    <a:pt x="1117" y="256"/>
                  </a:cubicBezTo>
                  <a:cubicBezTo>
                    <a:pt x="1123" y="264"/>
                    <a:pt x="1130" y="267"/>
                    <a:pt x="1140" y="267"/>
                  </a:cubicBezTo>
                  <a:cubicBezTo>
                    <a:pt x="1140" y="267"/>
                    <a:pt x="1139" y="266"/>
                    <a:pt x="1139" y="265"/>
                  </a:cubicBezTo>
                  <a:cubicBezTo>
                    <a:pt x="1116" y="233"/>
                    <a:pt x="1093" y="200"/>
                    <a:pt x="1070" y="168"/>
                  </a:cubicBezTo>
                  <a:cubicBezTo>
                    <a:pt x="1069" y="166"/>
                    <a:pt x="1068" y="165"/>
                    <a:pt x="1067" y="164"/>
                  </a:cubicBezTo>
                  <a:cubicBezTo>
                    <a:pt x="1056" y="159"/>
                    <a:pt x="1044" y="153"/>
                    <a:pt x="1033" y="147"/>
                  </a:cubicBezTo>
                  <a:close/>
                  <a:moveTo>
                    <a:pt x="382" y="385"/>
                  </a:moveTo>
                  <a:cubicBezTo>
                    <a:pt x="381" y="386"/>
                    <a:pt x="381" y="386"/>
                    <a:pt x="380" y="387"/>
                  </a:cubicBezTo>
                  <a:cubicBezTo>
                    <a:pt x="384" y="426"/>
                    <a:pt x="388" y="466"/>
                    <a:pt x="392" y="505"/>
                  </a:cubicBezTo>
                  <a:cubicBezTo>
                    <a:pt x="412" y="505"/>
                    <a:pt x="432" y="505"/>
                    <a:pt x="452" y="505"/>
                  </a:cubicBezTo>
                  <a:cubicBezTo>
                    <a:pt x="451" y="503"/>
                    <a:pt x="450" y="503"/>
                    <a:pt x="449" y="502"/>
                  </a:cubicBezTo>
                  <a:cubicBezTo>
                    <a:pt x="404" y="490"/>
                    <a:pt x="382" y="449"/>
                    <a:pt x="394" y="404"/>
                  </a:cubicBezTo>
                  <a:cubicBezTo>
                    <a:pt x="395" y="402"/>
                    <a:pt x="395" y="399"/>
                    <a:pt x="394" y="398"/>
                  </a:cubicBezTo>
                  <a:cubicBezTo>
                    <a:pt x="390" y="394"/>
                    <a:pt x="386" y="390"/>
                    <a:pt x="382" y="385"/>
                  </a:cubicBezTo>
                  <a:close/>
                  <a:moveTo>
                    <a:pt x="644" y="95"/>
                  </a:moveTo>
                  <a:cubicBezTo>
                    <a:pt x="645" y="100"/>
                    <a:pt x="645" y="104"/>
                    <a:pt x="646" y="107"/>
                  </a:cubicBezTo>
                  <a:cubicBezTo>
                    <a:pt x="647" y="110"/>
                    <a:pt x="649" y="113"/>
                    <a:pt x="651" y="114"/>
                  </a:cubicBezTo>
                  <a:cubicBezTo>
                    <a:pt x="689" y="140"/>
                    <a:pt x="727" y="166"/>
                    <a:pt x="766" y="192"/>
                  </a:cubicBezTo>
                  <a:cubicBezTo>
                    <a:pt x="767" y="193"/>
                    <a:pt x="768" y="193"/>
                    <a:pt x="769" y="194"/>
                  </a:cubicBezTo>
                  <a:cubicBezTo>
                    <a:pt x="768" y="181"/>
                    <a:pt x="762" y="173"/>
                    <a:pt x="751" y="166"/>
                  </a:cubicBezTo>
                  <a:cubicBezTo>
                    <a:pt x="721" y="147"/>
                    <a:pt x="691" y="126"/>
                    <a:pt x="662" y="106"/>
                  </a:cubicBezTo>
                  <a:cubicBezTo>
                    <a:pt x="656" y="103"/>
                    <a:pt x="651" y="99"/>
                    <a:pt x="644" y="95"/>
                  </a:cubicBezTo>
                  <a:close/>
                  <a:moveTo>
                    <a:pt x="451" y="464"/>
                  </a:moveTo>
                  <a:cubicBezTo>
                    <a:pt x="451" y="464"/>
                    <a:pt x="452" y="463"/>
                    <a:pt x="452" y="463"/>
                  </a:cubicBezTo>
                  <a:cubicBezTo>
                    <a:pt x="452" y="439"/>
                    <a:pt x="452" y="415"/>
                    <a:pt x="452" y="392"/>
                  </a:cubicBezTo>
                  <a:cubicBezTo>
                    <a:pt x="452" y="391"/>
                    <a:pt x="451" y="391"/>
                    <a:pt x="451" y="391"/>
                  </a:cubicBezTo>
                  <a:cubicBezTo>
                    <a:pt x="444" y="397"/>
                    <a:pt x="438" y="404"/>
                    <a:pt x="432" y="411"/>
                  </a:cubicBezTo>
                  <a:cubicBezTo>
                    <a:pt x="431" y="411"/>
                    <a:pt x="430" y="413"/>
                    <a:pt x="430" y="415"/>
                  </a:cubicBezTo>
                  <a:cubicBezTo>
                    <a:pt x="430" y="423"/>
                    <a:pt x="430" y="432"/>
                    <a:pt x="430" y="440"/>
                  </a:cubicBezTo>
                  <a:cubicBezTo>
                    <a:pt x="430" y="442"/>
                    <a:pt x="431" y="443"/>
                    <a:pt x="432" y="444"/>
                  </a:cubicBezTo>
                  <a:cubicBezTo>
                    <a:pt x="438" y="451"/>
                    <a:pt x="444" y="457"/>
                    <a:pt x="451" y="464"/>
                  </a:cubicBezTo>
                  <a:close/>
                  <a:moveTo>
                    <a:pt x="959" y="185"/>
                  </a:moveTo>
                  <a:cubicBezTo>
                    <a:pt x="958" y="186"/>
                    <a:pt x="957" y="186"/>
                    <a:pt x="957" y="186"/>
                  </a:cubicBezTo>
                  <a:cubicBezTo>
                    <a:pt x="937" y="204"/>
                    <a:pt x="918" y="222"/>
                    <a:pt x="898" y="240"/>
                  </a:cubicBezTo>
                  <a:cubicBezTo>
                    <a:pt x="897" y="241"/>
                    <a:pt x="896" y="244"/>
                    <a:pt x="897" y="245"/>
                  </a:cubicBezTo>
                  <a:cubicBezTo>
                    <a:pt x="900" y="252"/>
                    <a:pt x="903" y="259"/>
                    <a:pt x="907" y="268"/>
                  </a:cubicBezTo>
                  <a:cubicBezTo>
                    <a:pt x="924" y="240"/>
                    <a:pt x="941" y="213"/>
                    <a:pt x="959" y="185"/>
                  </a:cubicBezTo>
                  <a:close/>
                  <a:moveTo>
                    <a:pt x="404" y="320"/>
                  </a:moveTo>
                  <a:cubicBezTo>
                    <a:pt x="414" y="330"/>
                    <a:pt x="423" y="339"/>
                    <a:pt x="432" y="348"/>
                  </a:cubicBezTo>
                  <a:cubicBezTo>
                    <a:pt x="441" y="356"/>
                    <a:pt x="441" y="356"/>
                    <a:pt x="452" y="351"/>
                  </a:cubicBezTo>
                  <a:cubicBezTo>
                    <a:pt x="452" y="341"/>
                    <a:pt x="452" y="330"/>
                    <a:pt x="452" y="320"/>
                  </a:cubicBezTo>
                  <a:cubicBezTo>
                    <a:pt x="436" y="320"/>
                    <a:pt x="421" y="320"/>
                    <a:pt x="404" y="320"/>
                  </a:cubicBezTo>
                  <a:close/>
                  <a:moveTo>
                    <a:pt x="283" y="199"/>
                  </a:moveTo>
                  <a:cubicBezTo>
                    <a:pt x="299" y="183"/>
                    <a:pt x="315" y="168"/>
                    <a:pt x="330" y="152"/>
                  </a:cubicBezTo>
                  <a:cubicBezTo>
                    <a:pt x="323" y="152"/>
                    <a:pt x="316" y="152"/>
                    <a:pt x="308" y="153"/>
                  </a:cubicBezTo>
                  <a:cubicBezTo>
                    <a:pt x="307" y="153"/>
                    <a:pt x="305" y="153"/>
                    <a:pt x="304" y="155"/>
                  </a:cubicBezTo>
                  <a:cubicBezTo>
                    <a:pt x="296" y="168"/>
                    <a:pt x="288" y="182"/>
                    <a:pt x="280" y="195"/>
                  </a:cubicBezTo>
                  <a:cubicBezTo>
                    <a:pt x="282" y="197"/>
                    <a:pt x="283" y="199"/>
                    <a:pt x="283" y="199"/>
                  </a:cubicBezTo>
                  <a:close/>
                  <a:moveTo>
                    <a:pt x="589" y="355"/>
                  </a:moveTo>
                  <a:cubicBezTo>
                    <a:pt x="588" y="341"/>
                    <a:pt x="586" y="328"/>
                    <a:pt x="585" y="314"/>
                  </a:cubicBezTo>
                  <a:cubicBezTo>
                    <a:pt x="572" y="321"/>
                    <a:pt x="561" y="327"/>
                    <a:pt x="548" y="335"/>
                  </a:cubicBezTo>
                  <a:cubicBezTo>
                    <a:pt x="562" y="342"/>
                    <a:pt x="575" y="348"/>
                    <a:pt x="589" y="355"/>
                  </a:cubicBezTo>
                  <a:close/>
                  <a:moveTo>
                    <a:pt x="1224" y="388"/>
                  </a:moveTo>
                  <a:cubicBezTo>
                    <a:pt x="1224" y="388"/>
                    <a:pt x="1224" y="387"/>
                    <a:pt x="1225" y="387"/>
                  </a:cubicBezTo>
                  <a:cubicBezTo>
                    <a:pt x="1203" y="357"/>
                    <a:pt x="1182" y="327"/>
                    <a:pt x="1161" y="297"/>
                  </a:cubicBezTo>
                  <a:cubicBezTo>
                    <a:pt x="1157" y="291"/>
                    <a:pt x="1154" y="290"/>
                    <a:pt x="1148" y="294"/>
                  </a:cubicBezTo>
                  <a:cubicBezTo>
                    <a:pt x="1148" y="295"/>
                    <a:pt x="1148" y="295"/>
                    <a:pt x="1148" y="296"/>
                  </a:cubicBezTo>
                  <a:cubicBezTo>
                    <a:pt x="1172" y="325"/>
                    <a:pt x="1195" y="355"/>
                    <a:pt x="1218" y="384"/>
                  </a:cubicBezTo>
                  <a:cubicBezTo>
                    <a:pt x="1220" y="386"/>
                    <a:pt x="1222" y="387"/>
                    <a:pt x="1224" y="388"/>
                  </a:cubicBezTo>
                  <a:close/>
                  <a:moveTo>
                    <a:pt x="627" y="120"/>
                  </a:moveTo>
                  <a:cubicBezTo>
                    <a:pt x="627" y="120"/>
                    <a:pt x="627" y="119"/>
                    <a:pt x="626" y="119"/>
                  </a:cubicBezTo>
                  <a:cubicBezTo>
                    <a:pt x="609" y="125"/>
                    <a:pt x="592" y="132"/>
                    <a:pt x="575" y="139"/>
                  </a:cubicBezTo>
                  <a:cubicBezTo>
                    <a:pt x="574" y="139"/>
                    <a:pt x="572" y="141"/>
                    <a:pt x="573" y="142"/>
                  </a:cubicBezTo>
                  <a:cubicBezTo>
                    <a:pt x="573" y="149"/>
                    <a:pt x="574" y="156"/>
                    <a:pt x="575" y="164"/>
                  </a:cubicBezTo>
                  <a:cubicBezTo>
                    <a:pt x="593" y="149"/>
                    <a:pt x="610" y="134"/>
                    <a:pt x="627" y="120"/>
                  </a:cubicBezTo>
                  <a:close/>
                  <a:moveTo>
                    <a:pt x="264" y="269"/>
                  </a:moveTo>
                  <a:cubicBezTo>
                    <a:pt x="257" y="276"/>
                    <a:pt x="251" y="282"/>
                    <a:pt x="245" y="288"/>
                  </a:cubicBezTo>
                  <a:cubicBezTo>
                    <a:pt x="248" y="292"/>
                    <a:pt x="252" y="295"/>
                    <a:pt x="256" y="299"/>
                  </a:cubicBezTo>
                  <a:cubicBezTo>
                    <a:pt x="259" y="293"/>
                    <a:pt x="263" y="286"/>
                    <a:pt x="267" y="280"/>
                  </a:cubicBezTo>
                  <a:cubicBezTo>
                    <a:pt x="270" y="275"/>
                    <a:pt x="269" y="272"/>
                    <a:pt x="264" y="269"/>
                  </a:cubicBezTo>
                  <a:close/>
                  <a:moveTo>
                    <a:pt x="1154" y="287"/>
                  </a:moveTo>
                  <a:cubicBezTo>
                    <a:pt x="1145" y="272"/>
                    <a:pt x="1141" y="270"/>
                    <a:pt x="1129" y="271"/>
                  </a:cubicBezTo>
                  <a:cubicBezTo>
                    <a:pt x="1132" y="275"/>
                    <a:pt x="1136" y="279"/>
                    <a:pt x="1139" y="284"/>
                  </a:cubicBezTo>
                  <a:cubicBezTo>
                    <a:pt x="1143" y="290"/>
                    <a:pt x="1147" y="291"/>
                    <a:pt x="1154" y="287"/>
                  </a:cubicBezTo>
                  <a:close/>
                  <a:moveTo>
                    <a:pt x="1179" y="281"/>
                  </a:moveTo>
                  <a:cubicBezTo>
                    <a:pt x="1180" y="280"/>
                    <a:pt x="1180" y="280"/>
                    <a:pt x="1180" y="280"/>
                  </a:cubicBezTo>
                  <a:cubicBezTo>
                    <a:pt x="1170" y="278"/>
                    <a:pt x="1161" y="276"/>
                    <a:pt x="1151" y="274"/>
                  </a:cubicBezTo>
                  <a:cubicBezTo>
                    <a:pt x="1157" y="287"/>
                    <a:pt x="1157" y="287"/>
                    <a:pt x="1170" y="284"/>
                  </a:cubicBezTo>
                  <a:cubicBezTo>
                    <a:pt x="1173" y="283"/>
                    <a:pt x="1176" y="282"/>
                    <a:pt x="1179" y="281"/>
                  </a:cubicBezTo>
                  <a:close/>
                  <a:moveTo>
                    <a:pt x="1239" y="411"/>
                  </a:moveTo>
                  <a:cubicBezTo>
                    <a:pt x="1240" y="411"/>
                    <a:pt x="1240" y="410"/>
                    <a:pt x="1241" y="410"/>
                  </a:cubicBezTo>
                  <a:cubicBezTo>
                    <a:pt x="1237" y="404"/>
                    <a:pt x="1233" y="399"/>
                    <a:pt x="1229" y="393"/>
                  </a:cubicBezTo>
                  <a:cubicBezTo>
                    <a:pt x="1228" y="394"/>
                    <a:pt x="1227" y="394"/>
                    <a:pt x="1227" y="395"/>
                  </a:cubicBezTo>
                  <a:cubicBezTo>
                    <a:pt x="1231" y="400"/>
                    <a:pt x="1235" y="406"/>
                    <a:pt x="1239" y="4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26" name="Freeform 84068">
              <a:extLst>
                <a:ext uri="{FF2B5EF4-FFF2-40B4-BE49-F238E27FC236}">
                  <a16:creationId xmlns:a16="http://schemas.microsoft.com/office/drawing/2014/main" id="{5F6A5F30-0172-436D-A907-269373EA851C}"/>
                </a:ext>
              </a:extLst>
            </p:cNvPr>
            <p:cNvSpPr>
              <a:spLocks noEditPoints="1"/>
            </p:cNvSpPr>
            <p:nvPr/>
          </p:nvSpPr>
          <p:spPr bwMode="auto">
            <a:xfrm>
              <a:off x="5730876" y="4037014"/>
              <a:ext cx="782638" cy="276225"/>
            </a:xfrm>
            <a:custGeom>
              <a:avLst/>
              <a:gdLst>
                <a:gd name="T0" fmla="*/ 125 w 1639"/>
                <a:gd name="T1" fmla="*/ 99 h 577"/>
                <a:gd name="T2" fmla="*/ 392 w 1639"/>
                <a:gd name="T3" fmla="*/ 148 h 577"/>
                <a:gd name="T4" fmla="*/ 688 w 1639"/>
                <a:gd name="T5" fmla="*/ 467 h 577"/>
                <a:gd name="T6" fmla="*/ 1638 w 1639"/>
                <a:gd name="T7" fmla="*/ 557 h 577"/>
                <a:gd name="T8" fmla="*/ 447 w 1639"/>
                <a:gd name="T9" fmla="*/ 27 h 577"/>
                <a:gd name="T10" fmla="*/ 52 w 1639"/>
                <a:gd name="T11" fmla="*/ 125 h 577"/>
                <a:gd name="T12" fmla="*/ 285 w 1639"/>
                <a:gd name="T13" fmla="*/ 301 h 577"/>
                <a:gd name="T14" fmla="*/ 269 w 1639"/>
                <a:gd name="T15" fmla="*/ 280 h 577"/>
                <a:gd name="T16" fmla="*/ 688 w 1639"/>
                <a:gd name="T17" fmla="*/ 378 h 577"/>
                <a:gd name="T18" fmla="*/ 658 w 1639"/>
                <a:gd name="T19" fmla="*/ 305 h 577"/>
                <a:gd name="T20" fmla="*/ 585 w 1639"/>
                <a:gd name="T21" fmla="*/ 310 h 577"/>
                <a:gd name="T22" fmla="*/ 660 w 1639"/>
                <a:gd name="T23" fmla="*/ 306 h 577"/>
                <a:gd name="T24" fmla="*/ 158 w 1639"/>
                <a:gd name="T25" fmla="*/ 474 h 577"/>
                <a:gd name="T26" fmla="*/ 973 w 1639"/>
                <a:gd name="T27" fmla="*/ 435 h 577"/>
                <a:gd name="T28" fmla="*/ 1352 w 1639"/>
                <a:gd name="T29" fmla="*/ 314 h 577"/>
                <a:gd name="T30" fmla="*/ 1620 w 1639"/>
                <a:gd name="T31" fmla="*/ 549 h 577"/>
                <a:gd name="T32" fmla="*/ 595 w 1639"/>
                <a:gd name="T33" fmla="*/ 374 h 577"/>
                <a:gd name="T34" fmla="*/ 910 w 1639"/>
                <a:gd name="T35" fmla="*/ 271 h 577"/>
                <a:gd name="T36" fmla="*/ 384 w 1639"/>
                <a:gd name="T37" fmla="*/ 505 h 577"/>
                <a:gd name="T38" fmla="*/ 465 w 1639"/>
                <a:gd name="T39" fmla="*/ 264 h 577"/>
                <a:gd name="T40" fmla="*/ 246 w 1639"/>
                <a:gd name="T41" fmla="*/ 320 h 577"/>
                <a:gd name="T42" fmla="*/ 287 w 1639"/>
                <a:gd name="T43" fmla="*/ 389 h 577"/>
                <a:gd name="T44" fmla="*/ 734 w 1639"/>
                <a:gd name="T45" fmla="*/ 331 h 577"/>
                <a:gd name="T46" fmla="*/ 1352 w 1639"/>
                <a:gd name="T47" fmla="*/ 479 h 577"/>
                <a:gd name="T48" fmla="*/ 1375 w 1639"/>
                <a:gd name="T49" fmla="*/ 516 h 577"/>
                <a:gd name="T50" fmla="*/ 793 w 1639"/>
                <a:gd name="T51" fmla="*/ 232 h 577"/>
                <a:gd name="T52" fmla="*/ 452 w 1639"/>
                <a:gd name="T53" fmla="*/ 216 h 577"/>
                <a:gd name="T54" fmla="*/ 847 w 1639"/>
                <a:gd name="T55" fmla="*/ 471 h 577"/>
                <a:gd name="T56" fmla="*/ 460 w 1639"/>
                <a:gd name="T57" fmla="*/ 260 h 577"/>
                <a:gd name="T58" fmla="*/ 1377 w 1639"/>
                <a:gd name="T59" fmla="*/ 339 h 577"/>
                <a:gd name="T60" fmla="*/ 783 w 1639"/>
                <a:gd name="T61" fmla="*/ 251 h 577"/>
                <a:gd name="T62" fmla="*/ 690 w 1639"/>
                <a:gd name="T63" fmla="*/ 423 h 577"/>
                <a:gd name="T64" fmla="*/ 1277 w 1639"/>
                <a:gd name="T65" fmla="*/ 244 h 577"/>
                <a:gd name="T66" fmla="*/ 1276 w 1639"/>
                <a:gd name="T67" fmla="*/ 243 h 577"/>
                <a:gd name="T68" fmla="*/ 1327 w 1639"/>
                <a:gd name="T69" fmla="*/ 287 h 577"/>
                <a:gd name="T70" fmla="*/ 944 w 1639"/>
                <a:gd name="T71" fmla="*/ 367 h 577"/>
                <a:gd name="T72" fmla="*/ 926 w 1639"/>
                <a:gd name="T73" fmla="*/ 100 h 577"/>
                <a:gd name="T74" fmla="*/ 29 w 1639"/>
                <a:gd name="T75" fmla="*/ 452 h 577"/>
                <a:gd name="T76" fmla="*/ 84 w 1639"/>
                <a:gd name="T77" fmla="*/ 438 h 577"/>
                <a:gd name="T78" fmla="*/ 832 w 1639"/>
                <a:gd name="T79" fmla="*/ 382 h 577"/>
                <a:gd name="T80" fmla="*/ 832 w 1639"/>
                <a:gd name="T81" fmla="*/ 129 h 577"/>
                <a:gd name="T82" fmla="*/ 1016 w 1639"/>
                <a:gd name="T83" fmla="*/ 247 h 577"/>
                <a:gd name="T84" fmla="*/ 1183 w 1639"/>
                <a:gd name="T85" fmla="*/ 287 h 577"/>
                <a:gd name="T86" fmla="*/ 632 w 1639"/>
                <a:gd name="T87" fmla="*/ 92 h 577"/>
                <a:gd name="T88" fmla="*/ 459 w 1639"/>
                <a:gd name="T89" fmla="*/ 177 h 577"/>
                <a:gd name="T90" fmla="*/ 1381 w 1639"/>
                <a:gd name="T91" fmla="*/ 544 h 577"/>
                <a:gd name="T92" fmla="*/ 315 w 1639"/>
                <a:gd name="T93" fmla="*/ 214 h 577"/>
                <a:gd name="T94" fmla="*/ 1056 w 1639"/>
                <a:gd name="T95" fmla="*/ 349 h 577"/>
                <a:gd name="T96" fmla="*/ 531 w 1639"/>
                <a:gd name="T97" fmla="*/ 467 h 577"/>
                <a:gd name="T98" fmla="*/ 450 w 1639"/>
                <a:gd name="T99" fmla="*/ 186 h 577"/>
                <a:gd name="T100" fmla="*/ 505 w 1639"/>
                <a:gd name="T101" fmla="*/ 417 h 577"/>
                <a:gd name="T102" fmla="*/ 460 w 1639"/>
                <a:gd name="T103" fmla="*/ 466 h 577"/>
                <a:gd name="T104" fmla="*/ 538 w 1639"/>
                <a:gd name="T105" fmla="*/ 336 h 577"/>
                <a:gd name="T106" fmla="*/ 452 w 1639"/>
                <a:gd name="T107" fmla="*/ 152 h 577"/>
                <a:gd name="T108" fmla="*/ 1031 w 1639"/>
                <a:gd name="T109" fmla="*/ 148 h 577"/>
                <a:gd name="T110" fmla="*/ 750 w 1639"/>
                <a:gd name="T111" fmla="*/ 166 h 577"/>
                <a:gd name="T112" fmla="*/ 449 w 1639"/>
                <a:gd name="T113" fmla="*/ 394 h 577"/>
                <a:gd name="T114" fmla="*/ 955 w 1639"/>
                <a:gd name="T115" fmla="*/ 185 h 577"/>
                <a:gd name="T116" fmla="*/ 304 w 1639"/>
                <a:gd name="T117" fmla="*/ 157 h 577"/>
                <a:gd name="T118" fmla="*/ 1222 w 1639"/>
                <a:gd name="T119" fmla="*/ 389 h 577"/>
                <a:gd name="T120" fmla="*/ 572 w 1639"/>
                <a:gd name="T121" fmla="*/ 143 h 577"/>
                <a:gd name="T122" fmla="*/ 244 w 1639"/>
                <a:gd name="T123" fmla="*/ 291 h 577"/>
                <a:gd name="T124" fmla="*/ 1157 w 1639"/>
                <a:gd name="T125" fmla="*/ 284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9" h="577">
                  <a:moveTo>
                    <a:pt x="87" y="491"/>
                  </a:moveTo>
                  <a:cubicBezTo>
                    <a:pt x="86" y="489"/>
                    <a:pt x="86" y="489"/>
                    <a:pt x="86" y="489"/>
                  </a:cubicBezTo>
                  <a:cubicBezTo>
                    <a:pt x="84" y="492"/>
                    <a:pt x="82" y="495"/>
                    <a:pt x="80" y="497"/>
                  </a:cubicBezTo>
                  <a:cubicBezTo>
                    <a:pt x="75" y="501"/>
                    <a:pt x="68" y="504"/>
                    <a:pt x="62" y="504"/>
                  </a:cubicBezTo>
                  <a:cubicBezTo>
                    <a:pt x="55" y="504"/>
                    <a:pt x="50" y="502"/>
                    <a:pt x="45" y="497"/>
                  </a:cubicBezTo>
                  <a:cubicBezTo>
                    <a:pt x="33" y="486"/>
                    <a:pt x="21" y="475"/>
                    <a:pt x="11" y="463"/>
                  </a:cubicBezTo>
                  <a:cubicBezTo>
                    <a:pt x="6" y="458"/>
                    <a:pt x="4" y="452"/>
                    <a:pt x="4" y="446"/>
                  </a:cubicBezTo>
                  <a:cubicBezTo>
                    <a:pt x="4" y="439"/>
                    <a:pt x="7" y="432"/>
                    <a:pt x="13" y="426"/>
                  </a:cubicBezTo>
                  <a:cubicBezTo>
                    <a:pt x="50" y="389"/>
                    <a:pt x="87" y="352"/>
                    <a:pt x="125" y="314"/>
                  </a:cubicBezTo>
                  <a:cubicBezTo>
                    <a:pt x="136" y="303"/>
                    <a:pt x="148" y="291"/>
                    <a:pt x="160" y="279"/>
                  </a:cubicBezTo>
                  <a:cubicBezTo>
                    <a:pt x="166" y="273"/>
                    <a:pt x="173" y="269"/>
                    <a:pt x="182" y="269"/>
                  </a:cubicBezTo>
                  <a:cubicBezTo>
                    <a:pt x="182" y="269"/>
                    <a:pt x="182" y="269"/>
                    <a:pt x="182" y="269"/>
                  </a:cubicBezTo>
                  <a:cubicBezTo>
                    <a:pt x="182" y="269"/>
                    <a:pt x="182" y="269"/>
                    <a:pt x="182" y="269"/>
                  </a:cubicBezTo>
                  <a:cubicBezTo>
                    <a:pt x="182" y="269"/>
                    <a:pt x="182" y="269"/>
                    <a:pt x="182" y="269"/>
                  </a:cubicBezTo>
                  <a:cubicBezTo>
                    <a:pt x="184" y="269"/>
                    <a:pt x="185" y="269"/>
                    <a:pt x="186" y="269"/>
                  </a:cubicBezTo>
                  <a:cubicBezTo>
                    <a:pt x="188" y="268"/>
                    <a:pt x="189" y="267"/>
                    <a:pt x="190" y="265"/>
                  </a:cubicBezTo>
                  <a:cubicBezTo>
                    <a:pt x="191" y="264"/>
                    <a:pt x="191" y="262"/>
                    <a:pt x="191" y="260"/>
                  </a:cubicBezTo>
                  <a:cubicBezTo>
                    <a:pt x="192" y="255"/>
                    <a:pt x="194" y="249"/>
                    <a:pt x="195" y="242"/>
                  </a:cubicBezTo>
                  <a:cubicBezTo>
                    <a:pt x="193" y="241"/>
                    <a:pt x="193" y="241"/>
                    <a:pt x="193" y="241"/>
                  </a:cubicBezTo>
                  <a:cubicBezTo>
                    <a:pt x="192" y="242"/>
                    <a:pt x="192" y="242"/>
                    <a:pt x="192" y="242"/>
                  </a:cubicBezTo>
                  <a:cubicBezTo>
                    <a:pt x="201" y="252"/>
                    <a:pt x="208" y="260"/>
                    <a:pt x="215" y="267"/>
                  </a:cubicBezTo>
                  <a:cubicBezTo>
                    <a:pt x="216" y="268"/>
                    <a:pt x="216" y="268"/>
                    <a:pt x="216" y="268"/>
                  </a:cubicBezTo>
                  <a:cubicBezTo>
                    <a:pt x="217" y="267"/>
                    <a:pt x="217" y="267"/>
                    <a:pt x="217" y="267"/>
                  </a:cubicBezTo>
                  <a:cubicBezTo>
                    <a:pt x="225" y="260"/>
                    <a:pt x="232" y="253"/>
                    <a:pt x="240" y="246"/>
                  </a:cubicBezTo>
                  <a:cubicBezTo>
                    <a:pt x="242" y="245"/>
                    <a:pt x="242" y="245"/>
                    <a:pt x="242" y="245"/>
                  </a:cubicBezTo>
                  <a:cubicBezTo>
                    <a:pt x="240" y="244"/>
                    <a:pt x="240" y="244"/>
                    <a:pt x="240" y="244"/>
                  </a:cubicBezTo>
                  <a:cubicBezTo>
                    <a:pt x="226" y="229"/>
                    <a:pt x="212" y="216"/>
                    <a:pt x="198" y="202"/>
                  </a:cubicBezTo>
                  <a:cubicBezTo>
                    <a:pt x="182" y="186"/>
                    <a:pt x="165" y="170"/>
                    <a:pt x="149" y="154"/>
                  </a:cubicBezTo>
                  <a:cubicBezTo>
                    <a:pt x="148" y="152"/>
                    <a:pt x="147" y="152"/>
                    <a:pt x="146" y="151"/>
                  </a:cubicBezTo>
                  <a:cubicBezTo>
                    <a:pt x="145" y="150"/>
                    <a:pt x="144" y="150"/>
                    <a:pt x="142" y="150"/>
                  </a:cubicBezTo>
                  <a:cubicBezTo>
                    <a:pt x="141" y="150"/>
                    <a:pt x="140" y="150"/>
                    <a:pt x="138" y="151"/>
                  </a:cubicBezTo>
                  <a:cubicBezTo>
                    <a:pt x="131" y="153"/>
                    <a:pt x="123" y="154"/>
                    <a:pt x="115" y="154"/>
                  </a:cubicBezTo>
                  <a:cubicBezTo>
                    <a:pt x="107" y="154"/>
                    <a:pt x="98" y="153"/>
                    <a:pt x="89" y="149"/>
                  </a:cubicBezTo>
                  <a:cubicBezTo>
                    <a:pt x="75" y="143"/>
                    <a:pt x="63" y="134"/>
                    <a:pt x="55" y="122"/>
                  </a:cubicBezTo>
                  <a:cubicBezTo>
                    <a:pt x="46" y="111"/>
                    <a:pt x="41" y="97"/>
                    <a:pt x="41" y="80"/>
                  </a:cubicBezTo>
                  <a:cubicBezTo>
                    <a:pt x="41" y="77"/>
                    <a:pt x="42" y="73"/>
                    <a:pt x="42" y="70"/>
                  </a:cubicBezTo>
                  <a:cubicBezTo>
                    <a:pt x="42" y="66"/>
                    <a:pt x="43" y="63"/>
                    <a:pt x="44" y="57"/>
                  </a:cubicBezTo>
                  <a:cubicBezTo>
                    <a:pt x="42" y="57"/>
                    <a:pt x="42" y="57"/>
                    <a:pt x="42" y="57"/>
                  </a:cubicBezTo>
                  <a:cubicBezTo>
                    <a:pt x="40" y="58"/>
                    <a:pt x="40" y="58"/>
                    <a:pt x="40" y="58"/>
                  </a:cubicBezTo>
                  <a:cubicBezTo>
                    <a:pt x="52" y="70"/>
                    <a:pt x="63" y="81"/>
                    <a:pt x="73" y="92"/>
                  </a:cubicBezTo>
                  <a:cubicBezTo>
                    <a:pt x="76" y="95"/>
                    <a:pt x="78" y="97"/>
                    <a:pt x="80" y="99"/>
                  </a:cubicBezTo>
                  <a:cubicBezTo>
                    <a:pt x="82" y="101"/>
                    <a:pt x="84" y="103"/>
                    <a:pt x="86" y="104"/>
                  </a:cubicBezTo>
                  <a:cubicBezTo>
                    <a:pt x="88" y="105"/>
                    <a:pt x="90" y="106"/>
                    <a:pt x="92" y="106"/>
                  </a:cubicBezTo>
                  <a:cubicBezTo>
                    <a:pt x="94" y="106"/>
                    <a:pt x="96" y="105"/>
                    <a:pt x="97" y="105"/>
                  </a:cubicBezTo>
                  <a:cubicBezTo>
                    <a:pt x="97" y="103"/>
                    <a:pt x="97" y="103"/>
                    <a:pt x="97" y="103"/>
                  </a:cubicBezTo>
                  <a:cubicBezTo>
                    <a:pt x="97" y="105"/>
                    <a:pt x="97" y="105"/>
                    <a:pt x="97" y="105"/>
                  </a:cubicBezTo>
                  <a:cubicBezTo>
                    <a:pt x="97" y="105"/>
                    <a:pt x="97" y="105"/>
                    <a:pt x="97" y="105"/>
                  </a:cubicBezTo>
                  <a:cubicBezTo>
                    <a:pt x="97" y="103"/>
                    <a:pt x="97" y="103"/>
                    <a:pt x="97" y="103"/>
                  </a:cubicBezTo>
                  <a:cubicBezTo>
                    <a:pt x="97" y="105"/>
                    <a:pt x="97" y="105"/>
                    <a:pt x="97" y="105"/>
                  </a:cubicBezTo>
                  <a:cubicBezTo>
                    <a:pt x="100" y="106"/>
                    <a:pt x="103" y="106"/>
                    <a:pt x="106" y="106"/>
                  </a:cubicBezTo>
                  <a:cubicBezTo>
                    <a:pt x="113" y="106"/>
                    <a:pt x="119" y="103"/>
                    <a:pt x="125" y="99"/>
                  </a:cubicBezTo>
                  <a:cubicBezTo>
                    <a:pt x="130" y="95"/>
                    <a:pt x="135" y="90"/>
                    <a:pt x="139" y="86"/>
                  </a:cubicBezTo>
                  <a:cubicBezTo>
                    <a:pt x="141" y="84"/>
                    <a:pt x="142" y="81"/>
                    <a:pt x="142" y="79"/>
                  </a:cubicBezTo>
                  <a:cubicBezTo>
                    <a:pt x="142" y="74"/>
                    <a:pt x="142" y="69"/>
                    <a:pt x="142" y="64"/>
                  </a:cubicBezTo>
                  <a:cubicBezTo>
                    <a:pt x="142" y="61"/>
                    <a:pt x="142" y="57"/>
                    <a:pt x="142" y="53"/>
                  </a:cubicBezTo>
                  <a:cubicBezTo>
                    <a:pt x="142" y="51"/>
                    <a:pt x="141" y="50"/>
                    <a:pt x="141" y="48"/>
                  </a:cubicBezTo>
                  <a:cubicBezTo>
                    <a:pt x="140" y="47"/>
                    <a:pt x="139" y="46"/>
                    <a:pt x="138" y="45"/>
                  </a:cubicBezTo>
                  <a:cubicBezTo>
                    <a:pt x="124" y="31"/>
                    <a:pt x="111" y="18"/>
                    <a:pt x="97" y="4"/>
                  </a:cubicBezTo>
                  <a:cubicBezTo>
                    <a:pt x="95" y="5"/>
                    <a:pt x="95" y="5"/>
                    <a:pt x="95" y="5"/>
                  </a:cubicBezTo>
                  <a:cubicBezTo>
                    <a:pt x="96" y="7"/>
                    <a:pt x="96" y="7"/>
                    <a:pt x="96" y="7"/>
                  </a:cubicBezTo>
                  <a:cubicBezTo>
                    <a:pt x="103" y="5"/>
                    <a:pt x="110" y="4"/>
                    <a:pt x="117" y="4"/>
                  </a:cubicBezTo>
                  <a:cubicBezTo>
                    <a:pt x="124" y="4"/>
                    <a:pt x="131" y="5"/>
                    <a:pt x="138" y="7"/>
                  </a:cubicBezTo>
                  <a:cubicBezTo>
                    <a:pt x="170" y="17"/>
                    <a:pt x="191" y="46"/>
                    <a:pt x="191" y="79"/>
                  </a:cubicBezTo>
                  <a:cubicBezTo>
                    <a:pt x="191" y="86"/>
                    <a:pt x="190" y="93"/>
                    <a:pt x="188" y="101"/>
                  </a:cubicBezTo>
                  <a:cubicBezTo>
                    <a:pt x="188" y="102"/>
                    <a:pt x="187" y="103"/>
                    <a:pt x="187" y="105"/>
                  </a:cubicBezTo>
                  <a:cubicBezTo>
                    <a:pt x="187" y="106"/>
                    <a:pt x="188" y="108"/>
                    <a:pt x="188" y="109"/>
                  </a:cubicBezTo>
                  <a:cubicBezTo>
                    <a:pt x="189" y="110"/>
                    <a:pt x="190" y="111"/>
                    <a:pt x="191" y="113"/>
                  </a:cubicBezTo>
                  <a:cubicBezTo>
                    <a:pt x="216" y="137"/>
                    <a:pt x="241" y="162"/>
                    <a:pt x="265" y="187"/>
                  </a:cubicBezTo>
                  <a:cubicBezTo>
                    <a:pt x="267" y="188"/>
                    <a:pt x="268" y="189"/>
                    <a:pt x="270" y="191"/>
                  </a:cubicBezTo>
                  <a:cubicBezTo>
                    <a:pt x="272" y="193"/>
                    <a:pt x="272" y="193"/>
                    <a:pt x="272" y="193"/>
                  </a:cubicBezTo>
                  <a:cubicBezTo>
                    <a:pt x="273" y="191"/>
                    <a:pt x="273" y="191"/>
                    <a:pt x="273" y="191"/>
                  </a:cubicBezTo>
                  <a:cubicBezTo>
                    <a:pt x="281" y="178"/>
                    <a:pt x="289" y="165"/>
                    <a:pt x="296" y="152"/>
                  </a:cubicBezTo>
                  <a:cubicBezTo>
                    <a:pt x="297" y="150"/>
                    <a:pt x="299" y="148"/>
                    <a:pt x="300" y="148"/>
                  </a:cubicBezTo>
                  <a:cubicBezTo>
                    <a:pt x="301" y="147"/>
                    <a:pt x="303" y="146"/>
                    <a:pt x="305" y="146"/>
                  </a:cubicBezTo>
                  <a:cubicBezTo>
                    <a:pt x="306" y="146"/>
                    <a:pt x="306" y="146"/>
                    <a:pt x="306" y="146"/>
                  </a:cubicBezTo>
                  <a:cubicBezTo>
                    <a:pt x="311" y="147"/>
                    <a:pt x="316" y="147"/>
                    <a:pt x="321" y="147"/>
                  </a:cubicBezTo>
                  <a:cubicBezTo>
                    <a:pt x="326" y="147"/>
                    <a:pt x="331" y="147"/>
                    <a:pt x="335" y="147"/>
                  </a:cubicBezTo>
                  <a:cubicBezTo>
                    <a:pt x="338" y="146"/>
                    <a:pt x="342" y="145"/>
                    <a:pt x="344" y="143"/>
                  </a:cubicBezTo>
                  <a:cubicBezTo>
                    <a:pt x="360" y="128"/>
                    <a:pt x="375" y="113"/>
                    <a:pt x="390" y="98"/>
                  </a:cubicBezTo>
                  <a:cubicBezTo>
                    <a:pt x="391" y="97"/>
                    <a:pt x="391" y="96"/>
                    <a:pt x="392" y="95"/>
                  </a:cubicBezTo>
                  <a:cubicBezTo>
                    <a:pt x="393" y="94"/>
                    <a:pt x="393" y="93"/>
                    <a:pt x="393" y="92"/>
                  </a:cubicBezTo>
                  <a:cubicBezTo>
                    <a:pt x="393" y="90"/>
                    <a:pt x="393" y="89"/>
                    <a:pt x="392" y="88"/>
                  </a:cubicBezTo>
                  <a:cubicBezTo>
                    <a:pt x="391" y="86"/>
                    <a:pt x="391" y="84"/>
                    <a:pt x="391" y="82"/>
                  </a:cubicBezTo>
                  <a:cubicBezTo>
                    <a:pt x="391" y="78"/>
                    <a:pt x="392" y="75"/>
                    <a:pt x="395" y="72"/>
                  </a:cubicBezTo>
                  <a:cubicBezTo>
                    <a:pt x="399" y="67"/>
                    <a:pt x="404" y="63"/>
                    <a:pt x="409" y="60"/>
                  </a:cubicBezTo>
                  <a:cubicBezTo>
                    <a:pt x="422" y="50"/>
                    <a:pt x="436" y="40"/>
                    <a:pt x="450" y="30"/>
                  </a:cubicBezTo>
                  <a:cubicBezTo>
                    <a:pt x="454" y="27"/>
                    <a:pt x="459" y="23"/>
                    <a:pt x="463" y="20"/>
                  </a:cubicBezTo>
                  <a:cubicBezTo>
                    <a:pt x="462" y="18"/>
                    <a:pt x="462" y="18"/>
                    <a:pt x="462" y="18"/>
                  </a:cubicBezTo>
                  <a:cubicBezTo>
                    <a:pt x="460" y="20"/>
                    <a:pt x="460" y="20"/>
                    <a:pt x="460" y="20"/>
                  </a:cubicBezTo>
                  <a:cubicBezTo>
                    <a:pt x="469" y="29"/>
                    <a:pt x="479" y="38"/>
                    <a:pt x="488" y="47"/>
                  </a:cubicBezTo>
                  <a:cubicBezTo>
                    <a:pt x="489" y="46"/>
                    <a:pt x="489" y="46"/>
                    <a:pt x="489" y="46"/>
                  </a:cubicBezTo>
                  <a:cubicBezTo>
                    <a:pt x="488" y="45"/>
                    <a:pt x="488" y="45"/>
                    <a:pt x="488" y="45"/>
                  </a:cubicBezTo>
                  <a:cubicBezTo>
                    <a:pt x="472" y="66"/>
                    <a:pt x="457" y="87"/>
                    <a:pt x="441" y="108"/>
                  </a:cubicBezTo>
                  <a:cubicBezTo>
                    <a:pt x="438" y="111"/>
                    <a:pt x="436" y="114"/>
                    <a:pt x="434" y="115"/>
                  </a:cubicBezTo>
                  <a:cubicBezTo>
                    <a:pt x="431" y="117"/>
                    <a:pt x="429" y="117"/>
                    <a:pt x="427" y="117"/>
                  </a:cubicBezTo>
                  <a:cubicBezTo>
                    <a:pt x="424" y="117"/>
                    <a:pt x="421" y="116"/>
                    <a:pt x="417" y="115"/>
                  </a:cubicBezTo>
                  <a:cubicBezTo>
                    <a:pt x="415" y="114"/>
                    <a:pt x="415" y="114"/>
                    <a:pt x="415" y="114"/>
                  </a:cubicBezTo>
                  <a:cubicBezTo>
                    <a:pt x="414" y="115"/>
                    <a:pt x="414" y="115"/>
                    <a:pt x="414" y="115"/>
                  </a:cubicBezTo>
                  <a:cubicBezTo>
                    <a:pt x="405" y="124"/>
                    <a:pt x="396" y="134"/>
                    <a:pt x="386" y="144"/>
                  </a:cubicBezTo>
                  <a:cubicBezTo>
                    <a:pt x="383" y="146"/>
                    <a:pt x="383" y="146"/>
                    <a:pt x="383" y="146"/>
                  </a:cubicBezTo>
                  <a:cubicBezTo>
                    <a:pt x="387" y="147"/>
                    <a:pt x="387" y="147"/>
                    <a:pt x="387" y="147"/>
                  </a:cubicBezTo>
                  <a:cubicBezTo>
                    <a:pt x="389" y="147"/>
                    <a:pt x="390" y="147"/>
                    <a:pt x="392" y="148"/>
                  </a:cubicBezTo>
                  <a:cubicBezTo>
                    <a:pt x="393" y="148"/>
                    <a:pt x="394" y="148"/>
                    <a:pt x="395" y="148"/>
                  </a:cubicBezTo>
                  <a:cubicBezTo>
                    <a:pt x="399" y="148"/>
                    <a:pt x="402" y="147"/>
                    <a:pt x="406" y="147"/>
                  </a:cubicBezTo>
                  <a:cubicBezTo>
                    <a:pt x="409" y="147"/>
                    <a:pt x="413" y="148"/>
                    <a:pt x="417" y="148"/>
                  </a:cubicBezTo>
                  <a:cubicBezTo>
                    <a:pt x="421" y="148"/>
                    <a:pt x="425" y="148"/>
                    <a:pt x="429" y="148"/>
                  </a:cubicBezTo>
                  <a:cubicBezTo>
                    <a:pt x="450" y="148"/>
                    <a:pt x="470" y="143"/>
                    <a:pt x="491" y="136"/>
                  </a:cubicBezTo>
                  <a:cubicBezTo>
                    <a:pt x="537" y="118"/>
                    <a:pt x="584" y="102"/>
                    <a:pt x="631" y="85"/>
                  </a:cubicBezTo>
                  <a:cubicBezTo>
                    <a:pt x="633" y="85"/>
                    <a:pt x="634" y="84"/>
                    <a:pt x="635" y="84"/>
                  </a:cubicBezTo>
                  <a:cubicBezTo>
                    <a:pt x="637" y="84"/>
                    <a:pt x="639" y="85"/>
                    <a:pt x="641" y="87"/>
                  </a:cubicBezTo>
                  <a:cubicBezTo>
                    <a:pt x="681" y="113"/>
                    <a:pt x="720" y="140"/>
                    <a:pt x="759" y="167"/>
                  </a:cubicBezTo>
                  <a:cubicBezTo>
                    <a:pt x="762" y="168"/>
                    <a:pt x="764" y="169"/>
                    <a:pt x="766" y="169"/>
                  </a:cubicBezTo>
                  <a:cubicBezTo>
                    <a:pt x="768" y="169"/>
                    <a:pt x="770" y="168"/>
                    <a:pt x="772" y="166"/>
                  </a:cubicBezTo>
                  <a:cubicBezTo>
                    <a:pt x="796" y="149"/>
                    <a:pt x="820" y="131"/>
                    <a:pt x="844" y="114"/>
                  </a:cubicBezTo>
                  <a:cubicBezTo>
                    <a:pt x="865" y="98"/>
                    <a:pt x="887" y="83"/>
                    <a:pt x="908" y="67"/>
                  </a:cubicBezTo>
                  <a:cubicBezTo>
                    <a:pt x="910" y="66"/>
                    <a:pt x="912" y="65"/>
                    <a:pt x="914" y="65"/>
                  </a:cubicBezTo>
                  <a:cubicBezTo>
                    <a:pt x="915" y="65"/>
                    <a:pt x="917" y="65"/>
                    <a:pt x="918" y="66"/>
                  </a:cubicBezTo>
                  <a:cubicBezTo>
                    <a:pt x="975" y="95"/>
                    <a:pt x="1032" y="123"/>
                    <a:pt x="1089" y="151"/>
                  </a:cubicBezTo>
                  <a:cubicBezTo>
                    <a:pt x="1093" y="152"/>
                    <a:pt x="1097" y="154"/>
                    <a:pt x="1100" y="154"/>
                  </a:cubicBezTo>
                  <a:cubicBezTo>
                    <a:pt x="1114" y="155"/>
                    <a:pt x="1129" y="156"/>
                    <a:pt x="1143" y="157"/>
                  </a:cubicBezTo>
                  <a:cubicBezTo>
                    <a:pt x="1150" y="157"/>
                    <a:pt x="1157" y="157"/>
                    <a:pt x="1164" y="158"/>
                  </a:cubicBezTo>
                  <a:cubicBezTo>
                    <a:pt x="1165" y="158"/>
                    <a:pt x="1166" y="159"/>
                    <a:pt x="1168" y="160"/>
                  </a:cubicBezTo>
                  <a:cubicBezTo>
                    <a:pt x="1169" y="160"/>
                    <a:pt x="1171" y="161"/>
                    <a:pt x="1172" y="161"/>
                  </a:cubicBezTo>
                  <a:cubicBezTo>
                    <a:pt x="1172" y="161"/>
                    <a:pt x="1172" y="161"/>
                    <a:pt x="1172" y="161"/>
                  </a:cubicBezTo>
                  <a:cubicBezTo>
                    <a:pt x="1173" y="161"/>
                    <a:pt x="1173" y="161"/>
                    <a:pt x="1173" y="161"/>
                  </a:cubicBezTo>
                  <a:cubicBezTo>
                    <a:pt x="1177" y="161"/>
                    <a:pt x="1180" y="160"/>
                    <a:pt x="1182" y="160"/>
                  </a:cubicBezTo>
                  <a:cubicBezTo>
                    <a:pt x="1182" y="160"/>
                    <a:pt x="1182" y="160"/>
                    <a:pt x="1182" y="160"/>
                  </a:cubicBezTo>
                  <a:cubicBezTo>
                    <a:pt x="1195" y="160"/>
                    <a:pt x="1207" y="161"/>
                    <a:pt x="1219" y="162"/>
                  </a:cubicBezTo>
                  <a:cubicBezTo>
                    <a:pt x="1222" y="162"/>
                    <a:pt x="1225" y="163"/>
                    <a:pt x="1228" y="163"/>
                  </a:cubicBezTo>
                  <a:cubicBezTo>
                    <a:pt x="1229" y="163"/>
                    <a:pt x="1230" y="163"/>
                    <a:pt x="1230" y="163"/>
                  </a:cubicBezTo>
                  <a:cubicBezTo>
                    <a:pt x="1231" y="163"/>
                    <a:pt x="1232" y="163"/>
                    <a:pt x="1233" y="163"/>
                  </a:cubicBezTo>
                  <a:cubicBezTo>
                    <a:pt x="1237" y="163"/>
                    <a:pt x="1241" y="164"/>
                    <a:pt x="1244" y="166"/>
                  </a:cubicBezTo>
                  <a:cubicBezTo>
                    <a:pt x="1248" y="168"/>
                    <a:pt x="1251" y="171"/>
                    <a:pt x="1254" y="174"/>
                  </a:cubicBezTo>
                  <a:cubicBezTo>
                    <a:pt x="1372" y="293"/>
                    <a:pt x="1491" y="411"/>
                    <a:pt x="1609" y="530"/>
                  </a:cubicBezTo>
                  <a:cubicBezTo>
                    <a:pt x="1617" y="537"/>
                    <a:pt x="1624" y="544"/>
                    <a:pt x="1631" y="552"/>
                  </a:cubicBezTo>
                  <a:cubicBezTo>
                    <a:pt x="1632" y="552"/>
                    <a:pt x="1632" y="553"/>
                    <a:pt x="1633" y="554"/>
                  </a:cubicBezTo>
                  <a:cubicBezTo>
                    <a:pt x="1633" y="556"/>
                    <a:pt x="1634" y="557"/>
                    <a:pt x="1634" y="558"/>
                  </a:cubicBezTo>
                  <a:cubicBezTo>
                    <a:pt x="1636" y="557"/>
                    <a:pt x="1636" y="557"/>
                    <a:pt x="1636" y="557"/>
                  </a:cubicBezTo>
                  <a:cubicBezTo>
                    <a:pt x="1635" y="556"/>
                    <a:pt x="1635" y="556"/>
                    <a:pt x="1635" y="556"/>
                  </a:cubicBezTo>
                  <a:cubicBezTo>
                    <a:pt x="1634" y="556"/>
                    <a:pt x="1633" y="557"/>
                    <a:pt x="1632" y="557"/>
                  </a:cubicBezTo>
                  <a:cubicBezTo>
                    <a:pt x="1631" y="558"/>
                    <a:pt x="1630" y="558"/>
                    <a:pt x="1629" y="558"/>
                  </a:cubicBezTo>
                  <a:cubicBezTo>
                    <a:pt x="1590" y="558"/>
                    <a:pt x="1550" y="558"/>
                    <a:pt x="1511" y="558"/>
                  </a:cubicBezTo>
                  <a:cubicBezTo>
                    <a:pt x="1474" y="558"/>
                    <a:pt x="1437" y="558"/>
                    <a:pt x="1401" y="558"/>
                  </a:cubicBezTo>
                  <a:cubicBezTo>
                    <a:pt x="1398" y="558"/>
                    <a:pt x="1394" y="557"/>
                    <a:pt x="1391" y="556"/>
                  </a:cubicBezTo>
                  <a:cubicBezTo>
                    <a:pt x="1299" y="517"/>
                    <a:pt x="1207" y="477"/>
                    <a:pt x="1115" y="438"/>
                  </a:cubicBezTo>
                  <a:cubicBezTo>
                    <a:pt x="1113" y="437"/>
                    <a:pt x="1111" y="436"/>
                    <a:pt x="1109" y="436"/>
                  </a:cubicBezTo>
                  <a:cubicBezTo>
                    <a:pt x="1106" y="436"/>
                    <a:pt x="1104" y="437"/>
                    <a:pt x="1101" y="439"/>
                  </a:cubicBezTo>
                  <a:cubicBezTo>
                    <a:pt x="1032" y="483"/>
                    <a:pt x="962" y="526"/>
                    <a:pt x="893" y="570"/>
                  </a:cubicBezTo>
                  <a:cubicBezTo>
                    <a:pt x="891" y="572"/>
                    <a:pt x="889" y="572"/>
                    <a:pt x="887" y="572"/>
                  </a:cubicBezTo>
                  <a:cubicBezTo>
                    <a:pt x="886" y="572"/>
                    <a:pt x="885" y="572"/>
                    <a:pt x="883" y="571"/>
                  </a:cubicBezTo>
                  <a:cubicBezTo>
                    <a:pt x="822" y="536"/>
                    <a:pt x="762" y="502"/>
                    <a:pt x="701" y="467"/>
                  </a:cubicBezTo>
                  <a:cubicBezTo>
                    <a:pt x="699" y="466"/>
                    <a:pt x="697" y="465"/>
                    <a:pt x="694" y="465"/>
                  </a:cubicBezTo>
                  <a:cubicBezTo>
                    <a:pt x="692" y="465"/>
                    <a:pt x="690" y="466"/>
                    <a:pt x="688" y="467"/>
                  </a:cubicBezTo>
                  <a:cubicBezTo>
                    <a:pt x="611" y="502"/>
                    <a:pt x="535" y="537"/>
                    <a:pt x="458" y="572"/>
                  </a:cubicBezTo>
                  <a:cubicBezTo>
                    <a:pt x="456" y="573"/>
                    <a:pt x="453" y="573"/>
                    <a:pt x="451" y="573"/>
                  </a:cubicBezTo>
                  <a:cubicBezTo>
                    <a:pt x="387" y="573"/>
                    <a:pt x="323" y="573"/>
                    <a:pt x="259" y="573"/>
                  </a:cubicBezTo>
                  <a:cubicBezTo>
                    <a:pt x="190" y="573"/>
                    <a:pt x="120" y="573"/>
                    <a:pt x="51" y="573"/>
                  </a:cubicBezTo>
                  <a:cubicBezTo>
                    <a:pt x="50" y="573"/>
                    <a:pt x="48" y="573"/>
                    <a:pt x="47" y="573"/>
                  </a:cubicBezTo>
                  <a:cubicBezTo>
                    <a:pt x="46" y="572"/>
                    <a:pt x="46" y="572"/>
                    <a:pt x="46" y="572"/>
                  </a:cubicBezTo>
                  <a:cubicBezTo>
                    <a:pt x="45" y="572"/>
                    <a:pt x="45" y="572"/>
                    <a:pt x="45" y="572"/>
                  </a:cubicBezTo>
                  <a:cubicBezTo>
                    <a:pt x="45" y="572"/>
                    <a:pt x="45" y="572"/>
                    <a:pt x="45" y="572"/>
                  </a:cubicBezTo>
                  <a:cubicBezTo>
                    <a:pt x="45" y="572"/>
                    <a:pt x="45" y="572"/>
                    <a:pt x="45" y="572"/>
                  </a:cubicBezTo>
                  <a:cubicBezTo>
                    <a:pt x="45" y="572"/>
                    <a:pt x="45" y="572"/>
                    <a:pt x="45" y="572"/>
                  </a:cubicBezTo>
                  <a:cubicBezTo>
                    <a:pt x="45" y="572"/>
                    <a:pt x="45" y="572"/>
                    <a:pt x="45" y="572"/>
                  </a:cubicBezTo>
                  <a:cubicBezTo>
                    <a:pt x="45" y="572"/>
                    <a:pt x="45" y="572"/>
                    <a:pt x="45" y="572"/>
                  </a:cubicBezTo>
                  <a:cubicBezTo>
                    <a:pt x="45" y="572"/>
                    <a:pt x="45" y="572"/>
                    <a:pt x="45" y="571"/>
                  </a:cubicBezTo>
                  <a:cubicBezTo>
                    <a:pt x="45" y="570"/>
                    <a:pt x="46" y="567"/>
                    <a:pt x="47" y="566"/>
                  </a:cubicBezTo>
                  <a:cubicBezTo>
                    <a:pt x="61" y="542"/>
                    <a:pt x="76" y="517"/>
                    <a:pt x="91" y="493"/>
                  </a:cubicBezTo>
                  <a:cubicBezTo>
                    <a:pt x="91" y="492"/>
                    <a:pt x="91" y="492"/>
                    <a:pt x="91" y="492"/>
                  </a:cubicBezTo>
                  <a:cubicBezTo>
                    <a:pt x="90" y="491"/>
                    <a:pt x="90" y="491"/>
                    <a:pt x="90" y="491"/>
                  </a:cubicBezTo>
                  <a:cubicBezTo>
                    <a:pt x="90" y="490"/>
                    <a:pt x="89" y="490"/>
                    <a:pt x="89" y="489"/>
                  </a:cubicBezTo>
                  <a:cubicBezTo>
                    <a:pt x="87" y="488"/>
                    <a:pt x="87" y="488"/>
                    <a:pt x="87" y="488"/>
                  </a:cubicBezTo>
                  <a:cubicBezTo>
                    <a:pt x="86" y="489"/>
                    <a:pt x="86" y="489"/>
                    <a:pt x="86" y="489"/>
                  </a:cubicBezTo>
                  <a:cubicBezTo>
                    <a:pt x="87" y="491"/>
                    <a:pt x="87" y="491"/>
                    <a:pt x="87" y="491"/>
                  </a:cubicBezTo>
                  <a:cubicBezTo>
                    <a:pt x="86" y="492"/>
                    <a:pt x="86" y="492"/>
                    <a:pt x="86" y="492"/>
                  </a:cubicBezTo>
                  <a:cubicBezTo>
                    <a:pt x="87" y="493"/>
                    <a:pt x="87" y="493"/>
                    <a:pt x="88" y="494"/>
                  </a:cubicBezTo>
                  <a:cubicBezTo>
                    <a:pt x="89" y="492"/>
                    <a:pt x="89" y="492"/>
                    <a:pt x="89" y="492"/>
                  </a:cubicBezTo>
                  <a:cubicBezTo>
                    <a:pt x="87" y="491"/>
                    <a:pt x="87" y="491"/>
                    <a:pt x="87" y="491"/>
                  </a:cubicBezTo>
                  <a:cubicBezTo>
                    <a:pt x="73" y="515"/>
                    <a:pt x="58" y="539"/>
                    <a:pt x="44" y="564"/>
                  </a:cubicBezTo>
                  <a:cubicBezTo>
                    <a:pt x="42" y="566"/>
                    <a:pt x="41" y="568"/>
                    <a:pt x="41" y="571"/>
                  </a:cubicBezTo>
                  <a:cubicBezTo>
                    <a:pt x="41" y="572"/>
                    <a:pt x="41" y="573"/>
                    <a:pt x="42" y="574"/>
                  </a:cubicBezTo>
                  <a:cubicBezTo>
                    <a:pt x="42" y="575"/>
                    <a:pt x="43" y="575"/>
                    <a:pt x="44" y="576"/>
                  </a:cubicBezTo>
                  <a:cubicBezTo>
                    <a:pt x="45" y="576"/>
                    <a:pt x="46" y="576"/>
                    <a:pt x="47" y="577"/>
                  </a:cubicBezTo>
                  <a:cubicBezTo>
                    <a:pt x="48" y="577"/>
                    <a:pt x="50" y="577"/>
                    <a:pt x="51" y="577"/>
                  </a:cubicBezTo>
                  <a:cubicBezTo>
                    <a:pt x="120" y="577"/>
                    <a:pt x="190" y="577"/>
                    <a:pt x="259" y="577"/>
                  </a:cubicBezTo>
                  <a:cubicBezTo>
                    <a:pt x="323" y="577"/>
                    <a:pt x="387" y="577"/>
                    <a:pt x="451" y="577"/>
                  </a:cubicBezTo>
                  <a:cubicBezTo>
                    <a:pt x="454" y="577"/>
                    <a:pt x="457" y="577"/>
                    <a:pt x="460" y="575"/>
                  </a:cubicBezTo>
                  <a:cubicBezTo>
                    <a:pt x="537" y="540"/>
                    <a:pt x="613" y="505"/>
                    <a:pt x="689" y="470"/>
                  </a:cubicBezTo>
                  <a:cubicBezTo>
                    <a:pt x="691" y="469"/>
                    <a:pt x="693" y="469"/>
                    <a:pt x="694" y="469"/>
                  </a:cubicBezTo>
                  <a:cubicBezTo>
                    <a:pt x="696" y="469"/>
                    <a:pt x="697" y="469"/>
                    <a:pt x="699" y="470"/>
                  </a:cubicBezTo>
                  <a:cubicBezTo>
                    <a:pt x="760" y="505"/>
                    <a:pt x="820" y="539"/>
                    <a:pt x="881" y="574"/>
                  </a:cubicBezTo>
                  <a:cubicBezTo>
                    <a:pt x="883" y="575"/>
                    <a:pt x="885" y="576"/>
                    <a:pt x="887" y="576"/>
                  </a:cubicBezTo>
                  <a:cubicBezTo>
                    <a:pt x="890" y="576"/>
                    <a:pt x="892" y="575"/>
                    <a:pt x="895" y="574"/>
                  </a:cubicBezTo>
                  <a:cubicBezTo>
                    <a:pt x="964" y="530"/>
                    <a:pt x="1034" y="486"/>
                    <a:pt x="1103" y="442"/>
                  </a:cubicBezTo>
                  <a:cubicBezTo>
                    <a:pt x="1106" y="441"/>
                    <a:pt x="1107" y="440"/>
                    <a:pt x="1109" y="440"/>
                  </a:cubicBezTo>
                  <a:cubicBezTo>
                    <a:pt x="1110" y="440"/>
                    <a:pt x="1112" y="441"/>
                    <a:pt x="1114" y="442"/>
                  </a:cubicBezTo>
                  <a:cubicBezTo>
                    <a:pt x="1206" y="481"/>
                    <a:pt x="1298" y="520"/>
                    <a:pt x="1389" y="559"/>
                  </a:cubicBezTo>
                  <a:cubicBezTo>
                    <a:pt x="1393" y="561"/>
                    <a:pt x="1397" y="562"/>
                    <a:pt x="1401" y="562"/>
                  </a:cubicBezTo>
                  <a:cubicBezTo>
                    <a:pt x="1437" y="562"/>
                    <a:pt x="1474" y="562"/>
                    <a:pt x="1511" y="562"/>
                  </a:cubicBezTo>
                  <a:cubicBezTo>
                    <a:pt x="1550" y="562"/>
                    <a:pt x="1590" y="562"/>
                    <a:pt x="1629" y="562"/>
                  </a:cubicBezTo>
                  <a:cubicBezTo>
                    <a:pt x="1631" y="562"/>
                    <a:pt x="1632" y="562"/>
                    <a:pt x="1633" y="561"/>
                  </a:cubicBezTo>
                  <a:cubicBezTo>
                    <a:pt x="1635" y="560"/>
                    <a:pt x="1636" y="560"/>
                    <a:pt x="1637" y="559"/>
                  </a:cubicBezTo>
                  <a:cubicBezTo>
                    <a:pt x="1639" y="559"/>
                    <a:pt x="1639" y="559"/>
                    <a:pt x="1639" y="559"/>
                  </a:cubicBezTo>
                  <a:cubicBezTo>
                    <a:pt x="1638" y="557"/>
                    <a:pt x="1638" y="557"/>
                    <a:pt x="1638" y="557"/>
                  </a:cubicBezTo>
                  <a:cubicBezTo>
                    <a:pt x="1637" y="556"/>
                    <a:pt x="1637" y="554"/>
                    <a:pt x="1637" y="553"/>
                  </a:cubicBezTo>
                  <a:cubicBezTo>
                    <a:pt x="1636" y="552"/>
                    <a:pt x="1635" y="550"/>
                    <a:pt x="1634" y="549"/>
                  </a:cubicBezTo>
                  <a:cubicBezTo>
                    <a:pt x="1627" y="541"/>
                    <a:pt x="1619" y="534"/>
                    <a:pt x="1612" y="527"/>
                  </a:cubicBezTo>
                  <a:cubicBezTo>
                    <a:pt x="1494" y="408"/>
                    <a:pt x="1375" y="290"/>
                    <a:pt x="1257" y="171"/>
                  </a:cubicBezTo>
                  <a:cubicBezTo>
                    <a:pt x="1254" y="168"/>
                    <a:pt x="1250" y="165"/>
                    <a:pt x="1246" y="162"/>
                  </a:cubicBezTo>
                  <a:cubicBezTo>
                    <a:pt x="1242" y="160"/>
                    <a:pt x="1238" y="159"/>
                    <a:pt x="1233" y="159"/>
                  </a:cubicBezTo>
                  <a:cubicBezTo>
                    <a:pt x="1232" y="159"/>
                    <a:pt x="1231" y="159"/>
                    <a:pt x="1230" y="159"/>
                  </a:cubicBezTo>
                  <a:cubicBezTo>
                    <a:pt x="1230" y="159"/>
                    <a:pt x="1229" y="159"/>
                    <a:pt x="1228" y="159"/>
                  </a:cubicBezTo>
                  <a:cubicBezTo>
                    <a:pt x="1226" y="159"/>
                    <a:pt x="1223" y="158"/>
                    <a:pt x="1220" y="158"/>
                  </a:cubicBezTo>
                  <a:cubicBezTo>
                    <a:pt x="1207" y="157"/>
                    <a:pt x="1195" y="156"/>
                    <a:pt x="1183" y="156"/>
                  </a:cubicBezTo>
                  <a:cubicBezTo>
                    <a:pt x="1182" y="156"/>
                    <a:pt x="1182" y="156"/>
                    <a:pt x="1182" y="156"/>
                  </a:cubicBezTo>
                  <a:cubicBezTo>
                    <a:pt x="1179" y="156"/>
                    <a:pt x="1176" y="157"/>
                    <a:pt x="1172" y="157"/>
                  </a:cubicBezTo>
                  <a:cubicBezTo>
                    <a:pt x="1172" y="159"/>
                    <a:pt x="1172" y="159"/>
                    <a:pt x="1172" y="159"/>
                  </a:cubicBezTo>
                  <a:cubicBezTo>
                    <a:pt x="1173" y="157"/>
                    <a:pt x="1173" y="157"/>
                    <a:pt x="1173" y="157"/>
                  </a:cubicBezTo>
                  <a:cubicBezTo>
                    <a:pt x="1172" y="157"/>
                    <a:pt x="1171" y="157"/>
                    <a:pt x="1169" y="156"/>
                  </a:cubicBezTo>
                  <a:cubicBezTo>
                    <a:pt x="1168" y="155"/>
                    <a:pt x="1166" y="155"/>
                    <a:pt x="1164" y="154"/>
                  </a:cubicBezTo>
                  <a:cubicBezTo>
                    <a:pt x="1157" y="153"/>
                    <a:pt x="1150" y="153"/>
                    <a:pt x="1143" y="153"/>
                  </a:cubicBezTo>
                  <a:cubicBezTo>
                    <a:pt x="1129" y="152"/>
                    <a:pt x="1115" y="151"/>
                    <a:pt x="1101" y="150"/>
                  </a:cubicBezTo>
                  <a:cubicBezTo>
                    <a:pt x="1097" y="150"/>
                    <a:pt x="1094" y="149"/>
                    <a:pt x="1091" y="147"/>
                  </a:cubicBezTo>
                  <a:cubicBezTo>
                    <a:pt x="1034" y="119"/>
                    <a:pt x="977" y="91"/>
                    <a:pt x="920" y="63"/>
                  </a:cubicBezTo>
                  <a:cubicBezTo>
                    <a:pt x="918" y="62"/>
                    <a:pt x="916" y="61"/>
                    <a:pt x="914" y="61"/>
                  </a:cubicBezTo>
                  <a:cubicBezTo>
                    <a:pt x="911" y="61"/>
                    <a:pt x="908" y="62"/>
                    <a:pt x="906" y="64"/>
                  </a:cubicBezTo>
                  <a:cubicBezTo>
                    <a:pt x="885" y="80"/>
                    <a:pt x="863" y="95"/>
                    <a:pt x="842" y="111"/>
                  </a:cubicBezTo>
                  <a:cubicBezTo>
                    <a:pt x="818" y="128"/>
                    <a:pt x="794" y="145"/>
                    <a:pt x="770" y="163"/>
                  </a:cubicBezTo>
                  <a:cubicBezTo>
                    <a:pt x="768" y="164"/>
                    <a:pt x="767" y="165"/>
                    <a:pt x="766" y="165"/>
                  </a:cubicBezTo>
                  <a:cubicBezTo>
                    <a:pt x="765" y="165"/>
                    <a:pt x="764" y="164"/>
                    <a:pt x="762" y="163"/>
                  </a:cubicBezTo>
                  <a:cubicBezTo>
                    <a:pt x="722" y="137"/>
                    <a:pt x="683" y="110"/>
                    <a:pt x="644" y="83"/>
                  </a:cubicBezTo>
                  <a:cubicBezTo>
                    <a:pt x="641" y="82"/>
                    <a:pt x="638" y="80"/>
                    <a:pt x="635" y="80"/>
                  </a:cubicBezTo>
                  <a:cubicBezTo>
                    <a:pt x="633" y="80"/>
                    <a:pt x="632" y="81"/>
                    <a:pt x="630" y="81"/>
                  </a:cubicBezTo>
                  <a:cubicBezTo>
                    <a:pt x="583" y="98"/>
                    <a:pt x="536" y="114"/>
                    <a:pt x="489" y="132"/>
                  </a:cubicBezTo>
                  <a:cubicBezTo>
                    <a:pt x="469" y="140"/>
                    <a:pt x="449" y="144"/>
                    <a:pt x="429" y="144"/>
                  </a:cubicBezTo>
                  <a:cubicBezTo>
                    <a:pt x="425" y="144"/>
                    <a:pt x="421" y="144"/>
                    <a:pt x="417" y="144"/>
                  </a:cubicBezTo>
                  <a:cubicBezTo>
                    <a:pt x="413" y="144"/>
                    <a:pt x="409" y="143"/>
                    <a:pt x="406" y="143"/>
                  </a:cubicBezTo>
                  <a:cubicBezTo>
                    <a:pt x="402" y="143"/>
                    <a:pt x="399" y="144"/>
                    <a:pt x="395" y="144"/>
                  </a:cubicBezTo>
                  <a:cubicBezTo>
                    <a:pt x="394" y="144"/>
                    <a:pt x="393" y="144"/>
                    <a:pt x="392" y="144"/>
                  </a:cubicBezTo>
                  <a:cubicBezTo>
                    <a:pt x="391" y="143"/>
                    <a:pt x="389" y="143"/>
                    <a:pt x="388" y="143"/>
                  </a:cubicBezTo>
                  <a:cubicBezTo>
                    <a:pt x="387" y="145"/>
                    <a:pt x="387" y="145"/>
                    <a:pt x="387" y="145"/>
                  </a:cubicBezTo>
                  <a:cubicBezTo>
                    <a:pt x="389" y="146"/>
                    <a:pt x="389" y="146"/>
                    <a:pt x="389" y="146"/>
                  </a:cubicBezTo>
                  <a:cubicBezTo>
                    <a:pt x="399" y="137"/>
                    <a:pt x="408" y="127"/>
                    <a:pt x="417" y="118"/>
                  </a:cubicBezTo>
                  <a:cubicBezTo>
                    <a:pt x="416" y="116"/>
                    <a:pt x="416" y="116"/>
                    <a:pt x="416" y="116"/>
                  </a:cubicBezTo>
                  <a:cubicBezTo>
                    <a:pt x="415" y="118"/>
                    <a:pt x="415" y="118"/>
                    <a:pt x="415" y="118"/>
                  </a:cubicBezTo>
                  <a:cubicBezTo>
                    <a:pt x="419" y="120"/>
                    <a:pt x="423" y="121"/>
                    <a:pt x="427" y="121"/>
                  </a:cubicBezTo>
                  <a:cubicBezTo>
                    <a:pt x="430" y="121"/>
                    <a:pt x="433" y="120"/>
                    <a:pt x="436" y="118"/>
                  </a:cubicBezTo>
                  <a:cubicBezTo>
                    <a:pt x="439" y="117"/>
                    <a:pt x="441" y="114"/>
                    <a:pt x="444" y="110"/>
                  </a:cubicBezTo>
                  <a:cubicBezTo>
                    <a:pt x="460" y="89"/>
                    <a:pt x="476" y="68"/>
                    <a:pt x="491" y="47"/>
                  </a:cubicBezTo>
                  <a:cubicBezTo>
                    <a:pt x="492" y="46"/>
                    <a:pt x="492" y="46"/>
                    <a:pt x="492" y="46"/>
                  </a:cubicBezTo>
                  <a:cubicBezTo>
                    <a:pt x="491" y="44"/>
                    <a:pt x="491" y="44"/>
                    <a:pt x="491" y="44"/>
                  </a:cubicBezTo>
                  <a:cubicBezTo>
                    <a:pt x="482" y="35"/>
                    <a:pt x="472" y="26"/>
                    <a:pt x="463" y="17"/>
                  </a:cubicBezTo>
                  <a:cubicBezTo>
                    <a:pt x="462" y="15"/>
                    <a:pt x="462" y="15"/>
                    <a:pt x="462" y="15"/>
                  </a:cubicBezTo>
                  <a:cubicBezTo>
                    <a:pt x="460" y="17"/>
                    <a:pt x="460" y="17"/>
                    <a:pt x="460" y="17"/>
                  </a:cubicBezTo>
                  <a:cubicBezTo>
                    <a:pt x="456" y="20"/>
                    <a:pt x="452" y="24"/>
                    <a:pt x="447" y="27"/>
                  </a:cubicBezTo>
                  <a:cubicBezTo>
                    <a:pt x="434" y="37"/>
                    <a:pt x="420" y="47"/>
                    <a:pt x="407" y="56"/>
                  </a:cubicBezTo>
                  <a:cubicBezTo>
                    <a:pt x="402" y="60"/>
                    <a:pt x="397" y="64"/>
                    <a:pt x="392" y="69"/>
                  </a:cubicBezTo>
                  <a:cubicBezTo>
                    <a:pt x="389" y="73"/>
                    <a:pt x="387" y="77"/>
                    <a:pt x="387" y="82"/>
                  </a:cubicBezTo>
                  <a:cubicBezTo>
                    <a:pt x="387" y="84"/>
                    <a:pt x="387" y="87"/>
                    <a:pt x="388" y="89"/>
                  </a:cubicBezTo>
                  <a:cubicBezTo>
                    <a:pt x="389" y="90"/>
                    <a:pt x="389" y="91"/>
                    <a:pt x="389" y="92"/>
                  </a:cubicBezTo>
                  <a:cubicBezTo>
                    <a:pt x="389" y="92"/>
                    <a:pt x="389" y="92"/>
                    <a:pt x="389" y="93"/>
                  </a:cubicBezTo>
                  <a:cubicBezTo>
                    <a:pt x="388" y="93"/>
                    <a:pt x="388" y="94"/>
                    <a:pt x="387" y="95"/>
                  </a:cubicBezTo>
                  <a:cubicBezTo>
                    <a:pt x="372" y="110"/>
                    <a:pt x="357" y="125"/>
                    <a:pt x="341" y="140"/>
                  </a:cubicBezTo>
                  <a:cubicBezTo>
                    <a:pt x="340" y="141"/>
                    <a:pt x="337" y="143"/>
                    <a:pt x="335" y="143"/>
                  </a:cubicBezTo>
                  <a:cubicBezTo>
                    <a:pt x="330" y="143"/>
                    <a:pt x="326" y="143"/>
                    <a:pt x="321" y="143"/>
                  </a:cubicBezTo>
                  <a:cubicBezTo>
                    <a:pt x="316" y="143"/>
                    <a:pt x="311" y="143"/>
                    <a:pt x="306" y="142"/>
                  </a:cubicBezTo>
                  <a:cubicBezTo>
                    <a:pt x="306" y="142"/>
                    <a:pt x="305" y="142"/>
                    <a:pt x="305" y="142"/>
                  </a:cubicBezTo>
                  <a:cubicBezTo>
                    <a:pt x="302" y="142"/>
                    <a:pt x="300" y="143"/>
                    <a:pt x="298" y="144"/>
                  </a:cubicBezTo>
                  <a:cubicBezTo>
                    <a:pt x="296" y="146"/>
                    <a:pt x="294" y="148"/>
                    <a:pt x="293" y="150"/>
                  </a:cubicBezTo>
                  <a:cubicBezTo>
                    <a:pt x="285" y="163"/>
                    <a:pt x="277" y="176"/>
                    <a:pt x="270" y="189"/>
                  </a:cubicBezTo>
                  <a:cubicBezTo>
                    <a:pt x="271" y="190"/>
                    <a:pt x="271" y="190"/>
                    <a:pt x="271" y="190"/>
                  </a:cubicBezTo>
                  <a:cubicBezTo>
                    <a:pt x="273" y="188"/>
                    <a:pt x="273" y="188"/>
                    <a:pt x="273" y="188"/>
                  </a:cubicBezTo>
                  <a:cubicBezTo>
                    <a:pt x="271" y="186"/>
                    <a:pt x="269" y="185"/>
                    <a:pt x="268" y="184"/>
                  </a:cubicBezTo>
                  <a:cubicBezTo>
                    <a:pt x="243" y="159"/>
                    <a:pt x="219" y="134"/>
                    <a:pt x="194" y="110"/>
                  </a:cubicBezTo>
                  <a:cubicBezTo>
                    <a:pt x="193" y="109"/>
                    <a:pt x="192" y="108"/>
                    <a:pt x="192" y="107"/>
                  </a:cubicBezTo>
                  <a:cubicBezTo>
                    <a:pt x="192" y="106"/>
                    <a:pt x="191" y="106"/>
                    <a:pt x="191" y="105"/>
                  </a:cubicBezTo>
                  <a:cubicBezTo>
                    <a:pt x="191" y="104"/>
                    <a:pt x="191" y="103"/>
                    <a:pt x="192" y="102"/>
                  </a:cubicBezTo>
                  <a:cubicBezTo>
                    <a:pt x="194" y="94"/>
                    <a:pt x="195" y="86"/>
                    <a:pt x="195" y="79"/>
                  </a:cubicBezTo>
                  <a:cubicBezTo>
                    <a:pt x="195" y="45"/>
                    <a:pt x="173" y="14"/>
                    <a:pt x="139" y="3"/>
                  </a:cubicBezTo>
                  <a:cubicBezTo>
                    <a:pt x="131" y="1"/>
                    <a:pt x="124" y="0"/>
                    <a:pt x="117" y="0"/>
                  </a:cubicBezTo>
                  <a:cubicBezTo>
                    <a:pt x="110" y="0"/>
                    <a:pt x="102" y="1"/>
                    <a:pt x="95" y="3"/>
                  </a:cubicBezTo>
                  <a:cubicBezTo>
                    <a:pt x="91" y="4"/>
                    <a:pt x="91" y="4"/>
                    <a:pt x="91" y="4"/>
                  </a:cubicBezTo>
                  <a:cubicBezTo>
                    <a:pt x="94" y="6"/>
                    <a:pt x="94" y="6"/>
                    <a:pt x="94" y="6"/>
                  </a:cubicBezTo>
                  <a:cubicBezTo>
                    <a:pt x="108" y="21"/>
                    <a:pt x="122" y="34"/>
                    <a:pt x="135" y="47"/>
                  </a:cubicBezTo>
                  <a:cubicBezTo>
                    <a:pt x="136" y="48"/>
                    <a:pt x="136" y="49"/>
                    <a:pt x="137" y="50"/>
                  </a:cubicBezTo>
                  <a:cubicBezTo>
                    <a:pt x="138" y="51"/>
                    <a:pt x="138" y="52"/>
                    <a:pt x="138" y="53"/>
                  </a:cubicBezTo>
                  <a:cubicBezTo>
                    <a:pt x="138" y="57"/>
                    <a:pt x="138" y="61"/>
                    <a:pt x="138" y="64"/>
                  </a:cubicBezTo>
                  <a:cubicBezTo>
                    <a:pt x="138" y="69"/>
                    <a:pt x="138" y="74"/>
                    <a:pt x="138" y="79"/>
                  </a:cubicBezTo>
                  <a:cubicBezTo>
                    <a:pt x="138" y="80"/>
                    <a:pt x="137" y="82"/>
                    <a:pt x="136" y="83"/>
                  </a:cubicBezTo>
                  <a:cubicBezTo>
                    <a:pt x="132" y="88"/>
                    <a:pt x="127" y="93"/>
                    <a:pt x="122" y="96"/>
                  </a:cubicBezTo>
                  <a:cubicBezTo>
                    <a:pt x="117" y="100"/>
                    <a:pt x="112" y="102"/>
                    <a:pt x="106" y="102"/>
                  </a:cubicBezTo>
                  <a:cubicBezTo>
                    <a:pt x="103" y="102"/>
                    <a:pt x="101" y="102"/>
                    <a:pt x="98" y="101"/>
                  </a:cubicBezTo>
                  <a:cubicBezTo>
                    <a:pt x="97" y="101"/>
                    <a:pt x="97" y="101"/>
                    <a:pt x="97" y="101"/>
                  </a:cubicBezTo>
                  <a:cubicBezTo>
                    <a:pt x="96" y="101"/>
                    <a:pt x="96" y="101"/>
                    <a:pt x="96" y="101"/>
                  </a:cubicBezTo>
                  <a:cubicBezTo>
                    <a:pt x="96" y="101"/>
                    <a:pt x="96" y="101"/>
                    <a:pt x="96" y="101"/>
                  </a:cubicBezTo>
                  <a:cubicBezTo>
                    <a:pt x="96" y="101"/>
                    <a:pt x="96" y="101"/>
                    <a:pt x="96" y="101"/>
                  </a:cubicBezTo>
                  <a:cubicBezTo>
                    <a:pt x="95" y="102"/>
                    <a:pt x="93" y="102"/>
                    <a:pt x="92" y="102"/>
                  </a:cubicBezTo>
                  <a:cubicBezTo>
                    <a:pt x="91" y="102"/>
                    <a:pt x="89" y="101"/>
                    <a:pt x="88" y="100"/>
                  </a:cubicBezTo>
                  <a:cubicBezTo>
                    <a:pt x="86" y="100"/>
                    <a:pt x="85" y="98"/>
                    <a:pt x="83" y="97"/>
                  </a:cubicBezTo>
                  <a:cubicBezTo>
                    <a:pt x="81" y="94"/>
                    <a:pt x="78" y="92"/>
                    <a:pt x="76" y="89"/>
                  </a:cubicBezTo>
                  <a:cubicBezTo>
                    <a:pt x="66" y="78"/>
                    <a:pt x="55" y="68"/>
                    <a:pt x="43" y="55"/>
                  </a:cubicBezTo>
                  <a:cubicBezTo>
                    <a:pt x="40" y="52"/>
                    <a:pt x="40" y="52"/>
                    <a:pt x="40" y="52"/>
                  </a:cubicBezTo>
                  <a:cubicBezTo>
                    <a:pt x="40" y="57"/>
                    <a:pt x="40" y="57"/>
                    <a:pt x="40" y="57"/>
                  </a:cubicBezTo>
                  <a:cubicBezTo>
                    <a:pt x="39" y="62"/>
                    <a:pt x="38" y="66"/>
                    <a:pt x="38" y="69"/>
                  </a:cubicBezTo>
                  <a:cubicBezTo>
                    <a:pt x="38" y="73"/>
                    <a:pt x="37" y="76"/>
                    <a:pt x="37" y="80"/>
                  </a:cubicBezTo>
                  <a:cubicBezTo>
                    <a:pt x="37" y="97"/>
                    <a:pt x="43" y="113"/>
                    <a:pt x="52" y="125"/>
                  </a:cubicBezTo>
                  <a:cubicBezTo>
                    <a:pt x="60" y="137"/>
                    <a:pt x="73" y="147"/>
                    <a:pt x="88" y="153"/>
                  </a:cubicBezTo>
                  <a:cubicBezTo>
                    <a:pt x="97" y="157"/>
                    <a:pt x="106" y="158"/>
                    <a:pt x="115" y="158"/>
                  </a:cubicBezTo>
                  <a:cubicBezTo>
                    <a:pt x="123" y="158"/>
                    <a:pt x="132" y="157"/>
                    <a:pt x="140" y="155"/>
                  </a:cubicBezTo>
                  <a:cubicBezTo>
                    <a:pt x="141" y="154"/>
                    <a:pt x="142" y="154"/>
                    <a:pt x="142" y="154"/>
                  </a:cubicBezTo>
                  <a:cubicBezTo>
                    <a:pt x="143" y="154"/>
                    <a:pt x="144" y="154"/>
                    <a:pt x="144" y="155"/>
                  </a:cubicBezTo>
                  <a:cubicBezTo>
                    <a:pt x="145" y="155"/>
                    <a:pt x="146" y="155"/>
                    <a:pt x="146" y="156"/>
                  </a:cubicBezTo>
                  <a:cubicBezTo>
                    <a:pt x="163" y="173"/>
                    <a:pt x="179" y="189"/>
                    <a:pt x="195" y="205"/>
                  </a:cubicBezTo>
                  <a:cubicBezTo>
                    <a:pt x="209" y="219"/>
                    <a:pt x="223" y="232"/>
                    <a:pt x="237" y="246"/>
                  </a:cubicBezTo>
                  <a:cubicBezTo>
                    <a:pt x="239" y="245"/>
                    <a:pt x="239" y="245"/>
                    <a:pt x="239" y="245"/>
                  </a:cubicBezTo>
                  <a:cubicBezTo>
                    <a:pt x="237" y="244"/>
                    <a:pt x="237" y="244"/>
                    <a:pt x="237" y="244"/>
                  </a:cubicBezTo>
                  <a:cubicBezTo>
                    <a:pt x="230" y="250"/>
                    <a:pt x="223" y="257"/>
                    <a:pt x="215" y="264"/>
                  </a:cubicBezTo>
                  <a:cubicBezTo>
                    <a:pt x="216" y="265"/>
                    <a:pt x="216" y="265"/>
                    <a:pt x="216" y="265"/>
                  </a:cubicBezTo>
                  <a:cubicBezTo>
                    <a:pt x="218" y="264"/>
                    <a:pt x="218" y="264"/>
                    <a:pt x="218" y="264"/>
                  </a:cubicBezTo>
                  <a:cubicBezTo>
                    <a:pt x="211" y="257"/>
                    <a:pt x="204" y="249"/>
                    <a:pt x="195" y="240"/>
                  </a:cubicBezTo>
                  <a:cubicBezTo>
                    <a:pt x="192" y="237"/>
                    <a:pt x="192" y="237"/>
                    <a:pt x="192" y="237"/>
                  </a:cubicBezTo>
                  <a:cubicBezTo>
                    <a:pt x="191" y="241"/>
                    <a:pt x="191" y="241"/>
                    <a:pt x="191" y="241"/>
                  </a:cubicBezTo>
                  <a:cubicBezTo>
                    <a:pt x="190" y="248"/>
                    <a:pt x="188" y="254"/>
                    <a:pt x="187" y="260"/>
                  </a:cubicBezTo>
                  <a:cubicBezTo>
                    <a:pt x="187" y="262"/>
                    <a:pt x="187" y="263"/>
                    <a:pt x="186" y="264"/>
                  </a:cubicBezTo>
                  <a:cubicBezTo>
                    <a:pt x="186" y="264"/>
                    <a:pt x="185" y="265"/>
                    <a:pt x="185" y="265"/>
                  </a:cubicBezTo>
                  <a:cubicBezTo>
                    <a:pt x="184" y="265"/>
                    <a:pt x="183" y="265"/>
                    <a:pt x="182" y="265"/>
                  </a:cubicBezTo>
                  <a:cubicBezTo>
                    <a:pt x="182" y="265"/>
                    <a:pt x="182" y="265"/>
                    <a:pt x="182" y="265"/>
                  </a:cubicBezTo>
                  <a:cubicBezTo>
                    <a:pt x="182" y="265"/>
                    <a:pt x="182" y="265"/>
                    <a:pt x="182" y="265"/>
                  </a:cubicBezTo>
                  <a:cubicBezTo>
                    <a:pt x="182" y="265"/>
                    <a:pt x="182" y="265"/>
                    <a:pt x="182" y="265"/>
                  </a:cubicBezTo>
                  <a:cubicBezTo>
                    <a:pt x="172" y="265"/>
                    <a:pt x="163" y="270"/>
                    <a:pt x="157" y="277"/>
                  </a:cubicBezTo>
                  <a:cubicBezTo>
                    <a:pt x="145" y="288"/>
                    <a:pt x="133" y="300"/>
                    <a:pt x="122" y="312"/>
                  </a:cubicBezTo>
                  <a:cubicBezTo>
                    <a:pt x="85" y="349"/>
                    <a:pt x="47" y="386"/>
                    <a:pt x="10" y="423"/>
                  </a:cubicBezTo>
                  <a:cubicBezTo>
                    <a:pt x="3" y="430"/>
                    <a:pt x="0" y="438"/>
                    <a:pt x="0" y="446"/>
                  </a:cubicBezTo>
                  <a:cubicBezTo>
                    <a:pt x="0" y="453"/>
                    <a:pt x="2" y="460"/>
                    <a:pt x="8" y="466"/>
                  </a:cubicBezTo>
                  <a:cubicBezTo>
                    <a:pt x="18" y="478"/>
                    <a:pt x="30" y="489"/>
                    <a:pt x="42" y="500"/>
                  </a:cubicBezTo>
                  <a:cubicBezTo>
                    <a:pt x="48" y="505"/>
                    <a:pt x="55" y="508"/>
                    <a:pt x="62" y="508"/>
                  </a:cubicBezTo>
                  <a:cubicBezTo>
                    <a:pt x="69" y="508"/>
                    <a:pt x="77" y="505"/>
                    <a:pt x="83" y="500"/>
                  </a:cubicBezTo>
                  <a:cubicBezTo>
                    <a:pt x="85" y="497"/>
                    <a:pt x="87" y="494"/>
                    <a:pt x="89" y="492"/>
                  </a:cubicBezTo>
                  <a:cubicBezTo>
                    <a:pt x="87" y="491"/>
                    <a:pt x="87" y="491"/>
                    <a:pt x="87" y="491"/>
                  </a:cubicBezTo>
                  <a:cubicBezTo>
                    <a:pt x="86" y="492"/>
                    <a:pt x="86" y="492"/>
                    <a:pt x="86" y="492"/>
                  </a:cubicBezTo>
                  <a:lnTo>
                    <a:pt x="87" y="491"/>
                  </a:lnTo>
                  <a:close/>
                  <a:moveTo>
                    <a:pt x="286" y="299"/>
                  </a:moveTo>
                  <a:cubicBezTo>
                    <a:pt x="288" y="299"/>
                    <a:pt x="288" y="299"/>
                    <a:pt x="288" y="299"/>
                  </a:cubicBezTo>
                  <a:cubicBezTo>
                    <a:pt x="287" y="297"/>
                    <a:pt x="287" y="296"/>
                    <a:pt x="287" y="294"/>
                  </a:cubicBezTo>
                  <a:cubicBezTo>
                    <a:pt x="286" y="293"/>
                    <a:pt x="286" y="291"/>
                    <a:pt x="285" y="290"/>
                  </a:cubicBezTo>
                  <a:cubicBezTo>
                    <a:pt x="281" y="285"/>
                    <a:pt x="277" y="281"/>
                    <a:pt x="272" y="277"/>
                  </a:cubicBezTo>
                  <a:cubicBezTo>
                    <a:pt x="270" y="275"/>
                    <a:pt x="270" y="275"/>
                    <a:pt x="270" y="275"/>
                  </a:cubicBezTo>
                  <a:cubicBezTo>
                    <a:pt x="269" y="277"/>
                    <a:pt x="269" y="277"/>
                    <a:pt x="269" y="277"/>
                  </a:cubicBezTo>
                  <a:cubicBezTo>
                    <a:pt x="264" y="286"/>
                    <a:pt x="259" y="294"/>
                    <a:pt x="255" y="302"/>
                  </a:cubicBezTo>
                  <a:cubicBezTo>
                    <a:pt x="254" y="303"/>
                    <a:pt x="254" y="303"/>
                    <a:pt x="254" y="303"/>
                  </a:cubicBezTo>
                  <a:cubicBezTo>
                    <a:pt x="255" y="304"/>
                    <a:pt x="255" y="304"/>
                    <a:pt x="255" y="304"/>
                  </a:cubicBezTo>
                  <a:cubicBezTo>
                    <a:pt x="256" y="306"/>
                    <a:pt x="257" y="307"/>
                    <a:pt x="258" y="308"/>
                  </a:cubicBezTo>
                  <a:cubicBezTo>
                    <a:pt x="259" y="309"/>
                    <a:pt x="260" y="309"/>
                    <a:pt x="262" y="309"/>
                  </a:cubicBezTo>
                  <a:cubicBezTo>
                    <a:pt x="264" y="309"/>
                    <a:pt x="266" y="309"/>
                    <a:pt x="268" y="308"/>
                  </a:cubicBezTo>
                  <a:cubicBezTo>
                    <a:pt x="270" y="306"/>
                    <a:pt x="273" y="304"/>
                    <a:pt x="275" y="303"/>
                  </a:cubicBezTo>
                  <a:cubicBezTo>
                    <a:pt x="278" y="301"/>
                    <a:pt x="280" y="301"/>
                    <a:pt x="283" y="301"/>
                  </a:cubicBezTo>
                  <a:cubicBezTo>
                    <a:pt x="284" y="301"/>
                    <a:pt x="285" y="301"/>
                    <a:pt x="285" y="301"/>
                  </a:cubicBezTo>
                  <a:cubicBezTo>
                    <a:pt x="286" y="299"/>
                    <a:pt x="286" y="299"/>
                    <a:pt x="286" y="299"/>
                  </a:cubicBezTo>
                  <a:cubicBezTo>
                    <a:pt x="285" y="297"/>
                    <a:pt x="285" y="297"/>
                    <a:pt x="285" y="297"/>
                  </a:cubicBezTo>
                  <a:cubicBezTo>
                    <a:pt x="281" y="300"/>
                    <a:pt x="277" y="302"/>
                    <a:pt x="273" y="305"/>
                  </a:cubicBezTo>
                  <a:cubicBezTo>
                    <a:pt x="269" y="308"/>
                    <a:pt x="265" y="311"/>
                    <a:pt x="261" y="313"/>
                  </a:cubicBezTo>
                  <a:cubicBezTo>
                    <a:pt x="259" y="315"/>
                    <a:pt x="259" y="315"/>
                    <a:pt x="259" y="315"/>
                  </a:cubicBezTo>
                  <a:cubicBezTo>
                    <a:pt x="260" y="316"/>
                    <a:pt x="260" y="316"/>
                    <a:pt x="260" y="316"/>
                  </a:cubicBezTo>
                  <a:cubicBezTo>
                    <a:pt x="261" y="317"/>
                    <a:pt x="261" y="317"/>
                    <a:pt x="261" y="318"/>
                  </a:cubicBezTo>
                  <a:cubicBezTo>
                    <a:pt x="262" y="318"/>
                    <a:pt x="262" y="318"/>
                    <a:pt x="262" y="318"/>
                  </a:cubicBezTo>
                  <a:cubicBezTo>
                    <a:pt x="263" y="318"/>
                    <a:pt x="263" y="318"/>
                    <a:pt x="263" y="318"/>
                  </a:cubicBezTo>
                  <a:cubicBezTo>
                    <a:pt x="278" y="318"/>
                    <a:pt x="293" y="318"/>
                    <a:pt x="308" y="318"/>
                  </a:cubicBezTo>
                  <a:cubicBezTo>
                    <a:pt x="311" y="318"/>
                    <a:pt x="311" y="318"/>
                    <a:pt x="311" y="318"/>
                  </a:cubicBezTo>
                  <a:cubicBezTo>
                    <a:pt x="310" y="315"/>
                    <a:pt x="310" y="315"/>
                    <a:pt x="310" y="315"/>
                  </a:cubicBezTo>
                  <a:cubicBezTo>
                    <a:pt x="307" y="311"/>
                    <a:pt x="303" y="308"/>
                    <a:pt x="300" y="305"/>
                  </a:cubicBezTo>
                  <a:cubicBezTo>
                    <a:pt x="298" y="303"/>
                    <a:pt x="297" y="302"/>
                    <a:pt x="296" y="300"/>
                  </a:cubicBezTo>
                  <a:cubicBezTo>
                    <a:pt x="295" y="299"/>
                    <a:pt x="294" y="297"/>
                    <a:pt x="293" y="295"/>
                  </a:cubicBezTo>
                  <a:cubicBezTo>
                    <a:pt x="293" y="292"/>
                    <a:pt x="293" y="292"/>
                    <a:pt x="293" y="292"/>
                  </a:cubicBezTo>
                  <a:cubicBezTo>
                    <a:pt x="290" y="294"/>
                    <a:pt x="290" y="294"/>
                    <a:pt x="290" y="294"/>
                  </a:cubicBezTo>
                  <a:cubicBezTo>
                    <a:pt x="289" y="295"/>
                    <a:pt x="287" y="296"/>
                    <a:pt x="285" y="297"/>
                  </a:cubicBezTo>
                  <a:cubicBezTo>
                    <a:pt x="286" y="299"/>
                    <a:pt x="286" y="299"/>
                    <a:pt x="286" y="299"/>
                  </a:cubicBezTo>
                  <a:cubicBezTo>
                    <a:pt x="288" y="299"/>
                    <a:pt x="288" y="299"/>
                    <a:pt x="288" y="299"/>
                  </a:cubicBezTo>
                  <a:cubicBezTo>
                    <a:pt x="286" y="299"/>
                    <a:pt x="286" y="299"/>
                    <a:pt x="286" y="299"/>
                  </a:cubicBezTo>
                  <a:cubicBezTo>
                    <a:pt x="287" y="301"/>
                    <a:pt x="287" y="301"/>
                    <a:pt x="287" y="301"/>
                  </a:cubicBezTo>
                  <a:cubicBezTo>
                    <a:pt x="289" y="299"/>
                    <a:pt x="291" y="298"/>
                    <a:pt x="293" y="297"/>
                  </a:cubicBezTo>
                  <a:cubicBezTo>
                    <a:pt x="291" y="295"/>
                    <a:pt x="291" y="295"/>
                    <a:pt x="291" y="295"/>
                  </a:cubicBezTo>
                  <a:cubicBezTo>
                    <a:pt x="290" y="296"/>
                    <a:pt x="290" y="296"/>
                    <a:pt x="290" y="296"/>
                  </a:cubicBezTo>
                  <a:cubicBezTo>
                    <a:pt x="290" y="298"/>
                    <a:pt x="291" y="301"/>
                    <a:pt x="292" y="303"/>
                  </a:cubicBezTo>
                  <a:cubicBezTo>
                    <a:pt x="295" y="306"/>
                    <a:pt x="297" y="308"/>
                    <a:pt x="300" y="310"/>
                  </a:cubicBezTo>
                  <a:cubicBezTo>
                    <a:pt x="302" y="312"/>
                    <a:pt x="305" y="314"/>
                    <a:pt x="306" y="317"/>
                  </a:cubicBezTo>
                  <a:cubicBezTo>
                    <a:pt x="308" y="316"/>
                    <a:pt x="308" y="316"/>
                    <a:pt x="308" y="316"/>
                  </a:cubicBezTo>
                  <a:cubicBezTo>
                    <a:pt x="308" y="314"/>
                    <a:pt x="308" y="314"/>
                    <a:pt x="308" y="314"/>
                  </a:cubicBezTo>
                  <a:cubicBezTo>
                    <a:pt x="293" y="314"/>
                    <a:pt x="278" y="314"/>
                    <a:pt x="263" y="314"/>
                  </a:cubicBezTo>
                  <a:cubicBezTo>
                    <a:pt x="263" y="316"/>
                    <a:pt x="263" y="316"/>
                    <a:pt x="263" y="316"/>
                  </a:cubicBezTo>
                  <a:cubicBezTo>
                    <a:pt x="265" y="315"/>
                    <a:pt x="265" y="315"/>
                    <a:pt x="265" y="315"/>
                  </a:cubicBezTo>
                  <a:cubicBezTo>
                    <a:pt x="264" y="315"/>
                    <a:pt x="264" y="314"/>
                    <a:pt x="264" y="314"/>
                  </a:cubicBezTo>
                  <a:cubicBezTo>
                    <a:pt x="262" y="315"/>
                    <a:pt x="262" y="315"/>
                    <a:pt x="262" y="315"/>
                  </a:cubicBezTo>
                  <a:cubicBezTo>
                    <a:pt x="263" y="317"/>
                    <a:pt x="263" y="317"/>
                    <a:pt x="263" y="317"/>
                  </a:cubicBezTo>
                  <a:cubicBezTo>
                    <a:pt x="267" y="314"/>
                    <a:pt x="271" y="311"/>
                    <a:pt x="275" y="308"/>
                  </a:cubicBezTo>
                  <a:cubicBezTo>
                    <a:pt x="279" y="306"/>
                    <a:pt x="283" y="303"/>
                    <a:pt x="287" y="301"/>
                  </a:cubicBezTo>
                  <a:cubicBezTo>
                    <a:pt x="291" y="298"/>
                    <a:pt x="291" y="298"/>
                    <a:pt x="291" y="298"/>
                  </a:cubicBezTo>
                  <a:cubicBezTo>
                    <a:pt x="286" y="297"/>
                    <a:pt x="286" y="297"/>
                    <a:pt x="286" y="297"/>
                  </a:cubicBezTo>
                  <a:cubicBezTo>
                    <a:pt x="285" y="297"/>
                    <a:pt x="284" y="297"/>
                    <a:pt x="283" y="297"/>
                  </a:cubicBezTo>
                  <a:cubicBezTo>
                    <a:pt x="279" y="297"/>
                    <a:pt x="276" y="298"/>
                    <a:pt x="273" y="299"/>
                  </a:cubicBezTo>
                  <a:cubicBezTo>
                    <a:pt x="271" y="301"/>
                    <a:pt x="268" y="303"/>
                    <a:pt x="266" y="304"/>
                  </a:cubicBezTo>
                  <a:cubicBezTo>
                    <a:pt x="264" y="305"/>
                    <a:pt x="263" y="305"/>
                    <a:pt x="262" y="305"/>
                  </a:cubicBezTo>
                  <a:cubicBezTo>
                    <a:pt x="261" y="305"/>
                    <a:pt x="261" y="305"/>
                    <a:pt x="260" y="305"/>
                  </a:cubicBezTo>
                  <a:cubicBezTo>
                    <a:pt x="260" y="304"/>
                    <a:pt x="259" y="304"/>
                    <a:pt x="258" y="302"/>
                  </a:cubicBezTo>
                  <a:cubicBezTo>
                    <a:pt x="257" y="303"/>
                    <a:pt x="257" y="303"/>
                    <a:pt x="257" y="303"/>
                  </a:cubicBezTo>
                  <a:cubicBezTo>
                    <a:pt x="258" y="304"/>
                    <a:pt x="258" y="304"/>
                    <a:pt x="258" y="304"/>
                  </a:cubicBezTo>
                  <a:cubicBezTo>
                    <a:pt x="263" y="296"/>
                    <a:pt x="267" y="288"/>
                    <a:pt x="272" y="279"/>
                  </a:cubicBezTo>
                  <a:cubicBezTo>
                    <a:pt x="271" y="278"/>
                    <a:pt x="271" y="278"/>
                    <a:pt x="271" y="278"/>
                  </a:cubicBezTo>
                  <a:cubicBezTo>
                    <a:pt x="269" y="280"/>
                    <a:pt x="269" y="280"/>
                    <a:pt x="269" y="280"/>
                  </a:cubicBezTo>
                  <a:cubicBezTo>
                    <a:pt x="274" y="284"/>
                    <a:pt x="278" y="288"/>
                    <a:pt x="282" y="292"/>
                  </a:cubicBezTo>
                  <a:cubicBezTo>
                    <a:pt x="282" y="293"/>
                    <a:pt x="283" y="294"/>
                    <a:pt x="283" y="295"/>
                  </a:cubicBezTo>
                  <a:cubicBezTo>
                    <a:pt x="283" y="296"/>
                    <a:pt x="283" y="298"/>
                    <a:pt x="284" y="300"/>
                  </a:cubicBezTo>
                  <a:cubicBezTo>
                    <a:pt x="285" y="302"/>
                    <a:pt x="285" y="302"/>
                    <a:pt x="285" y="302"/>
                  </a:cubicBezTo>
                  <a:cubicBezTo>
                    <a:pt x="287" y="301"/>
                    <a:pt x="287" y="301"/>
                    <a:pt x="287" y="301"/>
                  </a:cubicBezTo>
                  <a:lnTo>
                    <a:pt x="286" y="299"/>
                  </a:lnTo>
                  <a:close/>
                  <a:moveTo>
                    <a:pt x="672" y="263"/>
                  </a:moveTo>
                  <a:cubicBezTo>
                    <a:pt x="671" y="265"/>
                    <a:pt x="671" y="265"/>
                    <a:pt x="671" y="265"/>
                  </a:cubicBezTo>
                  <a:cubicBezTo>
                    <a:pt x="673" y="266"/>
                    <a:pt x="675" y="267"/>
                    <a:pt x="676" y="268"/>
                  </a:cubicBezTo>
                  <a:cubicBezTo>
                    <a:pt x="682" y="274"/>
                    <a:pt x="688" y="281"/>
                    <a:pt x="694" y="288"/>
                  </a:cubicBezTo>
                  <a:cubicBezTo>
                    <a:pt x="705" y="301"/>
                    <a:pt x="717" y="314"/>
                    <a:pt x="728" y="328"/>
                  </a:cubicBezTo>
                  <a:cubicBezTo>
                    <a:pt x="730" y="330"/>
                    <a:pt x="730" y="330"/>
                    <a:pt x="730" y="330"/>
                  </a:cubicBezTo>
                  <a:cubicBezTo>
                    <a:pt x="732" y="328"/>
                    <a:pt x="732" y="328"/>
                    <a:pt x="732" y="328"/>
                  </a:cubicBezTo>
                  <a:cubicBezTo>
                    <a:pt x="750" y="307"/>
                    <a:pt x="767" y="286"/>
                    <a:pt x="785" y="265"/>
                  </a:cubicBezTo>
                  <a:cubicBezTo>
                    <a:pt x="786" y="264"/>
                    <a:pt x="787" y="263"/>
                    <a:pt x="788" y="262"/>
                  </a:cubicBezTo>
                  <a:cubicBezTo>
                    <a:pt x="788" y="261"/>
                    <a:pt x="789" y="260"/>
                    <a:pt x="789" y="259"/>
                  </a:cubicBezTo>
                  <a:cubicBezTo>
                    <a:pt x="789" y="257"/>
                    <a:pt x="788" y="256"/>
                    <a:pt x="787" y="255"/>
                  </a:cubicBezTo>
                  <a:cubicBezTo>
                    <a:pt x="786" y="254"/>
                    <a:pt x="785" y="253"/>
                    <a:pt x="783" y="252"/>
                  </a:cubicBezTo>
                  <a:cubicBezTo>
                    <a:pt x="745" y="228"/>
                    <a:pt x="707" y="203"/>
                    <a:pt x="669" y="179"/>
                  </a:cubicBezTo>
                  <a:cubicBezTo>
                    <a:pt x="665" y="177"/>
                    <a:pt x="660" y="174"/>
                    <a:pt x="655" y="171"/>
                  </a:cubicBezTo>
                  <a:cubicBezTo>
                    <a:pt x="651" y="169"/>
                    <a:pt x="651" y="169"/>
                    <a:pt x="651" y="169"/>
                  </a:cubicBezTo>
                  <a:cubicBezTo>
                    <a:pt x="652" y="173"/>
                    <a:pt x="652" y="173"/>
                    <a:pt x="652" y="173"/>
                  </a:cubicBezTo>
                  <a:cubicBezTo>
                    <a:pt x="653" y="178"/>
                    <a:pt x="653" y="182"/>
                    <a:pt x="654" y="187"/>
                  </a:cubicBezTo>
                  <a:cubicBezTo>
                    <a:pt x="657" y="199"/>
                    <a:pt x="658" y="213"/>
                    <a:pt x="660" y="226"/>
                  </a:cubicBezTo>
                  <a:cubicBezTo>
                    <a:pt x="661" y="239"/>
                    <a:pt x="664" y="252"/>
                    <a:pt x="671" y="264"/>
                  </a:cubicBezTo>
                  <a:cubicBezTo>
                    <a:pt x="673" y="263"/>
                    <a:pt x="673" y="263"/>
                    <a:pt x="673" y="263"/>
                  </a:cubicBezTo>
                  <a:cubicBezTo>
                    <a:pt x="672" y="261"/>
                    <a:pt x="672" y="261"/>
                    <a:pt x="672" y="261"/>
                  </a:cubicBezTo>
                  <a:cubicBezTo>
                    <a:pt x="670" y="262"/>
                    <a:pt x="667" y="263"/>
                    <a:pt x="665" y="263"/>
                  </a:cubicBezTo>
                  <a:cubicBezTo>
                    <a:pt x="663" y="264"/>
                    <a:pt x="663" y="264"/>
                    <a:pt x="663" y="264"/>
                  </a:cubicBezTo>
                  <a:cubicBezTo>
                    <a:pt x="664" y="266"/>
                    <a:pt x="664" y="266"/>
                    <a:pt x="664" y="266"/>
                  </a:cubicBezTo>
                  <a:cubicBezTo>
                    <a:pt x="666" y="271"/>
                    <a:pt x="668" y="274"/>
                    <a:pt x="668" y="277"/>
                  </a:cubicBezTo>
                  <a:cubicBezTo>
                    <a:pt x="672" y="303"/>
                    <a:pt x="676" y="329"/>
                    <a:pt x="680" y="355"/>
                  </a:cubicBezTo>
                  <a:cubicBezTo>
                    <a:pt x="681" y="363"/>
                    <a:pt x="682" y="370"/>
                    <a:pt x="684" y="379"/>
                  </a:cubicBezTo>
                  <a:cubicBezTo>
                    <a:pt x="685" y="383"/>
                    <a:pt x="685" y="383"/>
                    <a:pt x="685" y="383"/>
                  </a:cubicBezTo>
                  <a:cubicBezTo>
                    <a:pt x="687" y="380"/>
                    <a:pt x="687" y="380"/>
                    <a:pt x="687" y="380"/>
                  </a:cubicBezTo>
                  <a:cubicBezTo>
                    <a:pt x="702" y="363"/>
                    <a:pt x="715" y="347"/>
                    <a:pt x="729" y="331"/>
                  </a:cubicBezTo>
                  <a:cubicBezTo>
                    <a:pt x="730" y="330"/>
                    <a:pt x="730" y="330"/>
                    <a:pt x="730" y="330"/>
                  </a:cubicBezTo>
                  <a:cubicBezTo>
                    <a:pt x="729" y="328"/>
                    <a:pt x="729" y="328"/>
                    <a:pt x="729" y="328"/>
                  </a:cubicBezTo>
                  <a:cubicBezTo>
                    <a:pt x="712" y="308"/>
                    <a:pt x="695" y="289"/>
                    <a:pt x="678" y="269"/>
                  </a:cubicBezTo>
                  <a:cubicBezTo>
                    <a:pt x="677" y="268"/>
                    <a:pt x="676" y="265"/>
                    <a:pt x="674" y="262"/>
                  </a:cubicBezTo>
                  <a:cubicBezTo>
                    <a:pt x="672" y="263"/>
                    <a:pt x="672" y="263"/>
                    <a:pt x="672" y="263"/>
                  </a:cubicBezTo>
                  <a:cubicBezTo>
                    <a:pt x="671" y="265"/>
                    <a:pt x="671" y="265"/>
                    <a:pt x="671" y="265"/>
                  </a:cubicBezTo>
                  <a:cubicBezTo>
                    <a:pt x="672" y="263"/>
                    <a:pt x="672" y="263"/>
                    <a:pt x="672" y="263"/>
                  </a:cubicBezTo>
                  <a:cubicBezTo>
                    <a:pt x="671" y="264"/>
                    <a:pt x="671" y="264"/>
                    <a:pt x="671" y="264"/>
                  </a:cubicBezTo>
                  <a:cubicBezTo>
                    <a:pt x="672" y="266"/>
                    <a:pt x="673" y="269"/>
                    <a:pt x="675" y="272"/>
                  </a:cubicBezTo>
                  <a:cubicBezTo>
                    <a:pt x="692" y="292"/>
                    <a:pt x="709" y="311"/>
                    <a:pt x="726" y="331"/>
                  </a:cubicBezTo>
                  <a:cubicBezTo>
                    <a:pt x="727" y="330"/>
                    <a:pt x="727" y="330"/>
                    <a:pt x="727" y="330"/>
                  </a:cubicBezTo>
                  <a:cubicBezTo>
                    <a:pt x="726" y="328"/>
                    <a:pt x="726" y="328"/>
                    <a:pt x="726" y="328"/>
                  </a:cubicBezTo>
                  <a:cubicBezTo>
                    <a:pt x="712" y="344"/>
                    <a:pt x="699" y="360"/>
                    <a:pt x="684" y="377"/>
                  </a:cubicBezTo>
                  <a:cubicBezTo>
                    <a:pt x="686" y="379"/>
                    <a:pt x="686" y="379"/>
                    <a:pt x="686" y="379"/>
                  </a:cubicBezTo>
                  <a:cubicBezTo>
                    <a:pt x="688" y="378"/>
                    <a:pt x="688" y="378"/>
                    <a:pt x="688" y="378"/>
                  </a:cubicBezTo>
                  <a:cubicBezTo>
                    <a:pt x="686" y="369"/>
                    <a:pt x="685" y="362"/>
                    <a:pt x="684" y="354"/>
                  </a:cubicBezTo>
                  <a:cubicBezTo>
                    <a:pt x="680" y="328"/>
                    <a:pt x="676" y="302"/>
                    <a:pt x="672" y="276"/>
                  </a:cubicBezTo>
                  <a:cubicBezTo>
                    <a:pt x="671" y="272"/>
                    <a:pt x="669" y="269"/>
                    <a:pt x="668" y="264"/>
                  </a:cubicBezTo>
                  <a:cubicBezTo>
                    <a:pt x="666" y="265"/>
                    <a:pt x="666" y="265"/>
                    <a:pt x="666" y="265"/>
                  </a:cubicBezTo>
                  <a:cubicBezTo>
                    <a:pt x="666" y="267"/>
                    <a:pt x="666" y="267"/>
                    <a:pt x="666" y="267"/>
                  </a:cubicBezTo>
                  <a:cubicBezTo>
                    <a:pt x="668" y="266"/>
                    <a:pt x="671" y="266"/>
                    <a:pt x="673" y="265"/>
                  </a:cubicBezTo>
                  <a:cubicBezTo>
                    <a:pt x="676" y="265"/>
                    <a:pt x="676" y="265"/>
                    <a:pt x="676" y="265"/>
                  </a:cubicBezTo>
                  <a:cubicBezTo>
                    <a:pt x="674" y="262"/>
                    <a:pt x="674" y="262"/>
                    <a:pt x="674" y="262"/>
                  </a:cubicBezTo>
                  <a:cubicBezTo>
                    <a:pt x="668" y="251"/>
                    <a:pt x="665" y="238"/>
                    <a:pt x="663" y="225"/>
                  </a:cubicBezTo>
                  <a:cubicBezTo>
                    <a:pt x="662" y="212"/>
                    <a:pt x="661" y="199"/>
                    <a:pt x="658" y="186"/>
                  </a:cubicBezTo>
                  <a:cubicBezTo>
                    <a:pt x="657" y="182"/>
                    <a:pt x="657" y="178"/>
                    <a:pt x="656" y="172"/>
                  </a:cubicBezTo>
                  <a:cubicBezTo>
                    <a:pt x="654" y="172"/>
                    <a:pt x="654" y="172"/>
                    <a:pt x="654" y="172"/>
                  </a:cubicBezTo>
                  <a:cubicBezTo>
                    <a:pt x="653" y="174"/>
                    <a:pt x="653" y="174"/>
                    <a:pt x="653" y="174"/>
                  </a:cubicBezTo>
                  <a:cubicBezTo>
                    <a:pt x="658" y="177"/>
                    <a:pt x="662" y="180"/>
                    <a:pt x="667" y="183"/>
                  </a:cubicBezTo>
                  <a:cubicBezTo>
                    <a:pt x="705" y="207"/>
                    <a:pt x="743" y="231"/>
                    <a:pt x="781" y="255"/>
                  </a:cubicBezTo>
                  <a:cubicBezTo>
                    <a:pt x="783" y="256"/>
                    <a:pt x="783" y="257"/>
                    <a:pt x="784" y="257"/>
                  </a:cubicBezTo>
                  <a:cubicBezTo>
                    <a:pt x="785" y="258"/>
                    <a:pt x="785" y="258"/>
                    <a:pt x="785" y="259"/>
                  </a:cubicBezTo>
                  <a:cubicBezTo>
                    <a:pt x="785" y="259"/>
                    <a:pt x="785" y="259"/>
                    <a:pt x="784" y="260"/>
                  </a:cubicBezTo>
                  <a:cubicBezTo>
                    <a:pt x="784" y="261"/>
                    <a:pt x="783" y="261"/>
                    <a:pt x="782" y="262"/>
                  </a:cubicBezTo>
                  <a:cubicBezTo>
                    <a:pt x="764" y="283"/>
                    <a:pt x="747" y="304"/>
                    <a:pt x="728" y="325"/>
                  </a:cubicBezTo>
                  <a:cubicBezTo>
                    <a:pt x="730" y="327"/>
                    <a:pt x="730" y="327"/>
                    <a:pt x="730" y="327"/>
                  </a:cubicBezTo>
                  <a:cubicBezTo>
                    <a:pt x="732" y="325"/>
                    <a:pt x="732" y="325"/>
                    <a:pt x="732" y="325"/>
                  </a:cubicBezTo>
                  <a:cubicBezTo>
                    <a:pt x="720" y="312"/>
                    <a:pt x="708" y="299"/>
                    <a:pt x="697" y="286"/>
                  </a:cubicBezTo>
                  <a:cubicBezTo>
                    <a:pt x="691" y="279"/>
                    <a:pt x="685" y="272"/>
                    <a:pt x="679" y="265"/>
                  </a:cubicBezTo>
                  <a:cubicBezTo>
                    <a:pt x="677" y="263"/>
                    <a:pt x="675" y="262"/>
                    <a:pt x="674" y="261"/>
                  </a:cubicBezTo>
                  <a:cubicBezTo>
                    <a:pt x="668" y="258"/>
                    <a:pt x="668" y="258"/>
                    <a:pt x="668" y="258"/>
                  </a:cubicBezTo>
                  <a:cubicBezTo>
                    <a:pt x="671" y="264"/>
                    <a:pt x="671" y="264"/>
                    <a:pt x="671" y="264"/>
                  </a:cubicBezTo>
                  <a:lnTo>
                    <a:pt x="672" y="263"/>
                  </a:lnTo>
                  <a:close/>
                  <a:moveTo>
                    <a:pt x="609" y="297"/>
                  </a:moveTo>
                  <a:cubicBezTo>
                    <a:pt x="608" y="296"/>
                    <a:pt x="608" y="296"/>
                    <a:pt x="608" y="296"/>
                  </a:cubicBezTo>
                  <a:cubicBezTo>
                    <a:pt x="602" y="300"/>
                    <a:pt x="596" y="304"/>
                    <a:pt x="590" y="308"/>
                  </a:cubicBezTo>
                  <a:cubicBezTo>
                    <a:pt x="589" y="309"/>
                    <a:pt x="588" y="310"/>
                    <a:pt x="587" y="311"/>
                  </a:cubicBezTo>
                  <a:cubicBezTo>
                    <a:pt x="586" y="311"/>
                    <a:pt x="586" y="312"/>
                    <a:pt x="586" y="312"/>
                  </a:cubicBezTo>
                  <a:cubicBezTo>
                    <a:pt x="585" y="313"/>
                    <a:pt x="585" y="313"/>
                    <a:pt x="585" y="314"/>
                  </a:cubicBezTo>
                  <a:cubicBezTo>
                    <a:pt x="585" y="315"/>
                    <a:pt x="585" y="315"/>
                    <a:pt x="585" y="315"/>
                  </a:cubicBezTo>
                  <a:cubicBezTo>
                    <a:pt x="587" y="314"/>
                    <a:pt x="587" y="314"/>
                    <a:pt x="587" y="314"/>
                  </a:cubicBezTo>
                  <a:cubicBezTo>
                    <a:pt x="585" y="315"/>
                    <a:pt x="585" y="315"/>
                    <a:pt x="585" y="315"/>
                  </a:cubicBezTo>
                  <a:cubicBezTo>
                    <a:pt x="586" y="328"/>
                    <a:pt x="587" y="342"/>
                    <a:pt x="589" y="356"/>
                  </a:cubicBezTo>
                  <a:cubicBezTo>
                    <a:pt x="589" y="357"/>
                    <a:pt x="590" y="359"/>
                    <a:pt x="591" y="360"/>
                  </a:cubicBezTo>
                  <a:cubicBezTo>
                    <a:pt x="592" y="361"/>
                    <a:pt x="594" y="362"/>
                    <a:pt x="595" y="362"/>
                  </a:cubicBezTo>
                  <a:cubicBezTo>
                    <a:pt x="597" y="362"/>
                    <a:pt x="598" y="361"/>
                    <a:pt x="600" y="360"/>
                  </a:cubicBezTo>
                  <a:cubicBezTo>
                    <a:pt x="606" y="354"/>
                    <a:pt x="613" y="348"/>
                    <a:pt x="619" y="342"/>
                  </a:cubicBezTo>
                  <a:cubicBezTo>
                    <a:pt x="625" y="336"/>
                    <a:pt x="632" y="329"/>
                    <a:pt x="638" y="323"/>
                  </a:cubicBezTo>
                  <a:cubicBezTo>
                    <a:pt x="639" y="323"/>
                    <a:pt x="644" y="318"/>
                    <a:pt x="648" y="314"/>
                  </a:cubicBezTo>
                  <a:cubicBezTo>
                    <a:pt x="651" y="312"/>
                    <a:pt x="653" y="309"/>
                    <a:pt x="655" y="308"/>
                  </a:cubicBezTo>
                  <a:cubicBezTo>
                    <a:pt x="656" y="307"/>
                    <a:pt x="657" y="306"/>
                    <a:pt x="657" y="306"/>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7" y="303"/>
                    <a:pt x="657" y="303"/>
                    <a:pt x="657" y="303"/>
                  </a:cubicBezTo>
                  <a:cubicBezTo>
                    <a:pt x="656" y="304"/>
                    <a:pt x="656" y="304"/>
                    <a:pt x="656" y="304"/>
                  </a:cubicBezTo>
                  <a:cubicBezTo>
                    <a:pt x="656" y="305"/>
                    <a:pt x="657" y="305"/>
                    <a:pt x="657" y="306"/>
                  </a:cubicBezTo>
                  <a:cubicBezTo>
                    <a:pt x="658" y="305"/>
                    <a:pt x="658" y="305"/>
                    <a:pt x="658" y="305"/>
                  </a:cubicBezTo>
                  <a:cubicBezTo>
                    <a:pt x="657" y="303"/>
                    <a:pt x="657" y="303"/>
                    <a:pt x="657" y="303"/>
                  </a:cubicBezTo>
                  <a:cubicBezTo>
                    <a:pt x="643" y="317"/>
                    <a:pt x="614" y="346"/>
                    <a:pt x="599" y="361"/>
                  </a:cubicBezTo>
                  <a:cubicBezTo>
                    <a:pt x="597" y="363"/>
                    <a:pt x="597" y="363"/>
                    <a:pt x="597" y="363"/>
                  </a:cubicBezTo>
                  <a:cubicBezTo>
                    <a:pt x="599" y="364"/>
                    <a:pt x="599" y="364"/>
                    <a:pt x="599" y="364"/>
                  </a:cubicBezTo>
                  <a:cubicBezTo>
                    <a:pt x="626" y="377"/>
                    <a:pt x="652" y="390"/>
                    <a:pt x="679" y="403"/>
                  </a:cubicBezTo>
                  <a:cubicBezTo>
                    <a:pt x="683" y="405"/>
                    <a:pt x="683" y="405"/>
                    <a:pt x="683" y="405"/>
                  </a:cubicBezTo>
                  <a:cubicBezTo>
                    <a:pt x="682" y="401"/>
                    <a:pt x="682" y="401"/>
                    <a:pt x="682" y="401"/>
                  </a:cubicBezTo>
                  <a:cubicBezTo>
                    <a:pt x="677" y="367"/>
                    <a:pt x="672" y="334"/>
                    <a:pt x="667" y="301"/>
                  </a:cubicBezTo>
                  <a:cubicBezTo>
                    <a:pt x="666" y="299"/>
                    <a:pt x="666" y="299"/>
                    <a:pt x="666" y="299"/>
                  </a:cubicBezTo>
                  <a:cubicBezTo>
                    <a:pt x="664" y="300"/>
                    <a:pt x="664" y="300"/>
                    <a:pt x="664" y="300"/>
                  </a:cubicBezTo>
                  <a:cubicBezTo>
                    <a:pt x="661" y="301"/>
                    <a:pt x="659" y="302"/>
                    <a:pt x="658" y="303"/>
                  </a:cubicBezTo>
                  <a:cubicBezTo>
                    <a:pt x="658" y="305"/>
                    <a:pt x="658" y="305"/>
                    <a:pt x="658" y="305"/>
                  </a:cubicBezTo>
                  <a:cubicBezTo>
                    <a:pt x="660" y="303"/>
                    <a:pt x="660" y="303"/>
                    <a:pt x="660" y="303"/>
                  </a:cubicBezTo>
                  <a:cubicBezTo>
                    <a:pt x="660" y="303"/>
                    <a:pt x="659" y="302"/>
                    <a:pt x="659" y="302"/>
                  </a:cubicBezTo>
                  <a:cubicBezTo>
                    <a:pt x="657" y="303"/>
                    <a:pt x="657" y="303"/>
                    <a:pt x="657" y="303"/>
                  </a:cubicBezTo>
                  <a:cubicBezTo>
                    <a:pt x="659" y="305"/>
                    <a:pt x="659" y="305"/>
                    <a:pt x="659" y="305"/>
                  </a:cubicBezTo>
                  <a:cubicBezTo>
                    <a:pt x="661" y="302"/>
                    <a:pt x="664" y="298"/>
                    <a:pt x="667" y="296"/>
                  </a:cubicBezTo>
                  <a:cubicBezTo>
                    <a:pt x="667" y="295"/>
                    <a:pt x="667" y="295"/>
                    <a:pt x="667" y="295"/>
                  </a:cubicBezTo>
                  <a:cubicBezTo>
                    <a:pt x="667" y="294"/>
                    <a:pt x="667" y="294"/>
                    <a:pt x="667" y="294"/>
                  </a:cubicBezTo>
                  <a:cubicBezTo>
                    <a:pt x="665" y="286"/>
                    <a:pt x="663" y="277"/>
                    <a:pt x="661" y="270"/>
                  </a:cubicBezTo>
                  <a:cubicBezTo>
                    <a:pt x="661" y="267"/>
                    <a:pt x="661" y="267"/>
                    <a:pt x="661" y="267"/>
                  </a:cubicBezTo>
                  <a:cubicBezTo>
                    <a:pt x="658" y="268"/>
                    <a:pt x="658" y="268"/>
                    <a:pt x="658" y="268"/>
                  </a:cubicBezTo>
                  <a:cubicBezTo>
                    <a:pt x="644" y="277"/>
                    <a:pt x="629" y="286"/>
                    <a:pt x="614" y="294"/>
                  </a:cubicBezTo>
                  <a:cubicBezTo>
                    <a:pt x="613" y="295"/>
                    <a:pt x="611" y="295"/>
                    <a:pt x="608" y="296"/>
                  </a:cubicBezTo>
                  <a:cubicBezTo>
                    <a:pt x="609" y="297"/>
                    <a:pt x="609" y="297"/>
                    <a:pt x="609" y="297"/>
                  </a:cubicBezTo>
                  <a:cubicBezTo>
                    <a:pt x="610" y="299"/>
                    <a:pt x="610" y="299"/>
                    <a:pt x="610" y="299"/>
                  </a:cubicBezTo>
                  <a:cubicBezTo>
                    <a:pt x="612" y="297"/>
                    <a:pt x="613" y="295"/>
                    <a:pt x="615" y="294"/>
                  </a:cubicBezTo>
                  <a:cubicBezTo>
                    <a:pt x="628" y="286"/>
                    <a:pt x="641" y="278"/>
                    <a:pt x="655" y="271"/>
                  </a:cubicBezTo>
                  <a:cubicBezTo>
                    <a:pt x="657" y="270"/>
                    <a:pt x="658" y="269"/>
                    <a:pt x="659" y="267"/>
                  </a:cubicBezTo>
                  <a:cubicBezTo>
                    <a:pt x="660" y="266"/>
                    <a:pt x="661" y="264"/>
                    <a:pt x="661" y="262"/>
                  </a:cubicBezTo>
                  <a:cubicBezTo>
                    <a:pt x="661" y="261"/>
                    <a:pt x="661" y="260"/>
                    <a:pt x="660" y="259"/>
                  </a:cubicBezTo>
                  <a:cubicBezTo>
                    <a:pt x="656" y="229"/>
                    <a:pt x="651" y="199"/>
                    <a:pt x="646" y="169"/>
                  </a:cubicBezTo>
                  <a:cubicBezTo>
                    <a:pt x="644" y="152"/>
                    <a:pt x="641" y="135"/>
                    <a:pt x="638" y="117"/>
                  </a:cubicBezTo>
                  <a:cubicBezTo>
                    <a:pt x="638" y="114"/>
                    <a:pt x="638" y="114"/>
                    <a:pt x="638" y="114"/>
                  </a:cubicBezTo>
                  <a:cubicBezTo>
                    <a:pt x="635" y="116"/>
                    <a:pt x="635" y="116"/>
                    <a:pt x="635" y="116"/>
                  </a:cubicBezTo>
                  <a:cubicBezTo>
                    <a:pt x="633" y="118"/>
                    <a:pt x="631" y="119"/>
                    <a:pt x="630" y="120"/>
                  </a:cubicBezTo>
                  <a:cubicBezTo>
                    <a:pt x="612" y="135"/>
                    <a:pt x="594" y="150"/>
                    <a:pt x="576" y="164"/>
                  </a:cubicBezTo>
                  <a:cubicBezTo>
                    <a:pt x="575" y="165"/>
                    <a:pt x="573" y="167"/>
                    <a:pt x="573" y="168"/>
                  </a:cubicBezTo>
                  <a:cubicBezTo>
                    <a:pt x="572" y="170"/>
                    <a:pt x="571" y="172"/>
                    <a:pt x="571" y="174"/>
                  </a:cubicBezTo>
                  <a:cubicBezTo>
                    <a:pt x="571" y="174"/>
                    <a:pt x="571" y="175"/>
                    <a:pt x="572" y="176"/>
                  </a:cubicBezTo>
                  <a:cubicBezTo>
                    <a:pt x="572" y="176"/>
                    <a:pt x="572" y="176"/>
                    <a:pt x="572" y="176"/>
                  </a:cubicBezTo>
                  <a:cubicBezTo>
                    <a:pt x="575" y="209"/>
                    <a:pt x="578" y="242"/>
                    <a:pt x="581" y="275"/>
                  </a:cubicBezTo>
                  <a:cubicBezTo>
                    <a:pt x="582" y="286"/>
                    <a:pt x="583" y="297"/>
                    <a:pt x="584" y="307"/>
                  </a:cubicBezTo>
                  <a:cubicBezTo>
                    <a:pt x="585" y="310"/>
                    <a:pt x="585" y="310"/>
                    <a:pt x="585" y="310"/>
                  </a:cubicBezTo>
                  <a:cubicBezTo>
                    <a:pt x="587" y="309"/>
                    <a:pt x="587" y="309"/>
                    <a:pt x="587" y="309"/>
                  </a:cubicBezTo>
                  <a:cubicBezTo>
                    <a:pt x="595" y="305"/>
                    <a:pt x="602" y="302"/>
                    <a:pt x="610" y="299"/>
                  </a:cubicBezTo>
                  <a:cubicBezTo>
                    <a:pt x="609" y="297"/>
                    <a:pt x="609" y="297"/>
                    <a:pt x="609" y="297"/>
                  </a:cubicBezTo>
                  <a:cubicBezTo>
                    <a:pt x="608" y="296"/>
                    <a:pt x="608" y="296"/>
                    <a:pt x="608" y="296"/>
                  </a:cubicBezTo>
                  <a:cubicBezTo>
                    <a:pt x="609" y="297"/>
                    <a:pt x="609" y="297"/>
                    <a:pt x="609" y="297"/>
                  </a:cubicBezTo>
                  <a:cubicBezTo>
                    <a:pt x="608" y="295"/>
                    <a:pt x="608" y="295"/>
                    <a:pt x="608" y="295"/>
                  </a:cubicBezTo>
                  <a:cubicBezTo>
                    <a:pt x="601" y="299"/>
                    <a:pt x="593" y="302"/>
                    <a:pt x="586" y="305"/>
                  </a:cubicBezTo>
                  <a:cubicBezTo>
                    <a:pt x="586" y="307"/>
                    <a:pt x="586" y="307"/>
                    <a:pt x="586" y="307"/>
                  </a:cubicBezTo>
                  <a:cubicBezTo>
                    <a:pt x="588" y="307"/>
                    <a:pt x="588" y="307"/>
                    <a:pt x="588" y="307"/>
                  </a:cubicBezTo>
                  <a:cubicBezTo>
                    <a:pt x="587" y="296"/>
                    <a:pt x="586" y="285"/>
                    <a:pt x="585" y="275"/>
                  </a:cubicBezTo>
                  <a:cubicBezTo>
                    <a:pt x="582" y="242"/>
                    <a:pt x="579" y="208"/>
                    <a:pt x="575" y="175"/>
                  </a:cubicBezTo>
                  <a:cubicBezTo>
                    <a:pt x="575" y="175"/>
                    <a:pt x="575" y="175"/>
                    <a:pt x="575" y="175"/>
                  </a:cubicBezTo>
                  <a:cubicBezTo>
                    <a:pt x="575" y="175"/>
                    <a:pt x="575" y="174"/>
                    <a:pt x="575" y="174"/>
                  </a:cubicBezTo>
                  <a:cubicBezTo>
                    <a:pt x="575" y="172"/>
                    <a:pt x="576" y="171"/>
                    <a:pt x="576" y="170"/>
                  </a:cubicBezTo>
                  <a:cubicBezTo>
                    <a:pt x="577" y="169"/>
                    <a:pt x="578" y="168"/>
                    <a:pt x="579" y="167"/>
                  </a:cubicBezTo>
                  <a:cubicBezTo>
                    <a:pt x="597" y="153"/>
                    <a:pt x="615" y="138"/>
                    <a:pt x="632" y="123"/>
                  </a:cubicBezTo>
                  <a:cubicBezTo>
                    <a:pt x="634" y="122"/>
                    <a:pt x="635" y="121"/>
                    <a:pt x="637" y="119"/>
                  </a:cubicBezTo>
                  <a:cubicBezTo>
                    <a:pt x="636" y="118"/>
                    <a:pt x="636" y="118"/>
                    <a:pt x="636" y="118"/>
                  </a:cubicBezTo>
                  <a:cubicBezTo>
                    <a:pt x="634" y="118"/>
                    <a:pt x="634" y="118"/>
                    <a:pt x="634" y="118"/>
                  </a:cubicBezTo>
                  <a:cubicBezTo>
                    <a:pt x="637" y="136"/>
                    <a:pt x="640" y="153"/>
                    <a:pt x="642" y="170"/>
                  </a:cubicBezTo>
                  <a:cubicBezTo>
                    <a:pt x="647" y="200"/>
                    <a:pt x="652" y="230"/>
                    <a:pt x="656" y="260"/>
                  </a:cubicBezTo>
                  <a:cubicBezTo>
                    <a:pt x="657" y="261"/>
                    <a:pt x="657" y="262"/>
                    <a:pt x="657" y="262"/>
                  </a:cubicBezTo>
                  <a:cubicBezTo>
                    <a:pt x="657" y="264"/>
                    <a:pt x="656" y="264"/>
                    <a:pt x="656" y="265"/>
                  </a:cubicBezTo>
                  <a:cubicBezTo>
                    <a:pt x="655" y="266"/>
                    <a:pt x="654" y="267"/>
                    <a:pt x="653" y="268"/>
                  </a:cubicBezTo>
                  <a:cubicBezTo>
                    <a:pt x="639" y="275"/>
                    <a:pt x="626" y="283"/>
                    <a:pt x="613" y="291"/>
                  </a:cubicBezTo>
                  <a:cubicBezTo>
                    <a:pt x="610" y="292"/>
                    <a:pt x="609" y="295"/>
                    <a:pt x="607" y="296"/>
                  </a:cubicBezTo>
                  <a:cubicBezTo>
                    <a:pt x="603" y="301"/>
                    <a:pt x="603" y="301"/>
                    <a:pt x="603" y="301"/>
                  </a:cubicBezTo>
                  <a:cubicBezTo>
                    <a:pt x="609" y="299"/>
                    <a:pt x="609" y="299"/>
                    <a:pt x="609" y="299"/>
                  </a:cubicBezTo>
                  <a:cubicBezTo>
                    <a:pt x="611" y="299"/>
                    <a:pt x="613" y="299"/>
                    <a:pt x="616" y="298"/>
                  </a:cubicBezTo>
                  <a:cubicBezTo>
                    <a:pt x="631" y="289"/>
                    <a:pt x="646" y="280"/>
                    <a:pt x="660" y="272"/>
                  </a:cubicBezTo>
                  <a:cubicBezTo>
                    <a:pt x="659" y="270"/>
                    <a:pt x="659" y="270"/>
                    <a:pt x="659" y="270"/>
                  </a:cubicBezTo>
                  <a:cubicBezTo>
                    <a:pt x="658" y="271"/>
                    <a:pt x="658" y="271"/>
                    <a:pt x="658" y="271"/>
                  </a:cubicBezTo>
                  <a:cubicBezTo>
                    <a:pt x="659" y="278"/>
                    <a:pt x="661" y="287"/>
                    <a:pt x="663" y="295"/>
                  </a:cubicBezTo>
                  <a:cubicBezTo>
                    <a:pt x="665" y="295"/>
                    <a:pt x="665" y="295"/>
                    <a:pt x="665" y="295"/>
                  </a:cubicBezTo>
                  <a:cubicBezTo>
                    <a:pt x="664" y="293"/>
                    <a:pt x="664" y="293"/>
                    <a:pt x="664" y="293"/>
                  </a:cubicBezTo>
                  <a:cubicBezTo>
                    <a:pt x="661" y="296"/>
                    <a:pt x="659" y="299"/>
                    <a:pt x="656" y="302"/>
                  </a:cubicBezTo>
                  <a:cubicBezTo>
                    <a:pt x="654" y="303"/>
                    <a:pt x="654" y="303"/>
                    <a:pt x="654" y="303"/>
                  </a:cubicBezTo>
                  <a:cubicBezTo>
                    <a:pt x="656" y="304"/>
                    <a:pt x="656" y="304"/>
                    <a:pt x="656" y="304"/>
                  </a:cubicBezTo>
                  <a:cubicBezTo>
                    <a:pt x="656" y="305"/>
                    <a:pt x="657" y="306"/>
                    <a:pt x="657" y="306"/>
                  </a:cubicBezTo>
                  <a:cubicBezTo>
                    <a:pt x="658" y="307"/>
                    <a:pt x="658" y="307"/>
                    <a:pt x="658" y="307"/>
                  </a:cubicBezTo>
                  <a:cubicBezTo>
                    <a:pt x="659" y="307"/>
                    <a:pt x="659" y="307"/>
                    <a:pt x="659" y="307"/>
                  </a:cubicBezTo>
                  <a:cubicBezTo>
                    <a:pt x="661" y="306"/>
                    <a:pt x="663" y="305"/>
                    <a:pt x="666" y="303"/>
                  </a:cubicBezTo>
                  <a:cubicBezTo>
                    <a:pt x="665" y="302"/>
                    <a:pt x="665" y="302"/>
                    <a:pt x="665" y="302"/>
                  </a:cubicBezTo>
                  <a:cubicBezTo>
                    <a:pt x="663" y="302"/>
                    <a:pt x="663" y="302"/>
                    <a:pt x="663" y="302"/>
                  </a:cubicBezTo>
                  <a:cubicBezTo>
                    <a:pt x="668" y="335"/>
                    <a:pt x="673" y="368"/>
                    <a:pt x="678" y="402"/>
                  </a:cubicBezTo>
                  <a:cubicBezTo>
                    <a:pt x="680" y="402"/>
                    <a:pt x="680" y="402"/>
                    <a:pt x="680" y="402"/>
                  </a:cubicBezTo>
                  <a:cubicBezTo>
                    <a:pt x="681" y="400"/>
                    <a:pt x="681" y="400"/>
                    <a:pt x="681" y="400"/>
                  </a:cubicBezTo>
                  <a:cubicBezTo>
                    <a:pt x="654" y="386"/>
                    <a:pt x="628" y="374"/>
                    <a:pt x="601" y="360"/>
                  </a:cubicBezTo>
                  <a:cubicBezTo>
                    <a:pt x="600" y="362"/>
                    <a:pt x="600" y="362"/>
                    <a:pt x="600" y="362"/>
                  </a:cubicBezTo>
                  <a:cubicBezTo>
                    <a:pt x="601" y="364"/>
                    <a:pt x="601" y="364"/>
                    <a:pt x="601" y="364"/>
                  </a:cubicBezTo>
                  <a:cubicBezTo>
                    <a:pt x="616" y="349"/>
                    <a:pt x="646" y="320"/>
                    <a:pt x="660" y="306"/>
                  </a:cubicBezTo>
                  <a:cubicBezTo>
                    <a:pt x="661" y="305"/>
                    <a:pt x="661" y="305"/>
                    <a:pt x="661" y="305"/>
                  </a:cubicBezTo>
                  <a:cubicBezTo>
                    <a:pt x="660" y="303"/>
                    <a:pt x="660" y="303"/>
                    <a:pt x="660" y="303"/>
                  </a:cubicBezTo>
                  <a:cubicBezTo>
                    <a:pt x="660" y="303"/>
                    <a:pt x="659" y="302"/>
                    <a:pt x="659" y="302"/>
                  </a:cubicBezTo>
                  <a:cubicBezTo>
                    <a:pt x="658" y="301"/>
                    <a:pt x="658" y="301"/>
                    <a:pt x="658" y="301"/>
                  </a:cubicBezTo>
                  <a:cubicBezTo>
                    <a:pt x="656" y="301"/>
                    <a:pt x="656" y="301"/>
                    <a:pt x="656" y="301"/>
                  </a:cubicBezTo>
                  <a:cubicBezTo>
                    <a:pt x="656" y="302"/>
                    <a:pt x="655" y="302"/>
                    <a:pt x="655" y="303"/>
                  </a:cubicBezTo>
                  <a:cubicBezTo>
                    <a:pt x="650" y="307"/>
                    <a:pt x="637" y="319"/>
                    <a:pt x="635" y="320"/>
                  </a:cubicBezTo>
                  <a:cubicBezTo>
                    <a:pt x="629" y="327"/>
                    <a:pt x="623" y="333"/>
                    <a:pt x="616" y="339"/>
                  </a:cubicBezTo>
                  <a:cubicBezTo>
                    <a:pt x="610" y="345"/>
                    <a:pt x="603" y="351"/>
                    <a:pt x="597" y="357"/>
                  </a:cubicBezTo>
                  <a:cubicBezTo>
                    <a:pt x="596" y="357"/>
                    <a:pt x="596" y="358"/>
                    <a:pt x="595" y="358"/>
                  </a:cubicBezTo>
                  <a:cubicBezTo>
                    <a:pt x="595" y="358"/>
                    <a:pt x="594" y="357"/>
                    <a:pt x="594" y="357"/>
                  </a:cubicBezTo>
                  <a:cubicBezTo>
                    <a:pt x="593" y="357"/>
                    <a:pt x="593" y="356"/>
                    <a:pt x="593" y="355"/>
                  </a:cubicBezTo>
                  <a:cubicBezTo>
                    <a:pt x="591" y="342"/>
                    <a:pt x="590" y="328"/>
                    <a:pt x="589" y="314"/>
                  </a:cubicBezTo>
                  <a:cubicBezTo>
                    <a:pt x="589" y="314"/>
                    <a:pt x="589" y="314"/>
                    <a:pt x="589" y="314"/>
                  </a:cubicBezTo>
                  <a:cubicBezTo>
                    <a:pt x="589" y="314"/>
                    <a:pt x="589" y="314"/>
                    <a:pt x="589" y="314"/>
                  </a:cubicBezTo>
                  <a:cubicBezTo>
                    <a:pt x="587" y="314"/>
                    <a:pt x="587" y="314"/>
                    <a:pt x="587" y="314"/>
                  </a:cubicBezTo>
                  <a:cubicBezTo>
                    <a:pt x="589" y="314"/>
                    <a:pt x="589" y="314"/>
                    <a:pt x="589" y="314"/>
                  </a:cubicBezTo>
                  <a:cubicBezTo>
                    <a:pt x="589" y="314"/>
                    <a:pt x="589" y="314"/>
                    <a:pt x="589" y="314"/>
                  </a:cubicBezTo>
                  <a:cubicBezTo>
                    <a:pt x="587" y="314"/>
                    <a:pt x="587" y="314"/>
                    <a:pt x="587" y="314"/>
                  </a:cubicBezTo>
                  <a:cubicBezTo>
                    <a:pt x="589" y="314"/>
                    <a:pt x="589" y="314"/>
                    <a:pt x="589" y="314"/>
                  </a:cubicBezTo>
                  <a:cubicBezTo>
                    <a:pt x="588" y="314"/>
                    <a:pt x="588" y="314"/>
                    <a:pt x="588" y="314"/>
                  </a:cubicBezTo>
                  <a:cubicBezTo>
                    <a:pt x="589" y="314"/>
                    <a:pt x="589" y="314"/>
                    <a:pt x="589" y="314"/>
                  </a:cubicBezTo>
                  <a:cubicBezTo>
                    <a:pt x="589" y="314"/>
                    <a:pt x="589" y="314"/>
                    <a:pt x="589" y="314"/>
                  </a:cubicBezTo>
                  <a:cubicBezTo>
                    <a:pt x="588" y="314"/>
                    <a:pt x="588" y="314"/>
                    <a:pt x="588" y="314"/>
                  </a:cubicBezTo>
                  <a:cubicBezTo>
                    <a:pt x="589" y="314"/>
                    <a:pt x="589" y="314"/>
                    <a:pt x="589" y="314"/>
                  </a:cubicBezTo>
                  <a:cubicBezTo>
                    <a:pt x="589" y="314"/>
                    <a:pt x="589" y="314"/>
                    <a:pt x="589" y="314"/>
                  </a:cubicBezTo>
                  <a:cubicBezTo>
                    <a:pt x="589" y="314"/>
                    <a:pt x="589" y="314"/>
                    <a:pt x="589" y="314"/>
                  </a:cubicBezTo>
                  <a:cubicBezTo>
                    <a:pt x="589" y="314"/>
                    <a:pt x="589" y="314"/>
                    <a:pt x="589" y="314"/>
                  </a:cubicBezTo>
                  <a:cubicBezTo>
                    <a:pt x="589" y="314"/>
                    <a:pt x="589" y="314"/>
                    <a:pt x="589" y="314"/>
                  </a:cubicBezTo>
                  <a:cubicBezTo>
                    <a:pt x="589" y="314"/>
                    <a:pt x="589" y="314"/>
                    <a:pt x="589" y="314"/>
                  </a:cubicBezTo>
                  <a:cubicBezTo>
                    <a:pt x="589" y="314"/>
                    <a:pt x="589" y="314"/>
                    <a:pt x="590" y="313"/>
                  </a:cubicBezTo>
                  <a:cubicBezTo>
                    <a:pt x="591" y="313"/>
                    <a:pt x="591" y="312"/>
                    <a:pt x="592" y="312"/>
                  </a:cubicBezTo>
                  <a:cubicBezTo>
                    <a:pt x="598" y="307"/>
                    <a:pt x="604" y="303"/>
                    <a:pt x="610" y="299"/>
                  </a:cubicBezTo>
                  <a:cubicBezTo>
                    <a:pt x="625" y="288"/>
                    <a:pt x="625" y="288"/>
                    <a:pt x="625" y="288"/>
                  </a:cubicBezTo>
                  <a:cubicBezTo>
                    <a:pt x="608" y="295"/>
                    <a:pt x="608" y="295"/>
                    <a:pt x="608" y="295"/>
                  </a:cubicBezTo>
                  <a:lnTo>
                    <a:pt x="609" y="297"/>
                  </a:lnTo>
                  <a:close/>
                  <a:moveTo>
                    <a:pt x="55" y="566"/>
                  </a:moveTo>
                  <a:cubicBezTo>
                    <a:pt x="55" y="568"/>
                    <a:pt x="55" y="568"/>
                    <a:pt x="55" y="568"/>
                  </a:cubicBezTo>
                  <a:cubicBezTo>
                    <a:pt x="187" y="568"/>
                    <a:pt x="319" y="568"/>
                    <a:pt x="450" y="568"/>
                  </a:cubicBezTo>
                  <a:cubicBezTo>
                    <a:pt x="452" y="568"/>
                    <a:pt x="452" y="568"/>
                    <a:pt x="452" y="568"/>
                  </a:cubicBezTo>
                  <a:cubicBezTo>
                    <a:pt x="452" y="566"/>
                    <a:pt x="452" y="566"/>
                    <a:pt x="452" y="566"/>
                  </a:cubicBezTo>
                  <a:cubicBezTo>
                    <a:pt x="452" y="547"/>
                    <a:pt x="452" y="529"/>
                    <a:pt x="452" y="510"/>
                  </a:cubicBezTo>
                  <a:cubicBezTo>
                    <a:pt x="452" y="508"/>
                    <a:pt x="452" y="508"/>
                    <a:pt x="452" y="508"/>
                  </a:cubicBezTo>
                  <a:cubicBezTo>
                    <a:pt x="450" y="508"/>
                    <a:pt x="450" y="508"/>
                    <a:pt x="450" y="508"/>
                  </a:cubicBezTo>
                  <a:cubicBezTo>
                    <a:pt x="345" y="508"/>
                    <a:pt x="241" y="508"/>
                    <a:pt x="137" y="508"/>
                  </a:cubicBezTo>
                  <a:cubicBezTo>
                    <a:pt x="137" y="510"/>
                    <a:pt x="137" y="510"/>
                    <a:pt x="137" y="510"/>
                  </a:cubicBezTo>
                  <a:cubicBezTo>
                    <a:pt x="138" y="509"/>
                    <a:pt x="138" y="509"/>
                    <a:pt x="138" y="509"/>
                  </a:cubicBezTo>
                  <a:cubicBezTo>
                    <a:pt x="138" y="508"/>
                    <a:pt x="137" y="508"/>
                    <a:pt x="137" y="507"/>
                  </a:cubicBezTo>
                  <a:cubicBezTo>
                    <a:pt x="135" y="508"/>
                    <a:pt x="135" y="508"/>
                    <a:pt x="135" y="508"/>
                  </a:cubicBezTo>
                  <a:cubicBezTo>
                    <a:pt x="137" y="509"/>
                    <a:pt x="137" y="509"/>
                    <a:pt x="137" y="509"/>
                  </a:cubicBezTo>
                  <a:cubicBezTo>
                    <a:pt x="144" y="498"/>
                    <a:pt x="151" y="486"/>
                    <a:pt x="158" y="474"/>
                  </a:cubicBezTo>
                  <a:cubicBezTo>
                    <a:pt x="165" y="462"/>
                    <a:pt x="172" y="450"/>
                    <a:pt x="178" y="438"/>
                  </a:cubicBezTo>
                  <a:cubicBezTo>
                    <a:pt x="185" y="426"/>
                    <a:pt x="192" y="413"/>
                    <a:pt x="199" y="401"/>
                  </a:cubicBezTo>
                  <a:cubicBezTo>
                    <a:pt x="206" y="389"/>
                    <a:pt x="213" y="377"/>
                    <a:pt x="220" y="365"/>
                  </a:cubicBezTo>
                  <a:cubicBezTo>
                    <a:pt x="222" y="361"/>
                    <a:pt x="222" y="361"/>
                    <a:pt x="222" y="361"/>
                  </a:cubicBezTo>
                  <a:cubicBezTo>
                    <a:pt x="217" y="362"/>
                    <a:pt x="217" y="362"/>
                    <a:pt x="217" y="362"/>
                  </a:cubicBezTo>
                  <a:cubicBezTo>
                    <a:pt x="214" y="363"/>
                    <a:pt x="212" y="365"/>
                    <a:pt x="211" y="366"/>
                  </a:cubicBezTo>
                  <a:cubicBezTo>
                    <a:pt x="181" y="396"/>
                    <a:pt x="151" y="426"/>
                    <a:pt x="121" y="456"/>
                  </a:cubicBezTo>
                  <a:cubicBezTo>
                    <a:pt x="117" y="459"/>
                    <a:pt x="114" y="464"/>
                    <a:pt x="111" y="468"/>
                  </a:cubicBezTo>
                  <a:cubicBezTo>
                    <a:pt x="96" y="494"/>
                    <a:pt x="80" y="520"/>
                    <a:pt x="65" y="546"/>
                  </a:cubicBezTo>
                  <a:cubicBezTo>
                    <a:pt x="61" y="552"/>
                    <a:pt x="57" y="558"/>
                    <a:pt x="53" y="565"/>
                  </a:cubicBezTo>
                  <a:cubicBezTo>
                    <a:pt x="52" y="568"/>
                    <a:pt x="52" y="568"/>
                    <a:pt x="52" y="568"/>
                  </a:cubicBezTo>
                  <a:cubicBezTo>
                    <a:pt x="55" y="568"/>
                    <a:pt x="55" y="568"/>
                    <a:pt x="55" y="568"/>
                  </a:cubicBezTo>
                  <a:cubicBezTo>
                    <a:pt x="55" y="566"/>
                    <a:pt x="55" y="566"/>
                    <a:pt x="55" y="566"/>
                  </a:cubicBezTo>
                  <a:cubicBezTo>
                    <a:pt x="57" y="567"/>
                    <a:pt x="57" y="567"/>
                    <a:pt x="57" y="567"/>
                  </a:cubicBezTo>
                  <a:cubicBezTo>
                    <a:pt x="61" y="560"/>
                    <a:pt x="64" y="554"/>
                    <a:pt x="68" y="548"/>
                  </a:cubicBezTo>
                  <a:cubicBezTo>
                    <a:pt x="84" y="522"/>
                    <a:pt x="99" y="496"/>
                    <a:pt x="115" y="470"/>
                  </a:cubicBezTo>
                  <a:cubicBezTo>
                    <a:pt x="117" y="466"/>
                    <a:pt x="121" y="462"/>
                    <a:pt x="124" y="459"/>
                  </a:cubicBezTo>
                  <a:cubicBezTo>
                    <a:pt x="154" y="429"/>
                    <a:pt x="184" y="399"/>
                    <a:pt x="213" y="369"/>
                  </a:cubicBezTo>
                  <a:cubicBezTo>
                    <a:pt x="215" y="368"/>
                    <a:pt x="216" y="366"/>
                    <a:pt x="218" y="366"/>
                  </a:cubicBezTo>
                  <a:cubicBezTo>
                    <a:pt x="218" y="364"/>
                    <a:pt x="218" y="364"/>
                    <a:pt x="218" y="364"/>
                  </a:cubicBezTo>
                  <a:cubicBezTo>
                    <a:pt x="216" y="363"/>
                    <a:pt x="216" y="363"/>
                    <a:pt x="216" y="363"/>
                  </a:cubicBezTo>
                  <a:cubicBezTo>
                    <a:pt x="209" y="375"/>
                    <a:pt x="202" y="387"/>
                    <a:pt x="196" y="399"/>
                  </a:cubicBezTo>
                  <a:cubicBezTo>
                    <a:pt x="189" y="411"/>
                    <a:pt x="182" y="424"/>
                    <a:pt x="175" y="436"/>
                  </a:cubicBezTo>
                  <a:cubicBezTo>
                    <a:pt x="168" y="448"/>
                    <a:pt x="161" y="460"/>
                    <a:pt x="154" y="472"/>
                  </a:cubicBezTo>
                  <a:cubicBezTo>
                    <a:pt x="148" y="484"/>
                    <a:pt x="141" y="496"/>
                    <a:pt x="134" y="507"/>
                  </a:cubicBezTo>
                  <a:cubicBezTo>
                    <a:pt x="133" y="509"/>
                    <a:pt x="133" y="509"/>
                    <a:pt x="133" y="509"/>
                  </a:cubicBezTo>
                  <a:cubicBezTo>
                    <a:pt x="134" y="510"/>
                    <a:pt x="134" y="510"/>
                    <a:pt x="134" y="510"/>
                  </a:cubicBezTo>
                  <a:cubicBezTo>
                    <a:pt x="134" y="510"/>
                    <a:pt x="135" y="511"/>
                    <a:pt x="136" y="512"/>
                  </a:cubicBezTo>
                  <a:cubicBezTo>
                    <a:pt x="136" y="512"/>
                    <a:pt x="136" y="512"/>
                    <a:pt x="136" y="512"/>
                  </a:cubicBezTo>
                  <a:cubicBezTo>
                    <a:pt x="137" y="512"/>
                    <a:pt x="137" y="512"/>
                    <a:pt x="137" y="512"/>
                  </a:cubicBezTo>
                  <a:cubicBezTo>
                    <a:pt x="241" y="512"/>
                    <a:pt x="345" y="512"/>
                    <a:pt x="450" y="512"/>
                  </a:cubicBezTo>
                  <a:cubicBezTo>
                    <a:pt x="450" y="510"/>
                    <a:pt x="450" y="510"/>
                    <a:pt x="450" y="510"/>
                  </a:cubicBezTo>
                  <a:cubicBezTo>
                    <a:pt x="448" y="510"/>
                    <a:pt x="448" y="510"/>
                    <a:pt x="448" y="510"/>
                  </a:cubicBezTo>
                  <a:cubicBezTo>
                    <a:pt x="448" y="529"/>
                    <a:pt x="448" y="547"/>
                    <a:pt x="448" y="566"/>
                  </a:cubicBezTo>
                  <a:cubicBezTo>
                    <a:pt x="450" y="566"/>
                    <a:pt x="450" y="566"/>
                    <a:pt x="450" y="566"/>
                  </a:cubicBezTo>
                  <a:cubicBezTo>
                    <a:pt x="450" y="564"/>
                    <a:pt x="450" y="564"/>
                    <a:pt x="450" y="564"/>
                  </a:cubicBezTo>
                  <a:cubicBezTo>
                    <a:pt x="319" y="564"/>
                    <a:pt x="187" y="564"/>
                    <a:pt x="55" y="564"/>
                  </a:cubicBezTo>
                  <a:cubicBezTo>
                    <a:pt x="55" y="566"/>
                    <a:pt x="55" y="566"/>
                    <a:pt x="55" y="566"/>
                  </a:cubicBezTo>
                  <a:cubicBezTo>
                    <a:pt x="57" y="567"/>
                    <a:pt x="57" y="567"/>
                    <a:pt x="57" y="567"/>
                  </a:cubicBezTo>
                  <a:lnTo>
                    <a:pt x="55" y="566"/>
                  </a:lnTo>
                  <a:close/>
                  <a:moveTo>
                    <a:pt x="877" y="520"/>
                  </a:moveTo>
                  <a:cubicBezTo>
                    <a:pt x="878" y="522"/>
                    <a:pt x="878" y="522"/>
                    <a:pt x="878" y="522"/>
                  </a:cubicBezTo>
                  <a:cubicBezTo>
                    <a:pt x="949" y="484"/>
                    <a:pt x="1019" y="446"/>
                    <a:pt x="1090" y="409"/>
                  </a:cubicBezTo>
                  <a:cubicBezTo>
                    <a:pt x="1092" y="408"/>
                    <a:pt x="1092" y="408"/>
                    <a:pt x="1092" y="408"/>
                  </a:cubicBezTo>
                  <a:cubicBezTo>
                    <a:pt x="1091" y="406"/>
                    <a:pt x="1091" y="406"/>
                    <a:pt x="1091" y="406"/>
                  </a:cubicBezTo>
                  <a:cubicBezTo>
                    <a:pt x="1081" y="387"/>
                    <a:pt x="1071" y="369"/>
                    <a:pt x="1061" y="350"/>
                  </a:cubicBezTo>
                  <a:cubicBezTo>
                    <a:pt x="1060" y="348"/>
                    <a:pt x="1060" y="348"/>
                    <a:pt x="1060" y="348"/>
                  </a:cubicBezTo>
                  <a:cubicBezTo>
                    <a:pt x="1058" y="350"/>
                    <a:pt x="1058" y="350"/>
                    <a:pt x="1058" y="350"/>
                  </a:cubicBezTo>
                  <a:cubicBezTo>
                    <a:pt x="1028" y="378"/>
                    <a:pt x="1000" y="405"/>
                    <a:pt x="970" y="434"/>
                  </a:cubicBezTo>
                  <a:cubicBezTo>
                    <a:pt x="971" y="436"/>
                    <a:pt x="971" y="436"/>
                    <a:pt x="971" y="436"/>
                  </a:cubicBezTo>
                  <a:cubicBezTo>
                    <a:pt x="973" y="435"/>
                    <a:pt x="973" y="435"/>
                    <a:pt x="973" y="435"/>
                  </a:cubicBezTo>
                  <a:cubicBezTo>
                    <a:pt x="963" y="412"/>
                    <a:pt x="954" y="390"/>
                    <a:pt x="945" y="368"/>
                  </a:cubicBezTo>
                  <a:cubicBezTo>
                    <a:pt x="944" y="367"/>
                    <a:pt x="944" y="367"/>
                    <a:pt x="944" y="367"/>
                  </a:cubicBezTo>
                  <a:cubicBezTo>
                    <a:pt x="942" y="367"/>
                    <a:pt x="942" y="367"/>
                    <a:pt x="942" y="367"/>
                  </a:cubicBezTo>
                  <a:cubicBezTo>
                    <a:pt x="907" y="374"/>
                    <a:pt x="872" y="380"/>
                    <a:pt x="836" y="386"/>
                  </a:cubicBezTo>
                  <a:cubicBezTo>
                    <a:pt x="834" y="387"/>
                    <a:pt x="834" y="387"/>
                    <a:pt x="834" y="387"/>
                  </a:cubicBezTo>
                  <a:cubicBezTo>
                    <a:pt x="835" y="389"/>
                    <a:pt x="835" y="389"/>
                    <a:pt x="835" y="389"/>
                  </a:cubicBezTo>
                  <a:cubicBezTo>
                    <a:pt x="848" y="433"/>
                    <a:pt x="861" y="476"/>
                    <a:pt x="875" y="521"/>
                  </a:cubicBezTo>
                  <a:cubicBezTo>
                    <a:pt x="876" y="523"/>
                    <a:pt x="876" y="523"/>
                    <a:pt x="876" y="523"/>
                  </a:cubicBezTo>
                  <a:cubicBezTo>
                    <a:pt x="878" y="522"/>
                    <a:pt x="878" y="522"/>
                    <a:pt x="878" y="522"/>
                  </a:cubicBezTo>
                  <a:cubicBezTo>
                    <a:pt x="877" y="520"/>
                    <a:pt x="877" y="520"/>
                    <a:pt x="877" y="520"/>
                  </a:cubicBezTo>
                  <a:cubicBezTo>
                    <a:pt x="879" y="520"/>
                    <a:pt x="879" y="520"/>
                    <a:pt x="879" y="520"/>
                  </a:cubicBezTo>
                  <a:cubicBezTo>
                    <a:pt x="865" y="475"/>
                    <a:pt x="852" y="432"/>
                    <a:pt x="838" y="388"/>
                  </a:cubicBezTo>
                  <a:cubicBezTo>
                    <a:pt x="836" y="388"/>
                    <a:pt x="836" y="388"/>
                    <a:pt x="836" y="388"/>
                  </a:cubicBezTo>
                  <a:cubicBezTo>
                    <a:pt x="837" y="390"/>
                    <a:pt x="837" y="390"/>
                    <a:pt x="837" y="390"/>
                  </a:cubicBezTo>
                  <a:cubicBezTo>
                    <a:pt x="873" y="384"/>
                    <a:pt x="908" y="377"/>
                    <a:pt x="943" y="371"/>
                  </a:cubicBezTo>
                  <a:cubicBezTo>
                    <a:pt x="943" y="369"/>
                    <a:pt x="943" y="369"/>
                    <a:pt x="943" y="369"/>
                  </a:cubicBezTo>
                  <a:cubicBezTo>
                    <a:pt x="941" y="370"/>
                    <a:pt x="941" y="370"/>
                    <a:pt x="941" y="370"/>
                  </a:cubicBezTo>
                  <a:cubicBezTo>
                    <a:pt x="950" y="392"/>
                    <a:pt x="959" y="414"/>
                    <a:pt x="969" y="436"/>
                  </a:cubicBezTo>
                  <a:cubicBezTo>
                    <a:pt x="970" y="439"/>
                    <a:pt x="970" y="439"/>
                    <a:pt x="970" y="439"/>
                  </a:cubicBezTo>
                  <a:cubicBezTo>
                    <a:pt x="972" y="437"/>
                    <a:pt x="972" y="437"/>
                    <a:pt x="972" y="437"/>
                  </a:cubicBezTo>
                  <a:cubicBezTo>
                    <a:pt x="1002" y="408"/>
                    <a:pt x="1031" y="381"/>
                    <a:pt x="1061" y="352"/>
                  </a:cubicBezTo>
                  <a:cubicBezTo>
                    <a:pt x="1059" y="351"/>
                    <a:pt x="1059" y="351"/>
                    <a:pt x="1059" y="351"/>
                  </a:cubicBezTo>
                  <a:cubicBezTo>
                    <a:pt x="1058" y="352"/>
                    <a:pt x="1058" y="352"/>
                    <a:pt x="1058" y="352"/>
                  </a:cubicBezTo>
                  <a:cubicBezTo>
                    <a:pt x="1068" y="371"/>
                    <a:pt x="1077" y="389"/>
                    <a:pt x="1087" y="408"/>
                  </a:cubicBezTo>
                  <a:cubicBezTo>
                    <a:pt x="1089" y="407"/>
                    <a:pt x="1089" y="407"/>
                    <a:pt x="1089" y="407"/>
                  </a:cubicBezTo>
                  <a:cubicBezTo>
                    <a:pt x="1088" y="405"/>
                    <a:pt x="1088" y="405"/>
                    <a:pt x="1088" y="405"/>
                  </a:cubicBezTo>
                  <a:cubicBezTo>
                    <a:pt x="1017" y="443"/>
                    <a:pt x="947" y="480"/>
                    <a:pt x="876" y="519"/>
                  </a:cubicBezTo>
                  <a:cubicBezTo>
                    <a:pt x="877" y="520"/>
                    <a:pt x="877" y="520"/>
                    <a:pt x="877" y="520"/>
                  </a:cubicBezTo>
                  <a:cubicBezTo>
                    <a:pt x="879" y="520"/>
                    <a:pt x="879" y="520"/>
                    <a:pt x="879" y="520"/>
                  </a:cubicBezTo>
                  <a:lnTo>
                    <a:pt x="877" y="520"/>
                  </a:lnTo>
                  <a:close/>
                  <a:moveTo>
                    <a:pt x="1620" y="551"/>
                  </a:moveTo>
                  <a:cubicBezTo>
                    <a:pt x="1621" y="552"/>
                    <a:pt x="1621" y="552"/>
                    <a:pt x="1621" y="552"/>
                  </a:cubicBezTo>
                  <a:cubicBezTo>
                    <a:pt x="1622" y="552"/>
                    <a:pt x="1622" y="551"/>
                    <a:pt x="1623" y="550"/>
                  </a:cubicBezTo>
                  <a:cubicBezTo>
                    <a:pt x="1624" y="549"/>
                    <a:pt x="1624" y="549"/>
                    <a:pt x="1624" y="549"/>
                  </a:cubicBezTo>
                  <a:cubicBezTo>
                    <a:pt x="1622" y="548"/>
                    <a:pt x="1622" y="548"/>
                    <a:pt x="1622" y="548"/>
                  </a:cubicBezTo>
                  <a:cubicBezTo>
                    <a:pt x="1620" y="546"/>
                    <a:pt x="1618" y="546"/>
                    <a:pt x="1617" y="544"/>
                  </a:cubicBezTo>
                  <a:cubicBezTo>
                    <a:pt x="1558" y="485"/>
                    <a:pt x="1499" y="426"/>
                    <a:pt x="1440" y="367"/>
                  </a:cubicBezTo>
                  <a:cubicBezTo>
                    <a:pt x="1376" y="303"/>
                    <a:pt x="1312" y="239"/>
                    <a:pt x="1247" y="175"/>
                  </a:cubicBezTo>
                  <a:cubicBezTo>
                    <a:pt x="1246" y="173"/>
                    <a:pt x="1245" y="172"/>
                    <a:pt x="1243" y="171"/>
                  </a:cubicBezTo>
                  <a:cubicBezTo>
                    <a:pt x="1242" y="170"/>
                    <a:pt x="1240" y="169"/>
                    <a:pt x="1238" y="168"/>
                  </a:cubicBezTo>
                  <a:cubicBezTo>
                    <a:pt x="1218" y="166"/>
                    <a:pt x="1198" y="164"/>
                    <a:pt x="1177" y="163"/>
                  </a:cubicBezTo>
                  <a:cubicBezTo>
                    <a:pt x="1162" y="162"/>
                    <a:pt x="1148" y="162"/>
                    <a:pt x="1133" y="161"/>
                  </a:cubicBezTo>
                  <a:cubicBezTo>
                    <a:pt x="1124" y="160"/>
                    <a:pt x="1115" y="160"/>
                    <a:pt x="1104" y="159"/>
                  </a:cubicBezTo>
                  <a:cubicBezTo>
                    <a:pt x="1100" y="159"/>
                    <a:pt x="1100" y="159"/>
                    <a:pt x="1100" y="159"/>
                  </a:cubicBezTo>
                  <a:cubicBezTo>
                    <a:pt x="1102" y="162"/>
                    <a:pt x="1102" y="162"/>
                    <a:pt x="1102" y="162"/>
                  </a:cubicBezTo>
                  <a:cubicBezTo>
                    <a:pt x="1109" y="171"/>
                    <a:pt x="1115" y="178"/>
                    <a:pt x="1120" y="185"/>
                  </a:cubicBezTo>
                  <a:cubicBezTo>
                    <a:pt x="1121" y="187"/>
                    <a:pt x="1123" y="189"/>
                    <a:pt x="1125" y="190"/>
                  </a:cubicBezTo>
                  <a:cubicBezTo>
                    <a:pt x="1127" y="191"/>
                    <a:pt x="1129" y="191"/>
                    <a:pt x="1131" y="191"/>
                  </a:cubicBezTo>
                  <a:cubicBezTo>
                    <a:pt x="1163" y="192"/>
                    <a:pt x="1194" y="193"/>
                    <a:pt x="1225" y="194"/>
                  </a:cubicBezTo>
                  <a:cubicBezTo>
                    <a:pt x="1228" y="194"/>
                    <a:pt x="1232" y="196"/>
                    <a:pt x="1234" y="198"/>
                  </a:cubicBezTo>
                  <a:cubicBezTo>
                    <a:pt x="1273" y="236"/>
                    <a:pt x="1313" y="275"/>
                    <a:pt x="1352" y="314"/>
                  </a:cubicBezTo>
                  <a:cubicBezTo>
                    <a:pt x="1422" y="382"/>
                    <a:pt x="1492" y="451"/>
                    <a:pt x="1562" y="519"/>
                  </a:cubicBezTo>
                  <a:cubicBezTo>
                    <a:pt x="1563" y="521"/>
                    <a:pt x="1564" y="522"/>
                    <a:pt x="1566" y="525"/>
                  </a:cubicBezTo>
                  <a:cubicBezTo>
                    <a:pt x="1568" y="524"/>
                    <a:pt x="1568" y="524"/>
                    <a:pt x="1568" y="524"/>
                  </a:cubicBezTo>
                  <a:cubicBezTo>
                    <a:pt x="1568" y="522"/>
                    <a:pt x="1568" y="522"/>
                    <a:pt x="1568" y="522"/>
                  </a:cubicBezTo>
                  <a:cubicBezTo>
                    <a:pt x="1504" y="523"/>
                    <a:pt x="1443" y="524"/>
                    <a:pt x="1381" y="524"/>
                  </a:cubicBezTo>
                  <a:cubicBezTo>
                    <a:pt x="1377" y="524"/>
                    <a:pt x="1377" y="524"/>
                    <a:pt x="1377" y="524"/>
                  </a:cubicBezTo>
                  <a:cubicBezTo>
                    <a:pt x="1379" y="527"/>
                    <a:pt x="1379" y="527"/>
                    <a:pt x="1379" y="527"/>
                  </a:cubicBezTo>
                  <a:cubicBezTo>
                    <a:pt x="1385" y="535"/>
                    <a:pt x="1390" y="541"/>
                    <a:pt x="1394" y="547"/>
                  </a:cubicBezTo>
                  <a:cubicBezTo>
                    <a:pt x="1395" y="550"/>
                    <a:pt x="1397" y="551"/>
                    <a:pt x="1400" y="552"/>
                  </a:cubicBezTo>
                  <a:cubicBezTo>
                    <a:pt x="1402" y="553"/>
                    <a:pt x="1404" y="554"/>
                    <a:pt x="1407" y="554"/>
                  </a:cubicBezTo>
                  <a:cubicBezTo>
                    <a:pt x="1459" y="553"/>
                    <a:pt x="1510" y="553"/>
                    <a:pt x="1562" y="553"/>
                  </a:cubicBezTo>
                  <a:cubicBezTo>
                    <a:pt x="1579" y="553"/>
                    <a:pt x="1596" y="553"/>
                    <a:pt x="1614" y="553"/>
                  </a:cubicBezTo>
                  <a:cubicBezTo>
                    <a:pt x="1616" y="553"/>
                    <a:pt x="1618" y="553"/>
                    <a:pt x="1620" y="553"/>
                  </a:cubicBezTo>
                  <a:cubicBezTo>
                    <a:pt x="1621" y="553"/>
                    <a:pt x="1621" y="553"/>
                    <a:pt x="1621" y="553"/>
                  </a:cubicBezTo>
                  <a:cubicBezTo>
                    <a:pt x="1621" y="552"/>
                    <a:pt x="1621" y="552"/>
                    <a:pt x="1621" y="552"/>
                  </a:cubicBezTo>
                  <a:cubicBezTo>
                    <a:pt x="1620" y="551"/>
                    <a:pt x="1620" y="551"/>
                    <a:pt x="1620" y="551"/>
                  </a:cubicBezTo>
                  <a:cubicBezTo>
                    <a:pt x="1620" y="549"/>
                    <a:pt x="1620" y="549"/>
                    <a:pt x="1620" y="549"/>
                  </a:cubicBezTo>
                  <a:cubicBezTo>
                    <a:pt x="1618" y="549"/>
                    <a:pt x="1616" y="549"/>
                    <a:pt x="1614" y="549"/>
                  </a:cubicBezTo>
                  <a:cubicBezTo>
                    <a:pt x="1596" y="549"/>
                    <a:pt x="1579" y="549"/>
                    <a:pt x="1562" y="549"/>
                  </a:cubicBezTo>
                  <a:cubicBezTo>
                    <a:pt x="1510" y="549"/>
                    <a:pt x="1459" y="549"/>
                    <a:pt x="1407" y="550"/>
                  </a:cubicBezTo>
                  <a:cubicBezTo>
                    <a:pt x="1404" y="550"/>
                    <a:pt x="1403" y="549"/>
                    <a:pt x="1401" y="549"/>
                  </a:cubicBezTo>
                  <a:cubicBezTo>
                    <a:pt x="1400" y="548"/>
                    <a:pt x="1399" y="547"/>
                    <a:pt x="1397" y="545"/>
                  </a:cubicBezTo>
                  <a:cubicBezTo>
                    <a:pt x="1393" y="538"/>
                    <a:pt x="1388" y="532"/>
                    <a:pt x="1382" y="525"/>
                  </a:cubicBezTo>
                  <a:cubicBezTo>
                    <a:pt x="1381" y="526"/>
                    <a:pt x="1381" y="526"/>
                    <a:pt x="1381" y="526"/>
                  </a:cubicBezTo>
                  <a:cubicBezTo>
                    <a:pt x="1381" y="528"/>
                    <a:pt x="1381" y="528"/>
                    <a:pt x="1381" y="528"/>
                  </a:cubicBezTo>
                  <a:cubicBezTo>
                    <a:pt x="1443" y="528"/>
                    <a:pt x="1505" y="527"/>
                    <a:pt x="1568" y="526"/>
                  </a:cubicBezTo>
                  <a:cubicBezTo>
                    <a:pt x="1572" y="526"/>
                    <a:pt x="1572" y="526"/>
                    <a:pt x="1572" y="526"/>
                  </a:cubicBezTo>
                  <a:cubicBezTo>
                    <a:pt x="1569" y="523"/>
                    <a:pt x="1569" y="523"/>
                    <a:pt x="1569" y="523"/>
                  </a:cubicBezTo>
                  <a:cubicBezTo>
                    <a:pt x="1567" y="520"/>
                    <a:pt x="1566" y="518"/>
                    <a:pt x="1564" y="517"/>
                  </a:cubicBezTo>
                  <a:cubicBezTo>
                    <a:pt x="1495" y="448"/>
                    <a:pt x="1425" y="379"/>
                    <a:pt x="1355" y="311"/>
                  </a:cubicBezTo>
                  <a:cubicBezTo>
                    <a:pt x="1315" y="272"/>
                    <a:pt x="1276" y="233"/>
                    <a:pt x="1237" y="195"/>
                  </a:cubicBezTo>
                  <a:cubicBezTo>
                    <a:pt x="1234" y="192"/>
                    <a:pt x="1229" y="190"/>
                    <a:pt x="1225" y="190"/>
                  </a:cubicBezTo>
                  <a:cubicBezTo>
                    <a:pt x="1194" y="189"/>
                    <a:pt x="1163" y="188"/>
                    <a:pt x="1132" y="187"/>
                  </a:cubicBezTo>
                  <a:cubicBezTo>
                    <a:pt x="1129" y="187"/>
                    <a:pt x="1128" y="187"/>
                    <a:pt x="1127" y="186"/>
                  </a:cubicBezTo>
                  <a:cubicBezTo>
                    <a:pt x="1125" y="186"/>
                    <a:pt x="1124" y="185"/>
                    <a:pt x="1123" y="183"/>
                  </a:cubicBezTo>
                  <a:cubicBezTo>
                    <a:pt x="1118" y="176"/>
                    <a:pt x="1112" y="168"/>
                    <a:pt x="1106" y="160"/>
                  </a:cubicBezTo>
                  <a:cubicBezTo>
                    <a:pt x="1104" y="161"/>
                    <a:pt x="1104" y="161"/>
                    <a:pt x="1104" y="161"/>
                  </a:cubicBezTo>
                  <a:cubicBezTo>
                    <a:pt x="1104" y="163"/>
                    <a:pt x="1104" y="163"/>
                    <a:pt x="1104" y="163"/>
                  </a:cubicBezTo>
                  <a:cubicBezTo>
                    <a:pt x="1114" y="164"/>
                    <a:pt x="1123" y="164"/>
                    <a:pt x="1133" y="165"/>
                  </a:cubicBezTo>
                  <a:cubicBezTo>
                    <a:pt x="1147" y="166"/>
                    <a:pt x="1162" y="166"/>
                    <a:pt x="1177" y="167"/>
                  </a:cubicBezTo>
                  <a:cubicBezTo>
                    <a:pt x="1197" y="168"/>
                    <a:pt x="1218" y="170"/>
                    <a:pt x="1238" y="172"/>
                  </a:cubicBezTo>
                  <a:cubicBezTo>
                    <a:pt x="1239" y="173"/>
                    <a:pt x="1240" y="173"/>
                    <a:pt x="1241" y="174"/>
                  </a:cubicBezTo>
                  <a:cubicBezTo>
                    <a:pt x="1242" y="175"/>
                    <a:pt x="1243" y="176"/>
                    <a:pt x="1245" y="177"/>
                  </a:cubicBezTo>
                  <a:cubicBezTo>
                    <a:pt x="1309" y="242"/>
                    <a:pt x="1373" y="306"/>
                    <a:pt x="1437" y="370"/>
                  </a:cubicBezTo>
                  <a:cubicBezTo>
                    <a:pt x="1496" y="429"/>
                    <a:pt x="1555" y="488"/>
                    <a:pt x="1614" y="547"/>
                  </a:cubicBezTo>
                  <a:cubicBezTo>
                    <a:pt x="1616" y="549"/>
                    <a:pt x="1618" y="550"/>
                    <a:pt x="1620" y="551"/>
                  </a:cubicBezTo>
                  <a:cubicBezTo>
                    <a:pt x="1621" y="549"/>
                    <a:pt x="1621" y="549"/>
                    <a:pt x="1621" y="549"/>
                  </a:cubicBezTo>
                  <a:cubicBezTo>
                    <a:pt x="1620" y="548"/>
                    <a:pt x="1620" y="548"/>
                    <a:pt x="1620" y="548"/>
                  </a:cubicBezTo>
                  <a:cubicBezTo>
                    <a:pt x="1619" y="549"/>
                    <a:pt x="1619" y="549"/>
                    <a:pt x="1618" y="550"/>
                  </a:cubicBezTo>
                  <a:cubicBezTo>
                    <a:pt x="1620" y="551"/>
                    <a:pt x="1620" y="551"/>
                    <a:pt x="1620" y="551"/>
                  </a:cubicBezTo>
                  <a:cubicBezTo>
                    <a:pt x="1620" y="549"/>
                    <a:pt x="1620" y="549"/>
                    <a:pt x="1620" y="549"/>
                  </a:cubicBezTo>
                  <a:lnTo>
                    <a:pt x="1620" y="551"/>
                  </a:lnTo>
                  <a:close/>
                  <a:moveTo>
                    <a:pt x="459" y="563"/>
                  </a:moveTo>
                  <a:cubicBezTo>
                    <a:pt x="460" y="565"/>
                    <a:pt x="460" y="565"/>
                    <a:pt x="460" y="565"/>
                  </a:cubicBezTo>
                  <a:cubicBezTo>
                    <a:pt x="463" y="564"/>
                    <a:pt x="464" y="564"/>
                    <a:pt x="466" y="563"/>
                  </a:cubicBezTo>
                  <a:cubicBezTo>
                    <a:pt x="539" y="529"/>
                    <a:pt x="612" y="496"/>
                    <a:pt x="685" y="463"/>
                  </a:cubicBezTo>
                  <a:cubicBezTo>
                    <a:pt x="687" y="462"/>
                    <a:pt x="688" y="461"/>
                    <a:pt x="689" y="460"/>
                  </a:cubicBezTo>
                  <a:cubicBezTo>
                    <a:pt x="690" y="458"/>
                    <a:pt x="690" y="457"/>
                    <a:pt x="690" y="455"/>
                  </a:cubicBezTo>
                  <a:cubicBezTo>
                    <a:pt x="690" y="455"/>
                    <a:pt x="690" y="454"/>
                    <a:pt x="690" y="453"/>
                  </a:cubicBezTo>
                  <a:cubicBezTo>
                    <a:pt x="690" y="453"/>
                    <a:pt x="690" y="453"/>
                    <a:pt x="690" y="453"/>
                  </a:cubicBezTo>
                  <a:cubicBezTo>
                    <a:pt x="688" y="439"/>
                    <a:pt x="686" y="424"/>
                    <a:pt x="683" y="410"/>
                  </a:cubicBezTo>
                  <a:cubicBezTo>
                    <a:pt x="683" y="408"/>
                    <a:pt x="682" y="407"/>
                    <a:pt x="681" y="406"/>
                  </a:cubicBezTo>
                  <a:cubicBezTo>
                    <a:pt x="680" y="404"/>
                    <a:pt x="679" y="403"/>
                    <a:pt x="678" y="403"/>
                  </a:cubicBezTo>
                  <a:cubicBezTo>
                    <a:pt x="653" y="390"/>
                    <a:pt x="628" y="378"/>
                    <a:pt x="603" y="366"/>
                  </a:cubicBezTo>
                  <a:cubicBezTo>
                    <a:pt x="601" y="365"/>
                    <a:pt x="599" y="364"/>
                    <a:pt x="597" y="364"/>
                  </a:cubicBezTo>
                  <a:cubicBezTo>
                    <a:pt x="597" y="364"/>
                    <a:pt x="596" y="364"/>
                    <a:pt x="596" y="364"/>
                  </a:cubicBezTo>
                  <a:cubicBezTo>
                    <a:pt x="595" y="365"/>
                    <a:pt x="595" y="365"/>
                    <a:pt x="594" y="365"/>
                  </a:cubicBezTo>
                  <a:cubicBezTo>
                    <a:pt x="594" y="365"/>
                    <a:pt x="594" y="365"/>
                    <a:pt x="594" y="365"/>
                  </a:cubicBezTo>
                  <a:cubicBezTo>
                    <a:pt x="592" y="368"/>
                    <a:pt x="591" y="371"/>
                    <a:pt x="591" y="374"/>
                  </a:cubicBezTo>
                  <a:cubicBezTo>
                    <a:pt x="591" y="374"/>
                    <a:pt x="591" y="374"/>
                    <a:pt x="591" y="374"/>
                  </a:cubicBezTo>
                  <a:cubicBezTo>
                    <a:pt x="593" y="374"/>
                    <a:pt x="593" y="374"/>
                    <a:pt x="593" y="374"/>
                  </a:cubicBezTo>
                  <a:cubicBezTo>
                    <a:pt x="591" y="374"/>
                    <a:pt x="591" y="374"/>
                    <a:pt x="591" y="374"/>
                  </a:cubicBezTo>
                  <a:cubicBezTo>
                    <a:pt x="592" y="394"/>
                    <a:pt x="594" y="414"/>
                    <a:pt x="596" y="434"/>
                  </a:cubicBezTo>
                  <a:cubicBezTo>
                    <a:pt x="596" y="435"/>
                    <a:pt x="596" y="435"/>
                    <a:pt x="596" y="436"/>
                  </a:cubicBezTo>
                  <a:cubicBezTo>
                    <a:pt x="596" y="437"/>
                    <a:pt x="596" y="438"/>
                    <a:pt x="595" y="439"/>
                  </a:cubicBezTo>
                  <a:cubicBezTo>
                    <a:pt x="595" y="440"/>
                    <a:pt x="594" y="441"/>
                    <a:pt x="592" y="442"/>
                  </a:cubicBezTo>
                  <a:cubicBezTo>
                    <a:pt x="572" y="451"/>
                    <a:pt x="552" y="461"/>
                    <a:pt x="532" y="471"/>
                  </a:cubicBezTo>
                  <a:cubicBezTo>
                    <a:pt x="529" y="472"/>
                    <a:pt x="527" y="473"/>
                    <a:pt x="525" y="476"/>
                  </a:cubicBezTo>
                  <a:cubicBezTo>
                    <a:pt x="509" y="494"/>
                    <a:pt x="490" y="503"/>
                    <a:pt x="466" y="504"/>
                  </a:cubicBezTo>
                  <a:cubicBezTo>
                    <a:pt x="465" y="504"/>
                    <a:pt x="463" y="504"/>
                    <a:pt x="461" y="505"/>
                  </a:cubicBezTo>
                  <a:cubicBezTo>
                    <a:pt x="460" y="506"/>
                    <a:pt x="459" y="507"/>
                    <a:pt x="458" y="508"/>
                  </a:cubicBezTo>
                  <a:cubicBezTo>
                    <a:pt x="458" y="509"/>
                    <a:pt x="457" y="510"/>
                    <a:pt x="457" y="512"/>
                  </a:cubicBezTo>
                  <a:cubicBezTo>
                    <a:pt x="457" y="520"/>
                    <a:pt x="457" y="529"/>
                    <a:pt x="457" y="537"/>
                  </a:cubicBezTo>
                  <a:cubicBezTo>
                    <a:pt x="457" y="546"/>
                    <a:pt x="457" y="554"/>
                    <a:pt x="457" y="563"/>
                  </a:cubicBezTo>
                  <a:cubicBezTo>
                    <a:pt x="457" y="566"/>
                    <a:pt x="457" y="566"/>
                    <a:pt x="457" y="566"/>
                  </a:cubicBezTo>
                  <a:cubicBezTo>
                    <a:pt x="460" y="565"/>
                    <a:pt x="460" y="565"/>
                    <a:pt x="460" y="565"/>
                  </a:cubicBezTo>
                  <a:cubicBezTo>
                    <a:pt x="459" y="563"/>
                    <a:pt x="459" y="563"/>
                    <a:pt x="459" y="563"/>
                  </a:cubicBezTo>
                  <a:cubicBezTo>
                    <a:pt x="461" y="563"/>
                    <a:pt x="461" y="563"/>
                    <a:pt x="461" y="563"/>
                  </a:cubicBezTo>
                  <a:cubicBezTo>
                    <a:pt x="461" y="554"/>
                    <a:pt x="461" y="546"/>
                    <a:pt x="461" y="537"/>
                  </a:cubicBezTo>
                  <a:cubicBezTo>
                    <a:pt x="461" y="529"/>
                    <a:pt x="461" y="520"/>
                    <a:pt x="461" y="512"/>
                  </a:cubicBezTo>
                  <a:cubicBezTo>
                    <a:pt x="461" y="511"/>
                    <a:pt x="462" y="510"/>
                    <a:pt x="462" y="510"/>
                  </a:cubicBezTo>
                  <a:cubicBezTo>
                    <a:pt x="462" y="509"/>
                    <a:pt x="463" y="509"/>
                    <a:pt x="463" y="508"/>
                  </a:cubicBezTo>
                  <a:cubicBezTo>
                    <a:pt x="464" y="508"/>
                    <a:pt x="465" y="508"/>
                    <a:pt x="466" y="508"/>
                  </a:cubicBezTo>
                  <a:cubicBezTo>
                    <a:pt x="491" y="507"/>
                    <a:pt x="512" y="497"/>
                    <a:pt x="528" y="478"/>
                  </a:cubicBezTo>
                  <a:cubicBezTo>
                    <a:pt x="529" y="477"/>
                    <a:pt x="531" y="476"/>
                    <a:pt x="533" y="474"/>
                  </a:cubicBezTo>
                  <a:cubicBezTo>
                    <a:pt x="553" y="465"/>
                    <a:pt x="573" y="455"/>
                    <a:pt x="593" y="445"/>
                  </a:cubicBezTo>
                  <a:cubicBezTo>
                    <a:pt x="596" y="444"/>
                    <a:pt x="597" y="443"/>
                    <a:pt x="599" y="442"/>
                  </a:cubicBezTo>
                  <a:cubicBezTo>
                    <a:pt x="600" y="440"/>
                    <a:pt x="600" y="438"/>
                    <a:pt x="600" y="436"/>
                  </a:cubicBezTo>
                  <a:cubicBezTo>
                    <a:pt x="600" y="435"/>
                    <a:pt x="600" y="434"/>
                    <a:pt x="600" y="434"/>
                  </a:cubicBezTo>
                  <a:cubicBezTo>
                    <a:pt x="598" y="414"/>
                    <a:pt x="596" y="394"/>
                    <a:pt x="595" y="374"/>
                  </a:cubicBezTo>
                  <a:cubicBezTo>
                    <a:pt x="595" y="374"/>
                    <a:pt x="595" y="374"/>
                    <a:pt x="595" y="374"/>
                  </a:cubicBezTo>
                  <a:cubicBezTo>
                    <a:pt x="595" y="374"/>
                    <a:pt x="595" y="374"/>
                    <a:pt x="595" y="374"/>
                  </a:cubicBezTo>
                  <a:cubicBezTo>
                    <a:pt x="595" y="372"/>
                    <a:pt x="596" y="369"/>
                    <a:pt x="597" y="368"/>
                  </a:cubicBezTo>
                  <a:cubicBezTo>
                    <a:pt x="597" y="368"/>
                    <a:pt x="597" y="368"/>
                    <a:pt x="597" y="368"/>
                  </a:cubicBezTo>
                  <a:cubicBezTo>
                    <a:pt x="596" y="367"/>
                    <a:pt x="596" y="367"/>
                    <a:pt x="596" y="367"/>
                  </a:cubicBezTo>
                  <a:cubicBezTo>
                    <a:pt x="597" y="368"/>
                    <a:pt x="597" y="368"/>
                    <a:pt x="597" y="368"/>
                  </a:cubicBezTo>
                  <a:cubicBezTo>
                    <a:pt x="597" y="368"/>
                    <a:pt x="597" y="368"/>
                    <a:pt x="597" y="368"/>
                  </a:cubicBezTo>
                  <a:cubicBezTo>
                    <a:pt x="596" y="367"/>
                    <a:pt x="596" y="367"/>
                    <a:pt x="596" y="367"/>
                  </a:cubicBezTo>
                  <a:cubicBezTo>
                    <a:pt x="597" y="368"/>
                    <a:pt x="597" y="368"/>
                    <a:pt x="597" y="368"/>
                  </a:cubicBezTo>
                  <a:cubicBezTo>
                    <a:pt x="597" y="368"/>
                    <a:pt x="597" y="368"/>
                    <a:pt x="597" y="368"/>
                  </a:cubicBezTo>
                  <a:cubicBezTo>
                    <a:pt x="598" y="368"/>
                    <a:pt x="600" y="369"/>
                    <a:pt x="601" y="369"/>
                  </a:cubicBezTo>
                  <a:cubicBezTo>
                    <a:pt x="626" y="381"/>
                    <a:pt x="651" y="394"/>
                    <a:pt x="676" y="406"/>
                  </a:cubicBezTo>
                  <a:cubicBezTo>
                    <a:pt x="676" y="407"/>
                    <a:pt x="677" y="407"/>
                    <a:pt x="678" y="408"/>
                  </a:cubicBezTo>
                  <a:cubicBezTo>
                    <a:pt x="679" y="409"/>
                    <a:pt x="679" y="410"/>
                    <a:pt x="679" y="411"/>
                  </a:cubicBezTo>
                  <a:cubicBezTo>
                    <a:pt x="682" y="425"/>
                    <a:pt x="684" y="439"/>
                    <a:pt x="686" y="454"/>
                  </a:cubicBezTo>
                  <a:cubicBezTo>
                    <a:pt x="686" y="454"/>
                    <a:pt x="686" y="454"/>
                    <a:pt x="686" y="454"/>
                  </a:cubicBezTo>
                  <a:cubicBezTo>
                    <a:pt x="686" y="454"/>
                    <a:pt x="686" y="455"/>
                    <a:pt x="686" y="455"/>
                  </a:cubicBezTo>
                  <a:cubicBezTo>
                    <a:pt x="686" y="456"/>
                    <a:pt x="686" y="457"/>
                    <a:pt x="686" y="457"/>
                  </a:cubicBezTo>
                  <a:cubicBezTo>
                    <a:pt x="686" y="458"/>
                    <a:pt x="685" y="458"/>
                    <a:pt x="684" y="459"/>
                  </a:cubicBezTo>
                  <a:cubicBezTo>
                    <a:pt x="610" y="492"/>
                    <a:pt x="537" y="526"/>
                    <a:pt x="464" y="559"/>
                  </a:cubicBezTo>
                  <a:cubicBezTo>
                    <a:pt x="463" y="560"/>
                    <a:pt x="461" y="560"/>
                    <a:pt x="459" y="561"/>
                  </a:cubicBezTo>
                  <a:cubicBezTo>
                    <a:pt x="459" y="563"/>
                    <a:pt x="459" y="563"/>
                    <a:pt x="459" y="563"/>
                  </a:cubicBezTo>
                  <a:cubicBezTo>
                    <a:pt x="461" y="563"/>
                    <a:pt x="461" y="563"/>
                    <a:pt x="461" y="563"/>
                  </a:cubicBezTo>
                  <a:lnTo>
                    <a:pt x="459" y="563"/>
                  </a:lnTo>
                  <a:close/>
                  <a:moveTo>
                    <a:pt x="967" y="177"/>
                  </a:moveTo>
                  <a:cubicBezTo>
                    <a:pt x="966" y="176"/>
                    <a:pt x="966" y="176"/>
                    <a:pt x="966" y="176"/>
                  </a:cubicBezTo>
                  <a:cubicBezTo>
                    <a:pt x="945" y="208"/>
                    <a:pt x="926" y="239"/>
                    <a:pt x="907" y="269"/>
                  </a:cubicBezTo>
                  <a:cubicBezTo>
                    <a:pt x="906" y="271"/>
                    <a:pt x="906" y="272"/>
                    <a:pt x="906" y="274"/>
                  </a:cubicBezTo>
                  <a:cubicBezTo>
                    <a:pt x="906" y="275"/>
                    <a:pt x="906" y="277"/>
                    <a:pt x="906" y="278"/>
                  </a:cubicBezTo>
                  <a:cubicBezTo>
                    <a:pt x="918" y="306"/>
                    <a:pt x="930" y="333"/>
                    <a:pt x="941" y="361"/>
                  </a:cubicBezTo>
                  <a:cubicBezTo>
                    <a:pt x="942" y="362"/>
                    <a:pt x="943" y="364"/>
                    <a:pt x="944" y="365"/>
                  </a:cubicBezTo>
                  <a:cubicBezTo>
                    <a:pt x="945" y="366"/>
                    <a:pt x="947" y="366"/>
                    <a:pt x="948" y="366"/>
                  </a:cubicBezTo>
                  <a:cubicBezTo>
                    <a:pt x="949" y="366"/>
                    <a:pt x="950" y="366"/>
                    <a:pt x="951" y="366"/>
                  </a:cubicBezTo>
                  <a:cubicBezTo>
                    <a:pt x="969" y="362"/>
                    <a:pt x="988" y="359"/>
                    <a:pt x="1006" y="356"/>
                  </a:cubicBezTo>
                  <a:cubicBezTo>
                    <a:pt x="1023" y="353"/>
                    <a:pt x="1039" y="350"/>
                    <a:pt x="1057" y="347"/>
                  </a:cubicBezTo>
                  <a:cubicBezTo>
                    <a:pt x="1059" y="346"/>
                    <a:pt x="1059" y="346"/>
                    <a:pt x="1059" y="346"/>
                  </a:cubicBezTo>
                  <a:cubicBezTo>
                    <a:pt x="1058" y="344"/>
                    <a:pt x="1058" y="344"/>
                    <a:pt x="1058" y="344"/>
                  </a:cubicBezTo>
                  <a:cubicBezTo>
                    <a:pt x="1028" y="288"/>
                    <a:pt x="999" y="233"/>
                    <a:pt x="969" y="177"/>
                  </a:cubicBezTo>
                  <a:cubicBezTo>
                    <a:pt x="967" y="173"/>
                    <a:pt x="967" y="173"/>
                    <a:pt x="967" y="173"/>
                  </a:cubicBezTo>
                  <a:cubicBezTo>
                    <a:pt x="966" y="176"/>
                    <a:pt x="966" y="176"/>
                    <a:pt x="966" y="176"/>
                  </a:cubicBezTo>
                  <a:cubicBezTo>
                    <a:pt x="967" y="177"/>
                    <a:pt x="967" y="177"/>
                    <a:pt x="967" y="177"/>
                  </a:cubicBezTo>
                  <a:cubicBezTo>
                    <a:pt x="965" y="178"/>
                    <a:pt x="965" y="178"/>
                    <a:pt x="965" y="178"/>
                  </a:cubicBezTo>
                  <a:cubicBezTo>
                    <a:pt x="995" y="235"/>
                    <a:pt x="1025" y="290"/>
                    <a:pt x="1054" y="346"/>
                  </a:cubicBezTo>
                  <a:cubicBezTo>
                    <a:pt x="1056" y="345"/>
                    <a:pt x="1056" y="345"/>
                    <a:pt x="1056" y="345"/>
                  </a:cubicBezTo>
                  <a:cubicBezTo>
                    <a:pt x="1056" y="343"/>
                    <a:pt x="1056" y="343"/>
                    <a:pt x="1056" y="343"/>
                  </a:cubicBezTo>
                  <a:cubicBezTo>
                    <a:pt x="1039" y="346"/>
                    <a:pt x="1022" y="349"/>
                    <a:pt x="1005" y="352"/>
                  </a:cubicBezTo>
                  <a:cubicBezTo>
                    <a:pt x="987" y="355"/>
                    <a:pt x="969" y="358"/>
                    <a:pt x="950" y="362"/>
                  </a:cubicBezTo>
                  <a:cubicBezTo>
                    <a:pt x="950" y="362"/>
                    <a:pt x="949" y="362"/>
                    <a:pt x="948" y="362"/>
                  </a:cubicBezTo>
                  <a:cubicBezTo>
                    <a:pt x="947" y="362"/>
                    <a:pt x="947" y="362"/>
                    <a:pt x="946" y="362"/>
                  </a:cubicBezTo>
                  <a:cubicBezTo>
                    <a:pt x="946" y="361"/>
                    <a:pt x="945" y="361"/>
                    <a:pt x="945" y="359"/>
                  </a:cubicBezTo>
                  <a:cubicBezTo>
                    <a:pt x="933" y="332"/>
                    <a:pt x="922" y="304"/>
                    <a:pt x="910" y="276"/>
                  </a:cubicBezTo>
                  <a:cubicBezTo>
                    <a:pt x="910" y="276"/>
                    <a:pt x="910" y="275"/>
                    <a:pt x="910" y="274"/>
                  </a:cubicBezTo>
                  <a:cubicBezTo>
                    <a:pt x="910" y="273"/>
                    <a:pt x="910" y="272"/>
                    <a:pt x="910" y="271"/>
                  </a:cubicBezTo>
                  <a:cubicBezTo>
                    <a:pt x="929" y="241"/>
                    <a:pt x="949" y="210"/>
                    <a:pt x="969" y="179"/>
                  </a:cubicBezTo>
                  <a:cubicBezTo>
                    <a:pt x="967" y="177"/>
                    <a:pt x="967" y="177"/>
                    <a:pt x="967" y="177"/>
                  </a:cubicBezTo>
                  <a:cubicBezTo>
                    <a:pt x="965" y="178"/>
                    <a:pt x="965" y="178"/>
                    <a:pt x="965" y="178"/>
                  </a:cubicBezTo>
                  <a:lnTo>
                    <a:pt x="967" y="177"/>
                  </a:lnTo>
                  <a:close/>
                  <a:moveTo>
                    <a:pt x="385" y="506"/>
                  </a:moveTo>
                  <a:cubicBezTo>
                    <a:pt x="387" y="507"/>
                    <a:pt x="387" y="507"/>
                    <a:pt x="387" y="507"/>
                  </a:cubicBezTo>
                  <a:cubicBezTo>
                    <a:pt x="388" y="506"/>
                    <a:pt x="388" y="506"/>
                    <a:pt x="388" y="505"/>
                  </a:cubicBezTo>
                  <a:cubicBezTo>
                    <a:pt x="388" y="504"/>
                    <a:pt x="388" y="504"/>
                    <a:pt x="388" y="504"/>
                  </a:cubicBezTo>
                  <a:cubicBezTo>
                    <a:pt x="387" y="504"/>
                    <a:pt x="387" y="504"/>
                    <a:pt x="387" y="504"/>
                  </a:cubicBezTo>
                  <a:cubicBezTo>
                    <a:pt x="388" y="504"/>
                    <a:pt x="388" y="504"/>
                    <a:pt x="388" y="504"/>
                  </a:cubicBezTo>
                  <a:cubicBezTo>
                    <a:pt x="388" y="504"/>
                    <a:pt x="388" y="504"/>
                    <a:pt x="388" y="504"/>
                  </a:cubicBezTo>
                  <a:cubicBezTo>
                    <a:pt x="387" y="504"/>
                    <a:pt x="387" y="504"/>
                    <a:pt x="387" y="504"/>
                  </a:cubicBezTo>
                  <a:cubicBezTo>
                    <a:pt x="388" y="504"/>
                    <a:pt x="388" y="504"/>
                    <a:pt x="388" y="504"/>
                  </a:cubicBezTo>
                  <a:cubicBezTo>
                    <a:pt x="388" y="504"/>
                    <a:pt x="388" y="504"/>
                    <a:pt x="388" y="504"/>
                  </a:cubicBezTo>
                  <a:cubicBezTo>
                    <a:pt x="388" y="504"/>
                    <a:pt x="388" y="504"/>
                    <a:pt x="388" y="504"/>
                  </a:cubicBezTo>
                  <a:cubicBezTo>
                    <a:pt x="384" y="464"/>
                    <a:pt x="380" y="425"/>
                    <a:pt x="376" y="385"/>
                  </a:cubicBezTo>
                  <a:cubicBezTo>
                    <a:pt x="376" y="383"/>
                    <a:pt x="375" y="380"/>
                    <a:pt x="374" y="378"/>
                  </a:cubicBezTo>
                  <a:cubicBezTo>
                    <a:pt x="363" y="367"/>
                    <a:pt x="351" y="356"/>
                    <a:pt x="340" y="344"/>
                  </a:cubicBezTo>
                  <a:cubicBezTo>
                    <a:pt x="339" y="343"/>
                    <a:pt x="339" y="343"/>
                    <a:pt x="339" y="343"/>
                  </a:cubicBezTo>
                  <a:cubicBezTo>
                    <a:pt x="337" y="344"/>
                    <a:pt x="337" y="344"/>
                    <a:pt x="337" y="344"/>
                  </a:cubicBezTo>
                  <a:cubicBezTo>
                    <a:pt x="323" y="356"/>
                    <a:pt x="308" y="367"/>
                    <a:pt x="294" y="379"/>
                  </a:cubicBezTo>
                  <a:cubicBezTo>
                    <a:pt x="293" y="380"/>
                    <a:pt x="292" y="381"/>
                    <a:pt x="292" y="382"/>
                  </a:cubicBezTo>
                  <a:cubicBezTo>
                    <a:pt x="292" y="384"/>
                    <a:pt x="291" y="385"/>
                    <a:pt x="291" y="386"/>
                  </a:cubicBezTo>
                  <a:cubicBezTo>
                    <a:pt x="289" y="415"/>
                    <a:pt x="287" y="443"/>
                    <a:pt x="285" y="471"/>
                  </a:cubicBezTo>
                  <a:cubicBezTo>
                    <a:pt x="285" y="483"/>
                    <a:pt x="284" y="494"/>
                    <a:pt x="283" y="506"/>
                  </a:cubicBezTo>
                  <a:cubicBezTo>
                    <a:pt x="283" y="508"/>
                    <a:pt x="283" y="508"/>
                    <a:pt x="283" y="508"/>
                  </a:cubicBezTo>
                  <a:cubicBezTo>
                    <a:pt x="285" y="508"/>
                    <a:pt x="285" y="508"/>
                    <a:pt x="285" y="508"/>
                  </a:cubicBezTo>
                  <a:cubicBezTo>
                    <a:pt x="319" y="508"/>
                    <a:pt x="352" y="508"/>
                    <a:pt x="385" y="508"/>
                  </a:cubicBezTo>
                  <a:cubicBezTo>
                    <a:pt x="387" y="508"/>
                    <a:pt x="387" y="508"/>
                    <a:pt x="387" y="508"/>
                  </a:cubicBezTo>
                  <a:cubicBezTo>
                    <a:pt x="387" y="507"/>
                    <a:pt x="387" y="507"/>
                    <a:pt x="387" y="507"/>
                  </a:cubicBezTo>
                  <a:cubicBezTo>
                    <a:pt x="385" y="506"/>
                    <a:pt x="385" y="506"/>
                    <a:pt x="385" y="506"/>
                  </a:cubicBezTo>
                  <a:cubicBezTo>
                    <a:pt x="385" y="504"/>
                    <a:pt x="385" y="504"/>
                    <a:pt x="385" y="504"/>
                  </a:cubicBezTo>
                  <a:cubicBezTo>
                    <a:pt x="352" y="504"/>
                    <a:pt x="319" y="504"/>
                    <a:pt x="285" y="504"/>
                  </a:cubicBezTo>
                  <a:cubicBezTo>
                    <a:pt x="285" y="506"/>
                    <a:pt x="285" y="506"/>
                    <a:pt x="285" y="506"/>
                  </a:cubicBezTo>
                  <a:cubicBezTo>
                    <a:pt x="287" y="507"/>
                    <a:pt x="287" y="507"/>
                    <a:pt x="287" y="507"/>
                  </a:cubicBezTo>
                  <a:cubicBezTo>
                    <a:pt x="288" y="494"/>
                    <a:pt x="289" y="483"/>
                    <a:pt x="289" y="471"/>
                  </a:cubicBezTo>
                  <a:cubicBezTo>
                    <a:pt x="291" y="443"/>
                    <a:pt x="293" y="415"/>
                    <a:pt x="295" y="387"/>
                  </a:cubicBezTo>
                  <a:cubicBezTo>
                    <a:pt x="295" y="386"/>
                    <a:pt x="296" y="384"/>
                    <a:pt x="296" y="384"/>
                  </a:cubicBezTo>
                  <a:cubicBezTo>
                    <a:pt x="296" y="383"/>
                    <a:pt x="297" y="382"/>
                    <a:pt x="297" y="382"/>
                  </a:cubicBezTo>
                  <a:cubicBezTo>
                    <a:pt x="311" y="370"/>
                    <a:pt x="325" y="359"/>
                    <a:pt x="340" y="347"/>
                  </a:cubicBezTo>
                  <a:cubicBezTo>
                    <a:pt x="339" y="346"/>
                    <a:pt x="339" y="346"/>
                    <a:pt x="339" y="346"/>
                  </a:cubicBezTo>
                  <a:cubicBezTo>
                    <a:pt x="337" y="347"/>
                    <a:pt x="337" y="347"/>
                    <a:pt x="337" y="347"/>
                  </a:cubicBezTo>
                  <a:cubicBezTo>
                    <a:pt x="349" y="359"/>
                    <a:pt x="360" y="370"/>
                    <a:pt x="371" y="381"/>
                  </a:cubicBezTo>
                  <a:cubicBezTo>
                    <a:pt x="371" y="382"/>
                    <a:pt x="372" y="384"/>
                    <a:pt x="372" y="385"/>
                  </a:cubicBezTo>
                  <a:cubicBezTo>
                    <a:pt x="376" y="425"/>
                    <a:pt x="380" y="465"/>
                    <a:pt x="384" y="505"/>
                  </a:cubicBezTo>
                  <a:cubicBezTo>
                    <a:pt x="386" y="504"/>
                    <a:pt x="386" y="504"/>
                    <a:pt x="386" y="504"/>
                  </a:cubicBezTo>
                  <a:cubicBezTo>
                    <a:pt x="384" y="504"/>
                    <a:pt x="384" y="504"/>
                    <a:pt x="384" y="504"/>
                  </a:cubicBezTo>
                  <a:cubicBezTo>
                    <a:pt x="384" y="505"/>
                    <a:pt x="384" y="505"/>
                    <a:pt x="384" y="505"/>
                  </a:cubicBezTo>
                  <a:cubicBezTo>
                    <a:pt x="384" y="505"/>
                    <a:pt x="384" y="505"/>
                    <a:pt x="384" y="505"/>
                  </a:cubicBezTo>
                  <a:cubicBezTo>
                    <a:pt x="384" y="505"/>
                    <a:pt x="384" y="505"/>
                    <a:pt x="384" y="505"/>
                  </a:cubicBezTo>
                  <a:cubicBezTo>
                    <a:pt x="384" y="505"/>
                    <a:pt x="384" y="505"/>
                    <a:pt x="384" y="505"/>
                  </a:cubicBezTo>
                  <a:cubicBezTo>
                    <a:pt x="384" y="505"/>
                    <a:pt x="384" y="505"/>
                    <a:pt x="384" y="505"/>
                  </a:cubicBezTo>
                  <a:cubicBezTo>
                    <a:pt x="384" y="505"/>
                    <a:pt x="384" y="505"/>
                    <a:pt x="384" y="505"/>
                  </a:cubicBezTo>
                  <a:cubicBezTo>
                    <a:pt x="385" y="505"/>
                    <a:pt x="385" y="505"/>
                    <a:pt x="385" y="505"/>
                  </a:cubicBezTo>
                  <a:cubicBezTo>
                    <a:pt x="384" y="504"/>
                    <a:pt x="384" y="504"/>
                    <a:pt x="384" y="504"/>
                  </a:cubicBezTo>
                  <a:cubicBezTo>
                    <a:pt x="384" y="505"/>
                    <a:pt x="384" y="505"/>
                    <a:pt x="384" y="505"/>
                  </a:cubicBezTo>
                  <a:cubicBezTo>
                    <a:pt x="385" y="505"/>
                    <a:pt x="385" y="505"/>
                    <a:pt x="385" y="505"/>
                  </a:cubicBezTo>
                  <a:cubicBezTo>
                    <a:pt x="384" y="504"/>
                    <a:pt x="384" y="504"/>
                    <a:pt x="384" y="504"/>
                  </a:cubicBezTo>
                  <a:cubicBezTo>
                    <a:pt x="384" y="504"/>
                    <a:pt x="384" y="504"/>
                    <a:pt x="384" y="504"/>
                  </a:cubicBezTo>
                  <a:cubicBezTo>
                    <a:pt x="384" y="504"/>
                    <a:pt x="384" y="504"/>
                    <a:pt x="384" y="504"/>
                  </a:cubicBezTo>
                  <a:cubicBezTo>
                    <a:pt x="384" y="504"/>
                    <a:pt x="384" y="504"/>
                    <a:pt x="384" y="504"/>
                  </a:cubicBezTo>
                  <a:cubicBezTo>
                    <a:pt x="384" y="504"/>
                    <a:pt x="384" y="504"/>
                    <a:pt x="384" y="504"/>
                  </a:cubicBezTo>
                  <a:cubicBezTo>
                    <a:pt x="384" y="504"/>
                    <a:pt x="384" y="504"/>
                    <a:pt x="384" y="504"/>
                  </a:cubicBezTo>
                  <a:cubicBezTo>
                    <a:pt x="384" y="504"/>
                    <a:pt x="384" y="505"/>
                    <a:pt x="383" y="506"/>
                  </a:cubicBezTo>
                  <a:cubicBezTo>
                    <a:pt x="385" y="506"/>
                    <a:pt x="385" y="506"/>
                    <a:pt x="385" y="506"/>
                  </a:cubicBezTo>
                  <a:cubicBezTo>
                    <a:pt x="385" y="504"/>
                    <a:pt x="385" y="504"/>
                    <a:pt x="385" y="504"/>
                  </a:cubicBezTo>
                  <a:lnTo>
                    <a:pt x="385" y="506"/>
                  </a:lnTo>
                  <a:close/>
                  <a:moveTo>
                    <a:pt x="569" y="173"/>
                  </a:moveTo>
                  <a:cubicBezTo>
                    <a:pt x="568" y="171"/>
                    <a:pt x="568" y="171"/>
                    <a:pt x="568" y="171"/>
                  </a:cubicBezTo>
                  <a:cubicBezTo>
                    <a:pt x="565" y="174"/>
                    <a:pt x="563" y="175"/>
                    <a:pt x="562" y="176"/>
                  </a:cubicBezTo>
                  <a:cubicBezTo>
                    <a:pt x="533" y="200"/>
                    <a:pt x="505" y="225"/>
                    <a:pt x="475" y="247"/>
                  </a:cubicBezTo>
                  <a:cubicBezTo>
                    <a:pt x="469" y="252"/>
                    <a:pt x="465" y="257"/>
                    <a:pt x="461" y="262"/>
                  </a:cubicBezTo>
                  <a:cubicBezTo>
                    <a:pt x="458" y="267"/>
                    <a:pt x="457" y="273"/>
                    <a:pt x="457" y="280"/>
                  </a:cubicBezTo>
                  <a:cubicBezTo>
                    <a:pt x="457" y="283"/>
                    <a:pt x="457" y="286"/>
                    <a:pt x="457" y="289"/>
                  </a:cubicBezTo>
                  <a:cubicBezTo>
                    <a:pt x="458" y="290"/>
                    <a:pt x="458" y="292"/>
                    <a:pt x="459" y="293"/>
                  </a:cubicBezTo>
                  <a:cubicBezTo>
                    <a:pt x="460" y="294"/>
                    <a:pt x="461" y="296"/>
                    <a:pt x="463" y="297"/>
                  </a:cubicBezTo>
                  <a:cubicBezTo>
                    <a:pt x="487" y="309"/>
                    <a:pt x="512" y="321"/>
                    <a:pt x="537" y="333"/>
                  </a:cubicBezTo>
                  <a:cubicBezTo>
                    <a:pt x="538" y="334"/>
                    <a:pt x="540" y="334"/>
                    <a:pt x="541" y="334"/>
                  </a:cubicBezTo>
                  <a:cubicBezTo>
                    <a:pt x="543" y="334"/>
                    <a:pt x="545" y="334"/>
                    <a:pt x="547" y="333"/>
                  </a:cubicBezTo>
                  <a:cubicBezTo>
                    <a:pt x="558" y="327"/>
                    <a:pt x="568" y="321"/>
                    <a:pt x="579" y="315"/>
                  </a:cubicBezTo>
                  <a:cubicBezTo>
                    <a:pt x="580" y="314"/>
                    <a:pt x="582" y="313"/>
                    <a:pt x="583" y="311"/>
                  </a:cubicBezTo>
                  <a:cubicBezTo>
                    <a:pt x="584" y="310"/>
                    <a:pt x="584" y="308"/>
                    <a:pt x="584" y="306"/>
                  </a:cubicBezTo>
                  <a:cubicBezTo>
                    <a:pt x="584" y="306"/>
                    <a:pt x="584" y="305"/>
                    <a:pt x="584" y="304"/>
                  </a:cubicBezTo>
                  <a:cubicBezTo>
                    <a:pt x="582" y="284"/>
                    <a:pt x="580" y="264"/>
                    <a:pt x="578" y="244"/>
                  </a:cubicBezTo>
                  <a:cubicBezTo>
                    <a:pt x="576" y="220"/>
                    <a:pt x="574" y="197"/>
                    <a:pt x="571" y="173"/>
                  </a:cubicBezTo>
                  <a:cubicBezTo>
                    <a:pt x="571" y="169"/>
                    <a:pt x="571" y="169"/>
                    <a:pt x="571" y="169"/>
                  </a:cubicBezTo>
                  <a:cubicBezTo>
                    <a:pt x="568" y="171"/>
                    <a:pt x="568" y="171"/>
                    <a:pt x="568" y="171"/>
                  </a:cubicBezTo>
                  <a:cubicBezTo>
                    <a:pt x="569" y="173"/>
                    <a:pt x="569" y="173"/>
                    <a:pt x="569" y="173"/>
                  </a:cubicBezTo>
                  <a:cubicBezTo>
                    <a:pt x="567" y="173"/>
                    <a:pt x="567" y="173"/>
                    <a:pt x="567" y="173"/>
                  </a:cubicBezTo>
                  <a:cubicBezTo>
                    <a:pt x="570" y="198"/>
                    <a:pt x="572" y="221"/>
                    <a:pt x="574" y="244"/>
                  </a:cubicBezTo>
                  <a:cubicBezTo>
                    <a:pt x="576" y="264"/>
                    <a:pt x="578" y="284"/>
                    <a:pt x="580" y="305"/>
                  </a:cubicBezTo>
                  <a:cubicBezTo>
                    <a:pt x="580" y="305"/>
                    <a:pt x="580" y="306"/>
                    <a:pt x="580" y="306"/>
                  </a:cubicBezTo>
                  <a:cubicBezTo>
                    <a:pt x="580" y="308"/>
                    <a:pt x="580" y="308"/>
                    <a:pt x="579" y="309"/>
                  </a:cubicBezTo>
                  <a:cubicBezTo>
                    <a:pt x="579" y="310"/>
                    <a:pt x="578" y="310"/>
                    <a:pt x="577" y="311"/>
                  </a:cubicBezTo>
                  <a:cubicBezTo>
                    <a:pt x="566" y="317"/>
                    <a:pt x="556" y="324"/>
                    <a:pt x="545" y="329"/>
                  </a:cubicBezTo>
                  <a:cubicBezTo>
                    <a:pt x="544" y="330"/>
                    <a:pt x="543" y="330"/>
                    <a:pt x="541" y="330"/>
                  </a:cubicBezTo>
                  <a:cubicBezTo>
                    <a:pt x="540" y="330"/>
                    <a:pt x="539" y="330"/>
                    <a:pt x="539" y="330"/>
                  </a:cubicBezTo>
                  <a:cubicBezTo>
                    <a:pt x="514" y="318"/>
                    <a:pt x="489" y="305"/>
                    <a:pt x="465" y="293"/>
                  </a:cubicBezTo>
                  <a:cubicBezTo>
                    <a:pt x="464" y="293"/>
                    <a:pt x="463" y="292"/>
                    <a:pt x="463" y="291"/>
                  </a:cubicBezTo>
                  <a:cubicBezTo>
                    <a:pt x="462" y="290"/>
                    <a:pt x="462" y="289"/>
                    <a:pt x="461" y="288"/>
                  </a:cubicBezTo>
                  <a:cubicBezTo>
                    <a:pt x="461" y="285"/>
                    <a:pt x="461" y="282"/>
                    <a:pt x="461" y="280"/>
                  </a:cubicBezTo>
                  <a:cubicBezTo>
                    <a:pt x="461" y="274"/>
                    <a:pt x="462" y="269"/>
                    <a:pt x="465" y="264"/>
                  </a:cubicBezTo>
                  <a:cubicBezTo>
                    <a:pt x="468" y="259"/>
                    <a:pt x="472" y="255"/>
                    <a:pt x="478" y="250"/>
                  </a:cubicBezTo>
                  <a:cubicBezTo>
                    <a:pt x="508" y="228"/>
                    <a:pt x="536" y="203"/>
                    <a:pt x="564" y="180"/>
                  </a:cubicBezTo>
                  <a:cubicBezTo>
                    <a:pt x="566" y="178"/>
                    <a:pt x="568" y="177"/>
                    <a:pt x="571" y="175"/>
                  </a:cubicBezTo>
                  <a:cubicBezTo>
                    <a:pt x="569" y="173"/>
                    <a:pt x="569" y="173"/>
                    <a:pt x="569" y="173"/>
                  </a:cubicBezTo>
                  <a:cubicBezTo>
                    <a:pt x="567" y="173"/>
                    <a:pt x="567" y="173"/>
                    <a:pt x="567" y="173"/>
                  </a:cubicBezTo>
                  <a:lnTo>
                    <a:pt x="569" y="173"/>
                  </a:lnTo>
                  <a:close/>
                  <a:moveTo>
                    <a:pt x="1055" y="324"/>
                  </a:moveTo>
                  <a:cubicBezTo>
                    <a:pt x="1054" y="325"/>
                    <a:pt x="1054" y="325"/>
                    <a:pt x="1054" y="325"/>
                  </a:cubicBezTo>
                  <a:cubicBezTo>
                    <a:pt x="1068" y="353"/>
                    <a:pt x="1082" y="378"/>
                    <a:pt x="1096" y="404"/>
                  </a:cubicBezTo>
                  <a:cubicBezTo>
                    <a:pt x="1097" y="407"/>
                    <a:pt x="1100" y="409"/>
                    <a:pt x="1102" y="410"/>
                  </a:cubicBezTo>
                  <a:cubicBezTo>
                    <a:pt x="1163" y="435"/>
                    <a:pt x="1225" y="461"/>
                    <a:pt x="1286" y="487"/>
                  </a:cubicBezTo>
                  <a:cubicBezTo>
                    <a:pt x="1287" y="487"/>
                    <a:pt x="1288" y="487"/>
                    <a:pt x="1290" y="488"/>
                  </a:cubicBezTo>
                  <a:cubicBezTo>
                    <a:pt x="1296" y="489"/>
                    <a:pt x="1296" y="489"/>
                    <a:pt x="1296" y="489"/>
                  </a:cubicBezTo>
                  <a:cubicBezTo>
                    <a:pt x="1292" y="485"/>
                    <a:pt x="1292" y="485"/>
                    <a:pt x="1292" y="485"/>
                  </a:cubicBezTo>
                  <a:cubicBezTo>
                    <a:pt x="1267" y="453"/>
                    <a:pt x="1243" y="422"/>
                    <a:pt x="1219" y="392"/>
                  </a:cubicBezTo>
                  <a:cubicBezTo>
                    <a:pt x="1217" y="389"/>
                    <a:pt x="1214" y="388"/>
                    <a:pt x="1212" y="387"/>
                  </a:cubicBezTo>
                  <a:cubicBezTo>
                    <a:pt x="1175" y="372"/>
                    <a:pt x="1139" y="357"/>
                    <a:pt x="1103" y="341"/>
                  </a:cubicBezTo>
                  <a:cubicBezTo>
                    <a:pt x="1088" y="335"/>
                    <a:pt x="1073" y="329"/>
                    <a:pt x="1056" y="322"/>
                  </a:cubicBezTo>
                  <a:cubicBezTo>
                    <a:pt x="1051" y="320"/>
                    <a:pt x="1051" y="320"/>
                    <a:pt x="1051" y="320"/>
                  </a:cubicBezTo>
                  <a:cubicBezTo>
                    <a:pt x="1054" y="325"/>
                    <a:pt x="1054" y="325"/>
                    <a:pt x="1054" y="325"/>
                  </a:cubicBezTo>
                  <a:cubicBezTo>
                    <a:pt x="1055" y="324"/>
                    <a:pt x="1055" y="324"/>
                    <a:pt x="1055" y="324"/>
                  </a:cubicBezTo>
                  <a:cubicBezTo>
                    <a:pt x="1055" y="326"/>
                    <a:pt x="1055" y="326"/>
                    <a:pt x="1055" y="326"/>
                  </a:cubicBezTo>
                  <a:cubicBezTo>
                    <a:pt x="1071" y="333"/>
                    <a:pt x="1086" y="339"/>
                    <a:pt x="1101" y="345"/>
                  </a:cubicBezTo>
                  <a:cubicBezTo>
                    <a:pt x="1137" y="360"/>
                    <a:pt x="1174" y="375"/>
                    <a:pt x="1210" y="391"/>
                  </a:cubicBezTo>
                  <a:cubicBezTo>
                    <a:pt x="1212" y="392"/>
                    <a:pt x="1215" y="393"/>
                    <a:pt x="1216" y="394"/>
                  </a:cubicBezTo>
                  <a:cubicBezTo>
                    <a:pt x="1240" y="425"/>
                    <a:pt x="1264" y="455"/>
                    <a:pt x="1289" y="487"/>
                  </a:cubicBezTo>
                  <a:cubicBezTo>
                    <a:pt x="1291" y="486"/>
                    <a:pt x="1291" y="486"/>
                    <a:pt x="1291" y="486"/>
                  </a:cubicBezTo>
                  <a:cubicBezTo>
                    <a:pt x="1291" y="484"/>
                    <a:pt x="1291" y="484"/>
                    <a:pt x="1291" y="484"/>
                  </a:cubicBezTo>
                  <a:cubicBezTo>
                    <a:pt x="1289" y="483"/>
                    <a:pt x="1288" y="483"/>
                    <a:pt x="1287" y="483"/>
                  </a:cubicBezTo>
                  <a:cubicBezTo>
                    <a:pt x="1226" y="457"/>
                    <a:pt x="1165" y="432"/>
                    <a:pt x="1103" y="406"/>
                  </a:cubicBezTo>
                  <a:cubicBezTo>
                    <a:pt x="1102" y="405"/>
                    <a:pt x="1100" y="404"/>
                    <a:pt x="1099" y="402"/>
                  </a:cubicBezTo>
                  <a:cubicBezTo>
                    <a:pt x="1086" y="377"/>
                    <a:pt x="1072" y="351"/>
                    <a:pt x="1057" y="323"/>
                  </a:cubicBezTo>
                  <a:cubicBezTo>
                    <a:pt x="1055" y="324"/>
                    <a:pt x="1055" y="324"/>
                    <a:pt x="1055" y="324"/>
                  </a:cubicBezTo>
                  <a:cubicBezTo>
                    <a:pt x="1055" y="326"/>
                    <a:pt x="1055" y="326"/>
                    <a:pt x="1055" y="326"/>
                  </a:cubicBezTo>
                  <a:lnTo>
                    <a:pt x="1055" y="324"/>
                  </a:lnTo>
                  <a:close/>
                  <a:moveTo>
                    <a:pt x="152" y="488"/>
                  </a:moveTo>
                  <a:cubicBezTo>
                    <a:pt x="151" y="489"/>
                    <a:pt x="151" y="489"/>
                    <a:pt x="151" y="489"/>
                  </a:cubicBezTo>
                  <a:cubicBezTo>
                    <a:pt x="152" y="490"/>
                    <a:pt x="152" y="490"/>
                    <a:pt x="152" y="490"/>
                  </a:cubicBezTo>
                  <a:cubicBezTo>
                    <a:pt x="153" y="492"/>
                    <a:pt x="153" y="492"/>
                    <a:pt x="153" y="492"/>
                  </a:cubicBezTo>
                  <a:cubicBezTo>
                    <a:pt x="154" y="490"/>
                    <a:pt x="154" y="490"/>
                    <a:pt x="154" y="490"/>
                  </a:cubicBezTo>
                  <a:cubicBezTo>
                    <a:pt x="215" y="442"/>
                    <a:pt x="276" y="393"/>
                    <a:pt x="337" y="345"/>
                  </a:cubicBezTo>
                  <a:cubicBezTo>
                    <a:pt x="339" y="343"/>
                    <a:pt x="339" y="343"/>
                    <a:pt x="339" y="343"/>
                  </a:cubicBezTo>
                  <a:cubicBezTo>
                    <a:pt x="337" y="342"/>
                    <a:pt x="337" y="342"/>
                    <a:pt x="337" y="342"/>
                  </a:cubicBezTo>
                  <a:cubicBezTo>
                    <a:pt x="330" y="334"/>
                    <a:pt x="323" y="327"/>
                    <a:pt x="316" y="320"/>
                  </a:cubicBezTo>
                  <a:cubicBezTo>
                    <a:pt x="315" y="319"/>
                    <a:pt x="313" y="319"/>
                    <a:pt x="312" y="319"/>
                  </a:cubicBezTo>
                  <a:cubicBezTo>
                    <a:pt x="311" y="319"/>
                    <a:pt x="310" y="319"/>
                    <a:pt x="309" y="319"/>
                  </a:cubicBezTo>
                  <a:cubicBezTo>
                    <a:pt x="304" y="319"/>
                    <a:pt x="299" y="319"/>
                    <a:pt x="294" y="319"/>
                  </a:cubicBezTo>
                  <a:cubicBezTo>
                    <a:pt x="288" y="319"/>
                    <a:pt x="283" y="319"/>
                    <a:pt x="278" y="319"/>
                  </a:cubicBezTo>
                  <a:cubicBezTo>
                    <a:pt x="269" y="319"/>
                    <a:pt x="260" y="319"/>
                    <a:pt x="252" y="318"/>
                  </a:cubicBezTo>
                  <a:cubicBezTo>
                    <a:pt x="251" y="318"/>
                    <a:pt x="251" y="318"/>
                    <a:pt x="251" y="318"/>
                  </a:cubicBezTo>
                  <a:cubicBezTo>
                    <a:pt x="249" y="318"/>
                    <a:pt x="247" y="319"/>
                    <a:pt x="246" y="320"/>
                  </a:cubicBezTo>
                  <a:cubicBezTo>
                    <a:pt x="244" y="321"/>
                    <a:pt x="243" y="322"/>
                    <a:pt x="242" y="324"/>
                  </a:cubicBezTo>
                  <a:cubicBezTo>
                    <a:pt x="237" y="334"/>
                    <a:pt x="232" y="343"/>
                    <a:pt x="227" y="352"/>
                  </a:cubicBezTo>
                  <a:cubicBezTo>
                    <a:pt x="215" y="373"/>
                    <a:pt x="204" y="393"/>
                    <a:pt x="192" y="413"/>
                  </a:cubicBezTo>
                  <a:cubicBezTo>
                    <a:pt x="178" y="438"/>
                    <a:pt x="164" y="462"/>
                    <a:pt x="151" y="487"/>
                  </a:cubicBezTo>
                  <a:cubicBezTo>
                    <a:pt x="150" y="488"/>
                    <a:pt x="150" y="488"/>
                    <a:pt x="150" y="488"/>
                  </a:cubicBezTo>
                  <a:cubicBezTo>
                    <a:pt x="151" y="489"/>
                    <a:pt x="151" y="489"/>
                    <a:pt x="151" y="489"/>
                  </a:cubicBezTo>
                  <a:cubicBezTo>
                    <a:pt x="152" y="488"/>
                    <a:pt x="152" y="488"/>
                    <a:pt x="152" y="488"/>
                  </a:cubicBezTo>
                  <a:cubicBezTo>
                    <a:pt x="154" y="489"/>
                    <a:pt x="154" y="489"/>
                    <a:pt x="154" y="489"/>
                  </a:cubicBezTo>
                  <a:cubicBezTo>
                    <a:pt x="168" y="464"/>
                    <a:pt x="182" y="440"/>
                    <a:pt x="196" y="415"/>
                  </a:cubicBezTo>
                  <a:cubicBezTo>
                    <a:pt x="207" y="395"/>
                    <a:pt x="219" y="375"/>
                    <a:pt x="230" y="354"/>
                  </a:cubicBezTo>
                  <a:cubicBezTo>
                    <a:pt x="235" y="345"/>
                    <a:pt x="241" y="336"/>
                    <a:pt x="246" y="326"/>
                  </a:cubicBezTo>
                  <a:cubicBezTo>
                    <a:pt x="247" y="325"/>
                    <a:pt x="247" y="324"/>
                    <a:pt x="248" y="323"/>
                  </a:cubicBezTo>
                  <a:cubicBezTo>
                    <a:pt x="249" y="323"/>
                    <a:pt x="250" y="322"/>
                    <a:pt x="251" y="322"/>
                  </a:cubicBezTo>
                  <a:cubicBezTo>
                    <a:pt x="252" y="322"/>
                    <a:pt x="252" y="322"/>
                    <a:pt x="252" y="322"/>
                  </a:cubicBezTo>
                  <a:cubicBezTo>
                    <a:pt x="260" y="323"/>
                    <a:pt x="269" y="323"/>
                    <a:pt x="278" y="323"/>
                  </a:cubicBezTo>
                  <a:cubicBezTo>
                    <a:pt x="283" y="323"/>
                    <a:pt x="288" y="323"/>
                    <a:pt x="294" y="323"/>
                  </a:cubicBezTo>
                  <a:cubicBezTo>
                    <a:pt x="299" y="323"/>
                    <a:pt x="304" y="323"/>
                    <a:pt x="309" y="323"/>
                  </a:cubicBezTo>
                  <a:cubicBezTo>
                    <a:pt x="310" y="323"/>
                    <a:pt x="311" y="323"/>
                    <a:pt x="311" y="323"/>
                  </a:cubicBezTo>
                  <a:cubicBezTo>
                    <a:pt x="312" y="323"/>
                    <a:pt x="313" y="323"/>
                    <a:pt x="313" y="323"/>
                  </a:cubicBezTo>
                  <a:cubicBezTo>
                    <a:pt x="320" y="330"/>
                    <a:pt x="327" y="337"/>
                    <a:pt x="334" y="344"/>
                  </a:cubicBezTo>
                  <a:cubicBezTo>
                    <a:pt x="336" y="343"/>
                    <a:pt x="336" y="343"/>
                    <a:pt x="336" y="343"/>
                  </a:cubicBezTo>
                  <a:cubicBezTo>
                    <a:pt x="334" y="341"/>
                    <a:pt x="334" y="341"/>
                    <a:pt x="334" y="341"/>
                  </a:cubicBezTo>
                  <a:cubicBezTo>
                    <a:pt x="273" y="390"/>
                    <a:pt x="213" y="439"/>
                    <a:pt x="152" y="487"/>
                  </a:cubicBezTo>
                  <a:cubicBezTo>
                    <a:pt x="153" y="489"/>
                    <a:pt x="153" y="489"/>
                    <a:pt x="153" y="489"/>
                  </a:cubicBezTo>
                  <a:cubicBezTo>
                    <a:pt x="155" y="488"/>
                    <a:pt x="155" y="488"/>
                    <a:pt x="155" y="488"/>
                  </a:cubicBezTo>
                  <a:cubicBezTo>
                    <a:pt x="154" y="487"/>
                    <a:pt x="154" y="487"/>
                    <a:pt x="154" y="487"/>
                  </a:cubicBezTo>
                  <a:cubicBezTo>
                    <a:pt x="152" y="488"/>
                    <a:pt x="152" y="488"/>
                    <a:pt x="152" y="488"/>
                  </a:cubicBezTo>
                  <a:cubicBezTo>
                    <a:pt x="154" y="489"/>
                    <a:pt x="154" y="489"/>
                    <a:pt x="154" y="489"/>
                  </a:cubicBezTo>
                  <a:lnTo>
                    <a:pt x="152" y="488"/>
                  </a:lnTo>
                  <a:close/>
                  <a:moveTo>
                    <a:pt x="281" y="507"/>
                  </a:moveTo>
                  <a:cubicBezTo>
                    <a:pt x="283" y="507"/>
                    <a:pt x="283" y="507"/>
                    <a:pt x="283" y="507"/>
                  </a:cubicBezTo>
                  <a:cubicBezTo>
                    <a:pt x="286" y="466"/>
                    <a:pt x="289" y="427"/>
                    <a:pt x="291" y="386"/>
                  </a:cubicBezTo>
                  <a:cubicBezTo>
                    <a:pt x="292" y="382"/>
                    <a:pt x="292" y="382"/>
                    <a:pt x="292" y="382"/>
                  </a:cubicBezTo>
                  <a:cubicBezTo>
                    <a:pt x="288" y="384"/>
                    <a:pt x="288" y="384"/>
                    <a:pt x="288" y="384"/>
                  </a:cubicBezTo>
                  <a:cubicBezTo>
                    <a:pt x="287" y="385"/>
                    <a:pt x="286" y="385"/>
                    <a:pt x="285" y="386"/>
                  </a:cubicBezTo>
                  <a:cubicBezTo>
                    <a:pt x="238" y="423"/>
                    <a:pt x="192" y="460"/>
                    <a:pt x="146" y="497"/>
                  </a:cubicBezTo>
                  <a:cubicBezTo>
                    <a:pt x="145" y="498"/>
                    <a:pt x="144" y="499"/>
                    <a:pt x="143" y="501"/>
                  </a:cubicBezTo>
                  <a:cubicBezTo>
                    <a:pt x="142" y="502"/>
                    <a:pt x="141" y="504"/>
                    <a:pt x="140" y="505"/>
                  </a:cubicBezTo>
                  <a:cubicBezTo>
                    <a:pt x="138" y="509"/>
                    <a:pt x="138" y="509"/>
                    <a:pt x="138" y="509"/>
                  </a:cubicBezTo>
                  <a:cubicBezTo>
                    <a:pt x="142" y="509"/>
                    <a:pt x="142" y="509"/>
                    <a:pt x="142" y="509"/>
                  </a:cubicBezTo>
                  <a:cubicBezTo>
                    <a:pt x="189" y="509"/>
                    <a:pt x="234" y="509"/>
                    <a:pt x="281" y="509"/>
                  </a:cubicBezTo>
                  <a:cubicBezTo>
                    <a:pt x="283" y="509"/>
                    <a:pt x="283" y="509"/>
                    <a:pt x="283" y="509"/>
                  </a:cubicBezTo>
                  <a:cubicBezTo>
                    <a:pt x="283" y="507"/>
                    <a:pt x="283" y="507"/>
                    <a:pt x="283" y="507"/>
                  </a:cubicBezTo>
                  <a:cubicBezTo>
                    <a:pt x="281" y="507"/>
                    <a:pt x="281" y="507"/>
                    <a:pt x="281" y="507"/>
                  </a:cubicBezTo>
                  <a:cubicBezTo>
                    <a:pt x="281" y="505"/>
                    <a:pt x="281" y="505"/>
                    <a:pt x="281" y="505"/>
                  </a:cubicBezTo>
                  <a:cubicBezTo>
                    <a:pt x="234" y="505"/>
                    <a:pt x="189" y="505"/>
                    <a:pt x="142" y="505"/>
                  </a:cubicBezTo>
                  <a:cubicBezTo>
                    <a:pt x="142" y="507"/>
                    <a:pt x="142" y="507"/>
                    <a:pt x="142" y="507"/>
                  </a:cubicBezTo>
                  <a:cubicBezTo>
                    <a:pt x="143" y="508"/>
                    <a:pt x="143" y="508"/>
                    <a:pt x="143" y="508"/>
                  </a:cubicBezTo>
                  <a:cubicBezTo>
                    <a:pt x="145" y="506"/>
                    <a:pt x="145" y="504"/>
                    <a:pt x="146" y="503"/>
                  </a:cubicBezTo>
                  <a:cubicBezTo>
                    <a:pt x="147" y="502"/>
                    <a:pt x="148" y="501"/>
                    <a:pt x="149" y="500"/>
                  </a:cubicBezTo>
                  <a:cubicBezTo>
                    <a:pt x="195" y="463"/>
                    <a:pt x="241" y="426"/>
                    <a:pt x="287" y="389"/>
                  </a:cubicBezTo>
                  <a:cubicBezTo>
                    <a:pt x="288" y="389"/>
                    <a:pt x="289" y="388"/>
                    <a:pt x="290" y="387"/>
                  </a:cubicBezTo>
                  <a:cubicBezTo>
                    <a:pt x="289" y="386"/>
                    <a:pt x="289" y="386"/>
                    <a:pt x="289" y="386"/>
                  </a:cubicBezTo>
                  <a:cubicBezTo>
                    <a:pt x="287" y="385"/>
                    <a:pt x="287" y="385"/>
                    <a:pt x="287" y="385"/>
                  </a:cubicBezTo>
                  <a:cubicBezTo>
                    <a:pt x="285" y="426"/>
                    <a:pt x="282" y="466"/>
                    <a:pt x="279" y="506"/>
                  </a:cubicBezTo>
                  <a:cubicBezTo>
                    <a:pt x="281" y="507"/>
                    <a:pt x="281" y="507"/>
                    <a:pt x="281" y="507"/>
                  </a:cubicBezTo>
                  <a:cubicBezTo>
                    <a:pt x="281" y="505"/>
                    <a:pt x="281" y="505"/>
                    <a:pt x="281" y="505"/>
                  </a:cubicBezTo>
                  <a:lnTo>
                    <a:pt x="281" y="507"/>
                  </a:lnTo>
                  <a:close/>
                  <a:moveTo>
                    <a:pt x="1091" y="410"/>
                  </a:moveTo>
                  <a:cubicBezTo>
                    <a:pt x="1090" y="409"/>
                    <a:pt x="1090" y="409"/>
                    <a:pt x="1090" y="409"/>
                  </a:cubicBezTo>
                  <a:cubicBezTo>
                    <a:pt x="1019" y="447"/>
                    <a:pt x="948" y="484"/>
                    <a:pt x="877" y="522"/>
                  </a:cubicBezTo>
                  <a:cubicBezTo>
                    <a:pt x="876" y="523"/>
                    <a:pt x="876" y="523"/>
                    <a:pt x="876" y="523"/>
                  </a:cubicBezTo>
                  <a:cubicBezTo>
                    <a:pt x="876" y="525"/>
                    <a:pt x="876" y="525"/>
                    <a:pt x="876" y="525"/>
                  </a:cubicBezTo>
                  <a:cubicBezTo>
                    <a:pt x="880" y="538"/>
                    <a:pt x="884" y="551"/>
                    <a:pt x="888" y="564"/>
                  </a:cubicBezTo>
                  <a:cubicBezTo>
                    <a:pt x="889" y="567"/>
                    <a:pt x="889" y="567"/>
                    <a:pt x="889" y="567"/>
                  </a:cubicBezTo>
                  <a:cubicBezTo>
                    <a:pt x="891" y="565"/>
                    <a:pt x="891" y="565"/>
                    <a:pt x="891" y="565"/>
                  </a:cubicBezTo>
                  <a:cubicBezTo>
                    <a:pt x="962" y="521"/>
                    <a:pt x="1032" y="477"/>
                    <a:pt x="1103" y="432"/>
                  </a:cubicBezTo>
                  <a:cubicBezTo>
                    <a:pt x="1104" y="431"/>
                    <a:pt x="1104" y="431"/>
                    <a:pt x="1104" y="431"/>
                  </a:cubicBezTo>
                  <a:cubicBezTo>
                    <a:pt x="1104" y="430"/>
                    <a:pt x="1104" y="430"/>
                    <a:pt x="1104" y="430"/>
                  </a:cubicBezTo>
                  <a:cubicBezTo>
                    <a:pt x="1100" y="423"/>
                    <a:pt x="1097" y="416"/>
                    <a:pt x="1093" y="409"/>
                  </a:cubicBezTo>
                  <a:cubicBezTo>
                    <a:pt x="1092" y="408"/>
                    <a:pt x="1092" y="408"/>
                    <a:pt x="1092" y="408"/>
                  </a:cubicBezTo>
                  <a:cubicBezTo>
                    <a:pt x="1090" y="409"/>
                    <a:pt x="1090" y="409"/>
                    <a:pt x="1090" y="409"/>
                  </a:cubicBezTo>
                  <a:cubicBezTo>
                    <a:pt x="1091" y="410"/>
                    <a:pt x="1091" y="410"/>
                    <a:pt x="1091" y="410"/>
                  </a:cubicBezTo>
                  <a:cubicBezTo>
                    <a:pt x="1089" y="411"/>
                    <a:pt x="1089" y="411"/>
                    <a:pt x="1089" y="411"/>
                  </a:cubicBezTo>
                  <a:cubicBezTo>
                    <a:pt x="1093" y="418"/>
                    <a:pt x="1096" y="425"/>
                    <a:pt x="1100" y="432"/>
                  </a:cubicBezTo>
                  <a:cubicBezTo>
                    <a:pt x="1102" y="431"/>
                    <a:pt x="1102" y="431"/>
                    <a:pt x="1102" y="431"/>
                  </a:cubicBezTo>
                  <a:cubicBezTo>
                    <a:pt x="1101" y="429"/>
                    <a:pt x="1101" y="429"/>
                    <a:pt x="1101" y="429"/>
                  </a:cubicBezTo>
                  <a:cubicBezTo>
                    <a:pt x="1030" y="473"/>
                    <a:pt x="960" y="517"/>
                    <a:pt x="889" y="562"/>
                  </a:cubicBezTo>
                  <a:cubicBezTo>
                    <a:pt x="890" y="564"/>
                    <a:pt x="890" y="564"/>
                    <a:pt x="890" y="564"/>
                  </a:cubicBezTo>
                  <a:cubicBezTo>
                    <a:pt x="892" y="563"/>
                    <a:pt x="892" y="563"/>
                    <a:pt x="892" y="563"/>
                  </a:cubicBezTo>
                  <a:cubicBezTo>
                    <a:pt x="888" y="550"/>
                    <a:pt x="884" y="537"/>
                    <a:pt x="880" y="523"/>
                  </a:cubicBezTo>
                  <a:cubicBezTo>
                    <a:pt x="878" y="524"/>
                    <a:pt x="878" y="524"/>
                    <a:pt x="878" y="524"/>
                  </a:cubicBezTo>
                  <a:cubicBezTo>
                    <a:pt x="879" y="526"/>
                    <a:pt x="879" y="526"/>
                    <a:pt x="879" y="526"/>
                  </a:cubicBezTo>
                  <a:cubicBezTo>
                    <a:pt x="950" y="488"/>
                    <a:pt x="1021" y="450"/>
                    <a:pt x="1092" y="412"/>
                  </a:cubicBezTo>
                  <a:cubicBezTo>
                    <a:pt x="1091" y="410"/>
                    <a:pt x="1091" y="410"/>
                    <a:pt x="1091" y="410"/>
                  </a:cubicBezTo>
                  <a:cubicBezTo>
                    <a:pt x="1089" y="411"/>
                    <a:pt x="1089" y="411"/>
                    <a:pt x="1089" y="411"/>
                  </a:cubicBezTo>
                  <a:lnTo>
                    <a:pt x="1091" y="410"/>
                  </a:lnTo>
                  <a:close/>
                  <a:moveTo>
                    <a:pt x="733" y="330"/>
                  </a:moveTo>
                  <a:cubicBezTo>
                    <a:pt x="731" y="331"/>
                    <a:pt x="731" y="331"/>
                    <a:pt x="731" y="331"/>
                  </a:cubicBezTo>
                  <a:cubicBezTo>
                    <a:pt x="770" y="376"/>
                    <a:pt x="809" y="421"/>
                    <a:pt x="848" y="466"/>
                  </a:cubicBezTo>
                  <a:cubicBezTo>
                    <a:pt x="849" y="467"/>
                    <a:pt x="849" y="467"/>
                    <a:pt x="849" y="467"/>
                  </a:cubicBezTo>
                  <a:cubicBezTo>
                    <a:pt x="851" y="466"/>
                    <a:pt x="851" y="466"/>
                    <a:pt x="851" y="466"/>
                  </a:cubicBezTo>
                  <a:cubicBezTo>
                    <a:pt x="853" y="465"/>
                    <a:pt x="853" y="465"/>
                    <a:pt x="853" y="465"/>
                  </a:cubicBezTo>
                  <a:cubicBezTo>
                    <a:pt x="852" y="463"/>
                    <a:pt x="852" y="463"/>
                    <a:pt x="852" y="463"/>
                  </a:cubicBezTo>
                  <a:cubicBezTo>
                    <a:pt x="832" y="397"/>
                    <a:pt x="811" y="331"/>
                    <a:pt x="791" y="263"/>
                  </a:cubicBezTo>
                  <a:cubicBezTo>
                    <a:pt x="790" y="260"/>
                    <a:pt x="790" y="260"/>
                    <a:pt x="790" y="260"/>
                  </a:cubicBezTo>
                  <a:cubicBezTo>
                    <a:pt x="787" y="262"/>
                    <a:pt x="787" y="262"/>
                    <a:pt x="787" y="262"/>
                  </a:cubicBezTo>
                  <a:cubicBezTo>
                    <a:pt x="768" y="285"/>
                    <a:pt x="750" y="306"/>
                    <a:pt x="731" y="328"/>
                  </a:cubicBezTo>
                  <a:cubicBezTo>
                    <a:pt x="730" y="330"/>
                    <a:pt x="730" y="330"/>
                    <a:pt x="730" y="330"/>
                  </a:cubicBezTo>
                  <a:cubicBezTo>
                    <a:pt x="731" y="331"/>
                    <a:pt x="731" y="331"/>
                    <a:pt x="731" y="331"/>
                  </a:cubicBezTo>
                  <a:cubicBezTo>
                    <a:pt x="733" y="330"/>
                    <a:pt x="733" y="330"/>
                    <a:pt x="733" y="330"/>
                  </a:cubicBezTo>
                  <a:cubicBezTo>
                    <a:pt x="734" y="331"/>
                    <a:pt x="734" y="331"/>
                    <a:pt x="734" y="331"/>
                  </a:cubicBezTo>
                  <a:cubicBezTo>
                    <a:pt x="753" y="309"/>
                    <a:pt x="771" y="287"/>
                    <a:pt x="790" y="265"/>
                  </a:cubicBezTo>
                  <a:cubicBezTo>
                    <a:pt x="789" y="264"/>
                    <a:pt x="789" y="264"/>
                    <a:pt x="789" y="264"/>
                  </a:cubicBezTo>
                  <a:cubicBezTo>
                    <a:pt x="787" y="264"/>
                    <a:pt x="787" y="264"/>
                    <a:pt x="787" y="264"/>
                  </a:cubicBezTo>
                  <a:cubicBezTo>
                    <a:pt x="808" y="332"/>
                    <a:pt x="828" y="398"/>
                    <a:pt x="848" y="464"/>
                  </a:cubicBezTo>
                  <a:cubicBezTo>
                    <a:pt x="850" y="464"/>
                    <a:pt x="850" y="464"/>
                    <a:pt x="850" y="464"/>
                  </a:cubicBezTo>
                  <a:cubicBezTo>
                    <a:pt x="849" y="462"/>
                    <a:pt x="849" y="462"/>
                    <a:pt x="849" y="462"/>
                  </a:cubicBezTo>
                  <a:cubicBezTo>
                    <a:pt x="848" y="463"/>
                    <a:pt x="848" y="463"/>
                    <a:pt x="848" y="463"/>
                  </a:cubicBezTo>
                  <a:cubicBezTo>
                    <a:pt x="849" y="464"/>
                    <a:pt x="849" y="464"/>
                    <a:pt x="849" y="464"/>
                  </a:cubicBezTo>
                  <a:cubicBezTo>
                    <a:pt x="851" y="463"/>
                    <a:pt x="851" y="463"/>
                    <a:pt x="851" y="463"/>
                  </a:cubicBezTo>
                  <a:cubicBezTo>
                    <a:pt x="812" y="418"/>
                    <a:pt x="773" y="374"/>
                    <a:pt x="734" y="328"/>
                  </a:cubicBezTo>
                  <a:cubicBezTo>
                    <a:pt x="733" y="330"/>
                    <a:pt x="733" y="330"/>
                    <a:pt x="733" y="330"/>
                  </a:cubicBezTo>
                  <a:cubicBezTo>
                    <a:pt x="734" y="331"/>
                    <a:pt x="734" y="331"/>
                    <a:pt x="734" y="331"/>
                  </a:cubicBezTo>
                  <a:lnTo>
                    <a:pt x="733" y="330"/>
                  </a:lnTo>
                  <a:close/>
                  <a:moveTo>
                    <a:pt x="1314" y="438"/>
                  </a:moveTo>
                  <a:cubicBezTo>
                    <a:pt x="1312" y="439"/>
                    <a:pt x="1312" y="439"/>
                    <a:pt x="1312" y="439"/>
                  </a:cubicBezTo>
                  <a:cubicBezTo>
                    <a:pt x="1323" y="453"/>
                    <a:pt x="1333" y="466"/>
                    <a:pt x="1343" y="479"/>
                  </a:cubicBezTo>
                  <a:cubicBezTo>
                    <a:pt x="1344" y="481"/>
                    <a:pt x="1345" y="481"/>
                    <a:pt x="1347" y="482"/>
                  </a:cubicBezTo>
                  <a:cubicBezTo>
                    <a:pt x="1349" y="483"/>
                    <a:pt x="1351" y="483"/>
                    <a:pt x="1352" y="483"/>
                  </a:cubicBezTo>
                  <a:cubicBezTo>
                    <a:pt x="1352" y="483"/>
                    <a:pt x="1352" y="483"/>
                    <a:pt x="1352" y="483"/>
                  </a:cubicBezTo>
                  <a:cubicBezTo>
                    <a:pt x="1352" y="483"/>
                    <a:pt x="1352" y="483"/>
                    <a:pt x="1352" y="483"/>
                  </a:cubicBezTo>
                  <a:cubicBezTo>
                    <a:pt x="1405" y="482"/>
                    <a:pt x="1457" y="481"/>
                    <a:pt x="1510" y="479"/>
                  </a:cubicBezTo>
                  <a:cubicBezTo>
                    <a:pt x="1511" y="479"/>
                    <a:pt x="1511" y="479"/>
                    <a:pt x="1512" y="479"/>
                  </a:cubicBezTo>
                  <a:cubicBezTo>
                    <a:pt x="1513" y="479"/>
                    <a:pt x="1513" y="479"/>
                    <a:pt x="1514" y="479"/>
                  </a:cubicBezTo>
                  <a:cubicBezTo>
                    <a:pt x="1517" y="478"/>
                    <a:pt x="1517" y="478"/>
                    <a:pt x="1517" y="478"/>
                  </a:cubicBezTo>
                  <a:cubicBezTo>
                    <a:pt x="1515" y="476"/>
                    <a:pt x="1515" y="476"/>
                    <a:pt x="1515" y="476"/>
                  </a:cubicBezTo>
                  <a:cubicBezTo>
                    <a:pt x="1502" y="462"/>
                    <a:pt x="1489" y="448"/>
                    <a:pt x="1475" y="435"/>
                  </a:cubicBezTo>
                  <a:cubicBezTo>
                    <a:pt x="1474" y="433"/>
                    <a:pt x="1472" y="433"/>
                    <a:pt x="1471" y="433"/>
                  </a:cubicBezTo>
                  <a:cubicBezTo>
                    <a:pt x="1470" y="432"/>
                    <a:pt x="1468" y="432"/>
                    <a:pt x="1467" y="432"/>
                  </a:cubicBezTo>
                  <a:cubicBezTo>
                    <a:pt x="1467" y="432"/>
                    <a:pt x="1467" y="432"/>
                    <a:pt x="1467" y="432"/>
                  </a:cubicBezTo>
                  <a:cubicBezTo>
                    <a:pt x="1467" y="432"/>
                    <a:pt x="1467" y="432"/>
                    <a:pt x="1467" y="432"/>
                  </a:cubicBezTo>
                  <a:cubicBezTo>
                    <a:pt x="1452" y="433"/>
                    <a:pt x="1437" y="433"/>
                    <a:pt x="1422" y="433"/>
                  </a:cubicBezTo>
                  <a:cubicBezTo>
                    <a:pt x="1386" y="434"/>
                    <a:pt x="1351" y="435"/>
                    <a:pt x="1313" y="436"/>
                  </a:cubicBezTo>
                  <a:cubicBezTo>
                    <a:pt x="1310" y="436"/>
                    <a:pt x="1310" y="436"/>
                    <a:pt x="1310" y="436"/>
                  </a:cubicBezTo>
                  <a:cubicBezTo>
                    <a:pt x="1312" y="439"/>
                    <a:pt x="1312" y="439"/>
                    <a:pt x="1312" y="439"/>
                  </a:cubicBezTo>
                  <a:cubicBezTo>
                    <a:pt x="1314" y="438"/>
                    <a:pt x="1314" y="438"/>
                    <a:pt x="1314" y="438"/>
                  </a:cubicBezTo>
                  <a:cubicBezTo>
                    <a:pt x="1314" y="440"/>
                    <a:pt x="1314" y="440"/>
                    <a:pt x="1314" y="440"/>
                  </a:cubicBezTo>
                  <a:cubicBezTo>
                    <a:pt x="1351" y="439"/>
                    <a:pt x="1386" y="438"/>
                    <a:pt x="1422" y="437"/>
                  </a:cubicBezTo>
                  <a:cubicBezTo>
                    <a:pt x="1437" y="437"/>
                    <a:pt x="1452" y="437"/>
                    <a:pt x="1467" y="436"/>
                  </a:cubicBezTo>
                  <a:cubicBezTo>
                    <a:pt x="1467" y="436"/>
                    <a:pt x="1467" y="436"/>
                    <a:pt x="1467" y="436"/>
                  </a:cubicBezTo>
                  <a:cubicBezTo>
                    <a:pt x="1467" y="436"/>
                    <a:pt x="1467" y="436"/>
                    <a:pt x="1467" y="436"/>
                  </a:cubicBezTo>
                  <a:cubicBezTo>
                    <a:pt x="1468" y="436"/>
                    <a:pt x="1469" y="436"/>
                    <a:pt x="1470" y="437"/>
                  </a:cubicBezTo>
                  <a:cubicBezTo>
                    <a:pt x="1471" y="437"/>
                    <a:pt x="1472" y="437"/>
                    <a:pt x="1472" y="437"/>
                  </a:cubicBezTo>
                  <a:cubicBezTo>
                    <a:pt x="1486" y="451"/>
                    <a:pt x="1499" y="465"/>
                    <a:pt x="1512" y="478"/>
                  </a:cubicBezTo>
                  <a:cubicBezTo>
                    <a:pt x="1513" y="477"/>
                    <a:pt x="1513" y="477"/>
                    <a:pt x="1513" y="477"/>
                  </a:cubicBezTo>
                  <a:cubicBezTo>
                    <a:pt x="1513" y="475"/>
                    <a:pt x="1513" y="475"/>
                    <a:pt x="1513" y="475"/>
                  </a:cubicBezTo>
                  <a:cubicBezTo>
                    <a:pt x="1513" y="475"/>
                    <a:pt x="1512" y="475"/>
                    <a:pt x="1512" y="475"/>
                  </a:cubicBezTo>
                  <a:cubicBezTo>
                    <a:pt x="1511" y="475"/>
                    <a:pt x="1510" y="475"/>
                    <a:pt x="1510" y="475"/>
                  </a:cubicBezTo>
                  <a:cubicBezTo>
                    <a:pt x="1457" y="477"/>
                    <a:pt x="1405" y="478"/>
                    <a:pt x="1352" y="479"/>
                  </a:cubicBezTo>
                  <a:cubicBezTo>
                    <a:pt x="1352" y="481"/>
                    <a:pt x="1352" y="481"/>
                    <a:pt x="1352" y="481"/>
                  </a:cubicBezTo>
                  <a:cubicBezTo>
                    <a:pt x="1352" y="479"/>
                    <a:pt x="1352" y="479"/>
                    <a:pt x="1352" y="479"/>
                  </a:cubicBezTo>
                  <a:cubicBezTo>
                    <a:pt x="1352" y="479"/>
                    <a:pt x="1352" y="479"/>
                    <a:pt x="1352" y="479"/>
                  </a:cubicBezTo>
                  <a:cubicBezTo>
                    <a:pt x="1351" y="479"/>
                    <a:pt x="1350" y="479"/>
                    <a:pt x="1349" y="478"/>
                  </a:cubicBezTo>
                  <a:cubicBezTo>
                    <a:pt x="1347" y="478"/>
                    <a:pt x="1346" y="477"/>
                    <a:pt x="1346" y="477"/>
                  </a:cubicBezTo>
                  <a:cubicBezTo>
                    <a:pt x="1336" y="464"/>
                    <a:pt x="1326" y="451"/>
                    <a:pt x="1315" y="436"/>
                  </a:cubicBezTo>
                  <a:cubicBezTo>
                    <a:pt x="1314" y="438"/>
                    <a:pt x="1314" y="438"/>
                    <a:pt x="1314" y="438"/>
                  </a:cubicBezTo>
                  <a:cubicBezTo>
                    <a:pt x="1314" y="440"/>
                    <a:pt x="1314" y="440"/>
                    <a:pt x="1314" y="440"/>
                  </a:cubicBezTo>
                  <a:lnTo>
                    <a:pt x="1314" y="438"/>
                  </a:lnTo>
                  <a:close/>
                  <a:moveTo>
                    <a:pt x="1351" y="484"/>
                  </a:moveTo>
                  <a:cubicBezTo>
                    <a:pt x="1349" y="484"/>
                    <a:pt x="1349" y="484"/>
                    <a:pt x="1349" y="484"/>
                  </a:cubicBezTo>
                  <a:cubicBezTo>
                    <a:pt x="1349" y="485"/>
                    <a:pt x="1349" y="485"/>
                    <a:pt x="1349" y="486"/>
                  </a:cubicBezTo>
                  <a:cubicBezTo>
                    <a:pt x="1349" y="487"/>
                    <a:pt x="1349" y="487"/>
                    <a:pt x="1349" y="487"/>
                  </a:cubicBezTo>
                  <a:cubicBezTo>
                    <a:pt x="1349" y="488"/>
                    <a:pt x="1349" y="488"/>
                    <a:pt x="1349" y="488"/>
                  </a:cubicBezTo>
                  <a:cubicBezTo>
                    <a:pt x="1357" y="498"/>
                    <a:pt x="1365" y="508"/>
                    <a:pt x="1372" y="518"/>
                  </a:cubicBezTo>
                  <a:cubicBezTo>
                    <a:pt x="1374" y="520"/>
                    <a:pt x="1375" y="522"/>
                    <a:pt x="1377" y="523"/>
                  </a:cubicBezTo>
                  <a:cubicBezTo>
                    <a:pt x="1379" y="524"/>
                    <a:pt x="1382" y="525"/>
                    <a:pt x="1384" y="525"/>
                  </a:cubicBezTo>
                  <a:cubicBezTo>
                    <a:pt x="1384" y="525"/>
                    <a:pt x="1384" y="525"/>
                    <a:pt x="1384" y="525"/>
                  </a:cubicBezTo>
                  <a:cubicBezTo>
                    <a:pt x="1384" y="525"/>
                    <a:pt x="1384" y="525"/>
                    <a:pt x="1384" y="525"/>
                  </a:cubicBezTo>
                  <a:cubicBezTo>
                    <a:pt x="1434" y="524"/>
                    <a:pt x="1484" y="523"/>
                    <a:pt x="1534" y="523"/>
                  </a:cubicBezTo>
                  <a:cubicBezTo>
                    <a:pt x="1537" y="523"/>
                    <a:pt x="1540" y="523"/>
                    <a:pt x="1543" y="523"/>
                  </a:cubicBezTo>
                  <a:cubicBezTo>
                    <a:pt x="1548" y="523"/>
                    <a:pt x="1553" y="523"/>
                    <a:pt x="1558" y="523"/>
                  </a:cubicBezTo>
                  <a:cubicBezTo>
                    <a:pt x="1563" y="523"/>
                    <a:pt x="1563" y="523"/>
                    <a:pt x="1563" y="523"/>
                  </a:cubicBezTo>
                  <a:cubicBezTo>
                    <a:pt x="1559" y="519"/>
                    <a:pt x="1559" y="519"/>
                    <a:pt x="1559" y="519"/>
                  </a:cubicBezTo>
                  <a:cubicBezTo>
                    <a:pt x="1547" y="506"/>
                    <a:pt x="1535" y="494"/>
                    <a:pt x="1523" y="481"/>
                  </a:cubicBezTo>
                  <a:cubicBezTo>
                    <a:pt x="1522" y="480"/>
                    <a:pt x="1521" y="480"/>
                    <a:pt x="1519" y="480"/>
                  </a:cubicBezTo>
                  <a:cubicBezTo>
                    <a:pt x="1518" y="479"/>
                    <a:pt x="1517" y="479"/>
                    <a:pt x="1516" y="479"/>
                  </a:cubicBezTo>
                  <a:cubicBezTo>
                    <a:pt x="1515" y="479"/>
                    <a:pt x="1515" y="479"/>
                    <a:pt x="1515" y="479"/>
                  </a:cubicBezTo>
                  <a:cubicBezTo>
                    <a:pt x="1516" y="481"/>
                    <a:pt x="1516" y="481"/>
                    <a:pt x="1516" y="481"/>
                  </a:cubicBezTo>
                  <a:cubicBezTo>
                    <a:pt x="1515" y="479"/>
                    <a:pt x="1515" y="479"/>
                    <a:pt x="1515" y="479"/>
                  </a:cubicBezTo>
                  <a:cubicBezTo>
                    <a:pt x="1470" y="480"/>
                    <a:pt x="1425" y="481"/>
                    <a:pt x="1379" y="482"/>
                  </a:cubicBezTo>
                  <a:cubicBezTo>
                    <a:pt x="1376" y="482"/>
                    <a:pt x="1372" y="482"/>
                    <a:pt x="1369" y="482"/>
                  </a:cubicBezTo>
                  <a:cubicBezTo>
                    <a:pt x="1363" y="482"/>
                    <a:pt x="1357" y="482"/>
                    <a:pt x="1351" y="482"/>
                  </a:cubicBezTo>
                  <a:cubicBezTo>
                    <a:pt x="1350" y="482"/>
                    <a:pt x="1350" y="482"/>
                    <a:pt x="1350" y="482"/>
                  </a:cubicBezTo>
                  <a:cubicBezTo>
                    <a:pt x="1349" y="484"/>
                    <a:pt x="1349" y="484"/>
                    <a:pt x="1349" y="484"/>
                  </a:cubicBezTo>
                  <a:cubicBezTo>
                    <a:pt x="1351" y="484"/>
                    <a:pt x="1351" y="484"/>
                    <a:pt x="1351" y="484"/>
                  </a:cubicBezTo>
                  <a:cubicBezTo>
                    <a:pt x="1351" y="486"/>
                    <a:pt x="1351" y="486"/>
                    <a:pt x="1351" y="486"/>
                  </a:cubicBezTo>
                  <a:cubicBezTo>
                    <a:pt x="1357" y="486"/>
                    <a:pt x="1363" y="486"/>
                    <a:pt x="1369" y="486"/>
                  </a:cubicBezTo>
                  <a:cubicBezTo>
                    <a:pt x="1372" y="486"/>
                    <a:pt x="1376" y="486"/>
                    <a:pt x="1379" y="486"/>
                  </a:cubicBezTo>
                  <a:cubicBezTo>
                    <a:pt x="1425" y="485"/>
                    <a:pt x="1470" y="484"/>
                    <a:pt x="1516" y="483"/>
                  </a:cubicBezTo>
                  <a:cubicBezTo>
                    <a:pt x="1516" y="483"/>
                    <a:pt x="1516" y="483"/>
                    <a:pt x="1516" y="483"/>
                  </a:cubicBezTo>
                  <a:cubicBezTo>
                    <a:pt x="1516" y="483"/>
                    <a:pt x="1516" y="483"/>
                    <a:pt x="1516" y="483"/>
                  </a:cubicBezTo>
                  <a:cubicBezTo>
                    <a:pt x="1517" y="483"/>
                    <a:pt x="1518" y="483"/>
                    <a:pt x="1518" y="483"/>
                  </a:cubicBezTo>
                  <a:cubicBezTo>
                    <a:pt x="1519" y="484"/>
                    <a:pt x="1520" y="484"/>
                    <a:pt x="1520" y="484"/>
                  </a:cubicBezTo>
                  <a:cubicBezTo>
                    <a:pt x="1532" y="496"/>
                    <a:pt x="1544" y="509"/>
                    <a:pt x="1556" y="522"/>
                  </a:cubicBezTo>
                  <a:cubicBezTo>
                    <a:pt x="1558" y="521"/>
                    <a:pt x="1558" y="521"/>
                    <a:pt x="1558" y="521"/>
                  </a:cubicBezTo>
                  <a:cubicBezTo>
                    <a:pt x="1558" y="519"/>
                    <a:pt x="1558" y="519"/>
                    <a:pt x="1558" y="519"/>
                  </a:cubicBezTo>
                  <a:cubicBezTo>
                    <a:pt x="1553" y="519"/>
                    <a:pt x="1548" y="519"/>
                    <a:pt x="1543" y="519"/>
                  </a:cubicBezTo>
                  <a:cubicBezTo>
                    <a:pt x="1540" y="519"/>
                    <a:pt x="1537" y="519"/>
                    <a:pt x="1534" y="519"/>
                  </a:cubicBezTo>
                  <a:cubicBezTo>
                    <a:pt x="1484" y="519"/>
                    <a:pt x="1434" y="520"/>
                    <a:pt x="1384" y="521"/>
                  </a:cubicBezTo>
                  <a:cubicBezTo>
                    <a:pt x="1384" y="521"/>
                    <a:pt x="1384" y="521"/>
                    <a:pt x="1384" y="521"/>
                  </a:cubicBezTo>
                  <a:cubicBezTo>
                    <a:pt x="1384" y="521"/>
                    <a:pt x="1384" y="521"/>
                    <a:pt x="1384" y="521"/>
                  </a:cubicBezTo>
                  <a:cubicBezTo>
                    <a:pt x="1382" y="521"/>
                    <a:pt x="1380" y="520"/>
                    <a:pt x="1379" y="520"/>
                  </a:cubicBezTo>
                  <a:cubicBezTo>
                    <a:pt x="1378" y="519"/>
                    <a:pt x="1377" y="518"/>
                    <a:pt x="1375" y="516"/>
                  </a:cubicBezTo>
                  <a:cubicBezTo>
                    <a:pt x="1368" y="506"/>
                    <a:pt x="1360" y="496"/>
                    <a:pt x="1352" y="485"/>
                  </a:cubicBezTo>
                  <a:cubicBezTo>
                    <a:pt x="1351" y="487"/>
                    <a:pt x="1351" y="487"/>
                    <a:pt x="1351" y="487"/>
                  </a:cubicBezTo>
                  <a:cubicBezTo>
                    <a:pt x="1353" y="487"/>
                    <a:pt x="1353" y="487"/>
                    <a:pt x="1353" y="487"/>
                  </a:cubicBezTo>
                  <a:cubicBezTo>
                    <a:pt x="1353" y="486"/>
                    <a:pt x="1353" y="486"/>
                    <a:pt x="1353" y="485"/>
                  </a:cubicBezTo>
                  <a:cubicBezTo>
                    <a:pt x="1351" y="484"/>
                    <a:pt x="1351" y="484"/>
                    <a:pt x="1351" y="484"/>
                  </a:cubicBezTo>
                  <a:cubicBezTo>
                    <a:pt x="1351" y="486"/>
                    <a:pt x="1351" y="486"/>
                    <a:pt x="1351" y="486"/>
                  </a:cubicBezTo>
                  <a:lnTo>
                    <a:pt x="1351" y="484"/>
                  </a:lnTo>
                  <a:close/>
                  <a:moveTo>
                    <a:pt x="864" y="183"/>
                  </a:moveTo>
                  <a:cubicBezTo>
                    <a:pt x="864" y="181"/>
                    <a:pt x="864" y="181"/>
                    <a:pt x="864" y="181"/>
                  </a:cubicBezTo>
                  <a:cubicBezTo>
                    <a:pt x="863" y="181"/>
                    <a:pt x="863" y="181"/>
                    <a:pt x="862" y="181"/>
                  </a:cubicBezTo>
                  <a:cubicBezTo>
                    <a:pt x="862" y="181"/>
                    <a:pt x="861" y="181"/>
                    <a:pt x="861" y="182"/>
                  </a:cubicBezTo>
                  <a:cubicBezTo>
                    <a:pt x="861" y="182"/>
                    <a:pt x="861" y="182"/>
                    <a:pt x="861" y="182"/>
                  </a:cubicBezTo>
                  <a:cubicBezTo>
                    <a:pt x="838" y="197"/>
                    <a:pt x="814" y="213"/>
                    <a:pt x="791" y="228"/>
                  </a:cubicBezTo>
                  <a:cubicBezTo>
                    <a:pt x="790" y="229"/>
                    <a:pt x="789" y="230"/>
                    <a:pt x="789" y="232"/>
                  </a:cubicBezTo>
                  <a:cubicBezTo>
                    <a:pt x="788" y="233"/>
                    <a:pt x="788" y="234"/>
                    <a:pt x="788" y="235"/>
                  </a:cubicBezTo>
                  <a:cubicBezTo>
                    <a:pt x="788" y="236"/>
                    <a:pt x="788" y="237"/>
                    <a:pt x="788" y="237"/>
                  </a:cubicBezTo>
                  <a:cubicBezTo>
                    <a:pt x="791" y="248"/>
                    <a:pt x="795" y="258"/>
                    <a:pt x="798" y="268"/>
                  </a:cubicBezTo>
                  <a:cubicBezTo>
                    <a:pt x="802" y="283"/>
                    <a:pt x="807" y="298"/>
                    <a:pt x="811" y="312"/>
                  </a:cubicBezTo>
                  <a:cubicBezTo>
                    <a:pt x="812" y="314"/>
                    <a:pt x="812" y="314"/>
                    <a:pt x="812" y="314"/>
                  </a:cubicBezTo>
                  <a:cubicBezTo>
                    <a:pt x="814" y="314"/>
                    <a:pt x="814" y="314"/>
                    <a:pt x="814" y="314"/>
                  </a:cubicBezTo>
                  <a:cubicBezTo>
                    <a:pt x="814" y="314"/>
                    <a:pt x="814" y="314"/>
                    <a:pt x="815" y="314"/>
                  </a:cubicBezTo>
                  <a:cubicBezTo>
                    <a:pt x="815" y="314"/>
                    <a:pt x="816" y="314"/>
                    <a:pt x="816" y="313"/>
                  </a:cubicBezTo>
                  <a:cubicBezTo>
                    <a:pt x="840" y="291"/>
                    <a:pt x="864" y="268"/>
                    <a:pt x="888" y="246"/>
                  </a:cubicBezTo>
                  <a:cubicBezTo>
                    <a:pt x="889" y="245"/>
                    <a:pt x="889" y="245"/>
                    <a:pt x="890" y="244"/>
                  </a:cubicBezTo>
                  <a:cubicBezTo>
                    <a:pt x="890" y="243"/>
                    <a:pt x="890" y="242"/>
                    <a:pt x="890" y="241"/>
                  </a:cubicBezTo>
                  <a:cubicBezTo>
                    <a:pt x="890" y="240"/>
                    <a:pt x="890" y="240"/>
                    <a:pt x="890" y="239"/>
                  </a:cubicBezTo>
                  <a:cubicBezTo>
                    <a:pt x="882" y="220"/>
                    <a:pt x="874" y="201"/>
                    <a:pt x="866" y="182"/>
                  </a:cubicBezTo>
                  <a:cubicBezTo>
                    <a:pt x="865" y="181"/>
                    <a:pt x="865" y="181"/>
                    <a:pt x="865" y="181"/>
                  </a:cubicBezTo>
                  <a:cubicBezTo>
                    <a:pt x="864" y="181"/>
                    <a:pt x="864" y="181"/>
                    <a:pt x="864" y="181"/>
                  </a:cubicBezTo>
                  <a:cubicBezTo>
                    <a:pt x="864" y="183"/>
                    <a:pt x="864" y="183"/>
                    <a:pt x="864" y="183"/>
                  </a:cubicBezTo>
                  <a:cubicBezTo>
                    <a:pt x="862" y="184"/>
                    <a:pt x="862" y="184"/>
                    <a:pt x="862" y="184"/>
                  </a:cubicBezTo>
                  <a:cubicBezTo>
                    <a:pt x="870" y="203"/>
                    <a:pt x="878" y="222"/>
                    <a:pt x="886" y="241"/>
                  </a:cubicBezTo>
                  <a:cubicBezTo>
                    <a:pt x="886" y="241"/>
                    <a:pt x="886" y="241"/>
                    <a:pt x="886" y="241"/>
                  </a:cubicBezTo>
                  <a:cubicBezTo>
                    <a:pt x="886" y="241"/>
                    <a:pt x="886" y="242"/>
                    <a:pt x="886" y="242"/>
                  </a:cubicBezTo>
                  <a:cubicBezTo>
                    <a:pt x="886" y="243"/>
                    <a:pt x="885" y="243"/>
                    <a:pt x="885" y="243"/>
                  </a:cubicBezTo>
                  <a:cubicBezTo>
                    <a:pt x="862" y="266"/>
                    <a:pt x="838" y="288"/>
                    <a:pt x="814" y="310"/>
                  </a:cubicBezTo>
                  <a:cubicBezTo>
                    <a:pt x="815" y="311"/>
                    <a:pt x="815" y="311"/>
                    <a:pt x="815" y="311"/>
                  </a:cubicBezTo>
                  <a:cubicBezTo>
                    <a:pt x="814" y="310"/>
                    <a:pt x="814" y="310"/>
                    <a:pt x="814" y="310"/>
                  </a:cubicBezTo>
                  <a:cubicBezTo>
                    <a:pt x="814" y="310"/>
                    <a:pt x="814" y="310"/>
                    <a:pt x="814" y="310"/>
                  </a:cubicBezTo>
                  <a:cubicBezTo>
                    <a:pt x="815" y="311"/>
                    <a:pt x="815" y="311"/>
                    <a:pt x="815" y="311"/>
                  </a:cubicBezTo>
                  <a:cubicBezTo>
                    <a:pt x="814" y="310"/>
                    <a:pt x="814" y="310"/>
                    <a:pt x="814" y="310"/>
                  </a:cubicBezTo>
                  <a:cubicBezTo>
                    <a:pt x="814" y="310"/>
                    <a:pt x="814" y="310"/>
                    <a:pt x="814" y="310"/>
                  </a:cubicBezTo>
                  <a:cubicBezTo>
                    <a:pt x="814" y="310"/>
                    <a:pt x="813" y="310"/>
                    <a:pt x="813" y="310"/>
                  </a:cubicBezTo>
                  <a:cubicBezTo>
                    <a:pt x="813" y="312"/>
                    <a:pt x="813" y="312"/>
                    <a:pt x="813" y="312"/>
                  </a:cubicBezTo>
                  <a:cubicBezTo>
                    <a:pt x="815" y="311"/>
                    <a:pt x="815" y="311"/>
                    <a:pt x="815" y="311"/>
                  </a:cubicBezTo>
                  <a:cubicBezTo>
                    <a:pt x="811" y="297"/>
                    <a:pt x="806" y="282"/>
                    <a:pt x="801" y="267"/>
                  </a:cubicBezTo>
                  <a:cubicBezTo>
                    <a:pt x="798" y="257"/>
                    <a:pt x="795" y="247"/>
                    <a:pt x="792" y="236"/>
                  </a:cubicBezTo>
                  <a:cubicBezTo>
                    <a:pt x="792" y="236"/>
                    <a:pt x="792" y="236"/>
                    <a:pt x="792" y="235"/>
                  </a:cubicBezTo>
                  <a:cubicBezTo>
                    <a:pt x="792" y="235"/>
                    <a:pt x="792" y="234"/>
                    <a:pt x="793" y="233"/>
                  </a:cubicBezTo>
                  <a:cubicBezTo>
                    <a:pt x="793" y="232"/>
                    <a:pt x="793" y="232"/>
                    <a:pt x="793" y="232"/>
                  </a:cubicBezTo>
                  <a:cubicBezTo>
                    <a:pt x="793" y="232"/>
                    <a:pt x="793" y="232"/>
                    <a:pt x="793" y="232"/>
                  </a:cubicBezTo>
                  <a:cubicBezTo>
                    <a:pt x="793" y="232"/>
                    <a:pt x="793" y="232"/>
                    <a:pt x="793" y="232"/>
                  </a:cubicBezTo>
                  <a:cubicBezTo>
                    <a:pt x="816" y="216"/>
                    <a:pt x="840" y="201"/>
                    <a:pt x="863" y="185"/>
                  </a:cubicBezTo>
                  <a:cubicBezTo>
                    <a:pt x="863" y="185"/>
                    <a:pt x="863" y="185"/>
                    <a:pt x="863" y="185"/>
                  </a:cubicBezTo>
                  <a:cubicBezTo>
                    <a:pt x="863" y="184"/>
                    <a:pt x="863" y="184"/>
                    <a:pt x="863" y="184"/>
                  </a:cubicBezTo>
                  <a:cubicBezTo>
                    <a:pt x="863" y="185"/>
                    <a:pt x="863" y="185"/>
                    <a:pt x="863" y="185"/>
                  </a:cubicBezTo>
                  <a:cubicBezTo>
                    <a:pt x="863" y="185"/>
                    <a:pt x="863" y="185"/>
                    <a:pt x="863" y="185"/>
                  </a:cubicBezTo>
                  <a:cubicBezTo>
                    <a:pt x="863" y="184"/>
                    <a:pt x="863" y="184"/>
                    <a:pt x="863" y="184"/>
                  </a:cubicBezTo>
                  <a:cubicBezTo>
                    <a:pt x="863" y="185"/>
                    <a:pt x="863" y="185"/>
                    <a:pt x="863" y="185"/>
                  </a:cubicBezTo>
                  <a:cubicBezTo>
                    <a:pt x="863" y="185"/>
                    <a:pt x="863" y="185"/>
                    <a:pt x="863" y="185"/>
                  </a:cubicBezTo>
                  <a:cubicBezTo>
                    <a:pt x="863" y="185"/>
                    <a:pt x="864" y="185"/>
                    <a:pt x="864" y="185"/>
                  </a:cubicBezTo>
                  <a:cubicBezTo>
                    <a:pt x="864" y="183"/>
                    <a:pt x="864" y="183"/>
                    <a:pt x="864" y="183"/>
                  </a:cubicBezTo>
                  <a:cubicBezTo>
                    <a:pt x="862" y="184"/>
                    <a:pt x="862" y="184"/>
                    <a:pt x="862" y="184"/>
                  </a:cubicBezTo>
                  <a:lnTo>
                    <a:pt x="864" y="183"/>
                  </a:lnTo>
                  <a:close/>
                  <a:moveTo>
                    <a:pt x="1466" y="431"/>
                  </a:moveTo>
                  <a:cubicBezTo>
                    <a:pt x="1468" y="430"/>
                    <a:pt x="1468" y="430"/>
                    <a:pt x="1468" y="430"/>
                  </a:cubicBezTo>
                  <a:cubicBezTo>
                    <a:pt x="1455" y="416"/>
                    <a:pt x="1443" y="403"/>
                    <a:pt x="1430" y="390"/>
                  </a:cubicBezTo>
                  <a:cubicBezTo>
                    <a:pt x="1427" y="388"/>
                    <a:pt x="1423" y="386"/>
                    <a:pt x="1419" y="386"/>
                  </a:cubicBezTo>
                  <a:cubicBezTo>
                    <a:pt x="1374" y="386"/>
                    <a:pt x="1328" y="387"/>
                    <a:pt x="1283" y="387"/>
                  </a:cubicBezTo>
                  <a:cubicBezTo>
                    <a:pt x="1281" y="387"/>
                    <a:pt x="1279" y="387"/>
                    <a:pt x="1277" y="388"/>
                  </a:cubicBezTo>
                  <a:cubicBezTo>
                    <a:pt x="1274" y="388"/>
                    <a:pt x="1274" y="388"/>
                    <a:pt x="1274" y="388"/>
                  </a:cubicBezTo>
                  <a:cubicBezTo>
                    <a:pt x="1276" y="391"/>
                    <a:pt x="1276" y="391"/>
                    <a:pt x="1276" y="391"/>
                  </a:cubicBezTo>
                  <a:cubicBezTo>
                    <a:pt x="1286" y="404"/>
                    <a:pt x="1296" y="417"/>
                    <a:pt x="1305" y="430"/>
                  </a:cubicBezTo>
                  <a:cubicBezTo>
                    <a:pt x="1306" y="432"/>
                    <a:pt x="1308" y="433"/>
                    <a:pt x="1310" y="434"/>
                  </a:cubicBezTo>
                  <a:cubicBezTo>
                    <a:pt x="1312" y="435"/>
                    <a:pt x="1314" y="436"/>
                    <a:pt x="1316" y="436"/>
                  </a:cubicBezTo>
                  <a:cubicBezTo>
                    <a:pt x="1317" y="436"/>
                    <a:pt x="1317" y="436"/>
                    <a:pt x="1317" y="436"/>
                  </a:cubicBezTo>
                  <a:cubicBezTo>
                    <a:pt x="1359" y="435"/>
                    <a:pt x="1402" y="434"/>
                    <a:pt x="1444" y="433"/>
                  </a:cubicBezTo>
                  <a:cubicBezTo>
                    <a:pt x="1447" y="433"/>
                    <a:pt x="1450" y="433"/>
                    <a:pt x="1453" y="433"/>
                  </a:cubicBezTo>
                  <a:cubicBezTo>
                    <a:pt x="1457" y="433"/>
                    <a:pt x="1462" y="433"/>
                    <a:pt x="1466" y="433"/>
                  </a:cubicBezTo>
                  <a:cubicBezTo>
                    <a:pt x="1471" y="433"/>
                    <a:pt x="1471" y="433"/>
                    <a:pt x="1471" y="433"/>
                  </a:cubicBezTo>
                  <a:cubicBezTo>
                    <a:pt x="1468" y="430"/>
                    <a:pt x="1468" y="430"/>
                    <a:pt x="1468" y="430"/>
                  </a:cubicBezTo>
                  <a:cubicBezTo>
                    <a:pt x="1466" y="431"/>
                    <a:pt x="1466" y="431"/>
                    <a:pt x="1466" y="431"/>
                  </a:cubicBezTo>
                  <a:cubicBezTo>
                    <a:pt x="1466" y="429"/>
                    <a:pt x="1466" y="429"/>
                    <a:pt x="1466" y="429"/>
                  </a:cubicBezTo>
                  <a:cubicBezTo>
                    <a:pt x="1462" y="429"/>
                    <a:pt x="1457" y="429"/>
                    <a:pt x="1453" y="429"/>
                  </a:cubicBezTo>
                  <a:cubicBezTo>
                    <a:pt x="1450" y="429"/>
                    <a:pt x="1447" y="429"/>
                    <a:pt x="1444" y="429"/>
                  </a:cubicBezTo>
                  <a:cubicBezTo>
                    <a:pt x="1402" y="430"/>
                    <a:pt x="1359" y="431"/>
                    <a:pt x="1317" y="432"/>
                  </a:cubicBezTo>
                  <a:cubicBezTo>
                    <a:pt x="1316" y="432"/>
                    <a:pt x="1316" y="432"/>
                    <a:pt x="1316" y="432"/>
                  </a:cubicBezTo>
                  <a:cubicBezTo>
                    <a:pt x="1314" y="432"/>
                    <a:pt x="1313" y="431"/>
                    <a:pt x="1312" y="431"/>
                  </a:cubicBezTo>
                  <a:cubicBezTo>
                    <a:pt x="1311" y="430"/>
                    <a:pt x="1309" y="429"/>
                    <a:pt x="1308" y="428"/>
                  </a:cubicBezTo>
                  <a:cubicBezTo>
                    <a:pt x="1299" y="415"/>
                    <a:pt x="1289" y="402"/>
                    <a:pt x="1279" y="388"/>
                  </a:cubicBezTo>
                  <a:cubicBezTo>
                    <a:pt x="1277" y="390"/>
                    <a:pt x="1277" y="390"/>
                    <a:pt x="1277" y="390"/>
                  </a:cubicBezTo>
                  <a:cubicBezTo>
                    <a:pt x="1278" y="392"/>
                    <a:pt x="1278" y="392"/>
                    <a:pt x="1278" y="392"/>
                  </a:cubicBezTo>
                  <a:cubicBezTo>
                    <a:pt x="1280" y="391"/>
                    <a:pt x="1282" y="391"/>
                    <a:pt x="1283" y="391"/>
                  </a:cubicBezTo>
                  <a:cubicBezTo>
                    <a:pt x="1328" y="391"/>
                    <a:pt x="1374" y="390"/>
                    <a:pt x="1419" y="390"/>
                  </a:cubicBezTo>
                  <a:cubicBezTo>
                    <a:pt x="1422" y="390"/>
                    <a:pt x="1425" y="391"/>
                    <a:pt x="1427" y="393"/>
                  </a:cubicBezTo>
                  <a:cubicBezTo>
                    <a:pt x="1440" y="406"/>
                    <a:pt x="1452" y="419"/>
                    <a:pt x="1465" y="432"/>
                  </a:cubicBezTo>
                  <a:cubicBezTo>
                    <a:pt x="1466" y="431"/>
                    <a:pt x="1466" y="431"/>
                    <a:pt x="1466" y="431"/>
                  </a:cubicBezTo>
                  <a:cubicBezTo>
                    <a:pt x="1466" y="429"/>
                    <a:pt x="1466" y="429"/>
                    <a:pt x="1466" y="429"/>
                  </a:cubicBezTo>
                  <a:lnTo>
                    <a:pt x="1466" y="431"/>
                  </a:lnTo>
                  <a:close/>
                  <a:moveTo>
                    <a:pt x="450" y="317"/>
                  </a:moveTo>
                  <a:cubicBezTo>
                    <a:pt x="452" y="317"/>
                    <a:pt x="452" y="317"/>
                    <a:pt x="452" y="317"/>
                  </a:cubicBezTo>
                  <a:cubicBezTo>
                    <a:pt x="452" y="283"/>
                    <a:pt x="452" y="250"/>
                    <a:pt x="452" y="216"/>
                  </a:cubicBezTo>
                  <a:cubicBezTo>
                    <a:pt x="452" y="213"/>
                    <a:pt x="452" y="213"/>
                    <a:pt x="452" y="213"/>
                  </a:cubicBezTo>
                  <a:cubicBezTo>
                    <a:pt x="449" y="214"/>
                    <a:pt x="449" y="214"/>
                    <a:pt x="449" y="214"/>
                  </a:cubicBezTo>
                  <a:cubicBezTo>
                    <a:pt x="415" y="232"/>
                    <a:pt x="382" y="249"/>
                    <a:pt x="349" y="266"/>
                  </a:cubicBezTo>
                  <a:cubicBezTo>
                    <a:pt x="346" y="267"/>
                    <a:pt x="346" y="267"/>
                    <a:pt x="346" y="267"/>
                  </a:cubicBezTo>
                  <a:cubicBezTo>
                    <a:pt x="348" y="269"/>
                    <a:pt x="348" y="269"/>
                    <a:pt x="348" y="269"/>
                  </a:cubicBezTo>
                  <a:cubicBezTo>
                    <a:pt x="364" y="285"/>
                    <a:pt x="379" y="301"/>
                    <a:pt x="395" y="316"/>
                  </a:cubicBezTo>
                  <a:cubicBezTo>
                    <a:pt x="395" y="316"/>
                    <a:pt x="396" y="317"/>
                    <a:pt x="397" y="318"/>
                  </a:cubicBezTo>
                  <a:cubicBezTo>
                    <a:pt x="398" y="318"/>
                    <a:pt x="399" y="319"/>
                    <a:pt x="400" y="319"/>
                  </a:cubicBezTo>
                  <a:cubicBezTo>
                    <a:pt x="410" y="319"/>
                    <a:pt x="419" y="319"/>
                    <a:pt x="429" y="319"/>
                  </a:cubicBezTo>
                  <a:cubicBezTo>
                    <a:pt x="436" y="319"/>
                    <a:pt x="443" y="319"/>
                    <a:pt x="450" y="319"/>
                  </a:cubicBezTo>
                  <a:cubicBezTo>
                    <a:pt x="452" y="319"/>
                    <a:pt x="452" y="319"/>
                    <a:pt x="452" y="319"/>
                  </a:cubicBezTo>
                  <a:cubicBezTo>
                    <a:pt x="452" y="317"/>
                    <a:pt x="452" y="317"/>
                    <a:pt x="452" y="317"/>
                  </a:cubicBezTo>
                  <a:cubicBezTo>
                    <a:pt x="450" y="317"/>
                    <a:pt x="450" y="317"/>
                    <a:pt x="450" y="317"/>
                  </a:cubicBezTo>
                  <a:cubicBezTo>
                    <a:pt x="450" y="315"/>
                    <a:pt x="450" y="315"/>
                    <a:pt x="450" y="315"/>
                  </a:cubicBezTo>
                  <a:cubicBezTo>
                    <a:pt x="443" y="315"/>
                    <a:pt x="436" y="315"/>
                    <a:pt x="429" y="315"/>
                  </a:cubicBezTo>
                  <a:cubicBezTo>
                    <a:pt x="419" y="315"/>
                    <a:pt x="410" y="315"/>
                    <a:pt x="400" y="315"/>
                  </a:cubicBezTo>
                  <a:cubicBezTo>
                    <a:pt x="400" y="315"/>
                    <a:pt x="400" y="314"/>
                    <a:pt x="399" y="314"/>
                  </a:cubicBezTo>
                  <a:cubicBezTo>
                    <a:pt x="399" y="314"/>
                    <a:pt x="398" y="313"/>
                    <a:pt x="398" y="313"/>
                  </a:cubicBezTo>
                  <a:cubicBezTo>
                    <a:pt x="382" y="298"/>
                    <a:pt x="367" y="282"/>
                    <a:pt x="351" y="266"/>
                  </a:cubicBezTo>
                  <a:cubicBezTo>
                    <a:pt x="349" y="268"/>
                    <a:pt x="349" y="268"/>
                    <a:pt x="349" y="268"/>
                  </a:cubicBezTo>
                  <a:cubicBezTo>
                    <a:pt x="350" y="269"/>
                    <a:pt x="350" y="269"/>
                    <a:pt x="350" y="269"/>
                  </a:cubicBezTo>
                  <a:cubicBezTo>
                    <a:pt x="384" y="252"/>
                    <a:pt x="417" y="235"/>
                    <a:pt x="451" y="218"/>
                  </a:cubicBezTo>
                  <a:cubicBezTo>
                    <a:pt x="450" y="216"/>
                    <a:pt x="450" y="216"/>
                    <a:pt x="450" y="216"/>
                  </a:cubicBezTo>
                  <a:cubicBezTo>
                    <a:pt x="448" y="216"/>
                    <a:pt x="448" y="216"/>
                    <a:pt x="448" y="216"/>
                  </a:cubicBezTo>
                  <a:cubicBezTo>
                    <a:pt x="448" y="250"/>
                    <a:pt x="448" y="283"/>
                    <a:pt x="448" y="317"/>
                  </a:cubicBezTo>
                  <a:cubicBezTo>
                    <a:pt x="450" y="317"/>
                    <a:pt x="450" y="317"/>
                    <a:pt x="450" y="317"/>
                  </a:cubicBezTo>
                  <a:cubicBezTo>
                    <a:pt x="450" y="315"/>
                    <a:pt x="450" y="315"/>
                    <a:pt x="450" y="315"/>
                  </a:cubicBezTo>
                  <a:lnTo>
                    <a:pt x="450" y="317"/>
                  </a:lnTo>
                  <a:close/>
                  <a:moveTo>
                    <a:pt x="848" y="471"/>
                  </a:moveTo>
                  <a:cubicBezTo>
                    <a:pt x="849" y="472"/>
                    <a:pt x="849" y="472"/>
                    <a:pt x="849" y="472"/>
                  </a:cubicBezTo>
                  <a:cubicBezTo>
                    <a:pt x="850" y="472"/>
                    <a:pt x="850" y="471"/>
                    <a:pt x="850" y="471"/>
                  </a:cubicBezTo>
                  <a:cubicBezTo>
                    <a:pt x="852" y="470"/>
                    <a:pt x="852" y="470"/>
                    <a:pt x="852" y="470"/>
                  </a:cubicBezTo>
                  <a:cubicBezTo>
                    <a:pt x="850" y="468"/>
                    <a:pt x="850" y="468"/>
                    <a:pt x="850" y="468"/>
                  </a:cubicBezTo>
                  <a:cubicBezTo>
                    <a:pt x="811" y="423"/>
                    <a:pt x="771" y="377"/>
                    <a:pt x="732" y="331"/>
                  </a:cubicBezTo>
                  <a:cubicBezTo>
                    <a:pt x="730" y="330"/>
                    <a:pt x="730" y="330"/>
                    <a:pt x="730" y="330"/>
                  </a:cubicBezTo>
                  <a:cubicBezTo>
                    <a:pt x="729" y="331"/>
                    <a:pt x="729" y="331"/>
                    <a:pt x="729" y="331"/>
                  </a:cubicBezTo>
                  <a:cubicBezTo>
                    <a:pt x="714" y="349"/>
                    <a:pt x="699" y="366"/>
                    <a:pt x="684" y="384"/>
                  </a:cubicBezTo>
                  <a:cubicBezTo>
                    <a:pt x="682" y="386"/>
                    <a:pt x="682" y="386"/>
                    <a:pt x="682" y="386"/>
                  </a:cubicBezTo>
                  <a:cubicBezTo>
                    <a:pt x="684" y="387"/>
                    <a:pt x="684" y="387"/>
                    <a:pt x="684" y="387"/>
                  </a:cubicBezTo>
                  <a:cubicBezTo>
                    <a:pt x="739" y="416"/>
                    <a:pt x="793" y="444"/>
                    <a:pt x="847" y="472"/>
                  </a:cubicBezTo>
                  <a:cubicBezTo>
                    <a:pt x="848" y="473"/>
                    <a:pt x="848" y="473"/>
                    <a:pt x="848" y="473"/>
                  </a:cubicBezTo>
                  <a:cubicBezTo>
                    <a:pt x="849" y="472"/>
                    <a:pt x="849" y="472"/>
                    <a:pt x="849" y="472"/>
                  </a:cubicBezTo>
                  <a:cubicBezTo>
                    <a:pt x="848" y="471"/>
                    <a:pt x="848" y="471"/>
                    <a:pt x="848" y="471"/>
                  </a:cubicBezTo>
                  <a:cubicBezTo>
                    <a:pt x="849" y="469"/>
                    <a:pt x="849" y="469"/>
                    <a:pt x="849" y="469"/>
                  </a:cubicBezTo>
                  <a:cubicBezTo>
                    <a:pt x="795" y="441"/>
                    <a:pt x="741" y="412"/>
                    <a:pt x="686" y="383"/>
                  </a:cubicBezTo>
                  <a:cubicBezTo>
                    <a:pt x="685" y="385"/>
                    <a:pt x="685" y="385"/>
                    <a:pt x="685" y="385"/>
                  </a:cubicBezTo>
                  <a:cubicBezTo>
                    <a:pt x="687" y="387"/>
                    <a:pt x="687" y="387"/>
                    <a:pt x="687" y="387"/>
                  </a:cubicBezTo>
                  <a:cubicBezTo>
                    <a:pt x="702" y="369"/>
                    <a:pt x="717" y="352"/>
                    <a:pt x="732" y="334"/>
                  </a:cubicBezTo>
                  <a:cubicBezTo>
                    <a:pt x="730" y="333"/>
                    <a:pt x="730" y="333"/>
                    <a:pt x="730" y="333"/>
                  </a:cubicBezTo>
                  <a:cubicBezTo>
                    <a:pt x="729" y="334"/>
                    <a:pt x="729" y="334"/>
                    <a:pt x="729" y="334"/>
                  </a:cubicBezTo>
                  <a:cubicBezTo>
                    <a:pt x="768" y="380"/>
                    <a:pt x="808" y="425"/>
                    <a:pt x="847" y="471"/>
                  </a:cubicBezTo>
                  <a:cubicBezTo>
                    <a:pt x="849" y="470"/>
                    <a:pt x="849" y="470"/>
                    <a:pt x="849" y="470"/>
                  </a:cubicBezTo>
                  <a:cubicBezTo>
                    <a:pt x="848" y="468"/>
                    <a:pt x="848" y="468"/>
                    <a:pt x="848" y="468"/>
                  </a:cubicBezTo>
                  <a:cubicBezTo>
                    <a:pt x="847" y="468"/>
                    <a:pt x="847" y="469"/>
                    <a:pt x="846" y="469"/>
                  </a:cubicBezTo>
                  <a:cubicBezTo>
                    <a:pt x="848" y="471"/>
                    <a:pt x="848" y="471"/>
                    <a:pt x="848" y="471"/>
                  </a:cubicBezTo>
                  <a:cubicBezTo>
                    <a:pt x="849" y="469"/>
                    <a:pt x="849" y="469"/>
                    <a:pt x="849" y="469"/>
                  </a:cubicBezTo>
                  <a:lnTo>
                    <a:pt x="848" y="471"/>
                  </a:lnTo>
                  <a:close/>
                  <a:moveTo>
                    <a:pt x="1241" y="341"/>
                  </a:moveTo>
                  <a:cubicBezTo>
                    <a:pt x="1239" y="342"/>
                    <a:pt x="1239" y="342"/>
                    <a:pt x="1239" y="342"/>
                  </a:cubicBezTo>
                  <a:cubicBezTo>
                    <a:pt x="1249" y="356"/>
                    <a:pt x="1259" y="369"/>
                    <a:pt x="1268" y="381"/>
                  </a:cubicBezTo>
                  <a:cubicBezTo>
                    <a:pt x="1270" y="383"/>
                    <a:pt x="1271" y="385"/>
                    <a:pt x="1273" y="386"/>
                  </a:cubicBezTo>
                  <a:cubicBezTo>
                    <a:pt x="1275" y="387"/>
                    <a:pt x="1277" y="387"/>
                    <a:pt x="1280" y="387"/>
                  </a:cubicBezTo>
                  <a:cubicBezTo>
                    <a:pt x="1280" y="387"/>
                    <a:pt x="1280" y="387"/>
                    <a:pt x="1280" y="387"/>
                  </a:cubicBezTo>
                  <a:cubicBezTo>
                    <a:pt x="1280" y="387"/>
                    <a:pt x="1280" y="387"/>
                    <a:pt x="1280" y="387"/>
                  </a:cubicBezTo>
                  <a:cubicBezTo>
                    <a:pt x="1321" y="387"/>
                    <a:pt x="1363" y="386"/>
                    <a:pt x="1404" y="386"/>
                  </a:cubicBezTo>
                  <a:cubicBezTo>
                    <a:pt x="1406" y="386"/>
                    <a:pt x="1408" y="386"/>
                    <a:pt x="1409" y="386"/>
                  </a:cubicBezTo>
                  <a:cubicBezTo>
                    <a:pt x="1413" y="386"/>
                    <a:pt x="1416" y="386"/>
                    <a:pt x="1420" y="386"/>
                  </a:cubicBezTo>
                  <a:cubicBezTo>
                    <a:pt x="1424" y="386"/>
                    <a:pt x="1424" y="386"/>
                    <a:pt x="1424" y="386"/>
                  </a:cubicBezTo>
                  <a:cubicBezTo>
                    <a:pt x="1421" y="383"/>
                    <a:pt x="1421" y="383"/>
                    <a:pt x="1421" y="383"/>
                  </a:cubicBezTo>
                  <a:cubicBezTo>
                    <a:pt x="1410" y="372"/>
                    <a:pt x="1400" y="362"/>
                    <a:pt x="1390" y="351"/>
                  </a:cubicBezTo>
                  <a:cubicBezTo>
                    <a:pt x="1387" y="347"/>
                    <a:pt x="1384" y="344"/>
                    <a:pt x="1380" y="342"/>
                  </a:cubicBezTo>
                  <a:cubicBezTo>
                    <a:pt x="1376" y="340"/>
                    <a:pt x="1372" y="339"/>
                    <a:pt x="1367" y="339"/>
                  </a:cubicBezTo>
                  <a:cubicBezTo>
                    <a:pt x="1365" y="339"/>
                    <a:pt x="1364" y="339"/>
                    <a:pt x="1362" y="339"/>
                  </a:cubicBezTo>
                  <a:cubicBezTo>
                    <a:pt x="1360" y="339"/>
                    <a:pt x="1357" y="339"/>
                    <a:pt x="1355" y="339"/>
                  </a:cubicBezTo>
                  <a:cubicBezTo>
                    <a:pt x="1350" y="339"/>
                    <a:pt x="1346" y="339"/>
                    <a:pt x="1342" y="339"/>
                  </a:cubicBezTo>
                  <a:cubicBezTo>
                    <a:pt x="1309" y="339"/>
                    <a:pt x="1275" y="339"/>
                    <a:pt x="1241" y="339"/>
                  </a:cubicBezTo>
                  <a:cubicBezTo>
                    <a:pt x="1236" y="339"/>
                    <a:pt x="1236" y="339"/>
                    <a:pt x="1236" y="339"/>
                  </a:cubicBezTo>
                  <a:cubicBezTo>
                    <a:pt x="1239" y="342"/>
                    <a:pt x="1239" y="342"/>
                    <a:pt x="1239" y="342"/>
                  </a:cubicBezTo>
                  <a:cubicBezTo>
                    <a:pt x="1241" y="341"/>
                    <a:pt x="1241" y="341"/>
                    <a:pt x="1241" y="341"/>
                  </a:cubicBezTo>
                  <a:cubicBezTo>
                    <a:pt x="1241" y="343"/>
                    <a:pt x="1241" y="343"/>
                    <a:pt x="1241" y="343"/>
                  </a:cubicBezTo>
                  <a:cubicBezTo>
                    <a:pt x="1275" y="343"/>
                    <a:pt x="1309" y="343"/>
                    <a:pt x="1342" y="343"/>
                  </a:cubicBezTo>
                  <a:cubicBezTo>
                    <a:pt x="1346" y="343"/>
                    <a:pt x="1350" y="343"/>
                    <a:pt x="1355" y="343"/>
                  </a:cubicBezTo>
                  <a:cubicBezTo>
                    <a:pt x="1357" y="343"/>
                    <a:pt x="1360" y="343"/>
                    <a:pt x="1363" y="343"/>
                  </a:cubicBezTo>
                  <a:cubicBezTo>
                    <a:pt x="1364" y="343"/>
                    <a:pt x="1365" y="343"/>
                    <a:pt x="1367" y="343"/>
                  </a:cubicBezTo>
                  <a:cubicBezTo>
                    <a:pt x="1371" y="343"/>
                    <a:pt x="1375" y="344"/>
                    <a:pt x="1378" y="345"/>
                  </a:cubicBezTo>
                  <a:cubicBezTo>
                    <a:pt x="1381" y="347"/>
                    <a:pt x="1384" y="350"/>
                    <a:pt x="1387" y="353"/>
                  </a:cubicBezTo>
                  <a:cubicBezTo>
                    <a:pt x="1397" y="364"/>
                    <a:pt x="1407" y="374"/>
                    <a:pt x="1418" y="385"/>
                  </a:cubicBezTo>
                  <a:cubicBezTo>
                    <a:pt x="1420" y="384"/>
                    <a:pt x="1420" y="384"/>
                    <a:pt x="1420" y="384"/>
                  </a:cubicBezTo>
                  <a:cubicBezTo>
                    <a:pt x="1420" y="382"/>
                    <a:pt x="1420" y="382"/>
                    <a:pt x="1420" y="382"/>
                  </a:cubicBezTo>
                  <a:cubicBezTo>
                    <a:pt x="1416" y="382"/>
                    <a:pt x="1413" y="382"/>
                    <a:pt x="1409" y="382"/>
                  </a:cubicBezTo>
                  <a:cubicBezTo>
                    <a:pt x="1408" y="382"/>
                    <a:pt x="1406" y="382"/>
                    <a:pt x="1404" y="382"/>
                  </a:cubicBezTo>
                  <a:cubicBezTo>
                    <a:pt x="1363" y="382"/>
                    <a:pt x="1321" y="383"/>
                    <a:pt x="1280" y="383"/>
                  </a:cubicBezTo>
                  <a:cubicBezTo>
                    <a:pt x="1280" y="383"/>
                    <a:pt x="1280" y="383"/>
                    <a:pt x="1280" y="383"/>
                  </a:cubicBezTo>
                  <a:cubicBezTo>
                    <a:pt x="1280" y="383"/>
                    <a:pt x="1280" y="383"/>
                    <a:pt x="1280" y="383"/>
                  </a:cubicBezTo>
                  <a:cubicBezTo>
                    <a:pt x="1278" y="383"/>
                    <a:pt x="1276" y="383"/>
                    <a:pt x="1275" y="382"/>
                  </a:cubicBezTo>
                  <a:cubicBezTo>
                    <a:pt x="1274" y="382"/>
                    <a:pt x="1273" y="381"/>
                    <a:pt x="1272" y="379"/>
                  </a:cubicBezTo>
                  <a:cubicBezTo>
                    <a:pt x="1262" y="366"/>
                    <a:pt x="1253" y="354"/>
                    <a:pt x="1242" y="340"/>
                  </a:cubicBezTo>
                  <a:cubicBezTo>
                    <a:pt x="1241" y="341"/>
                    <a:pt x="1241" y="341"/>
                    <a:pt x="1241" y="341"/>
                  </a:cubicBezTo>
                  <a:cubicBezTo>
                    <a:pt x="1241" y="343"/>
                    <a:pt x="1241" y="343"/>
                    <a:pt x="1241" y="343"/>
                  </a:cubicBezTo>
                  <a:lnTo>
                    <a:pt x="1241" y="341"/>
                  </a:lnTo>
                  <a:close/>
                  <a:moveTo>
                    <a:pt x="459" y="258"/>
                  </a:moveTo>
                  <a:cubicBezTo>
                    <a:pt x="460" y="260"/>
                    <a:pt x="460" y="260"/>
                    <a:pt x="460" y="260"/>
                  </a:cubicBezTo>
                  <a:cubicBezTo>
                    <a:pt x="462" y="259"/>
                    <a:pt x="463" y="258"/>
                    <a:pt x="464" y="258"/>
                  </a:cubicBezTo>
                  <a:cubicBezTo>
                    <a:pt x="498" y="229"/>
                    <a:pt x="533" y="200"/>
                    <a:pt x="568" y="172"/>
                  </a:cubicBezTo>
                  <a:cubicBezTo>
                    <a:pt x="568" y="171"/>
                    <a:pt x="569" y="170"/>
                    <a:pt x="569" y="170"/>
                  </a:cubicBezTo>
                  <a:cubicBezTo>
                    <a:pt x="570" y="169"/>
                    <a:pt x="571" y="168"/>
                    <a:pt x="571" y="167"/>
                  </a:cubicBezTo>
                  <a:cubicBezTo>
                    <a:pt x="571" y="167"/>
                    <a:pt x="571" y="167"/>
                    <a:pt x="571" y="167"/>
                  </a:cubicBezTo>
                  <a:cubicBezTo>
                    <a:pt x="571" y="166"/>
                    <a:pt x="571" y="166"/>
                    <a:pt x="571" y="166"/>
                  </a:cubicBezTo>
                  <a:cubicBezTo>
                    <a:pt x="571" y="166"/>
                    <a:pt x="571" y="166"/>
                    <a:pt x="571" y="166"/>
                  </a:cubicBezTo>
                  <a:cubicBezTo>
                    <a:pt x="570" y="158"/>
                    <a:pt x="569" y="150"/>
                    <a:pt x="568" y="142"/>
                  </a:cubicBezTo>
                  <a:cubicBezTo>
                    <a:pt x="568" y="139"/>
                    <a:pt x="568" y="139"/>
                    <a:pt x="568" y="139"/>
                  </a:cubicBezTo>
                  <a:cubicBezTo>
                    <a:pt x="566" y="140"/>
                    <a:pt x="566" y="140"/>
                    <a:pt x="566" y="140"/>
                  </a:cubicBezTo>
                  <a:cubicBezTo>
                    <a:pt x="530" y="154"/>
                    <a:pt x="496" y="167"/>
                    <a:pt x="462" y="181"/>
                  </a:cubicBezTo>
                  <a:cubicBezTo>
                    <a:pt x="460" y="181"/>
                    <a:pt x="460" y="182"/>
                    <a:pt x="459" y="183"/>
                  </a:cubicBezTo>
                  <a:cubicBezTo>
                    <a:pt x="458" y="184"/>
                    <a:pt x="458" y="186"/>
                    <a:pt x="457" y="187"/>
                  </a:cubicBezTo>
                  <a:cubicBezTo>
                    <a:pt x="457" y="201"/>
                    <a:pt x="457" y="216"/>
                    <a:pt x="457" y="231"/>
                  </a:cubicBezTo>
                  <a:cubicBezTo>
                    <a:pt x="457" y="240"/>
                    <a:pt x="457" y="249"/>
                    <a:pt x="457" y="258"/>
                  </a:cubicBezTo>
                  <a:cubicBezTo>
                    <a:pt x="457" y="261"/>
                    <a:pt x="457" y="261"/>
                    <a:pt x="457" y="261"/>
                  </a:cubicBezTo>
                  <a:cubicBezTo>
                    <a:pt x="460" y="260"/>
                    <a:pt x="460" y="260"/>
                    <a:pt x="460" y="260"/>
                  </a:cubicBezTo>
                  <a:cubicBezTo>
                    <a:pt x="459" y="258"/>
                    <a:pt x="459" y="258"/>
                    <a:pt x="459" y="258"/>
                  </a:cubicBezTo>
                  <a:cubicBezTo>
                    <a:pt x="461" y="258"/>
                    <a:pt x="461" y="258"/>
                    <a:pt x="461" y="258"/>
                  </a:cubicBezTo>
                  <a:cubicBezTo>
                    <a:pt x="461" y="249"/>
                    <a:pt x="461" y="240"/>
                    <a:pt x="461" y="231"/>
                  </a:cubicBezTo>
                  <a:cubicBezTo>
                    <a:pt x="461" y="216"/>
                    <a:pt x="461" y="201"/>
                    <a:pt x="461" y="187"/>
                  </a:cubicBezTo>
                  <a:cubicBezTo>
                    <a:pt x="461" y="187"/>
                    <a:pt x="462" y="186"/>
                    <a:pt x="462" y="185"/>
                  </a:cubicBezTo>
                  <a:cubicBezTo>
                    <a:pt x="463" y="185"/>
                    <a:pt x="463" y="184"/>
                    <a:pt x="463" y="184"/>
                  </a:cubicBezTo>
                  <a:cubicBezTo>
                    <a:pt x="497" y="171"/>
                    <a:pt x="532" y="158"/>
                    <a:pt x="567" y="144"/>
                  </a:cubicBezTo>
                  <a:cubicBezTo>
                    <a:pt x="566" y="142"/>
                    <a:pt x="566" y="142"/>
                    <a:pt x="566" y="142"/>
                  </a:cubicBezTo>
                  <a:cubicBezTo>
                    <a:pt x="564" y="142"/>
                    <a:pt x="564" y="142"/>
                    <a:pt x="564" y="142"/>
                  </a:cubicBezTo>
                  <a:cubicBezTo>
                    <a:pt x="565" y="151"/>
                    <a:pt x="566" y="159"/>
                    <a:pt x="567" y="167"/>
                  </a:cubicBezTo>
                  <a:cubicBezTo>
                    <a:pt x="569" y="167"/>
                    <a:pt x="569" y="167"/>
                    <a:pt x="569" y="167"/>
                  </a:cubicBezTo>
                  <a:cubicBezTo>
                    <a:pt x="567" y="167"/>
                    <a:pt x="567" y="167"/>
                    <a:pt x="567" y="167"/>
                  </a:cubicBezTo>
                  <a:cubicBezTo>
                    <a:pt x="567" y="167"/>
                    <a:pt x="567" y="167"/>
                    <a:pt x="567" y="167"/>
                  </a:cubicBezTo>
                  <a:cubicBezTo>
                    <a:pt x="567" y="167"/>
                    <a:pt x="567" y="167"/>
                    <a:pt x="567" y="167"/>
                  </a:cubicBezTo>
                  <a:cubicBezTo>
                    <a:pt x="567" y="167"/>
                    <a:pt x="567" y="167"/>
                    <a:pt x="567" y="167"/>
                  </a:cubicBezTo>
                  <a:cubicBezTo>
                    <a:pt x="567" y="167"/>
                    <a:pt x="567" y="167"/>
                    <a:pt x="567" y="167"/>
                  </a:cubicBezTo>
                  <a:cubicBezTo>
                    <a:pt x="567" y="167"/>
                    <a:pt x="567" y="167"/>
                    <a:pt x="567" y="167"/>
                  </a:cubicBezTo>
                  <a:cubicBezTo>
                    <a:pt x="567" y="167"/>
                    <a:pt x="567" y="167"/>
                    <a:pt x="567" y="167"/>
                  </a:cubicBezTo>
                  <a:cubicBezTo>
                    <a:pt x="567" y="167"/>
                    <a:pt x="566" y="167"/>
                    <a:pt x="566" y="167"/>
                  </a:cubicBezTo>
                  <a:cubicBezTo>
                    <a:pt x="566" y="168"/>
                    <a:pt x="565" y="168"/>
                    <a:pt x="565" y="169"/>
                  </a:cubicBezTo>
                  <a:cubicBezTo>
                    <a:pt x="530" y="197"/>
                    <a:pt x="496" y="226"/>
                    <a:pt x="461" y="255"/>
                  </a:cubicBezTo>
                  <a:cubicBezTo>
                    <a:pt x="461" y="255"/>
                    <a:pt x="460" y="255"/>
                    <a:pt x="458" y="256"/>
                  </a:cubicBezTo>
                  <a:cubicBezTo>
                    <a:pt x="459" y="258"/>
                    <a:pt x="459" y="258"/>
                    <a:pt x="459" y="258"/>
                  </a:cubicBezTo>
                  <a:cubicBezTo>
                    <a:pt x="461" y="258"/>
                    <a:pt x="461" y="258"/>
                    <a:pt x="461" y="258"/>
                  </a:cubicBezTo>
                  <a:lnTo>
                    <a:pt x="459" y="258"/>
                  </a:lnTo>
                  <a:close/>
                  <a:moveTo>
                    <a:pt x="1205" y="295"/>
                  </a:moveTo>
                  <a:cubicBezTo>
                    <a:pt x="1204" y="296"/>
                    <a:pt x="1204" y="296"/>
                    <a:pt x="1204" y="296"/>
                  </a:cubicBezTo>
                  <a:cubicBezTo>
                    <a:pt x="1214" y="310"/>
                    <a:pt x="1223" y="322"/>
                    <a:pt x="1233" y="334"/>
                  </a:cubicBezTo>
                  <a:cubicBezTo>
                    <a:pt x="1234" y="336"/>
                    <a:pt x="1236" y="337"/>
                    <a:pt x="1238" y="338"/>
                  </a:cubicBezTo>
                  <a:cubicBezTo>
                    <a:pt x="1239" y="339"/>
                    <a:pt x="1241" y="339"/>
                    <a:pt x="1243" y="339"/>
                  </a:cubicBezTo>
                  <a:cubicBezTo>
                    <a:pt x="1266" y="339"/>
                    <a:pt x="1290" y="339"/>
                    <a:pt x="1313" y="339"/>
                  </a:cubicBezTo>
                  <a:cubicBezTo>
                    <a:pt x="1331" y="339"/>
                    <a:pt x="1349" y="339"/>
                    <a:pt x="1366" y="339"/>
                  </a:cubicBezTo>
                  <a:cubicBezTo>
                    <a:pt x="1368" y="339"/>
                    <a:pt x="1370" y="339"/>
                    <a:pt x="1373" y="339"/>
                  </a:cubicBezTo>
                  <a:cubicBezTo>
                    <a:pt x="1377" y="339"/>
                    <a:pt x="1377" y="339"/>
                    <a:pt x="1377" y="339"/>
                  </a:cubicBezTo>
                  <a:cubicBezTo>
                    <a:pt x="1374" y="336"/>
                    <a:pt x="1374" y="336"/>
                    <a:pt x="1374" y="336"/>
                  </a:cubicBezTo>
                  <a:cubicBezTo>
                    <a:pt x="1372" y="333"/>
                    <a:pt x="1371" y="332"/>
                    <a:pt x="1369" y="330"/>
                  </a:cubicBezTo>
                  <a:cubicBezTo>
                    <a:pt x="1358" y="319"/>
                    <a:pt x="1347" y="308"/>
                    <a:pt x="1336" y="298"/>
                  </a:cubicBezTo>
                  <a:cubicBezTo>
                    <a:pt x="1333" y="295"/>
                    <a:pt x="1328" y="293"/>
                    <a:pt x="1324" y="293"/>
                  </a:cubicBezTo>
                  <a:cubicBezTo>
                    <a:pt x="1313" y="293"/>
                    <a:pt x="1301" y="293"/>
                    <a:pt x="1290" y="293"/>
                  </a:cubicBezTo>
                  <a:cubicBezTo>
                    <a:pt x="1275" y="293"/>
                    <a:pt x="1260" y="293"/>
                    <a:pt x="1245" y="293"/>
                  </a:cubicBezTo>
                  <a:cubicBezTo>
                    <a:pt x="1241" y="293"/>
                    <a:pt x="1236" y="293"/>
                    <a:pt x="1232" y="293"/>
                  </a:cubicBezTo>
                  <a:cubicBezTo>
                    <a:pt x="1224" y="293"/>
                    <a:pt x="1215" y="293"/>
                    <a:pt x="1205" y="293"/>
                  </a:cubicBezTo>
                  <a:cubicBezTo>
                    <a:pt x="1201" y="293"/>
                    <a:pt x="1201" y="293"/>
                    <a:pt x="1201" y="293"/>
                  </a:cubicBezTo>
                  <a:cubicBezTo>
                    <a:pt x="1204" y="296"/>
                    <a:pt x="1204" y="296"/>
                    <a:pt x="1204" y="296"/>
                  </a:cubicBezTo>
                  <a:cubicBezTo>
                    <a:pt x="1205" y="295"/>
                    <a:pt x="1205" y="295"/>
                    <a:pt x="1205" y="295"/>
                  </a:cubicBezTo>
                  <a:cubicBezTo>
                    <a:pt x="1205" y="297"/>
                    <a:pt x="1205" y="297"/>
                    <a:pt x="1205" y="297"/>
                  </a:cubicBezTo>
                  <a:cubicBezTo>
                    <a:pt x="1215" y="297"/>
                    <a:pt x="1224" y="297"/>
                    <a:pt x="1232" y="297"/>
                  </a:cubicBezTo>
                  <a:cubicBezTo>
                    <a:pt x="1236" y="297"/>
                    <a:pt x="1241" y="297"/>
                    <a:pt x="1245" y="297"/>
                  </a:cubicBezTo>
                  <a:cubicBezTo>
                    <a:pt x="1260" y="297"/>
                    <a:pt x="1275" y="297"/>
                    <a:pt x="1290" y="297"/>
                  </a:cubicBezTo>
                  <a:cubicBezTo>
                    <a:pt x="1301" y="297"/>
                    <a:pt x="1313" y="297"/>
                    <a:pt x="1324" y="297"/>
                  </a:cubicBezTo>
                  <a:cubicBezTo>
                    <a:pt x="1327" y="297"/>
                    <a:pt x="1331" y="299"/>
                    <a:pt x="1333" y="301"/>
                  </a:cubicBezTo>
                  <a:cubicBezTo>
                    <a:pt x="1344" y="311"/>
                    <a:pt x="1355" y="322"/>
                    <a:pt x="1366" y="333"/>
                  </a:cubicBezTo>
                  <a:cubicBezTo>
                    <a:pt x="1368" y="334"/>
                    <a:pt x="1369" y="336"/>
                    <a:pt x="1371" y="338"/>
                  </a:cubicBezTo>
                  <a:cubicBezTo>
                    <a:pt x="1373" y="337"/>
                    <a:pt x="1373" y="337"/>
                    <a:pt x="1373" y="337"/>
                  </a:cubicBezTo>
                  <a:cubicBezTo>
                    <a:pt x="1373" y="335"/>
                    <a:pt x="1373" y="335"/>
                    <a:pt x="1373" y="335"/>
                  </a:cubicBezTo>
                  <a:cubicBezTo>
                    <a:pt x="1370" y="335"/>
                    <a:pt x="1368" y="335"/>
                    <a:pt x="1366" y="335"/>
                  </a:cubicBezTo>
                  <a:cubicBezTo>
                    <a:pt x="1349" y="335"/>
                    <a:pt x="1331" y="335"/>
                    <a:pt x="1313" y="335"/>
                  </a:cubicBezTo>
                  <a:cubicBezTo>
                    <a:pt x="1290" y="335"/>
                    <a:pt x="1266" y="335"/>
                    <a:pt x="1243" y="335"/>
                  </a:cubicBezTo>
                  <a:cubicBezTo>
                    <a:pt x="1242" y="335"/>
                    <a:pt x="1241" y="335"/>
                    <a:pt x="1239" y="334"/>
                  </a:cubicBezTo>
                  <a:cubicBezTo>
                    <a:pt x="1238" y="334"/>
                    <a:pt x="1237" y="333"/>
                    <a:pt x="1236" y="332"/>
                  </a:cubicBezTo>
                  <a:cubicBezTo>
                    <a:pt x="1227" y="320"/>
                    <a:pt x="1217" y="307"/>
                    <a:pt x="1207" y="294"/>
                  </a:cubicBezTo>
                  <a:cubicBezTo>
                    <a:pt x="1205" y="295"/>
                    <a:pt x="1205" y="295"/>
                    <a:pt x="1205" y="295"/>
                  </a:cubicBezTo>
                  <a:cubicBezTo>
                    <a:pt x="1205" y="297"/>
                    <a:pt x="1205" y="297"/>
                    <a:pt x="1205" y="297"/>
                  </a:cubicBezTo>
                  <a:lnTo>
                    <a:pt x="1205" y="295"/>
                  </a:lnTo>
                  <a:close/>
                  <a:moveTo>
                    <a:pt x="645" y="118"/>
                  </a:moveTo>
                  <a:cubicBezTo>
                    <a:pt x="643" y="118"/>
                    <a:pt x="643" y="118"/>
                    <a:pt x="643" y="118"/>
                  </a:cubicBezTo>
                  <a:cubicBezTo>
                    <a:pt x="646" y="135"/>
                    <a:pt x="648" y="150"/>
                    <a:pt x="651" y="165"/>
                  </a:cubicBezTo>
                  <a:cubicBezTo>
                    <a:pt x="651" y="167"/>
                    <a:pt x="652" y="168"/>
                    <a:pt x="653" y="169"/>
                  </a:cubicBezTo>
                  <a:cubicBezTo>
                    <a:pt x="654" y="170"/>
                    <a:pt x="655" y="171"/>
                    <a:pt x="656" y="171"/>
                  </a:cubicBezTo>
                  <a:cubicBezTo>
                    <a:pt x="697" y="197"/>
                    <a:pt x="737" y="223"/>
                    <a:pt x="778" y="249"/>
                  </a:cubicBezTo>
                  <a:cubicBezTo>
                    <a:pt x="780" y="250"/>
                    <a:pt x="781" y="251"/>
                    <a:pt x="784" y="252"/>
                  </a:cubicBezTo>
                  <a:cubicBezTo>
                    <a:pt x="788" y="254"/>
                    <a:pt x="788" y="254"/>
                    <a:pt x="788" y="254"/>
                  </a:cubicBezTo>
                  <a:cubicBezTo>
                    <a:pt x="787" y="249"/>
                    <a:pt x="787" y="249"/>
                    <a:pt x="787" y="249"/>
                  </a:cubicBezTo>
                  <a:cubicBezTo>
                    <a:pt x="782" y="235"/>
                    <a:pt x="778" y="221"/>
                    <a:pt x="774" y="208"/>
                  </a:cubicBezTo>
                  <a:cubicBezTo>
                    <a:pt x="772" y="204"/>
                    <a:pt x="769" y="200"/>
                    <a:pt x="766" y="197"/>
                  </a:cubicBezTo>
                  <a:cubicBezTo>
                    <a:pt x="735" y="176"/>
                    <a:pt x="704" y="155"/>
                    <a:pt x="673" y="134"/>
                  </a:cubicBezTo>
                  <a:cubicBezTo>
                    <a:pt x="665" y="128"/>
                    <a:pt x="656" y="123"/>
                    <a:pt x="647" y="116"/>
                  </a:cubicBezTo>
                  <a:cubicBezTo>
                    <a:pt x="643" y="114"/>
                    <a:pt x="643" y="114"/>
                    <a:pt x="643" y="114"/>
                  </a:cubicBezTo>
                  <a:cubicBezTo>
                    <a:pt x="643" y="118"/>
                    <a:pt x="643" y="118"/>
                    <a:pt x="643" y="118"/>
                  </a:cubicBezTo>
                  <a:cubicBezTo>
                    <a:pt x="645" y="118"/>
                    <a:pt x="645" y="118"/>
                    <a:pt x="645" y="118"/>
                  </a:cubicBezTo>
                  <a:cubicBezTo>
                    <a:pt x="644" y="120"/>
                    <a:pt x="644" y="120"/>
                    <a:pt x="644" y="120"/>
                  </a:cubicBezTo>
                  <a:cubicBezTo>
                    <a:pt x="654" y="126"/>
                    <a:pt x="662" y="132"/>
                    <a:pt x="671" y="137"/>
                  </a:cubicBezTo>
                  <a:cubicBezTo>
                    <a:pt x="702" y="158"/>
                    <a:pt x="733" y="179"/>
                    <a:pt x="764" y="201"/>
                  </a:cubicBezTo>
                  <a:cubicBezTo>
                    <a:pt x="766" y="202"/>
                    <a:pt x="769" y="206"/>
                    <a:pt x="770" y="209"/>
                  </a:cubicBezTo>
                  <a:cubicBezTo>
                    <a:pt x="775" y="223"/>
                    <a:pt x="778" y="236"/>
                    <a:pt x="783" y="251"/>
                  </a:cubicBezTo>
                  <a:cubicBezTo>
                    <a:pt x="785" y="250"/>
                    <a:pt x="785" y="250"/>
                    <a:pt x="785" y="250"/>
                  </a:cubicBezTo>
                  <a:cubicBezTo>
                    <a:pt x="786" y="248"/>
                    <a:pt x="786" y="248"/>
                    <a:pt x="786" y="248"/>
                  </a:cubicBezTo>
                  <a:cubicBezTo>
                    <a:pt x="783" y="247"/>
                    <a:pt x="782" y="246"/>
                    <a:pt x="780" y="245"/>
                  </a:cubicBezTo>
                  <a:cubicBezTo>
                    <a:pt x="740" y="220"/>
                    <a:pt x="699" y="194"/>
                    <a:pt x="658" y="168"/>
                  </a:cubicBezTo>
                  <a:cubicBezTo>
                    <a:pt x="657" y="168"/>
                    <a:pt x="657" y="167"/>
                    <a:pt x="656" y="166"/>
                  </a:cubicBezTo>
                  <a:cubicBezTo>
                    <a:pt x="655" y="165"/>
                    <a:pt x="655" y="165"/>
                    <a:pt x="655" y="164"/>
                  </a:cubicBezTo>
                  <a:cubicBezTo>
                    <a:pt x="652" y="149"/>
                    <a:pt x="650" y="134"/>
                    <a:pt x="647" y="118"/>
                  </a:cubicBezTo>
                  <a:cubicBezTo>
                    <a:pt x="645" y="118"/>
                    <a:pt x="645" y="118"/>
                    <a:pt x="645" y="118"/>
                  </a:cubicBezTo>
                  <a:cubicBezTo>
                    <a:pt x="644" y="120"/>
                    <a:pt x="644" y="120"/>
                    <a:pt x="644" y="120"/>
                  </a:cubicBezTo>
                  <a:lnTo>
                    <a:pt x="645" y="118"/>
                  </a:lnTo>
                  <a:close/>
                  <a:moveTo>
                    <a:pt x="1022" y="146"/>
                  </a:moveTo>
                  <a:cubicBezTo>
                    <a:pt x="1021" y="146"/>
                    <a:pt x="1021" y="146"/>
                    <a:pt x="1021" y="146"/>
                  </a:cubicBezTo>
                  <a:cubicBezTo>
                    <a:pt x="1017" y="177"/>
                    <a:pt x="1014" y="207"/>
                    <a:pt x="1010" y="236"/>
                  </a:cubicBezTo>
                  <a:cubicBezTo>
                    <a:pt x="1010" y="237"/>
                    <a:pt x="1010" y="238"/>
                    <a:pt x="1010" y="239"/>
                  </a:cubicBezTo>
                  <a:cubicBezTo>
                    <a:pt x="1010" y="241"/>
                    <a:pt x="1010" y="244"/>
                    <a:pt x="1012" y="245"/>
                  </a:cubicBezTo>
                  <a:cubicBezTo>
                    <a:pt x="1014" y="247"/>
                    <a:pt x="1016" y="248"/>
                    <a:pt x="1019" y="248"/>
                  </a:cubicBezTo>
                  <a:cubicBezTo>
                    <a:pt x="1039" y="252"/>
                    <a:pt x="1058" y="256"/>
                    <a:pt x="1078" y="260"/>
                  </a:cubicBezTo>
                  <a:cubicBezTo>
                    <a:pt x="1090" y="262"/>
                    <a:pt x="1102" y="264"/>
                    <a:pt x="1116" y="267"/>
                  </a:cubicBezTo>
                  <a:cubicBezTo>
                    <a:pt x="1121" y="268"/>
                    <a:pt x="1121" y="268"/>
                    <a:pt x="1121" y="268"/>
                  </a:cubicBezTo>
                  <a:cubicBezTo>
                    <a:pt x="1118" y="264"/>
                    <a:pt x="1118" y="264"/>
                    <a:pt x="1118" y="264"/>
                  </a:cubicBezTo>
                  <a:cubicBezTo>
                    <a:pt x="1086" y="224"/>
                    <a:pt x="1056" y="185"/>
                    <a:pt x="1024" y="145"/>
                  </a:cubicBezTo>
                  <a:cubicBezTo>
                    <a:pt x="1021" y="141"/>
                    <a:pt x="1021" y="141"/>
                    <a:pt x="1021" y="141"/>
                  </a:cubicBezTo>
                  <a:cubicBezTo>
                    <a:pt x="1021" y="146"/>
                    <a:pt x="1021" y="146"/>
                    <a:pt x="1021" y="146"/>
                  </a:cubicBezTo>
                  <a:cubicBezTo>
                    <a:pt x="1022" y="146"/>
                    <a:pt x="1022" y="146"/>
                    <a:pt x="1022" y="146"/>
                  </a:cubicBezTo>
                  <a:cubicBezTo>
                    <a:pt x="1021" y="147"/>
                    <a:pt x="1021" y="147"/>
                    <a:pt x="1021" y="147"/>
                  </a:cubicBezTo>
                  <a:cubicBezTo>
                    <a:pt x="1053" y="187"/>
                    <a:pt x="1083" y="226"/>
                    <a:pt x="1115" y="266"/>
                  </a:cubicBezTo>
                  <a:cubicBezTo>
                    <a:pt x="1116" y="265"/>
                    <a:pt x="1116" y="265"/>
                    <a:pt x="1116" y="265"/>
                  </a:cubicBezTo>
                  <a:cubicBezTo>
                    <a:pt x="1117" y="263"/>
                    <a:pt x="1117" y="263"/>
                    <a:pt x="1117" y="263"/>
                  </a:cubicBezTo>
                  <a:cubicBezTo>
                    <a:pt x="1103" y="260"/>
                    <a:pt x="1091" y="258"/>
                    <a:pt x="1078" y="256"/>
                  </a:cubicBezTo>
                  <a:cubicBezTo>
                    <a:pt x="1059" y="252"/>
                    <a:pt x="1039" y="248"/>
                    <a:pt x="1020" y="244"/>
                  </a:cubicBezTo>
                  <a:cubicBezTo>
                    <a:pt x="1017" y="244"/>
                    <a:pt x="1016" y="243"/>
                    <a:pt x="1015" y="242"/>
                  </a:cubicBezTo>
                  <a:cubicBezTo>
                    <a:pt x="1014" y="242"/>
                    <a:pt x="1014" y="241"/>
                    <a:pt x="1014" y="239"/>
                  </a:cubicBezTo>
                  <a:cubicBezTo>
                    <a:pt x="1014" y="238"/>
                    <a:pt x="1014" y="238"/>
                    <a:pt x="1014" y="237"/>
                  </a:cubicBezTo>
                  <a:cubicBezTo>
                    <a:pt x="1018" y="207"/>
                    <a:pt x="1021" y="178"/>
                    <a:pt x="1024" y="146"/>
                  </a:cubicBezTo>
                  <a:cubicBezTo>
                    <a:pt x="1022" y="146"/>
                    <a:pt x="1022" y="146"/>
                    <a:pt x="1022" y="146"/>
                  </a:cubicBezTo>
                  <a:cubicBezTo>
                    <a:pt x="1021" y="147"/>
                    <a:pt x="1021" y="147"/>
                    <a:pt x="1021" y="147"/>
                  </a:cubicBezTo>
                  <a:lnTo>
                    <a:pt x="1022" y="146"/>
                  </a:lnTo>
                  <a:close/>
                  <a:moveTo>
                    <a:pt x="693" y="426"/>
                  </a:moveTo>
                  <a:cubicBezTo>
                    <a:pt x="691" y="427"/>
                    <a:pt x="691" y="427"/>
                    <a:pt x="691" y="427"/>
                  </a:cubicBezTo>
                  <a:cubicBezTo>
                    <a:pt x="693" y="436"/>
                    <a:pt x="693" y="444"/>
                    <a:pt x="695" y="452"/>
                  </a:cubicBezTo>
                  <a:cubicBezTo>
                    <a:pt x="696" y="454"/>
                    <a:pt x="696" y="456"/>
                    <a:pt x="697" y="457"/>
                  </a:cubicBezTo>
                  <a:cubicBezTo>
                    <a:pt x="699" y="459"/>
                    <a:pt x="700" y="460"/>
                    <a:pt x="701" y="461"/>
                  </a:cubicBezTo>
                  <a:cubicBezTo>
                    <a:pt x="759" y="494"/>
                    <a:pt x="816" y="527"/>
                    <a:pt x="874" y="560"/>
                  </a:cubicBezTo>
                  <a:cubicBezTo>
                    <a:pt x="876" y="561"/>
                    <a:pt x="877" y="561"/>
                    <a:pt x="879" y="562"/>
                  </a:cubicBezTo>
                  <a:cubicBezTo>
                    <a:pt x="883" y="563"/>
                    <a:pt x="883" y="563"/>
                    <a:pt x="883" y="563"/>
                  </a:cubicBezTo>
                  <a:cubicBezTo>
                    <a:pt x="881" y="559"/>
                    <a:pt x="881" y="559"/>
                    <a:pt x="881" y="559"/>
                  </a:cubicBezTo>
                  <a:cubicBezTo>
                    <a:pt x="878" y="549"/>
                    <a:pt x="876" y="539"/>
                    <a:pt x="872" y="529"/>
                  </a:cubicBezTo>
                  <a:cubicBezTo>
                    <a:pt x="871" y="525"/>
                    <a:pt x="868" y="521"/>
                    <a:pt x="864" y="519"/>
                  </a:cubicBezTo>
                  <a:cubicBezTo>
                    <a:pt x="824" y="497"/>
                    <a:pt x="785" y="475"/>
                    <a:pt x="745" y="453"/>
                  </a:cubicBezTo>
                  <a:cubicBezTo>
                    <a:pt x="729" y="444"/>
                    <a:pt x="712" y="435"/>
                    <a:pt x="694" y="425"/>
                  </a:cubicBezTo>
                  <a:cubicBezTo>
                    <a:pt x="690" y="423"/>
                    <a:pt x="690" y="423"/>
                    <a:pt x="690" y="423"/>
                  </a:cubicBezTo>
                  <a:cubicBezTo>
                    <a:pt x="691" y="427"/>
                    <a:pt x="691" y="427"/>
                    <a:pt x="691" y="427"/>
                  </a:cubicBezTo>
                  <a:cubicBezTo>
                    <a:pt x="693" y="426"/>
                    <a:pt x="693" y="426"/>
                    <a:pt x="693" y="426"/>
                  </a:cubicBezTo>
                  <a:cubicBezTo>
                    <a:pt x="692" y="428"/>
                    <a:pt x="692" y="428"/>
                    <a:pt x="692" y="428"/>
                  </a:cubicBezTo>
                  <a:cubicBezTo>
                    <a:pt x="710" y="438"/>
                    <a:pt x="727" y="447"/>
                    <a:pt x="743" y="456"/>
                  </a:cubicBezTo>
                  <a:cubicBezTo>
                    <a:pt x="783" y="479"/>
                    <a:pt x="823" y="500"/>
                    <a:pt x="862" y="523"/>
                  </a:cubicBezTo>
                  <a:cubicBezTo>
                    <a:pt x="865" y="524"/>
                    <a:pt x="867" y="528"/>
                    <a:pt x="868" y="530"/>
                  </a:cubicBezTo>
                  <a:cubicBezTo>
                    <a:pt x="872" y="540"/>
                    <a:pt x="874" y="550"/>
                    <a:pt x="878" y="561"/>
                  </a:cubicBezTo>
                  <a:cubicBezTo>
                    <a:pt x="880" y="560"/>
                    <a:pt x="880" y="560"/>
                    <a:pt x="880" y="560"/>
                  </a:cubicBezTo>
                  <a:cubicBezTo>
                    <a:pt x="880" y="558"/>
                    <a:pt x="880" y="558"/>
                    <a:pt x="880" y="558"/>
                  </a:cubicBezTo>
                  <a:cubicBezTo>
                    <a:pt x="878" y="557"/>
                    <a:pt x="877" y="557"/>
                    <a:pt x="876" y="557"/>
                  </a:cubicBezTo>
                  <a:cubicBezTo>
                    <a:pt x="818" y="524"/>
                    <a:pt x="761" y="491"/>
                    <a:pt x="703" y="458"/>
                  </a:cubicBezTo>
                  <a:cubicBezTo>
                    <a:pt x="703" y="457"/>
                    <a:pt x="702" y="456"/>
                    <a:pt x="701" y="455"/>
                  </a:cubicBezTo>
                  <a:cubicBezTo>
                    <a:pt x="700" y="454"/>
                    <a:pt x="699" y="453"/>
                    <a:pt x="699" y="451"/>
                  </a:cubicBezTo>
                  <a:cubicBezTo>
                    <a:pt x="697" y="444"/>
                    <a:pt x="697" y="436"/>
                    <a:pt x="695" y="426"/>
                  </a:cubicBezTo>
                  <a:cubicBezTo>
                    <a:pt x="693" y="426"/>
                    <a:pt x="693" y="426"/>
                    <a:pt x="693" y="426"/>
                  </a:cubicBezTo>
                  <a:cubicBezTo>
                    <a:pt x="692" y="428"/>
                    <a:pt x="692" y="428"/>
                    <a:pt x="692" y="428"/>
                  </a:cubicBezTo>
                  <a:lnTo>
                    <a:pt x="693" y="426"/>
                  </a:lnTo>
                  <a:close/>
                  <a:moveTo>
                    <a:pt x="688" y="391"/>
                  </a:moveTo>
                  <a:cubicBezTo>
                    <a:pt x="686" y="391"/>
                    <a:pt x="686" y="391"/>
                    <a:pt x="686" y="391"/>
                  </a:cubicBezTo>
                  <a:cubicBezTo>
                    <a:pt x="687" y="400"/>
                    <a:pt x="689" y="408"/>
                    <a:pt x="689" y="416"/>
                  </a:cubicBezTo>
                  <a:cubicBezTo>
                    <a:pt x="690" y="418"/>
                    <a:pt x="690" y="420"/>
                    <a:pt x="692" y="422"/>
                  </a:cubicBezTo>
                  <a:cubicBezTo>
                    <a:pt x="693" y="424"/>
                    <a:pt x="695" y="425"/>
                    <a:pt x="697" y="426"/>
                  </a:cubicBezTo>
                  <a:cubicBezTo>
                    <a:pt x="745" y="453"/>
                    <a:pt x="794" y="480"/>
                    <a:pt x="843" y="508"/>
                  </a:cubicBezTo>
                  <a:cubicBezTo>
                    <a:pt x="850" y="511"/>
                    <a:pt x="857" y="515"/>
                    <a:pt x="866" y="520"/>
                  </a:cubicBezTo>
                  <a:cubicBezTo>
                    <a:pt x="870" y="523"/>
                    <a:pt x="870" y="523"/>
                    <a:pt x="870" y="523"/>
                  </a:cubicBezTo>
                  <a:cubicBezTo>
                    <a:pt x="869" y="518"/>
                    <a:pt x="869" y="518"/>
                    <a:pt x="869" y="518"/>
                  </a:cubicBezTo>
                  <a:cubicBezTo>
                    <a:pt x="865" y="505"/>
                    <a:pt x="862" y="495"/>
                    <a:pt x="859" y="484"/>
                  </a:cubicBezTo>
                  <a:cubicBezTo>
                    <a:pt x="858" y="482"/>
                    <a:pt x="857" y="480"/>
                    <a:pt x="855" y="478"/>
                  </a:cubicBezTo>
                  <a:cubicBezTo>
                    <a:pt x="854" y="476"/>
                    <a:pt x="852" y="475"/>
                    <a:pt x="850" y="474"/>
                  </a:cubicBezTo>
                  <a:cubicBezTo>
                    <a:pt x="816" y="456"/>
                    <a:pt x="782" y="438"/>
                    <a:pt x="748" y="420"/>
                  </a:cubicBezTo>
                  <a:cubicBezTo>
                    <a:pt x="729" y="410"/>
                    <a:pt x="709" y="400"/>
                    <a:pt x="689" y="389"/>
                  </a:cubicBezTo>
                  <a:cubicBezTo>
                    <a:pt x="685" y="387"/>
                    <a:pt x="685" y="387"/>
                    <a:pt x="685" y="387"/>
                  </a:cubicBezTo>
                  <a:cubicBezTo>
                    <a:pt x="686" y="391"/>
                    <a:pt x="686" y="391"/>
                    <a:pt x="686" y="391"/>
                  </a:cubicBezTo>
                  <a:cubicBezTo>
                    <a:pt x="688" y="391"/>
                    <a:pt x="688" y="391"/>
                    <a:pt x="688" y="391"/>
                  </a:cubicBezTo>
                  <a:cubicBezTo>
                    <a:pt x="687" y="393"/>
                    <a:pt x="687" y="393"/>
                    <a:pt x="687" y="393"/>
                  </a:cubicBezTo>
                  <a:cubicBezTo>
                    <a:pt x="707" y="403"/>
                    <a:pt x="727" y="414"/>
                    <a:pt x="746" y="424"/>
                  </a:cubicBezTo>
                  <a:cubicBezTo>
                    <a:pt x="780" y="442"/>
                    <a:pt x="814" y="460"/>
                    <a:pt x="848" y="477"/>
                  </a:cubicBezTo>
                  <a:cubicBezTo>
                    <a:pt x="850" y="478"/>
                    <a:pt x="851" y="479"/>
                    <a:pt x="852" y="480"/>
                  </a:cubicBezTo>
                  <a:cubicBezTo>
                    <a:pt x="853" y="482"/>
                    <a:pt x="854" y="483"/>
                    <a:pt x="855" y="485"/>
                  </a:cubicBezTo>
                  <a:cubicBezTo>
                    <a:pt x="858" y="496"/>
                    <a:pt x="861" y="507"/>
                    <a:pt x="865" y="519"/>
                  </a:cubicBezTo>
                  <a:cubicBezTo>
                    <a:pt x="867" y="518"/>
                    <a:pt x="867" y="518"/>
                    <a:pt x="867" y="518"/>
                  </a:cubicBezTo>
                  <a:cubicBezTo>
                    <a:pt x="868" y="517"/>
                    <a:pt x="868" y="517"/>
                    <a:pt x="868" y="517"/>
                  </a:cubicBezTo>
                  <a:cubicBezTo>
                    <a:pt x="859" y="512"/>
                    <a:pt x="852" y="508"/>
                    <a:pt x="845" y="504"/>
                  </a:cubicBezTo>
                  <a:cubicBezTo>
                    <a:pt x="796" y="477"/>
                    <a:pt x="747" y="450"/>
                    <a:pt x="699" y="423"/>
                  </a:cubicBezTo>
                  <a:cubicBezTo>
                    <a:pt x="697" y="422"/>
                    <a:pt x="696" y="421"/>
                    <a:pt x="695" y="420"/>
                  </a:cubicBezTo>
                  <a:cubicBezTo>
                    <a:pt x="694" y="419"/>
                    <a:pt x="694" y="417"/>
                    <a:pt x="693" y="415"/>
                  </a:cubicBezTo>
                  <a:cubicBezTo>
                    <a:pt x="693" y="407"/>
                    <a:pt x="691" y="400"/>
                    <a:pt x="690" y="390"/>
                  </a:cubicBezTo>
                  <a:cubicBezTo>
                    <a:pt x="688" y="391"/>
                    <a:pt x="688" y="391"/>
                    <a:pt x="688" y="391"/>
                  </a:cubicBezTo>
                  <a:cubicBezTo>
                    <a:pt x="687" y="393"/>
                    <a:pt x="687" y="393"/>
                    <a:pt x="687" y="393"/>
                  </a:cubicBezTo>
                  <a:lnTo>
                    <a:pt x="688" y="391"/>
                  </a:lnTo>
                  <a:close/>
                  <a:moveTo>
                    <a:pt x="1277" y="244"/>
                  </a:moveTo>
                  <a:cubicBezTo>
                    <a:pt x="1279" y="244"/>
                    <a:pt x="1279" y="244"/>
                    <a:pt x="1279" y="244"/>
                  </a:cubicBezTo>
                  <a:cubicBezTo>
                    <a:pt x="1279" y="243"/>
                    <a:pt x="1279" y="243"/>
                    <a:pt x="1279" y="243"/>
                  </a:cubicBezTo>
                  <a:cubicBezTo>
                    <a:pt x="1279" y="242"/>
                    <a:pt x="1279" y="242"/>
                    <a:pt x="1279" y="242"/>
                  </a:cubicBezTo>
                  <a:cubicBezTo>
                    <a:pt x="1279" y="242"/>
                    <a:pt x="1279" y="241"/>
                    <a:pt x="1278" y="241"/>
                  </a:cubicBezTo>
                  <a:cubicBezTo>
                    <a:pt x="1278" y="241"/>
                    <a:pt x="1278" y="241"/>
                    <a:pt x="1278" y="241"/>
                  </a:cubicBezTo>
                  <a:cubicBezTo>
                    <a:pt x="1263" y="226"/>
                    <a:pt x="1248" y="211"/>
                    <a:pt x="1233" y="197"/>
                  </a:cubicBezTo>
                  <a:cubicBezTo>
                    <a:pt x="1231" y="195"/>
                    <a:pt x="1228" y="194"/>
                    <a:pt x="1225" y="194"/>
                  </a:cubicBezTo>
                  <a:cubicBezTo>
                    <a:pt x="1208" y="193"/>
                    <a:pt x="1190" y="193"/>
                    <a:pt x="1173" y="192"/>
                  </a:cubicBezTo>
                  <a:cubicBezTo>
                    <a:pt x="1167" y="192"/>
                    <a:pt x="1162" y="192"/>
                    <a:pt x="1156" y="192"/>
                  </a:cubicBezTo>
                  <a:cubicBezTo>
                    <a:pt x="1147" y="192"/>
                    <a:pt x="1138" y="192"/>
                    <a:pt x="1129" y="192"/>
                  </a:cubicBezTo>
                  <a:cubicBezTo>
                    <a:pt x="1125" y="192"/>
                    <a:pt x="1125" y="192"/>
                    <a:pt x="1125" y="192"/>
                  </a:cubicBezTo>
                  <a:cubicBezTo>
                    <a:pt x="1128" y="196"/>
                    <a:pt x="1128" y="196"/>
                    <a:pt x="1128" y="196"/>
                  </a:cubicBezTo>
                  <a:cubicBezTo>
                    <a:pt x="1139" y="211"/>
                    <a:pt x="1150" y="225"/>
                    <a:pt x="1161" y="241"/>
                  </a:cubicBezTo>
                  <a:cubicBezTo>
                    <a:pt x="1163" y="242"/>
                    <a:pt x="1165" y="244"/>
                    <a:pt x="1167" y="245"/>
                  </a:cubicBezTo>
                  <a:cubicBezTo>
                    <a:pt x="1168" y="246"/>
                    <a:pt x="1171" y="246"/>
                    <a:pt x="1173" y="246"/>
                  </a:cubicBezTo>
                  <a:cubicBezTo>
                    <a:pt x="1173" y="246"/>
                    <a:pt x="1173" y="246"/>
                    <a:pt x="1173" y="246"/>
                  </a:cubicBezTo>
                  <a:cubicBezTo>
                    <a:pt x="1173" y="246"/>
                    <a:pt x="1173" y="246"/>
                    <a:pt x="1173" y="246"/>
                  </a:cubicBezTo>
                  <a:cubicBezTo>
                    <a:pt x="1191" y="246"/>
                    <a:pt x="1209" y="246"/>
                    <a:pt x="1228" y="246"/>
                  </a:cubicBezTo>
                  <a:cubicBezTo>
                    <a:pt x="1240" y="246"/>
                    <a:pt x="1253" y="246"/>
                    <a:pt x="1266" y="246"/>
                  </a:cubicBezTo>
                  <a:cubicBezTo>
                    <a:pt x="1267" y="246"/>
                    <a:pt x="1268" y="246"/>
                    <a:pt x="1269" y="246"/>
                  </a:cubicBezTo>
                  <a:cubicBezTo>
                    <a:pt x="1270" y="246"/>
                    <a:pt x="1271" y="246"/>
                    <a:pt x="1272" y="246"/>
                  </a:cubicBezTo>
                  <a:cubicBezTo>
                    <a:pt x="1273" y="246"/>
                    <a:pt x="1275" y="246"/>
                    <a:pt x="1277" y="246"/>
                  </a:cubicBezTo>
                  <a:cubicBezTo>
                    <a:pt x="1280" y="246"/>
                    <a:pt x="1280" y="246"/>
                    <a:pt x="1280" y="246"/>
                  </a:cubicBezTo>
                  <a:cubicBezTo>
                    <a:pt x="1279" y="244"/>
                    <a:pt x="1279" y="244"/>
                    <a:pt x="1279" y="244"/>
                  </a:cubicBezTo>
                  <a:cubicBezTo>
                    <a:pt x="1277" y="244"/>
                    <a:pt x="1277" y="244"/>
                    <a:pt x="1277" y="244"/>
                  </a:cubicBezTo>
                  <a:cubicBezTo>
                    <a:pt x="1277" y="242"/>
                    <a:pt x="1277" y="242"/>
                    <a:pt x="1277" y="242"/>
                  </a:cubicBezTo>
                  <a:cubicBezTo>
                    <a:pt x="1275" y="242"/>
                    <a:pt x="1273" y="242"/>
                    <a:pt x="1272" y="242"/>
                  </a:cubicBezTo>
                  <a:cubicBezTo>
                    <a:pt x="1271" y="242"/>
                    <a:pt x="1270" y="242"/>
                    <a:pt x="1269" y="242"/>
                  </a:cubicBezTo>
                  <a:cubicBezTo>
                    <a:pt x="1268" y="242"/>
                    <a:pt x="1267" y="242"/>
                    <a:pt x="1266" y="242"/>
                  </a:cubicBezTo>
                  <a:cubicBezTo>
                    <a:pt x="1253" y="242"/>
                    <a:pt x="1240" y="242"/>
                    <a:pt x="1228" y="242"/>
                  </a:cubicBezTo>
                  <a:cubicBezTo>
                    <a:pt x="1209" y="242"/>
                    <a:pt x="1191" y="242"/>
                    <a:pt x="1173" y="242"/>
                  </a:cubicBezTo>
                  <a:cubicBezTo>
                    <a:pt x="1173" y="244"/>
                    <a:pt x="1173" y="244"/>
                    <a:pt x="1173" y="244"/>
                  </a:cubicBezTo>
                  <a:cubicBezTo>
                    <a:pt x="1173" y="242"/>
                    <a:pt x="1173" y="242"/>
                    <a:pt x="1173" y="242"/>
                  </a:cubicBezTo>
                  <a:cubicBezTo>
                    <a:pt x="1173" y="242"/>
                    <a:pt x="1173" y="242"/>
                    <a:pt x="1173" y="242"/>
                  </a:cubicBezTo>
                  <a:cubicBezTo>
                    <a:pt x="1171" y="242"/>
                    <a:pt x="1170" y="242"/>
                    <a:pt x="1168" y="241"/>
                  </a:cubicBezTo>
                  <a:cubicBezTo>
                    <a:pt x="1167" y="241"/>
                    <a:pt x="1166" y="240"/>
                    <a:pt x="1165" y="238"/>
                  </a:cubicBezTo>
                  <a:cubicBezTo>
                    <a:pt x="1154" y="223"/>
                    <a:pt x="1142" y="208"/>
                    <a:pt x="1131" y="193"/>
                  </a:cubicBezTo>
                  <a:cubicBezTo>
                    <a:pt x="1129" y="194"/>
                    <a:pt x="1129" y="194"/>
                    <a:pt x="1129" y="194"/>
                  </a:cubicBezTo>
                  <a:cubicBezTo>
                    <a:pt x="1129" y="196"/>
                    <a:pt x="1129" y="196"/>
                    <a:pt x="1129" y="196"/>
                  </a:cubicBezTo>
                  <a:cubicBezTo>
                    <a:pt x="1138" y="196"/>
                    <a:pt x="1147" y="196"/>
                    <a:pt x="1156" y="196"/>
                  </a:cubicBezTo>
                  <a:cubicBezTo>
                    <a:pt x="1162" y="196"/>
                    <a:pt x="1167" y="196"/>
                    <a:pt x="1173" y="196"/>
                  </a:cubicBezTo>
                  <a:cubicBezTo>
                    <a:pt x="1190" y="197"/>
                    <a:pt x="1208" y="197"/>
                    <a:pt x="1225" y="198"/>
                  </a:cubicBezTo>
                  <a:cubicBezTo>
                    <a:pt x="1227" y="198"/>
                    <a:pt x="1230" y="199"/>
                    <a:pt x="1230" y="200"/>
                  </a:cubicBezTo>
                  <a:cubicBezTo>
                    <a:pt x="1246" y="214"/>
                    <a:pt x="1260" y="229"/>
                    <a:pt x="1275" y="244"/>
                  </a:cubicBezTo>
                  <a:cubicBezTo>
                    <a:pt x="1275" y="244"/>
                    <a:pt x="1275" y="244"/>
                    <a:pt x="1275" y="244"/>
                  </a:cubicBezTo>
                  <a:cubicBezTo>
                    <a:pt x="1276" y="243"/>
                    <a:pt x="1276" y="243"/>
                    <a:pt x="1276" y="243"/>
                  </a:cubicBezTo>
                  <a:cubicBezTo>
                    <a:pt x="1275" y="243"/>
                    <a:pt x="1275" y="243"/>
                    <a:pt x="1275" y="243"/>
                  </a:cubicBezTo>
                  <a:cubicBezTo>
                    <a:pt x="1275" y="244"/>
                    <a:pt x="1275" y="244"/>
                    <a:pt x="1275" y="244"/>
                  </a:cubicBezTo>
                  <a:cubicBezTo>
                    <a:pt x="1276" y="243"/>
                    <a:pt x="1276" y="243"/>
                    <a:pt x="1276" y="243"/>
                  </a:cubicBezTo>
                  <a:cubicBezTo>
                    <a:pt x="1275" y="243"/>
                    <a:pt x="1275" y="243"/>
                    <a:pt x="1275" y="243"/>
                  </a:cubicBezTo>
                  <a:cubicBezTo>
                    <a:pt x="1276" y="243"/>
                    <a:pt x="1276" y="243"/>
                    <a:pt x="1276" y="243"/>
                  </a:cubicBezTo>
                  <a:cubicBezTo>
                    <a:pt x="1275" y="243"/>
                    <a:pt x="1275" y="243"/>
                    <a:pt x="1275" y="243"/>
                  </a:cubicBezTo>
                  <a:cubicBezTo>
                    <a:pt x="1275" y="243"/>
                    <a:pt x="1275" y="243"/>
                    <a:pt x="1275" y="243"/>
                  </a:cubicBezTo>
                  <a:cubicBezTo>
                    <a:pt x="1276" y="243"/>
                    <a:pt x="1276" y="243"/>
                    <a:pt x="1276" y="243"/>
                  </a:cubicBezTo>
                  <a:cubicBezTo>
                    <a:pt x="1275" y="243"/>
                    <a:pt x="1275" y="243"/>
                    <a:pt x="1275" y="243"/>
                  </a:cubicBezTo>
                  <a:cubicBezTo>
                    <a:pt x="1275" y="243"/>
                    <a:pt x="1275" y="244"/>
                    <a:pt x="1275" y="245"/>
                  </a:cubicBezTo>
                  <a:cubicBezTo>
                    <a:pt x="1277" y="244"/>
                    <a:pt x="1277" y="244"/>
                    <a:pt x="1277" y="244"/>
                  </a:cubicBezTo>
                  <a:cubicBezTo>
                    <a:pt x="1277" y="242"/>
                    <a:pt x="1277" y="242"/>
                    <a:pt x="1277" y="242"/>
                  </a:cubicBezTo>
                  <a:lnTo>
                    <a:pt x="1277" y="244"/>
                  </a:lnTo>
                  <a:close/>
                  <a:moveTo>
                    <a:pt x="965" y="173"/>
                  </a:moveTo>
                  <a:cubicBezTo>
                    <a:pt x="966" y="172"/>
                    <a:pt x="966" y="172"/>
                    <a:pt x="966" y="172"/>
                  </a:cubicBezTo>
                  <a:cubicBezTo>
                    <a:pt x="959" y="157"/>
                    <a:pt x="951" y="143"/>
                    <a:pt x="944" y="129"/>
                  </a:cubicBezTo>
                  <a:cubicBezTo>
                    <a:pt x="943" y="127"/>
                    <a:pt x="943" y="127"/>
                    <a:pt x="943" y="127"/>
                  </a:cubicBezTo>
                  <a:cubicBezTo>
                    <a:pt x="941" y="128"/>
                    <a:pt x="941" y="128"/>
                    <a:pt x="941" y="128"/>
                  </a:cubicBezTo>
                  <a:cubicBezTo>
                    <a:pt x="916" y="145"/>
                    <a:pt x="891" y="162"/>
                    <a:pt x="866" y="178"/>
                  </a:cubicBezTo>
                  <a:cubicBezTo>
                    <a:pt x="864" y="179"/>
                    <a:pt x="864" y="179"/>
                    <a:pt x="864" y="179"/>
                  </a:cubicBezTo>
                  <a:cubicBezTo>
                    <a:pt x="865" y="181"/>
                    <a:pt x="865" y="181"/>
                    <a:pt x="865" y="181"/>
                  </a:cubicBezTo>
                  <a:cubicBezTo>
                    <a:pt x="874" y="201"/>
                    <a:pt x="882" y="220"/>
                    <a:pt x="890" y="241"/>
                  </a:cubicBezTo>
                  <a:cubicBezTo>
                    <a:pt x="892" y="243"/>
                    <a:pt x="892" y="243"/>
                    <a:pt x="892" y="243"/>
                  </a:cubicBezTo>
                  <a:cubicBezTo>
                    <a:pt x="894" y="241"/>
                    <a:pt x="894" y="241"/>
                    <a:pt x="894" y="241"/>
                  </a:cubicBezTo>
                  <a:cubicBezTo>
                    <a:pt x="918" y="219"/>
                    <a:pt x="942" y="197"/>
                    <a:pt x="966" y="174"/>
                  </a:cubicBezTo>
                  <a:cubicBezTo>
                    <a:pt x="967" y="173"/>
                    <a:pt x="967" y="173"/>
                    <a:pt x="967" y="173"/>
                  </a:cubicBezTo>
                  <a:cubicBezTo>
                    <a:pt x="966" y="172"/>
                    <a:pt x="966" y="172"/>
                    <a:pt x="966" y="172"/>
                  </a:cubicBezTo>
                  <a:cubicBezTo>
                    <a:pt x="965" y="173"/>
                    <a:pt x="965" y="173"/>
                    <a:pt x="965" y="173"/>
                  </a:cubicBezTo>
                  <a:cubicBezTo>
                    <a:pt x="963" y="171"/>
                    <a:pt x="963" y="171"/>
                    <a:pt x="963" y="171"/>
                  </a:cubicBezTo>
                  <a:cubicBezTo>
                    <a:pt x="939" y="194"/>
                    <a:pt x="915" y="216"/>
                    <a:pt x="891" y="238"/>
                  </a:cubicBezTo>
                  <a:cubicBezTo>
                    <a:pt x="892" y="240"/>
                    <a:pt x="892" y="240"/>
                    <a:pt x="892" y="240"/>
                  </a:cubicBezTo>
                  <a:cubicBezTo>
                    <a:pt x="894" y="239"/>
                    <a:pt x="894" y="239"/>
                    <a:pt x="894" y="239"/>
                  </a:cubicBezTo>
                  <a:cubicBezTo>
                    <a:pt x="885" y="219"/>
                    <a:pt x="877" y="199"/>
                    <a:pt x="869" y="179"/>
                  </a:cubicBezTo>
                  <a:cubicBezTo>
                    <a:pt x="867" y="180"/>
                    <a:pt x="867" y="180"/>
                    <a:pt x="867" y="180"/>
                  </a:cubicBezTo>
                  <a:cubicBezTo>
                    <a:pt x="868" y="182"/>
                    <a:pt x="868" y="182"/>
                    <a:pt x="868" y="182"/>
                  </a:cubicBezTo>
                  <a:cubicBezTo>
                    <a:pt x="893" y="165"/>
                    <a:pt x="918" y="148"/>
                    <a:pt x="943" y="132"/>
                  </a:cubicBezTo>
                  <a:cubicBezTo>
                    <a:pt x="942" y="130"/>
                    <a:pt x="942" y="130"/>
                    <a:pt x="942" y="130"/>
                  </a:cubicBezTo>
                  <a:cubicBezTo>
                    <a:pt x="940" y="131"/>
                    <a:pt x="940" y="131"/>
                    <a:pt x="940" y="131"/>
                  </a:cubicBezTo>
                  <a:cubicBezTo>
                    <a:pt x="948" y="145"/>
                    <a:pt x="955" y="159"/>
                    <a:pt x="963" y="173"/>
                  </a:cubicBezTo>
                  <a:cubicBezTo>
                    <a:pt x="965" y="173"/>
                    <a:pt x="965" y="173"/>
                    <a:pt x="965" y="173"/>
                  </a:cubicBezTo>
                  <a:cubicBezTo>
                    <a:pt x="963" y="171"/>
                    <a:pt x="963" y="171"/>
                    <a:pt x="963" y="171"/>
                  </a:cubicBezTo>
                  <a:lnTo>
                    <a:pt x="965" y="173"/>
                  </a:lnTo>
                  <a:close/>
                  <a:moveTo>
                    <a:pt x="1170" y="248"/>
                  </a:moveTo>
                  <a:cubicBezTo>
                    <a:pt x="1169" y="250"/>
                    <a:pt x="1169" y="250"/>
                    <a:pt x="1169" y="250"/>
                  </a:cubicBezTo>
                  <a:cubicBezTo>
                    <a:pt x="1179" y="263"/>
                    <a:pt x="1188" y="275"/>
                    <a:pt x="1198" y="288"/>
                  </a:cubicBezTo>
                  <a:cubicBezTo>
                    <a:pt x="1199" y="290"/>
                    <a:pt x="1200" y="291"/>
                    <a:pt x="1202" y="292"/>
                  </a:cubicBezTo>
                  <a:cubicBezTo>
                    <a:pt x="1204" y="293"/>
                    <a:pt x="1206" y="293"/>
                    <a:pt x="1208" y="293"/>
                  </a:cubicBezTo>
                  <a:cubicBezTo>
                    <a:pt x="1208" y="293"/>
                    <a:pt x="1208" y="293"/>
                    <a:pt x="1208" y="293"/>
                  </a:cubicBezTo>
                  <a:cubicBezTo>
                    <a:pt x="1208" y="293"/>
                    <a:pt x="1208" y="293"/>
                    <a:pt x="1208" y="293"/>
                  </a:cubicBezTo>
                  <a:cubicBezTo>
                    <a:pt x="1245" y="293"/>
                    <a:pt x="1281" y="293"/>
                    <a:pt x="1318" y="293"/>
                  </a:cubicBezTo>
                  <a:cubicBezTo>
                    <a:pt x="1320" y="293"/>
                    <a:pt x="1322" y="293"/>
                    <a:pt x="1324" y="293"/>
                  </a:cubicBezTo>
                  <a:cubicBezTo>
                    <a:pt x="1325" y="293"/>
                    <a:pt x="1325" y="293"/>
                    <a:pt x="1325" y="293"/>
                  </a:cubicBezTo>
                  <a:cubicBezTo>
                    <a:pt x="1326" y="292"/>
                    <a:pt x="1326" y="292"/>
                    <a:pt x="1326" y="292"/>
                  </a:cubicBezTo>
                  <a:cubicBezTo>
                    <a:pt x="1326" y="291"/>
                    <a:pt x="1327" y="290"/>
                    <a:pt x="1327" y="290"/>
                  </a:cubicBezTo>
                  <a:cubicBezTo>
                    <a:pt x="1329" y="288"/>
                    <a:pt x="1329" y="288"/>
                    <a:pt x="1329" y="288"/>
                  </a:cubicBezTo>
                  <a:cubicBezTo>
                    <a:pt x="1327" y="287"/>
                    <a:pt x="1327" y="287"/>
                    <a:pt x="1327" y="287"/>
                  </a:cubicBezTo>
                  <a:cubicBezTo>
                    <a:pt x="1324" y="285"/>
                    <a:pt x="1322" y="284"/>
                    <a:pt x="1320" y="282"/>
                  </a:cubicBezTo>
                  <a:cubicBezTo>
                    <a:pt x="1310" y="272"/>
                    <a:pt x="1300" y="262"/>
                    <a:pt x="1290" y="252"/>
                  </a:cubicBezTo>
                  <a:cubicBezTo>
                    <a:pt x="1288" y="250"/>
                    <a:pt x="1285" y="248"/>
                    <a:pt x="1283" y="247"/>
                  </a:cubicBezTo>
                  <a:cubicBezTo>
                    <a:pt x="1280" y="246"/>
                    <a:pt x="1278" y="246"/>
                    <a:pt x="1275" y="246"/>
                  </a:cubicBezTo>
                  <a:cubicBezTo>
                    <a:pt x="1274" y="246"/>
                    <a:pt x="1274" y="246"/>
                    <a:pt x="1274" y="246"/>
                  </a:cubicBezTo>
                  <a:cubicBezTo>
                    <a:pt x="1274" y="248"/>
                    <a:pt x="1274" y="248"/>
                    <a:pt x="1274" y="248"/>
                  </a:cubicBezTo>
                  <a:cubicBezTo>
                    <a:pt x="1274" y="246"/>
                    <a:pt x="1274" y="246"/>
                    <a:pt x="1274" y="246"/>
                  </a:cubicBezTo>
                  <a:cubicBezTo>
                    <a:pt x="1254" y="246"/>
                    <a:pt x="1233" y="246"/>
                    <a:pt x="1212" y="246"/>
                  </a:cubicBezTo>
                  <a:cubicBezTo>
                    <a:pt x="1207" y="246"/>
                    <a:pt x="1202" y="246"/>
                    <a:pt x="1197" y="246"/>
                  </a:cubicBezTo>
                  <a:cubicBezTo>
                    <a:pt x="1190" y="246"/>
                    <a:pt x="1183" y="246"/>
                    <a:pt x="1176" y="246"/>
                  </a:cubicBezTo>
                  <a:cubicBezTo>
                    <a:pt x="1174" y="246"/>
                    <a:pt x="1173" y="246"/>
                    <a:pt x="1170" y="246"/>
                  </a:cubicBezTo>
                  <a:cubicBezTo>
                    <a:pt x="1166" y="247"/>
                    <a:pt x="1166" y="247"/>
                    <a:pt x="1166" y="247"/>
                  </a:cubicBezTo>
                  <a:cubicBezTo>
                    <a:pt x="1169" y="250"/>
                    <a:pt x="1169" y="250"/>
                    <a:pt x="1169" y="250"/>
                  </a:cubicBezTo>
                  <a:cubicBezTo>
                    <a:pt x="1170" y="248"/>
                    <a:pt x="1170" y="248"/>
                    <a:pt x="1170" y="248"/>
                  </a:cubicBezTo>
                  <a:cubicBezTo>
                    <a:pt x="1170" y="250"/>
                    <a:pt x="1170" y="250"/>
                    <a:pt x="1170" y="250"/>
                  </a:cubicBezTo>
                  <a:cubicBezTo>
                    <a:pt x="1173" y="250"/>
                    <a:pt x="1175" y="250"/>
                    <a:pt x="1176" y="250"/>
                  </a:cubicBezTo>
                  <a:cubicBezTo>
                    <a:pt x="1183" y="250"/>
                    <a:pt x="1190" y="250"/>
                    <a:pt x="1197" y="250"/>
                  </a:cubicBezTo>
                  <a:cubicBezTo>
                    <a:pt x="1202" y="250"/>
                    <a:pt x="1207" y="250"/>
                    <a:pt x="1212" y="250"/>
                  </a:cubicBezTo>
                  <a:cubicBezTo>
                    <a:pt x="1233" y="250"/>
                    <a:pt x="1254" y="250"/>
                    <a:pt x="1274" y="250"/>
                  </a:cubicBezTo>
                  <a:cubicBezTo>
                    <a:pt x="1274" y="250"/>
                    <a:pt x="1274" y="250"/>
                    <a:pt x="1274" y="250"/>
                  </a:cubicBezTo>
                  <a:cubicBezTo>
                    <a:pt x="1275" y="250"/>
                    <a:pt x="1275" y="250"/>
                    <a:pt x="1275" y="250"/>
                  </a:cubicBezTo>
                  <a:cubicBezTo>
                    <a:pt x="1277" y="250"/>
                    <a:pt x="1279" y="250"/>
                    <a:pt x="1281" y="251"/>
                  </a:cubicBezTo>
                  <a:cubicBezTo>
                    <a:pt x="1283" y="252"/>
                    <a:pt x="1285" y="253"/>
                    <a:pt x="1287" y="255"/>
                  </a:cubicBezTo>
                  <a:cubicBezTo>
                    <a:pt x="1297" y="265"/>
                    <a:pt x="1307" y="275"/>
                    <a:pt x="1317" y="285"/>
                  </a:cubicBezTo>
                  <a:cubicBezTo>
                    <a:pt x="1320" y="287"/>
                    <a:pt x="1322" y="288"/>
                    <a:pt x="1325" y="290"/>
                  </a:cubicBezTo>
                  <a:cubicBezTo>
                    <a:pt x="1326" y="288"/>
                    <a:pt x="1326" y="288"/>
                    <a:pt x="1326" y="288"/>
                  </a:cubicBezTo>
                  <a:cubicBezTo>
                    <a:pt x="1324" y="287"/>
                    <a:pt x="1324" y="287"/>
                    <a:pt x="1324" y="287"/>
                  </a:cubicBezTo>
                  <a:cubicBezTo>
                    <a:pt x="1324" y="288"/>
                    <a:pt x="1323" y="289"/>
                    <a:pt x="1323" y="289"/>
                  </a:cubicBezTo>
                  <a:cubicBezTo>
                    <a:pt x="1324" y="291"/>
                    <a:pt x="1324" y="291"/>
                    <a:pt x="1324" y="291"/>
                  </a:cubicBezTo>
                  <a:cubicBezTo>
                    <a:pt x="1324" y="289"/>
                    <a:pt x="1324" y="289"/>
                    <a:pt x="1324" y="289"/>
                  </a:cubicBezTo>
                  <a:cubicBezTo>
                    <a:pt x="1322" y="289"/>
                    <a:pt x="1320" y="289"/>
                    <a:pt x="1318" y="289"/>
                  </a:cubicBezTo>
                  <a:cubicBezTo>
                    <a:pt x="1281" y="289"/>
                    <a:pt x="1245" y="289"/>
                    <a:pt x="1208" y="289"/>
                  </a:cubicBezTo>
                  <a:cubicBezTo>
                    <a:pt x="1208" y="291"/>
                    <a:pt x="1208" y="291"/>
                    <a:pt x="1208" y="291"/>
                  </a:cubicBezTo>
                  <a:cubicBezTo>
                    <a:pt x="1208" y="289"/>
                    <a:pt x="1208" y="289"/>
                    <a:pt x="1208" y="289"/>
                  </a:cubicBezTo>
                  <a:cubicBezTo>
                    <a:pt x="1208" y="289"/>
                    <a:pt x="1208" y="289"/>
                    <a:pt x="1208" y="289"/>
                  </a:cubicBezTo>
                  <a:cubicBezTo>
                    <a:pt x="1206" y="289"/>
                    <a:pt x="1205" y="289"/>
                    <a:pt x="1204" y="288"/>
                  </a:cubicBezTo>
                  <a:cubicBezTo>
                    <a:pt x="1203" y="288"/>
                    <a:pt x="1202" y="287"/>
                    <a:pt x="1201" y="286"/>
                  </a:cubicBezTo>
                  <a:cubicBezTo>
                    <a:pt x="1192" y="273"/>
                    <a:pt x="1182" y="261"/>
                    <a:pt x="1172" y="247"/>
                  </a:cubicBezTo>
                  <a:cubicBezTo>
                    <a:pt x="1170" y="248"/>
                    <a:pt x="1170" y="248"/>
                    <a:pt x="1170" y="248"/>
                  </a:cubicBezTo>
                  <a:cubicBezTo>
                    <a:pt x="1170" y="250"/>
                    <a:pt x="1170" y="250"/>
                    <a:pt x="1170" y="250"/>
                  </a:cubicBezTo>
                  <a:lnTo>
                    <a:pt x="1170" y="248"/>
                  </a:lnTo>
                  <a:close/>
                  <a:moveTo>
                    <a:pt x="941" y="366"/>
                  </a:moveTo>
                  <a:cubicBezTo>
                    <a:pt x="943" y="365"/>
                    <a:pt x="943" y="365"/>
                    <a:pt x="943" y="365"/>
                  </a:cubicBezTo>
                  <a:cubicBezTo>
                    <a:pt x="930" y="335"/>
                    <a:pt x="918" y="306"/>
                    <a:pt x="906" y="276"/>
                  </a:cubicBezTo>
                  <a:cubicBezTo>
                    <a:pt x="904" y="273"/>
                    <a:pt x="904" y="273"/>
                    <a:pt x="904" y="273"/>
                  </a:cubicBezTo>
                  <a:cubicBezTo>
                    <a:pt x="902" y="276"/>
                    <a:pt x="902" y="276"/>
                    <a:pt x="902" y="276"/>
                  </a:cubicBezTo>
                  <a:cubicBezTo>
                    <a:pt x="879" y="312"/>
                    <a:pt x="857" y="347"/>
                    <a:pt x="834" y="383"/>
                  </a:cubicBezTo>
                  <a:cubicBezTo>
                    <a:pt x="831" y="387"/>
                    <a:pt x="831" y="387"/>
                    <a:pt x="831" y="387"/>
                  </a:cubicBezTo>
                  <a:cubicBezTo>
                    <a:pt x="836" y="386"/>
                    <a:pt x="836" y="386"/>
                    <a:pt x="836" y="386"/>
                  </a:cubicBezTo>
                  <a:cubicBezTo>
                    <a:pt x="872" y="380"/>
                    <a:pt x="906" y="374"/>
                    <a:pt x="942" y="368"/>
                  </a:cubicBezTo>
                  <a:cubicBezTo>
                    <a:pt x="944" y="367"/>
                    <a:pt x="944" y="367"/>
                    <a:pt x="944" y="367"/>
                  </a:cubicBezTo>
                  <a:cubicBezTo>
                    <a:pt x="943" y="365"/>
                    <a:pt x="943" y="365"/>
                    <a:pt x="943" y="365"/>
                  </a:cubicBezTo>
                  <a:cubicBezTo>
                    <a:pt x="941" y="366"/>
                    <a:pt x="941" y="366"/>
                    <a:pt x="941" y="366"/>
                  </a:cubicBezTo>
                  <a:cubicBezTo>
                    <a:pt x="941" y="364"/>
                    <a:pt x="941" y="364"/>
                    <a:pt x="941" y="364"/>
                  </a:cubicBezTo>
                  <a:cubicBezTo>
                    <a:pt x="906" y="370"/>
                    <a:pt x="871" y="376"/>
                    <a:pt x="835" y="383"/>
                  </a:cubicBezTo>
                  <a:cubicBezTo>
                    <a:pt x="835" y="385"/>
                    <a:pt x="835" y="385"/>
                    <a:pt x="835" y="385"/>
                  </a:cubicBezTo>
                  <a:cubicBezTo>
                    <a:pt x="837" y="386"/>
                    <a:pt x="837" y="386"/>
                    <a:pt x="837" y="386"/>
                  </a:cubicBezTo>
                  <a:cubicBezTo>
                    <a:pt x="860" y="349"/>
                    <a:pt x="882" y="314"/>
                    <a:pt x="906" y="278"/>
                  </a:cubicBezTo>
                  <a:cubicBezTo>
                    <a:pt x="904" y="277"/>
                    <a:pt x="904" y="277"/>
                    <a:pt x="904" y="277"/>
                  </a:cubicBezTo>
                  <a:cubicBezTo>
                    <a:pt x="902" y="278"/>
                    <a:pt x="902" y="278"/>
                    <a:pt x="902" y="278"/>
                  </a:cubicBezTo>
                  <a:cubicBezTo>
                    <a:pt x="915" y="308"/>
                    <a:pt x="927" y="337"/>
                    <a:pt x="939" y="366"/>
                  </a:cubicBezTo>
                  <a:cubicBezTo>
                    <a:pt x="941" y="366"/>
                    <a:pt x="941" y="366"/>
                    <a:pt x="941" y="366"/>
                  </a:cubicBezTo>
                  <a:cubicBezTo>
                    <a:pt x="941" y="364"/>
                    <a:pt x="941" y="364"/>
                    <a:pt x="941" y="364"/>
                  </a:cubicBezTo>
                  <a:lnTo>
                    <a:pt x="941" y="366"/>
                  </a:lnTo>
                  <a:close/>
                  <a:moveTo>
                    <a:pt x="926" y="100"/>
                  </a:moveTo>
                  <a:cubicBezTo>
                    <a:pt x="925" y="98"/>
                    <a:pt x="925" y="98"/>
                    <a:pt x="925" y="98"/>
                  </a:cubicBezTo>
                  <a:cubicBezTo>
                    <a:pt x="906" y="111"/>
                    <a:pt x="889" y="124"/>
                    <a:pt x="871" y="136"/>
                  </a:cubicBezTo>
                  <a:cubicBezTo>
                    <a:pt x="841" y="157"/>
                    <a:pt x="812" y="178"/>
                    <a:pt x="782" y="199"/>
                  </a:cubicBezTo>
                  <a:cubicBezTo>
                    <a:pt x="781" y="199"/>
                    <a:pt x="780" y="200"/>
                    <a:pt x="780" y="201"/>
                  </a:cubicBezTo>
                  <a:cubicBezTo>
                    <a:pt x="779" y="202"/>
                    <a:pt x="779" y="203"/>
                    <a:pt x="779" y="205"/>
                  </a:cubicBezTo>
                  <a:cubicBezTo>
                    <a:pt x="779" y="206"/>
                    <a:pt x="779" y="206"/>
                    <a:pt x="779" y="206"/>
                  </a:cubicBezTo>
                  <a:cubicBezTo>
                    <a:pt x="781" y="205"/>
                    <a:pt x="781" y="205"/>
                    <a:pt x="781" y="205"/>
                  </a:cubicBezTo>
                  <a:cubicBezTo>
                    <a:pt x="779" y="206"/>
                    <a:pt x="779" y="206"/>
                    <a:pt x="779" y="206"/>
                  </a:cubicBezTo>
                  <a:cubicBezTo>
                    <a:pt x="781" y="213"/>
                    <a:pt x="783" y="221"/>
                    <a:pt x="786" y="229"/>
                  </a:cubicBezTo>
                  <a:cubicBezTo>
                    <a:pt x="786" y="231"/>
                    <a:pt x="786" y="231"/>
                    <a:pt x="786" y="231"/>
                  </a:cubicBezTo>
                  <a:cubicBezTo>
                    <a:pt x="789" y="230"/>
                    <a:pt x="789" y="230"/>
                    <a:pt x="789" y="230"/>
                  </a:cubicBezTo>
                  <a:cubicBezTo>
                    <a:pt x="840" y="196"/>
                    <a:pt x="890" y="162"/>
                    <a:pt x="941" y="128"/>
                  </a:cubicBezTo>
                  <a:cubicBezTo>
                    <a:pt x="943" y="127"/>
                    <a:pt x="943" y="127"/>
                    <a:pt x="943" y="127"/>
                  </a:cubicBezTo>
                  <a:cubicBezTo>
                    <a:pt x="942" y="126"/>
                    <a:pt x="942" y="126"/>
                    <a:pt x="942" y="126"/>
                  </a:cubicBezTo>
                  <a:cubicBezTo>
                    <a:pt x="937" y="117"/>
                    <a:pt x="933" y="108"/>
                    <a:pt x="928" y="99"/>
                  </a:cubicBezTo>
                  <a:cubicBezTo>
                    <a:pt x="927" y="97"/>
                    <a:pt x="927" y="97"/>
                    <a:pt x="927" y="97"/>
                  </a:cubicBezTo>
                  <a:cubicBezTo>
                    <a:pt x="925" y="98"/>
                    <a:pt x="925" y="98"/>
                    <a:pt x="925" y="98"/>
                  </a:cubicBezTo>
                  <a:cubicBezTo>
                    <a:pt x="926" y="100"/>
                    <a:pt x="926" y="100"/>
                    <a:pt x="926" y="100"/>
                  </a:cubicBezTo>
                  <a:cubicBezTo>
                    <a:pt x="924" y="101"/>
                    <a:pt x="924" y="101"/>
                    <a:pt x="924" y="101"/>
                  </a:cubicBezTo>
                  <a:cubicBezTo>
                    <a:pt x="929" y="110"/>
                    <a:pt x="934" y="118"/>
                    <a:pt x="938" y="127"/>
                  </a:cubicBezTo>
                  <a:cubicBezTo>
                    <a:pt x="940" y="126"/>
                    <a:pt x="940" y="126"/>
                    <a:pt x="940" y="126"/>
                  </a:cubicBezTo>
                  <a:cubicBezTo>
                    <a:pt x="939" y="125"/>
                    <a:pt x="939" y="125"/>
                    <a:pt x="939" y="125"/>
                  </a:cubicBezTo>
                  <a:cubicBezTo>
                    <a:pt x="888" y="159"/>
                    <a:pt x="838" y="192"/>
                    <a:pt x="786" y="226"/>
                  </a:cubicBezTo>
                  <a:cubicBezTo>
                    <a:pt x="788" y="228"/>
                    <a:pt x="788" y="228"/>
                    <a:pt x="788" y="228"/>
                  </a:cubicBezTo>
                  <a:cubicBezTo>
                    <a:pt x="790" y="228"/>
                    <a:pt x="790" y="228"/>
                    <a:pt x="790" y="228"/>
                  </a:cubicBezTo>
                  <a:cubicBezTo>
                    <a:pt x="787" y="219"/>
                    <a:pt x="785" y="212"/>
                    <a:pt x="783" y="205"/>
                  </a:cubicBezTo>
                  <a:cubicBezTo>
                    <a:pt x="783" y="205"/>
                    <a:pt x="783" y="205"/>
                    <a:pt x="783" y="205"/>
                  </a:cubicBezTo>
                  <a:cubicBezTo>
                    <a:pt x="782" y="205"/>
                    <a:pt x="782" y="205"/>
                    <a:pt x="782" y="205"/>
                  </a:cubicBezTo>
                  <a:cubicBezTo>
                    <a:pt x="783" y="205"/>
                    <a:pt x="783" y="205"/>
                    <a:pt x="783" y="205"/>
                  </a:cubicBezTo>
                  <a:cubicBezTo>
                    <a:pt x="783" y="205"/>
                    <a:pt x="783" y="205"/>
                    <a:pt x="783" y="205"/>
                  </a:cubicBezTo>
                  <a:cubicBezTo>
                    <a:pt x="782" y="205"/>
                    <a:pt x="782" y="205"/>
                    <a:pt x="782" y="205"/>
                  </a:cubicBezTo>
                  <a:cubicBezTo>
                    <a:pt x="783" y="205"/>
                    <a:pt x="783" y="205"/>
                    <a:pt x="783" y="205"/>
                  </a:cubicBezTo>
                  <a:cubicBezTo>
                    <a:pt x="783" y="205"/>
                    <a:pt x="783" y="204"/>
                    <a:pt x="783" y="203"/>
                  </a:cubicBezTo>
                  <a:cubicBezTo>
                    <a:pt x="784" y="203"/>
                    <a:pt x="784" y="202"/>
                    <a:pt x="785" y="202"/>
                  </a:cubicBezTo>
                  <a:cubicBezTo>
                    <a:pt x="814" y="181"/>
                    <a:pt x="844" y="160"/>
                    <a:pt x="873" y="139"/>
                  </a:cubicBezTo>
                  <a:cubicBezTo>
                    <a:pt x="891" y="127"/>
                    <a:pt x="908" y="115"/>
                    <a:pt x="927" y="102"/>
                  </a:cubicBezTo>
                  <a:cubicBezTo>
                    <a:pt x="926" y="100"/>
                    <a:pt x="926" y="100"/>
                    <a:pt x="926" y="100"/>
                  </a:cubicBezTo>
                  <a:cubicBezTo>
                    <a:pt x="924" y="101"/>
                    <a:pt x="924" y="101"/>
                    <a:pt x="924" y="101"/>
                  </a:cubicBezTo>
                  <a:lnTo>
                    <a:pt x="926" y="100"/>
                  </a:lnTo>
                  <a:close/>
                  <a:moveTo>
                    <a:pt x="1056" y="318"/>
                  </a:moveTo>
                  <a:cubicBezTo>
                    <a:pt x="1054" y="318"/>
                    <a:pt x="1054" y="318"/>
                    <a:pt x="1054" y="318"/>
                  </a:cubicBezTo>
                  <a:cubicBezTo>
                    <a:pt x="1053" y="319"/>
                    <a:pt x="1053" y="319"/>
                    <a:pt x="1053" y="320"/>
                  </a:cubicBezTo>
                  <a:cubicBezTo>
                    <a:pt x="1053" y="321"/>
                    <a:pt x="1053" y="321"/>
                    <a:pt x="1053" y="321"/>
                  </a:cubicBezTo>
                  <a:cubicBezTo>
                    <a:pt x="1055" y="322"/>
                    <a:pt x="1055" y="322"/>
                    <a:pt x="1055" y="322"/>
                  </a:cubicBezTo>
                  <a:cubicBezTo>
                    <a:pt x="1106" y="343"/>
                    <a:pt x="1157" y="364"/>
                    <a:pt x="1208" y="385"/>
                  </a:cubicBezTo>
                  <a:cubicBezTo>
                    <a:pt x="1214" y="388"/>
                    <a:pt x="1214" y="388"/>
                    <a:pt x="1214" y="388"/>
                  </a:cubicBezTo>
                  <a:cubicBezTo>
                    <a:pt x="1210" y="382"/>
                    <a:pt x="1210" y="382"/>
                    <a:pt x="1210" y="382"/>
                  </a:cubicBezTo>
                  <a:cubicBezTo>
                    <a:pt x="1189" y="353"/>
                    <a:pt x="1167" y="325"/>
                    <a:pt x="1144" y="297"/>
                  </a:cubicBezTo>
                  <a:cubicBezTo>
                    <a:pt x="1143" y="296"/>
                    <a:pt x="1142" y="296"/>
                    <a:pt x="1141" y="295"/>
                  </a:cubicBezTo>
                  <a:cubicBezTo>
                    <a:pt x="1140" y="295"/>
                    <a:pt x="1139" y="295"/>
                    <a:pt x="1138" y="295"/>
                  </a:cubicBezTo>
                  <a:cubicBezTo>
                    <a:pt x="1137" y="295"/>
                    <a:pt x="1137" y="295"/>
                    <a:pt x="1136" y="295"/>
                  </a:cubicBezTo>
                  <a:cubicBezTo>
                    <a:pt x="1109" y="302"/>
                    <a:pt x="1082" y="309"/>
                    <a:pt x="1055" y="317"/>
                  </a:cubicBezTo>
                  <a:cubicBezTo>
                    <a:pt x="1054" y="317"/>
                    <a:pt x="1054" y="317"/>
                    <a:pt x="1054" y="317"/>
                  </a:cubicBezTo>
                  <a:cubicBezTo>
                    <a:pt x="1054" y="318"/>
                    <a:pt x="1054" y="318"/>
                    <a:pt x="1054" y="318"/>
                  </a:cubicBezTo>
                  <a:cubicBezTo>
                    <a:pt x="1056" y="318"/>
                    <a:pt x="1056" y="318"/>
                    <a:pt x="1056" y="318"/>
                  </a:cubicBezTo>
                  <a:cubicBezTo>
                    <a:pt x="1056" y="320"/>
                    <a:pt x="1056" y="320"/>
                    <a:pt x="1056" y="320"/>
                  </a:cubicBezTo>
                  <a:cubicBezTo>
                    <a:pt x="1083" y="313"/>
                    <a:pt x="1110" y="306"/>
                    <a:pt x="1137" y="299"/>
                  </a:cubicBezTo>
                  <a:cubicBezTo>
                    <a:pt x="1138" y="299"/>
                    <a:pt x="1138" y="299"/>
                    <a:pt x="1138" y="299"/>
                  </a:cubicBezTo>
                  <a:cubicBezTo>
                    <a:pt x="1138" y="299"/>
                    <a:pt x="1139" y="299"/>
                    <a:pt x="1140" y="299"/>
                  </a:cubicBezTo>
                  <a:cubicBezTo>
                    <a:pt x="1141" y="299"/>
                    <a:pt x="1141" y="300"/>
                    <a:pt x="1141" y="300"/>
                  </a:cubicBezTo>
                  <a:cubicBezTo>
                    <a:pt x="1163" y="328"/>
                    <a:pt x="1185" y="356"/>
                    <a:pt x="1207" y="385"/>
                  </a:cubicBezTo>
                  <a:cubicBezTo>
                    <a:pt x="1209" y="384"/>
                    <a:pt x="1209" y="384"/>
                    <a:pt x="1209" y="384"/>
                  </a:cubicBezTo>
                  <a:cubicBezTo>
                    <a:pt x="1209" y="382"/>
                    <a:pt x="1209" y="382"/>
                    <a:pt x="1209" y="382"/>
                  </a:cubicBezTo>
                  <a:cubicBezTo>
                    <a:pt x="1158" y="360"/>
                    <a:pt x="1107" y="339"/>
                    <a:pt x="1056" y="318"/>
                  </a:cubicBezTo>
                  <a:cubicBezTo>
                    <a:pt x="1055" y="320"/>
                    <a:pt x="1055" y="320"/>
                    <a:pt x="1055" y="320"/>
                  </a:cubicBezTo>
                  <a:cubicBezTo>
                    <a:pt x="1057" y="320"/>
                    <a:pt x="1057" y="320"/>
                    <a:pt x="1057" y="320"/>
                  </a:cubicBezTo>
                  <a:cubicBezTo>
                    <a:pt x="1057" y="319"/>
                    <a:pt x="1057" y="319"/>
                    <a:pt x="1058" y="319"/>
                  </a:cubicBezTo>
                  <a:cubicBezTo>
                    <a:pt x="1056" y="318"/>
                    <a:pt x="1056" y="318"/>
                    <a:pt x="1056" y="318"/>
                  </a:cubicBezTo>
                  <a:cubicBezTo>
                    <a:pt x="1056" y="320"/>
                    <a:pt x="1056" y="320"/>
                    <a:pt x="1056" y="320"/>
                  </a:cubicBezTo>
                  <a:lnTo>
                    <a:pt x="1056" y="318"/>
                  </a:lnTo>
                  <a:close/>
                  <a:moveTo>
                    <a:pt x="28" y="450"/>
                  </a:moveTo>
                  <a:cubicBezTo>
                    <a:pt x="29" y="452"/>
                    <a:pt x="29" y="452"/>
                    <a:pt x="29" y="452"/>
                  </a:cubicBezTo>
                  <a:cubicBezTo>
                    <a:pt x="33" y="449"/>
                    <a:pt x="36" y="448"/>
                    <a:pt x="39" y="445"/>
                  </a:cubicBezTo>
                  <a:cubicBezTo>
                    <a:pt x="59" y="425"/>
                    <a:pt x="78" y="406"/>
                    <a:pt x="98" y="386"/>
                  </a:cubicBezTo>
                  <a:cubicBezTo>
                    <a:pt x="124" y="360"/>
                    <a:pt x="150" y="335"/>
                    <a:pt x="175" y="309"/>
                  </a:cubicBezTo>
                  <a:cubicBezTo>
                    <a:pt x="179" y="306"/>
                    <a:pt x="180" y="302"/>
                    <a:pt x="180" y="298"/>
                  </a:cubicBezTo>
                  <a:cubicBezTo>
                    <a:pt x="180" y="293"/>
                    <a:pt x="177" y="289"/>
                    <a:pt x="172" y="287"/>
                  </a:cubicBezTo>
                  <a:cubicBezTo>
                    <a:pt x="171" y="286"/>
                    <a:pt x="169" y="285"/>
                    <a:pt x="167" y="285"/>
                  </a:cubicBezTo>
                  <a:cubicBezTo>
                    <a:pt x="165" y="285"/>
                    <a:pt x="163" y="286"/>
                    <a:pt x="161" y="287"/>
                  </a:cubicBezTo>
                  <a:cubicBezTo>
                    <a:pt x="159" y="288"/>
                    <a:pt x="158" y="290"/>
                    <a:pt x="157" y="291"/>
                  </a:cubicBezTo>
                  <a:cubicBezTo>
                    <a:pt x="131" y="317"/>
                    <a:pt x="105" y="342"/>
                    <a:pt x="80" y="368"/>
                  </a:cubicBezTo>
                  <a:cubicBezTo>
                    <a:pt x="60" y="388"/>
                    <a:pt x="40" y="408"/>
                    <a:pt x="20" y="428"/>
                  </a:cubicBezTo>
                  <a:cubicBezTo>
                    <a:pt x="19" y="429"/>
                    <a:pt x="18" y="430"/>
                    <a:pt x="17" y="432"/>
                  </a:cubicBezTo>
                  <a:cubicBezTo>
                    <a:pt x="16" y="433"/>
                    <a:pt x="15" y="435"/>
                    <a:pt x="15" y="437"/>
                  </a:cubicBezTo>
                  <a:cubicBezTo>
                    <a:pt x="15" y="439"/>
                    <a:pt x="16" y="440"/>
                    <a:pt x="17" y="442"/>
                  </a:cubicBezTo>
                  <a:cubicBezTo>
                    <a:pt x="19" y="446"/>
                    <a:pt x="23" y="448"/>
                    <a:pt x="26" y="452"/>
                  </a:cubicBezTo>
                  <a:cubicBezTo>
                    <a:pt x="27" y="453"/>
                    <a:pt x="27" y="453"/>
                    <a:pt x="27" y="453"/>
                  </a:cubicBezTo>
                  <a:cubicBezTo>
                    <a:pt x="29" y="452"/>
                    <a:pt x="29" y="452"/>
                    <a:pt x="29" y="452"/>
                  </a:cubicBezTo>
                  <a:cubicBezTo>
                    <a:pt x="28" y="450"/>
                    <a:pt x="28" y="450"/>
                    <a:pt x="28" y="450"/>
                  </a:cubicBezTo>
                  <a:cubicBezTo>
                    <a:pt x="29" y="449"/>
                    <a:pt x="29" y="449"/>
                    <a:pt x="29" y="449"/>
                  </a:cubicBezTo>
                  <a:cubicBezTo>
                    <a:pt x="25" y="445"/>
                    <a:pt x="22" y="443"/>
                    <a:pt x="20" y="440"/>
                  </a:cubicBezTo>
                  <a:cubicBezTo>
                    <a:pt x="19" y="439"/>
                    <a:pt x="19" y="438"/>
                    <a:pt x="19" y="437"/>
                  </a:cubicBezTo>
                  <a:cubicBezTo>
                    <a:pt x="19" y="436"/>
                    <a:pt x="19" y="435"/>
                    <a:pt x="20" y="434"/>
                  </a:cubicBezTo>
                  <a:cubicBezTo>
                    <a:pt x="21" y="433"/>
                    <a:pt x="22" y="431"/>
                    <a:pt x="23" y="430"/>
                  </a:cubicBezTo>
                  <a:cubicBezTo>
                    <a:pt x="43" y="411"/>
                    <a:pt x="63" y="391"/>
                    <a:pt x="83" y="371"/>
                  </a:cubicBezTo>
                  <a:cubicBezTo>
                    <a:pt x="108" y="345"/>
                    <a:pt x="134" y="320"/>
                    <a:pt x="159" y="294"/>
                  </a:cubicBezTo>
                  <a:cubicBezTo>
                    <a:pt x="161" y="293"/>
                    <a:pt x="162" y="291"/>
                    <a:pt x="163" y="291"/>
                  </a:cubicBezTo>
                  <a:cubicBezTo>
                    <a:pt x="165" y="290"/>
                    <a:pt x="166" y="289"/>
                    <a:pt x="167" y="289"/>
                  </a:cubicBezTo>
                  <a:cubicBezTo>
                    <a:pt x="168" y="289"/>
                    <a:pt x="169" y="290"/>
                    <a:pt x="171" y="290"/>
                  </a:cubicBezTo>
                  <a:cubicBezTo>
                    <a:pt x="174" y="292"/>
                    <a:pt x="176" y="295"/>
                    <a:pt x="176" y="298"/>
                  </a:cubicBezTo>
                  <a:cubicBezTo>
                    <a:pt x="176" y="301"/>
                    <a:pt x="175" y="303"/>
                    <a:pt x="173" y="306"/>
                  </a:cubicBezTo>
                  <a:cubicBezTo>
                    <a:pt x="147" y="332"/>
                    <a:pt x="121" y="357"/>
                    <a:pt x="95" y="383"/>
                  </a:cubicBezTo>
                  <a:cubicBezTo>
                    <a:pt x="76" y="403"/>
                    <a:pt x="56" y="423"/>
                    <a:pt x="36" y="442"/>
                  </a:cubicBezTo>
                  <a:cubicBezTo>
                    <a:pt x="34" y="444"/>
                    <a:pt x="31" y="446"/>
                    <a:pt x="26" y="449"/>
                  </a:cubicBezTo>
                  <a:cubicBezTo>
                    <a:pt x="28" y="450"/>
                    <a:pt x="28" y="450"/>
                    <a:pt x="28" y="450"/>
                  </a:cubicBezTo>
                  <a:cubicBezTo>
                    <a:pt x="29" y="449"/>
                    <a:pt x="29" y="449"/>
                    <a:pt x="29" y="449"/>
                  </a:cubicBezTo>
                  <a:lnTo>
                    <a:pt x="28" y="450"/>
                  </a:lnTo>
                  <a:close/>
                  <a:moveTo>
                    <a:pt x="49" y="472"/>
                  </a:moveTo>
                  <a:cubicBezTo>
                    <a:pt x="50" y="473"/>
                    <a:pt x="50" y="473"/>
                    <a:pt x="50" y="473"/>
                  </a:cubicBezTo>
                  <a:cubicBezTo>
                    <a:pt x="54" y="471"/>
                    <a:pt x="57" y="470"/>
                    <a:pt x="59" y="468"/>
                  </a:cubicBezTo>
                  <a:cubicBezTo>
                    <a:pt x="68" y="459"/>
                    <a:pt x="78" y="450"/>
                    <a:pt x="87" y="441"/>
                  </a:cubicBezTo>
                  <a:cubicBezTo>
                    <a:pt x="109" y="419"/>
                    <a:pt x="131" y="397"/>
                    <a:pt x="153" y="375"/>
                  </a:cubicBezTo>
                  <a:cubicBezTo>
                    <a:pt x="168" y="360"/>
                    <a:pt x="183" y="345"/>
                    <a:pt x="198" y="330"/>
                  </a:cubicBezTo>
                  <a:cubicBezTo>
                    <a:pt x="200" y="327"/>
                    <a:pt x="202" y="323"/>
                    <a:pt x="202" y="320"/>
                  </a:cubicBezTo>
                  <a:cubicBezTo>
                    <a:pt x="202" y="316"/>
                    <a:pt x="200" y="312"/>
                    <a:pt x="196" y="310"/>
                  </a:cubicBezTo>
                  <a:cubicBezTo>
                    <a:pt x="194" y="308"/>
                    <a:pt x="192" y="307"/>
                    <a:pt x="189" y="307"/>
                  </a:cubicBezTo>
                  <a:cubicBezTo>
                    <a:pt x="187" y="307"/>
                    <a:pt x="185" y="308"/>
                    <a:pt x="184" y="309"/>
                  </a:cubicBezTo>
                  <a:cubicBezTo>
                    <a:pt x="182" y="310"/>
                    <a:pt x="180" y="311"/>
                    <a:pt x="178" y="313"/>
                  </a:cubicBezTo>
                  <a:cubicBezTo>
                    <a:pt x="152" y="339"/>
                    <a:pt x="125" y="366"/>
                    <a:pt x="99" y="392"/>
                  </a:cubicBezTo>
                  <a:cubicBezTo>
                    <a:pt x="80" y="411"/>
                    <a:pt x="61" y="430"/>
                    <a:pt x="41" y="450"/>
                  </a:cubicBezTo>
                  <a:cubicBezTo>
                    <a:pt x="39" y="452"/>
                    <a:pt x="37" y="455"/>
                    <a:pt x="37" y="459"/>
                  </a:cubicBezTo>
                  <a:cubicBezTo>
                    <a:pt x="37" y="461"/>
                    <a:pt x="37" y="462"/>
                    <a:pt x="38" y="464"/>
                  </a:cubicBezTo>
                  <a:cubicBezTo>
                    <a:pt x="41" y="468"/>
                    <a:pt x="45" y="470"/>
                    <a:pt x="48" y="473"/>
                  </a:cubicBezTo>
                  <a:cubicBezTo>
                    <a:pt x="49" y="474"/>
                    <a:pt x="49" y="474"/>
                    <a:pt x="49" y="474"/>
                  </a:cubicBezTo>
                  <a:cubicBezTo>
                    <a:pt x="50" y="473"/>
                    <a:pt x="50" y="473"/>
                    <a:pt x="50" y="473"/>
                  </a:cubicBezTo>
                  <a:cubicBezTo>
                    <a:pt x="49" y="472"/>
                    <a:pt x="49" y="472"/>
                    <a:pt x="49" y="472"/>
                  </a:cubicBezTo>
                  <a:cubicBezTo>
                    <a:pt x="51" y="470"/>
                    <a:pt x="51" y="470"/>
                    <a:pt x="51" y="470"/>
                  </a:cubicBezTo>
                  <a:cubicBezTo>
                    <a:pt x="47" y="467"/>
                    <a:pt x="44" y="465"/>
                    <a:pt x="42" y="462"/>
                  </a:cubicBezTo>
                  <a:cubicBezTo>
                    <a:pt x="41" y="461"/>
                    <a:pt x="41" y="460"/>
                    <a:pt x="41" y="459"/>
                  </a:cubicBezTo>
                  <a:cubicBezTo>
                    <a:pt x="41" y="457"/>
                    <a:pt x="42" y="455"/>
                    <a:pt x="44" y="452"/>
                  </a:cubicBezTo>
                  <a:cubicBezTo>
                    <a:pt x="63" y="433"/>
                    <a:pt x="83" y="414"/>
                    <a:pt x="102" y="395"/>
                  </a:cubicBezTo>
                  <a:cubicBezTo>
                    <a:pt x="128" y="368"/>
                    <a:pt x="155" y="342"/>
                    <a:pt x="181" y="316"/>
                  </a:cubicBezTo>
                  <a:cubicBezTo>
                    <a:pt x="183" y="314"/>
                    <a:pt x="184" y="313"/>
                    <a:pt x="185" y="312"/>
                  </a:cubicBezTo>
                  <a:cubicBezTo>
                    <a:pt x="187" y="311"/>
                    <a:pt x="188" y="311"/>
                    <a:pt x="189" y="311"/>
                  </a:cubicBezTo>
                  <a:cubicBezTo>
                    <a:pt x="191" y="311"/>
                    <a:pt x="192" y="312"/>
                    <a:pt x="194" y="313"/>
                  </a:cubicBezTo>
                  <a:cubicBezTo>
                    <a:pt x="197" y="315"/>
                    <a:pt x="198" y="317"/>
                    <a:pt x="198" y="320"/>
                  </a:cubicBezTo>
                  <a:cubicBezTo>
                    <a:pt x="198" y="322"/>
                    <a:pt x="197" y="325"/>
                    <a:pt x="195" y="327"/>
                  </a:cubicBezTo>
                  <a:cubicBezTo>
                    <a:pt x="180" y="342"/>
                    <a:pt x="165" y="357"/>
                    <a:pt x="150" y="372"/>
                  </a:cubicBezTo>
                  <a:cubicBezTo>
                    <a:pt x="128" y="394"/>
                    <a:pt x="106" y="416"/>
                    <a:pt x="84" y="438"/>
                  </a:cubicBezTo>
                  <a:cubicBezTo>
                    <a:pt x="75" y="447"/>
                    <a:pt x="66" y="456"/>
                    <a:pt x="56" y="465"/>
                  </a:cubicBezTo>
                  <a:cubicBezTo>
                    <a:pt x="55" y="467"/>
                    <a:pt x="52" y="468"/>
                    <a:pt x="48" y="470"/>
                  </a:cubicBezTo>
                  <a:cubicBezTo>
                    <a:pt x="49" y="472"/>
                    <a:pt x="49" y="472"/>
                    <a:pt x="49" y="472"/>
                  </a:cubicBezTo>
                  <a:cubicBezTo>
                    <a:pt x="51" y="470"/>
                    <a:pt x="51" y="470"/>
                    <a:pt x="51" y="470"/>
                  </a:cubicBezTo>
                  <a:lnTo>
                    <a:pt x="49" y="472"/>
                  </a:lnTo>
                  <a:close/>
                  <a:moveTo>
                    <a:pt x="71" y="494"/>
                  </a:moveTo>
                  <a:cubicBezTo>
                    <a:pt x="73" y="495"/>
                    <a:pt x="73" y="495"/>
                    <a:pt x="73" y="495"/>
                  </a:cubicBezTo>
                  <a:cubicBezTo>
                    <a:pt x="76" y="492"/>
                    <a:pt x="80" y="491"/>
                    <a:pt x="82" y="488"/>
                  </a:cubicBezTo>
                  <a:cubicBezTo>
                    <a:pt x="128" y="443"/>
                    <a:pt x="173" y="398"/>
                    <a:pt x="218" y="352"/>
                  </a:cubicBezTo>
                  <a:cubicBezTo>
                    <a:pt x="222" y="349"/>
                    <a:pt x="224" y="345"/>
                    <a:pt x="224" y="341"/>
                  </a:cubicBezTo>
                  <a:cubicBezTo>
                    <a:pt x="224" y="338"/>
                    <a:pt x="222" y="335"/>
                    <a:pt x="220" y="333"/>
                  </a:cubicBezTo>
                  <a:cubicBezTo>
                    <a:pt x="217" y="330"/>
                    <a:pt x="214" y="329"/>
                    <a:pt x="211" y="329"/>
                  </a:cubicBezTo>
                  <a:cubicBezTo>
                    <a:pt x="207" y="329"/>
                    <a:pt x="203" y="331"/>
                    <a:pt x="200" y="334"/>
                  </a:cubicBezTo>
                  <a:cubicBezTo>
                    <a:pt x="177" y="357"/>
                    <a:pt x="154" y="380"/>
                    <a:pt x="131" y="404"/>
                  </a:cubicBezTo>
                  <a:cubicBezTo>
                    <a:pt x="108" y="426"/>
                    <a:pt x="86" y="448"/>
                    <a:pt x="63" y="471"/>
                  </a:cubicBezTo>
                  <a:cubicBezTo>
                    <a:pt x="62" y="472"/>
                    <a:pt x="61" y="473"/>
                    <a:pt x="60" y="475"/>
                  </a:cubicBezTo>
                  <a:cubicBezTo>
                    <a:pt x="59" y="477"/>
                    <a:pt x="58" y="478"/>
                    <a:pt x="58" y="480"/>
                  </a:cubicBezTo>
                  <a:cubicBezTo>
                    <a:pt x="58" y="482"/>
                    <a:pt x="59" y="484"/>
                    <a:pt x="60" y="486"/>
                  </a:cubicBezTo>
                  <a:cubicBezTo>
                    <a:pt x="63" y="490"/>
                    <a:pt x="67" y="492"/>
                    <a:pt x="70" y="495"/>
                  </a:cubicBezTo>
                  <a:cubicBezTo>
                    <a:pt x="71" y="496"/>
                    <a:pt x="71" y="496"/>
                    <a:pt x="71" y="496"/>
                  </a:cubicBezTo>
                  <a:cubicBezTo>
                    <a:pt x="73" y="495"/>
                    <a:pt x="73" y="495"/>
                    <a:pt x="73" y="495"/>
                  </a:cubicBezTo>
                  <a:cubicBezTo>
                    <a:pt x="71" y="494"/>
                    <a:pt x="71" y="494"/>
                    <a:pt x="71" y="494"/>
                  </a:cubicBezTo>
                  <a:cubicBezTo>
                    <a:pt x="73" y="492"/>
                    <a:pt x="73" y="492"/>
                    <a:pt x="73" y="492"/>
                  </a:cubicBezTo>
                  <a:cubicBezTo>
                    <a:pt x="69" y="489"/>
                    <a:pt x="65" y="486"/>
                    <a:pt x="63" y="484"/>
                  </a:cubicBezTo>
                  <a:cubicBezTo>
                    <a:pt x="63" y="482"/>
                    <a:pt x="62" y="481"/>
                    <a:pt x="62" y="480"/>
                  </a:cubicBezTo>
                  <a:cubicBezTo>
                    <a:pt x="62" y="479"/>
                    <a:pt x="63" y="478"/>
                    <a:pt x="63" y="477"/>
                  </a:cubicBezTo>
                  <a:cubicBezTo>
                    <a:pt x="64" y="476"/>
                    <a:pt x="65" y="475"/>
                    <a:pt x="66" y="473"/>
                  </a:cubicBezTo>
                  <a:cubicBezTo>
                    <a:pt x="89" y="451"/>
                    <a:pt x="111" y="429"/>
                    <a:pt x="133" y="406"/>
                  </a:cubicBezTo>
                  <a:cubicBezTo>
                    <a:pt x="157" y="383"/>
                    <a:pt x="180" y="360"/>
                    <a:pt x="203" y="337"/>
                  </a:cubicBezTo>
                  <a:cubicBezTo>
                    <a:pt x="206" y="334"/>
                    <a:pt x="209" y="333"/>
                    <a:pt x="211" y="333"/>
                  </a:cubicBezTo>
                  <a:cubicBezTo>
                    <a:pt x="213" y="333"/>
                    <a:pt x="215" y="334"/>
                    <a:pt x="217" y="336"/>
                  </a:cubicBezTo>
                  <a:cubicBezTo>
                    <a:pt x="219" y="337"/>
                    <a:pt x="220" y="339"/>
                    <a:pt x="220" y="341"/>
                  </a:cubicBezTo>
                  <a:cubicBezTo>
                    <a:pt x="220" y="344"/>
                    <a:pt x="218" y="347"/>
                    <a:pt x="215" y="349"/>
                  </a:cubicBezTo>
                  <a:cubicBezTo>
                    <a:pt x="170" y="395"/>
                    <a:pt x="125" y="440"/>
                    <a:pt x="79" y="486"/>
                  </a:cubicBezTo>
                  <a:cubicBezTo>
                    <a:pt x="77" y="488"/>
                    <a:pt x="74" y="489"/>
                    <a:pt x="70" y="492"/>
                  </a:cubicBezTo>
                  <a:cubicBezTo>
                    <a:pt x="71" y="494"/>
                    <a:pt x="71" y="494"/>
                    <a:pt x="71" y="494"/>
                  </a:cubicBezTo>
                  <a:cubicBezTo>
                    <a:pt x="73" y="492"/>
                    <a:pt x="73" y="492"/>
                    <a:pt x="73" y="492"/>
                  </a:cubicBezTo>
                  <a:lnTo>
                    <a:pt x="71" y="494"/>
                  </a:lnTo>
                  <a:close/>
                  <a:moveTo>
                    <a:pt x="891" y="247"/>
                  </a:moveTo>
                  <a:cubicBezTo>
                    <a:pt x="890" y="245"/>
                    <a:pt x="890" y="245"/>
                    <a:pt x="890" y="245"/>
                  </a:cubicBezTo>
                  <a:cubicBezTo>
                    <a:pt x="890" y="246"/>
                    <a:pt x="890" y="246"/>
                    <a:pt x="889" y="246"/>
                  </a:cubicBezTo>
                  <a:cubicBezTo>
                    <a:pt x="889" y="246"/>
                    <a:pt x="888" y="246"/>
                    <a:pt x="888" y="246"/>
                  </a:cubicBezTo>
                  <a:cubicBezTo>
                    <a:pt x="888" y="246"/>
                    <a:pt x="888" y="246"/>
                    <a:pt x="888" y="246"/>
                  </a:cubicBezTo>
                  <a:cubicBezTo>
                    <a:pt x="864" y="269"/>
                    <a:pt x="840" y="291"/>
                    <a:pt x="817" y="313"/>
                  </a:cubicBezTo>
                  <a:cubicBezTo>
                    <a:pt x="816" y="314"/>
                    <a:pt x="815" y="315"/>
                    <a:pt x="815" y="316"/>
                  </a:cubicBezTo>
                  <a:cubicBezTo>
                    <a:pt x="814" y="317"/>
                    <a:pt x="814" y="319"/>
                    <a:pt x="814" y="320"/>
                  </a:cubicBezTo>
                  <a:cubicBezTo>
                    <a:pt x="814" y="321"/>
                    <a:pt x="814" y="321"/>
                    <a:pt x="814" y="322"/>
                  </a:cubicBezTo>
                  <a:cubicBezTo>
                    <a:pt x="814" y="322"/>
                    <a:pt x="814" y="322"/>
                    <a:pt x="814" y="322"/>
                  </a:cubicBezTo>
                  <a:cubicBezTo>
                    <a:pt x="818" y="337"/>
                    <a:pt x="823" y="351"/>
                    <a:pt x="827" y="365"/>
                  </a:cubicBezTo>
                  <a:cubicBezTo>
                    <a:pt x="829" y="370"/>
                    <a:pt x="830" y="374"/>
                    <a:pt x="832" y="379"/>
                  </a:cubicBezTo>
                  <a:cubicBezTo>
                    <a:pt x="832" y="382"/>
                    <a:pt x="832" y="382"/>
                    <a:pt x="832" y="382"/>
                  </a:cubicBezTo>
                  <a:cubicBezTo>
                    <a:pt x="835" y="380"/>
                    <a:pt x="835" y="380"/>
                    <a:pt x="835" y="380"/>
                  </a:cubicBezTo>
                  <a:cubicBezTo>
                    <a:pt x="835" y="380"/>
                    <a:pt x="835" y="380"/>
                    <a:pt x="836" y="380"/>
                  </a:cubicBezTo>
                  <a:cubicBezTo>
                    <a:pt x="836" y="379"/>
                    <a:pt x="836" y="379"/>
                    <a:pt x="837" y="378"/>
                  </a:cubicBezTo>
                  <a:cubicBezTo>
                    <a:pt x="859" y="344"/>
                    <a:pt x="880" y="310"/>
                    <a:pt x="902" y="276"/>
                  </a:cubicBezTo>
                  <a:cubicBezTo>
                    <a:pt x="903" y="275"/>
                    <a:pt x="903" y="274"/>
                    <a:pt x="903" y="272"/>
                  </a:cubicBezTo>
                  <a:cubicBezTo>
                    <a:pt x="903" y="271"/>
                    <a:pt x="903" y="270"/>
                    <a:pt x="903" y="269"/>
                  </a:cubicBezTo>
                  <a:cubicBezTo>
                    <a:pt x="903" y="269"/>
                    <a:pt x="903" y="269"/>
                    <a:pt x="903" y="269"/>
                  </a:cubicBezTo>
                  <a:cubicBezTo>
                    <a:pt x="900" y="262"/>
                    <a:pt x="896" y="254"/>
                    <a:pt x="893" y="246"/>
                  </a:cubicBezTo>
                  <a:cubicBezTo>
                    <a:pt x="892" y="245"/>
                    <a:pt x="892" y="245"/>
                    <a:pt x="892" y="245"/>
                  </a:cubicBezTo>
                  <a:cubicBezTo>
                    <a:pt x="890" y="245"/>
                    <a:pt x="890" y="245"/>
                    <a:pt x="890" y="245"/>
                  </a:cubicBezTo>
                  <a:cubicBezTo>
                    <a:pt x="891" y="247"/>
                    <a:pt x="891" y="247"/>
                    <a:pt x="891" y="247"/>
                  </a:cubicBezTo>
                  <a:cubicBezTo>
                    <a:pt x="889" y="248"/>
                    <a:pt x="889" y="248"/>
                    <a:pt x="889" y="248"/>
                  </a:cubicBezTo>
                  <a:cubicBezTo>
                    <a:pt x="893" y="256"/>
                    <a:pt x="896" y="263"/>
                    <a:pt x="899" y="271"/>
                  </a:cubicBezTo>
                  <a:cubicBezTo>
                    <a:pt x="899" y="271"/>
                    <a:pt x="899" y="271"/>
                    <a:pt x="899" y="271"/>
                  </a:cubicBezTo>
                  <a:cubicBezTo>
                    <a:pt x="899" y="271"/>
                    <a:pt x="899" y="272"/>
                    <a:pt x="899" y="272"/>
                  </a:cubicBezTo>
                  <a:cubicBezTo>
                    <a:pt x="899" y="273"/>
                    <a:pt x="899" y="274"/>
                    <a:pt x="899" y="274"/>
                  </a:cubicBezTo>
                  <a:cubicBezTo>
                    <a:pt x="877" y="308"/>
                    <a:pt x="855" y="342"/>
                    <a:pt x="834" y="376"/>
                  </a:cubicBezTo>
                  <a:cubicBezTo>
                    <a:pt x="834" y="377"/>
                    <a:pt x="834" y="377"/>
                    <a:pt x="834" y="377"/>
                  </a:cubicBezTo>
                  <a:cubicBezTo>
                    <a:pt x="834" y="376"/>
                    <a:pt x="834" y="376"/>
                    <a:pt x="834" y="376"/>
                  </a:cubicBezTo>
                  <a:cubicBezTo>
                    <a:pt x="833" y="376"/>
                    <a:pt x="833" y="376"/>
                    <a:pt x="833" y="376"/>
                  </a:cubicBezTo>
                  <a:cubicBezTo>
                    <a:pt x="834" y="377"/>
                    <a:pt x="834" y="377"/>
                    <a:pt x="834" y="377"/>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3" y="376"/>
                    <a:pt x="833" y="377"/>
                  </a:cubicBezTo>
                  <a:cubicBezTo>
                    <a:pt x="834" y="378"/>
                    <a:pt x="834" y="378"/>
                    <a:pt x="834" y="378"/>
                  </a:cubicBezTo>
                  <a:cubicBezTo>
                    <a:pt x="836" y="378"/>
                    <a:pt x="836" y="378"/>
                    <a:pt x="836" y="378"/>
                  </a:cubicBezTo>
                  <a:cubicBezTo>
                    <a:pt x="834" y="373"/>
                    <a:pt x="833" y="369"/>
                    <a:pt x="831" y="364"/>
                  </a:cubicBezTo>
                  <a:cubicBezTo>
                    <a:pt x="827" y="350"/>
                    <a:pt x="822" y="335"/>
                    <a:pt x="818" y="321"/>
                  </a:cubicBezTo>
                  <a:cubicBezTo>
                    <a:pt x="818" y="321"/>
                    <a:pt x="818" y="321"/>
                    <a:pt x="818" y="321"/>
                  </a:cubicBezTo>
                  <a:cubicBezTo>
                    <a:pt x="818" y="321"/>
                    <a:pt x="818" y="320"/>
                    <a:pt x="818" y="320"/>
                  </a:cubicBezTo>
                  <a:cubicBezTo>
                    <a:pt x="818" y="319"/>
                    <a:pt x="818" y="318"/>
                    <a:pt x="818" y="317"/>
                  </a:cubicBezTo>
                  <a:cubicBezTo>
                    <a:pt x="819" y="317"/>
                    <a:pt x="819" y="316"/>
                    <a:pt x="819" y="316"/>
                  </a:cubicBezTo>
                  <a:cubicBezTo>
                    <a:pt x="843" y="294"/>
                    <a:pt x="867" y="272"/>
                    <a:pt x="891" y="249"/>
                  </a:cubicBezTo>
                  <a:cubicBezTo>
                    <a:pt x="891" y="249"/>
                    <a:pt x="891" y="249"/>
                    <a:pt x="891" y="249"/>
                  </a:cubicBezTo>
                  <a:cubicBezTo>
                    <a:pt x="890" y="249"/>
                    <a:pt x="890" y="249"/>
                    <a:pt x="890" y="249"/>
                  </a:cubicBezTo>
                  <a:cubicBezTo>
                    <a:pt x="890" y="250"/>
                    <a:pt x="890" y="250"/>
                    <a:pt x="890" y="250"/>
                  </a:cubicBezTo>
                  <a:cubicBezTo>
                    <a:pt x="891" y="249"/>
                    <a:pt x="891" y="249"/>
                    <a:pt x="891" y="249"/>
                  </a:cubicBezTo>
                  <a:cubicBezTo>
                    <a:pt x="890" y="249"/>
                    <a:pt x="890" y="249"/>
                    <a:pt x="890" y="249"/>
                  </a:cubicBezTo>
                  <a:cubicBezTo>
                    <a:pt x="890" y="250"/>
                    <a:pt x="890" y="250"/>
                    <a:pt x="890" y="250"/>
                  </a:cubicBezTo>
                  <a:cubicBezTo>
                    <a:pt x="890" y="250"/>
                    <a:pt x="890" y="250"/>
                    <a:pt x="890" y="250"/>
                  </a:cubicBezTo>
                  <a:cubicBezTo>
                    <a:pt x="891" y="250"/>
                    <a:pt x="891" y="249"/>
                    <a:pt x="892" y="249"/>
                  </a:cubicBezTo>
                  <a:cubicBezTo>
                    <a:pt x="891" y="247"/>
                    <a:pt x="891" y="247"/>
                    <a:pt x="891" y="247"/>
                  </a:cubicBezTo>
                  <a:cubicBezTo>
                    <a:pt x="889" y="248"/>
                    <a:pt x="889" y="248"/>
                    <a:pt x="889" y="248"/>
                  </a:cubicBezTo>
                  <a:lnTo>
                    <a:pt x="891" y="247"/>
                  </a:lnTo>
                  <a:close/>
                  <a:moveTo>
                    <a:pt x="912" y="73"/>
                  </a:moveTo>
                  <a:cubicBezTo>
                    <a:pt x="911" y="72"/>
                    <a:pt x="911" y="72"/>
                    <a:pt x="911" y="72"/>
                  </a:cubicBezTo>
                  <a:cubicBezTo>
                    <a:pt x="884" y="91"/>
                    <a:pt x="858" y="110"/>
                    <a:pt x="832" y="129"/>
                  </a:cubicBezTo>
                  <a:cubicBezTo>
                    <a:pt x="813" y="143"/>
                    <a:pt x="794" y="156"/>
                    <a:pt x="775" y="170"/>
                  </a:cubicBezTo>
                  <a:cubicBezTo>
                    <a:pt x="774" y="171"/>
                    <a:pt x="773" y="172"/>
                    <a:pt x="772" y="173"/>
                  </a:cubicBezTo>
                  <a:cubicBezTo>
                    <a:pt x="771" y="175"/>
                    <a:pt x="770" y="176"/>
                    <a:pt x="770" y="178"/>
                  </a:cubicBezTo>
                  <a:cubicBezTo>
                    <a:pt x="770" y="179"/>
                    <a:pt x="770" y="179"/>
                    <a:pt x="770" y="179"/>
                  </a:cubicBezTo>
                  <a:cubicBezTo>
                    <a:pt x="772" y="178"/>
                    <a:pt x="772" y="178"/>
                    <a:pt x="772" y="178"/>
                  </a:cubicBezTo>
                  <a:cubicBezTo>
                    <a:pt x="770" y="178"/>
                    <a:pt x="770" y="178"/>
                    <a:pt x="770" y="178"/>
                  </a:cubicBezTo>
                  <a:cubicBezTo>
                    <a:pt x="772" y="185"/>
                    <a:pt x="774" y="192"/>
                    <a:pt x="777" y="199"/>
                  </a:cubicBezTo>
                  <a:cubicBezTo>
                    <a:pt x="778" y="202"/>
                    <a:pt x="778" y="202"/>
                    <a:pt x="778" y="202"/>
                  </a:cubicBezTo>
                  <a:cubicBezTo>
                    <a:pt x="780" y="200"/>
                    <a:pt x="780" y="200"/>
                    <a:pt x="780" y="200"/>
                  </a:cubicBezTo>
                  <a:cubicBezTo>
                    <a:pt x="829" y="166"/>
                    <a:pt x="877" y="132"/>
                    <a:pt x="925" y="98"/>
                  </a:cubicBezTo>
                  <a:cubicBezTo>
                    <a:pt x="927" y="97"/>
                    <a:pt x="927" y="97"/>
                    <a:pt x="927" y="97"/>
                  </a:cubicBezTo>
                  <a:cubicBezTo>
                    <a:pt x="926" y="95"/>
                    <a:pt x="926" y="95"/>
                    <a:pt x="926" y="95"/>
                  </a:cubicBezTo>
                  <a:cubicBezTo>
                    <a:pt x="922" y="88"/>
                    <a:pt x="918" y="80"/>
                    <a:pt x="913" y="72"/>
                  </a:cubicBezTo>
                  <a:cubicBezTo>
                    <a:pt x="912" y="70"/>
                    <a:pt x="912" y="70"/>
                    <a:pt x="912" y="70"/>
                  </a:cubicBezTo>
                  <a:cubicBezTo>
                    <a:pt x="911" y="72"/>
                    <a:pt x="911" y="72"/>
                    <a:pt x="911" y="72"/>
                  </a:cubicBezTo>
                  <a:cubicBezTo>
                    <a:pt x="912" y="73"/>
                    <a:pt x="912" y="73"/>
                    <a:pt x="912" y="73"/>
                  </a:cubicBezTo>
                  <a:cubicBezTo>
                    <a:pt x="910" y="74"/>
                    <a:pt x="910" y="74"/>
                    <a:pt x="910" y="74"/>
                  </a:cubicBezTo>
                  <a:cubicBezTo>
                    <a:pt x="914" y="82"/>
                    <a:pt x="918" y="89"/>
                    <a:pt x="922" y="97"/>
                  </a:cubicBezTo>
                  <a:cubicBezTo>
                    <a:pt x="924" y="96"/>
                    <a:pt x="924" y="96"/>
                    <a:pt x="924" y="96"/>
                  </a:cubicBezTo>
                  <a:cubicBezTo>
                    <a:pt x="923" y="95"/>
                    <a:pt x="923" y="95"/>
                    <a:pt x="923" y="95"/>
                  </a:cubicBezTo>
                  <a:cubicBezTo>
                    <a:pt x="875" y="129"/>
                    <a:pt x="826" y="163"/>
                    <a:pt x="778" y="197"/>
                  </a:cubicBezTo>
                  <a:cubicBezTo>
                    <a:pt x="779" y="199"/>
                    <a:pt x="779" y="199"/>
                    <a:pt x="779" y="199"/>
                  </a:cubicBezTo>
                  <a:cubicBezTo>
                    <a:pt x="781" y="198"/>
                    <a:pt x="781" y="198"/>
                    <a:pt x="781" y="198"/>
                  </a:cubicBezTo>
                  <a:cubicBezTo>
                    <a:pt x="778" y="191"/>
                    <a:pt x="776" y="184"/>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5" y="177"/>
                    <a:pt x="775" y="176"/>
                  </a:cubicBezTo>
                  <a:cubicBezTo>
                    <a:pt x="776" y="175"/>
                    <a:pt x="777" y="174"/>
                    <a:pt x="777" y="173"/>
                  </a:cubicBezTo>
                  <a:cubicBezTo>
                    <a:pt x="796" y="160"/>
                    <a:pt x="815" y="146"/>
                    <a:pt x="834" y="132"/>
                  </a:cubicBezTo>
                  <a:cubicBezTo>
                    <a:pt x="860" y="113"/>
                    <a:pt x="886" y="94"/>
                    <a:pt x="913" y="75"/>
                  </a:cubicBezTo>
                  <a:cubicBezTo>
                    <a:pt x="912" y="73"/>
                    <a:pt x="912" y="73"/>
                    <a:pt x="912" y="73"/>
                  </a:cubicBezTo>
                  <a:cubicBezTo>
                    <a:pt x="910" y="74"/>
                    <a:pt x="910" y="74"/>
                    <a:pt x="910" y="74"/>
                  </a:cubicBezTo>
                  <a:lnTo>
                    <a:pt x="912" y="73"/>
                  </a:lnTo>
                  <a:close/>
                  <a:moveTo>
                    <a:pt x="1016" y="249"/>
                  </a:moveTo>
                  <a:cubicBezTo>
                    <a:pt x="1014" y="250"/>
                    <a:pt x="1014" y="250"/>
                    <a:pt x="1014" y="250"/>
                  </a:cubicBezTo>
                  <a:cubicBezTo>
                    <a:pt x="1026" y="273"/>
                    <a:pt x="1038" y="295"/>
                    <a:pt x="1049" y="317"/>
                  </a:cubicBezTo>
                  <a:cubicBezTo>
                    <a:pt x="1050" y="318"/>
                    <a:pt x="1050" y="318"/>
                    <a:pt x="1050" y="318"/>
                  </a:cubicBezTo>
                  <a:cubicBezTo>
                    <a:pt x="1051" y="318"/>
                    <a:pt x="1051" y="318"/>
                    <a:pt x="1051" y="318"/>
                  </a:cubicBezTo>
                  <a:cubicBezTo>
                    <a:pt x="1081" y="310"/>
                    <a:pt x="1109" y="302"/>
                    <a:pt x="1138" y="294"/>
                  </a:cubicBezTo>
                  <a:cubicBezTo>
                    <a:pt x="1141" y="294"/>
                    <a:pt x="1141" y="294"/>
                    <a:pt x="1141" y="294"/>
                  </a:cubicBezTo>
                  <a:cubicBezTo>
                    <a:pt x="1140" y="291"/>
                    <a:pt x="1140" y="291"/>
                    <a:pt x="1140" y="291"/>
                  </a:cubicBezTo>
                  <a:cubicBezTo>
                    <a:pt x="1134" y="285"/>
                    <a:pt x="1130" y="280"/>
                    <a:pt x="1126" y="274"/>
                  </a:cubicBezTo>
                  <a:cubicBezTo>
                    <a:pt x="1123" y="269"/>
                    <a:pt x="1118" y="267"/>
                    <a:pt x="1113" y="266"/>
                  </a:cubicBezTo>
                  <a:cubicBezTo>
                    <a:pt x="1094" y="263"/>
                    <a:pt x="1075" y="259"/>
                    <a:pt x="1056" y="255"/>
                  </a:cubicBezTo>
                  <a:cubicBezTo>
                    <a:pt x="1043" y="253"/>
                    <a:pt x="1031" y="250"/>
                    <a:pt x="1016" y="247"/>
                  </a:cubicBezTo>
                  <a:cubicBezTo>
                    <a:pt x="1012" y="247"/>
                    <a:pt x="1012" y="247"/>
                    <a:pt x="1012" y="247"/>
                  </a:cubicBezTo>
                  <a:cubicBezTo>
                    <a:pt x="1014" y="250"/>
                    <a:pt x="1014" y="250"/>
                    <a:pt x="1014" y="250"/>
                  </a:cubicBezTo>
                  <a:cubicBezTo>
                    <a:pt x="1016" y="249"/>
                    <a:pt x="1016" y="249"/>
                    <a:pt x="1016" y="249"/>
                  </a:cubicBezTo>
                  <a:cubicBezTo>
                    <a:pt x="1015" y="251"/>
                    <a:pt x="1015" y="251"/>
                    <a:pt x="1015" y="251"/>
                  </a:cubicBezTo>
                  <a:cubicBezTo>
                    <a:pt x="1030" y="254"/>
                    <a:pt x="1043" y="257"/>
                    <a:pt x="1056" y="259"/>
                  </a:cubicBezTo>
                  <a:cubicBezTo>
                    <a:pt x="1075" y="263"/>
                    <a:pt x="1093" y="267"/>
                    <a:pt x="1112" y="270"/>
                  </a:cubicBezTo>
                  <a:cubicBezTo>
                    <a:pt x="1117" y="271"/>
                    <a:pt x="1120" y="272"/>
                    <a:pt x="1123" y="276"/>
                  </a:cubicBezTo>
                  <a:cubicBezTo>
                    <a:pt x="1127" y="282"/>
                    <a:pt x="1131" y="287"/>
                    <a:pt x="1136" y="294"/>
                  </a:cubicBezTo>
                  <a:cubicBezTo>
                    <a:pt x="1138" y="292"/>
                    <a:pt x="1138" y="292"/>
                    <a:pt x="1138" y="292"/>
                  </a:cubicBezTo>
                  <a:cubicBezTo>
                    <a:pt x="1137" y="290"/>
                    <a:pt x="1137" y="290"/>
                    <a:pt x="1137" y="290"/>
                  </a:cubicBezTo>
                  <a:cubicBezTo>
                    <a:pt x="1108" y="298"/>
                    <a:pt x="1080" y="306"/>
                    <a:pt x="1050" y="314"/>
                  </a:cubicBezTo>
                  <a:cubicBezTo>
                    <a:pt x="1051" y="316"/>
                    <a:pt x="1051" y="316"/>
                    <a:pt x="1051" y="316"/>
                  </a:cubicBezTo>
                  <a:cubicBezTo>
                    <a:pt x="1053" y="315"/>
                    <a:pt x="1053" y="315"/>
                    <a:pt x="1053" y="315"/>
                  </a:cubicBezTo>
                  <a:cubicBezTo>
                    <a:pt x="1041" y="293"/>
                    <a:pt x="1030" y="271"/>
                    <a:pt x="1018" y="249"/>
                  </a:cubicBezTo>
                  <a:cubicBezTo>
                    <a:pt x="1016" y="249"/>
                    <a:pt x="1016" y="249"/>
                    <a:pt x="1016" y="249"/>
                  </a:cubicBezTo>
                  <a:cubicBezTo>
                    <a:pt x="1015" y="251"/>
                    <a:pt x="1015" y="251"/>
                    <a:pt x="1015" y="251"/>
                  </a:cubicBezTo>
                  <a:lnTo>
                    <a:pt x="1016" y="249"/>
                  </a:lnTo>
                  <a:close/>
                  <a:moveTo>
                    <a:pt x="1283" y="415"/>
                  </a:moveTo>
                  <a:cubicBezTo>
                    <a:pt x="1285" y="416"/>
                    <a:pt x="1285" y="416"/>
                    <a:pt x="1285" y="416"/>
                  </a:cubicBezTo>
                  <a:cubicBezTo>
                    <a:pt x="1285" y="415"/>
                    <a:pt x="1285" y="415"/>
                    <a:pt x="1285" y="415"/>
                  </a:cubicBezTo>
                  <a:cubicBezTo>
                    <a:pt x="1287" y="414"/>
                    <a:pt x="1287" y="414"/>
                    <a:pt x="1287" y="414"/>
                  </a:cubicBezTo>
                  <a:cubicBezTo>
                    <a:pt x="1286" y="412"/>
                    <a:pt x="1286" y="412"/>
                    <a:pt x="1286" y="412"/>
                  </a:cubicBezTo>
                  <a:cubicBezTo>
                    <a:pt x="1282" y="408"/>
                    <a:pt x="1278" y="403"/>
                    <a:pt x="1274" y="398"/>
                  </a:cubicBezTo>
                  <a:cubicBezTo>
                    <a:pt x="1246" y="361"/>
                    <a:pt x="1218" y="324"/>
                    <a:pt x="1190" y="287"/>
                  </a:cubicBezTo>
                  <a:cubicBezTo>
                    <a:pt x="1189" y="286"/>
                    <a:pt x="1188" y="285"/>
                    <a:pt x="1187" y="284"/>
                  </a:cubicBezTo>
                  <a:cubicBezTo>
                    <a:pt x="1186" y="283"/>
                    <a:pt x="1185" y="283"/>
                    <a:pt x="1183" y="283"/>
                  </a:cubicBezTo>
                  <a:cubicBezTo>
                    <a:pt x="1182" y="283"/>
                    <a:pt x="1182" y="283"/>
                    <a:pt x="1182" y="283"/>
                  </a:cubicBezTo>
                  <a:cubicBezTo>
                    <a:pt x="1182" y="283"/>
                    <a:pt x="1182" y="283"/>
                    <a:pt x="1182" y="283"/>
                  </a:cubicBezTo>
                  <a:cubicBezTo>
                    <a:pt x="1175" y="284"/>
                    <a:pt x="1167" y="287"/>
                    <a:pt x="1159" y="289"/>
                  </a:cubicBezTo>
                  <a:cubicBezTo>
                    <a:pt x="1157" y="289"/>
                    <a:pt x="1157" y="289"/>
                    <a:pt x="1157" y="289"/>
                  </a:cubicBezTo>
                  <a:cubicBezTo>
                    <a:pt x="1158" y="292"/>
                    <a:pt x="1158" y="292"/>
                    <a:pt x="1158" y="292"/>
                  </a:cubicBezTo>
                  <a:cubicBezTo>
                    <a:pt x="1158" y="293"/>
                    <a:pt x="1159" y="294"/>
                    <a:pt x="1160" y="295"/>
                  </a:cubicBezTo>
                  <a:cubicBezTo>
                    <a:pt x="1182" y="327"/>
                    <a:pt x="1205" y="359"/>
                    <a:pt x="1227" y="391"/>
                  </a:cubicBezTo>
                  <a:cubicBezTo>
                    <a:pt x="1229" y="393"/>
                    <a:pt x="1230" y="395"/>
                    <a:pt x="1233" y="396"/>
                  </a:cubicBezTo>
                  <a:cubicBezTo>
                    <a:pt x="1249" y="403"/>
                    <a:pt x="1266" y="410"/>
                    <a:pt x="1282" y="416"/>
                  </a:cubicBezTo>
                  <a:cubicBezTo>
                    <a:pt x="1284" y="417"/>
                    <a:pt x="1284" y="417"/>
                    <a:pt x="1284" y="417"/>
                  </a:cubicBezTo>
                  <a:cubicBezTo>
                    <a:pt x="1285" y="416"/>
                    <a:pt x="1285" y="416"/>
                    <a:pt x="1285" y="416"/>
                  </a:cubicBezTo>
                  <a:cubicBezTo>
                    <a:pt x="1283" y="415"/>
                    <a:pt x="1283" y="415"/>
                    <a:pt x="1283" y="415"/>
                  </a:cubicBezTo>
                  <a:cubicBezTo>
                    <a:pt x="1284" y="413"/>
                    <a:pt x="1284" y="413"/>
                    <a:pt x="1284" y="413"/>
                  </a:cubicBezTo>
                  <a:cubicBezTo>
                    <a:pt x="1267" y="406"/>
                    <a:pt x="1251" y="399"/>
                    <a:pt x="1234" y="392"/>
                  </a:cubicBezTo>
                  <a:cubicBezTo>
                    <a:pt x="1233" y="391"/>
                    <a:pt x="1231" y="390"/>
                    <a:pt x="1230" y="389"/>
                  </a:cubicBezTo>
                  <a:cubicBezTo>
                    <a:pt x="1208" y="357"/>
                    <a:pt x="1185" y="325"/>
                    <a:pt x="1163" y="293"/>
                  </a:cubicBezTo>
                  <a:cubicBezTo>
                    <a:pt x="1162" y="292"/>
                    <a:pt x="1162" y="291"/>
                    <a:pt x="1161" y="290"/>
                  </a:cubicBezTo>
                  <a:cubicBezTo>
                    <a:pt x="1159" y="291"/>
                    <a:pt x="1159" y="291"/>
                    <a:pt x="1159" y="291"/>
                  </a:cubicBezTo>
                  <a:cubicBezTo>
                    <a:pt x="1160" y="293"/>
                    <a:pt x="1160" y="293"/>
                    <a:pt x="1160" y="293"/>
                  </a:cubicBezTo>
                  <a:cubicBezTo>
                    <a:pt x="1168" y="291"/>
                    <a:pt x="1176" y="288"/>
                    <a:pt x="1183" y="287"/>
                  </a:cubicBezTo>
                  <a:cubicBezTo>
                    <a:pt x="1183" y="287"/>
                    <a:pt x="1183" y="287"/>
                    <a:pt x="1183" y="287"/>
                  </a:cubicBezTo>
                  <a:cubicBezTo>
                    <a:pt x="1183" y="287"/>
                    <a:pt x="1183" y="287"/>
                    <a:pt x="1183" y="287"/>
                  </a:cubicBezTo>
                  <a:cubicBezTo>
                    <a:pt x="1183" y="287"/>
                    <a:pt x="1183" y="287"/>
                    <a:pt x="1183" y="287"/>
                  </a:cubicBezTo>
                  <a:cubicBezTo>
                    <a:pt x="1183" y="287"/>
                    <a:pt x="1183" y="287"/>
                    <a:pt x="1183" y="287"/>
                  </a:cubicBezTo>
                  <a:cubicBezTo>
                    <a:pt x="1183" y="287"/>
                    <a:pt x="1183" y="287"/>
                    <a:pt x="1183" y="287"/>
                  </a:cubicBezTo>
                  <a:cubicBezTo>
                    <a:pt x="1183" y="287"/>
                    <a:pt x="1183" y="287"/>
                    <a:pt x="1183" y="287"/>
                  </a:cubicBezTo>
                  <a:cubicBezTo>
                    <a:pt x="1183" y="287"/>
                    <a:pt x="1183" y="287"/>
                    <a:pt x="1183" y="287"/>
                  </a:cubicBezTo>
                  <a:cubicBezTo>
                    <a:pt x="1183" y="287"/>
                    <a:pt x="1184" y="287"/>
                    <a:pt x="1185" y="288"/>
                  </a:cubicBezTo>
                  <a:cubicBezTo>
                    <a:pt x="1186" y="288"/>
                    <a:pt x="1187" y="289"/>
                    <a:pt x="1187" y="289"/>
                  </a:cubicBezTo>
                  <a:cubicBezTo>
                    <a:pt x="1215" y="326"/>
                    <a:pt x="1243" y="363"/>
                    <a:pt x="1271" y="400"/>
                  </a:cubicBezTo>
                  <a:cubicBezTo>
                    <a:pt x="1275" y="405"/>
                    <a:pt x="1279" y="410"/>
                    <a:pt x="1282" y="415"/>
                  </a:cubicBezTo>
                  <a:cubicBezTo>
                    <a:pt x="1284" y="414"/>
                    <a:pt x="1284" y="414"/>
                    <a:pt x="1284" y="414"/>
                  </a:cubicBezTo>
                  <a:cubicBezTo>
                    <a:pt x="1283" y="412"/>
                    <a:pt x="1283" y="412"/>
                    <a:pt x="1283" y="412"/>
                  </a:cubicBezTo>
                  <a:cubicBezTo>
                    <a:pt x="1282" y="413"/>
                    <a:pt x="1282" y="413"/>
                    <a:pt x="1282" y="413"/>
                  </a:cubicBezTo>
                  <a:cubicBezTo>
                    <a:pt x="1283" y="415"/>
                    <a:pt x="1283" y="415"/>
                    <a:pt x="1283" y="415"/>
                  </a:cubicBezTo>
                  <a:cubicBezTo>
                    <a:pt x="1284" y="413"/>
                    <a:pt x="1284" y="413"/>
                    <a:pt x="1284" y="413"/>
                  </a:cubicBezTo>
                  <a:lnTo>
                    <a:pt x="1283" y="415"/>
                  </a:lnTo>
                  <a:close/>
                  <a:moveTo>
                    <a:pt x="940" y="103"/>
                  </a:moveTo>
                  <a:cubicBezTo>
                    <a:pt x="938" y="102"/>
                    <a:pt x="938" y="102"/>
                    <a:pt x="938" y="102"/>
                  </a:cubicBezTo>
                  <a:cubicBezTo>
                    <a:pt x="938" y="102"/>
                    <a:pt x="937" y="102"/>
                    <a:pt x="937" y="103"/>
                  </a:cubicBezTo>
                  <a:cubicBezTo>
                    <a:pt x="936" y="104"/>
                    <a:pt x="936" y="104"/>
                    <a:pt x="936" y="104"/>
                  </a:cubicBezTo>
                  <a:cubicBezTo>
                    <a:pt x="937" y="105"/>
                    <a:pt x="937" y="105"/>
                    <a:pt x="937" y="105"/>
                  </a:cubicBezTo>
                  <a:cubicBezTo>
                    <a:pt x="960" y="148"/>
                    <a:pt x="983" y="191"/>
                    <a:pt x="1005" y="234"/>
                  </a:cubicBezTo>
                  <a:cubicBezTo>
                    <a:pt x="1008" y="240"/>
                    <a:pt x="1008" y="240"/>
                    <a:pt x="1008" y="240"/>
                  </a:cubicBezTo>
                  <a:cubicBezTo>
                    <a:pt x="1009" y="234"/>
                    <a:pt x="1009" y="234"/>
                    <a:pt x="1009" y="234"/>
                  </a:cubicBezTo>
                  <a:cubicBezTo>
                    <a:pt x="1014" y="204"/>
                    <a:pt x="1017" y="175"/>
                    <a:pt x="1020" y="146"/>
                  </a:cubicBezTo>
                  <a:cubicBezTo>
                    <a:pt x="1020" y="146"/>
                    <a:pt x="1020" y="146"/>
                    <a:pt x="1020" y="146"/>
                  </a:cubicBezTo>
                  <a:cubicBezTo>
                    <a:pt x="1020" y="146"/>
                    <a:pt x="1020" y="146"/>
                    <a:pt x="1020" y="146"/>
                  </a:cubicBezTo>
                  <a:cubicBezTo>
                    <a:pt x="1021" y="146"/>
                    <a:pt x="1021" y="146"/>
                    <a:pt x="1021" y="146"/>
                  </a:cubicBezTo>
                  <a:cubicBezTo>
                    <a:pt x="1020" y="144"/>
                    <a:pt x="1020" y="143"/>
                    <a:pt x="1019" y="141"/>
                  </a:cubicBezTo>
                  <a:cubicBezTo>
                    <a:pt x="1018" y="140"/>
                    <a:pt x="1017" y="139"/>
                    <a:pt x="1016" y="139"/>
                  </a:cubicBezTo>
                  <a:cubicBezTo>
                    <a:pt x="1005" y="133"/>
                    <a:pt x="995" y="128"/>
                    <a:pt x="985" y="123"/>
                  </a:cubicBezTo>
                  <a:cubicBezTo>
                    <a:pt x="970" y="116"/>
                    <a:pt x="955" y="109"/>
                    <a:pt x="941" y="101"/>
                  </a:cubicBezTo>
                  <a:cubicBezTo>
                    <a:pt x="939" y="101"/>
                    <a:pt x="939" y="101"/>
                    <a:pt x="939" y="101"/>
                  </a:cubicBezTo>
                  <a:cubicBezTo>
                    <a:pt x="938" y="102"/>
                    <a:pt x="938" y="102"/>
                    <a:pt x="938" y="102"/>
                  </a:cubicBezTo>
                  <a:cubicBezTo>
                    <a:pt x="940" y="103"/>
                    <a:pt x="940" y="103"/>
                    <a:pt x="940" y="103"/>
                  </a:cubicBezTo>
                  <a:cubicBezTo>
                    <a:pt x="939" y="105"/>
                    <a:pt x="939" y="105"/>
                    <a:pt x="939" y="105"/>
                  </a:cubicBezTo>
                  <a:cubicBezTo>
                    <a:pt x="953" y="112"/>
                    <a:pt x="968" y="119"/>
                    <a:pt x="983" y="127"/>
                  </a:cubicBezTo>
                  <a:cubicBezTo>
                    <a:pt x="993" y="132"/>
                    <a:pt x="1004" y="137"/>
                    <a:pt x="1014" y="142"/>
                  </a:cubicBezTo>
                  <a:cubicBezTo>
                    <a:pt x="1014" y="142"/>
                    <a:pt x="1015" y="143"/>
                    <a:pt x="1016" y="144"/>
                  </a:cubicBezTo>
                  <a:cubicBezTo>
                    <a:pt x="1016" y="144"/>
                    <a:pt x="1016" y="145"/>
                    <a:pt x="1016" y="145"/>
                  </a:cubicBezTo>
                  <a:cubicBezTo>
                    <a:pt x="1017" y="146"/>
                    <a:pt x="1017" y="146"/>
                    <a:pt x="1017" y="146"/>
                  </a:cubicBezTo>
                  <a:cubicBezTo>
                    <a:pt x="1017" y="146"/>
                    <a:pt x="1017" y="146"/>
                    <a:pt x="1017" y="146"/>
                  </a:cubicBezTo>
                  <a:cubicBezTo>
                    <a:pt x="1019" y="146"/>
                    <a:pt x="1019" y="146"/>
                    <a:pt x="1019" y="146"/>
                  </a:cubicBezTo>
                  <a:cubicBezTo>
                    <a:pt x="1017" y="146"/>
                    <a:pt x="1017" y="146"/>
                    <a:pt x="1017" y="146"/>
                  </a:cubicBezTo>
                  <a:cubicBezTo>
                    <a:pt x="1013" y="175"/>
                    <a:pt x="1010" y="204"/>
                    <a:pt x="1005" y="233"/>
                  </a:cubicBezTo>
                  <a:cubicBezTo>
                    <a:pt x="1007" y="233"/>
                    <a:pt x="1007" y="233"/>
                    <a:pt x="1007" y="233"/>
                  </a:cubicBezTo>
                  <a:cubicBezTo>
                    <a:pt x="1009" y="232"/>
                    <a:pt x="1009" y="232"/>
                    <a:pt x="1009" y="232"/>
                  </a:cubicBezTo>
                  <a:cubicBezTo>
                    <a:pt x="986" y="189"/>
                    <a:pt x="963" y="146"/>
                    <a:pt x="940" y="103"/>
                  </a:cubicBezTo>
                  <a:cubicBezTo>
                    <a:pt x="939" y="104"/>
                    <a:pt x="939" y="104"/>
                    <a:pt x="939" y="104"/>
                  </a:cubicBezTo>
                  <a:cubicBezTo>
                    <a:pt x="940" y="106"/>
                    <a:pt x="940" y="106"/>
                    <a:pt x="940" y="106"/>
                  </a:cubicBezTo>
                  <a:cubicBezTo>
                    <a:pt x="940" y="105"/>
                    <a:pt x="941" y="105"/>
                    <a:pt x="941" y="104"/>
                  </a:cubicBezTo>
                  <a:cubicBezTo>
                    <a:pt x="940" y="103"/>
                    <a:pt x="940" y="103"/>
                    <a:pt x="940" y="103"/>
                  </a:cubicBezTo>
                  <a:cubicBezTo>
                    <a:pt x="939" y="105"/>
                    <a:pt x="939" y="105"/>
                    <a:pt x="939" y="105"/>
                  </a:cubicBezTo>
                  <a:lnTo>
                    <a:pt x="940" y="103"/>
                  </a:lnTo>
                  <a:close/>
                  <a:moveTo>
                    <a:pt x="632" y="92"/>
                  </a:moveTo>
                  <a:cubicBezTo>
                    <a:pt x="632" y="91"/>
                    <a:pt x="632" y="91"/>
                    <a:pt x="632" y="91"/>
                  </a:cubicBezTo>
                  <a:cubicBezTo>
                    <a:pt x="629" y="91"/>
                    <a:pt x="627" y="92"/>
                    <a:pt x="624" y="93"/>
                  </a:cubicBezTo>
                  <a:cubicBezTo>
                    <a:pt x="604" y="100"/>
                    <a:pt x="584" y="107"/>
                    <a:pt x="564" y="114"/>
                  </a:cubicBezTo>
                  <a:cubicBezTo>
                    <a:pt x="531" y="126"/>
                    <a:pt x="498" y="138"/>
                    <a:pt x="465" y="149"/>
                  </a:cubicBezTo>
                  <a:cubicBezTo>
                    <a:pt x="464" y="150"/>
                    <a:pt x="462" y="151"/>
                    <a:pt x="461" y="152"/>
                  </a:cubicBezTo>
                  <a:cubicBezTo>
                    <a:pt x="460" y="152"/>
                    <a:pt x="459" y="153"/>
                    <a:pt x="459" y="153"/>
                  </a:cubicBezTo>
                  <a:cubicBezTo>
                    <a:pt x="458" y="154"/>
                    <a:pt x="458" y="155"/>
                    <a:pt x="458" y="156"/>
                  </a:cubicBezTo>
                  <a:cubicBezTo>
                    <a:pt x="457" y="159"/>
                    <a:pt x="457" y="163"/>
                    <a:pt x="457" y="166"/>
                  </a:cubicBezTo>
                  <a:cubicBezTo>
                    <a:pt x="457" y="170"/>
                    <a:pt x="457" y="175"/>
                    <a:pt x="457" y="179"/>
                  </a:cubicBezTo>
                  <a:cubicBezTo>
                    <a:pt x="457" y="182"/>
                    <a:pt x="457" y="182"/>
                    <a:pt x="457" y="182"/>
                  </a:cubicBezTo>
                  <a:cubicBezTo>
                    <a:pt x="460" y="181"/>
                    <a:pt x="460" y="181"/>
                    <a:pt x="460" y="181"/>
                  </a:cubicBezTo>
                  <a:cubicBezTo>
                    <a:pt x="462" y="180"/>
                    <a:pt x="464" y="180"/>
                    <a:pt x="466" y="179"/>
                  </a:cubicBezTo>
                  <a:cubicBezTo>
                    <a:pt x="489" y="170"/>
                    <a:pt x="512" y="161"/>
                    <a:pt x="536" y="152"/>
                  </a:cubicBezTo>
                  <a:cubicBezTo>
                    <a:pt x="567" y="140"/>
                    <a:pt x="599" y="127"/>
                    <a:pt x="631" y="115"/>
                  </a:cubicBezTo>
                  <a:cubicBezTo>
                    <a:pt x="632" y="115"/>
                    <a:pt x="633" y="114"/>
                    <a:pt x="634" y="113"/>
                  </a:cubicBezTo>
                  <a:cubicBezTo>
                    <a:pt x="635" y="112"/>
                    <a:pt x="635" y="112"/>
                    <a:pt x="636" y="111"/>
                  </a:cubicBezTo>
                  <a:cubicBezTo>
                    <a:pt x="636" y="110"/>
                    <a:pt x="637" y="110"/>
                    <a:pt x="637" y="109"/>
                  </a:cubicBezTo>
                  <a:cubicBezTo>
                    <a:pt x="637" y="109"/>
                    <a:pt x="637" y="109"/>
                    <a:pt x="637" y="109"/>
                  </a:cubicBezTo>
                  <a:cubicBezTo>
                    <a:pt x="635" y="109"/>
                    <a:pt x="635" y="109"/>
                    <a:pt x="635" y="109"/>
                  </a:cubicBezTo>
                  <a:cubicBezTo>
                    <a:pt x="637" y="109"/>
                    <a:pt x="637" y="109"/>
                    <a:pt x="637" y="109"/>
                  </a:cubicBezTo>
                  <a:cubicBezTo>
                    <a:pt x="637" y="109"/>
                    <a:pt x="637" y="109"/>
                    <a:pt x="637" y="109"/>
                  </a:cubicBezTo>
                  <a:cubicBezTo>
                    <a:pt x="635" y="109"/>
                    <a:pt x="635" y="109"/>
                    <a:pt x="635" y="109"/>
                  </a:cubicBezTo>
                  <a:cubicBezTo>
                    <a:pt x="637" y="109"/>
                    <a:pt x="637" y="109"/>
                    <a:pt x="637" y="109"/>
                  </a:cubicBezTo>
                  <a:cubicBezTo>
                    <a:pt x="637" y="109"/>
                    <a:pt x="637" y="109"/>
                    <a:pt x="637" y="109"/>
                  </a:cubicBezTo>
                  <a:cubicBezTo>
                    <a:pt x="637" y="109"/>
                    <a:pt x="637" y="109"/>
                    <a:pt x="637" y="109"/>
                  </a:cubicBezTo>
                  <a:cubicBezTo>
                    <a:pt x="636" y="103"/>
                    <a:pt x="635" y="98"/>
                    <a:pt x="634" y="92"/>
                  </a:cubicBezTo>
                  <a:cubicBezTo>
                    <a:pt x="634" y="90"/>
                    <a:pt x="634" y="90"/>
                    <a:pt x="634" y="90"/>
                  </a:cubicBezTo>
                  <a:cubicBezTo>
                    <a:pt x="632" y="91"/>
                    <a:pt x="632" y="91"/>
                    <a:pt x="632" y="91"/>
                  </a:cubicBezTo>
                  <a:cubicBezTo>
                    <a:pt x="632" y="92"/>
                    <a:pt x="632" y="92"/>
                    <a:pt x="632" y="92"/>
                  </a:cubicBezTo>
                  <a:cubicBezTo>
                    <a:pt x="630" y="93"/>
                    <a:pt x="630" y="93"/>
                    <a:pt x="630" y="93"/>
                  </a:cubicBezTo>
                  <a:cubicBezTo>
                    <a:pt x="631" y="99"/>
                    <a:pt x="632" y="104"/>
                    <a:pt x="633" y="109"/>
                  </a:cubicBezTo>
                  <a:cubicBezTo>
                    <a:pt x="635" y="109"/>
                    <a:pt x="635" y="109"/>
                    <a:pt x="635" y="109"/>
                  </a:cubicBezTo>
                  <a:cubicBezTo>
                    <a:pt x="633" y="108"/>
                    <a:pt x="633" y="108"/>
                    <a:pt x="633" y="108"/>
                  </a:cubicBezTo>
                  <a:cubicBezTo>
                    <a:pt x="633" y="109"/>
                    <a:pt x="633" y="109"/>
                    <a:pt x="633" y="109"/>
                  </a:cubicBezTo>
                  <a:cubicBezTo>
                    <a:pt x="633" y="109"/>
                    <a:pt x="633" y="109"/>
                    <a:pt x="633" y="109"/>
                  </a:cubicBezTo>
                  <a:cubicBezTo>
                    <a:pt x="634" y="109"/>
                    <a:pt x="634" y="109"/>
                    <a:pt x="634" y="109"/>
                  </a:cubicBezTo>
                  <a:cubicBezTo>
                    <a:pt x="633" y="109"/>
                    <a:pt x="633" y="109"/>
                    <a:pt x="633" y="109"/>
                  </a:cubicBezTo>
                  <a:cubicBezTo>
                    <a:pt x="633" y="109"/>
                    <a:pt x="633" y="109"/>
                    <a:pt x="633" y="109"/>
                  </a:cubicBezTo>
                  <a:cubicBezTo>
                    <a:pt x="634" y="109"/>
                    <a:pt x="634" y="109"/>
                    <a:pt x="634" y="109"/>
                  </a:cubicBezTo>
                  <a:cubicBezTo>
                    <a:pt x="633" y="109"/>
                    <a:pt x="633" y="109"/>
                    <a:pt x="633" y="109"/>
                  </a:cubicBezTo>
                  <a:cubicBezTo>
                    <a:pt x="633" y="109"/>
                    <a:pt x="633" y="109"/>
                    <a:pt x="633" y="109"/>
                  </a:cubicBezTo>
                  <a:cubicBezTo>
                    <a:pt x="633" y="109"/>
                    <a:pt x="633" y="109"/>
                    <a:pt x="633" y="109"/>
                  </a:cubicBezTo>
                  <a:cubicBezTo>
                    <a:pt x="633" y="109"/>
                    <a:pt x="633" y="109"/>
                    <a:pt x="633" y="109"/>
                  </a:cubicBezTo>
                  <a:cubicBezTo>
                    <a:pt x="633" y="109"/>
                    <a:pt x="633" y="109"/>
                    <a:pt x="633" y="109"/>
                  </a:cubicBezTo>
                  <a:cubicBezTo>
                    <a:pt x="633" y="109"/>
                    <a:pt x="633" y="109"/>
                    <a:pt x="633" y="109"/>
                  </a:cubicBezTo>
                  <a:cubicBezTo>
                    <a:pt x="633" y="109"/>
                    <a:pt x="633" y="109"/>
                    <a:pt x="633" y="109"/>
                  </a:cubicBezTo>
                  <a:cubicBezTo>
                    <a:pt x="633" y="109"/>
                    <a:pt x="632" y="109"/>
                    <a:pt x="631" y="110"/>
                  </a:cubicBezTo>
                  <a:cubicBezTo>
                    <a:pt x="631" y="111"/>
                    <a:pt x="630" y="111"/>
                    <a:pt x="629" y="111"/>
                  </a:cubicBezTo>
                  <a:cubicBezTo>
                    <a:pt x="598" y="124"/>
                    <a:pt x="566" y="136"/>
                    <a:pt x="534" y="148"/>
                  </a:cubicBezTo>
                  <a:cubicBezTo>
                    <a:pt x="511" y="157"/>
                    <a:pt x="488" y="166"/>
                    <a:pt x="465" y="175"/>
                  </a:cubicBezTo>
                  <a:cubicBezTo>
                    <a:pt x="463" y="176"/>
                    <a:pt x="461" y="176"/>
                    <a:pt x="459" y="177"/>
                  </a:cubicBezTo>
                  <a:cubicBezTo>
                    <a:pt x="459" y="179"/>
                    <a:pt x="459" y="179"/>
                    <a:pt x="459" y="179"/>
                  </a:cubicBezTo>
                  <a:cubicBezTo>
                    <a:pt x="461" y="179"/>
                    <a:pt x="461" y="179"/>
                    <a:pt x="461" y="179"/>
                  </a:cubicBezTo>
                  <a:cubicBezTo>
                    <a:pt x="461" y="175"/>
                    <a:pt x="461" y="170"/>
                    <a:pt x="461" y="166"/>
                  </a:cubicBezTo>
                  <a:cubicBezTo>
                    <a:pt x="461" y="163"/>
                    <a:pt x="461" y="160"/>
                    <a:pt x="462" y="156"/>
                  </a:cubicBezTo>
                  <a:cubicBezTo>
                    <a:pt x="461" y="156"/>
                    <a:pt x="461" y="156"/>
                    <a:pt x="461" y="156"/>
                  </a:cubicBezTo>
                  <a:cubicBezTo>
                    <a:pt x="462" y="156"/>
                    <a:pt x="462" y="156"/>
                    <a:pt x="462" y="156"/>
                  </a:cubicBezTo>
                  <a:cubicBezTo>
                    <a:pt x="462" y="156"/>
                    <a:pt x="462" y="156"/>
                    <a:pt x="462" y="156"/>
                  </a:cubicBezTo>
                  <a:cubicBezTo>
                    <a:pt x="461" y="156"/>
                    <a:pt x="461" y="156"/>
                    <a:pt x="461" y="156"/>
                  </a:cubicBezTo>
                  <a:cubicBezTo>
                    <a:pt x="462" y="156"/>
                    <a:pt x="462" y="156"/>
                    <a:pt x="462" y="156"/>
                  </a:cubicBezTo>
                  <a:cubicBezTo>
                    <a:pt x="462" y="156"/>
                    <a:pt x="462" y="156"/>
                    <a:pt x="462" y="156"/>
                  </a:cubicBezTo>
                  <a:cubicBezTo>
                    <a:pt x="462" y="156"/>
                    <a:pt x="463" y="155"/>
                    <a:pt x="464" y="155"/>
                  </a:cubicBezTo>
                  <a:cubicBezTo>
                    <a:pt x="465" y="154"/>
                    <a:pt x="466" y="153"/>
                    <a:pt x="467" y="153"/>
                  </a:cubicBezTo>
                  <a:cubicBezTo>
                    <a:pt x="500" y="141"/>
                    <a:pt x="532" y="130"/>
                    <a:pt x="565" y="118"/>
                  </a:cubicBezTo>
                  <a:cubicBezTo>
                    <a:pt x="585" y="111"/>
                    <a:pt x="606" y="104"/>
                    <a:pt x="626" y="97"/>
                  </a:cubicBezTo>
                  <a:cubicBezTo>
                    <a:pt x="628" y="96"/>
                    <a:pt x="630" y="95"/>
                    <a:pt x="633" y="94"/>
                  </a:cubicBezTo>
                  <a:cubicBezTo>
                    <a:pt x="632" y="92"/>
                    <a:pt x="632" y="92"/>
                    <a:pt x="632" y="92"/>
                  </a:cubicBezTo>
                  <a:cubicBezTo>
                    <a:pt x="630" y="93"/>
                    <a:pt x="630" y="93"/>
                    <a:pt x="630" y="93"/>
                  </a:cubicBezTo>
                  <a:lnTo>
                    <a:pt x="632" y="92"/>
                  </a:lnTo>
                  <a:close/>
                  <a:moveTo>
                    <a:pt x="1381" y="544"/>
                  </a:moveTo>
                  <a:cubicBezTo>
                    <a:pt x="1383" y="545"/>
                    <a:pt x="1383" y="545"/>
                    <a:pt x="1383" y="545"/>
                  </a:cubicBezTo>
                  <a:cubicBezTo>
                    <a:pt x="1384" y="544"/>
                    <a:pt x="1384" y="544"/>
                    <a:pt x="1384" y="544"/>
                  </a:cubicBezTo>
                  <a:cubicBezTo>
                    <a:pt x="1384" y="543"/>
                    <a:pt x="1384" y="543"/>
                    <a:pt x="1384" y="543"/>
                  </a:cubicBezTo>
                  <a:cubicBezTo>
                    <a:pt x="1384" y="542"/>
                    <a:pt x="1384" y="542"/>
                    <a:pt x="1384" y="542"/>
                  </a:cubicBezTo>
                  <a:cubicBezTo>
                    <a:pt x="1381" y="538"/>
                    <a:pt x="1378" y="535"/>
                    <a:pt x="1376" y="531"/>
                  </a:cubicBezTo>
                  <a:cubicBezTo>
                    <a:pt x="1371" y="524"/>
                    <a:pt x="1365" y="519"/>
                    <a:pt x="1357" y="516"/>
                  </a:cubicBezTo>
                  <a:cubicBezTo>
                    <a:pt x="1280" y="484"/>
                    <a:pt x="1204" y="452"/>
                    <a:pt x="1128" y="420"/>
                  </a:cubicBezTo>
                  <a:cubicBezTo>
                    <a:pt x="1120" y="417"/>
                    <a:pt x="1112" y="414"/>
                    <a:pt x="1104" y="411"/>
                  </a:cubicBezTo>
                  <a:cubicBezTo>
                    <a:pt x="1100" y="409"/>
                    <a:pt x="1100" y="409"/>
                    <a:pt x="1100" y="409"/>
                  </a:cubicBezTo>
                  <a:cubicBezTo>
                    <a:pt x="1101" y="413"/>
                    <a:pt x="1101" y="413"/>
                    <a:pt x="1101" y="413"/>
                  </a:cubicBezTo>
                  <a:cubicBezTo>
                    <a:pt x="1103" y="419"/>
                    <a:pt x="1106" y="424"/>
                    <a:pt x="1109" y="428"/>
                  </a:cubicBezTo>
                  <a:cubicBezTo>
                    <a:pt x="1113" y="431"/>
                    <a:pt x="1118" y="434"/>
                    <a:pt x="1123" y="436"/>
                  </a:cubicBezTo>
                  <a:cubicBezTo>
                    <a:pt x="1186" y="463"/>
                    <a:pt x="1248" y="490"/>
                    <a:pt x="1311" y="516"/>
                  </a:cubicBezTo>
                  <a:cubicBezTo>
                    <a:pt x="1334" y="526"/>
                    <a:pt x="1357" y="536"/>
                    <a:pt x="1381" y="546"/>
                  </a:cubicBezTo>
                  <a:cubicBezTo>
                    <a:pt x="1382" y="547"/>
                    <a:pt x="1382" y="547"/>
                    <a:pt x="1382" y="547"/>
                  </a:cubicBezTo>
                  <a:cubicBezTo>
                    <a:pt x="1383" y="545"/>
                    <a:pt x="1383" y="545"/>
                    <a:pt x="1383" y="545"/>
                  </a:cubicBezTo>
                  <a:cubicBezTo>
                    <a:pt x="1381" y="544"/>
                    <a:pt x="1381" y="544"/>
                    <a:pt x="1381" y="544"/>
                  </a:cubicBezTo>
                  <a:cubicBezTo>
                    <a:pt x="1382" y="542"/>
                    <a:pt x="1382" y="542"/>
                    <a:pt x="1382" y="542"/>
                  </a:cubicBezTo>
                  <a:cubicBezTo>
                    <a:pt x="1359" y="532"/>
                    <a:pt x="1336" y="522"/>
                    <a:pt x="1313" y="513"/>
                  </a:cubicBezTo>
                  <a:cubicBezTo>
                    <a:pt x="1250" y="486"/>
                    <a:pt x="1188" y="459"/>
                    <a:pt x="1125" y="433"/>
                  </a:cubicBezTo>
                  <a:cubicBezTo>
                    <a:pt x="1120" y="431"/>
                    <a:pt x="1116" y="428"/>
                    <a:pt x="1112" y="425"/>
                  </a:cubicBezTo>
                  <a:cubicBezTo>
                    <a:pt x="1109" y="421"/>
                    <a:pt x="1107" y="417"/>
                    <a:pt x="1105" y="412"/>
                  </a:cubicBezTo>
                  <a:cubicBezTo>
                    <a:pt x="1103" y="412"/>
                    <a:pt x="1103" y="412"/>
                    <a:pt x="1103" y="412"/>
                  </a:cubicBezTo>
                  <a:cubicBezTo>
                    <a:pt x="1103" y="414"/>
                    <a:pt x="1103" y="414"/>
                    <a:pt x="1103" y="414"/>
                  </a:cubicBezTo>
                  <a:cubicBezTo>
                    <a:pt x="1111" y="418"/>
                    <a:pt x="1118" y="421"/>
                    <a:pt x="1126" y="424"/>
                  </a:cubicBezTo>
                  <a:cubicBezTo>
                    <a:pt x="1202" y="456"/>
                    <a:pt x="1279" y="488"/>
                    <a:pt x="1355" y="520"/>
                  </a:cubicBezTo>
                  <a:cubicBezTo>
                    <a:pt x="1363" y="523"/>
                    <a:pt x="1368" y="527"/>
                    <a:pt x="1372" y="533"/>
                  </a:cubicBezTo>
                  <a:cubicBezTo>
                    <a:pt x="1375" y="537"/>
                    <a:pt x="1378" y="541"/>
                    <a:pt x="1380" y="544"/>
                  </a:cubicBezTo>
                  <a:cubicBezTo>
                    <a:pt x="1382" y="543"/>
                    <a:pt x="1382" y="543"/>
                    <a:pt x="1382" y="543"/>
                  </a:cubicBezTo>
                  <a:cubicBezTo>
                    <a:pt x="1380" y="542"/>
                    <a:pt x="1380" y="542"/>
                    <a:pt x="1380" y="542"/>
                  </a:cubicBezTo>
                  <a:cubicBezTo>
                    <a:pt x="1380" y="543"/>
                    <a:pt x="1380" y="543"/>
                    <a:pt x="1380" y="543"/>
                  </a:cubicBezTo>
                  <a:cubicBezTo>
                    <a:pt x="1381" y="544"/>
                    <a:pt x="1381" y="544"/>
                    <a:pt x="1381" y="544"/>
                  </a:cubicBezTo>
                  <a:cubicBezTo>
                    <a:pt x="1382" y="542"/>
                    <a:pt x="1382" y="542"/>
                    <a:pt x="1382" y="542"/>
                  </a:cubicBezTo>
                  <a:lnTo>
                    <a:pt x="1381" y="544"/>
                  </a:lnTo>
                  <a:close/>
                  <a:moveTo>
                    <a:pt x="1237" y="400"/>
                  </a:moveTo>
                  <a:cubicBezTo>
                    <a:pt x="1236" y="398"/>
                    <a:pt x="1236" y="398"/>
                    <a:pt x="1236" y="398"/>
                  </a:cubicBezTo>
                  <a:cubicBezTo>
                    <a:pt x="1235" y="399"/>
                    <a:pt x="1235" y="399"/>
                    <a:pt x="1235" y="399"/>
                  </a:cubicBezTo>
                  <a:cubicBezTo>
                    <a:pt x="1234" y="401"/>
                    <a:pt x="1234" y="401"/>
                    <a:pt x="1234" y="401"/>
                  </a:cubicBezTo>
                  <a:cubicBezTo>
                    <a:pt x="1235" y="402"/>
                    <a:pt x="1235" y="402"/>
                    <a:pt x="1235" y="402"/>
                  </a:cubicBezTo>
                  <a:cubicBezTo>
                    <a:pt x="1255" y="431"/>
                    <a:pt x="1275" y="460"/>
                    <a:pt x="1296" y="489"/>
                  </a:cubicBezTo>
                  <a:cubicBezTo>
                    <a:pt x="1298" y="491"/>
                    <a:pt x="1301" y="493"/>
                    <a:pt x="1303" y="494"/>
                  </a:cubicBezTo>
                  <a:cubicBezTo>
                    <a:pt x="1321" y="501"/>
                    <a:pt x="1338" y="509"/>
                    <a:pt x="1356" y="516"/>
                  </a:cubicBezTo>
                  <a:cubicBezTo>
                    <a:pt x="1357" y="517"/>
                    <a:pt x="1358" y="517"/>
                    <a:pt x="1361" y="518"/>
                  </a:cubicBezTo>
                  <a:cubicBezTo>
                    <a:pt x="1367" y="519"/>
                    <a:pt x="1367" y="519"/>
                    <a:pt x="1367" y="519"/>
                  </a:cubicBezTo>
                  <a:cubicBezTo>
                    <a:pt x="1363" y="514"/>
                    <a:pt x="1363" y="514"/>
                    <a:pt x="1363" y="514"/>
                  </a:cubicBezTo>
                  <a:cubicBezTo>
                    <a:pt x="1339" y="483"/>
                    <a:pt x="1316" y="453"/>
                    <a:pt x="1293" y="423"/>
                  </a:cubicBezTo>
                  <a:cubicBezTo>
                    <a:pt x="1292" y="422"/>
                    <a:pt x="1291" y="420"/>
                    <a:pt x="1289" y="419"/>
                  </a:cubicBezTo>
                  <a:cubicBezTo>
                    <a:pt x="1272" y="412"/>
                    <a:pt x="1255" y="405"/>
                    <a:pt x="1238" y="398"/>
                  </a:cubicBezTo>
                  <a:cubicBezTo>
                    <a:pt x="1237" y="397"/>
                    <a:pt x="1237" y="397"/>
                    <a:pt x="1237" y="397"/>
                  </a:cubicBezTo>
                  <a:cubicBezTo>
                    <a:pt x="1236" y="398"/>
                    <a:pt x="1236" y="398"/>
                    <a:pt x="1236" y="398"/>
                  </a:cubicBezTo>
                  <a:cubicBezTo>
                    <a:pt x="1237" y="400"/>
                    <a:pt x="1237" y="400"/>
                    <a:pt x="1237" y="400"/>
                  </a:cubicBezTo>
                  <a:cubicBezTo>
                    <a:pt x="1236" y="402"/>
                    <a:pt x="1236" y="402"/>
                    <a:pt x="1236" y="402"/>
                  </a:cubicBezTo>
                  <a:cubicBezTo>
                    <a:pt x="1253" y="409"/>
                    <a:pt x="1271" y="416"/>
                    <a:pt x="1288" y="423"/>
                  </a:cubicBezTo>
                  <a:cubicBezTo>
                    <a:pt x="1288" y="423"/>
                    <a:pt x="1289" y="424"/>
                    <a:pt x="1290" y="425"/>
                  </a:cubicBezTo>
                  <a:cubicBezTo>
                    <a:pt x="1313" y="455"/>
                    <a:pt x="1336" y="486"/>
                    <a:pt x="1360" y="517"/>
                  </a:cubicBezTo>
                  <a:cubicBezTo>
                    <a:pt x="1361" y="516"/>
                    <a:pt x="1361" y="516"/>
                    <a:pt x="1361" y="516"/>
                  </a:cubicBezTo>
                  <a:cubicBezTo>
                    <a:pt x="1362" y="514"/>
                    <a:pt x="1362" y="514"/>
                    <a:pt x="1362" y="514"/>
                  </a:cubicBezTo>
                  <a:cubicBezTo>
                    <a:pt x="1359" y="513"/>
                    <a:pt x="1358" y="513"/>
                    <a:pt x="1357" y="512"/>
                  </a:cubicBezTo>
                  <a:cubicBezTo>
                    <a:pt x="1340" y="505"/>
                    <a:pt x="1322" y="498"/>
                    <a:pt x="1305" y="490"/>
                  </a:cubicBezTo>
                  <a:cubicBezTo>
                    <a:pt x="1302" y="489"/>
                    <a:pt x="1300" y="488"/>
                    <a:pt x="1299" y="487"/>
                  </a:cubicBezTo>
                  <a:cubicBezTo>
                    <a:pt x="1279" y="458"/>
                    <a:pt x="1258" y="429"/>
                    <a:pt x="1238" y="400"/>
                  </a:cubicBezTo>
                  <a:cubicBezTo>
                    <a:pt x="1236" y="401"/>
                    <a:pt x="1236" y="401"/>
                    <a:pt x="1236" y="401"/>
                  </a:cubicBezTo>
                  <a:cubicBezTo>
                    <a:pt x="1238" y="402"/>
                    <a:pt x="1238" y="402"/>
                    <a:pt x="1238" y="402"/>
                  </a:cubicBezTo>
                  <a:cubicBezTo>
                    <a:pt x="1239" y="401"/>
                    <a:pt x="1239" y="401"/>
                    <a:pt x="1239" y="401"/>
                  </a:cubicBezTo>
                  <a:cubicBezTo>
                    <a:pt x="1237" y="400"/>
                    <a:pt x="1237" y="400"/>
                    <a:pt x="1237" y="400"/>
                  </a:cubicBezTo>
                  <a:cubicBezTo>
                    <a:pt x="1236" y="402"/>
                    <a:pt x="1236" y="402"/>
                    <a:pt x="1236" y="402"/>
                  </a:cubicBezTo>
                  <a:lnTo>
                    <a:pt x="1237" y="400"/>
                  </a:lnTo>
                  <a:close/>
                  <a:moveTo>
                    <a:pt x="307" y="225"/>
                  </a:moveTo>
                  <a:cubicBezTo>
                    <a:pt x="306" y="227"/>
                    <a:pt x="306" y="227"/>
                    <a:pt x="306" y="227"/>
                  </a:cubicBezTo>
                  <a:cubicBezTo>
                    <a:pt x="318" y="239"/>
                    <a:pt x="330" y="252"/>
                    <a:pt x="343" y="264"/>
                  </a:cubicBezTo>
                  <a:cubicBezTo>
                    <a:pt x="344" y="265"/>
                    <a:pt x="344" y="265"/>
                    <a:pt x="345" y="265"/>
                  </a:cubicBezTo>
                  <a:cubicBezTo>
                    <a:pt x="346" y="265"/>
                    <a:pt x="346" y="265"/>
                    <a:pt x="347" y="265"/>
                  </a:cubicBezTo>
                  <a:cubicBezTo>
                    <a:pt x="349" y="265"/>
                    <a:pt x="350" y="265"/>
                    <a:pt x="352" y="264"/>
                  </a:cubicBezTo>
                  <a:cubicBezTo>
                    <a:pt x="364" y="258"/>
                    <a:pt x="376" y="252"/>
                    <a:pt x="388" y="246"/>
                  </a:cubicBezTo>
                  <a:cubicBezTo>
                    <a:pt x="407" y="236"/>
                    <a:pt x="426" y="226"/>
                    <a:pt x="447" y="216"/>
                  </a:cubicBezTo>
                  <a:cubicBezTo>
                    <a:pt x="453" y="213"/>
                    <a:pt x="453" y="213"/>
                    <a:pt x="453" y="213"/>
                  </a:cubicBezTo>
                  <a:cubicBezTo>
                    <a:pt x="446" y="212"/>
                    <a:pt x="446" y="212"/>
                    <a:pt x="446" y="212"/>
                  </a:cubicBezTo>
                  <a:cubicBezTo>
                    <a:pt x="443" y="212"/>
                    <a:pt x="442" y="211"/>
                    <a:pt x="440" y="211"/>
                  </a:cubicBezTo>
                  <a:cubicBezTo>
                    <a:pt x="439" y="211"/>
                    <a:pt x="438" y="211"/>
                    <a:pt x="437" y="211"/>
                  </a:cubicBezTo>
                  <a:cubicBezTo>
                    <a:pt x="418" y="211"/>
                    <a:pt x="399" y="212"/>
                    <a:pt x="381" y="212"/>
                  </a:cubicBezTo>
                  <a:cubicBezTo>
                    <a:pt x="364" y="212"/>
                    <a:pt x="347" y="211"/>
                    <a:pt x="330" y="211"/>
                  </a:cubicBezTo>
                  <a:cubicBezTo>
                    <a:pt x="329" y="211"/>
                    <a:pt x="329" y="211"/>
                    <a:pt x="329" y="211"/>
                  </a:cubicBezTo>
                  <a:cubicBezTo>
                    <a:pt x="324" y="211"/>
                    <a:pt x="319" y="212"/>
                    <a:pt x="315" y="214"/>
                  </a:cubicBezTo>
                  <a:cubicBezTo>
                    <a:pt x="311" y="217"/>
                    <a:pt x="308" y="220"/>
                    <a:pt x="305" y="224"/>
                  </a:cubicBezTo>
                  <a:cubicBezTo>
                    <a:pt x="304" y="225"/>
                    <a:pt x="304" y="225"/>
                    <a:pt x="304" y="225"/>
                  </a:cubicBezTo>
                  <a:cubicBezTo>
                    <a:pt x="306" y="227"/>
                    <a:pt x="306" y="227"/>
                    <a:pt x="306" y="227"/>
                  </a:cubicBezTo>
                  <a:cubicBezTo>
                    <a:pt x="307" y="225"/>
                    <a:pt x="307" y="225"/>
                    <a:pt x="307" y="225"/>
                  </a:cubicBezTo>
                  <a:cubicBezTo>
                    <a:pt x="309" y="226"/>
                    <a:pt x="309" y="226"/>
                    <a:pt x="309" y="226"/>
                  </a:cubicBezTo>
                  <a:cubicBezTo>
                    <a:pt x="311" y="222"/>
                    <a:pt x="314" y="220"/>
                    <a:pt x="317" y="218"/>
                  </a:cubicBezTo>
                  <a:cubicBezTo>
                    <a:pt x="321" y="216"/>
                    <a:pt x="324" y="215"/>
                    <a:pt x="329" y="215"/>
                  </a:cubicBezTo>
                  <a:cubicBezTo>
                    <a:pt x="330" y="215"/>
                    <a:pt x="330" y="215"/>
                    <a:pt x="330" y="215"/>
                  </a:cubicBezTo>
                  <a:cubicBezTo>
                    <a:pt x="347" y="215"/>
                    <a:pt x="364" y="216"/>
                    <a:pt x="381" y="216"/>
                  </a:cubicBezTo>
                  <a:cubicBezTo>
                    <a:pt x="399" y="216"/>
                    <a:pt x="418" y="215"/>
                    <a:pt x="437" y="215"/>
                  </a:cubicBezTo>
                  <a:cubicBezTo>
                    <a:pt x="438" y="215"/>
                    <a:pt x="439" y="215"/>
                    <a:pt x="440" y="215"/>
                  </a:cubicBezTo>
                  <a:cubicBezTo>
                    <a:pt x="441" y="215"/>
                    <a:pt x="442" y="216"/>
                    <a:pt x="446" y="216"/>
                  </a:cubicBezTo>
                  <a:cubicBezTo>
                    <a:pt x="446" y="214"/>
                    <a:pt x="446" y="214"/>
                    <a:pt x="446" y="214"/>
                  </a:cubicBezTo>
                  <a:cubicBezTo>
                    <a:pt x="445" y="212"/>
                    <a:pt x="445" y="212"/>
                    <a:pt x="445" y="212"/>
                  </a:cubicBezTo>
                  <a:cubicBezTo>
                    <a:pt x="424" y="223"/>
                    <a:pt x="405" y="233"/>
                    <a:pt x="386" y="242"/>
                  </a:cubicBezTo>
                  <a:cubicBezTo>
                    <a:pt x="374" y="249"/>
                    <a:pt x="362" y="255"/>
                    <a:pt x="350" y="261"/>
                  </a:cubicBezTo>
                  <a:cubicBezTo>
                    <a:pt x="349" y="261"/>
                    <a:pt x="348" y="261"/>
                    <a:pt x="347" y="261"/>
                  </a:cubicBezTo>
                  <a:cubicBezTo>
                    <a:pt x="347" y="261"/>
                    <a:pt x="346" y="261"/>
                    <a:pt x="346" y="261"/>
                  </a:cubicBezTo>
                  <a:cubicBezTo>
                    <a:pt x="346" y="261"/>
                    <a:pt x="346" y="261"/>
                    <a:pt x="346" y="261"/>
                  </a:cubicBezTo>
                  <a:cubicBezTo>
                    <a:pt x="346" y="261"/>
                    <a:pt x="346" y="261"/>
                    <a:pt x="346" y="261"/>
                  </a:cubicBezTo>
                  <a:cubicBezTo>
                    <a:pt x="346" y="261"/>
                    <a:pt x="346" y="261"/>
                    <a:pt x="346" y="261"/>
                  </a:cubicBezTo>
                  <a:cubicBezTo>
                    <a:pt x="346" y="261"/>
                    <a:pt x="346" y="261"/>
                    <a:pt x="346" y="261"/>
                  </a:cubicBezTo>
                  <a:cubicBezTo>
                    <a:pt x="346" y="261"/>
                    <a:pt x="346" y="261"/>
                    <a:pt x="346" y="261"/>
                  </a:cubicBezTo>
                  <a:cubicBezTo>
                    <a:pt x="346" y="261"/>
                    <a:pt x="346" y="261"/>
                    <a:pt x="346" y="261"/>
                  </a:cubicBezTo>
                  <a:cubicBezTo>
                    <a:pt x="333" y="249"/>
                    <a:pt x="321" y="236"/>
                    <a:pt x="308" y="224"/>
                  </a:cubicBezTo>
                  <a:cubicBezTo>
                    <a:pt x="307" y="225"/>
                    <a:pt x="307" y="225"/>
                    <a:pt x="307" y="225"/>
                  </a:cubicBezTo>
                  <a:cubicBezTo>
                    <a:pt x="309" y="226"/>
                    <a:pt x="309" y="226"/>
                    <a:pt x="309" y="226"/>
                  </a:cubicBezTo>
                  <a:lnTo>
                    <a:pt x="307" y="225"/>
                  </a:lnTo>
                  <a:close/>
                  <a:moveTo>
                    <a:pt x="1056" y="349"/>
                  </a:moveTo>
                  <a:cubicBezTo>
                    <a:pt x="1056" y="347"/>
                    <a:pt x="1056" y="347"/>
                    <a:pt x="1056" y="347"/>
                  </a:cubicBezTo>
                  <a:cubicBezTo>
                    <a:pt x="1018" y="354"/>
                    <a:pt x="983" y="360"/>
                    <a:pt x="946" y="367"/>
                  </a:cubicBezTo>
                  <a:cubicBezTo>
                    <a:pt x="944" y="367"/>
                    <a:pt x="944" y="367"/>
                    <a:pt x="944" y="367"/>
                  </a:cubicBezTo>
                  <a:cubicBezTo>
                    <a:pt x="945" y="369"/>
                    <a:pt x="945" y="369"/>
                    <a:pt x="945" y="369"/>
                  </a:cubicBezTo>
                  <a:cubicBezTo>
                    <a:pt x="953" y="390"/>
                    <a:pt x="962" y="409"/>
                    <a:pt x="970" y="430"/>
                  </a:cubicBezTo>
                  <a:cubicBezTo>
                    <a:pt x="972" y="432"/>
                    <a:pt x="972" y="432"/>
                    <a:pt x="972" y="432"/>
                  </a:cubicBezTo>
                  <a:cubicBezTo>
                    <a:pt x="974" y="430"/>
                    <a:pt x="974" y="430"/>
                    <a:pt x="974" y="430"/>
                  </a:cubicBezTo>
                  <a:cubicBezTo>
                    <a:pt x="1002" y="404"/>
                    <a:pt x="1029" y="378"/>
                    <a:pt x="1057" y="350"/>
                  </a:cubicBezTo>
                  <a:cubicBezTo>
                    <a:pt x="1062" y="346"/>
                    <a:pt x="1062" y="346"/>
                    <a:pt x="1062" y="346"/>
                  </a:cubicBezTo>
                  <a:cubicBezTo>
                    <a:pt x="1056" y="347"/>
                    <a:pt x="1056" y="347"/>
                    <a:pt x="1056" y="347"/>
                  </a:cubicBezTo>
                  <a:cubicBezTo>
                    <a:pt x="1056" y="349"/>
                    <a:pt x="1056" y="349"/>
                    <a:pt x="1056" y="349"/>
                  </a:cubicBezTo>
                  <a:cubicBezTo>
                    <a:pt x="1055" y="347"/>
                    <a:pt x="1055" y="347"/>
                    <a:pt x="1055" y="347"/>
                  </a:cubicBezTo>
                  <a:cubicBezTo>
                    <a:pt x="1026" y="375"/>
                    <a:pt x="999" y="401"/>
                    <a:pt x="971" y="428"/>
                  </a:cubicBezTo>
                  <a:cubicBezTo>
                    <a:pt x="972" y="429"/>
                    <a:pt x="972" y="429"/>
                    <a:pt x="972" y="429"/>
                  </a:cubicBezTo>
                  <a:cubicBezTo>
                    <a:pt x="974" y="428"/>
                    <a:pt x="974" y="428"/>
                    <a:pt x="974" y="428"/>
                  </a:cubicBezTo>
                  <a:cubicBezTo>
                    <a:pt x="966" y="408"/>
                    <a:pt x="957" y="388"/>
                    <a:pt x="949" y="368"/>
                  </a:cubicBezTo>
                  <a:cubicBezTo>
                    <a:pt x="947" y="368"/>
                    <a:pt x="947" y="368"/>
                    <a:pt x="947" y="368"/>
                  </a:cubicBezTo>
                  <a:cubicBezTo>
                    <a:pt x="947" y="370"/>
                    <a:pt x="947" y="370"/>
                    <a:pt x="947" y="370"/>
                  </a:cubicBezTo>
                  <a:cubicBezTo>
                    <a:pt x="983" y="364"/>
                    <a:pt x="1019" y="358"/>
                    <a:pt x="1056" y="351"/>
                  </a:cubicBezTo>
                  <a:cubicBezTo>
                    <a:pt x="1056" y="349"/>
                    <a:pt x="1056" y="349"/>
                    <a:pt x="1056" y="349"/>
                  </a:cubicBezTo>
                  <a:cubicBezTo>
                    <a:pt x="1055" y="347"/>
                    <a:pt x="1055" y="347"/>
                    <a:pt x="1055" y="347"/>
                  </a:cubicBezTo>
                  <a:lnTo>
                    <a:pt x="1056" y="349"/>
                  </a:lnTo>
                  <a:close/>
                  <a:moveTo>
                    <a:pt x="542" y="412"/>
                  </a:moveTo>
                  <a:cubicBezTo>
                    <a:pt x="543" y="414"/>
                    <a:pt x="543" y="414"/>
                    <a:pt x="543" y="414"/>
                  </a:cubicBezTo>
                  <a:cubicBezTo>
                    <a:pt x="558" y="399"/>
                    <a:pt x="573" y="385"/>
                    <a:pt x="588" y="371"/>
                  </a:cubicBezTo>
                  <a:cubicBezTo>
                    <a:pt x="589" y="369"/>
                    <a:pt x="590" y="367"/>
                    <a:pt x="590" y="365"/>
                  </a:cubicBezTo>
                  <a:cubicBezTo>
                    <a:pt x="590" y="362"/>
                    <a:pt x="588" y="359"/>
                    <a:pt x="585" y="357"/>
                  </a:cubicBezTo>
                  <a:cubicBezTo>
                    <a:pt x="572" y="350"/>
                    <a:pt x="559" y="344"/>
                    <a:pt x="547" y="338"/>
                  </a:cubicBezTo>
                  <a:cubicBezTo>
                    <a:pt x="545" y="337"/>
                    <a:pt x="544" y="337"/>
                    <a:pt x="542" y="337"/>
                  </a:cubicBezTo>
                  <a:cubicBezTo>
                    <a:pt x="541" y="337"/>
                    <a:pt x="540" y="337"/>
                    <a:pt x="540" y="337"/>
                  </a:cubicBezTo>
                  <a:cubicBezTo>
                    <a:pt x="540" y="337"/>
                    <a:pt x="540" y="337"/>
                    <a:pt x="540" y="337"/>
                  </a:cubicBezTo>
                  <a:cubicBezTo>
                    <a:pt x="527" y="344"/>
                    <a:pt x="515" y="351"/>
                    <a:pt x="502" y="359"/>
                  </a:cubicBezTo>
                  <a:cubicBezTo>
                    <a:pt x="499" y="361"/>
                    <a:pt x="499" y="361"/>
                    <a:pt x="499" y="361"/>
                  </a:cubicBezTo>
                  <a:cubicBezTo>
                    <a:pt x="502" y="362"/>
                    <a:pt x="502" y="362"/>
                    <a:pt x="502" y="362"/>
                  </a:cubicBezTo>
                  <a:cubicBezTo>
                    <a:pt x="522" y="374"/>
                    <a:pt x="534" y="391"/>
                    <a:pt x="540" y="413"/>
                  </a:cubicBezTo>
                  <a:cubicBezTo>
                    <a:pt x="541" y="416"/>
                    <a:pt x="541" y="416"/>
                    <a:pt x="541" y="416"/>
                  </a:cubicBezTo>
                  <a:cubicBezTo>
                    <a:pt x="543" y="414"/>
                    <a:pt x="543" y="414"/>
                    <a:pt x="543" y="414"/>
                  </a:cubicBezTo>
                  <a:cubicBezTo>
                    <a:pt x="542" y="412"/>
                    <a:pt x="542" y="412"/>
                    <a:pt x="542" y="412"/>
                  </a:cubicBezTo>
                  <a:cubicBezTo>
                    <a:pt x="544" y="412"/>
                    <a:pt x="544" y="412"/>
                    <a:pt x="544" y="412"/>
                  </a:cubicBezTo>
                  <a:cubicBezTo>
                    <a:pt x="538" y="389"/>
                    <a:pt x="525" y="371"/>
                    <a:pt x="504" y="359"/>
                  </a:cubicBezTo>
                  <a:cubicBezTo>
                    <a:pt x="503" y="361"/>
                    <a:pt x="503" y="361"/>
                    <a:pt x="503" y="361"/>
                  </a:cubicBezTo>
                  <a:cubicBezTo>
                    <a:pt x="504" y="362"/>
                    <a:pt x="504" y="362"/>
                    <a:pt x="504" y="362"/>
                  </a:cubicBezTo>
                  <a:cubicBezTo>
                    <a:pt x="517" y="355"/>
                    <a:pt x="529" y="348"/>
                    <a:pt x="541" y="341"/>
                  </a:cubicBezTo>
                  <a:cubicBezTo>
                    <a:pt x="541" y="341"/>
                    <a:pt x="541" y="341"/>
                    <a:pt x="541" y="341"/>
                  </a:cubicBezTo>
                  <a:cubicBezTo>
                    <a:pt x="541" y="340"/>
                    <a:pt x="541" y="340"/>
                    <a:pt x="541" y="340"/>
                  </a:cubicBezTo>
                  <a:cubicBezTo>
                    <a:pt x="541" y="341"/>
                    <a:pt x="541" y="341"/>
                    <a:pt x="541" y="341"/>
                  </a:cubicBezTo>
                  <a:cubicBezTo>
                    <a:pt x="541" y="341"/>
                    <a:pt x="541" y="341"/>
                    <a:pt x="541" y="341"/>
                  </a:cubicBezTo>
                  <a:cubicBezTo>
                    <a:pt x="541" y="340"/>
                    <a:pt x="541" y="340"/>
                    <a:pt x="541" y="340"/>
                  </a:cubicBezTo>
                  <a:cubicBezTo>
                    <a:pt x="541" y="341"/>
                    <a:pt x="541" y="341"/>
                    <a:pt x="541" y="341"/>
                  </a:cubicBezTo>
                  <a:cubicBezTo>
                    <a:pt x="541" y="341"/>
                    <a:pt x="541" y="341"/>
                    <a:pt x="541" y="341"/>
                  </a:cubicBezTo>
                  <a:cubicBezTo>
                    <a:pt x="542" y="341"/>
                    <a:pt x="542" y="341"/>
                    <a:pt x="542" y="341"/>
                  </a:cubicBezTo>
                  <a:cubicBezTo>
                    <a:pt x="542" y="341"/>
                    <a:pt x="544" y="341"/>
                    <a:pt x="545" y="342"/>
                  </a:cubicBezTo>
                  <a:cubicBezTo>
                    <a:pt x="558" y="348"/>
                    <a:pt x="570" y="354"/>
                    <a:pt x="583" y="360"/>
                  </a:cubicBezTo>
                  <a:cubicBezTo>
                    <a:pt x="585" y="361"/>
                    <a:pt x="586" y="363"/>
                    <a:pt x="586" y="365"/>
                  </a:cubicBezTo>
                  <a:cubicBezTo>
                    <a:pt x="586" y="366"/>
                    <a:pt x="586" y="367"/>
                    <a:pt x="585" y="368"/>
                  </a:cubicBezTo>
                  <a:cubicBezTo>
                    <a:pt x="570" y="382"/>
                    <a:pt x="556" y="396"/>
                    <a:pt x="540" y="411"/>
                  </a:cubicBezTo>
                  <a:cubicBezTo>
                    <a:pt x="542" y="412"/>
                    <a:pt x="542" y="412"/>
                    <a:pt x="542" y="412"/>
                  </a:cubicBezTo>
                  <a:cubicBezTo>
                    <a:pt x="544" y="412"/>
                    <a:pt x="544" y="412"/>
                    <a:pt x="544" y="412"/>
                  </a:cubicBezTo>
                  <a:lnTo>
                    <a:pt x="542" y="412"/>
                  </a:lnTo>
                  <a:close/>
                  <a:moveTo>
                    <a:pt x="589" y="374"/>
                  </a:moveTo>
                  <a:cubicBezTo>
                    <a:pt x="588" y="372"/>
                    <a:pt x="588" y="372"/>
                    <a:pt x="588" y="372"/>
                  </a:cubicBezTo>
                  <a:cubicBezTo>
                    <a:pt x="588" y="372"/>
                    <a:pt x="588" y="373"/>
                    <a:pt x="587" y="373"/>
                  </a:cubicBezTo>
                  <a:cubicBezTo>
                    <a:pt x="587" y="373"/>
                    <a:pt x="587" y="373"/>
                    <a:pt x="587" y="373"/>
                  </a:cubicBezTo>
                  <a:cubicBezTo>
                    <a:pt x="586" y="373"/>
                    <a:pt x="586" y="373"/>
                    <a:pt x="586" y="373"/>
                  </a:cubicBezTo>
                  <a:cubicBezTo>
                    <a:pt x="586" y="373"/>
                    <a:pt x="586" y="373"/>
                    <a:pt x="586" y="373"/>
                  </a:cubicBezTo>
                  <a:cubicBezTo>
                    <a:pt x="571" y="387"/>
                    <a:pt x="557" y="400"/>
                    <a:pt x="543" y="413"/>
                  </a:cubicBezTo>
                  <a:cubicBezTo>
                    <a:pt x="542" y="414"/>
                    <a:pt x="542" y="415"/>
                    <a:pt x="541" y="416"/>
                  </a:cubicBezTo>
                  <a:cubicBezTo>
                    <a:pt x="541" y="417"/>
                    <a:pt x="541" y="418"/>
                    <a:pt x="541" y="419"/>
                  </a:cubicBezTo>
                  <a:cubicBezTo>
                    <a:pt x="541" y="420"/>
                    <a:pt x="541" y="420"/>
                    <a:pt x="541" y="420"/>
                  </a:cubicBezTo>
                  <a:cubicBezTo>
                    <a:pt x="543" y="419"/>
                    <a:pt x="543" y="419"/>
                    <a:pt x="543" y="419"/>
                  </a:cubicBezTo>
                  <a:cubicBezTo>
                    <a:pt x="541" y="420"/>
                    <a:pt x="541" y="420"/>
                    <a:pt x="541" y="420"/>
                  </a:cubicBezTo>
                  <a:cubicBezTo>
                    <a:pt x="541" y="422"/>
                    <a:pt x="541" y="425"/>
                    <a:pt x="541" y="427"/>
                  </a:cubicBezTo>
                  <a:cubicBezTo>
                    <a:pt x="541" y="441"/>
                    <a:pt x="538" y="454"/>
                    <a:pt x="531" y="467"/>
                  </a:cubicBezTo>
                  <a:cubicBezTo>
                    <a:pt x="528" y="472"/>
                    <a:pt x="528" y="472"/>
                    <a:pt x="528" y="472"/>
                  </a:cubicBezTo>
                  <a:cubicBezTo>
                    <a:pt x="533" y="470"/>
                    <a:pt x="533" y="470"/>
                    <a:pt x="533" y="470"/>
                  </a:cubicBezTo>
                  <a:cubicBezTo>
                    <a:pt x="536" y="469"/>
                    <a:pt x="537" y="468"/>
                    <a:pt x="539" y="468"/>
                  </a:cubicBezTo>
                  <a:cubicBezTo>
                    <a:pt x="556" y="459"/>
                    <a:pt x="573" y="451"/>
                    <a:pt x="591" y="442"/>
                  </a:cubicBezTo>
                  <a:cubicBezTo>
                    <a:pt x="592" y="441"/>
                    <a:pt x="594" y="440"/>
                    <a:pt x="595" y="439"/>
                  </a:cubicBezTo>
                  <a:cubicBezTo>
                    <a:pt x="596" y="438"/>
                    <a:pt x="597" y="436"/>
                    <a:pt x="596" y="434"/>
                  </a:cubicBezTo>
                  <a:cubicBezTo>
                    <a:pt x="596" y="433"/>
                    <a:pt x="596" y="433"/>
                    <a:pt x="596" y="432"/>
                  </a:cubicBezTo>
                  <a:cubicBezTo>
                    <a:pt x="596" y="432"/>
                    <a:pt x="596" y="432"/>
                    <a:pt x="596" y="432"/>
                  </a:cubicBezTo>
                  <a:cubicBezTo>
                    <a:pt x="594" y="413"/>
                    <a:pt x="593" y="394"/>
                    <a:pt x="591" y="374"/>
                  </a:cubicBezTo>
                  <a:cubicBezTo>
                    <a:pt x="590" y="372"/>
                    <a:pt x="590" y="372"/>
                    <a:pt x="590" y="372"/>
                  </a:cubicBezTo>
                  <a:cubicBezTo>
                    <a:pt x="588" y="372"/>
                    <a:pt x="588" y="372"/>
                    <a:pt x="588" y="372"/>
                  </a:cubicBezTo>
                  <a:cubicBezTo>
                    <a:pt x="589" y="374"/>
                    <a:pt x="589" y="374"/>
                    <a:pt x="589" y="374"/>
                  </a:cubicBezTo>
                  <a:cubicBezTo>
                    <a:pt x="587" y="375"/>
                    <a:pt x="587" y="375"/>
                    <a:pt x="587" y="375"/>
                  </a:cubicBezTo>
                  <a:cubicBezTo>
                    <a:pt x="589" y="394"/>
                    <a:pt x="590" y="413"/>
                    <a:pt x="592" y="432"/>
                  </a:cubicBezTo>
                  <a:cubicBezTo>
                    <a:pt x="592" y="432"/>
                    <a:pt x="592" y="432"/>
                    <a:pt x="592" y="432"/>
                  </a:cubicBezTo>
                  <a:cubicBezTo>
                    <a:pt x="592" y="433"/>
                    <a:pt x="592" y="433"/>
                    <a:pt x="592" y="434"/>
                  </a:cubicBezTo>
                  <a:cubicBezTo>
                    <a:pt x="592" y="435"/>
                    <a:pt x="592" y="436"/>
                    <a:pt x="592" y="437"/>
                  </a:cubicBezTo>
                  <a:cubicBezTo>
                    <a:pt x="591" y="437"/>
                    <a:pt x="590" y="438"/>
                    <a:pt x="589" y="439"/>
                  </a:cubicBezTo>
                  <a:cubicBezTo>
                    <a:pt x="571" y="447"/>
                    <a:pt x="554" y="456"/>
                    <a:pt x="537" y="464"/>
                  </a:cubicBezTo>
                  <a:cubicBezTo>
                    <a:pt x="536" y="465"/>
                    <a:pt x="535" y="465"/>
                    <a:pt x="532" y="466"/>
                  </a:cubicBezTo>
                  <a:cubicBezTo>
                    <a:pt x="532" y="468"/>
                    <a:pt x="532" y="468"/>
                    <a:pt x="532" y="468"/>
                  </a:cubicBezTo>
                  <a:cubicBezTo>
                    <a:pt x="534" y="469"/>
                    <a:pt x="534" y="469"/>
                    <a:pt x="534" y="469"/>
                  </a:cubicBezTo>
                  <a:cubicBezTo>
                    <a:pt x="542" y="455"/>
                    <a:pt x="545" y="442"/>
                    <a:pt x="545" y="427"/>
                  </a:cubicBezTo>
                  <a:cubicBezTo>
                    <a:pt x="545" y="425"/>
                    <a:pt x="545" y="422"/>
                    <a:pt x="545" y="419"/>
                  </a:cubicBezTo>
                  <a:cubicBezTo>
                    <a:pt x="545" y="419"/>
                    <a:pt x="545" y="419"/>
                    <a:pt x="545" y="419"/>
                  </a:cubicBezTo>
                  <a:cubicBezTo>
                    <a:pt x="545" y="419"/>
                    <a:pt x="545" y="419"/>
                    <a:pt x="545" y="419"/>
                  </a:cubicBezTo>
                  <a:cubicBezTo>
                    <a:pt x="544" y="419"/>
                    <a:pt x="544" y="419"/>
                    <a:pt x="544" y="419"/>
                  </a:cubicBezTo>
                  <a:cubicBezTo>
                    <a:pt x="545" y="419"/>
                    <a:pt x="545" y="419"/>
                    <a:pt x="545" y="419"/>
                  </a:cubicBezTo>
                  <a:cubicBezTo>
                    <a:pt x="545" y="419"/>
                    <a:pt x="545" y="419"/>
                    <a:pt x="545" y="419"/>
                  </a:cubicBezTo>
                  <a:cubicBezTo>
                    <a:pt x="544" y="419"/>
                    <a:pt x="544" y="419"/>
                    <a:pt x="544" y="419"/>
                  </a:cubicBezTo>
                  <a:cubicBezTo>
                    <a:pt x="545" y="419"/>
                    <a:pt x="545" y="419"/>
                    <a:pt x="545" y="419"/>
                  </a:cubicBezTo>
                  <a:cubicBezTo>
                    <a:pt x="545" y="419"/>
                    <a:pt x="545" y="419"/>
                    <a:pt x="545" y="419"/>
                  </a:cubicBezTo>
                  <a:cubicBezTo>
                    <a:pt x="545" y="419"/>
                    <a:pt x="545" y="418"/>
                    <a:pt x="545" y="418"/>
                  </a:cubicBezTo>
                  <a:cubicBezTo>
                    <a:pt x="545" y="417"/>
                    <a:pt x="546" y="417"/>
                    <a:pt x="546" y="416"/>
                  </a:cubicBezTo>
                  <a:cubicBezTo>
                    <a:pt x="560" y="403"/>
                    <a:pt x="574" y="390"/>
                    <a:pt x="588" y="376"/>
                  </a:cubicBezTo>
                  <a:cubicBezTo>
                    <a:pt x="588" y="376"/>
                    <a:pt x="588" y="376"/>
                    <a:pt x="588" y="376"/>
                  </a:cubicBezTo>
                  <a:cubicBezTo>
                    <a:pt x="587" y="375"/>
                    <a:pt x="587" y="375"/>
                    <a:pt x="587" y="375"/>
                  </a:cubicBezTo>
                  <a:cubicBezTo>
                    <a:pt x="588" y="377"/>
                    <a:pt x="588" y="377"/>
                    <a:pt x="588" y="377"/>
                  </a:cubicBezTo>
                  <a:cubicBezTo>
                    <a:pt x="588" y="376"/>
                    <a:pt x="588" y="376"/>
                    <a:pt x="588" y="376"/>
                  </a:cubicBezTo>
                  <a:cubicBezTo>
                    <a:pt x="587" y="375"/>
                    <a:pt x="587" y="375"/>
                    <a:pt x="587" y="375"/>
                  </a:cubicBezTo>
                  <a:cubicBezTo>
                    <a:pt x="588" y="377"/>
                    <a:pt x="588" y="377"/>
                    <a:pt x="588" y="377"/>
                  </a:cubicBezTo>
                  <a:cubicBezTo>
                    <a:pt x="588" y="376"/>
                    <a:pt x="588" y="376"/>
                    <a:pt x="588" y="376"/>
                  </a:cubicBezTo>
                  <a:cubicBezTo>
                    <a:pt x="588" y="377"/>
                    <a:pt x="588" y="377"/>
                    <a:pt x="588" y="377"/>
                  </a:cubicBezTo>
                  <a:cubicBezTo>
                    <a:pt x="588" y="377"/>
                    <a:pt x="588" y="377"/>
                    <a:pt x="588" y="377"/>
                  </a:cubicBezTo>
                  <a:cubicBezTo>
                    <a:pt x="588" y="376"/>
                    <a:pt x="588" y="376"/>
                    <a:pt x="588" y="376"/>
                  </a:cubicBezTo>
                  <a:cubicBezTo>
                    <a:pt x="588" y="377"/>
                    <a:pt x="588" y="377"/>
                    <a:pt x="588" y="377"/>
                  </a:cubicBezTo>
                  <a:cubicBezTo>
                    <a:pt x="588" y="377"/>
                    <a:pt x="588" y="376"/>
                    <a:pt x="589" y="376"/>
                  </a:cubicBezTo>
                  <a:cubicBezTo>
                    <a:pt x="589" y="374"/>
                    <a:pt x="589" y="374"/>
                    <a:pt x="589" y="374"/>
                  </a:cubicBezTo>
                  <a:cubicBezTo>
                    <a:pt x="587" y="375"/>
                    <a:pt x="587" y="375"/>
                    <a:pt x="587" y="375"/>
                  </a:cubicBezTo>
                  <a:lnTo>
                    <a:pt x="589" y="374"/>
                  </a:lnTo>
                  <a:close/>
                  <a:moveTo>
                    <a:pt x="450" y="186"/>
                  </a:moveTo>
                  <a:cubicBezTo>
                    <a:pt x="451" y="184"/>
                    <a:pt x="451" y="184"/>
                    <a:pt x="451" y="184"/>
                  </a:cubicBezTo>
                  <a:cubicBezTo>
                    <a:pt x="450" y="184"/>
                    <a:pt x="450" y="183"/>
                    <a:pt x="449" y="183"/>
                  </a:cubicBezTo>
                  <a:cubicBezTo>
                    <a:pt x="449" y="183"/>
                    <a:pt x="448" y="183"/>
                    <a:pt x="448" y="183"/>
                  </a:cubicBezTo>
                  <a:cubicBezTo>
                    <a:pt x="423" y="183"/>
                    <a:pt x="398" y="183"/>
                    <a:pt x="373" y="183"/>
                  </a:cubicBezTo>
                  <a:cubicBezTo>
                    <a:pt x="365" y="183"/>
                    <a:pt x="357" y="183"/>
                    <a:pt x="350" y="183"/>
                  </a:cubicBezTo>
                  <a:cubicBezTo>
                    <a:pt x="349" y="183"/>
                    <a:pt x="348" y="183"/>
                    <a:pt x="347" y="183"/>
                  </a:cubicBezTo>
                  <a:cubicBezTo>
                    <a:pt x="346" y="184"/>
                    <a:pt x="345" y="184"/>
                    <a:pt x="344" y="185"/>
                  </a:cubicBezTo>
                  <a:cubicBezTo>
                    <a:pt x="337" y="192"/>
                    <a:pt x="329" y="200"/>
                    <a:pt x="321" y="208"/>
                  </a:cubicBezTo>
                  <a:cubicBezTo>
                    <a:pt x="318" y="211"/>
                    <a:pt x="318" y="211"/>
                    <a:pt x="318" y="211"/>
                  </a:cubicBezTo>
                  <a:cubicBezTo>
                    <a:pt x="323" y="211"/>
                    <a:pt x="323" y="211"/>
                    <a:pt x="323" y="211"/>
                  </a:cubicBezTo>
                  <a:cubicBezTo>
                    <a:pt x="366" y="211"/>
                    <a:pt x="408" y="211"/>
                    <a:pt x="450" y="211"/>
                  </a:cubicBezTo>
                  <a:cubicBezTo>
                    <a:pt x="452" y="211"/>
                    <a:pt x="452" y="211"/>
                    <a:pt x="452" y="211"/>
                  </a:cubicBezTo>
                  <a:cubicBezTo>
                    <a:pt x="452" y="209"/>
                    <a:pt x="452" y="209"/>
                    <a:pt x="452" y="209"/>
                  </a:cubicBezTo>
                  <a:cubicBezTo>
                    <a:pt x="452" y="201"/>
                    <a:pt x="452" y="193"/>
                    <a:pt x="452" y="186"/>
                  </a:cubicBezTo>
                  <a:cubicBezTo>
                    <a:pt x="452" y="184"/>
                    <a:pt x="452" y="184"/>
                    <a:pt x="452" y="184"/>
                  </a:cubicBezTo>
                  <a:cubicBezTo>
                    <a:pt x="451" y="184"/>
                    <a:pt x="451" y="184"/>
                    <a:pt x="451" y="184"/>
                  </a:cubicBezTo>
                  <a:cubicBezTo>
                    <a:pt x="450" y="186"/>
                    <a:pt x="450" y="186"/>
                    <a:pt x="450" y="186"/>
                  </a:cubicBezTo>
                  <a:cubicBezTo>
                    <a:pt x="448" y="186"/>
                    <a:pt x="448" y="186"/>
                    <a:pt x="448" y="186"/>
                  </a:cubicBezTo>
                  <a:cubicBezTo>
                    <a:pt x="448" y="193"/>
                    <a:pt x="448" y="201"/>
                    <a:pt x="448" y="209"/>
                  </a:cubicBezTo>
                  <a:cubicBezTo>
                    <a:pt x="450" y="209"/>
                    <a:pt x="450" y="209"/>
                    <a:pt x="450" y="209"/>
                  </a:cubicBezTo>
                  <a:cubicBezTo>
                    <a:pt x="450" y="207"/>
                    <a:pt x="450" y="207"/>
                    <a:pt x="450" y="207"/>
                  </a:cubicBezTo>
                  <a:cubicBezTo>
                    <a:pt x="408" y="207"/>
                    <a:pt x="366" y="207"/>
                    <a:pt x="323" y="207"/>
                  </a:cubicBezTo>
                  <a:cubicBezTo>
                    <a:pt x="323" y="209"/>
                    <a:pt x="323" y="209"/>
                    <a:pt x="323" y="209"/>
                  </a:cubicBezTo>
                  <a:cubicBezTo>
                    <a:pt x="324" y="210"/>
                    <a:pt x="324" y="210"/>
                    <a:pt x="324" y="210"/>
                  </a:cubicBezTo>
                  <a:cubicBezTo>
                    <a:pt x="332" y="202"/>
                    <a:pt x="339" y="195"/>
                    <a:pt x="347" y="188"/>
                  </a:cubicBezTo>
                  <a:cubicBezTo>
                    <a:pt x="347" y="188"/>
                    <a:pt x="347" y="187"/>
                    <a:pt x="348" y="187"/>
                  </a:cubicBezTo>
                  <a:cubicBezTo>
                    <a:pt x="348" y="187"/>
                    <a:pt x="349" y="187"/>
                    <a:pt x="350" y="187"/>
                  </a:cubicBezTo>
                  <a:cubicBezTo>
                    <a:pt x="357" y="187"/>
                    <a:pt x="365" y="187"/>
                    <a:pt x="373" y="187"/>
                  </a:cubicBezTo>
                  <a:cubicBezTo>
                    <a:pt x="398" y="187"/>
                    <a:pt x="423" y="187"/>
                    <a:pt x="448" y="187"/>
                  </a:cubicBezTo>
                  <a:cubicBezTo>
                    <a:pt x="448" y="187"/>
                    <a:pt x="448" y="187"/>
                    <a:pt x="448" y="187"/>
                  </a:cubicBezTo>
                  <a:cubicBezTo>
                    <a:pt x="448" y="187"/>
                    <a:pt x="449" y="187"/>
                    <a:pt x="450" y="188"/>
                  </a:cubicBezTo>
                  <a:cubicBezTo>
                    <a:pt x="450" y="186"/>
                    <a:pt x="450" y="186"/>
                    <a:pt x="450" y="186"/>
                  </a:cubicBezTo>
                  <a:cubicBezTo>
                    <a:pt x="448" y="186"/>
                    <a:pt x="448" y="186"/>
                    <a:pt x="448" y="186"/>
                  </a:cubicBezTo>
                  <a:lnTo>
                    <a:pt x="450" y="186"/>
                  </a:lnTo>
                  <a:close/>
                  <a:moveTo>
                    <a:pt x="460" y="466"/>
                  </a:moveTo>
                  <a:cubicBezTo>
                    <a:pt x="460" y="468"/>
                    <a:pt x="460" y="468"/>
                    <a:pt x="460" y="468"/>
                  </a:cubicBezTo>
                  <a:cubicBezTo>
                    <a:pt x="463" y="468"/>
                    <a:pt x="467" y="468"/>
                    <a:pt x="470" y="468"/>
                  </a:cubicBezTo>
                  <a:cubicBezTo>
                    <a:pt x="473" y="468"/>
                    <a:pt x="476" y="468"/>
                    <a:pt x="480" y="468"/>
                  </a:cubicBezTo>
                  <a:cubicBezTo>
                    <a:pt x="482" y="468"/>
                    <a:pt x="483" y="467"/>
                    <a:pt x="485" y="466"/>
                  </a:cubicBezTo>
                  <a:cubicBezTo>
                    <a:pt x="493" y="457"/>
                    <a:pt x="499" y="452"/>
                    <a:pt x="502" y="447"/>
                  </a:cubicBezTo>
                  <a:cubicBezTo>
                    <a:pt x="503" y="444"/>
                    <a:pt x="504" y="442"/>
                    <a:pt x="505" y="439"/>
                  </a:cubicBezTo>
                  <a:cubicBezTo>
                    <a:pt x="505" y="435"/>
                    <a:pt x="505" y="432"/>
                    <a:pt x="505" y="427"/>
                  </a:cubicBezTo>
                  <a:cubicBezTo>
                    <a:pt x="505" y="424"/>
                    <a:pt x="505" y="421"/>
                    <a:pt x="505" y="418"/>
                  </a:cubicBezTo>
                  <a:cubicBezTo>
                    <a:pt x="505" y="418"/>
                    <a:pt x="505" y="418"/>
                    <a:pt x="505" y="418"/>
                  </a:cubicBezTo>
                  <a:cubicBezTo>
                    <a:pt x="505" y="418"/>
                    <a:pt x="505" y="418"/>
                    <a:pt x="505" y="418"/>
                  </a:cubicBezTo>
                  <a:cubicBezTo>
                    <a:pt x="504" y="418"/>
                    <a:pt x="504" y="418"/>
                    <a:pt x="504" y="418"/>
                  </a:cubicBezTo>
                  <a:cubicBezTo>
                    <a:pt x="505" y="418"/>
                    <a:pt x="505" y="418"/>
                    <a:pt x="505" y="418"/>
                  </a:cubicBezTo>
                  <a:cubicBezTo>
                    <a:pt x="505" y="418"/>
                    <a:pt x="505" y="418"/>
                    <a:pt x="505" y="418"/>
                  </a:cubicBezTo>
                  <a:cubicBezTo>
                    <a:pt x="504" y="418"/>
                    <a:pt x="504" y="418"/>
                    <a:pt x="504" y="418"/>
                  </a:cubicBezTo>
                  <a:cubicBezTo>
                    <a:pt x="505" y="418"/>
                    <a:pt x="505" y="418"/>
                    <a:pt x="505" y="418"/>
                  </a:cubicBezTo>
                  <a:cubicBezTo>
                    <a:pt x="505" y="418"/>
                    <a:pt x="505" y="417"/>
                    <a:pt x="505" y="417"/>
                  </a:cubicBezTo>
                  <a:cubicBezTo>
                    <a:pt x="505" y="417"/>
                    <a:pt x="505" y="416"/>
                    <a:pt x="505" y="416"/>
                  </a:cubicBezTo>
                  <a:cubicBezTo>
                    <a:pt x="505" y="416"/>
                    <a:pt x="505" y="416"/>
                    <a:pt x="505" y="416"/>
                  </a:cubicBezTo>
                  <a:cubicBezTo>
                    <a:pt x="505" y="416"/>
                    <a:pt x="505" y="416"/>
                    <a:pt x="505" y="416"/>
                  </a:cubicBezTo>
                  <a:cubicBezTo>
                    <a:pt x="505" y="415"/>
                    <a:pt x="504" y="414"/>
                    <a:pt x="504" y="412"/>
                  </a:cubicBezTo>
                  <a:cubicBezTo>
                    <a:pt x="503" y="411"/>
                    <a:pt x="503" y="410"/>
                    <a:pt x="502" y="409"/>
                  </a:cubicBezTo>
                  <a:cubicBezTo>
                    <a:pt x="497" y="403"/>
                    <a:pt x="491" y="398"/>
                    <a:pt x="485" y="393"/>
                  </a:cubicBezTo>
                  <a:cubicBezTo>
                    <a:pt x="485" y="392"/>
                    <a:pt x="484" y="391"/>
                    <a:pt x="483" y="391"/>
                  </a:cubicBezTo>
                  <a:cubicBezTo>
                    <a:pt x="482" y="390"/>
                    <a:pt x="481" y="389"/>
                    <a:pt x="480" y="389"/>
                  </a:cubicBezTo>
                  <a:cubicBezTo>
                    <a:pt x="477" y="389"/>
                    <a:pt x="474" y="389"/>
                    <a:pt x="470" y="389"/>
                  </a:cubicBezTo>
                  <a:cubicBezTo>
                    <a:pt x="467" y="389"/>
                    <a:pt x="463" y="389"/>
                    <a:pt x="460" y="389"/>
                  </a:cubicBezTo>
                  <a:cubicBezTo>
                    <a:pt x="458" y="389"/>
                    <a:pt x="458" y="389"/>
                    <a:pt x="458" y="389"/>
                  </a:cubicBezTo>
                  <a:cubicBezTo>
                    <a:pt x="458" y="391"/>
                    <a:pt x="458" y="391"/>
                    <a:pt x="458" y="391"/>
                  </a:cubicBezTo>
                  <a:cubicBezTo>
                    <a:pt x="458" y="417"/>
                    <a:pt x="458" y="441"/>
                    <a:pt x="458" y="466"/>
                  </a:cubicBezTo>
                  <a:cubicBezTo>
                    <a:pt x="458" y="468"/>
                    <a:pt x="458" y="468"/>
                    <a:pt x="458" y="468"/>
                  </a:cubicBezTo>
                  <a:cubicBezTo>
                    <a:pt x="460" y="468"/>
                    <a:pt x="460" y="468"/>
                    <a:pt x="460" y="468"/>
                  </a:cubicBezTo>
                  <a:cubicBezTo>
                    <a:pt x="460" y="466"/>
                    <a:pt x="460" y="466"/>
                    <a:pt x="460" y="466"/>
                  </a:cubicBezTo>
                  <a:cubicBezTo>
                    <a:pt x="462" y="466"/>
                    <a:pt x="462" y="466"/>
                    <a:pt x="462" y="466"/>
                  </a:cubicBezTo>
                  <a:cubicBezTo>
                    <a:pt x="462" y="441"/>
                    <a:pt x="462" y="417"/>
                    <a:pt x="462" y="391"/>
                  </a:cubicBezTo>
                  <a:cubicBezTo>
                    <a:pt x="460" y="391"/>
                    <a:pt x="460" y="391"/>
                    <a:pt x="460" y="391"/>
                  </a:cubicBezTo>
                  <a:cubicBezTo>
                    <a:pt x="460" y="393"/>
                    <a:pt x="460" y="393"/>
                    <a:pt x="460" y="393"/>
                  </a:cubicBezTo>
                  <a:cubicBezTo>
                    <a:pt x="463" y="393"/>
                    <a:pt x="467" y="393"/>
                    <a:pt x="470" y="393"/>
                  </a:cubicBezTo>
                  <a:cubicBezTo>
                    <a:pt x="474" y="393"/>
                    <a:pt x="477" y="393"/>
                    <a:pt x="480" y="393"/>
                  </a:cubicBezTo>
                  <a:cubicBezTo>
                    <a:pt x="480" y="393"/>
                    <a:pt x="480" y="394"/>
                    <a:pt x="481" y="394"/>
                  </a:cubicBezTo>
                  <a:cubicBezTo>
                    <a:pt x="481" y="394"/>
                    <a:pt x="482" y="395"/>
                    <a:pt x="483" y="395"/>
                  </a:cubicBezTo>
                  <a:cubicBezTo>
                    <a:pt x="488" y="401"/>
                    <a:pt x="494" y="406"/>
                    <a:pt x="499" y="412"/>
                  </a:cubicBezTo>
                  <a:cubicBezTo>
                    <a:pt x="499" y="412"/>
                    <a:pt x="500" y="413"/>
                    <a:pt x="500" y="414"/>
                  </a:cubicBezTo>
                  <a:cubicBezTo>
                    <a:pt x="500" y="415"/>
                    <a:pt x="501" y="416"/>
                    <a:pt x="501" y="417"/>
                  </a:cubicBezTo>
                  <a:cubicBezTo>
                    <a:pt x="503" y="416"/>
                    <a:pt x="503" y="416"/>
                    <a:pt x="503" y="416"/>
                  </a:cubicBezTo>
                  <a:cubicBezTo>
                    <a:pt x="501" y="417"/>
                    <a:pt x="501" y="417"/>
                    <a:pt x="501" y="417"/>
                  </a:cubicBezTo>
                  <a:cubicBezTo>
                    <a:pt x="502" y="417"/>
                    <a:pt x="502" y="417"/>
                    <a:pt x="502" y="417"/>
                  </a:cubicBezTo>
                  <a:cubicBezTo>
                    <a:pt x="501" y="417"/>
                    <a:pt x="501" y="417"/>
                    <a:pt x="501" y="417"/>
                  </a:cubicBezTo>
                  <a:cubicBezTo>
                    <a:pt x="501" y="417"/>
                    <a:pt x="501" y="417"/>
                    <a:pt x="501" y="417"/>
                  </a:cubicBezTo>
                  <a:cubicBezTo>
                    <a:pt x="502" y="417"/>
                    <a:pt x="502" y="417"/>
                    <a:pt x="502" y="417"/>
                  </a:cubicBezTo>
                  <a:cubicBezTo>
                    <a:pt x="501" y="417"/>
                    <a:pt x="501" y="417"/>
                    <a:pt x="501" y="417"/>
                  </a:cubicBezTo>
                  <a:cubicBezTo>
                    <a:pt x="501" y="417"/>
                    <a:pt x="501" y="417"/>
                    <a:pt x="501" y="417"/>
                  </a:cubicBezTo>
                  <a:cubicBezTo>
                    <a:pt x="501" y="417"/>
                    <a:pt x="501" y="417"/>
                    <a:pt x="501" y="417"/>
                  </a:cubicBezTo>
                  <a:cubicBezTo>
                    <a:pt x="501" y="417"/>
                    <a:pt x="501" y="417"/>
                    <a:pt x="501" y="417"/>
                  </a:cubicBezTo>
                  <a:cubicBezTo>
                    <a:pt x="501" y="417"/>
                    <a:pt x="501" y="417"/>
                    <a:pt x="501" y="417"/>
                  </a:cubicBezTo>
                  <a:cubicBezTo>
                    <a:pt x="501" y="417"/>
                    <a:pt x="501" y="417"/>
                    <a:pt x="501" y="417"/>
                  </a:cubicBezTo>
                  <a:cubicBezTo>
                    <a:pt x="501" y="417"/>
                    <a:pt x="501" y="417"/>
                    <a:pt x="501" y="418"/>
                  </a:cubicBezTo>
                  <a:cubicBezTo>
                    <a:pt x="501" y="418"/>
                    <a:pt x="501" y="418"/>
                    <a:pt x="501" y="418"/>
                  </a:cubicBezTo>
                  <a:cubicBezTo>
                    <a:pt x="503" y="418"/>
                    <a:pt x="503" y="418"/>
                    <a:pt x="503" y="418"/>
                  </a:cubicBezTo>
                  <a:cubicBezTo>
                    <a:pt x="501" y="418"/>
                    <a:pt x="501" y="418"/>
                    <a:pt x="501" y="418"/>
                  </a:cubicBezTo>
                  <a:cubicBezTo>
                    <a:pt x="501" y="421"/>
                    <a:pt x="501" y="424"/>
                    <a:pt x="501" y="427"/>
                  </a:cubicBezTo>
                  <a:cubicBezTo>
                    <a:pt x="501" y="432"/>
                    <a:pt x="501" y="435"/>
                    <a:pt x="501" y="438"/>
                  </a:cubicBezTo>
                  <a:cubicBezTo>
                    <a:pt x="500" y="442"/>
                    <a:pt x="499" y="445"/>
                    <a:pt x="496" y="449"/>
                  </a:cubicBezTo>
                  <a:cubicBezTo>
                    <a:pt x="493" y="452"/>
                    <a:pt x="488" y="456"/>
                    <a:pt x="482" y="463"/>
                  </a:cubicBezTo>
                  <a:cubicBezTo>
                    <a:pt x="481" y="463"/>
                    <a:pt x="480" y="464"/>
                    <a:pt x="479" y="464"/>
                  </a:cubicBezTo>
                  <a:cubicBezTo>
                    <a:pt x="476" y="464"/>
                    <a:pt x="473" y="464"/>
                    <a:pt x="470" y="464"/>
                  </a:cubicBezTo>
                  <a:cubicBezTo>
                    <a:pt x="467" y="464"/>
                    <a:pt x="463" y="464"/>
                    <a:pt x="460" y="464"/>
                  </a:cubicBezTo>
                  <a:cubicBezTo>
                    <a:pt x="460" y="466"/>
                    <a:pt x="460" y="466"/>
                    <a:pt x="460" y="466"/>
                  </a:cubicBezTo>
                  <a:cubicBezTo>
                    <a:pt x="462" y="466"/>
                    <a:pt x="462" y="466"/>
                    <a:pt x="462" y="466"/>
                  </a:cubicBezTo>
                  <a:lnTo>
                    <a:pt x="460" y="466"/>
                  </a:lnTo>
                  <a:close/>
                  <a:moveTo>
                    <a:pt x="1180" y="277"/>
                  </a:moveTo>
                  <a:cubicBezTo>
                    <a:pt x="1182" y="276"/>
                    <a:pt x="1182" y="276"/>
                    <a:pt x="1182" y="276"/>
                  </a:cubicBezTo>
                  <a:cubicBezTo>
                    <a:pt x="1180" y="274"/>
                    <a:pt x="1180" y="273"/>
                    <a:pt x="1179" y="272"/>
                  </a:cubicBezTo>
                  <a:cubicBezTo>
                    <a:pt x="1165" y="253"/>
                    <a:pt x="1150" y="235"/>
                    <a:pt x="1136" y="215"/>
                  </a:cubicBezTo>
                  <a:cubicBezTo>
                    <a:pt x="1123" y="196"/>
                    <a:pt x="1107" y="181"/>
                    <a:pt x="1085" y="173"/>
                  </a:cubicBezTo>
                  <a:cubicBezTo>
                    <a:pt x="1082" y="172"/>
                    <a:pt x="1079" y="170"/>
                    <a:pt x="1077" y="169"/>
                  </a:cubicBezTo>
                  <a:cubicBezTo>
                    <a:pt x="1070" y="166"/>
                    <a:pt x="1070" y="166"/>
                    <a:pt x="1070" y="166"/>
                  </a:cubicBezTo>
                  <a:cubicBezTo>
                    <a:pt x="1074" y="172"/>
                    <a:pt x="1074" y="172"/>
                    <a:pt x="1074" y="172"/>
                  </a:cubicBezTo>
                  <a:cubicBezTo>
                    <a:pt x="1096" y="205"/>
                    <a:pt x="1118" y="237"/>
                    <a:pt x="1141" y="268"/>
                  </a:cubicBezTo>
                  <a:cubicBezTo>
                    <a:pt x="1142" y="270"/>
                    <a:pt x="1144" y="272"/>
                    <a:pt x="1147" y="273"/>
                  </a:cubicBezTo>
                  <a:cubicBezTo>
                    <a:pt x="1157" y="275"/>
                    <a:pt x="1168" y="277"/>
                    <a:pt x="1180" y="279"/>
                  </a:cubicBezTo>
                  <a:cubicBezTo>
                    <a:pt x="1184" y="280"/>
                    <a:pt x="1184" y="280"/>
                    <a:pt x="1184" y="280"/>
                  </a:cubicBezTo>
                  <a:cubicBezTo>
                    <a:pt x="1182" y="276"/>
                    <a:pt x="1182" y="276"/>
                    <a:pt x="1182" y="276"/>
                  </a:cubicBezTo>
                  <a:cubicBezTo>
                    <a:pt x="1180" y="277"/>
                    <a:pt x="1180" y="277"/>
                    <a:pt x="1180" y="277"/>
                  </a:cubicBezTo>
                  <a:cubicBezTo>
                    <a:pt x="1181" y="275"/>
                    <a:pt x="1181" y="275"/>
                    <a:pt x="1181" y="275"/>
                  </a:cubicBezTo>
                  <a:cubicBezTo>
                    <a:pt x="1169" y="273"/>
                    <a:pt x="1158" y="271"/>
                    <a:pt x="1148" y="269"/>
                  </a:cubicBezTo>
                  <a:cubicBezTo>
                    <a:pt x="1147" y="269"/>
                    <a:pt x="1145" y="267"/>
                    <a:pt x="1144" y="266"/>
                  </a:cubicBezTo>
                  <a:cubicBezTo>
                    <a:pt x="1122" y="234"/>
                    <a:pt x="1099" y="202"/>
                    <a:pt x="1077" y="170"/>
                  </a:cubicBezTo>
                  <a:cubicBezTo>
                    <a:pt x="1076" y="171"/>
                    <a:pt x="1076" y="171"/>
                    <a:pt x="1076" y="171"/>
                  </a:cubicBezTo>
                  <a:cubicBezTo>
                    <a:pt x="1075" y="172"/>
                    <a:pt x="1075" y="172"/>
                    <a:pt x="1075" y="172"/>
                  </a:cubicBezTo>
                  <a:cubicBezTo>
                    <a:pt x="1077" y="174"/>
                    <a:pt x="1080" y="175"/>
                    <a:pt x="1083" y="177"/>
                  </a:cubicBezTo>
                  <a:cubicBezTo>
                    <a:pt x="1105" y="184"/>
                    <a:pt x="1120" y="198"/>
                    <a:pt x="1133" y="217"/>
                  </a:cubicBezTo>
                  <a:cubicBezTo>
                    <a:pt x="1146" y="237"/>
                    <a:pt x="1162" y="256"/>
                    <a:pt x="1176" y="275"/>
                  </a:cubicBezTo>
                  <a:cubicBezTo>
                    <a:pt x="1177" y="275"/>
                    <a:pt x="1177" y="276"/>
                    <a:pt x="1179" y="278"/>
                  </a:cubicBezTo>
                  <a:cubicBezTo>
                    <a:pt x="1180" y="277"/>
                    <a:pt x="1180" y="277"/>
                    <a:pt x="1180" y="277"/>
                  </a:cubicBezTo>
                  <a:cubicBezTo>
                    <a:pt x="1181" y="275"/>
                    <a:pt x="1181" y="275"/>
                    <a:pt x="1181" y="275"/>
                  </a:cubicBezTo>
                  <a:lnTo>
                    <a:pt x="1180" y="277"/>
                  </a:lnTo>
                  <a:close/>
                  <a:moveTo>
                    <a:pt x="460" y="350"/>
                  </a:moveTo>
                  <a:cubicBezTo>
                    <a:pt x="459" y="352"/>
                    <a:pt x="459" y="352"/>
                    <a:pt x="459" y="352"/>
                  </a:cubicBezTo>
                  <a:cubicBezTo>
                    <a:pt x="470" y="354"/>
                    <a:pt x="479" y="354"/>
                    <a:pt x="488" y="357"/>
                  </a:cubicBezTo>
                  <a:cubicBezTo>
                    <a:pt x="491" y="358"/>
                    <a:pt x="494" y="359"/>
                    <a:pt x="497" y="359"/>
                  </a:cubicBezTo>
                  <a:cubicBezTo>
                    <a:pt x="502" y="359"/>
                    <a:pt x="506" y="357"/>
                    <a:pt x="511" y="354"/>
                  </a:cubicBezTo>
                  <a:cubicBezTo>
                    <a:pt x="513" y="352"/>
                    <a:pt x="516" y="351"/>
                    <a:pt x="519" y="349"/>
                  </a:cubicBezTo>
                  <a:cubicBezTo>
                    <a:pt x="525" y="346"/>
                    <a:pt x="531" y="342"/>
                    <a:pt x="539" y="338"/>
                  </a:cubicBezTo>
                  <a:cubicBezTo>
                    <a:pt x="542" y="336"/>
                    <a:pt x="542" y="336"/>
                    <a:pt x="542" y="336"/>
                  </a:cubicBezTo>
                  <a:cubicBezTo>
                    <a:pt x="539" y="334"/>
                    <a:pt x="539" y="334"/>
                    <a:pt x="539" y="334"/>
                  </a:cubicBezTo>
                  <a:cubicBezTo>
                    <a:pt x="512" y="321"/>
                    <a:pt x="487" y="308"/>
                    <a:pt x="461" y="296"/>
                  </a:cubicBezTo>
                  <a:cubicBezTo>
                    <a:pt x="458" y="294"/>
                    <a:pt x="458" y="294"/>
                    <a:pt x="458" y="294"/>
                  </a:cubicBezTo>
                  <a:cubicBezTo>
                    <a:pt x="458" y="297"/>
                    <a:pt x="458" y="297"/>
                    <a:pt x="458" y="297"/>
                  </a:cubicBezTo>
                  <a:cubicBezTo>
                    <a:pt x="458" y="316"/>
                    <a:pt x="458" y="333"/>
                    <a:pt x="458" y="350"/>
                  </a:cubicBezTo>
                  <a:cubicBezTo>
                    <a:pt x="458" y="352"/>
                    <a:pt x="458" y="352"/>
                    <a:pt x="458" y="352"/>
                  </a:cubicBezTo>
                  <a:cubicBezTo>
                    <a:pt x="459" y="352"/>
                    <a:pt x="459" y="352"/>
                    <a:pt x="459" y="352"/>
                  </a:cubicBezTo>
                  <a:cubicBezTo>
                    <a:pt x="460" y="350"/>
                    <a:pt x="460" y="350"/>
                    <a:pt x="460" y="350"/>
                  </a:cubicBezTo>
                  <a:cubicBezTo>
                    <a:pt x="462" y="350"/>
                    <a:pt x="462" y="350"/>
                    <a:pt x="462" y="350"/>
                  </a:cubicBezTo>
                  <a:cubicBezTo>
                    <a:pt x="462" y="333"/>
                    <a:pt x="462" y="316"/>
                    <a:pt x="462" y="297"/>
                  </a:cubicBezTo>
                  <a:cubicBezTo>
                    <a:pt x="460" y="297"/>
                    <a:pt x="460" y="297"/>
                    <a:pt x="460" y="297"/>
                  </a:cubicBezTo>
                  <a:cubicBezTo>
                    <a:pt x="459" y="299"/>
                    <a:pt x="459" y="299"/>
                    <a:pt x="459" y="299"/>
                  </a:cubicBezTo>
                  <a:cubicBezTo>
                    <a:pt x="485" y="312"/>
                    <a:pt x="510" y="325"/>
                    <a:pt x="537" y="338"/>
                  </a:cubicBezTo>
                  <a:cubicBezTo>
                    <a:pt x="538" y="336"/>
                    <a:pt x="538" y="336"/>
                    <a:pt x="538" y="336"/>
                  </a:cubicBezTo>
                  <a:cubicBezTo>
                    <a:pt x="537" y="334"/>
                    <a:pt x="537" y="334"/>
                    <a:pt x="537" y="334"/>
                  </a:cubicBezTo>
                  <a:cubicBezTo>
                    <a:pt x="529" y="338"/>
                    <a:pt x="523" y="342"/>
                    <a:pt x="517" y="346"/>
                  </a:cubicBezTo>
                  <a:cubicBezTo>
                    <a:pt x="514" y="347"/>
                    <a:pt x="511" y="349"/>
                    <a:pt x="508" y="351"/>
                  </a:cubicBezTo>
                  <a:cubicBezTo>
                    <a:pt x="504" y="354"/>
                    <a:pt x="501" y="355"/>
                    <a:pt x="497" y="355"/>
                  </a:cubicBezTo>
                  <a:cubicBezTo>
                    <a:pt x="495" y="355"/>
                    <a:pt x="492" y="354"/>
                    <a:pt x="489" y="353"/>
                  </a:cubicBezTo>
                  <a:cubicBezTo>
                    <a:pt x="480" y="350"/>
                    <a:pt x="470" y="350"/>
                    <a:pt x="460" y="348"/>
                  </a:cubicBezTo>
                  <a:cubicBezTo>
                    <a:pt x="460" y="350"/>
                    <a:pt x="460" y="350"/>
                    <a:pt x="460" y="350"/>
                  </a:cubicBezTo>
                  <a:cubicBezTo>
                    <a:pt x="462" y="350"/>
                    <a:pt x="462" y="350"/>
                    <a:pt x="462" y="350"/>
                  </a:cubicBezTo>
                  <a:lnTo>
                    <a:pt x="460" y="350"/>
                  </a:lnTo>
                  <a:close/>
                  <a:moveTo>
                    <a:pt x="924" y="77"/>
                  </a:moveTo>
                  <a:cubicBezTo>
                    <a:pt x="923" y="78"/>
                    <a:pt x="923" y="78"/>
                    <a:pt x="923" y="78"/>
                  </a:cubicBezTo>
                  <a:cubicBezTo>
                    <a:pt x="925" y="83"/>
                    <a:pt x="928" y="88"/>
                    <a:pt x="931" y="92"/>
                  </a:cubicBezTo>
                  <a:cubicBezTo>
                    <a:pt x="934" y="97"/>
                    <a:pt x="938" y="100"/>
                    <a:pt x="943" y="103"/>
                  </a:cubicBezTo>
                  <a:cubicBezTo>
                    <a:pt x="996" y="129"/>
                    <a:pt x="1049" y="155"/>
                    <a:pt x="1101" y="181"/>
                  </a:cubicBezTo>
                  <a:cubicBezTo>
                    <a:pt x="1103" y="182"/>
                    <a:pt x="1104" y="182"/>
                    <a:pt x="1108" y="184"/>
                  </a:cubicBezTo>
                  <a:cubicBezTo>
                    <a:pt x="1114" y="186"/>
                    <a:pt x="1114" y="186"/>
                    <a:pt x="1114" y="186"/>
                  </a:cubicBezTo>
                  <a:cubicBezTo>
                    <a:pt x="1110" y="181"/>
                    <a:pt x="1110" y="181"/>
                    <a:pt x="1110" y="181"/>
                  </a:cubicBezTo>
                  <a:cubicBezTo>
                    <a:pt x="1105" y="175"/>
                    <a:pt x="1102" y="169"/>
                    <a:pt x="1098" y="165"/>
                  </a:cubicBezTo>
                  <a:cubicBezTo>
                    <a:pt x="1094" y="161"/>
                    <a:pt x="1090" y="157"/>
                    <a:pt x="1085" y="154"/>
                  </a:cubicBezTo>
                  <a:cubicBezTo>
                    <a:pt x="1036" y="130"/>
                    <a:pt x="988" y="106"/>
                    <a:pt x="940" y="82"/>
                  </a:cubicBezTo>
                  <a:cubicBezTo>
                    <a:pt x="935" y="80"/>
                    <a:pt x="931" y="78"/>
                    <a:pt x="925" y="75"/>
                  </a:cubicBezTo>
                  <a:cubicBezTo>
                    <a:pt x="920" y="73"/>
                    <a:pt x="920" y="73"/>
                    <a:pt x="920" y="73"/>
                  </a:cubicBezTo>
                  <a:cubicBezTo>
                    <a:pt x="923" y="78"/>
                    <a:pt x="923" y="78"/>
                    <a:pt x="923" y="78"/>
                  </a:cubicBezTo>
                  <a:cubicBezTo>
                    <a:pt x="924" y="77"/>
                    <a:pt x="924" y="77"/>
                    <a:pt x="924" y="77"/>
                  </a:cubicBezTo>
                  <a:cubicBezTo>
                    <a:pt x="924" y="79"/>
                    <a:pt x="924" y="79"/>
                    <a:pt x="924" y="79"/>
                  </a:cubicBezTo>
                  <a:cubicBezTo>
                    <a:pt x="929" y="82"/>
                    <a:pt x="934" y="84"/>
                    <a:pt x="938" y="86"/>
                  </a:cubicBezTo>
                  <a:cubicBezTo>
                    <a:pt x="986" y="110"/>
                    <a:pt x="1035" y="134"/>
                    <a:pt x="1083" y="158"/>
                  </a:cubicBezTo>
                  <a:cubicBezTo>
                    <a:pt x="1087" y="160"/>
                    <a:pt x="1091" y="164"/>
                    <a:pt x="1095" y="168"/>
                  </a:cubicBezTo>
                  <a:cubicBezTo>
                    <a:pt x="1099" y="172"/>
                    <a:pt x="1102" y="177"/>
                    <a:pt x="1107" y="183"/>
                  </a:cubicBezTo>
                  <a:cubicBezTo>
                    <a:pt x="1108" y="182"/>
                    <a:pt x="1108" y="182"/>
                    <a:pt x="1108" y="182"/>
                  </a:cubicBezTo>
                  <a:cubicBezTo>
                    <a:pt x="1109" y="180"/>
                    <a:pt x="1109" y="180"/>
                    <a:pt x="1109" y="180"/>
                  </a:cubicBezTo>
                  <a:cubicBezTo>
                    <a:pt x="1106" y="179"/>
                    <a:pt x="1104" y="178"/>
                    <a:pt x="1103" y="178"/>
                  </a:cubicBezTo>
                  <a:cubicBezTo>
                    <a:pt x="1050" y="151"/>
                    <a:pt x="998" y="125"/>
                    <a:pt x="945" y="100"/>
                  </a:cubicBezTo>
                  <a:cubicBezTo>
                    <a:pt x="940" y="97"/>
                    <a:pt x="937" y="94"/>
                    <a:pt x="934" y="90"/>
                  </a:cubicBezTo>
                  <a:cubicBezTo>
                    <a:pt x="931" y="86"/>
                    <a:pt x="929" y="82"/>
                    <a:pt x="926" y="76"/>
                  </a:cubicBezTo>
                  <a:cubicBezTo>
                    <a:pt x="924" y="77"/>
                    <a:pt x="924" y="77"/>
                    <a:pt x="924" y="77"/>
                  </a:cubicBezTo>
                  <a:cubicBezTo>
                    <a:pt x="924" y="79"/>
                    <a:pt x="924" y="79"/>
                    <a:pt x="924" y="79"/>
                  </a:cubicBezTo>
                  <a:lnTo>
                    <a:pt x="924" y="77"/>
                  </a:lnTo>
                  <a:close/>
                  <a:moveTo>
                    <a:pt x="450" y="154"/>
                  </a:moveTo>
                  <a:cubicBezTo>
                    <a:pt x="450" y="152"/>
                    <a:pt x="450" y="152"/>
                    <a:pt x="450" y="152"/>
                  </a:cubicBezTo>
                  <a:cubicBezTo>
                    <a:pt x="442" y="152"/>
                    <a:pt x="434" y="152"/>
                    <a:pt x="426" y="152"/>
                  </a:cubicBezTo>
                  <a:cubicBezTo>
                    <a:pt x="411" y="152"/>
                    <a:pt x="395" y="152"/>
                    <a:pt x="380" y="152"/>
                  </a:cubicBezTo>
                  <a:cubicBezTo>
                    <a:pt x="378" y="152"/>
                    <a:pt x="376" y="153"/>
                    <a:pt x="375" y="154"/>
                  </a:cubicBezTo>
                  <a:cubicBezTo>
                    <a:pt x="367" y="162"/>
                    <a:pt x="359" y="170"/>
                    <a:pt x="350" y="179"/>
                  </a:cubicBezTo>
                  <a:cubicBezTo>
                    <a:pt x="346" y="183"/>
                    <a:pt x="346" y="183"/>
                    <a:pt x="346" y="183"/>
                  </a:cubicBezTo>
                  <a:cubicBezTo>
                    <a:pt x="351" y="183"/>
                    <a:pt x="351" y="183"/>
                    <a:pt x="351" y="183"/>
                  </a:cubicBezTo>
                  <a:cubicBezTo>
                    <a:pt x="385" y="183"/>
                    <a:pt x="417" y="183"/>
                    <a:pt x="450" y="183"/>
                  </a:cubicBezTo>
                  <a:cubicBezTo>
                    <a:pt x="452" y="183"/>
                    <a:pt x="452" y="183"/>
                    <a:pt x="452" y="183"/>
                  </a:cubicBezTo>
                  <a:cubicBezTo>
                    <a:pt x="452" y="181"/>
                    <a:pt x="452" y="181"/>
                    <a:pt x="452" y="181"/>
                  </a:cubicBezTo>
                  <a:cubicBezTo>
                    <a:pt x="452" y="172"/>
                    <a:pt x="452" y="164"/>
                    <a:pt x="452" y="154"/>
                  </a:cubicBezTo>
                  <a:cubicBezTo>
                    <a:pt x="452" y="152"/>
                    <a:pt x="452" y="152"/>
                    <a:pt x="452" y="152"/>
                  </a:cubicBezTo>
                  <a:cubicBezTo>
                    <a:pt x="450" y="152"/>
                    <a:pt x="450" y="152"/>
                    <a:pt x="450" y="152"/>
                  </a:cubicBezTo>
                  <a:cubicBezTo>
                    <a:pt x="450" y="154"/>
                    <a:pt x="450" y="154"/>
                    <a:pt x="450" y="154"/>
                  </a:cubicBezTo>
                  <a:cubicBezTo>
                    <a:pt x="448" y="154"/>
                    <a:pt x="448" y="154"/>
                    <a:pt x="448" y="154"/>
                  </a:cubicBezTo>
                  <a:cubicBezTo>
                    <a:pt x="448" y="164"/>
                    <a:pt x="448" y="172"/>
                    <a:pt x="448" y="181"/>
                  </a:cubicBezTo>
                  <a:cubicBezTo>
                    <a:pt x="450" y="181"/>
                    <a:pt x="450" y="181"/>
                    <a:pt x="450" y="181"/>
                  </a:cubicBezTo>
                  <a:cubicBezTo>
                    <a:pt x="450" y="179"/>
                    <a:pt x="450" y="179"/>
                    <a:pt x="450" y="179"/>
                  </a:cubicBezTo>
                  <a:cubicBezTo>
                    <a:pt x="417" y="179"/>
                    <a:pt x="385" y="179"/>
                    <a:pt x="351" y="179"/>
                  </a:cubicBezTo>
                  <a:cubicBezTo>
                    <a:pt x="351" y="181"/>
                    <a:pt x="351" y="181"/>
                    <a:pt x="351" y="181"/>
                  </a:cubicBezTo>
                  <a:cubicBezTo>
                    <a:pt x="352" y="182"/>
                    <a:pt x="352" y="182"/>
                    <a:pt x="352" y="182"/>
                  </a:cubicBezTo>
                  <a:cubicBezTo>
                    <a:pt x="361" y="173"/>
                    <a:pt x="369" y="165"/>
                    <a:pt x="378" y="157"/>
                  </a:cubicBezTo>
                  <a:cubicBezTo>
                    <a:pt x="378" y="157"/>
                    <a:pt x="379" y="156"/>
                    <a:pt x="380" y="156"/>
                  </a:cubicBezTo>
                  <a:cubicBezTo>
                    <a:pt x="395" y="156"/>
                    <a:pt x="411" y="156"/>
                    <a:pt x="426" y="156"/>
                  </a:cubicBezTo>
                  <a:cubicBezTo>
                    <a:pt x="434" y="156"/>
                    <a:pt x="442" y="156"/>
                    <a:pt x="450" y="156"/>
                  </a:cubicBezTo>
                  <a:cubicBezTo>
                    <a:pt x="450" y="154"/>
                    <a:pt x="450" y="154"/>
                    <a:pt x="450" y="154"/>
                  </a:cubicBezTo>
                  <a:cubicBezTo>
                    <a:pt x="448" y="154"/>
                    <a:pt x="448" y="154"/>
                    <a:pt x="448" y="154"/>
                  </a:cubicBezTo>
                  <a:lnTo>
                    <a:pt x="450" y="154"/>
                  </a:lnTo>
                  <a:close/>
                  <a:moveTo>
                    <a:pt x="1031" y="148"/>
                  </a:moveTo>
                  <a:cubicBezTo>
                    <a:pt x="1029" y="147"/>
                    <a:pt x="1029" y="147"/>
                    <a:pt x="1029" y="147"/>
                  </a:cubicBezTo>
                  <a:cubicBezTo>
                    <a:pt x="1029" y="148"/>
                    <a:pt x="1029" y="148"/>
                    <a:pt x="1028" y="148"/>
                  </a:cubicBezTo>
                  <a:cubicBezTo>
                    <a:pt x="1028" y="150"/>
                    <a:pt x="1028" y="150"/>
                    <a:pt x="1028" y="150"/>
                  </a:cubicBezTo>
                  <a:cubicBezTo>
                    <a:pt x="1028" y="151"/>
                    <a:pt x="1028" y="151"/>
                    <a:pt x="1028" y="151"/>
                  </a:cubicBezTo>
                  <a:cubicBezTo>
                    <a:pt x="1029" y="152"/>
                    <a:pt x="1030" y="153"/>
                    <a:pt x="1031" y="154"/>
                  </a:cubicBezTo>
                  <a:cubicBezTo>
                    <a:pt x="1059" y="189"/>
                    <a:pt x="1086" y="223"/>
                    <a:pt x="1113" y="258"/>
                  </a:cubicBezTo>
                  <a:cubicBezTo>
                    <a:pt x="1116" y="262"/>
                    <a:pt x="1120" y="266"/>
                    <a:pt x="1124" y="268"/>
                  </a:cubicBezTo>
                  <a:cubicBezTo>
                    <a:pt x="1128" y="270"/>
                    <a:pt x="1133" y="270"/>
                    <a:pt x="1138" y="270"/>
                  </a:cubicBezTo>
                  <a:cubicBezTo>
                    <a:pt x="1141" y="270"/>
                    <a:pt x="1141" y="270"/>
                    <a:pt x="1141" y="270"/>
                  </a:cubicBezTo>
                  <a:cubicBezTo>
                    <a:pt x="1140" y="267"/>
                    <a:pt x="1140" y="267"/>
                    <a:pt x="1140" y="267"/>
                  </a:cubicBezTo>
                  <a:cubicBezTo>
                    <a:pt x="1139" y="267"/>
                    <a:pt x="1139" y="266"/>
                    <a:pt x="1138" y="265"/>
                  </a:cubicBezTo>
                  <a:cubicBezTo>
                    <a:pt x="1116" y="232"/>
                    <a:pt x="1093" y="200"/>
                    <a:pt x="1070" y="167"/>
                  </a:cubicBezTo>
                  <a:cubicBezTo>
                    <a:pt x="1069" y="166"/>
                    <a:pt x="1068" y="165"/>
                    <a:pt x="1066" y="164"/>
                  </a:cubicBezTo>
                  <a:cubicBezTo>
                    <a:pt x="1055" y="158"/>
                    <a:pt x="1043" y="152"/>
                    <a:pt x="1032" y="147"/>
                  </a:cubicBezTo>
                  <a:cubicBezTo>
                    <a:pt x="1030" y="146"/>
                    <a:pt x="1030" y="146"/>
                    <a:pt x="1030" y="146"/>
                  </a:cubicBezTo>
                  <a:cubicBezTo>
                    <a:pt x="1029" y="147"/>
                    <a:pt x="1029" y="147"/>
                    <a:pt x="1029" y="147"/>
                  </a:cubicBezTo>
                  <a:cubicBezTo>
                    <a:pt x="1031" y="148"/>
                    <a:pt x="1031" y="148"/>
                    <a:pt x="1031" y="148"/>
                  </a:cubicBezTo>
                  <a:cubicBezTo>
                    <a:pt x="1030" y="150"/>
                    <a:pt x="1030" y="150"/>
                    <a:pt x="1030" y="150"/>
                  </a:cubicBezTo>
                  <a:cubicBezTo>
                    <a:pt x="1041" y="156"/>
                    <a:pt x="1053" y="161"/>
                    <a:pt x="1064" y="167"/>
                  </a:cubicBezTo>
                  <a:cubicBezTo>
                    <a:pt x="1065" y="167"/>
                    <a:pt x="1066" y="169"/>
                    <a:pt x="1066" y="170"/>
                  </a:cubicBezTo>
                  <a:cubicBezTo>
                    <a:pt x="1089" y="202"/>
                    <a:pt x="1112" y="235"/>
                    <a:pt x="1135" y="267"/>
                  </a:cubicBezTo>
                  <a:cubicBezTo>
                    <a:pt x="1135" y="268"/>
                    <a:pt x="1136" y="268"/>
                    <a:pt x="1136" y="269"/>
                  </a:cubicBezTo>
                  <a:cubicBezTo>
                    <a:pt x="1138" y="268"/>
                    <a:pt x="1138" y="268"/>
                    <a:pt x="1138" y="268"/>
                  </a:cubicBezTo>
                  <a:cubicBezTo>
                    <a:pt x="1138" y="266"/>
                    <a:pt x="1138" y="266"/>
                    <a:pt x="1138" y="266"/>
                  </a:cubicBezTo>
                  <a:cubicBezTo>
                    <a:pt x="1133" y="266"/>
                    <a:pt x="1129" y="266"/>
                    <a:pt x="1126" y="264"/>
                  </a:cubicBezTo>
                  <a:cubicBezTo>
                    <a:pt x="1122" y="262"/>
                    <a:pt x="1119" y="260"/>
                    <a:pt x="1116" y="256"/>
                  </a:cubicBezTo>
                  <a:cubicBezTo>
                    <a:pt x="1089" y="221"/>
                    <a:pt x="1062" y="186"/>
                    <a:pt x="1034" y="152"/>
                  </a:cubicBezTo>
                  <a:cubicBezTo>
                    <a:pt x="1033" y="151"/>
                    <a:pt x="1033" y="149"/>
                    <a:pt x="1032" y="148"/>
                  </a:cubicBezTo>
                  <a:cubicBezTo>
                    <a:pt x="1030" y="149"/>
                    <a:pt x="1030" y="149"/>
                    <a:pt x="1030" y="149"/>
                  </a:cubicBezTo>
                  <a:cubicBezTo>
                    <a:pt x="1032" y="151"/>
                    <a:pt x="1032" y="151"/>
                    <a:pt x="1032" y="151"/>
                  </a:cubicBezTo>
                  <a:cubicBezTo>
                    <a:pt x="1032" y="150"/>
                    <a:pt x="1032" y="150"/>
                    <a:pt x="1032" y="149"/>
                  </a:cubicBezTo>
                  <a:cubicBezTo>
                    <a:pt x="1031" y="148"/>
                    <a:pt x="1031" y="148"/>
                    <a:pt x="1031" y="148"/>
                  </a:cubicBezTo>
                  <a:cubicBezTo>
                    <a:pt x="1030" y="150"/>
                    <a:pt x="1030" y="150"/>
                    <a:pt x="1030" y="150"/>
                  </a:cubicBezTo>
                  <a:lnTo>
                    <a:pt x="1031" y="148"/>
                  </a:lnTo>
                  <a:close/>
                  <a:moveTo>
                    <a:pt x="380" y="386"/>
                  </a:moveTo>
                  <a:cubicBezTo>
                    <a:pt x="379" y="385"/>
                    <a:pt x="379" y="385"/>
                    <a:pt x="379" y="385"/>
                  </a:cubicBezTo>
                  <a:cubicBezTo>
                    <a:pt x="378" y="385"/>
                    <a:pt x="378" y="385"/>
                    <a:pt x="377" y="386"/>
                  </a:cubicBezTo>
                  <a:cubicBezTo>
                    <a:pt x="376" y="387"/>
                    <a:pt x="376" y="387"/>
                    <a:pt x="376" y="387"/>
                  </a:cubicBezTo>
                  <a:cubicBezTo>
                    <a:pt x="376" y="388"/>
                    <a:pt x="376" y="388"/>
                    <a:pt x="376" y="388"/>
                  </a:cubicBezTo>
                  <a:cubicBezTo>
                    <a:pt x="380" y="427"/>
                    <a:pt x="384" y="467"/>
                    <a:pt x="388" y="506"/>
                  </a:cubicBezTo>
                  <a:cubicBezTo>
                    <a:pt x="388" y="508"/>
                    <a:pt x="388" y="508"/>
                    <a:pt x="388" y="508"/>
                  </a:cubicBezTo>
                  <a:cubicBezTo>
                    <a:pt x="390" y="508"/>
                    <a:pt x="390" y="508"/>
                    <a:pt x="390" y="508"/>
                  </a:cubicBezTo>
                  <a:cubicBezTo>
                    <a:pt x="410" y="508"/>
                    <a:pt x="430" y="508"/>
                    <a:pt x="450" y="508"/>
                  </a:cubicBezTo>
                  <a:cubicBezTo>
                    <a:pt x="453" y="508"/>
                    <a:pt x="453" y="508"/>
                    <a:pt x="453" y="508"/>
                  </a:cubicBezTo>
                  <a:cubicBezTo>
                    <a:pt x="452" y="505"/>
                    <a:pt x="452" y="505"/>
                    <a:pt x="452" y="505"/>
                  </a:cubicBezTo>
                  <a:cubicBezTo>
                    <a:pt x="451" y="504"/>
                    <a:pt x="450" y="503"/>
                    <a:pt x="450" y="503"/>
                  </a:cubicBezTo>
                  <a:cubicBezTo>
                    <a:pt x="449" y="502"/>
                    <a:pt x="448" y="502"/>
                    <a:pt x="447" y="502"/>
                  </a:cubicBezTo>
                  <a:cubicBezTo>
                    <a:pt x="412" y="491"/>
                    <a:pt x="391" y="463"/>
                    <a:pt x="391" y="429"/>
                  </a:cubicBezTo>
                  <a:cubicBezTo>
                    <a:pt x="391" y="421"/>
                    <a:pt x="392" y="414"/>
                    <a:pt x="394" y="405"/>
                  </a:cubicBezTo>
                  <a:cubicBezTo>
                    <a:pt x="394" y="405"/>
                    <a:pt x="394" y="404"/>
                    <a:pt x="394" y="403"/>
                  </a:cubicBezTo>
                  <a:cubicBezTo>
                    <a:pt x="394" y="401"/>
                    <a:pt x="394" y="399"/>
                    <a:pt x="393" y="398"/>
                  </a:cubicBezTo>
                  <a:cubicBezTo>
                    <a:pt x="389" y="393"/>
                    <a:pt x="385" y="389"/>
                    <a:pt x="382" y="385"/>
                  </a:cubicBezTo>
                  <a:cubicBezTo>
                    <a:pt x="380" y="384"/>
                    <a:pt x="380" y="384"/>
                    <a:pt x="380" y="384"/>
                  </a:cubicBezTo>
                  <a:cubicBezTo>
                    <a:pt x="379" y="385"/>
                    <a:pt x="379" y="385"/>
                    <a:pt x="379" y="385"/>
                  </a:cubicBezTo>
                  <a:cubicBezTo>
                    <a:pt x="380" y="386"/>
                    <a:pt x="380" y="386"/>
                    <a:pt x="380" y="386"/>
                  </a:cubicBezTo>
                  <a:cubicBezTo>
                    <a:pt x="379" y="388"/>
                    <a:pt x="379" y="388"/>
                    <a:pt x="379" y="388"/>
                  </a:cubicBezTo>
                  <a:cubicBezTo>
                    <a:pt x="383" y="392"/>
                    <a:pt x="387" y="396"/>
                    <a:pt x="390" y="400"/>
                  </a:cubicBezTo>
                  <a:cubicBezTo>
                    <a:pt x="390" y="401"/>
                    <a:pt x="390" y="402"/>
                    <a:pt x="390" y="403"/>
                  </a:cubicBezTo>
                  <a:cubicBezTo>
                    <a:pt x="390" y="403"/>
                    <a:pt x="390" y="404"/>
                    <a:pt x="390" y="404"/>
                  </a:cubicBezTo>
                  <a:cubicBezTo>
                    <a:pt x="388" y="413"/>
                    <a:pt x="387" y="421"/>
                    <a:pt x="387" y="429"/>
                  </a:cubicBezTo>
                  <a:cubicBezTo>
                    <a:pt x="387" y="465"/>
                    <a:pt x="409" y="495"/>
                    <a:pt x="446" y="505"/>
                  </a:cubicBezTo>
                  <a:cubicBezTo>
                    <a:pt x="447" y="506"/>
                    <a:pt x="447" y="506"/>
                    <a:pt x="447" y="506"/>
                  </a:cubicBezTo>
                  <a:cubicBezTo>
                    <a:pt x="448" y="506"/>
                    <a:pt x="448" y="506"/>
                    <a:pt x="448" y="507"/>
                  </a:cubicBezTo>
                  <a:cubicBezTo>
                    <a:pt x="450" y="506"/>
                    <a:pt x="450" y="506"/>
                    <a:pt x="450" y="506"/>
                  </a:cubicBezTo>
                  <a:cubicBezTo>
                    <a:pt x="450" y="504"/>
                    <a:pt x="450" y="504"/>
                    <a:pt x="450" y="504"/>
                  </a:cubicBezTo>
                  <a:cubicBezTo>
                    <a:pt x="430" y="504"/>
                    <a:pt x="410" y="504"/>
                    <a:pt x="390" y="504"/>
                  </a:cubicBezTo>
                  <a:cubicBezTo>
                    <a:pt x="390" y="506"/>
                    <a:pt x="390" y="506"/>
                    <a:pt x="390" y="506"/>
                  </a:cubicBezTo>
                  <a:cubicBezTo>
                    <a:pt x="392" y="506"/>
                    <a:pt x="392" y="506"/>
                    <a:pt x="392" y="506"/>
                  </a:cubicBezTo>
                  <a:cubicBezTo>
                    <a:pt x="388" y="466"/>
                    <a:pt x="384" y="427"/>
                    <a:pt x="380" y="387"/>
                  </a:cubicBezTo>
                  <a:cubicBezTo>
                    <a:pt x="378" y="388"/>
                    <a:pt x="378" y="388"/>
                    <a:pt x="378" y="388"/>
                  </a:cubicBezTo>
                  <a:cubicBezTo>
                    <a:pt x="379" y="389"/>
                    <a:pt x="379" y="389"/>
                    <a:pt x="379" y="389"/>
                  </a:cubicBezTo>
                  <a:cubicBezTo>
                    <a:pt x="380" y="389"/>
                    <a:pt x="380" y="388"/>
                    <a:pt x="381" y="388"/>
                  </a:cubicBezTo>
                  <a:cubicBezTo>
                    <a:pt x="380" y="386"/>
                    <a:pt x="380" y="386"/>
                    <a:pt x="380" y="386"/>
                  </a:cubicBezTo>
                  <a:cubicBezTo>
                    <a:pt x="379" y="388"/>
                    <a:pt x="379" y="388"/>
                    <a:pt x="379" y="388"/>
                  </a:cubicBezTo>
                  <a:lnTo>
                    <a:pt x="380" y="386"/>
                  </a:lnTo>
                  <a:close/>
                  <a:moveTo>
                    <a:pt x="642" y="96"/>
                  </a:moveTo>
                  <a:cubicBezTo>
                    <a:pt x="640" y="96"/>
                    <a:pt x="640" y="96"/>
                    <a:pt x="640" y="96"/>
                  </a:cubicBezTo>
                  <a:cubicBezTo>
                    <a:pt x="641" y="101"/>
                    <a:pt x="641" y="105"/>
                    <a:pt x="642" y="109"/>
                  </a:cubicBezTo>
                  <a:cubicBezTo>
                    <a:pt x="643" y="112"/>
                    <a:pt x="645" y="115"/>
                    <a:pt x="648" y="117"/>
                  </a:cubicBezTo>
                  <a:cubicBezTo>
                    <a:pt x="686" y="143"/>
                    <a:pt x="724" y="169"/>
                    <a:pt x="763" y="195"/>
                  </a:cubicBezTo>
                  <a:cubicBezTo>
                    <a:pt x="764" y="196"/>
                    <a:pt x="765" y="196"/>
                    <a:pt x="766" y="197"/>
                  </a:cubicBezTo>
                  <a:cubicBezTo>
                    <a:pt x="770" y="198"/>
                    <a:pt x="770" y="198"/>
                    <a:pt x="770" y="198"/>
                  </a:cubicBezTo>
                  <a:cubicBezTo>
                    <a:pt x="769" y="195"/>
                    <a:pt x="769" y="195"/>
                    <a:pt x="769" y="195"/>
                  </a:cubicBezTo>
                  <a:cubicBezTo>
                    <a:pt x="769" y="188"/>
                    <a:pt x="767" y="183"/>
                    <a:pt x="763" y="178"/>
                  </a:cubicBezTo>
                  <a:cubicBezTo>
                    <a:pt x="760" y="173"/>
                    <a:pt x="756" y="169"/>
                    <a:pt x="750" y="166"/>
                  </a:cubicBezTo>
                  <a:cubicBezTo>
                    <a:pt x="720" y="146"/>
                    <a:pt x="691" y="126"/>
                    <a:pt x="661" y="106"/>
                  </a:cubicBezTo>
                  <a:cubicBezTo>
                    <a:pt x="655" y="102"/>
                    <a:pt x="650" y="98"/>
                    <a:pt x="643" y="94"/>
                  </a:cubicBezTo>
                  <a:cubicBezTo>
                    <a:pt x="639" y="91"/>
                    <a:pt x="639" y="91"/>
                    <a:pt x="639" y="91"/>
                  </a:cubicBezTo>
                  <a:cubicBezTo>
                    <a:pt x="640" y="96"/>
                    <a:pt x="640" y="96"/>
                    <a:pt x="640" y="96"/>
                  </a:cubicBezTo>
                  <a:cubicBezTo>
                    <a:pt x="642" y="96"/>
                    <a:pt x="642" y="96"/>
                    <a:pt x="642" y="96"/>
                  </a:cubicBezTo>
                  <a:cubicBezTo>
                    <a:pt x="641" y="97"/>
                    <a:pt x="641" y="97"/>
                    <a:pt x="641" y="97"/>
                  </a:cubicBezTo>
                  <a:cubicBezTo>
                    <a:pt x="648" y="102"/>
                    <a:pt x="653" y="105"/>
                    <a:pt x="658" y="109"/>
                  </a:cubicBezTo>
                  <a:cubicBezTo>
                    <a:pt x="688" y="129"/>
                    <a:pt x="718" y="150"/>
                    <a:pt x="748" y="169"/>
                  </a:cubicBezTo>
                  <a:cubicBezTo>
                    <a:pt x="753" y="172"/>
                    <a:pt x="757" y="176"/>
                    <a:pt x="760" y="180"/>
                  </a:cubicBezTo>
                  <a:cubicBezTo>
                    <a:pt x="763" y="184"/>
                    <a:pt x="765" y="189"/>
                    <a:pt x="765" y="195"/>
                  </a:cubicBezTo>
                  <a:cubicBezTo>
                    <a:pt x="767" y="195"/>
                    <a:pt x="767" y="195"/>
                    <a:pt x="767" y="195"/>
                  </a:cubicBezTo>
                  <a:cubicBezTo>
                    <a:pt x="768" y="193"/>
                    <a:pt x="768" y="193"/>
                    <a:pt x="768" y="193"/>
                  </a:cubicBezTo>
                  <a:cubicBezTo>
                    <a:pt x="767" y="193"/>
                    <a:pt x="766" y="192"/>
                    <a:pt x="765" y="192"/>
                  </a:cubicBezTo>
                  <a:cubicBezTo>
                    <a:pt x="726" y="166"/>
                    <a:pt x="688" y="140"/>
                    <a:pt x="650" y="113"/>
                  </a:cubicBezTo>
                  <a:cubicBezTo>
                    <a:pt x="648" y="112"/>
                    <a:pt x="647" y="110"/>
                    <a:pt x="646" y="107"/>
                  </a:cubicBezTo>
                  <a:cubicBezTo>
                    <a:pt x="645" y="104"/>
                    <a:pt x="645" y="101"/>
                    <a:pt x="644" y="95"/>
                  </a:cubicBezTo>
                  <a:cubicBezTo>
                    <a:pt x="642" y="96"/>
                    <a:pt x="642" y="96"/>
                    <a:pt x="642" y="96"/>
                  </a:cubicBezTo>
                  <a:cubicBezTo>
                    <a:pt x="641" y="97"/>
                    <a:pt x="641" y="97"/>
                    <a:pt x="641" y="97"/>
                  </a:cubicBezTo>
                  <a:lnTo>
                    <a:pt x="642" y="96"/>
                  </a:lnTo>
                  <a:close/>
                  <a:moveTo>
                    <a:pt x="449" y="465"/>
                  </a:moveTo>
                  <a:cubicBezTo>
                    <a:pt x="450" y="467"/>
                    <a:pt x="450" y="467"/>
                    <a:pt x="450" y="467"/>
                  </a:cubicBezTo>
                  <a:cubicBezTo>
                    <a:pt x="450" y="466"/>
                    <a:pt x="451" y="466"/>
                    <a:pt x="451" y="465"/>
                  </a:cubicBezTo>
                  <a:cubicBezTo>
                    <a:pt x="452" y="465"/>
                    <a:pt x="452" y="465"/>
                    <a:pt x="452" y="465"/>
                  </a:cubicBezTo>
                  <a:cubicBezTo>
                    <a:pt x="452" y="464"/>
                    <a:pt x="452" y="464"/>
                    <a:pt x="452" y="464"/>
                  </a:cubicBezTo>
                  <a:cubicBezTo>
                    <a:pt x="452" y="440"/>
                    <a:pt x="452" y="416"/>
                    <a:pt x="452" y="393"/>
                  </a:cubicBezTo>
                  <a:cubicBezTo>
                    <a:pt x="452" y="392"/>
                    <a:pt x="452" y="392"/>
                    <a:pt x="452" y="392"/>
                  </a:cubicBezTo>
                  <a:cubicBezTo>
                    <a:pt x="451" y="391"/>
                    <a:pt x="451" y="391"/>
                    <a:pt x="451" y="391"/>
                  </a:cubicBezTo>
                  <a:cubicBezTo>
                    <a:pt x="451" y="391"/>
                    <a:pt x="450" y="390"/>
                    <a:pt x="450" y="390"/>
                  </a:cubicBezTo>
                  <a:cubicBezTo>
                    <a:pt x="448" y="389"/>
                    <a:pt x="448" y="389"/>
                    <a:pt x="448" y="389"/>
                  </a:cubicBezTo>
                  <a:cubicBezTo>
                    <a:pt x="447" y="390"/>
                    <a:pt x="447" y="390"/>
                    <a:pt x="447" y="390"/>
                  </a:cubicBezTo>
                  <a:cubicBezTo>
                    <a:pt x="441" y="397"/>
                    <a:pt x="435" y="403"/>
                    <a:pt x="428" y="410"/>
                  </a:cubicBezTo>
                  <a:cubicBezTo>
                    <a:pt x="427" y="412"/>
                    <a:pt x="427" y="414"/>
                    <a:pt x="426" y="415"/>
                  </a:cubicBezTo>
                  <a:cubicBezTo>
                    <a:pt x="426" y="420"/>
                    <a:pt x="426" y="424"/>
                    <a:pt x="426" y="428"/>
                  </a:cubicBezTo>
                  <a:cubicBezTo>
                    <a:pt x="426" y="432"/>
                    <a:pt x="426" y="437"/>
                    <a:pt x="426" y="441"/>
                  </a:cubicBezTo>
                  <a:cubicBezTo>
                    <a:pt x="426" y="442"/>
                    <a:pt x="427" y="443"/>
                    <a:pt x="427" y="444"/>
                  </a:cubicBezTo>
                  <a:cubicBezTo>
                    <a:pt x="427" y="445"/>
                    <a:pt x="428" y="446"/>
                    <a:pt x="428" y="447"/>
                  </a:cubicBezTo>
                  <a:cubicBezTo>
                    <a:pt x="434" y="453"/>
                    <a:pt x="441" y="460"/>
                    <a:pt x="447" y="466"/>
                  </a:cubicBezTo>
                  <a:cubicBezTo>
                    <a:pt x="448" y="468"/>
                    <a:pt x="448" y="468"/>
                    <a:pt x="448" y="468"/>
                  </a:cubicBezTo>
                  <a:cubicBezTo>
                    <a:pt x="450" y="467"/>
                    <a:pt x="450" y="467"/>
                    <a:pt x="450" y="467"/>
                  </a:cubicBezTo>
                  <a:cubicBezTo>
                    <a:pt x="449" y="465"/>
                    <a:pt x="449" y="465"/>
                    <a:pt x="449" y="465"/>
                  </a:cubicBezTo>
                  <a:cubicBezTo>
                    <a:pt x="450" y="464"/>
                    <a:pt x="450" y="464"/>
                    <a:pt x="450" y="464"/>
                  </a:cubicBezTo>
                  <a:cubicBezTo>
                    <a:pt x="444" y="457"/>
                    <a:pt x="437" y="451"/>
                    <a:pt x="431" y="444"/>
                  </a:cubicBezTo>
                  <a:cubicBezTo>
                    <a:pt x="431" y="444"/>
                    <a:pt x="431" y="443"/>
                    <a:pt x="431" y="443"/>
                  </a:cubicBezTo>
                  <a:cubicBezTo>
                    <a:pt x="431" y="442"/>
                    <a:pt x="430" y="442"/>
                    <a:pt x="430" y="441"/>
                  </a:cubicBezTo>
                  <a:cubicBezTo>
                    <a:pt x="430" y="437"/>
                    <a:pt x="430" y="432"/>
                    <a:pt x="430" y="428"/>
                  </a:cubicBezTo>
                  <a:cubicBezTo>
                    <a:pt x="430" y="424"/>
                    <a:pt x="430" y="420"/>
                    <a:pt x="430" y="416"/>
                  </a:cubicBezTo>
                  <a:cubicBezTo>
                    <a:pt x="430" y="415"/>
                    <a:pt x="431" y="413"/>
                    <a:pt x="431" y="413"/>
                  </a:cubicBezTo>
                  <a:cubicBezTo>
                    <a:pt x="437" y="406"/>
                    <a:pt x="444" y="400"/>
                    <a:pt x="450" y="393"/>
                  </a:cubicBezTo>
                  <a:cubicBezTo>
                    <a:pt x="449" y="392"/>
                    <a:pt x="449" y="392"/>
                    <a:pt x="449" y="392"/>
                  </a:cubicBezTo>
                  <a:cubicBezTo>
                    <a:pt x="447" y="393"/>
                    <a:pt x="447" y="393"/>
                    <a:pt x="447" y="393"/>
                  </a:cubicBezTo>
                  <a:cubicBezTo>
                    <a:pt x="448" y="394"/>
                    <a:pt x="448" y="394"/>
                    <a:pt x="449" y="394"/>
                  </a:cubicBezTo>
                  <a:cubicBezTo>
                    <a:pt x="450" y="393"/>
                    <a:pt x="450" y="393"/>
                    <a:pt x="450" y="393"/>
                  </a:cubicBezTo>
                  <a:cubicBezTo>
                    <a:pt x="448" y="393"/>
                    <a:pt x="448" y="393"/>
                    <a:pt x="448" y="393"/>
                  </a:cubicBezTo>
                  <a:cubicBezTo>
                    <a:pt x="448" y="416"/>
                    <a:pt x="448" y="440"/>
                    <a:pt x="448" y="464"/>
                  </a:cubicBezTo>
                  <a:cubicBezTo>
                    <a:pt x="450" y="464"/>
                    <a:pt x="450" y="464"/>
                    <a:pt x="450" y="464"/>
                  </a:cubicBezTo>
                  <a:cubicBezTo>
                    <a:pt x="449" y="462"/>
                    <a:pt x="449" y="462"/>
                    <a:pt x="449" y="462"/>
                  </a:cubicBezTo>
                  <a:cubicBezTo>
                    <a:pt x="448" y="463"/>
                    <a:pt x="448" y="463"/>
                    <a:pt x="447" y="463"/>
                  </a:cubicBezTo>
                  <a:cubicBezTo>
                    <a:pt x="449" y="465"/>
                    <a:pt x="449" y="465"/>
                    <a:pt x="449" y="465"/>
                  </a:cubicBezTo>
                  <a:cubicBezTo>
                    <a:pt x="450" y="464"/>
                    <a:pt x="450" y="464"/>
                    <a:pt x="450" y="464"/>
                  </a:cubicBezTo>
                  <a:lnTo>
                    <a:pt x="449" y="465"/>
                  </a:lnTo>
                  <a:close/>
                  <a:moveTo>
                    <a:pt x="957" y="186"/>
                  </a:moveTo>
                  <a:cubicBezTo>
                    <a:pt x="956" y="184"/>
                    <a:pt x="956" y="184"/>
                    <a:pt x="956" y="184"/>
                  </a:cubicBezTo>
                  <a:cubicBezTo>
                    <a:pt x="956" y="185"/>
                    <a:pt x="956" y="185"/>
                    <a:pt x="955" y="185"/>
                  </a:cubicBezTo>
                  <a:cubicBezTo>
                    <a:pt x="955" y="185"/>
                    <a:pt x="955" y="185"/>
                    <a:pt x="955" y="185"/>
                  </a:cubicBezTo>
                  <a:cubicBezTo>
                    <a:pt x="954" y="185"/>
                    <a:pt x="954" y="185"/>
                    <a:pt x="954" y="185"/>
                  </a:cubicBezTo>
                  <a:cubicBezTo>
                    <a:pt x="934" y="204"/>
                    <a:pt x="914" y="222"/>
                    <a:pt x="895" y="240"/>
                  </a:cubicBezTo>
                  <a:cubicBezTo>
                    <a:pt x="894" y="241"/>
                    <a:pt x="894" y="241"/>
                    <a:pt x="893" y="242"/>
                  </a:cubicBezTo>
                  <a:cubicBezTo>
                    <a:pt x="893" y="243"/>
                    <a:pt x="893" y="244"/>
                    <a:pt x="893" y="245"/>
                  </a:cubicBezTo>
                  <a:cubicBezTo>
                    <a:pt x="893" y="245"/>
                    <a:pt x="893" y="246"/>
                    <a:pt x="893" y="246"/>
                  </a:cubicBezTo>
                  <a:cubicBezTo>
                    <a:pt x="893" y="246"/>
                    <a:pt x="893" y="246"/>
                    <a:pt x="893" y="246"/>
                  </a:cubicBezTo>
                  <a:cubicBezTo>
                    <a:pt x="896" y="254"/>
                    <a:pt x="899" y="261"/>
                    <a:pt x="903" y="269"/>
                  </a:cubicBezTo>
                  <a:cubicBezTo>
                    <a:pt x="904" y="273"/>
                    <a:pt x="904" y="273"/>
                    <a:pt x="904" y="273"/>
                  </a:cubicBezTo>
                  <a:cubicBezTo>
                    <a:pt x="906" y="270"/>
                    <a:pt x="906" y="270"/>
                    <a:pt x="906" y="270"/>
                  </a:cubicBezTo>
                  <a:cubicBezTo>
                    <a:pt x="924" y="242"/>
                    <a:pt x="941" y="215"/>
                    <a:pt x="959" y="188"/>
                  </a:cubicBezTo>
                  <a:cubicBezTo>
                    <a:pt x="961" y="183"/>
                    <a:pt x="961" y="183"/>
                    <a:pt x="961" y="183"/>
                  </a:cubicBezTo>
                  <a:cubicBezTo>
                    <a:pt x="956" y="184"/>
                    <a:pt x="956" y="184"/>
                    <a:pt x="956" y="184"/>
                  </a:cubicBezTo>
                  <a:cubicBezTo>
                    <a:pt x="957" y="186"/>
                    <a:pt x="957" y="186"/>
                    <a:pt x="957" y="186"/>
                  </a:cubicBezTo>
                  <a:cubicBezTo>
                    <a:pt x="955" y="185"/>
                    <a:pt x="955" y="185"/>
                    <a:pt x="955" y="185"/>
                  </a:cubicBezTo>
                  <a:cubicBezTo>
                    <a:pt x="938" y="213"/>
                    <a:pt x="921" y="240"/>
                    <a:pt x="903" y="268"/>
                  </a:cubicBezTo>
                  <a:cubicBezTo>
                    <a:pt x="905" y="269"/>
                    <a:pt x="905" y="269"/>
                    <a:pt x="905" y="269"/>
                  </a:cubicBezTo>
                  <a:cubicBezTo>
                    <a:pt x="906" y="268"/>
                    <a:pt x="906" y="268"/>
                    <a:pt x="906" y="268"/>
                  </a:cubicBezTo>
                  <a:cubicBezTo>
                    <a:pt x="903" y="260"/>
                    <a:pt x="900" y="252"/>
                    <a:pt x="897" y="245"/>
                  </a:cubicBezTo>
                  <a:cubicBezTo>
                    <a:pt x="897" y="245"/>
                    <a:pt x="897" y="245"/>
                    <a:pt x="897" y="245"/>
                  </a:cubicBezTo>
                  <a:cubicBezTo>
                    <a:pt x="897" y="245"/>
                    <a:pt x="897" y="245"/>
                    <a:pt x="897" y="245"/>
                  </a:cubicBezTo>
                  <a:cubicBezTo>
                    <a:pt x="896" y="245"/>
                    <a:pt x="896" y="245"/>
                    <a:pt x="896" y="245"/>
                  </a:cubicBezTo>
                  <a:cubicBezTo>
                    <a:pt x="897" y="245"/>
                    <a:pt x="897" y="245"/>
                    <a:pt x="897" y="245"/>
                  </a:cubicBezTo>
                  <a:cubicBezTo>
                    <a:pt x="897" y="245"/>
                    <a:pt x="897" y="245"/>
                    <a:pt x="897" y="245"/>
                  </a:cubicBezTo>
                  <a:cubicBezTo>
                    <a:pt x="896" y="245"/>
                    <a:pt x="896" y="245"/>
                    <a:pt x="896" y="245"/>
                  </a:cubicBezTo>
                  <a:cubicBezTo>
                    <a:pt x="897" y="245"/>
                    <a:pt x="897" y="245"/>
                    <a:pt x="897" y="245"/>
                  </a:cubicBezTo>
                  <a:cubicBezTo>
                    <a:pt x="897" y="245"/>
                    <a:pt x="897" y="245"/>
                    <a:pt x="897" y="245"/>
                  </a:cubicBezTo>
                  <a:cubicBezTo>
                    <a:pt x="897" y="245"/>
                    <a:pt x="897" y="244"/>
                    <a:pt x="897" y="244"/>
                  </a:cubicBezTo>
                  <a:cubicBezTo>
                    <a:pt x="897" y="243"/>
                    <a:pt x="898" y="243"/>
                    <a:pt x="898" y="243"/>
                  </a:cubicBezTo>
                  <a:cubicBezTo>
                    <a:pt x="917" y="225"/>
                    <a:pt x="937" y="206"/>
                    <a:pt x="956" y="188"/>
                  </a:cubicBezTo>
                  <a:cubicBezTo>
                    <a:pt x="955" y="187"/>
                    <a:pt x="955" y="187"/>
                    <a:pt x="955" y="187"/>
                  </a:cubicBezTo>
                  <a:cubicBezTo>
                    <a:pt x="956" y="189"/>
                    <a:pt x="956" y="189"/>
                    <a:pt x="956" y="189"/>
                  </a:cubicBezTo>
                  <a:cubicBezTo>
                    <a:pt x="956" y="188"/>
                    <a:pt x="956" y="188"/>
                    <a:pt x="956" y="188"/>
                  </a:cubicBezTo>
                  <a:cubicBezTo>
                    <a:pt x="955" y="187"/>
                    <a:pt x="955" y="187"/>
                    <a:pt x="955" y="187"/>
                  </a:cubicBezTo>
                  <a:cubicBezTo>
                    <a:pt x="956" y="189"/>
                    <a:pt x="956" y="189"/>
                    <a:pt x="956" y="189"/>
                  </a:cubicBezTo>
                  <a:cubicBezTo>
                    <a:pt x="956" y="189"/>
                    <a:pt x="956" y="189"/>
                    <a:pt x="956" y="189"/>
                  </a:cubicBezTo>
                  <a:cubicBezTo>
                    <a:pt x="956" y="189"/>
                    <a:pt x="957" y="189"/>
                    <a:pt x="957" y="188"/>
                  </a:cubicBezTo>
                  <a:cubicBezTo>
                    <a:pt x="957" y="186"/>
                    <a:pt x="957" y="186"/>
                    <a:pt x="957" y="186"/>
                  </a:cubicBezTo>
                  <a:cubicBezTo>
                    <a:pt x="955" y="185"/>
                    <a:pt x="955" y="185"/>
                    <a:pt x="955" y="185"/>
                  </a:cubicBezTo>
                  <a:lnTo>
                    <a:pt x="957" y="186"/>
                  </a:lnTo>
                  <a:close/>
                  <a:moveTo>
                    <a:pt x="402" y="321"/>
                  </a:moveTo>
                  <a:cubicBezTo>
                    <a:pt x="401" y="322"/>
                    <a:pt x="401" y="322"/>
                    <a:pt x="401" y="322"/>
                  </a:cubicBezTo>
                  <a:cubicBezTo>
                    <a:pt x="411" y="332"/>
                    <a:pt x="420" y="341"/>
                    <a:pt x="429" y="350"/>
                  </a:cubicBezTo>
                  <a:cubicBezTo>
                    <a:pt x="431" y="352"/>
                    <a:pt x="433" y="354"/>
                    <a:pt x="435" y="355"/>
                  </a:cubicBezTo>
                  <a:cubicBezTo>
                    <a:pt x="436" y="357"/>
                    <a:pt x="438" y="357"/>
                    <a:pt x="440" y="357"/>
                  </a:cubicBezTo>
                  <a:cubicBezTo>
                    <a:pt x="443" y="357"/>
                    <a:pt x="446" y="356"/>
                    <a:pt x="451" y="354"/>
                  </a:cubicBezTo>
                  <a:cubicBezTo>
                    <a:pt x="452" y="353"/>
                    <a:pt x="452" y="353"/>
                    <a:pt x="452" y="353"/>
                  </a:cubicBezTo>
                  <a:cubicBezTo>
                    <a:pt x="452" y="352"/>
                    <a:pt x="452" y="352"/>
                    <a:pt x="452" y="352"/>
                  </a:cubicBezTo>
                  <a:cubicBezTo>
                    <a:pt x="452" y="342"/>
                    <a:pt x="452" y="331"/>
                    <a:pt x="452" y="321"/>
                  </a:cubicBezTo>
                  <a:cubicBezTo>
                    <a:pt x="452" y="319"/>
                    <a:pt x="452" y="319"/>
                    <a:pt x="452" y="319"/>
                  </a:cubicBezTo>
                  <a:cubicBezTo>
                    <a:pt x="450" y="319"/>
                    <a:pt x="450" y="319"/>
                    <a:pt x="450" y="319"/>
                  </a:cubicBezTo>
                  <a:cubicBezTo>
                    <a:pt x="434" y="319"/>
                    <a:pt x="419" y="319"/>
                    <a:pt x="402" y="319"/>
                  </a:cubicBezTo>
                  <a:cubicBezTo>
                    <a:pt x="397" y="319"/>
                    <a:pt x="397" y="319"/>
                    <a:pt x="397" y="319"/>
                  </a:cubicBezTo>
                  <a:cubicBezTo>
                    <a:pt x="401" y="322"/>
                    <a:pt x="401" y="322"/>
                    <a:pt x="401" y="322"/>
                  </a:cubicBezTo>
                  <a:cubicBezTo>
                    <a:pt x="402" y="321"/>
                    <a:pt x="402" y="321"/>
                    <a:pt x="402" y="321"/>
                  </a:cubicBezTo>
                  <a:cubicBezTo>
                    <a:pt x="402" y="323"/>
                    <a:pt x="402" y="323"/>
                    <a:pt x="402" y="323"/>
                  </a:cubicBezTo>
                  <a:cubicBezTo>
                    <a:pt x="419" y="323"/>
                    <a:pt x="434" y="323"/>
                    <a:pt x="450" y="323"/>
                  </a:cubicBezTo>
                  <a:cubicBezTo>
                    <a:pt x="450" y="321"/>
                    <a:pt x="450" y="321"/>
                    <a:pt x="450" y="321"/>
                  </a:cubicBezTo>
                  <a:cubicBezTo>
                    <a:pt x="448" y="321"/>
                    <a:pt x="448" y="321"/>
                    <a:pt x="448" y="321"/>
                  </a:cubicBezTo>
                  <a:cubicBezTo>
                    <a:pt x="448" y="331"/>
                    <a:pt x="448" y="342"/>
                    <a:pt x="448" y="352"/>
                  </a:cubicBezTo>
                  <a:cubicBezTo>
                    <a:pt x="450" y="352"/>
                    <a:pt x="450" y="352"/>
                    <a:pt x="450" y="352"/>
                  </a:cubicBezTo>
                  <a:cubicBezTo>
                    <a:pt x="449" y="350"/>
                    <a:pt x="449" y="350"/>
                    <a:pt x="449" y="350"/>
                  </a:cubicBezTo>
                  <a:cubicBezTo>
                    <a:pt x="444" y="352"/>
                    <a:pt x="442" y="353"/>
                    <a:pt x="440" y="353"/>
                  </a:cubicBezTo>
                  <a:cubicBezTo>
                    <a:pt x="439" y="353"/>
                    <a:pt x="438" y="353"/>
                    <a:pt x="437" y="352"/>
                  </a:cubicBezTo>
                  <a:cubicBezTo>
                    <a:pt x="436" y="351"/>
                    <a:pt x="434" y="350"/>
                    <a:pt x="432" y="347"/>
                  </a:cubicBezTo>
                  <a:cubicBezTo>
                    <a:pt x="423" y="338"/>
                    <a:pt x="414" y="330"/>
                    <a:pt x="404" y="319"/>
                  </a:cubicBezTo>
                  <a:cubicBezTo>
                    <a:pt x="402" y="321"/>
                    <a:pt x="402" y="321"/>
                    <a:pt x="402" y="321"/>
                  </a:cubicBezTo>
                  <a:cubicBezTo>
                    <a:pt x="402" y="323"/>
                    <a:pt x="402" y="323"/>
                    <a:pt x="402" y="323"/>
                  </a:cubicBezTo>
                  <a:lnTo>
                    <a:pt x="402" y="321"/>
                  </a:lnTo>
                  <a:close/>
                  <a:moveTo>
                    <a:pt x="281" y="200"/>
                  </a:moveTo>
                  <a:cubicBezTo>
                    <a:pt x="283" y="201"/>
                    <a:pt x="283" y="201"/>
                    <a:pt x="283" y="201"/>
                  </a:cubicBezTo>
                  <a:cubicBezTo>
                    <a:pt x="299" y="186"/>
                    <a:pt x="314" y="170"/>
                    <a:pt x="330" y="155"/>
                  </a:cubicBezTo>
                  <a:cubicBezTo>
                    <a:pt x="333" y="151"/>
                    <a:pt x="333" y="151"/>
                    <a:pt x="333" y="151"/>
                  </a:cubicBezTo>
                  <a:cubicBezTo>
                    <a:pt x="328" y="151"/>
                    <a:pt x="328" y="151"/>
                    <a:pt x="328" y="151"/>
                  </a:cubicBezTo>
                  <a:cubicBezTo>
                    <a:pt x="325" y="151"/>
                    <a:pt x="321" y="151"/>
                    <a:pt x="317" y="151"/>
                  </a:cubicBezTo>
                  <a:cubicBezTo>
                    <a:pt x="313" y="151"/>
                    <a:pt x="310" y="151"/>
                    <a:pt x="306" y="152"/>
                  </a:cubicBezTo>
                  <a:cubicBezTo>
                    <a:pt x="305" y="152"/>
                    <a:pt x="304" y="152"/>
                    <a:pt x="303" y="152"/>
                  </a:cubicBezTo>
                  <a:cubicBezTo>
                    <a:pt x="302" y="153"/>
                    <a:pt x="301" y="153"/>
                    <a:pt x="301" y="155"/>
                  </a:cubicBezTo>
                  <a:cubicBezTo>
                    <a:pt x="292" y="168"/>
                    <a:pt x="284" y="181"/>
                    <a:pt x="276" y="195"/>
                  </a:cubicBezTo>
                  <a:cubicBezTo>
                    <a:pt x="275" y="196"/>
                    <a:pt x="275" y="196"/>
                    <a:pt x="275" y="196"/>
                  </a:cubicBezTo>
                  <a:cubicBezTo>
                    <a:pt x="276" y="197"/>
                    <a:pt x="276" y="197"/>
                    <a:pt x="276" y="197"/>
                  </a:cubicBezTo>
                  <a:cubicBezTo>
                    <a:pt x="278" y="199"/>
                    <a:pt x="279" y="201"/>
                    <a:pt x="280" y="201"/>
                  </a:cubicBezTo>
                  <a:cubicBezTo>
                    <a:pt x="281" y="203"/>
                    <a:pt x="281" y="203"/>
                    <a:pt x="281" y="203"/>
                  </a:cubicBezTo>
                  <a:cubicBezTo>
                    <a:pt x="283" y="201"/>
                    <a:pt x="283" y="201"/>
                    <a:pt x="283" y="201"/>
                  </a:cubicBezTo>
                  <a:cubicBezTo>
                    <a:pt x="281" y="200"/>
                    <a:pt x="281" y="200"/>
                    <a:pt x="281" y="200"/>
                  </a:cubicBezTo>
                  <a:cubicBezTo>
                    <a:pt x="283" y="199"/>
                    <a:pt x="283" y="199"/>
                    <a:pt x="283" y="199"/>
                  </a:cubicBezTo>
                  <a:cubicBezTo>
                    <a:pt x="282" y="198"/>
                    <a:pt x="281" y="197"/>
                    <a:pt x="279" y="195"/>
                  </a:cubicBezTo>
                  <a:cubicBezTo>
                    <a:pt x="278" y="196"/>
                    <a:pt x="278" y="196"/>
                    <a:pt x="278" y="196"/>
                  </a:cubicBezTo>
                  <a:cubicBezTo>
                    <a:pt x="279" y="197"/>
                    <a:pt x="279" y="197"/>
                    <a:pt x="279" y="197"/>
                  </a:cubicBezTo>
                  <a:cubicBezTo>
                    <a:pt x="288" y="184"/>
                    <a:pt x="296" y="170"/>
                    <a:pt x="304" y="157"/>
                  </a:cubicBezTo>
                  <a:cubicBezTo>
                    <a:pt x="304" y="157"/>
                    <a:pt x="304" y="156"/>
                    <a:pt x="305" y="156"/>
                  </a:cubicBezTo>
                  <a:cubicBezTo>
                    <a:pt x="305" y="156"/>
                    <a:pt x="306" y="156"/>
                    <a:pt x="306" y="156"/>
                  </a:cubicBezTo>
                  <a:cubicBezTo>
                    <a:pt x="310" y="155"/>
                    <a:pt x="313" y="155"/>
                    <a:pt x="317" y="155"/>
                  </a:cubicBezTo>
                  <a:cubicBezTo>
                    <a:pt x="321" y="155"/>
                    <a:pt x="325" y="155"/>
                    <a:pt x="328" y="155"/>
                  </a:cubicBezTo>
                  <a:cubicBezTo>
                    <a:pt x="328" y="153"/>
                    <a:pt x="328" y="153"/>
                    <a:pt x="328" y="153"/>
                  </a:cubicBezTo>
                  <a:cubicBezTo>
                    <a:pt x="327" y="152"/>
                    <a:pt x="327" y="152"/>
                    <a:pt x="327" y="152"/>
                  </a:cubicBezTo>
                  <a:cubicBezTo>
                    <a:pt x="311" y="167"/>
                    <a:pt x="296" y="183"/>
                    <a:pt x="280" y="198"/>
                  </a:cubicBezTo>
                  <a:cubicBezTo>
                    <a:pt x="281" y="200"/>
                    <a:pt x="281" y="200"/>
                    <a:pt x="281" y="200"/>
                  </a:cubicBezTo>
                  <a:cubicBezTo>
                    <a:pt x="283" y="199"/>
                    <a:pt x="283" y="199"/>
                    <a:pt x="283" y="199"/>
                  </a:cubicBezTo>
                  <a:lnTo>
                    <a:pt x="281" y="200"/>
                  </a:lnTo>
                  <a:close/>
                  <a:moveTo>
                    <a:pt x="587" y="356"/>
                  </a:moveTo>
                  <a:cubicBezTo>
                    <a:pt x="589" y="356"/>
                    <a:pt x="589" y="356"/>
                    <a:pt x="589" y="356"/>
                  </a:cubicBezTo>
                  <a:cubicBezTo>
                    <a:pt x="588" y="341"/>
                    <a:pt x="586" y="328"/>
                    <a:pt x="585" y="314"/>
                  </a:cubicBezTo>
                  <a:cubicBezTo>
                    <a:pt x="585" y="311"/>
                    <a:pt x="585" y="311"/>
                    <a:pt x="585" y="311"/>
                  </a:cubicBezTo>
                  <a:cubicBezTo>
                    <a:pt x="582" y="313"/>
                    <a:pt x="582" y="313"/>
                    <a:pt x="582" y="313"/>
                  </a:cubicBezTo>
                  <a:cubicBezTo>
                    <a:pt x="569" y="320"/>
                    <a:pt x="558" y="327"/>
                    <a:pt x="545" y="334"/>
                  </a:cubicBezTo>
                  <a:cubicBezTo>
                    <a:pt x="542" y="336"/>
                    <a:pt x="542" y="336"/>
                    <a:pt x="542" y="336"/>
                  </a:cubicBezTo>
                  <a:cubicBezTo>
                    <a:pt x="545" y="337"/>
                    <a:pt x="545" y="337"/>
                    <a:pt x="545" y="337"/>
                  </a:cubicBezTo>
                  <a:cubicBezTo>
                    <a:pt x="559" y="344"/>
                    <a:pt x="572" y="351"/>
                    <a:pt x="586" y="358"/>
                  </a:cubicBezTo>
                  <a:cubicBezTo>
                    <a:pt x="589" y="359"/>
                    <a:pt x="589" y="359"/>
                    <a:pt x="589" y="359"/>
                  </a:cubicBezTo>
                  <a:cubicBezTo>
                    <a:pt x="589" y="356"/>
                    <a:pt x="589" y="356"/>
                    <a:pt x="589" y="356"/>
                  </a:cubicBezTo>
                  <a:cubicBezTo>
                    <a:pt x="587" y="356"/>
                    <a:pt x="587" y="356"/>
                    <a:pt x="587" y="356"/>
                  </a:cubicBezTo>
                  <a:cubicBezTo>
                    <a:pt x="588" y="354"/>
                    <a:pt x="588" y="354"/>
                    <a:pt x="588" y="354"/>
                  </a:cubicBezTo>
                  <a:cubicBezTo>
                    <a:pt x="574" y="347"/>
                    <a:pt x="561" y="341"/>
                    <a:pt x="547" y="334"/>
                  </a:cubicBezTo>
                  <a:cubicBezTo>
                    <a:pt x="546" y="336"/>
                    <a:pt x="546" y="336"/>
                    <a:pt x="546" y="336"/>
                  </a:cubicBezTo>
                  <a:cubicBezTo>
                    <a:pt x="547" y="337"/>
                    <a:pt x="547" y="337"/>
                    <a:pt x="547" y="337"/>
                  </a:cubicBezTo>
                  <a:cubicBezTo>
                    <a:pt x="560" y="330"/>
                    <a:pt x="571" y="324"/>
                    <a:pt x="584" y="316"/>
                  </a:cubicBezTo>
                  <a:cubicBezTo>
                    <a:pt x="583" y="315"/>
                    <a:pt x="583" y="315"/>
                    <a:pt x="583" y="315"/>
                  </a:cubicBezTo>
                  <a:cubicBezTo>
                    <a:pt x="581" y="315"/>
                    <a:pt x="581" y="315"/>
                    <a:pt x="581" y="315"/>
                  </a:cubicBezTo>
                  <a:cubicBezTo>
                    <a:pt x="582" y="329"/>
                    <a:pt x="584" y="342"/>
                    <a:pt x="585" y="356"/>
                  </a:cubicBezTo>
                  <a:cubicBezTo>
                    <a:pt x="587" y="356"/>
                    <a:pt x="587" y="356"/>
                    <a:pt x="587" y="356"/>
                  </a:cubicBezTo>
                  <a:cubicBezTo>
                    <a:pt x="588" y="354"/>
                    <a:pt x="588" y="354"/>
                    <a:pt x="588" y="354"/>
                  </a:cubicBezTo>
                  <a:lnTo>
                    <a:pt x="587" y="356"/>
                  </a:lnTo>
                  <a:close/>
                  <a:moveTo>
                    <a:pt x="1222" y="389"/>
                  </a:moveTo>
                  <a:cubicBezTo>
                    <a:pt x="1223" y="390"/>
                    <a:pt x="1223" y="390"/>
                    <a:pt x="1223" y="390"/>
                  </a:cubicBezTo>
                  <a:cubicBezTo>
                    <a:pt x="1224" y="390"/>
                    <a:pt x="1224" y="389"/>
                    <a:pt x="1224" y="389"/>
                  </a:cubicBezTo>
                  <a:cubicBezTo>
                    <a:pt x="1225" y="388"/>
                    <a:pt x="1225" y="388"/>
                    <a:pt x="1225" y="388"/>
                  </a:cubicBezTo>
                  <a:cubicBezTo>
                    <a:pt x="1224" y="387"/>
                    <a:pt x="1224" y="387"/>
                    <a:pt x="1224" y="387"/>
                  </a:cubicBezTo>
                  <a:cubicBezTo>
                    <a:pt x="1203" y="357"/>
                    <a:pt x="1182" y="327"/>
                    <a:pt x="1161" y="297"/>
                  </a:cubicBezTo>
                  <a:cubicBezTo>
                    <a:pt x="1160" y="295"/>
                    <a:pt x="1158" y="294"/>
                    <a:pt x="1157" y="292"/>
                  </a:cubicBezTo>
                  <a:cubicBezTo>
                    <a:pt x="1155" y="291"/>
                    <a:pt x="1154" y="291"/>
                    <a:pt x="1152" y="291"/>
                  </a:cubicBezTo>
                  <a:cubicBezTo>
                    <a:pt x="1150" y="291"/>
                    <a:pt x="1147" y="292"/>
                    <a:pt x="1145" y="293"/>
                  </a:cubicBezTo>
                  <a:cubicBezTo>
                    <a:pt x="1144" y="294"/>
                    <a:pt x="1144" y="294"/>
                    <a:pt x="1144" y="294"/>
                  </a:cubicBezTo>
                  <a:cubicBezTo>
                    <a:pt x="1144" y="296"/>
                    <a:pt x="1144" y="296"/>
                    <a:pt x="1144" y="296"/>
                  </a:cubicBezTo>
                  <a:cubicBezTo>
                    <a:pt x="1144" y="296"/>
                    <a:pt x="1144" y="296"/>
                    <a:pt x="1144" y="296"/>
                  </a:cubicBezTo>
                  <a:cubicBezTo>
                    <a:pt x="1144" y="297"/>
                    <a:pt x="1144" y="297"/>
                    <a:pt x="1145" y="298"/>
                  </a:cubicBezTo>
                  <a:cubicBezTo>
                    <a:pt x="1168" y="327"/>
                    <a:pt x="1191" y="357"/>
                    <a:pt x="1215" y="387"/>
                  </a:cubicBezTo>
                  <a:cubicBezTo>
                    <a:pt x="1217" y="389"/>
                    <a:pt x="1219" y="390"/>
                    <a:pt x="1221" y="391"/>
                  </a:cubicBezTo>
                  <a:cubicBezTo>
                    <a:pt x="1222" y="392"/>
                    <a:pt x="1222" y="392"/>
                    <a:pt x="1222" y="392"/>
                  </a:cubicBezTo>
                  <a:cubicBezTo>
                    <a:pt x="1223" y="390"/>
                    <a:pt x="1223" y="390"/>
                    <a:pt x="1223" y="390"/>
                  </a:cubicBezTo>
                  <a:cubicBezTo>
                    <a:pt x="1222" y="389"/>
                    <a:pt x="1222" y="389"/>
                    <a:pt x="1222" y="389"/>
                  </a:cubicBezTo>
                  <a:cubicBezTo>
                    <a:pt x="1223" y="388"/>
                    <a:pt x="1223" y="388"/>
                    <a:pt x="1223" y="388"/>
                  </a:cubicBezTo>
                  <a:cubicBezTo>
                    <a:pt x="1221" y="386"/>
                    <a:pt x="1219" y="385"/>
                    <a:pt x="1218" y="384"/>
                  </a:cubicBezTo>
                  <a:cubicBezTo>
                    <a:pt x="1195" y="355"/>
                    <a:pt x="1171" y="325"/>
                    <a:pt x="1148" y="295"/>
                  </a:cubicBezTo>
                  <a:cubicBezTo>
                    <a:pt x="1148" y="296"/>
                    <a:pt x="1148" y="296"/>
                    <a:pt x="1148" y="296"/>
                  </a:cubicBezTo>
                  <a:cubicBezTo>
                    <a:pt x="1148" y="296"/>
                    <a:pt x="1148" y="296"/>
                    <a:pt x="1148" y="296"/>
                  </a:cubicBezTo>
                  <a:cubicBezTo>
                    <a:pt x="1148" y="295"/>
                    <a:pt x="1148" y="295"/>
                    <a:pt x="1148" y="295"/>
                  </a:cubicBezTo>
                  <a:cubicBezTo>
                    <a:pt x="1148" y="296"/>
                    <a:pt x="1148" y="296"/>
                    <a:pt x="1148" y="296"/>
                  </a:cubicBezTo>
                  <a:cubicBezTo>
                    <a:pt x="1148" y="296"/>
                    <a:pt x="1148" y="296"/>
                    <a:pt x="1148" y="296"/>
                  </a:cubicBezTo>
                  <a:cubicBezTo>
                    <a:pt x="1148" y="295"/>
                    <a:pt x="1148" y="295"/>
                    <a:pt x="1148" y="294"/>
                  </a:cubicBezTo>
                  <a:cubicBezTo>
                    <a:pt x="1146" y="295"/>
                    <a:pt x="1146" y="295"/>
                    <a:pt x="1146" y="295"/>
                  </a:cubicBezTo>
                  <a:cubicBezTo>
                    <a:pt x="1147" y="297"/>
                    <a:pt x="1147" y="297"/>
                    <a:pt x="1147" y="297"/>
                  </a:cubicBezTo>
                  <a:cubicBezTo>
                    <a:pt x="1149" y="295"/>
                    <a:pt x="1151" y="295"/>
                    <a:pt x="1152" y="295"/>
                  </a:cubicBezTo>
                  <a:cubicBezTo>
                    <a:pt x="1153" y="295"/>
                    <a:pt x="1154" y="295"/>
                    <a:pt x="1155" y="296"/>
                  </a:cubicBezTo>
                  <a:cubicBezTo>
                    <a:pt x="1156" y="296"/>
                    <a:pt x="1157" y="298"/>
                    <a:pt x="1158" y="299"/>
                  </a:cubicBezTo>
                  <a:cubicBezTo>
                    <a:pt x="1179" y="329"/>
                    <a:pt x="1200" y="359"/>
                    <a:pt x="1221" y="389"/>
                  </a:cubicBezTo>
                  <a:cubicBezTo>
                    <a:pt x="1223" y="388"/>
                    <a:pt x="1223" y="388"/>
                    <a:pt x="1223" y="388"/>
                  </a:cubicBezTo>
                  <a:cubicBezTo>
                    <a:pt x="1221" y="387"/>
                    <a:pt x="1221" y="387"/>
                    <a:pt x="1221" y="387"/>
                  </a:cubicBezTo>
                  <a:cubicBezTo>
                    <a:pt x="1221" y="387"/>
                    <a:pt x="1220" y="388"/>
                    <a:pt x="1220" y="388"/>
                  </a:cubicBezTo>
                  <a:cubicBezTo>
                    <a:pt x="1222" y="389"/>
                    <a:pt x="1222" y="389"/>
                    <a:pt x="1222" y="389"/>
                  </a:cubicBezTo>
                  <a:cubicBezTo>
                    <a:pt x="1223" y="388"/>
                    <a:pt x="1223" y="388"/>
                    <a:pt x="1223" y="388"/>
                  </a:cubicBezTo>
                  <a:lnTo>
                    <a:pt x="1222" y="389"/>
                  </a:lnTo>
                  <a:close/>
                  <a:moveTo>
                    <a:pt x="625" y="121"/>
                  </a:moveTo>
                  <a:cubicBezTo>
                    <a:pt x="627" y="120"/>
                    <a:pt x="627" y="120"/>
                    <a:pt x="627" y="120"/>
                  </a:cubicBezTo>
                  <a:cubicBezTo>
                    <a:pt x="627" y="120"/>
                    <a:pt x="626" y="119"/>
                    <a:pt x="626" y="119"/>
                  </a:cubicBezTo>
                  <a:cubicBezTo>
                    <a:pt x="625" y="117"/>
                    <a:pt x="625" y="117"/>
                    <a:pt x="625" y="117"/>
                  </a:cubicBezTo>
                  <a:cubicBezTo>
                    <a:pt x="624" y="118"/>
                    <a:pt x="624" y="118"/>
                    <a:pt x="624" y="118"/>
                  </a:cubicBezTo>
                  <a:cubicBezTo>
                    <a:pt x="606" y="125"/>
                    <a:pt x="589" y="131"/>
                    <a:pt x="572" y="138"/>
                  </a:cubicBezTo>
                  <a:cubicBezTo>
                    <a:pt x="571" y="138"/>
                    <a:pt x="570" y="139"/>
                    <a:pt x="569" y="140"/>
                  </a:cubicBezTo>
                  <a:cubicBezTo>
                    <a:pt x="569" y="141"/>
                    <a:pt x="569" y="142"/>
                    <a:pt x="568" y="143"/>
                  </a:cubicBezTo>
                  <a:cubicBezTo>
                    <a:pt x="569" y="143"/>
                    <a:pt x="569" y="143"/>
                    <a:pt x="569" y="143"/>
                  </a:cubicBezTo>
                  <a:cubicBezTo>
                    <a:pt x="571" y="143"/>
                    <a:pt x="571" y="143"/>
                    <a:pt x="571" y="143"/>
                  </a:cubicBezTo>
                  <a:cubicBezTo>
                    <a:pt x="569" y="143"/>
                    <a:pt x="569" y="143"/>
                    <a:pt x="569" y="143"/>
                  </a:cubicBezTo>
                  <a:cubicBezTo>
                    <a:pt x="569" y="150"/>
                    <a:pt x="570" y="157"/>
                    <a:pt x="571" y="165"/>
                  </a:cubicBezTo>
                  <a:cubicBezTo>
                    <a:pt x="571" y="169"/>
                    <a:pt x="571" y="169"/>
                    <a:pt x="571" y="169"/>
                  </a:cubicBezTo>
                  <a:cubicBezTo>
                    <a:pt x="574" y="166"/>
                    <a:pt x="574" y="166"/>
                    <a:pt x="574" y="166"/>
                  </a:cubicBezTo>
                  <a:cubicBezTo>
                    <a:pt x="592" y="151"/>
                    <a:pt x="609" y="137"/>
                    <a:pt x="627" y="123"/>
                  </a:cubicBezTo>
                  <a:cubicBezTo>
                    <a:pt x="628" y="122"/>
                    <a:pt x="628" y="122"/>
                    <a:pt x="628" y="122"/>
                  </a:cubicBezTo>
                  <a:cubicBezTo>
                    <a:pt x="627" y="120"/>
                    <a:pt x="627" y="120"/>
                    <a:pt x="627" y="120"/>
                  </a:cubicBezTo>
                  <a:cubicBezTo>
                    <a:pt x="625" y="121"/>
                    <a:pt x="625" y="121"/>
                    <a:pt x="625" y="121"/>
                  </a:cubicBezTo>
                  <a:cubicBezTo>
                    <a:pt x="624" y="120"/>
                    <a:pt x="624" y="120"/>
                    <a:pt x="624" y="120"/>
                  </a:cubicBezTo>
                  <a:cubicBezTo>
                    <a:pt x="607" y="134"/>
                    <a:pt x="590" y="148"/>
                    <a:pt x="571" y="163"/>
                  </a:cubicBezTo>
                  <a:cubicBezTo>
                    <a:pt x="573" y="165"/>
                    <a:pt x="573" y="165"/>
                    <a:pt x="573" y="165"/>
                  </a:cubicBezTo>
                  <a:cubicBezTo>
                    <a:pt x="575" y="165"/>
                    <a:pt x="575" y="165"/>
                    <a:pt x="575" y="165"/>
                  </a:cubicBezTo>
                  <a:cubicBezTo>
                    <a:pt x="574" y="157"/>
                    <a:pt x="573" y="150"/>
                    <a:pt x="572" y="143"/>
                  </a:cubicBezTo>
                  <a:cubicBezTo>
                    <a:pt x="572" y="143"/>
                    <a:pt x="572" y="143"/>
                    <a:pt x="572" y="143"/>
                  </a:cubicBezTo>
                  <a:cubicBezTo>
                    <a:pt x="572" y="143"/>
                    <a:pt x="572" y="143"/>
                    <a:pt x="572" y="143"/>
                  </a:cubicBezTo>
                  <a:cubicBezTo>
                    <a:pt x="571" y="143"/>
                    <a:pt x="571" y="143"/>
                    <a:pt x="571" y="143"/>
                  </a:cubicBezTo>
                  <a:cubicBezTo>
                    <a:pt x="572" y="143"/>
                    <a:pt x="572" y="143"/>
                    <a:pt x="572" y="143"/>
                  </a:cubicBezTo>
                  <a:cubicBezTo>
                    <a:pt x="572" y="143"/>
                    <a:pt x="572" y="143"/>
                    <a:pt x="572" y="143"/>
                  </a:cubicBezTo>
                  <a:cubicBezTo>
                    <a:pt x="571" y="143"/>
                    <a:pt x="571" y="143"/>
                    <a:pt x="571"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3" y="142"/>
                    <a:pt x="573" y="142"/>
                    <a:pt x="573" y="142"/>
                  </a:cubicBezTo>
                  <a:cubicBezTo>
                    <a:pt x="573" y="142"/>
                    <a:pt x="573" y="142"/>
                    <a:pt x="573" y="142"/>
                  </a:cubicBezTo>
                  <a:cubicBezTo>
                    <a:pt x="573" y="142"/>
                    <a:pt x="573" y="142"/>
                    <a:pt x="573" y="142"/>
                  </a:cubicBezTo>
                  <a:cubicBezTo>
                    <a:pt x="573" y="141"/>
                    <a:pt x="573" y="141"/>
                    <a:pt x="573" y="141"/>
                  </a:cubicBezTo>
                  <a:cubicBezTo>
                    <a:pt x="573" y="142"/>
                    <a:pt x="573" y="142"/>
                    <a:pt x="573" y="142"/>
                  </a:cubicBezTo>
                  <a:cubicBezTo>
                    <a:pt x="573" y="142"/>
                    <a:pt x="573" y="142"/>
                    <a:pt x="573" y="142"/>
                  </a:cubicBezTo>
                  <a:cubicBezTo>
                    <a:pt x="573" y="141"/>
                    <a:pt x="573" y="141"/>
                    <a:pt x="573" y="141"/>
                  </a:cubicBezTo>
                  <a:cubicBezTo>
                    <a:pt x="573" y="142"/>
                    <a:pt x="573" y="142"/>
                    <a:pt x="573" y="142"/>
                  </a:cubicBezTo>
                  <a:cubicBezTo>
                    <a:pt x="590" y="135"/>
                    <a:pt x="608" y="128"/>
                    <a:pt x="625" y="122"/>
                  </a:cubicBezTo>
                  <a:cubicBezTo>
                    <a:pt x="624" y="120"/>
                    <a:pt x="624" y="120"/>
                    <a:pt x="624" y="120"/>
                  </a:cubicBezTo>
                  <a:cubicBezTo>
                    <a:pt x="623" y="121"/>
                    <a:pt x="623" y="121"/>
                    <a:pt x="623" y="121"/>
                  </a:cubicBezTo>
                  <a:cubicBezTo>
                    <a:pt x="623" y="121"/>
                    <a:pt x="623" y="122"/>
                    <a:pt x="624" y="122"/>
                  </a:cubicBezTo>
                  <a:cubicBezTo>
                    <a:pt x="625" y="121"/>
                    <a:pt x="625" y="121"/>
                    <a:pt x="625" y="121"/>
                  </a:cubicBezTo>
                  <a:cubicBezTo>
                    <a:pt x="624" y="120"/>
                    <a:pt x="624" y="120"/>
                    <a:pt x="624" y="120"/>
                  </a:cubicBezTo>
                  <a:lnTo>
                    <a:pt x="625" y="121"/>
                  </a:lnTo>
                  <a:close/>
                  <a:moveTo>
                    <a:pt x="262" y="270"/>
                  </a:moveTo>
                  <a:cubicBezTo>
                    <a:pt x="260" y="269"/>
                    <a:pt x="260" y="269"/>
                    <a:pt x="260" y="269"/>
                  </a:cubicBezTo>
                  <a:cubicBezTo>
                    <a:pt x="254" y="275"/>
                    <a:pt x="248" y="282"/>
                    <a:pt x="241" y="288"/>
                  </a:cubicBezTo>
                  <a:cubicBezTo>
                    <a:pt x="240" y="289"/>
                    <a:pt x="240" y="289"/>
                    <a:pt x="240" y="289"/>
                  </a:cubicBezTo>
                  <a:cubicBezTo>
                    <a:pt x="241" y="291"/>
                    <a:pt x="241" y="291"/>
                    <a:pt x="241" y="291"/>
                  </a:cubicBezTo>
                  <a:cubicBezTo>
                    <a:pt x="245" y="294"/>
                    <a:pt x="248" y="298"/>
                    <a:pt x="252" y="302"/>
                  </a:cubicBezTo>
                  <a:cubicBezTo>
                    <a:pt x="254" y="304"/>
                    <a:pt x="254" y="304"/>
                    <a:pt x="254" y="304"/>
                  </a:cubicBezTo>
                  <a:cubicBezTo>
                    <a:pt x="255" y="301"/>
                    <a:pt x="255" y="301"/>
                    <a:pt x="255" y="301"/>
                  </a:cubicBezTo>
                  <a:cubicBezTo>
                    <a:pt x="259" y="295"/>
                    <a:pt x="262" y="288"/>
                    <a:pt x="266" y="282"/>
                  </a:cubicBezTo>
                  <a:cubicBezTo>
                    <a:pt x="268" y="280"/>
                    <a:pt x="269" y="278"/>
                    <a:pt x="269" y="276"/>
                  </a:cubicBezTo>
                  <a:cubicBezTo>
                    <a:pt x="269" y="274"/>
                    <a:pt x="268" y="273"/>
                    <a:pt x="267" y="271"/>
                  </a:cubicBezTo>
                  <a:cubicBezTo>
                    <a:pt x="266" y="270"/>
                    <a:pt x="264" y="269"/>
                    <a:pt x="263" y="268"/>
                  </a:cubicBezTo>
                  <a:cubicBezTo>
                    <a:pt x="261" y="267"/>
                    <a:pt x="261" y="267"/>
                    <a:pt x="261" y="267"/>
                  </a:cubicBezTo>
                  <a:cubicBezTo>
                    <a:pt x="260" y="269"/>
                    <a:pt x="260" y="269"/>
                    <a:pt x="260" y="269"/>
                  </a:cubicBezTo>
                  <a:cubicBezTo>
                    <a:pt x="262" y="270"/>
                    <a:pt x="262" y="270"/>
                    <a:pt x="262" y="270"/>
                  </a:cubicBezTo>
                  <a:cubicBezTo>
                    <a:pt x="261" y="272"/>
                    <a:pt x="261" y="272"/>
                    <a:pt x="261" y="272"/>
                  </a:cubicBezTo>
                  <a:cubicBezTo>
                    <a:pt x="262" y="273"/>
                    <a:pt x="263" y="273"/>
                    <a:pt x="264" y="274"/>
                  </a:cubicBezTo>
                  <a:cubicBezTo>
                    <a:pt x="265" y="275"/>
                    <a:pt x="265" y="275"/>
                    <a:pt x="265" y="276"/>
                  </a:cubicBezTo>
                  <a:cubicBezTo>
                    <a:pt x="265" y="277"/>
                    <a:pt x="264" y="278"/>
                    <a:pt x="263" y="280"/>
                  </a:cubicBezTo>
                  <a:cubicBezTo>
                    <a:pt x="259" y="286"/>
                    <a:pt x="256" y="293"/>
                    <a:pt x="252" y="299"/>
                  </a:cubicBezTo>
                  <a:cubicBezTo>
                    <a:pt x="254" y="300"/>
                    <a:pt x="254" y="300"/>
                    <a:pt x="254" y="300"/>
                  </a:cubicBezTo>
                  <a:cubicBezTo>
                    <a:pt x="255" y="299"/>
                    <a:pt x="255" y="299"/>
                    <a:pt x="255" y="299"/>
                  </a:cubicBezTo>
                  <a:cubicBezTo>
                    <a:pt x="251" y="295"/>
                    <a:pt x="248" y="291"/>
                    <a:pt x="244" y="288"/>
                  </a:cubicBezTo>
                  <a:cubicBezTo>
                    <a:pt x="243" y="289"/>
                    <a:pt x="243" y="289"/>
                    <a:pt x="243" y="289"/>
                  </a:cubicBezTo>
                  <a:cubicBezTo>
                    <a:pt x="244" y="291"/>
                    <a:pt x="244" y="291"/>
                    <a:pt x="244" y="291"/>
                  </a:cubicBezTo>
                  <a:cubicBezTo>
                    <a:pt x="250" y="284"/>
                    <a:pt x="257" y="278"/>
                    <a:pt x="263" y="271"/>
                  </a:cubicBezTo>
                  <a:cubicBezTo>
                    <a:pt x="262" y="270"/>
                    <a:pt x="262" y="270"/>
                    <a:pt x="262" y="270"/>
                  </a:cubicBezTo>
                  <a:cubicBezTo>
                    <a:pt x="261" y="272"/>
                    <a:pt x="261" y="272"/>
                    <a:pt x="261" y="272"/>
                  </a:cubicBezTo>
                  <a:lnTo>
                    <a:pt x="262" y="270"/>
                  </a:lnTo>
                  <a:close/>
                  <a:moveTo>
                    <a:pt x="1152" y="288"/>
                  </a:moveTo>
                  <a:cubicBezTo>
                    <a:pt x="1153" y="287"/>
                    <a:pt x="1153" y="287"/>
                    <a:pt x="1153" y="287"/>
                  </a:cubicBezTo>
                  <a:cubicBezTo>
                    <a:pt x="1150" y="281"/>
                    <a:pt x="1147" y="276"/>
                    <a:pt x="1143" y="274"/>
                  </a:cubicBezTo>
                  <a:cubicBezTo>
                    <a:pt x="1140" y="271"/>
                    <a:pt x="1136" y="270"/>
                    <a:pt x="1131" y="270"/>
                  </a:cubicBezTo>
                  <a:cubicBezTo>
                    <a:pt x="1130" y="270"/>
                    <a:pt x="1128" y="270"/>
                    <a:pt x="1127" y="270"/>
                  </a:cubicBezTo>
                  <a:cubicBezTo>
                    <a:pt x="1123" y="270"/>
                    <a:pt x="1123" y="270"/>
                    <a:pt x="1123" y="270"/>
                  </a:cubicBezTo>
                  <a:cubicBezTo>
                    <a:pt x="1125" y="273"/>
                    <a:pt x="1125" y="273"/>
                    <a:pt x="1125" y="273"/>
                  </a:cubicBezTo>
                  <a:cubicBezTo>
                    <a:pt x="1129" y="278"/>
                    <a:pt x="1132" y="282"/>
                    <a:pt x="1135" y="286"/>
                  </a:cubicBezTo>
                  <a:cubicBezTo>
                    <a:pt x="1136" y="288"/>
                    <a:pt x="1138" y="289"/>
                    <a:pt x="1139" y="291"/>
                  </a:cubicBezTo>
                  <a:cubicBezTo>
                    <a:pt x="1141" y="292"/>
                    <a:pt x="1143" y="293"/>
                    <a:pt x="1145" y="293"/>
                  </a:cubicBezTo>
                  <a:cubicBezTo>
                    <a:pt x="1147" y="293"/>
                    <a:pt x="1150" y="292"/>
                    <a:pt x="1153" y="290"/>
                  </a:cubicBezTo>
                  <a:cubicBezTo>
                    <a:pt x="1154" y="289"/>
                    <a:pt x="1154" y="289"/>
                    <a:pt x="1154" y="289"/>
                  </a:cubicBezTo>
                  <a:cubicBezTo>
                    <a:pt x="1153" y="287"/>
                    <a:pt x="1153" y="287"/>
                    <a:pt x="1153" y="287"/>
                  </a:cubicBezTo>
                  <a:cubicBezTo>
                    <a:pt x="1152" y="288"/>
                    <a:pt x="1152" y="288"/>
                    <a:pt x="1152" y="288"/>
                  </a:cubicBezTo>
                  <a:cubicBezTo>
                    <a:pt x="1151" y="286"/>
                    <a:pt x="1151" y="286"/>
                    <a:pt x="1151" y="286"/>
                  </a:cubicBezTo>
                  <a:cubicBezTo>
                    <a:pt x="1148" y="288"/>
                    <a:pt x="1146" y="289"/>
                    <a:pt x="1145" y="289"/>
                  </a:cubicBezTo>
                  <a:cubicBezTo>
                    <a:pt x="1144" y="289"/>
                    <a:pt x="1143" y="288"/>
                    <a:pt x="1142" y="287"/>
                  </a:cubicBezTo>
                  <a:cubicBezTo>
                    <a:pt x="1141" y="287"/>
                    <a:pt x="1140" y="285"/>
                    <a:pt x="1138" y="284"/>
                  </a:cubicBezTo>
                  <a:cubicBezTo>
                    <a:pt x="1136" y="279"/>
                    <a:pt x="1132" y="275"/>
                    <a:pt x="1128" y="271"/>
                  </a:cubicBezTo>
                  <a:cubicBezTo>
                    <a:pt x="1127" y="272"/>
                    <a:pt x="1127" y="272"/>
                    <a:pt x="1127" y="272"/>
                  </a:cubicBezTo>
                  <a:cubicBezTo>
                    <a:pt x="1127" y="274"/>
                    <a:pt x="1127" y="274"/>
                    <a:pt x="1127" y="274"/>
                  </a:cubicBezTo>
                  <a:cubicBezTo>
                    <a:pt x="1129" y="274"/>
                    <a:pt x="1130" y="274"/>
                    <a:pt x="1131" y="274"/>
                  </a:cubicBezTo>
                  <a:cubicBezTo>
                    <a:pt x="1136" y="274"/>
                    <a:pt x="1138" y="275"/>
                    <a:pt x="1141" y="277"/>
                  </a:cubicBezTo>
                  <a:cubicBezTo>
                    <a:pt x="1144" y="279"/>
                    <a:pt x="1146" y="283"/>
                    <a:pt x="1150" y="289"/>
                  </a:cubicBezTo>
                  <a:cubicBezTo>
                    <a:pt x="1152" y="288"/>
                    <a:pt x="1152" y="288"/>
                    <a:pt x="1152" y="288"/>
                  </a:cubicBezTo>
                  <a:cubicBezTo>
                    <a:pt x="1151" y="286"/>
                    <a:pt x="1151" y="286"/>
                    <a:pt x="1151" y="286"/>
                  </a:cubicBezTo>
                  <a:lnTo>
                    <a:pt x="1152" y="288"/>
                  </a:lnTo>
                  <a:close/>
                  <a:moveTo>
                    <a:pt x="1177" y="282"/>
                  </a:moveTo>
                  <a:cubicBezTo>
                    <a:pt x="1179" y="282"/>
                    <a:pt x="1179" y="282"/>
                    <a:pt x="1179" y="282"/>
                  </a:cubicBezTo>
                  <a:cubicBezTo>
                    <a:pt x="1179" y="282"/>
                    <a:pt x="1180" y="281"/>
                    <a:pt x="1180" y="281"/>
                  </a:cubicBezTo>
                  <a:cubicBezTo>
                    <a:pt x="1180" y="279"/>
                    <a:pt x="1180" y="279"/>
                    <a:pt x="1180" y="279"/>
                  </a:cubicBezTo>
                  <a:cubicBezTo>
                    <a:pt x="1178" y="279"/>
                    <a:pt x="1178" y="279"/>
                    <a:pt x="1178" y="279"/>
                  </a:cubicBezTo>
                  <a:cubicBezTo>
                    <a:pt x="1169" y="277"/>
                    <a:pt x="1159" y="275"/>
                    <a:pt x="1149" y="273"/>
                  </a:cubicBezTo>
                  <a:cubicBezTo>
                    <a:pt x="1145" y="272"/>
                    <a:pt x="1145" y="272"/>
                    <a:pt x="1145" y="272"/>
                  </a:cubicBezTo>
                  <a:cubicBezTo>
                    <a:pt x="1147" y="276"/>
                    <a:pt x="1147" y="276"/>
                    <a:pt x="1147" y="276"/>
                  </a:cubicBezTo>
                  <a:cubicBezTo>
                    <a:pt x="1149" y="280"/>
                    <a:pt x="1151" y="283"/>
                    <a:pt x="1152" y="285"/>
                  </a:cubicBezTo>
                  <a:cubicBezTo>
                    <a:pt x="1153" y="286"/>
                    <a:pt x="1154" y="287"/>
                    <a:pt x="1155" y="288"/>
                  </a:cubicBezTo>
                  <a:cubicBezTo>
                    <a:pt x="1156" y="288"/>
                    <a:pt x="1158" y="288"/>
                    <a:pt x="1159" y="288"/>
                  </a:cubicBezTo>
                  <a:cubicBezTo>
                    <a:pt x="1161" y="288"/>
                    <a:pt x="1164" y="288"/>
                    <a:pt x="1168" y="287"/>
                  </a:cubicBezTo>
                  <a:cubicBezTo>
                    <a:pt x="1171" y="286"/>
                    <a:pt x="1175" y="285"/>
                    <a:pt x="1178" y="284"/>
                  </a:cubicBezTo>
                  <a:cubicBezTo>
                    <a:pt x="1179" y="283"/>
                    <a:pt x="1179" y="283"/>
                    <a:pt x="1179" y="283"/>
                  </a:cubicBezTo>
                  <a:cubicBezTo>
                    <a:pt x="1179" y="282"/>
                    <a:pt x="1179" y="282"/>
                    <a:pt x="1179" y="282"/>
                  </a:cubicBezTo>
                  <a:cubicBezTo>
                    <a:pt x="1177" y="282"/>
                    <a:pt x="1177" y="282"/>
                    <a:pt x="1177" y="282"/>
                  </a:cubicBezTo>
                  <a:cubicBezTo>
                    <a:pt x="1177" y="280"/>
                    <a:pt x="1177" y="280"/>
                    <a:pt x="1177" y="280"/>
                  </a:cubicBezTo>
                  <a:cubicBezTo>
                    <a:pt x="1174" y="281"/>
                    <a:pt x="1170" y="282"/>
                    <a:pt x="1167" y="283"/>
                  </a:cubicBezTo>
                  <a:cubicBezTo>
                    <a:pt x="1163" y="284"/>
                    <a:pt x="1160" y="284"/>
                    <a:pt x="1159" y="284"/>
                  </a:cubicBezTo>
                  <a:cubicBezTo>
                    <a:pt x="1158" y="284"/>
                    <a:pt x="1157" y="284"/>
                    <a:pt x="1157" y="284"/>
                  </a:cubicBezTo>
                  <a:cubicBezTo>
                    <a:pt x="1156" y="284"/>
                    <a:pt x="1155" y="283"/>
                    <a:pt x="1154" y="281"/>
                  </a:cubicBezTo>
                  <a:cubicBezTo>
                    <a:pt x="1153" y="280"/>
                    <a:pt x="1152" y="277"/>
                    <a:pt x="1150" y="274"/>
                  </a:cubicBezTo>
                  <a:cubicBezTo>
                    <a:pt x="1149" y="275"/>
                    <a:pt x="1149" y="275"/>
                    <a:pt x="1149" y="275"/>
                  </a:cubicBezTo>
                  <a:cubicBezTo>
                    <a:pt x="1148" y="277"/>
                    <a:pt x="1148" y="277"/>
                    <a:pt x="1148" y="277"/>
                  </a:cubicBezTo>
                  <a:cubicBezTo>
                    <a:pt x="1158" y="279"/>
                    <a:pt x="1168" y="281"/>
                    <a:pt x="1177" y="283"/>
                  </a:cubicBezTo>
                  <a:cubicBezTo>
                    <a:pt x="1178" y="281"/>
                    <a:pt x="1178" y="281"/>
                    <a:pt x="1178" y="281"/>
                  </a:cubicBezTo>
                  <a:cubicBezTo>
                    <a:pt x="1176" y="280"/>
                    <a:pt x="1176" y="280"/>
                    <a:pt x="1176" y="280"/>
                  </a:cubicBezTo>
                  <a:cubicBezTo>
                    <a:pt x="1176" y="281"/>
                    <a:pt x="1176" y="281"/>
                    <a:pt x="1175" y="282"/>
                  </a:cubicBezTo>
                  <a:cubicBezTo>
                    <a:pt x="1177" y="282"/>
                    <a:pt x="1177" y="282"/>
                    <a:pt x="1177" y="282"/>
                  </a:cubicBezTo>
                  <a:cubicBezTo>
                    <a:pt x="1177" y="280"/>
                    <a:pt x="1177" y="280"/>
                    <a:pt x="1177" y="280"/>
                  </a:cubicBezTo>
                  <a:lnTo>
                    <a:pt x="1177" y="282"/>
                  </a:lnTo>
                  <a:close/>
                  <a:moveTo>
                    <a:pt x="1237" y="412"/>
                  </a:moveTo>
                  <a:cubicBezTo>
                    <a:pt x="1239" y="414"/>
                    <a:pt x="1239" y="414"/>
                    <a:pt x="1239" y="414"/>
                  </a:cubicBezTo>
                  <a:cubicBezTo>
                    <a:pt x="1239" y="413"/>
                    <a:pt x="1240" y="413"/>
                    <a:pt x="1240" y="413"/>
                  </a:cubicBezTo>
                  <a:cubicBezTo>
                    <a:pt x="1241" y="411"/>
                    <a:pt x="1241" y="411"/>
                    <a:pt x="1241" y="411"/>
                  </a:cubicBezTo>
                  <a:cubicBezTo>
                    <a:pt x="1240" y="410"/>
                    <a:pt x="1240" y="410"/>
                    <a:pt x="1240" y="410"/>
                  </a:cubicBezTo>
                  <a:cubicBezTo>
                    <a:pt x="1236" y="404"/>
                    <a:pt x="1232" y="399"/>
                    <a:pt x="1228" y="393"/>
                  </a:cubicBezTo>
                  <a:cubicBezTo>
                    <a:pt x="1227" y="391"/>
                    <a:pt x="1227" y="391"/>
                    <a:pt x="1227" y="391"/>
                  </a:cubicBezTo>
                  <a:cubicBezTo>
                    <a:pt x="1225" y="393"/>
                    <a:pt x="1225" y="393"/>
                    <a:pt x="1225" y="393"/>
                  </a:cubicBezTo>
                  <a:cubicBezTo>
                    <a:pt x="1225" y="393"/>
                    <a:pt x="1224" y="394"/>
                    <a:pt x="1224" y="394"/>
                  </a:cubicBezTo>
                  <a:cubicBezTo>
                    <a:pt x="1222" y="395"/>
                    <a:pt x="1222" y="395"/>
                    <a:pt x="1222" y="395"/>
                  </a:cubicBezTo>
                  <a:cubicBezTo>
                    <a:pt x="1223" y="397"/>
                    <a:pt x="1223" y="397"/>
                    <a:pt x="1223" y="397"/>
                  </a:cubicBezTo>
                  <a:cubicBezTo>
                    <a:pt x="1227" y="402"/>
                    <a:pt x="1232" y="408"/>
                    <a:pt x="1236" y="413"/>
                  </a:cubicBezTo>
                  <a:cubicBezTo>
                    <a:pt x="1237" y="415"/>
                    <a:pt x="1237" y="415"/>
                    <a:pt x="1237" y="415"/>
                  </a:cubicBezTo>
                  <a:cubicBezTo>
                    <a:pt x="1239" y="414"/>
                    <a:pt x="1239" y="414"/>
                    <a:pt x="1239" y="414"/>
                  </a:cubicBezTo>
                  <a:cubicBezTo>
                    <a:pt x="1237" y="412"/>
                    <a:pt x="1237" y="412"/>
                    <a:pt x="1237" y="412"/>
                  </a:cubicBezTo>
                  <a:cubicBezTo>
                    <a:pt x="1239" y="411"/>
                    <a:pt x="1239" y="411"/>
                    <a:pt x="1239" y="411"/>
                  </a:cubicBezTo>
                  <a:cubicBezTo>
                    <a:pt x="1235" y="405"/>
                    <a:pt x="1231" y="400"/>
                    <a:pt x="1226" y="395"/>
                  </a:cubicBezTo>
                  <a:cubicBezTo>
                    <a:pt x="1225" y="396"/>
                    <a:pt x="1225" y="396"/>
                    <a:pt x="1225" y="396"/>
                  </a:cubicBezTo>
                  <a:cubicBezTo>
                    <a:pt x="1226" y="397"/>
                    <a:pt x="1226" y="397"/>
                    <a:pt x="1226" y="397"/>
                  </a:cubicBezTo>
                  <a:cubicBezTo>
                    <a:pt x="1227" y="397"/>
                    <a:pt x="1227" y="396"/>
                    <a:pt x="1228" y="396"/>
                  </a:cubicBezTo>
                  <a:cubicBezTo>
                    <a:pt x="1227" y="394"/>
                    <a:pt x="1227" y="394"/>
                    <a:pt x="1227" y="394"/>
                  </a:cubicBezTo>
                  <a:cubicBezTo>
                    <a:pt x="1225" y="396"/>
                    <a:pt x="1225" y="396"/>
                    <a:pt x="1225" y="396"/>
                  </a:cubicBezTo>
                  <a:cubicBezTo>
                    <a:pt x="1229" y="401"/>
                    <a:pt x="1233" y="407"/>
                    <a:pt x="1237" y="412"/>
                  </a:cubicBezTo>
                  <a:cubicBezTo>
                    <a:pt x="1239" y="411"/>
                    <a:pt x="1239" y="411"/>
                    <a:pt x="1239" y="411"/>
                  </a:cubicBezTo>
                  <a:cubicBezTo>
                    <a:pt x="1237" y="409"/>
                    <a:pt x="1237" y="409"/>
                    <a:pt x="1237" y="409"/>
                  </a:cubicBezTo>
                  <a:cubicBezTo>
                    <a:pt x="1237" y="410"/>
                    <a:pt x="1237" y="410"/>
                    <a:pt x="1236" y="410"/>
                  </a:cubicBezTo>
                  <a:cubicBezTo>
                    <a:pt x="1237" y="412"/>
                    <a:pt x="1237" y="412"/>
                    <a:pt x="1237" y="412"/>
                  </a:cubicBezTo>
                  <a:cubicBezTo>
                    <a:pt x="1239" y="411"/>
                    <a:pt x="1239" y="411"/>
                    <a:pt x="1239" y="411"/>
                  </a:cubicBezTo>
                  <a:lnTo>
                    <a:pt x="1237" y="41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27" name="Freeform 84069">
              <a:extLst>
                <a:ext uri="{FF2B5EF4-FFF2-40B4-BE49-F238E27FC236}">
                  <a16:creationId xmlns:a16="http://schemas.microsoft.com/office/drawing/2014/main" id="{FA48F4E3-E955-4FCF-9793-77E2E1594290}"/>
                </a:ext>
              </a:extLst>
            </p:cNvPr>
            <p:cNvSpPr>
              <a:spLocks/>
            </p:cNvSpPr>
            <p:nvPr/>
          </p:nvSpPr>
          <p:spPr bwMode="auto">
            <a:xfrm>
              <a:off x="5757863" y="4211639"/>
              <a:ext cx="188913" cy="96838"/>
            </a:xfrm>
            <a:custGeom>
              <a:avLst/>
              <a:gdLst>
                <a:gd name="T0" fmla="*/ 0 w 395"/>
                <a:gd name="T1" fmla="*/ 202 h 202"/>
                <a:gd name="T2" fmla="*/ 11 w 395"/>
                <a:gd name="T3" fmla="*/ 183 h 202"/>
                <a:gd name="T4" fmla="*/ 58 w 395"/>
                <a:gd name="T5" fmla="*/ 105 h 202"/>
                <a:gd name="T6" fmla="*/ 68 w 395"/>
                <a:gd name="T7" fmla="*/ 93 h 202"/>
                <a:gd name="T8" fmla="*/ 157 w 395"/>
                <a:gd name="T9" fmla="*/ 4 h 202"/>
                <a:gd name="T10" fmla="*/ 163 w 395"/>
                <a:gd name="T11" fmla="*/ 0 h 202"/>
                <a:gd name="T12" fmla="*/ 142 w 395"/>
                <a:gd name="T13" fmla="*/ 36 h 202"/>
                <a:gd name="T14" fmla="*/ 122 w 395"/>
                <a:gd name="T15" fmla="*/ 73 h 202"/>
                <a:gd name="T16" fmla="*/ 101 w 395"/>
                <a:gd name="T17" fmla="*/ 109 h 202"/>
                <a:gd name="T18" fmla="*/ 80 w 395"/>
                <a:gd name="T19" fmla="*/ 144 h 202"/>
                <a:gd name="T20" fmla="*/ 82 w 395"/>
                <a:gd name="T21" fmla="*/ 146 h 202"/>
                <a:gd name="T22" fmla="*/ 395 w 395"/>
                <a:gd name="T23" fmla="*/ 146 h 202"/>
                <a:gd name="T24" fmla="*/ 395 w 395"/>
                <a:gd name="T25" fmla="*/ 202 h 202"/>
                <a:gd name="T26" fmla="*/ 0 w 395"/>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202">
                  <a:moveTo>
                    <a:pt x="0" y="202"/>
                  </a:moveTo>
                  <a:cubicBezTo>
                    <a:pt x="4" y="195"/>
                    <a:pt x="8" y="189"/>
                    <a:pt x="11" y="183"/>
                  </a:cubicBezTo>
                  <a:cubicBezTo>
                    <a:pt x="27" y="157"/>
                    <a:pt x="42" y="131"/>
                    <a:pt x="58" y="105"/>
                  </a:cubicBezTo>
                  <a:cubicBezTo>
                    <a:pt x="61" y="101"/>
                    <a:pt x="64" y="97"/>
                    <a:pt x="68" y="93"/>
                  </a:cubicBezTo>
                  <a:cubicBezTo>
                    <a:pt x="97" y="63"/>
                    <a:pt x="127" y="33"/>
                    <a:pt x="157" y="4"/>
                  </a:cubicBezTo>
                  <a:cubicBezTo>
                    <a:pt x="158" y="2"/>
                    <a:pt x="160" y="1"/>
                    <a:pt x="163" y="0"/>
                  </a:cubicBezTo>
                  <a:cubicBezTo>
                    <a:pt x="156" y="12"/>
                    <a:pt x="149" y="24"/>
                    <a:pt x="142" y="36"/>
                  </a:cubicBezTo>
                  <a:cubicBezTo>
                    <a:pt x="135" y="48"/>
                    <a:pt x="129" y="61"/>
                    <a:pt x="122" y="73"/>
                  </a:cubicBezTo>
                  <a:cubicBezTo>
                    <a:pt x="115" y="85"/>
                    <a:pt x="108" y="97"/>
                    <a:pt x="101" y="109"/>
                  </a:cubicBezTo>
                  <a:cubicBezTo>
                    <a:pt x="94" y="121"/>
                    <a:pt x="87" y="133"/>
                    <a:pt x="80" y="144"/>
                  </a:cubicBezTo>
                  <a:cubicBezTo>
                    <a:pt x="81" y="145"/>
                    <a:pt x="81" y="146"/>
                    <a:pt x="82" y="146"/>
                  </a:cubicBezTo>
                  <a:cubicBezTo>
                    <a:pt x="186" y="146"/>
                    <a:pt x="290" y="146"/>
                    <a:pt x="395" y="146"/>
                  </a:cubicBezTo>
                  <a:cubicBezTo>
                    <a:pt x="395" y="165"/>
                    <a:pt x="395" y="183"/>
                    <a:pt x="395" y="202"/>
                  </a:cubicBezTo>
                  <a:cubicBezTo>
                    <a:pt x="264" y="202"/>
                    <a:pt x="132" y="202"/>
                    <a:pt x="0" y="2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28" name="Freeform 84070">
              <a:extLst>
                <a:ext uri="{FF2B5EF4-FFF2-40B4-BE49-F238E27FC236}">
                  <a16:creationId xmlns:a16="http://schemas.microsoft.com/office/drawing/2014/main" id="{59C8B8FA-88C5-4519-91CE-BC05919123CC}"/>
                </a:ext>
              </a:extLst>
            </p:cNvPr>
            <p:cNvSpPr>
              <a:spLocks/>
            </p:cNvSpPr>
            <p:nvPr/>
          </p:nvSpPr>
          <p:spPr bwMode="auto">
            <a:xfrm>
              <a:off x="5756276" y="4210051"/>
              <a:ext cx="190500" cy="98425"/>
            </a:xfrm>
            <a:custGeom>
              <a:avLst/>
              <a:gdLst>
                <a:gd name="T0" fmla="*/ 3 w 400"/>
                <a:gd name="T1" fmla="*/ 205 h 207"/>
                <a:gd name="T2" fmla="*/ 5 w 400"/>
                <a:gd name="T3" fmla="*/ 206 h 207"/>
                <a:gd name="T4" fmla="*/ 16 w 400"/>
                <a:gd name="T5" fmla="*/ 187 h 207"/>
                <a:gd name="T6" fmla="*/ 63 w 400"/>
                <a:gd name="T7" fmla="*/ 109 h 207"/>
                <a:gd name="T8" fmla="*/ 72 w 400"/>
                <a:gd name="T9" fmla="*/ 98 h 207"/>
                <a:gd name="T10" fmla="*/ 161 w 400"/>
                <a:gd name="T11" fmla="*/ 8 h 207"/>
                <a:gd name="T12" fmla="*/ 166 w 400"/>
                <a:gd name="T13" fmla="*/ 5 h 207"/>
                <a:gd name="T14" fmla="*/ 166 w 400"/>
                <a:gd name="T15" fmla="*/ 3 h 207"/>
                <a:gd name="T16" fmla="*/ 164 w 400"/>
                <a:gd name="T17" fmla="*/ 2 h 207"/>
                <a:gd name="T18" fmla="*/ 144 w 400"/>
                <a:gd name="T19" fmla="*/ 38 h 207"/>
                <a:gd name="T20" fmla="*/ 123 w 400"/>
                <a:gd name="T21" fmla="*/ 75 h 207"/>
                <a:gd name="T22" fmla="*/ 102 w 400"/>
                <a:gd name="T23" fmla="*/ 111 h 207"/>
                <a:gd name="T24" fmla="*/ 82 w 400"/>
                <a:gd name="T25" fmla="*/ 146 h 207"/>
                <a:gd name="T26" fmla="*/ 81 w 400"/>
                <a:gd name="T27" fmla="*/ 148 h 207"/>
                <a:gd name="T28" fmla="*/ 82 w 400"/>
                <a:gd name="T29" fmla="*/ 149 h 207"/>
                <a:gd name="T30" fmla="*/ 84 w 400"/>
                <a:gd name="T31" fmla="*/ 151 h 207"/>
                <a:gd name="T32" fmla="*/ 84 w 400"/>
                <a:gd name="T33" fmla="*/ 151 h 207"/>
                <a:gd name="T34" fmla="*/ 85 w 400"/>
                <a:gd name="T35" fmla="*/ 151 h 207"/>
                <a:gd name="T36" fmla="*/ 398 w 400"/>
                <a:gd name="T37" fmla="*/ 151 h 207"/>
                <a:gd name="T38" fmla="*/ 398 w 400"/>
                <a:gd name="T39" fmla="*/ 149 h 207"/>
                <a:gd name="T40" fmla="*/ 396 w 400"/>
                <a:gd name="T41" fmla="*/ 149 h 207"/>
                <a:gd name="T42" fmla="*/ 396 w 400"/>
                <a:gd name="T43" fmla="*/ 205 h 207"/>
                <a:gd name="T44" fmla="*/ 398 w 400"/>
                <a:gd name="T45" fmla="*/ 205 h 207"/>
                <a:gd name="T46" fmla="*/ 398 w 400"/>
                <a:gd name="T47" fmla="*/ 203 h 207"/>
                <a:gd name="T48" fmla="*/ 3 w 400"/>
                <a:gd name="T49" fmla="*/ 203 h 207"/>
                <a:gd name="T50" fmla="*/ 3 w 400"/>
                <a:gd name="T51" fmla="*/ 205 h 207"/>
                <a:gd name="T52" fmla="*/ 5 w 400"/>
                <a:gd name="T53" fmla="*/ 206 h 207"/>
                <a:gd name="T54" fmla="*/ 3 w 400"/>
                <a:gd name="T55" fmla="*/ 205 h 207"/>
                <a:gd name="T56" fmla="*/ 3 w 400"/>
                <a:gd name="T57" fmla="*/ 207 h 207"/>
                <a:gd name="T58" fmla="*/ 398 w 400"/>
                <a:gd name="T59" fmla="*/ 207 h 207"/>
                <a:gd name="T60" fmla="*/ 400 w 400"/>
                <a:gd name="T61" fmla="*/ 207 h 207"/>
                <a:gd name="T62" fmla="*/ 400 w 400"/>
                <a:gd name="T63" fmla="*/ 205 h 207"/>
                <a:gd name="T64" fmla="*/ 400 w 400"/>
                <a:gd name="T65" fmla="*/ 149 h 207"/>
                <a:gd name="T66" fmla="*/ 400 w 400"/>
                <a:gd name="T67" fmla="*/ 147 h 207"/>
                <a:gd name="T68" fmla="*/ 398 w 400"/>
                <a:gd name="T69" fmla="*/ 147 h 207"/>
                <a:gd name="T70" fmla="*/ 85 w 400"/>
                <a:gd name="T71" fmla="*/ 147 h 207"/>
                <a:gd name="T72" fmla="*/ 85 w 400"/>
                <a:gd name="T73" fmla="*/ 149 h 207"/>
                <a:gd name="T74" fmla="*/ 86 w 400"/>
                <a:gd name="T75" fmla="*/ 148 h 207"/>
                <a:gd name="T76" fmla="*/ 85 w 400"/>
                <a:gd name="T77" fmla="*/ 146 h 207"/>
                <a:gd name="T78" fmla="*/ 83 w 400"/>
                <a:gd name="T79" fmla="*/ 147 h 207"/>
                <a:gd name="T80" fmla="*/ 85 w 400"/>
                <a:gd name="T81" fmla="*/ 148 h 207"/>
                <a:gd name="T82" fmla="*/ 106 w 400"/>
                <a:gd name="T83" fmla="*/ 113 h 207"/>
                <a:gd name="T84" fmla="*/ 126 w 400"/>
                <a:gd name="T85" fmla="*/ 77 h 207"/>
                <a:gd name="T86" fmla="*/ 147 w 400"/>
                <a:gd name="T87" fmla="*/ 40 h 207"/>
                <a:gd name="T88" fmla="*/ 168 w 400"/>
                <a:gd name="T89" fmla="*/ 4 h 207"/>
                <a:gd name="T90" fmla="*/ 170 w 400"/>
                <a:gd name="T91" fmla="*/ 0 h 207"/>
                <a:gd name="T92" fmla="*/ 165 w 400"/>
                <a:gd name="T93" fmla="*/ 1 h 207"/>
                <a:gd name="T94" fmla="*/ 159 w 400"/>
                <a:gd name="T95" fmla="*/ 5 h 207"/>
                <a:gd name="T96" fmla="*/ 69 w 400"/>
                <a:gd name="T97" fmla="*/ 95 h 207"/>
                <a:gd name="T98" fmla="*/ 59 w 400"/>
                <a:gd name="T99" fmla="*/ 107 h 207"/>
                <a:gd name="T100" fmla="*/ 13 w 400"/>
                <a:gd name="T101" fmla="*/ 185 h 207"/>
                <a:gd name="T102" fmla="*/ 1 w 400"/>
                <a:gd name="T103" fmla="*/ 204 h 207"/>
                <a:gd name="T104" fmla="*/ 0 w 400"/>
                <a:gd name="T105" fmla="*/ 207 h 207"/>
                <a:gd name="T106" fmla="*/ 3 w 400"/>
                <a:gd name="T107" fmla="*/ 207 h 207"/>
                <a:gd name="T108" fmla="*/ 3 w 400"/>
                <a:gd name="T109" fmla="*/ 20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0" h="207">
                  <a:moveTo>
                    <a:pt x="3" y="205"/>
                  </a:moveTo>
                  <a:cubicBezTo>
                    <a:pt x="5" y="206"/>
                    <a:pt x="5" y="206"/>
                    <a:pt x="5" y="206"/>
                  </a:cubicBezTo>
                  <a:cubicBezTo>
                    <a:pt x="9" y="199"/>
                    <a:pt x="12" y="193"/>
                    <a:pt x="16" y="187"/>
                  </a:cubicBezTo>
                  <a:cubicBezTo>
                    <a:pt x="32" y="161"/>
                    <a:pt x="47" y="135"/>
                    <a:pt x="63" y="109"/>
                  </a:cubicBezTo>
                  <a:cubicBezTo>
                    <a:pt x="65" y="105"/>
                    <a:pt x="69" y="101"/>
                    <a:pt x="72" y="98"/>
                  </a:cubicBezTo>
                  <a:cubicBezTo>
                    <a:pt x="102" y="68"/>
                    <a:pt x="132" y="38"/>
                    <a:pt x="161" y="8"/>
                  </a:cubicBezTo>
                  <a:cubicBezTo>
                    <a:pt x="163" y="7"/>
                    <a:pt x="164" y="5"/>
                    <a:pt x="166" y="5"/>
                  </a:cubicBezTo>
                  <a:cubicBezTo>
                    <a:pt x="166" y="3"/>
                    <a:pt x="166" y="3"/>
                    <a:pt x="166" y="3"/>
                  </a:cubicBezTo>
                  <a:cubicBezTo>
                    <a:pt x="164" y="2"/>
                    <a:pt x="164" y="2"/>
                    <a:pt x="164" y="2"/>
                  </a:cubicBezTo>
                  <a:cubicBezTo>
                    <a:pt x="157" y="14"/>
                    <a:pt x="150" y="26"/>
                    <a:pt x="144" y="38"/>
                  </a:cubicBezTo>
                  <a:cubicBezTo>
                    <a:pt x="137" y="50"/>
                    <a:pt x="130" y="63"/>
                    <a:pt x="123" y="75"/>
                  </a:cubicBezTo>
                  <a:cubicBezTo>
                    <a:pt x="116" y="87"/>
                    <a:pt x="109" y="99"/>
                    <a:pt x="102" y="111"/>
                  </a:cubicBezTo>
                  <a:cubicBezTo>
                    <a:pt x="96" y="123"/>
                    <a:pt x="89" y="135"/>
                    <a:pt x="82" y="146"/>
                  </a:cubicBezTo>
                  <a:cubicBezTo>
                    <a:pt x="81" y="148"/>
                    <a:pt x="81" y="148"/>
                    <a:pt x="81" y="148"/>
                  </a:cubicBezTo>
                  <a:cubicBezTo>
                    <a:pt x="82" y="149"/>
                    <a:pt x="82" y="149"/>
                    <a:pt x="82" y="149"/>
                  </a:cubicBezTo>
                  <a:cubicBezTo>
                    <a:pt x="82" y="149"/>
                    <a:pt x="83" y="150"/>
                    <a:pt x="84" y="151"/>
                  </a:cubicBezTo>
                  <a:cubicBezTo>
                    <a:pt x="84" y="151"/>
                    <a:pt x="84" y="151"/>
                    <a:pt x="84" y="151"/>
                  </a:cubicBezTo>
                  <a:cubicBezTo>
                    <a:pt x="85" y="151"/>
                    <a:pt x="85" y="151"/>
                    <a:pt x="85" y="151"/>
                  </a:cubicBezTo>
                  <a:cubicBezTo>
                    <a:pt x="189" y="151"/>
                    <a:pt x="293" y="151"/>
                    <a:pt x="398" y="151"/>
                  </a:cubicBezTo>
                  <a:cubicBezTo>
                    <a:pt x="398" y="149"/>
                    <a:pt x="398" y="149"/>
                    <a:pt x="398" y="149"/>
                  </a:cubicBezTo>
                  <a:cubicBezTo>
                    <a:pt x="396" y="149"/>
                    <a:pt x="396" y="149"/>
                    <a:pt x="396" y="149"/>
                  </a:cubicBezTo>
                  <a:cubicBezTo>
                    <a:pt x="396" y="168"/>
                    <a:pt x="396" y="186"/>
                    <a:pt x="396" y="205"/>
                  </a:cubicBezTo>
                  <a:cubicBezTo>
                    <a:pt x="398" y="205"/>
                    <a:pt x="398" y="205"/>
                    <a:pt x="398" y="205"/>
                  </a:cubicBezTo>
                  <a:cubicBezTo>
                    <a:pt x="398" y="203"/>
                    <a:pt x="398" y="203"/>
                    <a:pt x="398" y="203"/>
                  </a:cubicBezTo>
                  <a:cubicBezTo>
                    <a:pt x="267" y="203"/>
                    <a:pt x="135" y="203"/>
                    <a:pt x="3" y="203"/>
                  </a:cubicBezTo>
                  <a:cubicBezTo>
                    <a:pt x="3" y="205"/>
                    <a:pt x="3" y="205"/>
                    <a:pt x="3" y="205"/>
                  </a:cubicBezTo>
                  <a:cubicBezTo>
                    <a:pt x="5" y="206"/>
                    <a:pt x="5" y="206"/>
                    <a:pt x="5" y="206"/>
                  </a:cubicBezTo>
                  <a:cubicBezTo>
                    <a:pt x="3" y="205"/>
                    <a:pt x="3" y="205"/>
                    <a:pt x="3" y="205"/>
                  </a:cubicBezTo>
                  <a:cubicBezTo>
                    <a:pt x="3" y="207"/>
                    <a:pt x="3" y="207"/>
                    <a:pt x="3" y="207"/>
                  </a:cubicBezTo>
                  <a:cubicBezTo>
                    <a:pt x="135" y="207"/>
                    <a:pt x="267" y="207"/>
                    <a:pt x="398" y="207"/>
                  </a:cubicBezTo>
                  <a:cubicBezTo>
                    <a:pt x="400" y="207"/>
                    <a:pt x="400" y="207"/>
                    <a:pt x="400" y="207"/>
                  </a:cubicBezTo>
                  <a:cubicBezTo>
                    <a:pt x="400" y="205"/>
                    <a:pt x="400" y="205"/>
                    <a:pt x="400" y="205"/>
                  </a:cubicBezTo>
                  <a:cubicBezTo>
                    <a:pt x="400" y="186"/>
                    <a:pt x="400" y="168"/>
                    <a:pt x="400" y="149"/>
                  </a:cubicBezTo>
                  <a:cubicBezTo>
                    <a:pt x="400" y="147"/>
                    <a:pt x="400" y="147"/>
                    <a:pt x="400" y="147"/>
                  </a:cubicBezTo>
                  <a:cubicBezTo>
                    <a:pt x="398" y="147"/>
                    <a:pt x="398" y="147"/>
                    <a:pt x="398" y="147"/>
                  </a:cubicBezTo>
                  <a:cubicBezTo>
                    <a:pt x="293" y="147"/>
                    <a:pt x="189" y="147"/>
                    <a:pt x="85" y="147"/>
                  </a:cubicBezTo>
                  <a:cubicBezTo>
                    <a:pt x="85" y="149"/>
                    <a:pt x="85" y="149"/>
                    <a:pt x="85" y="149"/>
                  </a:cubicBezTo>
                  <a:cubicBezTo>
                    <a:pt x="86" y="148"/>
                    <a:pt x="86" y="148"/>
                    <a:pt x="86" y="148"/>
                  </a:cubicBezTo>
                  <a:cubicBezTo>
                    <a:pt x="86" y="147"/>
                    <a:pt x="85" y="147"/>
                    <a:pt x="85" y="146"/>
                  </a:cubicBezTo>
                  <a:cubicBezTo>
                    <a:pt x="83" y="147"/>
                    <a:pt x="83" y="147"/>
                    <a:pt x="83" y="147"/>
                  </a:cubicBezTo>
                  <a:cubicBezTo>
                    <a:pt x="85" y="148"/>
                    <a:pt x="85" y="148"/>
                    <a:pt x="85" y="148"/>
                  </a:cubicBezTo>
                  <a:cubicBezTo>
                    <a:pt x="92" y="137"/>
                    <a:pt x="99" y="125"/>
                    <a:pt x="106" y="113"/>
                  </a:cubicBezTo>
                  <a:cubicBezTo>
                    <a:pt x="113" y="101"/>
                    <a:pt x="120" y="89"/>
                    <a:pt x="126" y="77"/>
                  </a:cubicBezTo>
                  <a:cubicBezTo>
                    <a:pt x="133" y="65"/>
                    <a:pt x="140" y="52"/>
                    <a:pt x="147" y="40"/>
                  </a:cubicBezTo>
                  <a:cubicBezTo>
                    <a:pt x="154" y="28"/>
                    <a:pt x="161" y="16"/>
                    <a:pt x="168" y="4"/>
                  </a:cubicBezTo>
                  <a:cubicBezTo>
                    <a:pt x="170" y="0"/>
                    <a:pt x="170" y="0"/>
                    <a:pt x="170" y="0"/>
                  </a:cubicBezTo>
                  <a:cubicBezTo>
                    <a:pt x="165" y="1"/>
                    <a:pt x="165" y="1"/>
                    <a:pt x="165" y="1"/>
                  </a:cubicBezTo>
                  <a:cubicBezTo>
                    <a:pt x="162" y="2"/>
                    <a:pt x="160" y="4"/>
                    <a:pt x="159" y="5"/>
                  </a:cubicBezTo>
                  <a:cubicBezTo>
                    <a:pt x="129" y="35"/>
                    <a:pt x="99" y="65"/>
                    <a:pt x="69" y="95"/>
                  </a:cubicBezTo>
                  <a:cubicBezTo>
                    <a:pt x="65" y="98"/>
                    <a:pt x="62" y="103"/>
                    <a:pt x="59" y="107"/>
                  </a:cubicBezTo>
                  <a:cubicBezTo>
                    <a:pt x="44" y="133"/>
                    <a:pt x="28" y="159"/>
                    <a:pt x="13" y="185"/>
                  </a:cubicBezTo>
                  <a:cubicBezTo>
                    <a:pt x="9" y="191"/>
                    <a:pt x="5" y="197"/>
                    <a:pt x="1" y="204"/>
                  </a:cubicBezTo>
                  <a:cubicBezTo>
                    <a:pt x="0" y="207"/>
                    <a:pt x="0" y="207"/>
                    <a:pt x="0" y="207"/>
                  </a:cubicBezTo>
                  <a:cubicBezTo>
                    <a:pt x="3" y="207"/>
                    <a:pt x="3" y="207"/>
                    <a:pt x="3" y="207"/>
                  </a:cubicBezTo>
                  <a:lnTo>
                    <a:pt x="3" y="20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29" name="Freeform 84071">
              <a:extLst>
                <a:ext uri="{FF2B5EF4-FFF2-40B4-BE49-F238E27FC236}">
                  <a16:creationId xmlns:a16="http://schemas.microsoft.com/office/drawing/2014/main" id="{7A60B553-0B74-42D0-ADA4-D088C261A9C1}"/>
                </a:ext>
              </a:extLst>
            </p:cNvPr>
            <p:cNvSpPr>
              <a:spLocks/>
            </p:cNvSpPr>
            <p:nvPr/>
          </p:nvSpPr>
          <p:spPr bwMode="auto">
            <a:xfrm>
              <a:off x="6130926" y="4205289"/>
              <a:ext cx="120650" cy="80963"/>
            </a:xfrm>
            <a:custGeom>
              <a:avLst/>
              <a:gdLst>
                <a:gd name="T0" fmla="*/ 41 w 253"/>
                <a:gd name="T1" fmla="*/ 169 h 169"/>
                <a:gd name="T2" fmla="*/ 0 w 253"/>
                <a:gd name="T3" fmla="*/ 37 h 169"/>
                <a:gd name="T4" fmla="*/ 107 w 253"/>
                <a:gd name="T5" fmla="*/ 18 h 169"/>
                <a:gd name="T6" fmla="*/ 135 w 253"/>
                <a:gd name="T7" fmla="*/ 85 h 169"/>
                <a:gd name="T8" fmla="*/ 223 w 253"/>
                <a:gd name="T9" fmla="*/ 0 h 169"/>
                <a:gd name="T10" fmla="*/ 253 w 253"/>
                <a:gd name="T11" fmla="*/ 56 h 169"/>
                <a:gd name="T12" fmla="*/ 41 w 253"/>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253" h="169">
                  <a:moveTo>
                    <a:pt x="41" y="169"/>
                  </a:moveTo>
                  <a:cubicBezTo>
                    <a:pt x="27" y="125"/>
                    <a:pt x="14" y="81"/>
                    <a:pt x="0" y="37"/>
                  </a:cubicBezTo>
                  <a:cubicBezTo>
                    <a:pt x="36" y="31"/>
                    <a:pt x="71" y="25"/>
                    <a:pt x="107" y="18"/>
                  </a:cubicBezTo>
                  <a:cubicBezTo>
                    <a:pt x="116" y="40"/>
                    <a:pt x="125" y="62"/>
                    <a:pt x="135" y="85"/>
                  </a:cubicBezTo>
                  <a:cubicBezTo>
                    <a:pt x="165" y="56"/>
                    <a:pt x="194" y="28"/>
                    <a:pt x="223" y="0"/>
                  </a:cubicBezTo>
                  <a:cubicBezTo>
                    <a:pt x="233" y="19"/>
                    <a:pt x="243" y="37"/>
                    <a:pt x="253" y="56"/>
                  </a:cubicBezTo>
                  <a:cubicBezTo>
                    <a:pt x="182" y="94"/>
                    <a:pt x="112" y="131"/>
                    <a:pt x="41"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0" name="Freeform 84072">
              <a:extLst>
                <a:ext uri="{FF2B5EF4-FFF2-40B4-BE49-F238E27FC236}">
                  <a16:creationId xmlns:a16="http://schemas.microsoft.com/office/drawing/2014/main" id="{03227340-E3EF-4BA6-983B-A5D6B24E5DEF}"/>
                </a:ext>
              </a:extLst>
            </p:cNvPr>
            <p:cNvSpPr>
              <a:spLocks/>
            </p:cNvSpPr>
            <p:nvPr/>
          </p:nvSpPr>
          <p:spPr bwMode="auto">
            <a:xfrm>
              <a:off x="6129338" y="4203701"/>
              <a:ext cx="123825" cy="84138"/>
            </a:xfrm>
            <a:custGeom>
              <a:avLst/>
              <a:gdLst>
                <a:gd name="T0" fmla="*/ 43 w 258"/>
                <a:gd name="T1" fmla="*/ 172 h 175"/>
                <a:gd name="T2" fmla="*/ 45 w 258"/>
                <a:gd name="T3" fmla="*/ 172 h 175"/>
                <a:gd name="T4" fmla="*/ 4 w 258"/>
                <a:gd name="T5" fmla="*/ 40 h 175"/>
                <a:gd name="T6" fmla="*/ 2 w 258"/>
                <a:gd name="T7" fmla="*/ 40 h 175"/>
                <a:gd name="T8" fmla="*/ 3 w 258"/>
                <a:gd name="T9" fmla="*/ 42 h 175"/>
                <a:gd name="T10" fmla="*/ 109 w 258"/>
                <a:gd name="T11" fmla="*/ 23 h 175"/>
                <a:gd name="T12" fmla="*/ 109 w 258"/>
                <a:gd name="T13" fmla="*/ 21 h 175"/>
                <a:gd name="T14" fmla="*/ 107 w 258"/>
                <a:gd name="T15" fmla="*/ 22 h 175"/>
                <a:gd name="T16" fmla="*/ 135 w 258"/>
                <a:gd name="T17" fmla="*/ 88 h 175"/>
                <a:gd name="T18" fmla="*/ 136 w 258"/>
                <a:gd name="T19" fmla="*/ 91 h 175"/>
                <a:gd name="T20" fmla="*/ 138 w 258"/>
                <a:gd name="T21" fmla="*/ 89 h 175"/>
                <a:gd name="T22" fmla="*/ 227 w 258"/>
                <a:gd name="T23" fmla="*/ 4 h 175"/>
                <a:gd name="T24" fmla="*/ 225 w 258"/>
                <a:gd name="T25" fmla="*/ 3 h 175"/>
                <a:gd name="T26" fmla="*/ 224 w 258"/>
                <a:gd name="T27" fmla="*/ 4 h 175"/>
                <a:gd name="T28" fmla="*/ 253 w 258"/>
                <a:gd name="T29" fmla="*/ 60 h 175"/>
                <a:gd name="T30" fmla="*/ 255 w 258"/>
                <a:gd name="T31" fmla="*/ 59 h 175"/>
                <a:gd name="T32" fmla="*/ 254 w 258"/>
                <a:gd name="T33" fmla="*/ 57 h 175"/>
                <a:gd name="T34" fmla="*/ 42 w 258"/>
                <a:gd name="T35" fmla="*/ 171 h 175"/>
                <a:gd name="T36" fmla="*/ 43 w 258"/>
                <a:gd name="T37" fmla="*/ 172 h 175"/>
                <a:gd name="T38" fmla="*/ 45 w 258"/>
                <a:gd name="T39" fmla="*/ 172 h 175"/>
                <a:gd name="T40" fmla="*/ 43 w 258"/>
                <a:gd name="T41" fmla="*/ 172 h 175"/>
                <a:gd name="T42" fmla="*/ 44 w 258"/>
                <a:gd name="T43" fmla="*/ 174 h 175"/>
                <a:gd name="T44" fmla="*/ 256 w 258"/>
                <a:gd name="T45" fmla="*/ 61 h 175"/>
                <a:gd name="T46" fmla="*/ 258 w 258"/>
                <a:gd name="T47" fmla="*/ 60 h 175"/>
                <a:gd name="T48" fmla="*/ 257 w 258"/>
                <a:gd name="T49" fmla="*/ 58 h 175"/>
                <a:gd name="T50" fmla="*/ 227 w 258"/>
                <a:gd name="T51" fmla="*/ 2 h 175"/>
                <a:gd name="T52" fmla="*/ 226 w 258"/>
                <a:gd name="T53" fmla="*/ 0 h 175"/>
                <a:gd name="T54" fmla="*/ 224 w 258"/>
                <a:gd name="T55" fmla="*/ 2 h 175"/>
                <a:gd name="T56" fmla="*/ 136 w 258"/>
                <a:gd name="T57" fmla="*/ 86 h 175"/>
                <a:gd name="T58" fmla="*/ 137 w 258"/>
                <a:gd name="T59" fmla="*/ 88 h 175"/>
                <a:gd name="T60" fmla="*/ 139 w 258"/>
                <a:gd name="T61" fmla="*/ 87 h 175"/>
                <a:gd name="T62" fmla="*/ 111 w 258"/>
                <a:gd name="T63" fmla="*/ 20 h 175"/>
                <a:gd name="T64" fmla="*/ 110 w 258"/>
                <a:gd name="T65" fmla="*/ 19 h 175"/>
                <a:gd name="T66" fmla="*/ 108 w 258"/>
                <a:gd name="T67" fmla="*/ 19 h 175"/>
                <a:gd name="T68" fmla="*/ 2 w 258"/>
                <a:gd name="T69" fmla="*/ 38 h 175"/>
                <a:gd name="T70" fmla="*/ 0 w 258"/>
                <a:gd name="T71" fmla="*/ 39 h 175"/>
                <a:gd name="T72" fmla="*/ 1 w 258"/>
                <a:gd name="T73" fmla="*/ 41 h 175"/>
                <a:gd name="T74" fmla="*/ 41 w 258"/>
                <a:gd name="T75" fmla="*/ 173 h 175"/>
                <a:gd name="T76" fmla="*/ 42 w 258"/>
                <a:gd name="T77" fmla="*/ 175 h 175"/>
                <a:gd name="T78" fmla="*/ 44 w 258"/>
                <a:gd name="T79" fmla="*/ 174 h 175"/>
                <a:gd name="T80" fmla="*/ 43 w 258"/>
                <a:gd name="T81"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8" h="175">
                  <a:moveTo>
                    <a:pt x="43" y="172"/>
                  </a:moveTo>
                  <a:cubicBezTo>
                    <a:pt x="45" y="172"/>
                    <a:pt x="45" y="172"/>
                    <a:pt x="45" y="172"/>
                  </a:cubicBezTo>
                  <a:cubicBezTo>
                    <a:pt x="31" y="127"/>
                    <a:pt x="18" y="84"/>
                    <a:pt x="4" y="40"/>
                  </a:cubicBezTo>
                  <a:cubicBezTo>
                    <a:pt x="2" y="40"/>
                    <a:pt x="2" y="40"/>
                    <a:pt x="2" y="40"/>
                  </a:cubicBezTo>
                  <a:cubicBezTo>
                    <a:pt x="3" y="42"/>
                    <a:pt x="3" y="42"/>
                    <a:pt x="3" y="42"/>
                  </a:cubicBezTo>
                  <a:cubicBezTo>
                    <a:pt x="39" y="36"/>
                    <a:pt x="74" y="29"/>
                    <a:pt x="109" y="23"/>
                  </a:cubicBezTo>
                  <a:cubicBezTo>
                    <a:pt x="109" y="21"/>
                    <a:pt x="109" y="21"/>
                    <a:pt x="109" y="21"/>
                  </a:cubicBezTo>
                  <a:cubicBezTo>
                    <a:pt x="107" y="22"/>
                    <a:pt x="107" y="22"/>
                    <a:pt x="107" y="22"/>
                  </a:cubicBezTo>
                  <a:cubicBezTo>
                    <a:pt x="116" y="44"/>
                    <a:pt x="125" y="66"/>
                    <a:pt x="135" y="88"/>
                  </a:cubicBezTo>
                  <a:cubicBezTo>
                    <a:pt x="136" y="91"/>
                    <a:pt x="136" y="91"/>
                    <a:pt x="136" y="91"/>
                  </a:cubicBezTo>
                  <a:cubicBezTo>
                    <a:pt x="138" y="89"/>
                    <a:pt x="138" y="89"/>
                    <a:pt x="138" y="89"/>
                  </a:cubicBezTo>
                  <a:cubicBezTo>
                    <a:pt x="168" y="60"/>
                    <a:pt x="197" y="33"/>
                    <a:pt x="227" y="4"/>
                  </a:cubicBezTo>
                  <a:cubicBezTo>
                    <a:pt x="225" y="3"/>
                    <a:pt x="225" y="3"/>
                    <a:pt x="225" y="3"/>
                  </a:cubicBezTo>
                  <a:cubicBezTo>
                    <a:pt x="224" y="4"/>
                    <a:pt x="224" y="4"/>
                    <a:pt x="224" y="4"/>
                  </a:cubicBezTo>
                  <a:cubicBezTo>
                    <a:pt x="234" y="23"/>
                    <a:pt x="243" y="41"/>
                    <a:pt x="253" y="60"/>
                  </a:cubicBezTo>
                  <a:cubicBezTo>
                    <a:pt x="255" y="59"/>
                    <a:pt x="255" y="59"/>
                    <a:pt x="255" y="59"/>
                  </a:cubicBezTo>
                  <a:cubicBezTo>
                    <a:pt x="254" y="57"/>
                    <a:pt x="254" y="57"/>
                    <a:pt x="254" y="57"/>
                  </a:cubicBezTo>
                  <a:cubicBezTo>
                    <a:pt x="183" y="95"/>
                    <a:pt x="113" y="132"/>
                    <a:pt x="42" y="171"/>
                  </a:cubicBezTo>
                  <a:cubicBezTo>
                    <a:pt x="43" y="172"/>
                    <a:pt x="43" y="172"/>
                    <a:pt x="43" y="172"/>
                  </a:cubicBezTo>
                  <a:cubicBezTo>
                    <a:pt x="45" y="172"/>
                    <a:pt x="45" y="172"/>
                    <a:pt x="45" y="172"/>
                  </a:cubicBezTo>
                  <a:cubicBezTo>
                    <a:pt x="43" y="172"/>
                    <a:pt x="43" y="172"/>
                    <a:pt x="43" y="172"/>
                  </a:cubicBezTo>
                  <a:cubicBezTo>
                    <a:pt x="44" y="174"/>
                    <a:pt x="44" y="174"/>
                    <a:pt x="44" y="174"/>
                  </a:cubicBezTo>
                  <a:cubicBezTo>
                    <a:pt x="115" y="136"/>
                    <a:pt x="185" y="98"/>
                    <a:pt x="256" y="61"/>
                  </a:cubicBezTo>
                  <a:cubicBezTo>
                    <a:pt x="258" y="60"/>
                    <a:pt x="258" y="60"/>
                    <a:pt x="258" y="60"/>
                  </a:cubicBezTo>
                  <a:cubicBezTo>
                    <a:pt x="257" y="58"/>
                    <a:pt x="257" y="58"/>
                    <a:pt x="257" y="58"/>
                  </a:cubicBezTo>
                  <a:cubicBezTo>
                    <a:pt x="247" y="39"/>
                    <a:pt x="237" y="21"/>
                    <a:pt x="227" y="2"/>
                  </a:cubicBezTo>
                  <a:cubicBezTo>
                    <a:pt x="226" y="0"/>
                    <a:pt x="226" y="0"/>
                    <a:pt x="226" y="0"/>
                  </a:cubicBezTo>
                  <a:cubicBezTo>
                    <a:pt x="224" y="2"/>
                    <a:pt x="224" y="2"/>
                    <a:pt x="224" y="2"/>
                  </a:cubicBezTo>
                  <a:cubicBezTo>
                    <a:pt x="194" y="30"/>
                    <a:pt x="166" y="57"/>
                    <a:pt x="136" y="86"/>
                  </a:cubicBezTo>
                  <a:cubicBezTo>
                    <a:pt x="137" y="88"/>
                    <a:pt x="137" y="88"/>
                    <a:pt x="137" y="88"/>
                  </a:cubicBezTo>
                  <a:cubicBezTo>
                    <a:pt x="139" y="87"/>
                    <a:pt x="139" y="87"/>
                    <a:pt x="139" y="87"/>
                  </a:cubicBezTo>
                  <a:cubicBezTo>
                    <a:pt x="129" y="64"/>
                    <a:pt x="120" y="42"/>
                    <a:pt x="111" y="20"/>
                  </a:cubicBezTo>
                  <a:cubicBezTo>
                    <a:pt x="110" y="19"/>
                    <a:pt x="110" y="19"/>
                    <a:pt x="110" y="19"/>
                  </a:cubicBezTo>
                  <a:cubicBezTo>
                    <a:pt x="108" y="19"/>
                    <a:pt x="108" y="19"/>
                    <a:pt x="108" y="19"/>
                  </a:cubicBezTo>
                  <a:cubicBezTo>
                    <a:pt x="73" y="26"/>
                    <a:pt x="38" y="32"/>
                    <a:pt x="2" y="38"/>
                  </a:cubicBezTo>
                  <a:cubicBezTo>
                    <a:pt x="0" y="39"/>
                    <a:pt x="0" y="39"/>
                    <a:pt x="0" y="39"/>
                  </a:cubicBezTo>
                  <a:cubicBezTo>
                    <a:pt x="1" y="41"/>
                    <a:pt x="1" y="41"/>
                    <a:pt x="1" y="41"/>
                  </a:cubicBezTo>
                  <a:cubicBezTo>
                    <a:pt x="14" y="85"/>
                    <a:pt x="27" y="128"/>
                    <a:pt x="41" y="173"/>
                  </a:cubicBezTo>
                  <a:cubicBezTo>
                    <a:pt x="42" y="175"/>
                    <a:pt x="42" y="175"/>
                    <a:pt x="42" y="175"/>
                  </a:cubicBezTo>
                  <a:cubicBezTo>
                    <a:pt x="44" y="174"/>
                    <a:pt x="44" y="174"/>
                    <a:pt x="44" y="174"/>
                  </a:cubicBezTo>
                  <a:lnTo>
                    <a:pt x="43" y="17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1" name="Freeform 84073">
              <a:extLst>
                <a:ext uri="{FF2B5EF4-FFF2-40B4-BE49-F238E27FC236}">
                  <a16:creationId xmlns:a16="http://schemas.microsoft.com/office/drawing/2014/main" id="{DAAFC4C8-BD78-43C7-99B7-E6C0F012B549}"/>
                </a:ext>
              </a:extLst>
            </p:cNvPr>
            <p:cNvSpPr>
              <a:spLocks/>
            </p:cNvSpPr>
            <p:nvPr/>
          </p:nvSpPr>
          <p:spPr bwMode="auto">
            <a:xfrm>
              <a:off x="6257926" y="4114801"/>
              <a:ext cx="247650" cy="185738"/>
            </a:xfrm>
            <a:custGeom>
              <a:avLst/>
              <a:gdLst>
                <a:gd name="T0" fmla="*/ 516 w 517"/>
                <a:gd name="T1" fmla="*/ 390 h 391"/>
                <a:gd name="T2" fmla="*/ 510 w 517"/>
                <a:gd name="T3" fmla="*/ 390 h 391"/>
                <a:gd name="T4" fmla="*/ 303 w 517"/>
                <a:gd name="T5" fmla="*/ 391 h 391"/>
                <a:gd name="T6" fmla="*/ 292 w 517"/>
                <a:gd name="T7" fmla="*/ 385 h 391"/>
                <a:gd name="T8" fmla="*/ 277 w 517"/>
                <a:gd name="T9" fmla="*/ 365 h 391"/>
                <a:gd name="T10" fmla="*/ 464 w 517"/>
                <a:gd name="T11" fmla="*/ 363 h 391"/>
                <a:gd name="T12" fmla="*/ 459 w 517"/>
                <a:gd name="T13" fmla="*/ 357 h 391"/>
                <a:gd name="T14" fmla="*/ 250 w 517"/>
                <a:gd name="T15" fmla="*/ 151 h 391"/>
                <a:gd name="T16" fmla="*/ 131 w 517"/>
                <a:gd name="T17" fmla="*/ 35 h 391"/>
                <a:gd name="T18" fmla="*/ 121 w 517"/>
                <a:gd name="T19" fmla="*/ 31 h 391"/>
                <a:gd name="T20" fmla="*/ 27 w 517"/>
                <a:gd name="T21" fmla="*/ 28 h 391"/>
                <a:gd name="T22" fmla="*/ 17 w 517"/>
                <a:gd name="T23" fmla="*/ 23 h 391"/>
                <a:gd name="T24" fmla="*/ 0 w 517"/>
                <a:gd name="T25" fmla="*/ 0 h 391"/>
                <a:gd name="T26" fmla="*/ 29 w 517"/>
                <a:gd name="T27" fmla="*/ 2 h 391"/>
                <a:gd name="T28" fmla="*/ 73 w 517"/>
                <a:gd name="T29" fmla="*/ 4 h 391"/>
                <a:gd name="T30" fmla="*/ 134 w 517"/>
                <a:gd name="T31" fmla="*/ 9 h 391"/>
                <a:gd name="T32" fmla="*/ 142 w 517"/>
                <a:gd name="T33" fmla="*/ 15 h 391"/>
                <a:gd name="T34" fmla="*/ 335 w 517"/>
                <a:gd name="T35" fmla="*/ 208 h 391"/>
                <a:gd name="T36" fmla="*/ 512 w 517"/>
                <a:gd name="T37" fmla="*/ 385 h 391"/>
                <a:gd name="T38" fmla="*/ 517 w 517"/>
                <a:gd name="T39" fmla="*/ 388 h 391"/>
                <a:gd name="T40" fmla="*/ 516 w 517"/>
                <a:gd name="T41" fmla="*/ 39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391">
                  <a:moveTo>
                    <a:pt x="516" y="390"/>
                  </a:moveTo>
                  <a:cubicBezTo>
                    <a:pt x="514" y="390"/>
                    <a:pt x="512" y="390"/>
                    <a:pt x="510" y="390"/>
                  </a:cubicBezTo>
                  <a:cubicBezTo>
                    <a:pt x="441" y="390"/>
                    <a:pt x="372" y="390"/>
                    <a:pt x="303" y="391"/>
                  </a:cubicBezTo>
                  <a:cubicBezTo>
                    <a:pt x="298" y="391"/>
                    <a:pt x="294" y="389"/>
                    <a:pt x="292" y="385"/>
                  </a:cubicBezTo>
                  <a:cubicBezTo>
                    <a:pt x="287" y="379"/>
                    <a:pt x="282" y="373"/>
                    <a:pt x="277" y="365"/>
                  </a:cubicBezTo>
                  <a:cubicBezTo>
                    <a:pt x="339" y="365"/>
                    <a:pt x="401" y="364"/>
                    <a:pt x="464" y="363"/>
                  </a:cubicBezTo>
                  <a:cubicBezTo>
                    <a:pt x="461" y="360"/>
                    <a:pt x="460" y="358"/>
                    <a:pt x="459" y="357"/>
                  </a:cubicBezTo>
                  <a:cubicBezTo>
                    <a:pt x="389" y="288"/>
                    <a:pt x="319" y="220"/>
                    <a:pt x="250" y="151"/>
                  </a:cubicBezTo>
                  <a:cubicBezTo>
                    <a:pt x="210" y="113"/>
                    <a:pt x="171" y="74"/>
                    <a:pt x="131" y="35"/>
                  </a:cubicBezTo>
                  <a:cubicBezTo>
                    <a:pt x="129" y="33"/>
                    <a:pt x="125" y="31"/>
                    <a:pt x="121" y="31"/>
                  </a:cubicBezTo>
                  <a:cubicBezTo>
                    <a:pt x="90" y="30"/>
                    <a:pt x="59" y="29"/>
                    <a:pt x="27" y="28"/>
                  </a:cubicBezTo>
                  <a:cubicBezTo>
                    <a:pt x="23" y="28"/>
                    <a:pt x="20" y="27"/>
                    <a:pt x="17" y="23"/>
                  </a:cubicBezTo>
                  <a:cubicBezTo>
                    <a:pt x="12" y="16"/>
                    <a:pt x="6" y="9"/>
                    <a:pt x="0" y="0"/>
                  </a:cubicBezTo>
                  <a:cubicBezTo>
                    <a:pt x="11" y="1"/>
                    <a:pt x="20" y="1"/>
                    <a:pt x="29" y="2"/>
                  </a:cubicBezTo>
                  <a:cubicBezTo>
                    <a:pt x="44" y="3"/>
                    <a:pt x="58" y="3"/>
                    <a:pt x="73" y="4"/>
                  </a:cubicBezTo>
                  <a:cubicBezTo>
                    <a:pt x="93" y="5"/>
                    <a:pt x="114" y="7"/>
                    <a:pt x="134" y="9"/>
                  </a:cubicBezTo>
                  <a:cubicBezTo>
                    <a:pt x="137" y="10"/>
                    <a:pt x="140" y="13"/>
                    <a:pt x="142" y="15"/>
                  </a:cubicBezTo>
                  <a:cubicBezTo>
                    <a:pt x="206" y="79"/>
                    <a:pt x="270" y="143"/>
                    <a:pt x="335" y="208"/>
                  </a:cubicBezTo>
                  <a:cubicBezTo>
                    <a:pt x="394" y="267"/>
                    <a:pt x="453" y="326"/>
                    <a:pt x="512" y="385"/>
                  </a:cubicBezTo>
                  <a:cubicBezTo>
                    <a:pt x="513" y="386"/>
                    <a:pt x="515" y="387"/>
                    <a:pt x="517" y="388"/>
                  </a:cubicBezTo>
                  <a:cubicBezTo>
                    <a:pt x="517" y="389"/>
                    <a:pt x="516" y="390"/>
                    <a:pt x="516" y="3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2" name="Freeform 84074">
              <a:extLst>
                <a:ext uri="{FF2B5EF4-FFF2-40B4-BE49-F238E27FC236}">
                  <a16:creationId xmlns:a16="http://schemas.microsoft.com/office/drawing/2014/main" id="{51B3359A-36B3-46C0-A658-24E576B62C70}"/>
                </a:ext>
              </a:extLst>
            </p:cNvPr>
            <p:cNvSpPr>
              <a:spLocks/>
            </p:cNvSpPr>
            <p:nvPr/>
          </p:nvSpPr>
          <p:spPr bwMode="auto">
            <a:xfrm>
              <a:off x="6256338" y="4113214"/>
              <a:ext cx="250825" cy="188913"/>
            </a:xfrm>
            <a:custGeom>
              <a:avLst/>
              <a:gdLst>
                <a:gd name="T0" fmla="*/ 520 w 524"/>
                <a:gd name="T1" fmla="*/ 390 h 395"/>
                <a:gd name="T2" fmla="*/ 462 w 524"/>
                <a:gd name="T3" fmla="*/ 390 h 395"/>
                <a:gd name="T4" fmla="*/ 301 w 524"/>
                <a:gd name="T5" fmla="*/ 390 h 395"/>
                <a:gd name="T6" fmla="*/ 282 w 524"/>
                <a:gd name="T7" fmla="*/ 366 h 395"/>
                <a:gd name="T8" fmla="*/ 281 w 524"/>
                <a:gd name="T9" fmla="*/ 369 h 395"/>
                <a:gd name="T10" fmla="*/ 472 w 524"/>
                <a:gd name="T11" fmla="*/ 367 h 395"/>
                <a:gd name="T12" fmla="*/ 464 w 524"/>
                <a:gd name="T13" fmla="*/ 358 h 395"/>
                <a:gd name="T14" fmla="*/ 137 w 524"/>
                <a:gd name="T15" fmla="*/ 36 h 395"/>
                <a:gd name="T16" fmla="*/ 32 w 524"/>
                <a:gd name="T17" fmla="*/ 28 h 395"/>
                <a:gd name="T18" fmla="*/ 23 w 524"/>
                <a:gd name="T19" fmla="*/ 24 h 395"/>
                <a:gd name="T20" fmla="*/ 4 w 524"/>
                <a:gd name="T21" fmla="*/ 2 h 395"/>
                <a:gd name="T22" fmla="*/ 33 w 524"/>
                <a:gd name="T23" fmla="*/ 6 h 395"/>
                <a:gd name="T24" fmla="*/ 138 w 524"/>
                <a:gd name="T25" fmla="*/ 13 h 395"/>
                <a:gd name="T26" fmla="*/ 145 w 524"/>
                <a:gd name="T27" fmla="*/ 18 h 395"/>
                <a:gd name="T28" fmla="*/ 514 w 524"/>
                <a:gd name="T29" fmla="*/ 388 h 395"/>
                <a:gd name="T30" fmla="*/ 521 w 524"/>
                <a:gd name="T31" fmla="*/ 390 h 395"/>
                <a:gd name="T32" fmla="*/ 518 w 524"/>
                <a:gd name="T33" fmla="*/ 391 h 395"/>
                <a:gd name="T34" fmla="*/ 520 w 524"/>
                <a:gd name="T35" fmla="*/ 390 h 395"/>
                <a:gd name="T36" fmla="*/ 521 w 524"/>
                <a:gd name="T37" fmla="*/ 393 h 395"/>
                <a:gd name="T38" fmla="*/ 524 w 524"/>
                <a:gd name="T39" fmla="*/ 390 h 395"/>
                <a:gd name="T40" fmla="*/ 517 w 524"/>
                <a:gd name="T41" fmla="*/ 385 h 395"/>
                <a:gd name="T42" fmla="*/ 147 w 524"/>
                <a:gd name="T43" fmla="*/ 16 h 395"/>
                <a:gd name="T44" fmla="*/ 138 w 524"/>
                <a:gd name="T45" fmla="*/ 9 h 395"/>
                <a:gd name="T46" fmla="*/ 33 w 524"/>
                <a:gd name="T47" fmla="*/ 2 h 395"/>
                <a:gd name="T48" fmla="*/ 0 w 524"/>
                <a:gd name="T49" fmla="*/ 0 h 395"/>
                <a:gd name="T50" fmla="*/ 20 w 524"/>
                <a:gd name="T51" fmla="*/ 26 h 395"/>
                <a:gd name="T52" fmla="*/ 31 w 524"/>
                <a:gd name="T53" fmla="*/ 32 h 395"/>
                <a:gd name="T54" fmla="*/ 134 w 524"/>
                <a:gd name="T55" fmla="*/ 39 h 395"/>
                <a:gd name="T56" fmla="*/ 462 w 524"/>
                <a:gd name="T57" fmla="*/ 360 h 395"/>
                <a:gd name="T58" fmla="*/ 468 w 524"/>
                <a:gd name="T59" fmla="*/ 365 h 395"/>
                <a:gd name="T60" fmla="*/ 281 w 524"/>
                <a:gd name="T61" fmla="*/ 365 h 395"/>
                <a:gd name="T62" fmla="*/ 279 w 524"/>
                <a:gd name="T63" fmla="*/ 368 h 395"/>
                <a:gd name="T64" fmla="*/ 300 w 524"/>
                <a:gd name="T65" fmla="*/ 393 h 395"/>
                <a:gd name="T66" fmla="*/ 462 w 524"/>
                <a:gd name="T67" fmla="*/ 394 h 395"/>
                <a:gd name="T68" fmla="*/ 520 w 524"/>
                <a:gd name="T69" fmla="*/ 394 h 395"/>
                <a:gd name="T70" fmla="*/ 521 w 524"/>
                <a:gd name="T71" fmla="*/ 39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4" h="395">
                  <a:moveTo>
                    <a:pt x="520" y="392"/>
                  </a:moveTo>
                  <a:cubicBezTo>
                    <a:pt x="520" y="390"/>
                    <a:pt x="520" y="390"/>
                    <a:pt x="520" y="390"/>
                  </a:cubicBezTo>
                  <a:cubicBezTo>
                    <a:pt x="518" y="390"/>
                    <a:pt x="516" y="390"/>
                    <a:pt x="514" y="390"/>
                  </a:cubicBezTo>
                  <a:cubicBezTo>
                    <a:pt x="496" y="390"/>
                    <a:pt x="479" y="390"/>
                    <a:pt x="462" y="390"/>
                  </a:cubicBezTo>
                  <a:cubicBezTo>
                    <a:pt x="410" y="390"/>
                    <a:pt x="359" y="390"/>
                    <a:pt x="307" y="391"/>
                  </a:cubicBezTo>
                  <a:cubicBezTo>
                    <a:pt x="304" y="391"/>
                    <a:pt x="303" y="390"/>
                    <a:pt x="301" y="390"/>
                  </a:cubicBezTo>
                  <a:cubicBezTo>
                    <a:pt x="300" y="389"/>
                    <a:pt x="299" y="388"/>
                    <a:pt x="297" y="386"/>
                  </a:cubicBezTo>
                  <a:cubicBezTo>
                    <a:pt x="293" y="379"/>
                    <a:pt x="288" y="373"/>
                    <a:pt x="282" y="366"/>
                  </a:cubicBezTo>
                  <a:cubicBezTo>
                    <a:pt x="281" y="367"/>
                    <a:pt x="281" y="367"/>
                    <a:pt x="281" y="367"/>
                  </a:cubicBezTo>
                  <a:cubicBezTo>
                    <a:pt x="281" y="369"/>
                    <a:pt x="281" y="369"/>
                    <a:pt x="281" y="369"/>
                  </a:cubicBezTo>
                  <a:cubicBezTo>
                    <a:pt x="343" y="369"/>
                    <a:pt x="405" y="368"/>
                    <a:pt x="468" y="367"/>
                  </a:cubicBezTo>
                  <a:cubicBezTo>
                    <a:pt x="472" y="367"/>
                    <a:pt x="472" y="367"/>
                    <a:pt x="472" y="367"/>
                  </a:cubicBezTo>
                  <a:cubicBezTo>
                    <a:pt x="469" y="364"/>
                    <a:pt x="469" y="364"/>
                    <a:pt x="469" y="364"/>
                  </a:cubicBezTo>
                  <a:cubicBezTo>
                    <a:pt x="467" y="361"/>
                    <a:pt x="466" y="359"/>
                    <a:pt x="464" y="358"/>
                  </a:cubicBezTo>
                  <a:cubicBezTo>
                    <a:pt x="395" y="289"/>
                    <a:pt x="325" y="220"/>
                    <a:pt x="255" y="152"/>
                  </a:cubicBezTo>
                  <a:cubicBezTo>
                    <a:pt x="215" y="113"/>
                    <a:pt x="176" y="74"/>
                    <a:pt x="137" y="36"/>
                  </a:cubicBezTo>
                  <a:cubicBezTo>
                    <a:pt x="134" y="33"/>
                    <a:pt x="129" y="31"/>
                    <a:pt x="125" y="31"/>
                  </a:cubicBezTo>
                  <a:cubicBezTo>
                    <a:pt x="94" y="30"/>
                    <a:pt x="63" y="29"/>
                    <a:pt x="32" y="28"/>
                  </a:cubicBezTo>
                  <a:cubicBezTo>
                    <a:pt x="29" y="28"/>
                    <a:pt x="28" y="28"/>
                    <a:pt x="27" y="27"/>
                  </a:cubicBezTo>
                  <a:cubicBezTo>
                    <a:pt x="25" y="27"/>
                    <a:pt x="24" y="26"/>
                    <a:pt x="23" y="24"/>
                  </a:cubicBezTo>
                  <a:cubicBezTo>
                    <a:pt x="18" y="17"/>
                    <a:pt x="12" y="9"/>
                    <a:pt x="6" y="1"/>
                  </a:cubicBezTo>
                  <a:cubicBezTo>
                    <a:pt x="4" y="2"/>
                    <a:pt x="4" y="2"/>
                    <a:pt x="4" y="2"/>
                  </a:cubicBezTo>
                  <a:cubicBezTo>
                    <a:pt x="4" y="4"/>
                    <a:pt x="4" y="4"/>
                    <a:pt x="4" y="4"/>
                  </a:cubicBezTo>
                  <a:cubicBezTo>
                    <a:pt x="14" y="5"/>
                    <a:pt x="23" y="5"/>
                    <a:pt x="33" y="6"/>
                  </a:cubicBezTo>
                  <a:cubicBezTo>
                    <a:pt x="47" y="7"/>
                    <a:pt x="62" y="7"/>
                    <a:pt x="77" y="8"/>
                  </a:cubicBezTo>
                  <a:cubicBezTo>
                    <a:pt x="97" y="9"/>
                    <a:pt x="118" y="11"/>
                    <a:pt x="138" y="13"/>
                  </a:cubicBezTo>
                  <a:cubicBezTo>
                    <a:pt x="139" y="14"/>
                    <a:pt x="140" y="14"/>
                    <a:pt x="141" y="15"/>
                  </a:cubicBezTo>
                  <a:cubicBezTo>
                    <a:pt x="142" y="16"/>
                    <a:pt x="143" y="17"/>
                    <a:pt x="145" y="18"/>
                  </a:cubicBezTo>
                  <a:cubicBezTo>
                    <a:pt x="209" y="83"/>
                    <a:pt x="273" y="147"/>
                    <a:pt x="337" y="211"/>
                  </a:cubicBezTo>
                  <a:cubicBezTo>
                    <a:pt x="396" y="270"/>
                    <a:pt x="455" y="329"/>
                    <a:pt x="514" y="388"/>
                  </a:cubicBezTo>
                  <a:cubicBezTo>
                    <a:pt x="516" y="390"/>
                    <a:pt x="518" y="391"/>
                    <a:pt x="520" y="392"/>
                  </a:cubicBezTo>
                  <a:cubicBezTo>
                    <a:pt x="521" y="390"/>
                    <a:pt x="521" y="390"/>
                    <a:pt x="521" y="390"/>
                  </a:cubicBezTo>
                  <a:cubicBezTo>
                    <a:pt x="520" y="389"/>
                    <a:pt x="520" y="389"/>
                    <a:pt x="520" y="389"/>
                  </a:cubicBezTo>
                  <a:cubicBezTo>
                    <a:pt x="519" y="390"/>
                    <a:pt x="519" y="390"/>
                    <a:pt x="518" y="391"/>
                  </a:cubicBezTo>
                  <a:cubicBezTo>
                    <a:pt x="520" y="392"/>
                    <a:pt x="520" y="392"/>
                    <a:pt x="520" y="392"/>
                  </a:cubicBezTo>
                  <a:cubicBezTo>
                    <a:pt x="520" y="390"/>
                    <a:pt x="520" y="390"/>
                    <a:pt x="520" y="390"/>
                  </a:cubicBezTo>
                  <a:cubicBezTo>
                    <a:pt x="520" y="392"/>
                    <a:pt x="520" y="392"/>
                    <a:pt x="520" y="392"/>
                  </a:cubicBezTo>
                  <a:cubicBezTo>
                    <a:pt x="521" y="393"/>
                    <a:pt x="521" y="393"/>
                    <a:pt x="521" y="393"/>
                  </a:cubicBezTo>
                  <a:cubicBezTo>
                    <a:pt x="522" y="393"/>
                    <a:pt x="522" y="392"/>
                    <a:pt x="523" y="391"/>
                  </a:cubicBezTo>
                  <a:cubicBezTo>
                    <a:pt x="524" y="390"/>
                    <a:pt x="524" y="390"/>
                    <a:pt x="524" y="390"/>
                  </a:cubicBezTo>
                  <a:cubicBezTo>
                    <a:pt x="522" y="389"/>
                    <a:pt x="522" y="389"/>
                    <a:pt x="522" y="389"/>
                  </a:cubicBezTo>
                  <a:cubicBezTo>
                    <a:pt x="520" y="387"/>
                    <a:pt x="518" y="387"/>
                    <a:pt x="517" y="385"/>
                  </a:cubicBezTo>
                  <a:cubicBezTo>
                    <a:pt x="458" y="326"/>
                    <a:pt x="399" y="267"/>
                    <a:pt x="340" y="208"/>
                  </a:cubicBezTo>
                  <a:cubicBezTo>
                    <a:pt x="276" y="144"/>
                    <a:pt x="212" y="80"/>
                    <a:pt x="147" y="16"/>
                  </a:cubicBezTo>
                  <a:cubicBezTo>
                    <a:pt x="146" y="14"/>
                    <a:pt x="145" y="13"/>
                    <a:pt x="143" y="12"/>
                  </a:cubicBezTo>
                  <a:cubicBezTo>
                    <a:pt x="142" y="11"/>
                    <a:pt x="140" y="10"/>
                    <a:pt x="138" y="9"/>
                  </a:cubicBezTo>
                  <a:cubicBezTo>
                    <a:pt x="118" y="7"/>
                    <a:pt x="98" y="5"/>
                    <a:pt x="77" y="4"/>
                  </a:cubicBezTo>
                  <a:cubicBezTo>
                    <a:pt x="62" y="3"/>
                    <a:pt x="48" y="3"/>
                    <a:pt x="33" y="2"/>
                  </a:cubicBezTo>
                  <a:cubicBezTo>
                    <a:pt x="24" y="1"/>
                    <a:pt x="15" y="1"/>
                    <a:pt x="4" y="0"/>
                  </a:cubicBezTo>
                  <a:cubicBezTo>
                    <a:pt x="0" y="0"/>
                    <a:pt x="0" y="0"/>
                    <a:pt x="0" y="0"/>
                  </a:cubicBezTo>
                  <a:cubicBezTo>
                    <a:pt x="2" y="3"/>
                    <a:pt x="2" y="3"/>
                    <a:pt x="2" y="3"/>
                  </a:cubicBezTo>
                  <a:cubicBezTo>
                    <a:pt x="9" y="12"/>
                    <a:pt x="15" y="19"/>
                    <a:pt x="20" y="26"/>
                  </a:cubicBezTo>
                  <a:cubicBezTo>
                    <a:pt x="21" y="28"/>
                    <a:pt x="23" y="30"/>
                    <a:pt x="25" y="31"/>
                  </a:cubicBezTo>
                  <a:cubicBezTo>
                    <a:pt x="27" y="32"/>
                    <a:pt x="29" y="32"/>
                    <a:pt x="31" y="32"/>
                  </a:cubicBezTo>
                  <a:cubicBezTo>
                    <a:pt x="63" y="33"/>
                    <a:pt x="94" y="34"/>
                    <a:pt x="125" y="35"/>
                  </a:cubicBezTo>
                  <a:cubicBezTo>
                    <a:pt x="128" y="35"/>
                    <a:pt x="132" y="37"/>
                    <a:pt x="134" y="39"/>
                  </a:cubicBezTo>
                  <a:cubicBezTo>
                    <a:pt x="173" y="77"/>
                    <a:pt x="213" y="116"/>
                    <a:pt x="252" y="155"/>
                  </a:cubicBezTo>
                  <a:cubicBezTo>
                    <a:pt x="322" y="223"/>
                    <a:pt x="392" y="292"/>
                    <a:pt x="462" y="360"/>
                  </a:cubicBezTo>
                  <a:cubicBezTo>
                    <a:pt x="463" y="362"/>
                    <a:pt x="464" y="363"/>
                    <a:pt x="466" y="366"/>
                  </a:cubicBezTo>
                  <a:cubicBezTo>
                    <a:pt x="468" y="365"/>
                    <a:pt x="468" y="365"/>
                    <a:pt x="468" y="365"/>
                  </a:cubicBezTo>
                  <a:cubicBezTo>
                    <a:pt x="468" y="363"/>
                    <a:pt x="468" y="363"/>
                    <a:pt x="468" y="363"/>
                  </a:cubicBezTo>
                  <a:cubicBezTo>
                    <a:pt x="404" y="364"/>
                    <a:pt x="343" y="365"/>
                    <a:pt x="281" y="365"/>
                  </a:cubicBezTo>
                  <a:cubicBezTo>
                    <a:pt x="277" y="365"/>
                    <a:pt x="277" y="365"/>
                    <a:pt x="277" y="365"/>
                  </a:cubicBezTo>
                  <a:cubicBezTo>
                    <a:pt x="279" y="368"/>
                    <a:pt x="279" y="368"/>
                    <a:pt x="279" y="368"/>
                  </a:cubicBezTo>
                  <a:cubicBezTo>
                    <a:pt x="285" y="376"/>
                    <a:pt x="290" y="382"/>
                    <a:pt x="294" y="388"/>
                  </a:cubicBezTo>
                  <a:cubicBezTo>
                    <a:pt x="295" y="391"/>
                    <a:pt x="297" y="392"/>
                    <a:pt x="300" y="393"/>
                  </a:cubicBezTo>
                  <a:cubicBezTo>
                    <a:pt x="302" y="394"/>
                    <a:pt x="304" y="395"/>
                    <a:pt x="307" y="395"/>
                  </a:cubicBezTo>
                  <a:cubicBezTo>
                    <a:pt x="359" y="394"/>
                    <a:pt x="410" y="394"/>
                    <a:pt x="462" y="394"/>
                  </a:cubicBezTo>
                  <a:cubicBezTo>
                    <a:pt x="479" y="394"/>
                    <a:pt x="496" y="394"/>
                    <a:pt x="514" y="394"/>
                  </a:cubicBezTo>
                  <a:cubicBezTo>
                    <a:pt x="516" y="394"/>
                    <a:pt x="518" y="394"/>
                    <a:pt x="520" y="394"/>
                  </a:cubicBezTo>
                  <a:cubicBezTo>
                    <a:pt x="521" y="394"/>
                    <a:pt x="521" y="394"/>
                    <a:pt x="521" y="394"/>
                  </a:cubicBezTo>
                  <a:cubicBezTo>
                    <a:pt x="521" y="393"/>
                    <a:pt x="521" y="393"/>
                    <a:pt x="521" y="393"/>
                  </a:cubicBezTo>
                  <a:lnTo>
                    <a:pt x="520" y="39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3" name="Freeform 84075">
              <a:extLst>
                <a:ext uri="{FF2B5EF4-FFF2-40B4-BE49-F238E27FC236}">
                  <a16:creationId xmlns:a16="http://schemas.microsoft.com/office/drawing/2014/main" id="{32872055-8DEF-47E9-9C81-66857BC76B68}"/>
                </a:ext>
              </a:extLst>
            </p:cNvPr>
            <p:cNvSpPr>
              <a:spLocks/>
            </p:cNvSpPr>
            <p:nvPr/>
          </p:nvSpPr>
          <p:spPr bwMode="auto">
            <a:xfrm>
              <a:off x="5949951" y="4211639"/>
              <a:ext cx="111125" cy="95250"/>
            </a:xfrm>
            <a:custGeom>
              <a:avLst/>
              <a:gdLst>
                <a:gd name="T0" fmla="*/ 0 w 230"/>
                <a:gd name="T1" fmla="*/ 197 h 197"/>
                <a:gd name="T2" fmla="*/ 0 w 230"/>
                <a:gd name="T3" fmla="*/ 146 h 197"/>
                <a:gd name="T4" fmla="*/ 7 w 230"/>
                <a:gd name="T5" fmla="*/ 140 h 197"/>
                <a:gd name="T6" fmla="*/ 67 w 230"/>
                <a:gd name="T7" fmla="*/ 111 h 197"/>
                <a:gd name="T8" fmla="*/ 74 w 230"/>
                <a:gd name="T9" fmla="*/ 107 h 197"/>
                <a:gd name="T10" fmla="*/ 134 w 230"/>
                <a:gd name="T11" fmla="*/ 77 h 197"/>
                <a:gd name="T12" fmla="*/ 139 w 230"/>
                <a:gd name="T13" fmla="*/ 68 h 197"/>
                <a:gd name="T14" fmla="*/ 134 w 230"/>
                <a:gd name="T15" fmla="*/ 8 h 197"/>
                <a:gd name="T16" fmla="*/ 137 w 230"/>
                <a:gd name="T17" fmla="*/ 1 h 197"/>
                <a:gd name="T18" fmla="*/ 143 w 230"/>
                <a:gd name="T19" fmla="*/ 1 h 197"/>
                <a:gd name="T20" fmla="*/ 218 w 230"/>
                <a:gd name="T21" fmla="*/ 38 h 197"/>
                <a:gd name="T22" fmla="*/ 222 w 230"/>
                <a:gd name="T23" fmla="*/ 44 h 197"/>
                <a:gd name="T24" fmla="*/ 229 w 230"/>
                <a:gd name="T25" fmla="*/ 87 h 197"/>
                <a:gd name="T26" fmla="*/ 225 w 230"/>
                <a:gd name="T27" fmla="*/ 95 h 197"/>
                <a:gd name="T28" fmla="*/ 6 w 230"/>
                <a:gd name="T29" fmla="*/ 195 h 197"/>
                <a:gd name="T30" fmla="*/ 0 w 230"/>
                <a:gd name="T3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 h="197">
                  <a:moveTo>
                    <a:pt x="0" y="197"/>
                  </a:moveTo>
                  <a:cubicBezTo>
                    <a:pt x="0" y="179"/>
                    <a:pt x="0" y="163"/>
                    <a:pt x="0" y="146"/>
                  </a:cubicBezTo>
                  <a:cubicBezTo>
                    <a:pt x="0" y="141"/>
                    <a:pt x="4" y="140"/>
                    <a:pt x="7" y="140"/>
                  </a:cubicBezTo>
                  <a:cubicBezTo>
                    <a:pt x="32" y="139"/>
                    <a:pt x="52" y="130"/>
                    <a:pt x="67" y="111"/>
                  </a:cubicBezTo>
                  <a:cubicBezTo>
                    <a:pt x="69" y="109"/>
                    <a:pt x="71" y="108"/>
                    <a:pt x="74" y="107"/>
                  </a:cubicBezTo>
                  <a:cubicBezTo>
                    <a:pt x="94" y="97"/>
                    <a:pt x="114" y="87"/>
                    <a:pt x="134" y="77"/>
                  </a:cubicBezTo>
                  <a:cubicBezTo>
                    <a:pt x="138" y="75"/>
                    <a:pt x="140" y="73"/>
                    <a:pt x="139" y="68"/>
                  </a:cubicBezTo>
                  <a:cubicBezTo>
                    <a:pt x="137" y="48"/>
                    <a:pt x="135" y="28"/>
                    <a:pt x="134" y="8"/>
                  </a:cubicBezTo>
                  <a:cubicBezTo>
                    <a:pt x="134" y="6"/>
                    <a:pt x="135" y="3"/>
                    <a:pt x="137" y="1"/>
                  </a:cubicBezTo>
                  <a:cubicBezTo>
                    <a:pt x="137" y="0"/>
                    <a:pt x="141" y="1"/>
                    <a:pt x="143" y="1"/>
                  </a:cubicBezTo>
                  <a:cubicBezTo>
                    <a:pt x="168" y="14"/>
                    <a:pt x="193" y="26"/>
                    <a:pt x="218" y="38"/>
                  </a:cubicBezTo>
                  <a:cubicBezTo>
                    <a:pt x="220" y="39"/>
                    <a:pt x="222" y="42"/>
                    <a:pt x="222" y="44"/>
                  </a:cubicBezTo>
                  <a:cubicBezTo>
                    <a:pt x="225" y="59"/>
                    <a:pt x="227" y="73"/>
                    <a:pt x="229" y="87"/>
                  </a:cubicBezTo>
                  <a:cubicBezTo>
                    <a:pt x="230" y="91"/>
                    <a:pt x="229" y="93"/>
                    <a:pt x="225" y="95"/>
                  </a:cubicBezTo>
                  <a:cubicBezTo>
                    <a:pt x="152" y="128"/>
                    <a:pt x="79" y="162"/>
                    <a:pt x="6" y="195"/>
                  </a:cubicBezTo>
                  <a:cubicBezTo>
                    <a:pt x="5" y="196"/>
                    <a:pt x="3" y="196"/>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4" name="Freeform 84076">
              <a:extLst>
                <a:ext uri="{FF2B5EF4-FFF2-40B4-BE49-F238E27FC236}">
                  <a16:creationId xmlns:a16="http://schemas.microsoft.com/office/drawing/2014/main" id="{D8A7D157-0A91-444A-8FAD-439DA2F9B981}"/>
                </a:ext>
              </a:extLst>
            </p:cNvPr>
            <p:cNvSpPr>
              <a:spLocks/>
            </p:cNvSpPr>
            <p:nvPr/>
          </p:nvSpPr>
          <p:spPr bwMode="auto">
            <a:xfrm>
              <a:off x="5949951" y="4211639"/>
              <a:ext cx="111125" cy="96838"/>
            </a:xfrm>
            <a:custGeom>
              <a:avLst/>
              <a:gdLst>
                <a:gd name="T0" fmla="*/ 4 w 233"/>
                <a:gd name="T1" fmla="*/ 199 h 202"/>
                <a:gd name="T2" fmla="*/ 4 w 233"/>
                <a:gd name="T3" fmla="*/ 148 h 202"/>
                <a:gd name="T4" fmla="*/ 6 w 233"/>
                <a:gd name="T5" fmla="*/ 144 h 202"/>
                <a:gd name="T6" fmla="*/ 71 w 233"/>
                <a:gd name="T7" fmla="*/ 114 h 202"/>
                <a:gd name="T8" fmla="*/ 136 w 233"/>
                <a:gd name="T9" fmla="*/ 81 h 202"/>
                <a:gd name="T10" fmla="*/ 143 w 233"/>
                <a:gd name="T11" fmla="*/ 72 h 202"/>
                <a:gd name="T12" fmla="*/ 138 w 233"/>
                <a:gd name="T13" fmla="*/ 10 h 202"/>
                <a:gd name="T14" fmla="*/ 140 w 233"/>
                <a:gd name="T15" fmla="*/ 4 h 202"/>
                <a:gd name="T16" fmla="*/ 140 w 233"/>
                <a:gd name="T17" fmla="*/ 4 h 202"/>
                <a:gd name="T18" fmla="*/ 139 w 233"/>
                <a:gd name="T19" fmla="*/ 3 h 202"/>
                <a:gd name="T20" fmla="*/ 140 w 233"/>
                <a:gd name="T21" fmla="*/ 4 h 202"/>
                <a:gd name="T22" fmla="*/ 219 w 233"/>
                <a:gd name="T23" fmla="*/ 42 h 202"/>
                <a:gd name="T24" fmla="*/ 222 w 233"/>
                <a:gd name="T25" fmla="*/ 47 h 202"/>
                <a:gd name="T26" fmla="*/ 229 w 233"/>
                <a:gd name="T27" fmla="*/ 91 h 202"/>
                <a:gd name="T28" fmla="*/ 227 w 233"/>
                <a:gd name="T29" fmla="*/ 95 h 202"/>
                <a:gd name="T30" fmla="*/ 2 w 233"/>
                <a:gd name="T31" fmla="*/ 197 h 202"/>
                <a:gd name="T32" fmla="*/ 4 w 233"/>
                <a:gd name="T33" fmla="*/ 199 h 202"/>
                <a:gd name="T34" fmla="*/ 3 w 233"/>
                <a:gd name="T35" fmla="*/ 201 h 202"/>
                <a:gd name="T36" fmla="*/ 228 w 233"/>
                <a:gd name="T37" fmla="*/ 99 h 202"/>
                <a:gd name="T38" fmla="*/ 233 w 233"/>
                <a:gd name="T39" fmla="*/ 91 h 202"/>
                <a:gd name="T40" fmla="*/ 226 w 233"/>
                <a:gd name="T41" fmla="*/ 46 h 202"/>
                <a:gd name="T42" fmla="*/ 221 w 233"/>
                <a:gd name="T43" fmla="*/ 39 h 202"/>
                <a:gd name="T44" fmla="*/ 140 w 233"/>
                <a:gd name="T45" fmla="*/ 0 h 202"/>
                <a:gd name="T46" fmla="*/ 137 w 233"/>
                <a:gd name="T47" fmla="*/ 1 h 202"/>
                <a:gd name="T48" fmla="*/ 134 w 233"/>
                <a:gd name="T49" fmla="*/ 10 h 202"/>
                <a:gd name="T50" fmla="*/ 139 w 233"/>
                <a:gd name="T51" fmla="*/ 72 h 202"/>
                <a:gd name="T52" fmla="*/ 135 w 233"/>
                <a:gd name="T53" fmla="*/ 78 h 202"/>
                <a:gd name="T54" fmla="*/ 68 w 233"/>
                <a:gd name="T55" fmla="*/ 112 h 202"/>
                <a:gd name="T56" fmla="*/ 4 w 233"/>
                <a:gd name="T57" fmla="*/ 141 h 202"/>
                <a:gd name="T58" fmla="*/ 0 w 233"/>
                <a:gd name="T59" fmla="*/ 148 h 202"/>
                <a:gd name="T60" fmla="*/ 0 w 233"/>
                <a:gd name="T61" fmla="*/ 199 h 202"/>
                <a:gd name="T62" fmla="*/ 3 w 233"/>
                <a:gd name="T63" fmla="*/ 2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202">
                  <a:moveTo>
                    <a:pt x="2" y="199"/>
                  </a:moveTo>
                  <a:cubicBezTo>
                    <a:pt x="4" y="199"/>
                    <a:pt x="4" y="199"/>
                    <a:pt x="4" y="199"/>
                  </a:cubicBezTo>
                  <a:cubicBezTo>
                    <a:pt x="4" y="190"/>
                    <a:pt x="4" y="182"/>
                    <a:pt x="4" y="173"/>
                  </a:cubicBezTo>
                  <a:cubicBezTo>
                    <a:pt x="4" y="165"/>
                    <a:pt x="4" y="156"/>
                    <a:pt x="4" y="148"/>
                  </a:cubicBezTo>
                  <a:cubicBezTo>
                    <a:pt x="4" y="147"/>
                    <a:pt x="5" y="146"/>
                    <a:pt x="5" y="146"/>
                  </a:cubicBezTo>
                  <a:cubicBezTo>
                    <a:pt x="5" y="145"/>
                    <a:pt x="6" y="145"/>
                    <a:pt x="6" y="144"/>
                  </a:cubicBezTo>
                  <a:cubicBezTo>
                    <a:pt x="7" y="144"/>
                    <a:pt x="8" y="144"/>
                    <a:pt x="9" y="144"/>
                  </a:cubicBezTo>
                  <a:cubicBezTo>
                    <a:pt x="34" y="143"/>
                    <a:pt x="55" y="133"/>
                    <a:pt x="71" y="114"/>
                  </a:cubicBezTo>
                  <a:cubicBezTo>
                    <a:pt x="72" y="113"/>
                    <a:pt x="74" y="112"/>
                    <a:pt x="76" y="110"/>
                  </a:cubicBezTo>
                  <a:cubicBezTo>
                    <a:pt x="96" y="101"/>
                    <a:pt x="116" y="91"/>
                    <a:pt x="136" y="81"/>
                  </a:cubicBezTo>
                  <a:cubicBezTo>
                    <a:pt x="139" y="80"/>
                    <a:pt x="140" y="79"/>
                    <a:pt x="142" y="78"/>
                  </a:cubicBezTo>
                  <a:cubicBezTo>
                    <a:pt x="143" y="76"/>
                    <a:pt x="143" y="74"/>
                    <a:pt x="143" y="72"/>
                  </a:cubicBezTo>
                  <a:cubicBezTo>
                    <a:pt x="143" y="71"/>
                    <a:pt x="143" y="70"/>
                    <a:pt x="143" y="70"/>
                  </a:cubicBezTo>
                  <a:cubicBezTo>
                    <a:pt x="141" y="50"/>
                    <a:pt x="139" y="30"/>
                    <a:pt x="138" y="10"/>
                  </a:cubicBezTo>
                  <a:cubicBezTo>
                    <a:pt x="138" y="10"/>
                    <a:pt x="138" y="10"/>
                    <a:pt x="138" y="10"/>
                  </a:cubicBezTo>
                  <a:cubicBezTo>
                    <a:pt x="138" y="8"/>
                    <a:pt x="139" y="5"/>
                    <a:pt x="140" y="4"/>
                  </a:cubicBezTo>
                  <a:cubicBezTo>
                    <a:pt x="139" y="3"/>
                    <a:pt x="139" y="3"/>
                    <a:pt x="139" y="3"/>
                  </a:cubicBezTo>
                  <a:cubicBezTo>
                    <a:pt x="140" y="4"/>
                    <a:pt x="140" y="4"/>
                    <a:pt x="140" y="4"/>
                  </a:cubicBezTo>
                  <a:cubicBezTo>
                    <a:pt x="140" y="4"/>
                    <a:pt x="140" y="4"/>
                    <a:pt x="140" y="4"/>
                  </a:cubicBezTo>
                  <a:cubicBezTo>
                    <a:pt x="139" y="3"/>
                    <a:pt x="139" y="3"/>
                    <a:pt x="139" y="3"/>
                  </a:cubicBezTo>
                  <a:cubicBezTo>
                    <a:pt x="140" y="4"/>
                    <a:pt x="140" y="4"/>
                    <a:pt x="140" y="4"/>
                  </a:cubicBezTo>
                  <a:cubicBezTo>
                    <a:pt x="140" y="4"/>
                    <a:pt x="140" y="4"/>
                    <a:pt x="140" y="4"/>
                  </a:cubicBezTo>
                  <a:cubicBezTo>
                    <a:pt x="141" y="4"/>
                    <a:pt x="143" y="5"/>
                    <a:pt x="144" y="5"/>
                  </a:cubicBezTo>
                  <a:cubicBezTo>
                    <a:pt x="169" y="17"/>
                    <a:pt x="194" y="30"/>
                    <a:pt x="219" y="42"/>
                  </a:cubicBezTo>
                  <a:cubicBezTo>
                    <a:pt x="219" y="43"/>
                    <a:pt x="220" y="43"/>
                    <a:pt x="221" y="44"/>
                  </a:cubicBezTo>
                  <a:cubicBezTo>
                    <a:pt x="222" y="45"/>
                    <a:pt x="222" y="46"/>
                    <a:pt x="222" y="47"/>
                  </a:cubicBezTo>
                  <a:cubicBezTo>
                    <a:pt x="225" y="61"/>
                    <a:pt x="227" y="75"/>
                    <a:pt x="229" y="90"/>
                  </a:cubicBezTo>
                  <a:cubicBezTo>
                    <a:pt x="229" y="90"/>
                    <a:pt x="229" y="91"/>
                    <a:pt x="229" y="91"/>
                  </a:cubicBezTo>
                  <a:cubicBezTo>
                    <a:pt x="229" y="92"/>
                    <a:pt x="229" y="93"/>
                    <a:pt x="229" y="93"/>
                  </a:cubicBezTo>
                  <a:cubicBezTo>
                    <a:pt x="229" y="94"/>
                    <a:pt x="228" y="94"/>
                    <a:pt x="227" y="95"/>
                  </a:cubicBezTo>
                  <a:cubicBezTo>
                    <a:pt x="153" y="128"/>
                    <a:pt x="80" y="162"/>
                    <a:pt x="7" y="195"/>
                  </a:cubicBezTo>
                  <a:cubicBezTo>
                    <a:pt x="6" y="196"/>
                    <a:pt x="4" y="196"/>
                    <a:pt x="2" y="197"/>
                  </a:cubicBezTo>
                  <a:cubicBezTo>
                    <a:pt x="2" y="199"/>
                    <a:pt x="2" y="199"/>
                    <a:pt x="2" y="199"/>
                  </a:cubicBezTo>
                  <a:cubicBezTo>
                    <a:pt x="4" y="199"/>
                    <a:pt x="4" y="199"/>
                    <a:pt x="4" y="199"/>
                  </a:cubicBezTo>
                  <a:cubicBezTo>
                    <a:pt x="2" y="199"/>
                    <a:pt x="2" y="199"/>
                    <a:pt x="2" y="199"/>
                  </a:cubicBezTo>
                  <a:cubicBezTo>
                    <a:pt x="3" y="201"/>
                    <a:pt x="3" y="201"/>
                    <a:pt x="3" y="201"/>
                  </a:cubicBezTo>
                  <a:cubicBezTo>
                    <a:pt x="6" y="200"/>
                    <a:pt x="7" y="200"/>
                    <a:pt x="9" y="199"/>
                  </a:cubicBezTo>
                  <a:cubicBezTo>
                    <a:pt x="82" y="165"/>
                    <a:pt x="155" y="132"/>
                    <a:pt x="228" y="99"/>
                  </a:cubicBezTo>
                  <a:cubicBezTo>
                    <a:pt x="230" y="98"/>
                    <a:pt x="231" y="97"/>
                    <a:pt x="232" y="96"/>
                  </a:cubicBezTo>
                  <a:cubicBezTo>
                    <a:pt x="233" y="94"/>
                    <a:pt x="233" y="93"/>
                    <a:pt x="233" y="91"/>
                  </a:cubicBezTo>
                  <a:cubicBezTo>
                    <a:pt x="233" y="91"/>
                    <a:pt x="233" y="90"/>
                    <a:pt x="233" y="89"/>
                  </a:cubicBezTo>
                  <a:cubicBezTo>
                    <a:pt x="231" y="75"/>
                    <a:pt x="229" y="60"/>
                    <a:pt x="226" y="46"/>
                  </a:cubicBezTo>
                  <a:cubicBezTo>
                    <a:pt x="226" y="44"/>
                    <a:pt x="225" y="43"/>
                    <a:pt x="224" y="42"/>
                  </a:cubicBezTo>
                  <a:cubicBezTo>
                    <a:pt x="223" y="40"/>
                    <a:pt x="222" y="39"/>
                    <a:pt x="221" y="39"/>
                  </a:cubicBezTo>
                  <a:cubicBezTo>
                    <a:pt x="196" y="26"/>
                    <a:pt x="171" y="14"/>
                    <a:pt x="146" y="2"/>
                  </a:cubicBezTo>
                  <a:cubicBezTo>
                    <a:pt x="144" y="1"/>
                    <a:pt x="142" y="0"/>
                    <a:pt x="140" y="0"/>
                  </a:cubicBezTo>
                  <a:cubicBezTo>
                    <a:pt x="140" y="0"/>
                    <a:pt x="139" y="0"/>
                    <a:pt x="139" y="0"/>
                  </a:cubicBezTo>
                  <a:cubicBezTo>
                    <a:pt x="138" y="1"/>
                    <a:pt x="138" y="1"/>
                    <a:pt x="137" y="1"/>
                  </a:cubicBezTo>
                  <a:cubicBezTo>
                    <a:pt x="135" y="4"/>
                    <a:pt x="134" y="7"/>
                    <a:pt x="134" y="10"/>
                  </a:cubicBezTo>
                  <a:cubicBezTo>
                    <a:pt x="134" y="10"/>
                    <a:pt x="134" y="10"/>
                    <a:pt x="134" y="10"/>
                  </a:cubicBezTo>
                  <a:cubicBezTo>
                    <a:pt x="135" y="30"/>
                    <a:pt x="137" y="50"/>
                    <a:pt x="139" y="70"/>
                  </a:cubicBezTo>
                  <a:cubicBezTo>
                    <a:pt x="139" y="71"/>
                    <a:pt x="139" y="71"/>
                    <a:pt x="139" y="72"/>
                  </a:cubicBezTo>
                  <a:cubicBezTo>
                    <a:pt x="139" y="73"/>
                    <a:pt x="139" y="74"/>
                    <a:pt x="138" y="75"/>
                  </a:cubicBezTo>
                  <a:cubicBezTo>
                    <a:pt x="138" y="76"/>
                    <a:pt x="137" y="77"/>
                    <a:pt x="135" y="78"/>
                  </a:cubicBezTo>
                  <a:cubicBezTo>
                    <a:pt x="115" y="87"/>
                    <a:pt x="95" y="97"/>
                    <a:pt x="75" y="107"/>
                  </a:cubicBezTo>
                  <a:cubicBezTo>
                    <a:pt x="72" y="108"/>
                    <a:pt x="70" y="109"/>
                    <a:pt x="68" y="112"/>
                  </a:cubicBezTo>
                  <a:cubicBezTo>
                    <a:pt x="52" y="130"/>
                    <a:pt x="33" y="139"/>
                    <a:pt x="9" y="140"/>
                  </a:cubicBezTo>
                  <a:cubicBezTo>
                    <a:pt x="8" y="140"/>
                    <a:pt x="6" y="140"/>
                    <a:pt x="4" y="141"/>
                  </a:cubicBezTo>
                  <a:cubicBezTo>
                    <a:pt x="3" y="142"/>
                    <a:pt x="2" y="143"/>
                    <a:pt x="1" y="144"/>
                  </a:cubicBezTo>
                  <a:cubicBezTo>
                    <a:pt x="1" y="145"/>
                    <a:pt x="0" y="146"/>
                    <a:pt x="0" y="148"/>
                  </a:cubicBezTo>
                  <a:cubicBezTo>
                    <a:pt x="0" y="156"/>
                    <a:pt x="0" y="165"/>
                    <a:pt x="0" y="173"/>
                  </a:cubicBezTo>
                  <a:cubicBezTo>
                    <a:pt x="0" y="182"/>
                    <a:pt x="0" y="190"/>
                    <a:pt x="0" y="199"/>
                  </a:cubicBezTo>
                  <a:cubicBezTo>
                    <a:pt x="0" y="202"/>
                    <a:pt x="0" y="202"/>
                    <a:pt x="0" y="202"/>
                  </a:cubicBezTo>
                  <a:cubicBezTo>
                    <a:pt x="3" y="201"/>
                    <a:pt x="3" y="201"/>
                    <a:pt x="3" y="201"/>
                  </a:cubicBezTo>
                  <a:lnTo>
                    <a:pt x="2" y="199"/>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5" name="Freeform 84077">
              <a:extLst>
                <a:ext uri="{FF2B5EF4-FFF2-40B4-BE49-F238E27FC236}">
                  <a16:creationId xmlns:a16="http://schemas.microsoft.com/office/drawing/2014/main" id="{990D3F28-7B1A-4413-809A-C54881F41D76}"/>
                </a:ext>
              </a:extLst>
            </p:cNvPr>
            <p:cNvSpPr>
              <a:spLocks/>
            </p:cNvSpPr>
            <p:nvPr/>
          </p:nvSpPr>
          <p:spPr bwMode="auto">
            <a:xfrm>
              <a:off x="6164263" y="4121151"/>
              <a:ext cx="71438" cy="90488"/>
            </a:xfrm>
            <a:custGeom>
              <a:avLst/>
              <a:gdLst>
                <a:gd name="T0" fmla="*/ 60 w 149"/>
                <a:gd name="T1" fmla="*/ 0 h 188"/>
                <a:gd name="T2" fmla="*/ 149 w 149"/>
                <a:gd name="T3" fmla="*/ 168 h 188"/>
                <a:gd name="T4" fmla="*/ 99 w 149"/>
                <a:gd name="T5" fmla="*/ 177 h 188"/>
                <a:gd name="T6" fmla="*/ 44 w 149"/>
                <a:gd name="T7" fmla="*/ 187 h 188"/>
                <a:gd name="T8" fmla="*/ 36 w 149"/>
                <a:gd name="T9" fmla="*/ 183 h 188"/>
                <a:gd name="T10" fmla="*/ 1 w 149"/>
                <a:gd name="T11" fmla="*/ 100 h 188"/>
                <a:gd name="T12" fmla="*/ 1 w 149"/>
                <a:gd name="T13" fmla="*/ 93 h 188"/>
                <a:gd name="T14" fmla="*/ 60 w 149"/>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88">
                  <a:moveTo>
                    <a:pt x="60" y="0"/>
                  </a:moveTo>
                  <a:cubicBezTo>
                    <a:pt x="90" y="57"/>
                    <a:pt x="120" y="112"/>
                    <a:pt x="149" y="168"/>
                  </a:cubicBezTo>
                  <a:cubicBezTo>
                    <a:pt x="132" y="171"/>
                    <a:pt x="115" y="174"/>
                    <a:pt x="99" y="177"/>
                  </a:cubicBezTo>
                  <a:cubicBezTo>
                    <a:pt x="80" y="180"/>
                    <a:pt x="62" y="183"/>
                    <a:pt x="44" y="187"/>
                  </a:cubicBezTo>
                  <a:cubicBezTo>
                    <a:pt x="40" y="188"/>
                    <a:pt x="38" y="187"/>
                    <a:pt x="36" y="183"/>
                  </a:cubicBezTo>
                  <a:cubicBezTo>
                    <a:pt x="24" y="155"/>
                    <a:pt x="13" y="128"/>
                    <a:pt x="1" y="100"/>
                  </a:cubicBezTo>
                  <a:cubicBezTo>
                    <a:pt x="0" y="98"/>
                    <a:pt x="0" y="95"/>
                    <a:pt x="1" y="93"/>
                  </a:cubicBezTo>
                  <a:cubicBezTo>
                    <a:pt x="21" y="63"/>
                    <a:pt x="40" y="32"/>
                    <a:pt x="6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6" name="Freeform 84078">
              <a:extLst>
                <a:ext uri="{FF2B5EF4-FFF2-40B4-BE49-F238E27FC236}">
                  <a16:creationId xmlns:a16="http://schemas.microsoft.com/office/drawing/2014/main" id="{AF01CD9F-864F-41AA-BB3F-D1F31BAF6011}"/>
                </a:ext>
              </a:extLst>
            </p:cNvPr>
            <p:cNvSpPr>
              <a:spLocks/>
            </p:cNvSpPr>
            <p:nvPr/>
          </p:nvSpPr>
          <p:spPr bwMode="auto">
            <a:xfrm>
              <a:off x="6164263" y="4119564"/>
              <a:ext cx="73025" cy="92075"/>
            </a:xfrm>
            <a:custGeom>
              <a:avLst/>
              <a:gdLst>
                <a:gd name="T0" fmla="*/ 61 w 153"/>
                <a:gd name="T1" fmla="*/ 4 h 193"/>
                <a:gd name="T2" fmla="*/ 59 w 153"/>
                <a:gd name="T3" fmla="*/ 5 h 193"/>
                <a:gd name="T4" fmla="*/ 148 w 153"/>
                <a:gd name="T5" fmla="*/ 173 h 193"/>
                <a:gd name="T6" fmla="*/ 150 w 153"/>
                <a:gd name="T7" fmla="*/ 172 h 193"/>
                <a:gd name="T8" fmla="*/ 150 w 153"/>
                <a:gd name="T9" fmla="*/ 170 h 193"/>
                <a:gd name="T10" fmla="*/ 99 w 153"/>
                <a:gd name="T11" fmla="*/ 179 h 193"/>
                <a:gd name="T12" fmla="*/ 44 w 153"/>
                <a:gd name="T13" fmla="*/ 189 h 193"/>
                <a:gd name="T14" fmla="*/ 42 w 153"/>
                <a:gd name="T15" fmla="*/ 189 h 193"/>
                <a:gd name="T16" fmla="*/ 40 w 153"/>
                <a:gd name="T17" fmla="*/ 189 h 193"/>
                <a:gd name="T18" fmla="*/ 39 w 153"/>
                <a:gd name="T19" fmla="*/ 186 h 193"/>
                <a:gd name="T20" fmla="*/ 4 w 153"/>
                <a:gd name="T21" fmla="*/ 103 h 193"/>
                <a:gd name="T22" fmla="*/ 4 w 153"/>
                <a:gd name="T23" fmla="*/ 101 h 193"/>
                <a:gd name="T24" fmla="*/ 4 w 153"/>
                <a:gd name="T25" fmla="*/ 98 h 193"/>
                <a:gd name="T26" fmla="*/ 63 w 153"/>
                <a:gd name="T27" fmla="*/ 6 h 193"/>
                <a:gd name="T28" fmla="*/ 61 w 153"/>
                <a:gd name="T29" fmla="*/ 4 h 193"/>
                <a:gd name="T30" fmla="*/ 59 w 153"/>
                <a:gd name="T31" fmla="*/ 5 h 193"/>
                <a:gd name="T32" fmla="*/ 61 w 153"/>
                <a:gd name="T33" fmla="*/ 4 h 193"/>
                <a:gd name="T34" fmla="*/ 60 w 153"/>
                <a:gd name="T35" fmla="*/ 3 h 193"/>
                <a:gd name="T36" fmla="*/ 1 w 153"/>
                <a:gd name="T37" fmla="*/ 96 h 193"/>
                <a:gd name="T38" fmla="*/ 0 w 153"/>
                <a:gd name="T39" fmla="*/ 101 h 193"/>
                <a:gd name="T40" fmla="*/ 0 w 153"/>
                <a:gd name="T41" fmla="*/ 105 h 193"/>
                <a:gd name="T42" fmla="*/ 35 w 153"/>
                <a:gd name="T43" fmla="*/ 188 h 193"/>
                <a:gd name="T44" fmla="*/ 38 w 153"/>
                <a:gd name="T45" fmla="*/ 192 h 193"/>
                <a:gd name="T46" fmla="*/ 42 w 153"/>
                <a:gd name="T47" fmla="*/ 193 h 193"/>
                <a:gd name="T48" fmla="*/ 45 w 153"/>
                <a:gd name="T49" fmla="*/ 193 h 193"/>
                <a:gd name="T50" fmla="*/ 100 w 153"/>
                <a:gd name="T51" fmla="*/ 183 h 193"/>
                <a:gd name="T52" fmla="*/ 151 w 153"/>
                <a:gd name="T53" fmla="*/ 174 h 193"/>
                <a:gd name="T54" fmla="*/ 153 w 153"/>
                <a:gd name="T55" fmla="*/ 173 h 193"/>
                <a:gd name="T56" fmla="*/ 152 w 153"/>
                <a:gd name="T57" fmla="*/ 171 h 193"/>
                <a:gd name="T58" fmla="*/ 63 w 153"/>
                <a:gd name="T59" fmla="*/ 4 h 193"/>
                <a:gd name="T60" fmla="*/ 61 w 153"/>
                <a:gd name="T61" fmla="*/ 0 h 193"/>
                <a:gd name="T62" fmla="*/ 60 w 153"/>
                <a:gd name="T63" fmla="*/ 3 h 193"/>
                <a:gd name="T64" fmla="*/ 61 w 153"/>
                <a:gd name="T65" fmla="*/ 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193">
                  <a:moveTo>
                    <a:pt x="61" y="4"/>
                  </a:moveTo>
                  <a:cubicBezTo>
                    <a:pt x="59" y="5"/>
                    <a:pt x="59" y="5"/>
                    <a:pt x="59" y="5"/>
                  </a:cubicBezTo>
                  <a:cubicBezTo>
                    <a:pt x="89" y="62"/>
                    <a:pt x="119" y="117"/>
                    <a:pt x="148" y="173"/>
                  </a:cubicBezTo>
                  <a:cubicBezTo>
                    <a:pt x="150" y="172"/>
                    <a:pt x="150" y="172"/>
                    <a:pt x="150" y="172"/>
                  </a:cubicBezTo>
                  <a:cubicBezTo>
                    <a:pt x="150" y="170"/>
                    <a:pt x="150" y="170"/>
                    <a:pt x="150" y="170"/>
                  </a:cubicBezTo>
                  <a:cubicBezTo>
                    <a:pt x="133" y="173"/>
                    <a:pt x="116" y="176"/>
                    <a:pt x="99" y="179"/>
                  </a:cubicBezTo>
                  <a:cubicBezTo>
                    <a:pt x="81" y="182"/>
                    <a:pt x="63" y="185"/>
                    <a:pt x="44" y="189"/>
                  </a:cubicBezTo>
                  <a:cubicBezTo>
                    <a:pt x="44" y="189"/>
                    <a:pt x="43" y="189"/>
                    <a:pt x="42" y="189"/>
                  </a:cubicBezTo>
                  <a:cubicBezTo>
                    <a:pt x="41" y="189"/>
                    <a:pt x="41" y="189"/>
                    <a:pt x="40" y="189"/>
                  </a:cubicBezTo>
                  <a:cubicBezTo>
                    <a:pt x="40" y="188"/>
                    <a:pt x="39" y="188"/>
                    <a:pt x="39" y="186"/>
                  </a:cubicBezTo>
                  <a:cubicBezTo>
                    <a:pt x="27" y="159"/>
                    <a:pt x="16" y="131"/>
                    <a:pt x="4" y="103"/>
                  </a:cubicBezTo>
                  <a:cubicBezTo>
                    <a:pt x="4" y="103"/>
                    <a:pt x="4" y="102"/>
                    <a:pt x="4" y="101"/>
                  </a:cubicBezTo>
                  <a:cubicBezTo>
                    <a:pt x="4" y="100"/>
                    <a:pt x="4" y="99"/>
                    <a:pt x="4" y="98"/>
                  </a:cubicBezTo>
                  <a:cubicBezTo>
                    <a:pt x="23" y="68"/>
                    <a:pt x="43" y="37"/>
                    <a:pt x="63" y="6"/>
                  </a:cubicBezTo>
                  <a:cubicBezTo>
                    <a:pt x="61" y="4"/>
                    <a:pt x="61" y="4"/>
                    <a:pt x="61" y="4"/>
                  </a:cubicBezTo>
                  <a:cubicBezTo>
                    <a:pt x="59" y="5"/>
                    <a:pt x="59" y="5"/>
                    <a:pt x="59" y="5"/>
                  </a:cubicBezTo>
                  <a:cubicBezTo>
                    <a:pt x="61" y="4"/>
                    <a:pt x="61" y="4"/>
                    <a:pt x="61" y="4"/>
                  </a:cubicBezTo>
                  <a:cubicBezTo>
                    <a:pt x="60" y="3"/>
                    <a:pt x="60" y="3"/>
                    <a:pt x="60" y="3"/>
                  </a:cubicBezTo>
                  <a:cubicBezTo>
                    <a:pt x="39" y="35"/>
                    <a:pt x="20" y="66"/>
                    <a:pt x="1" y="96"/>
                  </a:cubicBezTo>
                  <a:cubicBezTo>
                    <a:pt x="0" y="98"/>
                    <a:pt x="0" y="99"/>
                    <a:pt x="0" y="101"/>
                  </a:cubicBezTo>
                  <a:cubicBezTo>
                    <a:pt x="0" y="102"/>
                    <a:pt x="0" y="104"/>
                    <a:pt x="0" y="105"/>
                  </a:cubicBezTo>
                  <a:cubicBezTo>
                    <a:pt x="12" y="133"/>
                    <a:pt x="24" y="160"/>
                    <a:pt x="35" y="188"/>
                  </a:cubicBezTo>
                  <a:cubicBezTo>
                    <a:pt x="36" y="189"/>
                    <a:pt x="37" y="191"/>
                    <a:pt x="38" y="192"/>
                  </a:cubicBezTo>
                  <a:cubicBezTo>
                    <a:pt x="39" y="193"/>
                    <a:pt x="41" y="193"/>
                    <a:pt x="42" y="193"/>
                  </a:cubicBezTo>
                  <a:cubicBezTo>
                    <a:pt x="43" y="193"/>
                    <a:pt x="44" y="193"/>
                    <a:pt x="45" y="193"/>
                  </a:cubicBezTo>
                  <a:cubicBezTo>
                    <a:pt x="63" y="189"/>
                    <a:pt x="82" y="186"/>
                    <a:pt x="100" y="183"/>
                  </a:cubicBezTo>
                  <a:cubicBezTo>
                    <a:pt x="117" y="180"/>
                    <a:pt x="133" y="177"/>
                    <a:pt x="151" y="174"/>
                  </a:cubicBezTo>
                  <a:cubicBezTo>
                    <a:pt x="153" y="173"/>
                    <a:pt x="153" y="173"/>
                    <a:pt x="153" y="173"/>
                  </a:cubicBezTo>
                  <a:cubicBezTo>
                    <a:pt x="152" y="171"/>
                    <a:pt x="152" y="171"/>
                    <a:pt x="152" y="171"/>
                  </a:cubicBezTo>
                  <a:cubicBezTo>
                    <a:pt x="122" y="115"/>
                    <a:pt x="93" y="60"/>
                    <a:pt x="63" y="4"/>
                  </a:cubicBezTo>
                  <a:cubicBezTo>
                    <a:pt x="61" y="0"/>
                    <a:pt x="61" y="0"/>
                    <a:pt x="61" y="0"/>
                  </a:cubicBezTo>
                  <a:cubicBezTo>
                    <a:pt x="60" y="3"/>
                    <a:pt x="60" y="3"/>
                    <a:pt x="60" y="3"/>
                  </a:cubicBezTo>
                  <a:lnTo>
                    <a:pt x="61" y="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7" name="Freeform 84079">
              <a:extLst>
                <a:ext uri="{FF2B5EF4-FFF2-40B4-BE49-F238E27FC236}">
                  <a16:creationId xmlns:a16="http://schemas.microsoft.com/office/drawing/2014/main" id="{71BF88AB-801C-4EC6-AC25-8394A9C50DDB}"/>
                </a:ext>
              </a:extLst>
            </p:cNvPr>
            <p:cNvSpPr>
              <a:spLocks/>
            </p:cNvSpPr>
            <p:nvPr/>
          </p:nvSpPr>
          <p:spPr bwMode="auto">
            <a:xfrm>
              <a:off x="5867401" y="4202114"/>
              <a:ext cx="47625" cy="77788"/>
            </a:xfrm>
            <a:custGeom>
              <a:avLst/>
              <a:gdLst>
                <a:gd name="T0" fmla="*/ 100 w 101"/>
                <a:gd name="T1" fmla="*/ 160 h 160"/>
                <a:gd name="T2" fmla="*/ 0 w 101"/>
                <a:gd name="T3" fmla="*/ 160 h 160"/>
                <a:gd name="T4" fmla="*/ 2 w 101"/>
                <a:gd name="T5" fmla="*/ 125 h 160"/>
                <a:gd name="T6" fmla="*/ 8 w 101"/>
                <a:gd name="T7" fmla="*/ 40 h 160"/>
                <a:gd name="T8" fmla="*/ 10 w 101"/>
                <a:gd name="T9" fmla="*/ 34 h 160"/>
                <a:gd name="T10" fmla="*/ 54 w 101"/>
                <a:gd name="T11" fmla="*/ 0 h 160"/>
                <a:gd name="T12" fmla="*/ 87 w 101"/>
                <a:gd name="T13" fmla="*/ 34 h 160"/>
                <a:gd name="T14" fmla="*/ 89 w 101"/>
                <a:gd name="T15" fmla="*/ 39 h 160"/>
                <a:gd name="T16" fmla="*/ 101 w 101"/>
                <a:gd name="T17" fmla="*/ 158 h 160"/>
                <a:gd name="T18" fmla="*/ 100 w 101"/>
                <a:gd name="T1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60">
                  <a:moveTo>
                    <a:pt x="100" y="160"/>
                  </a:moveTo>
                  <a:cubicBezTo>
                    <a:pt x="67" y="160"/>
                    <a:pt x="34" y="160"/>
                    <a:pt x="0" y="160"/>
                  </a:cubicBezTo>
                  <a:cubicBezTo>
                    <a:pt x="1" y="148"/>
                    <a:pt x="2" y="137"/>
                    <a:pt x="2" y="125"/>
                  </a:cubicBezTo>
                  <a:cubicBezTo>
                    <a:pt x="4" y="97"/>
                    <a:pt x="6" y="69"/>
                    <a:pt x="8" y="40"/>
                  </a:cubicBezTo>
                  <a:cubicBezTo>
                    <a:pt x="8" y="38"/>
                    <a:pt x="9" y="35"/>
                    <a:pt x="10" y="34"/>
                  </a:cubicBezTo>
                  <a:cubicBezTo>
                    <a:pt x="25" y="23"/>
                    <a:pt x="39" y="11"/>
                    <a:pt x="54" y="0"/>
                  </a:cubicBezTo>
                  <a:cubicBezTo>
                    <a:pt x="65" y="11"/>
                    <a:pt x="76" y="22"/>
                    <a:pt x="87" y="34"/>
                  </a:cubicBezTo>
                  <a:cubicBezTo>
                    <a:pt x="88" y="35"/>
                    <a:pt x="89" y="37"/>
                    <a:pt x="89" y="39"/>
                  </a:cubicBezTo>
                  <a:cubicBezTo>
                    <a:pt x="93" y="79"/>
                    <a:pt x="97" y="119"/>
                    <a:pt x="101" y="158"/>
                  </a:cubicBezTo>
                  <a:cubicBezTo>
                    <a:pt x="101" y="159"/>
                    <a:pt x="101" y="159"/>
                    <a:pt x="100"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8" name="Freeform 84080">
              <a:extLst>
                <a:ext uri="{FF2B5EF4-FFF2-40B4-BE49-F238E27FC236}">
                  <a16:creationId xmlns:a16="http://schemas.microsoft.com/office/drawing/2014/main" id="{7704F77C-1438-48EB-9CAE-E33C4E8AE7B5}"/>
                </a:ext>
              </a:extLst>
            </p:cNvPr>
            <p:cNvSpPr>
              <a:spLocks/>
            </p:cNvSpPr>
            <p:nvPr/>
          </p:nvSpPr>
          <p:spPr bwMode="auto">
            <a:xfrm>
              <a:off x="5865813" y="4200526"/>
              <a:ext cx="50800" cy="79375"/>
            </a:xfrm>
            <a:custGeom>
              <a:avLst/>
              <a:gdLst>
                <a:gd name="T0" fmla="*/ 102 w 105"/>
                <a:gd name="T1" fmla="*/ 163 h 165"/>
                <a:gd name="T2" fmla="*/ 102 w 105"/>
                <a:gd name="T3" fmla="*/ 161 h 165"/>
                <a:gd name="T4" fmla="*/ 2 w 105"/>
                <a:gd name="T5" fmla="*/ 161 h 165"/>
                <a:gd name="T6" fmla="*/ 2 w 105"/>
                <a:gd name="T7" fmla="*/ 163 h 165"/>
                <a:gd name="T8" fmla="*/ 4 w 105"/>
                <a:gd name="T9" fmla="*/ 164 h 165"/>
                <a:gd name="T10" fmla="*/ 6 w 105"/>
                <a:gd name="T11" fmla="*/ 128 h 165"/>
                <a:gd name="T12" fmla="*/ 12 w 105"/>
                <a:gd name="T13" fmla="*/ 44 h 165"/>
                <a:gd name="T14" fmla="*/ 13 w 105"/>
                <a:gd name="T15" fmla="*/ 41 h 165"/>
                <a:gd name="T16" fmla="*/ 14 w 105"/>
                <a:gd name="T17" fmla="*/ 39 h 165"/>
                <a:gd name="T18" fmla="*/ 57 w 105"/>
                <a:gd name="T19" fmla="*/ 4 h 165"/>
                <a:gd name="T20" fmla="*/ 56 w 105"/>
                <a:gd name="T21" fmla="*/ 3 h 165"/>
                <a:gd name="T22" fmla="*/ 54 w 105"/>
                <a:gd name="T23" fmla="*/ 4 h 165"/>
                <a:gd name="T24" fmla="*/ 88 w 105"/>
                <a:gd name="T25" fmla="*/ 38 h 165"/>
                <a:gd name="T26" fmla="*/ 89 w 105"/>
                <a:gd name="T27" fmla="*/ 42 h 165"/>
                <a:gd name="T28" fmla="*/ 101 w 105"/>
                <a:gd name="T29" fmla="*/ 162 h 165"/>
                <a:gd name="T30" fmla="*/ 102 w 105"/>
                <a:gd name="T31" fmla="*/ 162 h 165"/>
                <a:gd name="T32" fmla="*/ 101 w 105"/>
                <a:gd name="T33" fmla="*/ 162 h 165"/>
                <a:gd name="T34" fmla="*/ 101 w 105"/>
                <a:gd name="T35" fmla="*/ 162 h 165"/>
                <a:gd name="T36" fmla="*/ 102 w 105"/>
                <a:gd name="T37" fmla="*/ 162 h 165"/>
                <a:gd name="T38" fmla="*/ 101 w 105"/>
                <a:gd name="T39" fmla="*/ 162 h 165"/>
                <a:gd name="T40" fmla="*/ 102 w 105"/>
                <a:gd name="T41" fmla="*/ 162 h 165"/>
                <a:gd name="T42" fmla="*/ 101 w 105"/>
                <a:gd name="T43" fmla="*/ 161 h 165"/>
                <a:gd name="T44" fmla="*/ 101 w 105"/>
                <a:gd name="T45" fmla="*/ 162 h 165"/>
                <a:gd name="T46" fmla="*/ 102 w 105"/>
                <a:gd name="T47" fmla="*/ 162 h 165"/>
                <a:gd name="T48" fmla="*/ 101 w 105"/>
                <a:gd name="T49" fmla="*/ 161 h 165"/>
                <a:gd name="T50" fmla="*/ 101 w 105"/>
                <a:gd name="T51" fmla="*/ 161 h 165"/>
                <a:gd name="T52" fmla="*/ 101 w 105"/>
                <a:gd name="T53" fmla="*/ 161 h 165"/>
                <a:gd name="T54" fmla="*/ 101 w 105"/>
                <a:gd name="T55" fmla="*/ 161 h 165"/>
                <a:gd name="T56" fmla="*/ 101 w 105"/>
                <a:gd name="T57" fmla="*/ 161 h 165"/>
                <a:gd name="T58" fmla="*/ 101 w 105"/>
                <a:gd name="T59" fmla="*/ 161 h 165"/>
                <a:gd name="T60" fmla="*/ 100 w 105"/>
                <a:gd name="T61" fmla="*/ 163 h 165"/>
                <a:gd name="T62" fmla="*/ 102 w 105"/>
                <a:gd name="T63" fmla="*/ 163 h 165"/>
                <a:gd name="T64" fmla="*/ 102 w 105"/>
                <a:gd name="T65" fmla="*/ 161 h 165"/>
                <a:gd name="T66" fmla="*/ 102 w 105"/>
                <a:gd name="T67" fmla="*/ 163 h 165"/>
                <a:gd name="T68" fmla="*/ 104 w 105"/>
                <a:gd name="T69" fmla="*/ 164 h 165"/>
                <a:gd name="T70" fmla="*/ 105 w 105"/>
                <a:gd name="T71" fmla="*/ 162 h 165"/>
                <a:gd name="T72" fmla="*/ 105 w 105"/>
                <a:gd name="T73" fmla="*/ 161 h 165"/>
                <a:gd name="T74" fmla="*/ 93 w 105"/>
                <a:gd name="T75" fmla="*/ 42 h 165"/>
                <a:gd name="T76" fmla="*/ 91 w 105"/>
                <a:gd name="T77" fmla="*/ 35 h 165"/>
                <a:gd name="T78" fmla="*/ 57 w 105"/>
                <a:gd name="T79" fmla="*/ 1 h 165"/>
                <a:gd name="T80" fmla="*/ 56 w 105"/>
                <a:gd name="T81" fmla="*/ 0 h 165"/>
                <a:gd name="T82" fmla="*/ 54 w 105"/>
                <a:gd name="T83" fmla="*/ 1 h 165"/>
                <a:gd name="T84" fmla="*/ 11 w 105"/>
                <a:gd name="T85" fmla="*/ 36 h 165"/>
                <a:gd name="T86" fmla="*/ 9 w 105"/>
                <a:gd name="T87" fmla="*/ 39 h 165"/>
                <a:gd name="T88" fmla="*/ 8 w 105"/>
                <a:gd name="T89" fmla="*/ 43 h 165"/>
                <a:gd name="T90" fmla="*/ 2 w 105"/>
                <a:gd name="T91" fmla="*/ 128 h 165"/>
                <a:gd name="T92" fmla="*/ 0 w 105"/>
                <a:gd name="T93" fmla="*/ 163 h 165"/>
                <a:gd name="T94" fmla="*/ 0 w 105"/>
                <a:gd name="T95" fmla="*/ 165 h 165"/>
                <a:gd name="T96" fmla="*/ 2 w 105"/>
                <a:gd name="T97" fmla="*/ 165 h 165"/>
                <a:gd name="T98" fmla="*/ 102 w 105"/>
                <a:gd name="T99" fmla="*/ 165 h 165"/>
                <a:gd name="T100" fmla="*/ 104 w 105"/>
                <a:gd name="T101" fmla="*/ 165 h 165"/>
                <a:gd name="T102" fmla="*/ 104 w 105"/>
                <a:gd name="T103" fmla="*/ 164 h 165"/>
                <a:gd name="T104" fmla="*/ 102 w 105"/>
                <a:gd name="T105" fmla="*/ 16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65">
                  <a:moveTo>
                    <a:pt x="102" y="163"/>
                  </a:moveTo>
                  <a:cubicBezTo>
                    <a:pt x="102" y="161"/>
                    <a:pt x="102" y="161"/>
                    <a:pt x="102" y="161"/>
                  </a:cubicBezTo>
                  <a:cubicBezTo>
                    <a:pt x="69" y="161"/>
                    <a:pt x="36" y="161"/>
                    <a:pt x="2" y="161"/>
                  </a:cubicBezTo>
                  <a:cubicBezTo>
                    <a:pt x="2" y="163"/>
                    <a:pt x="2" y="163"/>
                    <a:pt x="2" y="163"/>
                  </a:cubicBezTo>
                  <a:cubicBezTo>
                    <a:pt x="4" y="164"/>
                    <a:pt x="4" y="164"/>
                    <a:pt x="4" y="164"/>
                  </a:cubicBezTo>
                  <a:cubicBezTo>
                    <a:pt x="5" y="151"/>
                    <a:pt x="6" y="140"/>
                    <a:pt x="6" y="128"/>
                  </a:cubicBezTo>
                  <a:cubicBezTo>
                    <a:pt x="8" y="100"/>
                    <a:pt x="10" y="72"/>
                    <a:pt x="12" y="44"/>
                  </a:cubicBezTo>
                  <a:cubicBezTo>
                    <a:pt x="12" y="43"/>
                    <a:pt x="13" y="41"/>
                    <a:pt x="13" y="41"/>
                  </a:cubicBezTo>
                  <a:cubicBezTo>
                    <a:pt x="13" y="40"/>
                    <a:pt x="14" y="39"/>
                    <a:pt x="14" y="39"/>
                  </a:cubicBezTo>
                  <a:cubicBezTo>
                    <a:pt x="28" y="27"/>
                    <a:pt x="42" y="16"/>
                    <a:pt x="57" y="4"/>
                  </a:cubicBezTo>
                  <a:cubicBezTo>
                    <a:pt x="56" y="3"/>
                    <a:pt x="56" y="3"/>
                    <a:pt x="56" y="3"/>
                  </a:cubicBezTo>
                  <a:cubicBezTo>
                    <a:pt x="54" y="4"/>
                    <a:pt x="54" y="4"/>
                    <a:pt x="54" y="4"/>
                  </a:cubicBezTo>
                  <a:cubicBezTo>
                    <a:pt x="66" y="16"/>
                    <a:pt x="77" y="27"/>
                    <a:pt x="88" y="38"/>
                  </a:cubicBezTo>
                  <a:cubicBezTo>
                    <a:pt x="88" y="39"/>
                    <a:pt x="89" y="41"/>
                    <a:pt x="89" y="42"/>
                  </a:cubicBezTo>
                  <a:cubicBezTo>
                    <a:pt x="93" y="82"/>
                    <a:pt x="97" y="122"/>
                    <a:pt x="101" y="162"/>
                  </a:cubicBezTo>
                  <a:cubicBezTo>
                    <a:pt x="102" y="162"/>
                    <a:pt x="102" y="162"/>
                    <a:pt x="102" y="162"/>
                  </a:cubicBezTo>
                  <a:cubicBezTo>
                    <a:pt x="101" y="162"/>
                    <a:pt x="101" y="162"/>
                    <a:pt x="101" y="162"/>
                  </a:cubicBezTo>
                  <a:cubicBezTo>
                    <a:pt x="101" y="162"/>
                    <a:pt x="101" y="162"/>
                    <a:pt x="101" y="162"/>
                  </a:cubicBezTo>
                  <a:cubicBezTo>
                    <a:pt x="102" y="162"/>
                    <a:pt x="102" y="162"/>
                    <a:pt x="102" y="162"/>
                  </a:cubicBezTo>
                  <a:cubicBezTo>
                    <a:pt x="101" y="162"/>
                    <a:pt x="101" y="162"/>
                    <a:pt x="101" y="162"/>
                  </a:cubicBezTo>
                  <a:cubicBezTo>
                    <a:pt x="102" y="162"/>
                    <a:pt x="102" y="162"/>
                    <a:pt x="102" y="162"/>
                  </a:cubicBezTo>
                  <a:cubicBezTo>
                    <a:pt x="101" y="161"/>
                    <a:pt x="101" y="161"/>
                    <a:pt x="101" y="161"/>
                  </a:cubicBezTo>
                  <a:cubicBezTo>
                    <a:pt x="101" y="162"/>
                    <a:pt x="101" y="162"/>
                    <a:pt x="101" y="162"/>
                  </a:cubicBezTo>
                  <a:cubicBezTo>
                    <a:pt x="102" y="162"/>
                    <a:pt x="102" y="162"/>
                    <a:pt x="102" y="162"/>
                  </a:cubicBezTo>
                  <a:cubicBezTo>
                    <a:pt x="101" y="161"/>
                    <a:pt x="101" y="161"/>
                    <a:pt x="101" y="161"/>
                  </a:cubicBezTo>
                  <a:cubicBezTo>
                    <a:pt x="101" y="161"/>
                    <a:pt x="101" y="161"/>
                    <a:pt x="101" y="161"/>
                  </a:cubicBezTo>
                  <a:cubicBezTo>
                    <a:pt x="101" y="161"/>
                    <a:pt x="101" y="161"/>
                    <a:pt x="101" y="161"/>
                  </a:cubicBezTo>
                  <a:cubicBezTo>
                    <a:pt x="101" y="161"/>
                    <a:pt x="101" y="161"/>
                    <a:pt x="101" y="161"/>
                  </a:cubicBezTo>
                  <a:cubicBezTo>
                    <a:pt x="101" y="161"/>
                    <a:pt x="101" y="161"/>
                    <a:pt x="101" y="161"/>
                  </a:cubicBezTo>
                  <a:cubicBezTo>
                    <a:pt x="101" y="161"/>
                    <a:pt x="101" y="161"/>
                    <a:pt x="101" y="161"/>
                  </a:cubicBezTo>
                  <a:cubicBezTo>
                    <a:pt x="101" y="161"/>
                    <a:pt x="101" y="162"/>
                    <a:pt x="100" y="163"/>
                  </a:cubicBezTo>
                  <a:cubicBezTo>
                    <a:pt x="102" y="163"/>
                    <a:pt x="102" y="163"/>
                    <a:pt x="102" y="163"/>
                  </a:cubicBezTo>
                  <a:cubicBezTo>
                    <a:pt x="102" y="161"/>
                    <a:pt x="102" y="161"/>
                    <a:pt x="102" y="161"/>
                  </a:cubicBezTo>
                  <a:cubicBezTo>
                    <a:pt x="102" y="163"/>
                    <a:pt x="102" y="163"/>
                    <a:pt x="102" y="163"/>
                  </a:cubicBezTo>
                  <a:cubicBezTo>
                    <a:pt x="104" y="164"/>
                    <a:pt x="104" y="164"/>
                    <a:pt x="104" y="164"/>
                  </a:cubicBezTo>
                  <a:cubicBezTo>
                    <a:pt x="105" y="163"/>
                    <a:pt x="105" y="163"/>
                    <a:pt x="105" y="162"/>
                  </a:cubicBezTo>
                  <a:cubicBezTo>
                    <a:pt x="105" y="161"/>
                    <a:pt x="105" y="161"/>
                    <a:pt x="105" y="161"/>
                  </a:cubicBezTo>
                  <a:cubicBezTo>
                    <a:pt x="101" y="121"/>
                    <a:pt x="97" y="82"/>
                    <a:pt x="93" y="42"/>
                  </a:cubicBezTo>
                  <a:cubicBezTo>
                    <a:pt x="93" y="40"/>
                    <a:pt x="92" y="37"/>
                    <a:pt x="91" y="35"/>
                  </a:cubicBezTo>
                  <a:cubicBezTo>
                    <a:pt x="80" y="24"/>
                    <a:pt x="68" y="13"/>
                    <a:pt x="57" y="1"/>
                  </a:cubicBezTo>
                  <a:cubicBezTo>
                    <a:pt x="56" y="0"/>
                    <a:pt x="56" y="0"/>
                    <a:pt x="56" y="0"/>
                  </a:cubicBezTo>
                  <a:cubicBezTo>
                    <a:pt x="54" y="1"/>
                    <a:pt x="54" y="1"/>
                    <a:pt x="54" y="1"/>
                  </a:cubicBezTo>
                  <a:cubicBezTo>
                    <a:pt x="40" y="13"/>
                    <a:pt x="25" y="24"/>
                    <a:pt x="11" y="36"/>
                  </a:cubicBezTo>
                  <a:cubicBezTo>
                    <a:pt x="10" y="37"/>
                    <a:pt x="9" y="38"/>
                    <a:pt x="9" y="39"/>
                  </a:cubicBezTo>
                  <a:cubicBezTo>
                    <a:pt x="9" y="41"/>
                    <a:pt x="8" y="42"/>
                    <a:pt x="8" y="43"/>
                  </a:cubicBezTo>
                  <a:cubicBezTo>
                    <a:pt x="6" y="72"/>
                    <a:pt x="4" y="100"/>
                    <a:pt x="2" y="128"/>
                  </a:cubicBezTo>
                  <a:cubicBezTo>
                    <a:pt x="2" y="140"/>
                    <a:pt x="1" y="151"/>
                    <a:pt x="0" y="163"/>
                  </a:cubicBezTo>
                  <a:cubicBezTo>
                    <a:pt x="0" y="165"/>
                    <a:pt x="0" y="165"/>
                    <a:pt x="0" y="165"/>
                  </a:cubicBezTo>
                  <a:cubicBezTo>
                    <a:pt x="2" y="165"/>
                    <a:pt x="2" y="165"/>
                    <a:pt x="2" y="165"/>
                  </a:cubicBezTo>
                  <a:cubicBezTo>
                    <a:pt x="36" y="165"/>
                    <a:pt x="69" y="165"/>
                    <a:pt x="102" y="165"/>
                  </a:cubicBezTo>
                  <a:cubicBezTo>
                    <a:pt x="104" y="165"/>
                    <a:pt x="104" y="165"/>
                    <a:pt x="104" y="165"/>
                  </a:cubicBezTo>
                  <a:cubicBezTo>
                    <a:pt x="104" y="164"/>
                    <a:pt x="104" y="164"/>
                    <a:pt x="104" y="164"/>
                  </a:cubicBezTo>
                  <a:lnTo>
                    <a:pt x="102" y="16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39" name="Freeform 84081">
              <a:extLst>
                <a:ext uri="{FF2B5EF4-FFF2-40B4-BE49-F238E27FC236}">
                  <a16:creationId xmlns:a16="http://schemas.microsoft.com/office/drawing/2014/main" id="{009FA4EE-4103-4F64-924A-AEBC9BA1DD2D}"/>
                </a:ext>
              </a:extLst>
            </p:cNvPr>
            <p:cNvSpPr>
              <a:spLocks/>
            </p:cNvSpPr>
            <p:nvPr/>
          </p:nvSpPr>
          <p:spPr bwMode="auto">
            <a:xfrm>
              <a:off x="5948363" y="4119564"/>
              <a:ext cx="61913" cy="76200"/>
            </a:xfrm>
            <a:custGeom>
              <a:avLst/>
              <a:gdLst>
                <a:gd name="T0" fmla="*/ 113 w 127"/>
                <a:gd name="T1" fmla="*/ 0 h 159"/>
                <a:gd name="T2" fmla="*/ 120 w 127"/>
                <a:gd name="T3" fmla="*/ 71 h 159"/>
                <a:gd name="T4" fmla="*/ 126 w 127"/>
                <a:gd name="T5" fmla="*/ 132 h 159"/>
                <a:gd name="T6" fmla="*/ 122 w 127"/>
                <a:gd name="T7" fmla="*/ 140 h 159"/>
                <a:gd name="T8" fmla="*/ 90 w 127"/>
                <a:gd name="T9" fmla="*/ 158 h 159"/>
                <a:gd name="T10" fmla="*/ 82 w 127"/>
                <a:gd name="T11" fmla="*/ 158 h 159"/>
                <a:gd name="T12" fmla="*/ 8 w 127"/>
                <a:gd name="T13" fmla="*/ 122 h 159"/>
                <a:gd name="T14" fmla="*/ 3 w 127"/>
                <a:gd name="T15" fmla="*/ 115 h 159"/>
                <a:gd name="T16" fmla="*/ 21 w 127"/>
                <a:gd name="T17" fmla="*/ 76 h 159"/>
                <a:gd name="T18" fmla="*/ 107 w 127"/>
                <a:gd name="T19" fmla="*/ 5 h 159"/>
                <a:gd name="T20" fmla="*/ 113 w 12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59">
                  <a:moveTo>
                    <a:pt x="113" y="0"/>
                  </a:moveTo>
                  <a:cubicBezTo>
                    <a:pt x="116" y="24"/>
                    <a:pt x="118" y="48"/>
                    <a:pt x="120" y="71"/>
                  </a:cubicBezTo>
                  <a:cubicBezTo>
                    <a:pt x="122" y="91"/>
                    <a:pt x="124" y="111"/>
                    <a:pt x="126" y="132"/>
                  </a:cubicBezTo>
                  <a:cubicBezTo>
                    <a:pt x="127" y="136"/>
                    <a:pt x="125" y="138"/>
                    <a:pt x="122" y="140"/>
                  </a:cubicBezTo>
                  <a:cubicBezTo>
                    <a:pt x="111" y="146"/>
                    <a:pt x="101" y="152"/>
                    <a:pt x="90" y="158"/>
                  </a:cubicBezTo>
                  <a:cubicBezTo>
                    <a:pt x="88" y="159"/>
                    <a:pt x="84" y="159"/>
                    <a:pt x="82" y="158"/>
                  </a:cubicBezTo>
                  <a:cubicBezTo>
                    <a:pt x="57" y="146"/>
                    <a:pt x="32" y="134"/>
                    <a:pt x="8" y="122"/>
                  </a:cubicBezTo>
                  <a:cubicBezTo>
                    <a:pt x="6" y="121"/>
                    <a:pt x="4" y="118"/>
                    <a:pt x="3" y="115"/>
                  </a:cubicBezTo>
                  <a:cubicBezTo>
                    <a:pt x="0" y="98"/>
                    <a:pt x="6" y="87"/>
                    <a:pt x="21" y="76"/>
                  </a:cubicBezTo>
                  <a:cubicBezTo>
                    <a:pt x="50" y="53"/>
                    <a:pt x="78" y="29"/>
                    <a:pt x="107" y="5"/>
                  </a:cubicBezTo>
                  <a:cubicBezTo>
                    <a:pt x="109" y="3"/>
                    <a:pt x="111" y="2"/>
                    <a:pt x="1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0" name="Freeform 84082">
              <a:extLst>
                <a:ext uri="{FF2B5EF4-FFF2-40B4-BE49-F238E27FC236}">
                  <a16:creationId xmlns:a16="http://schemas.microsoft.com/office/drawing/2014/main" id="{58A07028-C5D2-4641-8AF9-5185AB58A1EF}"/>
                </a:ext>
              </a:extLst>
            </p:cNvPr>
            <p:cNvSpPr>
              <a:spLocks/>
            </p:cNvSpPr>
            <p:nvPr/>
          </p:nvSpPr>
          <p:spPr bwMode="auto">
            <a:xfrm>
              <a:off x="5949951" y="4117976"/>
              <a:ext cx="60325" cy="79375"/>
            </a:xfrm>
            <a:custGeom>
              <a:avLst/>
              <a:gdLst>
                <a:gd name="T0" fmla="*/ 112 w 127"/>
                <a:gd name="T1" fmla="*/ 4 h 165"/>
                <a:gd name="T2" fmla="*/ 110 w 127"/>
                <a:gd name="T3" fmla="*/ 4 h 165"/>
                <a:gd name="T4" fmla="*/ 117 w 127"/>
                <a:gd name="T5" fmla="*/ 75 h 165"/>
                <a:gd name="T6" fmla="*/ 123 w 127"/>
                <a:gd name="T7" fmla="*/ 136 h 165"/>
                <a:gd name="T8" fmla="*/ 123 w 127"/>
                <a:gd name="T9" fmla="*/ 137 h 165"/>
                <a:gd name="T10" fmla="*/ 122 w 127"/>
                <a:gd name="T11" fmla="*/ 140 h 165"/>
                <a:gd name="T12" fmla="*/ 120 w 127"/>
                <a:gd name="T13" fmla="*/ 142 h 165"/>
                <a:gd name="T14" fmla="*/ 88 w 127"/>
                <a:gd name="T15" fmla="*/ 160 h 165"/>
                <a:gd name="T16" fmla="*/ 84 w 127"/>
                <a:gd name="T17" fmla="*/ 161 h 165"/>
                <a:gd name="T18" fmla="*/ 82 w 127"/>
                <a:gd name="T19" fmla="*/ 161 h 165"/>
                <a:gd name="T20" fmla="*/ 8 w 127"/>
                <a:gd name="T21" fmla="*/ 124 h 165"/>
                <a:gd name="T22" fmla="*/ 6 w 127"/>
                <a:gd name="T23" fmla="*/ 122 h 165"/>
                <a:gd name="T24" fmla="*/ 4 w 127"/>
                <a:gd name="T25" fmla="*/ 119 h 165"/>
                <a:gd name="T26" fmla="*/ 4 w 127"/>
                <a:gd name="T27" fmla="*/ 111 h 165"/>
                <a:gd name="T28" fmla="*/ 8 w 127"/>
                <a:gd name="T29" fmla="*/ 95 h 165"/>
                <a:gd name="T30" fmla="*/ 21 w 127"/>
                <a:gd name="T31" fmla="*/ 81 h 165"/>
                <a:gd name="T32" fmla="*/ 107 w 127"/>
                <a:gd name="T33" fmla="*/ 11 h 165"/>
                <a:gd name="T34" fmla="*/ 114 w 127"/>
                <a:gd name="T35" fmla="*/ 6 h 165"/>
                <a:gd name="T36" fmla="*/ 112 w 127"/>
                <a:gd name="T37" fmla="*/ 4 h 165"/>
                <a:gd name="T38" fmla="*/ 110 w 127"/>
                <a:gd name="T39" fmla="*/ 4 h 165"/>
                <a:gd name="T40" fmla="*/ 112 w 127"/>
                <a:gd name="T41" fmla="*/ 4 h 165"/>
                <a:gd name="T42" fmla="*/ 111 w 127"/>
                <a:gd name="T43" fmla="*/ 2 h 165"/>
                <a:gd name="T44" fmla="*/ 105 w 127"/>
                <a:gd name="T45" fmla="*/ 7 h 165"/>
                <a:gd name="T46" fmla="*/ 18 w 127"/>
                <a:gd name="T47" fmla="*/ 78 h 165"/>
                <a:gd name="T48" fmla="*/ 4 w 127"/>
                <a:gd name="T49" fmla="*/ 93 h 165"/>
                <a:gd name="T50" fmla="*/ 0 w 127"/>
                <a:gd name="T51" fmla="*/ 111 h 165"/>
                <a:gd name="T52" fmla="*/ 0 w 127"/>
                <a:gd name="T53" fmla="*/ 120 h 165"/>
                <a:gd name="T54" fmla="*/ 2 w 127"/>
                <a:gd name="T55" fmla="*/ 124 h 165"/>
                <a:gd name="T56" fmla="*/ 6 w 127"/>
                <a:gd name="T57" fmla="*/ 128 h 165"/>
                <a:gd name="T58" fmla="*/ 80 w 127"/>
                <a:gd name="T59" fmla="*/ 164 h 165"/>
                <a:gd name="T60" fmla="*/ 84 w 127"/>
                <a:gd name="T61" fmla="*/ 165 h 165"/>
                <a:gd name="T62" fmla="*/ 90 w 127"/>
                <a:gd name="T63" fmla="*/ 164 h 165"/>
                <a:gd name="T64" fmla="*/ 122 w 127"/>
                <a:gd name="T65" fmla="*/ 146 h 165"/>
                <a:gd name="T66" fmla="*/ 126 w 127"/>
                <a:gd name="T67" fmla="*/ 142 h 165"/>
                <a:gd name="T68" fmla="*/ 127 w 127"/>
                <a:gd name="T69" fmla="*/ 137 h 165"/>
                <a:gd name="T70" fmla="*/ 127 w 127"/>
                <a:gd name="T71" fmla="*/ 135 h 165"/>
                <a:gd name="T72" fmla="*/ 121 w 127"/>
                <a:gd name="T73" fmla="*/ 75 h 165"/>
                <a:gd name="T74" fmla="*/ 114 w 127"/>
                <a:gd name="T75" fmla="*/ 4 h 165"/>
                <a:gd name="T76" fmla="*/ 114 w 127"/>
                <a:gd name="T77" fmla="*/ 0 h 165"/>
                <a:gd name="T78" fmla="*/ 111 w 127"/>
                <a:gd name="T79" fmla="*/ 2 h 165"/>
                <a:gd name="T80" fmla="*/ 112 w 127"/>
                <a:gd name="T81" fmla="*/ 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165">
                  <a:moveTo>
                    <a:pt x="112" y="4"/>
                  </a:moveTo>
                  <a:cubicBezTo>
                    <a:pt x="110" y="4"/>
                    <a:pt x="110" y="4"/>
                    <a:pt x="110" y="4"/>
                  </a:cubicBezTo>
                  <a:cubicBezTo>
                    <a:pt x="113" y="29"/>
                    <a:pt x="115" y="52"/>
                    <a:pt x="117" y="75"/>
                  </a:cubicBezTo>
                  <a:cubicBezTo>
                    <a:pt x="119" y="95"/>
                    <a:pt x="121" y="115"/>
                    <a:pt x="123" y="136"/>
                  </a:cubicBezTo>
                  <a:cubicBezTo>
                    <a:pt x="123" y="136"/>
                    <a:pt x="123" y="137"/>
                    <a:pt x="123" y="137"/>
                  </a:cubicBezTo>
                  <a:cubicBezTo>
                    <a:pt x="123" y="139"/>
                    <a:pt x="123" y="139"/>
                    <a:pt x="122" y="140"/>
                  </a:cubicBezTo>
                  <a:cubicBezTo>
                    <a:pt x="122" y="141"/>
                    <a:pt x="121" y="141"/>
                    <a:pt x="120" y="142"/>
                  </a:cubicBezTo>
                  <a:cubicBezTo>
                    <a:pt x="109" y="148"/>
                    <a:pt x="99" y="155"/>
                    <a:pt x="88" y="160"/>
                  </a:cubicBezTo>
                  <a:cubicBezTo>
                    <a:pt x="87" y="161"/>
                    <a:pt x="86" y="161"/>
                    <a:pt x="84" y="161"/>
                  </a:cubicBezTo>
                  <a:cubicBezTo>
                    <a:pt x="83" y="161"/>
                    <a:pt x="82" y="161"/>
                    <a:pt x="82" y="161"/>
                  </a:cubicBezTo>
                  <a:cubicBezTo>
                    <a:pt x="57" y="149"/>
                    <a:pt x="32" y="136"/>
                    <a:pt x="8" y="124"/>
                  </a:cubicBezTo>
                  <a:cubicBezTo>
                    <a:pt x="7" y="124"/>
                    <a:pt x="6" y="123"/>
                    <a:pt x="6" y="122"/>
                  </a:cubicBezTo>
                  <a:cubicBezTo>
                    <a:pt x="5" y="121"/>
                    <a:pt x="5" y="120"/>
                    <a:pt x="4" y="119"/>
                  </a:cubicBezTo>
                  <a:cubicBezTo>
                    <a:pt x="4" y="116"/>
                    <a:pt x="4" y="113"/>
                    <a:pt x="4" y="111"/>
                  </a:cubicBezTo>
                  <a:cubicBezTo>
                    <a:pt x="4" y="105"/>
                    <a:pt x="5" y="100"/>
                    <a:pt x="8" y="95"/>
                  </a:cubicBezTo>
                  <a:cubicBezTo>
                    <a:pt x="11" y="90"/>
                    <a:pt x="15" y="86"/>
                    <a:pt x="21" y="81"/>
                  </a:cubicBezTo>
                  <a:cubicBezTo>
                    <a:pt x="51" y="59"/>
                    <a:pt x="79" y="34"/>
                    <a:pt x="107" y="11"/>
                  </a:cubicBezTo>
                  <a:cubicBezTo>
                    <a:pt x="109" y="9"/>
                    <a:pt x="111" y="8"/>
                    <a:pt x="114" y="6"/>
                  </a:cubicBezTo>
                  <a:cubicBezTo>
                    <a:pt x="112" y="4"/>
                    <a:pt x="112" y="4"/>
                    <a:pt x="112" y="4"/>
                  </a:cubicBezTo>
                  <a:cubicBezTo>
                    <a:pt x="110" y="4"/>
                    <a:pt x="110" y="4"/>
                    <a:pt x="110" y="4"/>
                  </a:cubicBezTo>
                  <a:cubicBezTo>
                    <a:pt x="112" y="4"/>
                    <a:pt x="112" y="4"/>
                    <a:pt x="112" y="4"/>
                  </a:cubicBezTo>
                  <a:cubicBezTo>
                    <a:pt x="111" y="2"/>
                    <a:pt x="111" y="2"/>
                    <a:pt x="111" y="2"/>
                  </a:cubicBezTo>
                  <a:cubicBezTo>
                    <a:pt x="108" y="5"/>
                    <a:pt x="106" y="6"/>
                    <a:pt x="105" y="7"/>
                  </a:cubicBezTo>
                  <a:cubicBezTo>
                    <a:pt x="76" y="31"/>
                    <a:pt x="48" y="56"/>
                    <a:pt x="18" y="78"/>
                  </a:cubicBezTo>
                  <a:cubicBezTo>
                    <a:pt x="12" y="83"/>
                    <a:pt x="8" y="88"/>
                    <a:pt x="4" y="93"/>
                  </a:cubicBezTo>
                  <a:cubicBezTo>
                    <a:pt x="1" y="98"/>
                    <a:pt x="0" y="104"/>
                    <a:pt x="0" y="111"/>
                  </a:cubicBezTo>
                  <a:cubicBezTo>
                    <a:pt x="0" y="114"/>
                    <a:pt x="0" y="117"/>
                    <a:pt x="0" y="120"/>
                  </a:cubicBezTo>
                  <a:cubicBezTo>
                    <a:pt x="1" y="121"/>
                    <a:pt x="1" y="123"/>
                    <a:pt x="2" y="124"/>
                  </a:cubicBezTo>
                  <a:cubicBezTo>
                    <a:pt x="3" y="125"/>
                    <a:pt x="4" y="127"/>
                    <a:pt x="6" y="128"/>
                  </a:cubicBezTo>
                  <a:cubicBezTo>
                    <a:pt x="30" y="140"/>
                    <a:pt x="55" y="152"/>
                    <a:pt x="80" y="164"/>
                  </a:cubicBezTo>
                  <a:cubicBezTo>
                    <a:pt x="81" y="165"/>
                    <a:pt x="83" y="165"/>
                    <a:pt x="84" y="165"/>
                  </a:cubicBezTo>
                  <a:cubicBezTo>
                    <a:pt x="86" y="165"/>
                    <a:pt x="88" y="165"/>
                    <a:pt x="90" y="164"/>
                  </a:cubicBezTo>
                  <a:cubicBezTo>
                    <a:pt x="101" y="158"/>
                    <a:pt x="111" y="152"/>
                    <a:pt x="122" y="146"/>
                  </a:cubicBezTo>
                  <a:cubicBezTo>
                    <a:pt x="123" y="145"/>
                    <a:pt x="125" y="144"/>
                    <a:pt x="126" y="142"/>
                  </a:cubicBezTo>
                  <a:cubicBezTo>
                    <a:pt x="127" y="141"/>
                    <a:pt x="127" y="139"/>
                    <a:pt x="127" y="137"/>
                  </a:cubicBezTo>
                  <a:cubicBezTo>
                    <a:pt x="127" y="137"/>
                    <a:pt x="127" y="136"/>
                    <a:pt x="127" y="135"/>
                  </a:cubicBezTo>
                  <a:cubicBezTo>
                    <a:pt x="125" y="115"/>
                    <a:pt x="123" y="95"/>
                    <a:pt x="121" y="75"/>
                  </a:cubicBezTo>
                  <a:cubicBezTo>
                    <a:pt x="119" y="51"/>
                    <a:pt x="117" y="28"/>
                    <a:pt x="114" y="4"/>
                  </a:cubicBezTo>
                  <a:cubicBezTo>
                    <a:pt x="114" y="0"/>
                    <a:pt x="114" y="0"/>
                    <a:pt x="114" y="0"/>
                  </a:cubicBezTo>
                  <a:cubicBezTo>
                    <a:pt x="111" y="2"/>
                    <a:pt x="111" y="2"/>
                    <a:pt x="111" y="2"/>
                  </a:cubicBezTo>
                  <a:lnTo>
                    <a:pt x="112" y="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1" name="Freeform 84083">
              <a:extLst>
                <a:ext uri="{FF2B5EF4-FFF2-40B4-BE49-F238E27FC236}">
                  <a16:creationId xmlns:a16="http://schemas.microsoft.com/office/drawing/2014/main" id="{92E2D763-6C2A-4EA4-9A75-290C33493B9A}"/>
                </a:ext>
              </a:extLst>
            </p:cNvPr>
            <p:cNvSpPr>
              <a:spLocks/>
            </p:cNvSpPr>
            <p:nvPr/>
          </p:nvSpPr>
          <p:spPr bwMode="auto">
            <a:xfrm>
              <a:off x="6235701" y="4192589"/>
              <a:ext cx="112713" cy="76200"/>
            </a:xfrm>
            <a:custGeom>
              <a:avLst/>
              <a:gdLst>
                <a:gd name="T0" fmla="*/ 0 w 236"/>
                <a:gd name="T1" fmla="*/ 0 h 162"/>
                <a:gd name="T2" fmla="*/ 47 w 236"/>
                <a:gd name="T3" fmla="*/ 19 h 162"/>
                <a:gd name="T4" fmla="*/ 156 w 236"/>
                <a:gd name="T5" fmla="*/ 65 h 162"/>
                <a:gd name="T6" fmla="*/ 162 w 236"/>
                <a:gd name="T7" fmla="*/ 69 h 162"/>
                <a:gd name="T8" fmla="*/ 236 w 236"/>
                <a:gd name="T9" fmla="*/ 162 h 162"/>
                <a:gd name="T10" fmla="*/ 232 w 236"/>
                <a:gd name="T11" fmla="*/ 161 h 162"/>
                <a:gd name="T12" fmla="*/ 48 w 236"/>
                <a:gd name="T13" fmla="*/ 84 h 162"/>
                <a:gd name="T14" fmla="*/ 43 w 236"/>
                <a:gd name="T15" fmla="*/ 79 h 162"/>
                <a:gd name="T16" fmla="*/ 0 w 236"/>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162">
                  <a:moveTo>
                    <a:pt x="0" y="0"/>
                  </a:moveTo>
                  <a:cubicBezTo>
                    <a:pt x="17" y="7"/>
                    <a:pt x="32" y="13"/>
                    <a:pt x="47" y="19"/>
                  </a:cubicBezTo>
                  <a:cubicBezTo>
                    <a:pt x="83" y="34"/>
                    <a:pt x="120" y="50"/>
                    <a:pt x="156" y="65"/>
                  </a:cubicBezTo>
                  <a:cubicBezTo>
                    <a:pt x="158" y="66"/>
                    <a:pt x="161" y="67"/>
                    <a:pt x="162" y="69"/>
                  </a:cubicBezTo>
                  <a:cubicBezTo>
                    <a:pt x="187" y="99"/>
                    <a:pt x="211" y="130"/>
                    <a:pt x="236" y="162"/>
                  </a:cubicBezTo>
                  <a:cubicBezTo>
                    <a:pt x="234" y="161"/>
                    <a:pt x="233" y="161"/>
                    <a:pt x="232" y="161"/>
                  </a:cubicBezTo>
                  <a:cubicBezTo>
                    <a:pt x="170" y="135"/>
                    <a:pt x="109" y="110"/>
                    <a:pt x="48" y="84"/>
                  </a:cubicBezTo>
                  <a:cubicBezTo>
                    <a:pt x="46" y="83"/>
                    <a:pt x="44" y="81"/>
                    <a:pt x="43" y="79"/>
                  </a:cubicBezTo>
                  <a:cubicBezTo>
                    <a:pt x="29" y="54"/>
                    <a:pt x="15" y="2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2" name="Freeform 84084">
              <a:extLst>
                <a:ext uri="{FF2B5EF4-FFF2-40B4-BE49-F238E27FC236}">
                  <a16:creationId xmlns:a16="http://schemas.microsoft.com/office/drawing/2014/main" id="{038D9C85-A164-4B73-8DE2-C5D85245281E}"/>
                </a:ext>
              </a:extLst>
            </p:cNvPr>
            <p:cNvSpPr>
              <a:spLocks/>
            </p:cNvSpPr>
            <p:nvPr/>
          </p:nvSpPr>
          <p:spPr bwMode="auto">
            <a:xfrm>
              <a:off x="6232526" y="4189414"/>
              <a:ext cx="117475" cy="80963"/>
            </a:xfrm>
            <a:custGeom>
              <a:avLst/>
              <a:gdLst>
                <a:gd name="T0" fmla="*/ 4 w 245"/>
                <a:gd name="T1" fmla="*/ 4 h 169"/>
                <a:gd name="T2" fmla="*/ 4 w 245"/>
                <a:gd name="T3" fmla="*/ 6 h 169"/>
                <a:gd name="T4" fmla="*/ 50 w 245"/>
                <a:gd name="T5" fmla="*/ 25 h 169"/>
                <a:gd name="T6" fmla="*/ 159 w 245"/>
                <a:gd name="T7" fmla="*/ 71 h 169"/>
                <a:gd name="T8" fmla="*/ 165 w 245"/>
                <a:gd name="T9" fmla="*/ 74 h 169"/>
                <a:gd name="T10" fmla="*/ 238 w 245"/>
                <a:gd name="T11" fmla="*/ 167 h 169"/>
                <a:gd name="T12" fmla="*/ 240 w 245"/>
                <a:gd name="T13" fmla="*/ 166 h 169"/>
                <a:gd name="T14" fmla="*/ 240 w 245"/>
                <a:gd name="T15" fmla="*/ 164 h 169"/>
                <a:gd name="T16" fmla="*/ 236 w 245"/>
                <a:gd name="T17" fmla="*/ 163 h 169"/>
                <a:gd name="T18" fmla="*/ 52 w 245"/>
                <a:gd name="T19" fmla="*/ 86 h 169"/>
                <a:gd name="T20" fmla="*/ 48 w 245"/>
                <a:gd name="T21" fmla="*/ 82 h 169"/>
                <a:gd name="T22" fmla="*/ 6 w 245"/>
                <a:gd name="T23" fmla="*/ 3 h 169"/>
                <a:gd name="T24" fmla="*/ 4 w 245"/>
                <a:gd name="T25" fmla="*/ 4 h 169"/>
                <a:gd name="T26" fmla="*/ 4 w 245"/>
                <a:gd name="T27" fmla="*/ 6 h 169"/>
                <a:gd name="T28" fmla="*/ 4 w 245"/>
                <a:gd name="T29" fmla="*/ 4 h 169"/>
                <a:gd name="T30" fmla="*/ 3 w 245"/>
                <a:gd name="T31" fmla="*/ 5 h 169"/>
                <a:gd name="T32" fmla="*/ 45 w 245"/>
                <a:gd name="T33" fmla="*/ 84 h 169"/>
                <a:gd name="T34" fmla="*/ 51 w 245"/>
                <a:gd name="T35" fmla="*/ 90 h 169"/>
                <a:gd name="T36" fmla="*/ 235 w 245"/>
                <a:gd name="T37" fmla="*/ 167 h 169"/>
                <a:gd name="T38" fmla="*/ 239 w 245"/>
                <a:gd name="T39" fmla="*/ 168 h 169"/>
                <a:gd name="T40" fmla="*/ 245 w 245"/>
                <a:gd name="T41" fmla="*/ 169 h 169"/>
                <a:gd name="T42" fmla="*/ 241 w 245"/>
                <a:gd name="T43" fmla="*/ 165 h 169"/>
                <a:gd name="T44" fmla="*/ 168 w 245"/>
                <a:gd name="T45" fmla="*/ 72 h 169"/>
                <a:gd name="T46" fmla="*/ 161 w 245"/>
                <a:gd name="T47" fmla="*/ 67 h 169"/>
                <a:gd name="T48" fmla="*/ 52 w 245"/>
                <a:gd name="T49" fmla="*/ 21 h 169"/>
                <a:gd name="T50" fmla="*/ 5 w 245"/>
                <a:gd name="T51" fmla="*/ 2 h 169"/>
                <a:gd name="T52" fmla="*/ 0 w 245"/>
                <a:gd name="T53" fmla="*/ 0 h 169"/>
                <a:gd name="T54" fmla="*/ 3 w 245"/>
                <a:gd name="T55" fmla="*/ 5 h 169"/>
                <a:gd name="T56" fmla="*/ 4 w 245"/>
                <a:gd name="T57" fmla="*/ 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5" h="169">
                  <a:moveTo>
                    <a:pt x="4" y="4"/>
                  </a:moveTo>
                  <a:cubicBezTo>
                    <a:pt x="4" y="6"/>
                    <a:pt x="4" y="6"/>
                    <a:pt x="4" y="6"/>
                  </a:cubicBezTo>
                  <a:cubicBezTo>
                    <a:pt x="20" y="13"/>
                    <a:pt x="35" y="19"/>
                    <a:pt x="50" y="25"/>
                  </a:cubicBezTo>
                  <a:cubicBezTo>
                    <a:pt x="86" y="40"/>
                    <a:pt x="123" y="55"/>
                    <a:pt x="159" y="71"/>
                  </a:cubicBezTo>
                  <a:cubicBezTo>
                    <a:pt x="161" y="72"/>
                    <a:pt x="164" y="73"/>
                    <a:pt x="165" y="74"/>
                  </a:cubicBezTo>
                  <a:cubicBezTo>
                    <a:pt x="189" y="105"/>
                    <a:pt x="213" y="135"/>
                    <a:pt x="238" y="167"/>
                  </a:cubicBezTo>
                  <a:cubicBezTo>
                    <a:pt x="240" y="166"/>
                    <a:pt x="240" y="166"/>
                    <a:pt x="240" y="166"/>
                  </a:cubicBezTo>
                  <a:cubicBezTo>
                    <a:pt x="240" y="164"/>
                    <a:pt x="240" y="164"/>
                    <a:pt x="240" y="164"/>
                  </a:cubicBezTo>
                  <a:cubicBezTo>
                    <a:pt x="238" y="163"/>
                    <a:pt x="237" y="163"/>
                    <a:pt x="236" y="163"/>
                  </a:cubicBezTo>
                  <a:cubicBezTo>
                    <a:pt x="175" y="137"/>
                    <a:pt x="114" y="112"/>
                    <a:pt x="52" y="86"/>
                  </a:cubicBezTo>
                  <a:cubicBezTo>
                    <a:pt x="51" y="85"/>
                    <a:pt x="49" y="84"/>
                    <a:pt x="48" y="82"/>
                  </a:cubicBezTo>
                  <a:cubicBezTo>
                    <a:pt x="35" y="57"/>
                    <a:pt x="21" y="31"/>
                    <a:pt x="6" y="3"/>
                  </a:cubicBezTo>
                  <a:cubicBezTo>
                    <a:pt x="4" y="4"/>
                    <a:pt x="4" y="4"/>
                    <a:pt x="4" y="4"/>
                  </a:cubicBezTo>
                  <a:cubicBezTo>
                    <a:pt x="4" y="6"/>
                    <a:pt x="4" y="6"/>
                    <a:pt x="4" y="6"/>
                  </a:cubicBezTo>
                  <a:cubicBezTo>
                    <a:pt x="4" y="4"/>
                    <a:pt x="4" y="4"/>
                    <a:pt x="4" y="4"/>
                  </a:cubicBezTo>
                  <a:cubicBezTo>
                    <a:pt x="3" y="5"/>
                    <a:pt x="3" y="5"/>
                    <a:pt x="3" y="5"/>
                  </a:cubicBezTo>
                  <a:cubicBezTo>
                    <a:pt x="17" y="33"/>
                    <a:pt x="31" y="58"/>
                    <a:pt x="45" y="84"/>
                  </a:cubicBezTo>
                  <a:cubicBezTo>
                    <a:pt x="46" y="87"/>
                    <a:pt x="49" y="89"/>
                    <a:pt x="51" y="90"/>
                  </a:cubicBezTo>
                  <a:cubicBezTo>
                    <a:pt x="112" y="115"/>
                    <a:pt x="174" y="141"/>
                    <a:pt x="235" y="167"/>
                  </a:cubicBezTo>
                  <a:cubicBezTo>
                    <a:pt x="236" y="167"/>
                    <a:pt x="237" y="167"/>
                    <a:pt x="239" y="168"/>
                  </a:cubicBezTo>
                  <a:cubicBezTo>
                    <a:pt x="245" y="169"/>
                    <a:pt x="245" y="169"/>
                    <a:pt x="245" y="169"/>
                  </a:cubicBezTo>
                  <a:cubicBezTo>
                    <a:pt x="241" y="165"/>
                    <a:pt x="241" y="165"/>
                    <a:pt x="241" y="165"/>
                  </a:cubicBezTo>
                  <a:cubicBezTo>
                    <a:pt x="216" y="133"/>
                    <a:pt x="192" y="102"/>
                    <a:pt x="168" y="72"/>
                  </a:cubicBezTo>
                  <a:cubicBezTo>
                    <a:pt x="166" y="69"/>
                    <a:pt x="163" y="68"/>
                    <a:pt x="161" y="67"/>
                  </a:cubicBezTo>
                  <a:cubicBezTo>
                    <a:pt x="124" y="52"/>
                    <a:pt x="88" y="37"/>
                    <a:pt x="52" y="21"/>
                  </a:cubicBezTo>
                  <a:cubicBezTo>
                    <a:pt x="37" y="15"/>
                    <a:pt x="22" y="9"/>
                    <a:pt x="5" y="2"/>
                  </a:cubicBezTo>
                  <a:cubicBezTo>
                    <a:pt x="0" y="0"/>
                    <a:pt x="0" y="0"/>
                    <a:pt x="0" y="0"/>
                  </a:cubicBezTo>
                  <a:cubicBezTo>
                    <a:pt x="3" y="5"/>
                    <a:pt x="3" y="5"/>
                    <a:pt x="3" y="5"/>
                  </a:cubicBezTo>
                  <a:lnTo>
                    <a:pt x="4" y="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3" name="Freeform 84085">
              <a:extLst>
                <a:ext uri="{FF2B5EF4-FFF2-40B4-BE49-F238E27FC236}">
                  <a16:creationId xmlns:a16="http://schemas.microsoft.com/office/drawing/2014/main" id="{7A81129F-2497-47E4-BCD9-4E07823E5445}"/>
                </a:ext>
              </a:extLst>
            </p:cNvPr>
            <p:cNvSpPr>
              <a:spLocks/>
            </p:cNvSpPr>
            <p:nvPr/>
          </p:nvSpPr>
          <p:spPr bwMode="auto">
            <a:xfrm>
              <a:off x="6005513" y="4094164"/>
              <a:ext cx="41275" cy="90488"/>
            </a:xfrm>
            <a:custGeom>
              <a:avLst/>
              <a:gdLst>
                <a:gd name="T0" fmla="*/ 36 w 86"/>
                <a:gd name="T1" fmla="*/ 179 h 189"/>
                <a:gd name="T2" fmla="*/ 13 w 86"/>
                <a:gd name="T3" fmla="*/ 189 h 189"/>
                <a:gd name="T4" fmla="*/ 10 w 86"/>
                <a:gd name="T5" fmla="*/ 157 h 189"/>
                <a:gd name="T6" fmla="*/ 0 w 86"/>
                <a:gd name="T7" fmla="*/ 57 h 189"/>
                <a:gd name="T8" fmla="*/ 5 w 86"/>
                <a:gd name="T9" fmla="*/ 48 h 189"/>
                <a:gd name="T10" fmla="*/ 58 w 86"/>
                <a:gd name="T11" fmla="*/ 3 h 189"/>
                <a:gd name="T12" fmla="*/ 63 w 86"/>
                <a:gd name="T13" fmla="*/ 0 h 189"/>
                <a:gd name="T14" fmla="*/ 71 w 86"/>
                <a:gd name="T15" fmla="*/ 52 h 189"/>
                <a:gd name="T16" fmla="*/ 85 w 86"/>
                <a:gd name="T17" fmla="*/ 142 h 189"/>
                <a:gd name="T18" fmla="*/ 81 w 86"/>
                <a:gd name="T19" fmla="*/ 151 h 189"/>
                <a:gd name="T20" fmla="*/ 41 w 86"/>
                <a:gd name="T21" fmla="*/ 174 h 189"/>
                <a:gd name="T22" fmla="*/ 36 w 86"/>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89">
                  <a:moveTo>
                    <a:pt x="36" y="179"/>
                  </a:moveTo>
                  <a:cubicBezTo>
                    <a:pt x="29" y="182"/>
                    <a:pt x="21" y="185"/>
                    <a:pt x="13" y="189"/>
                  </a:cubicBezTo>
                  <a:cubicBezTo>
                    <a:pt x="12" y="178"/>
                    <a:pt x="11" y="168"/>
                    <a:pt x="10" y="157"/>
                  </a:cubicBezTo>
                  <a:cubicBezTo>
                    <a:pt x="7" y="124"/>
                    <a:pt x="4" y="91"/>
                    <a:pt x="0" y="57"/>
                  </a:cubicBezTo>
                  <a:cubicBezTo>
                    <a:pt x="0" y="53"/>
                    <a:pt x="1" y="50"/>
                    <a:pt x="5" y="48"/>
                  </a:cubicBezTo>
                  <a:cubicBezTo>
                    <a:pt x="23" y="33"/>
                    <a:pt x="40" y="18"/>
                    <a:pt x="58" y="3"/>
                  </a:cubicBezTo>
                  <a:cubicBezTo>
                    <a:pt x="59" y="2"/>
                    <a:pt x="61" y="1"/>
                    <a:pt x="63" y="0"/>
                  </a:cubicBezTo>
                  <a:cubicBezTo>
                    <a:pt x="66" y="18"/>
                    <a:pt x="69" y="35"/>
                    <a:pt x="71" y="52"/>
                  </a:cubicBezTo>
                  <a:cubicBezTo>
                    <a:pt x="76" y="82"/>
                    <a:pt x="81" y="112"/>
                    <a:pt x="85" y="142"/>
                  </a:cubicBezTo>
                  <a:cubicBezTo>
                    <a:pt x="86" y="146"/>
                    <a:pt x="85" y="149"/>
                    <a:pt x="81" y="151"/>
                  </a:cubicBezTo>
                  <a:cubicBezTo>
                    <a:pt x="67" y="159"/>
                    <a:pt x="54" y="166"/>
                    <a:pt x="41" y="174"/>
                  </a:cubicBezTo>
                  <a:cubicBezTo>
                    <a:pt x="39" y="176"/>
                    <a:pt x="37" y="178"/>
                    <a:pt x="36"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4" name="Freeform 84086">
              <a:extLst>
                <a:ext uri="{FF2B5EF4-FFF2-40B4-BE49-F238E27FC236}">
                  <a16:creationId xmlns:a16="http://schemas.microsoft.com/office/drawing/2014/main" id="{708738C0-D679-4492-9E19-ACF6BF987CA8}"/>
                </a:ext>
              </a:extLst>
            </p:cNvPr>
            <p:cNvSpPr>
              <a:spLocks/>
            </p:cNvSpPr>
            <p:nvPr/>
          </p:nvSpPr>
          <p:spPr bwMode="auto">
            <a:xfrm>
              <a:off x="6003926" y="4090989"/>
              <a:ext cx="42863" cy="93663"/>
            </a:xfrm>
            <a:custGeom>
              <a:avLst/>
              <a:gdLst>
                <a:gd name="T0" fmla="*/ 38 w 90"/>
                <a:gd name="T1" fmla="*/ 183 h 196"/>
                <a:gd name="T2" fmla="*/ 37 w 90"/>
                <a:gd name="T3" fmla="*/ 181 h 196"/>
                <a:gd name="T4" fmla="*/ 15 w 90"/>
                <a:gd name="T5" fmla="*/ 191 h 196"/>
                <a:gd name="T6" fmla="*/ 15 w 90"/>
                <a:gd name="T7" fmla="*/ 193 h 196"/>
                <a:gd name="T8" fmla="*/ 17 w 90"/>
                <a:gd name="T9" fmla="*/ 193 h 196"/>
                <a:gd name="T10" fmla="*/ 14 w 90"/>
                <a:gd name="T11" fmla="*/ 161 h 196"/>
                <a:gd name="T12" fmla="*/ 4 w 90"/>
                <a:gd name="T13" fmla="*/ 61 h 196"/>
                <a:gd name="T14" fmla="*/ 4 w 90"/>
                <a:gd name="T15" fmla="*/ 60 h 196"/>
                <a:gd name="T16" fmla="*/ 5 w 90"/>
                <a:gd name="T17" fmla="*/ 56 h 196"/>
                <a:gd name="T18" fmla="*/ 8 w 90"/>
                <a:gd name="T19" fmla="*/ 53 h 196"/>
                <a:gd name="T20" fmla="*/ 61 w 90"/>
                <a:gd name="T21" fmla="*/ 9 h 196"/>
                <a:gd name="T22" fmla="*/ 66 w 90"/>
                <a:gd name="T23" fmla="*/ 5 h 196"/>
                <a:gd name="T24" fmla="*/ 65 w 90"/>
                <a:gd name="T25" fmla="*/ 4 h 196"/>
                <a:gd name="T26" fmla="*/ 63 w 90"/>
                <a:gd name="T27" fmla="*/ 4 h 196"/>
                <a:gd name="T28" fmla="*/ 71 w 90"/>
                <a:gd name="T29" fmla="*/ 56 h 196"/>
                <a:gd name="T30" fmla="*/ 85 w 90"/>
                <a:gd name="T31" fmla="*/ 146 h 196"/>
                <a:gd name="T32" fmla="*/ 86 w 90"/>
                <a:gd name="T33" fmla="*/ 148 h 196"/>
                <a:gd name="T34" fmla="*/ 85 w 90"/>
                <a:gd name="T35" fmla="*/ 151 h 196"/>
                <a:gd name="T36" fmla="*/ 82 w 90"/>
                <a:gd name="T37" fmla="*/ 154 h 196"/>
                <a:gd name="T38" fmla="*/ 42 w 90"/>
                <a:gd name="T39" fmla="*/ 177 h 196"/>
                <a:gd name="T40" fmla="*/ 36 w 90"/>
                <a:gd name="T41" fmla="*/ 182 h 196"/>
                <a:gd name="T42" fmla="*/ 39 w 90"/>
                <a:gd name="T43" fmla="*/ 185 h 196"/>
                <a:gd name="T44" fmla="*/ 39 w 90"/>
                <a:gd name="T45" fmla="*/ 185 h 196"/>
                <a:gd name="T46" fmla="*/ 51 w 90"/>
                <a:gd name="T47" fmla="*/ 176 h 196"/>
                <a:gd name="T48" fmla="*/ 37 w 90"/>
                <a:gd name="T49" fmla="*/ 181 h 196"/>
                <a:gd name="T50" fmla="*/ 38 w 90"/>
                <a:gd name="T51" fmla="*/ 183 h 196"/>
                <a:gd name="T52" fmla="*/ 37 w 90"/>
                <a:gd name="T53" fmla="*/ 182 h 196"/>
                <a:gd name="T54" fmla="*/ 36 w 90"/>
                <a:gd name="T55" fmla="*/ 182 h 196"/>
                <a:gd name="T56" fmla="*/ 38 w 90"/>
                <a:gd name="T57" fmla="*/ 183 h 196"/>
                <a:gd name="T58" fmla="*/ 39 w 90"/>
                <a:gd name="T59" fmla="*/ 185 h 196"/>
                <a:gd name="T60" fmla="*/ 44 w 90"/>
                <a:gd name="T61" fmla="*/ 180 h 196"/>
                <a:gd name="T62" fmla="*/ 84 w 90"/>
                <a:gd name="T63" fmla="*/ 157 h 196"/>
                <a:gd name="T64" fmla="*/ 88 w 90"/>
                <a:gd name="T65" fmla="*/ 153 h 196"/>
                <a:gd name="T66" fmla="*/ 90 w 90"/>
                <a:gd name="T67" fmla="*/ 148 h 196"/>
                <a:gd name="T68" fmla="*/ 89 w 90"/>
                <a:gd name="T69" fmla="*/ 145 h 196"/>
                <a:gd name="T70" fmla="*/ 75 w 90"/>
                <a:gd name="T71" fmla="*/ 55 h 196"/>
                <a:gd name="T72" fmla="*/ 67 w 90"/>
                <a:gd name="T73" fmla="*/ 3 h 196"/>
                <a:gd name="T74" fmla="*/ 67 w 90"/>
                <a:gd name="T75" fmla="*/ 0 h 196"/>
                <a:gd name="T76" fmla="*/ 64 w 90"/>
                <a:gd name="T77" fmla="*/ 2 h 196"/>
                <a:gd name="T78" fmla="*/ 59 w 90"/>
                <a:gd name="T79" fmla="*/ 6 h 196"/>
                <a:gd name="T80" fmla="*/ 5 w 90"/>
                <a:gd name="T81" fmla="*/ 50 h 196"/>
                <a:gd name="T82" fmla="*/ 2 w 90"/>
                <a:gd name="T83" fmla="*/ 54 h 196"/>
                <a:gd name="T84" fmla="*/ 0 w 90"/>
                <a:gd name="T85" fmla="*/ 60 h 196"/>
                <a:gd name="T86" fmla="*/ 1 w 90"/>
                <a:gd name="T87" fmla="*/ 62 h 196"/>
                <a:gd name="T88" fmla="*/ 10 w 90"/>
                <a:gd name="T89" fmla="*/ 161 h 196"/>
                <a:gd name="T90" fmla="*/ 13 w 90"/>
                <a:gd name="T91" fmla="*/ 193 h 196"/>
                <a:gd name="T92" fmla="*/ 14 w 90"/>
                <a:gd name="T93" fmla="*/ 196 h 196"/>
                <a:gd name="T94" fmla="*/ 16 w 90"/>
                <a:gd name="T95" fmla="*/ 195 h 196"/>
                <a:gd name="T96" fmla="*/ 39 w 90"/>
                <a:gd name="T97" fmla="*/ 185 h 196"/>
                <a:gd name="T98" fmla="*/ 38 w 90"/>
                <a:gd name="T99" fmla="*/ 183 h 196"/>
                <a:gd name="T100" fmla="*/ 37 w 90"/>
                <a:gd name="T101" fmla="*/ 182 h 196"/>
                <a:gd name="T102" fmla="*/ 38 w 90"/>
                <a:gd name="T103"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96">
                  <a:moveTo>
                    <a:pt x="38" y="183"/>
                  </a:moveTo>
                  <a:cubicBezTo>
                    <a:pt x="37" y="181"/>
                    <a:pt x="37" y="181"/>
                    <a:pt x="37" y="181"/>
                  </a:cubicBezTo>
                  <a:cubicBezTo>
                    <a:pt x="30" y="185"/>
                    <a:pt x="22" y="188"/>
                    <a:pt x="15" y="191"/>
                  </a:cubicBezTo>
                  <a:cubicBezTo>
                    <a:pt x="15" y="193"/>
                    <a:pt x="15" y="193"/>
                    <a:pt x="15" y="193"/>
                  </a:cubicBezTo>
                  <a:cubicBezTo>
                    <a:pt x="17" y="193"/>
                    <a:pt x="17" y="193"/>
                    <a:pt x="17" y="193"/>
                  </a:cubicBezTo>
                  <a:cubicBezTo>
                    <a:pt x="16" y="182"/>
                    <a:pt x="15" y="171"/>
                    <a:pt x="14" y="161"/>
                  </a:cubicBezTo>
                  <a:cubicBezTo>
                    <a:pt x="11" y="128"/>
                    <a:pt x="8" y="94"/>
                    <a:pt x="4" y="61"/>
                  </a:cubicBezTo>
                  <a:cubicBezTo>
                    <a:pt x="4" y="61"/>
                    <a:pt x="4" y="60"/>
                    <a:pt x="4" y="60"/>
                  </a:cubicBezTo>
                  <a:cubicBezTo>
                    <a:pt x="4" y="58"/>
                    <a:pt x="5" y="57"/>
                    <a:pt x="5" y="56"/>
                  </a:cubicBezTo>
                  <a:cubicBezTo>
                    <a:pt x="6" y="55"/>
                    <a:pt x="7" y="54"/>
                    <a:pt x="8" y="53"/>
                  </a:cubicBezTo>
                  <a:cubicBezTo>
                    <a:pt x="26" y="39"/>
                    <a:pt x="44" y="24"/>
                    <a:pt x="61" y="9"/>
                  </a:cubicBezTo>
                  <a:cubicBezTo>
                    <a:pt x="63" y="8"/>
                    <a:pt x="64" y="7"/>
                    <a:pt x="66" y="5"/>
                  </a:cubicBezTo>
                  <a:cubicBezTo>
                    <a:pt x="65" y="4"/>
                    <a:pt x="65" y="4"/>
                    <a:pt x="65" y="4"/>
                  </a:cubicBezTo>
                  <a:cubicBezTo>
                    <a:pt x="63" y="4"/>
                    <a:pt x="63" y="4"/>
                    <a:pt x="63" y="4"/>
                  </a:cubicBezTo>
                  <a:cubicBezTo>
                    <a:pt x="66" y="22"/>
                    <a:pt x="69" y="39"/>
                    <a:pt x="71" y="56"/>
                  </a:cubicBezTo>
                  <a:cubicBezTo>
                    <a:pt x="76" y="86"/>
                    <a:pt x="81" y="116"/>
                    <a:pt x="85" y="146"/>
                  </a:cubicBezTo>
                  <a:cubicBezTo>
                    <a:pt x="86" y="147"/>
                    <a:pt x="86" y="148"/>
                    <a:pt x="86" y="148"/>
                  </a:cubicBezTo>
                  <a:cubicBezTo>
                    <a:pt x="86" y="150"/>
                    <a:pt x="85" y="150"/>
                    <a:pt x="85" y="151"/>
                  </a:cubicBezTo>
                  <a:cubicBezTo>
                    <a:pt x="84" y="152"/>
                    <a:pt x="83" y="153"/>
                    <a:pt x="82" y="154"/>
                  </a:cubicBezTo>
                  <a:cubicBezTo>
                    <a:pt x="68" y="161"/>
                    <a:pt x="55" y="169"/>
                    <a:pt x="42" y="177"/>
                  </a:cubicBezTo>
                  <a:cubicBezTo>
                    <a:pt x="39" y="178"/>
                    <a:pt x="38" y="181"/>
                    <a:pt x="36" y="182"/>
                  </a:cubicBezTo>
                  <a:cubicBezTo>
                    <a:pt x="39" y="185"/>
                    <a:pt x="39" y="185"/>
                    <a:pt x="39" y="185"/>
                  </a:cubicBezTo>
                  <a:cubicBezTo>
                    <a:pt x="39" y="185"/>
                    <a:pt x="39" y="185"/>
                    <a:pt x="39" y="185"/>
                  </a:cubicBezTo>
                  <a:cubicBezTo>
                    <a:pt x="51" y="176"/>
                    <a:pt x="51" y="176"/>
                    <a:pt x="51" y="176"/>
                  </a:cubicBezTo>
                  <a:cubicBezTo>
                    <a:pt x="37" y="181"/>
                    <a:pt x="37" y="181"/>
                    <a:pt x="37" y="181"/>
                  </a:cubicBezTo>
                  <a:cubicBezTo>
                    <a:pt x="38" y="183"/>
                    <a:pt x="38" y="183"/>
                    <a:pt x="38" y="183"/>
                  </a:cubicBezTo>
                  <a:cubicBezTo>
                    <a:pt x="37" y="182"/>
                    <a:pt x="37" y="182"/>
                    <a:pt x="37" y="182"/>
                  </a:cubicBezTo>
                  <a:cubicBezTo>
                    <a:pt x="36" y="182"/>
                    <a:pt x="36" y="182"/>
                    <a:pt x="36" y="182"/>
                  </a:cubicBezTo>
                  <a:cubicBezTo>
                    <a:pt x="38" y="183"/>
                    <a:pt x="38" y="183"/>
                    <a:pt x="38" y="183"/>
                  </a:cubicBezTo>
                  <a:cubicBezTo>
                    <a:pt x="39" y="185"/>
                    <a:pt x="39" y="185"/>
                    <a:pt x="39" y="185"/>
                  </a:cubicBezTo>
                  <a:cubicBezTo>
                    <a:pt x="41" y="183"/>
                    <a:pt x="42" y="181"/>
                    <a:pt x="44" y="180"/>
                  </a:cubicBezTo>
                  <a:cubicBezTo>
                    <a:pt x="57" y="172"/>
                    <a:pt x="70" y="164"/>
                    <a:pt x="84" y="157"/>
                  </a:cubicBezTo>
                  <a:cubicBezTo>
                    <a:pt x="86" y="156"/>
                    <a:pt x="87" y="155"/>
                    <a:pt x="88" y="153"/>
                  </a:cubicBezTo>
                  <a:cubicBezTo>
                    <a:pt x="89" y="152"/>
                    <a:pt x="90" y="150"/>
                    <a:pt x="90" y="148"/>
                  </a:cubicBezTo>
                  <a:cubicBezTo>
                    <a:pt x="90" y="147"/>
                    <a:pt x="90" y="146"/>
                    <a:pt x="89" y="145"/>
                  </a:cubicBezTo>
                  <a:cubicBezTo>
                    <a:pt x="85" y="115"/>
                    <a:pt x="80" y="85"/>
                    <a:pt x="75" y="55"/>
                  </a:cubicBezTo>
                  <a:cubicBezTo>
                    <a:pt x="73" y="38"/>
                    <a:pt x="70" y="21"/>
                    <a:pt x="67" y="3"/>
                  </a:cubicBezTo>
                  <a:cubicBezTo>
                    <a:pt x="67" y="0"/>
                    <a:pt x="67" y="0"/>
                    <a:pt x="67" y="0"/>
                  </a:cubicBezTo>
                  <a:cubicBezTo>
                    <a:pt x="64" y="2"/>
                    <a:pt x="64" y="2"/>
                    <a:pt x="64" y="2"/>
                  </a:cubicBezTo>
                  <a:cubicBezTo>
                    <a:pt x="62" y="4"/>
                    <a:pt x="60" y="5"/>
                    <a:pt x="59" y="6"/>
                  </a:cubicBezTo>
                  <a:cubicBezTo>
                    <a:pt x="41" y="21"/>
                    <a:pt x="23" y="36"/>
                    <a:pt x="5" y="50"/>
                  </a:cubicBezTo>
                  <a:cubicBezTo>
                    <a:pt x="4" y="51"/>
                    <a:pt x="2" y="53"/>
                    <a:pt x="2" y="54"/>
                  </a:cubicBezTo>
                  <a:cubicBezTo>
                    <a:pt x="1" y="56"/>
                    <a:pt x="0" y="58"/>
                    <a:pt x="0" y="60"/>
                  </a:cubicBezTo>
                  <a:cubicBezTo>
                    <a:pt x="0" y="60"/>
                    <a:pt x="0" y="61"/>
                    <a:pt x="1" y="62"/>
                  </a:cubicBezTo>
                  <a:cubicBezTo>
                    <a:pt x="4" y="95"/>
                    <a:pt x="7" y="128"/>
                    <a:pt x="10" y="161"/>
                  </a:cubicBezTo>
                  <a:cubicBezTo>
                    <a:pt x="11" y="172"/>
                    <a:pt x="12" y="183"/>
                    <a:pt x="13" y="193"/>
                  </a:cubicBezTo>
                  <a:cubicBezTo>
                    <a:pt x="14" y="196"/>
                    <a:pt x="14" y="196"/>
                    <a:pt x="14" y="196"/>
                  </a:cubicBezTo>
                  <a:cubicBezTo>
                    <a:pt x="16" y="195"/>
                    <a:pt x="16" y="195"/>
                    <a:pt x="16" y="195"/>
                  </a:cubicBezTo>
                  <a:cubicBezTo>
                    <a:pt x="24" y="191"/>
                    <a:pt x="31" y="188"/>
                    <a:pt x="39" y="185"/>
                  </a:cubicBezTo>
                  <a:cubicBezTo>
                    <a:pt x="38" y="183"/>
                    <a:pt x="38" y="183"/>
                    <a:pt x="38" y="183"/>
                  </a:cubicBezTo>
                  <a:cubicBezTo>
                    <a:pt x="37" y="182"/>
                    <a:pt x="37" y="182"/>
                    <a:pt x="37" y="182"/>
                  </a:cubicBezTo>
                  <a:lnTo>
                    <a:pt x="38" y="18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5" name="Freeform 84087">
              <a:extLst>
                <a:ext uri="{FF2B5EF4-FFF2-40B4-BE49-F238E27FC236}">
                  <a16:creationId xmlns:a16="http://schemas.microsoft.com/office/drawing/2014/main" id="{F7DCAE2A-2C65-4E6E-97C8-D15C6F137B29}"/>
                </a:ext>
              </a:extLst>
            </p:cNvPr>
            <p:cNvSpPr>
              <a:spLocks/>
            </p:cNvSpPr>
            <p:nvPr/>
          </p:nvSpPr>
          <p:spPr bwMode="auto">
            <a:xfrm>
              <a:off x="5803901" y="4189414"/>
              <a:ext cx="87313" cy="80963"/>
            </a:xfrm>
            <a:custGeom>
              <a:avLst/>
              <a:gdLst>
                <a:gd name="T0" fmla="*/ 0 w 184"/>
                <a:gd name="T1" fmla="*/ 168 h 169"/>
                <a:gd name="T2" fmla="*/ 42 w 184"/>
                <a:gd name="T3" fmla="*/ 94 h 169"/>
                <a:gd name="T4" fmla="*/ 76 w 184"/>
                <a:gd name="T5" fmla="*/ 33 h 169"/>
                <a:gd name="T6" fmla="*/ 92 w 184"/>
                <a:gd name="T7" fmla="*/ 5 h 169"/>
                <a:gd name="T8" fmla="*/ 100 w 184"/>
                <a:gd name="T9" fmla="*/ 0 h 169"/>
                <a:gd name="T10" fmla="*/ 157 w 184"/>
                <a:gd name="T11" fmla="*/ 1 h 169"/>
                <a:gd name="T12" fmla="*/ 162 w 184"/>
                <a:gd name="T13" fmla="*/ 2 h 169"/>
                <a:gd name="T14" fmla="*/ 184 w 184"/>
                <a:gd name="T15" fmla="*/ 23 h 169"/>
                <a:gd name="T16" fmla="*/ 1 w 184"/>
                <a:gd name="T17" fmla="*/ 169 h 169"/>
                <a:gd name="T18" fmla="*/ 0 w 184"/>
                <a:gd name="T19"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69">
                  <a:moveTo>
                    <a:pt x="0" y="168"/>
                  </a:moveTo>
                  <a:cubicBezTo>
                    <a:pt x="14" y="143"/>
                    <a:pt x="28" y="119"/>
                    <a:pt x="42" y="94"/>
                  </a:cubicBezTo>
                  <a:cubicBezTo>
                    <a:pt x="53" y="74"/>
                    <a:pt x="65" y="54"/>
                    <a:pt x="76" y="33"/>
                  </a:cubicBezTo>
                  <a:cubicBezTo>
                    <a:pt x="82" y="24"/>
                    <a:pt x="87" y="15"/>
                    <a:pt x="92" y="5"/>
                  </a:cubicBezTo>
                  <a:cubicBezTo>
                    <a:pt x="94" y="2"/>
                    <a:pt x="96" y="0"/>
                    <a:pt x="100" y="0"/>
                  </a:cubicBezTo>
                  <a:cubicBezTo>
                    <a:pt x="119" y="1"/>
                    <a:pt x="138" y="0"/>
                    <a:pt x="157" y="1"/>
                  </a:cubicBezTo>
                  <a:cubicBezTo>
                    <a:pt x="159" y="1"/>
                    <a:pt x="161" y="1"/>
                    <a:pt x="162" y="2"/>
                  </a:cubicBezTo>
                  <a:cubicBezTo>
                    <a:pt x="169" y="9"/>
                    <a:pt x="176" y="16"/>
                    <a:pt x="184" y="23"/>
                  </a:cubicBezTo>
                  <a:cubicBezTo>
                    <a:pt x="122" y="72"/>
                    <a:pt x="62" y="120"/>
                    <a:pt x="1" y="169"/>
                  </a:cubicBezTo>
                  <a:lnTo>
                    <a:pt x="0"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6" name="Freeform 84088">
              <a:extLst>
                <a:ext uri="{FF2B5EF4-FFF2-40B4-BE49-F238E27FC236}">
                  <a16:creationId xmlns:a16="http://schemas.microsoft.com/office/drawing/2014/main" id="{3892BE4C-FFD3-423F-B0DA-5A479269903C}"/>
                </a:ext>
              </a:extLst>
            </p:cNvPr>
            <p:cNvSpPr>
              <a:spLocks/>
            </p:cNvSpPr>
            <p:nvPr/>
          </p:nvSpPr>
          <p:spPr bwMode="auto">
            <a:xfrm>
              <a:off x="5802313" y="4189414"/>
              <a:ext cx="90488" cy="82550"/>
            </a:xfrm>
            <a:custGeom>
              <a:avLst/>
              <a:gdLst>
                <a:gd name="T0" fmla="*/ 2 w 189"/>
                <a:gd name="T1" fmla="*/ 170 h 174"/>
                <a:gd name="T2" fmla="*/ 4 w 189"/>
                <a:gd name="T3" fmla="*/ 171 h 174"/>
                <a:gd name="T4" fmla="*/ 46 w 189"/>
                <a:gd name="T5" fmla="*/ 97 h 174"/>
                <a:gd name="T6" fmla="*/ 80 w 189"/>
                <a:gd name="T7" fmla="*/ 36 h 174"/>
                <a:gd name="T8" fmla="*/ 96 w 189"/>
                <a:gd name="T9" fmla="*/ 8 h 174"/>
                <a:gd name="T10" fmla="*/ 98 w 189"/>
                <a:gd name="T11" fmla="*/ 5 h 174"/>
                <a:gd name="T12" fmla="*/ 101 w 189"/>
                <a:gd name="T13" fmla="*/ 4 h 174"/>
                <a:gd name="T14" fmla="*/ 102 w 189"/>
                <a:gd name="T15" fmla="*/ 4 h 174"/>
                <a:gd name="T16" fmla="*/ 102 w 189"/>
                <a:gd name="T17" fmla="*/ 4 h 174"/>
                <a:gd name="T18" fmla="*/ 128 w 189"/>
                <a:gd name="T19" fmla="*/ 5 h 174"/>
                <a:gd name="T20" fmla="*/ 144 w 189"/>
                <a:gd name="T21" fmla="*/ 5 h 174"/>
                <a:gd name="T22" fmla="*/ 159 w 189"/>
                <a:gd name="T23" fmla="*/ 5 h 174"/>
                <a:gd name="T24" fmla="*/ 161 w 189"/>
                <a:gd name="T25" fmla="*/ 5 h 174"/>
                <a:gd name="T26" fmla="*/ 163 w 189"/>
                <a:gd name="T27" fmla="*/ 5 h 174"/>
                <a:gd name="T28" fmla="*/ 184 w 189"/>
                <a:gd name="T29" fmla="*/ 26 h 174"/>
                <a:gd name="T30" fmla="*/ 186 w 189"/>
                <a:gd name="T31" fmla="*/ 25 h 174"/>
                <a:gd name="T32" fmla="*/ 184 w 189"/>
                <a:gd name="T33" fmla="*/ 23 h 174"/>
                <a:gd name="T34" fmla="*/ 2 w 189"/>
                <a:gd name="T35" fmla="*/ 169 h 174"/>
                <a:gd name="T36" fmla="*/ 3 w 189"/>
                <a:gd name="T37" fmla="*/ 171 h 174"/>
                <a:gd name="T38" fmla="*/ 5 w 189"/>
                <a:gd name="T39" fmla="*/ 170 h 174"/>
                <a:gd name="T40" fmla="*/ 4 w 189"/>
                <a:gd name="T41" fmla="*/ 169 h 174"/>
                <a:gd name="T42" fmla="*/ 2 w 189"/>
                <a:gd name="T43" fmla="*/ 170 h 174"/>
                <a:gd name="T44" fmla="*/ 4 w 189"/>
                <a:gd name="T45" fmla="*/ 171 h 174"/>
                <a:gd name="T46" fmla="*/ 2 w 189"/>
                <a:gd name="T47" fmla="*/ 170 h 174"/>
                <a:gd name="T48" fmla="*/ 1 w 189"/>
                <a:gd name="T49" fmla="*/ 171 h 174"/>
                <a:gd name="T50" fmla="*/ 2 w 189"/>
                <a:gd name="T51" fmla="*/ 172 h 174"/>
                <a:gd name="T52" fmla="*/ 3 w 189"/>
                <a:gd name="T53" fmla="*/ 174 h 174"/>
                <a:gd name="T54" fmla="*/ 4 w 189"/>
                <a:gd name="T55" fmla="*/ 172 h 174"/>
                <a:gd name="T56" fmla="*/ 187 w 189"/>
                <a:gd name="T57" fmla="*/ 27 h 174"/>
                <a:gd name="T58" fmla="*/ 189 w 189"/>
                <a:gd name="T59" fmla="*/ 25 h 174"/>
                <a:gd name="T60" fmla="*/ 187 w 189"/>
                <a:gd name="T61" fmla="*/ 24 h 174"/>
                <a:gd name="T62" fmla="*/ 166 w 189"/>
                <a:gd name="T63" fmla="*/ 2 h 174"/>
                <a:gd name="T64" fmla="*/ 162 w 189"/>
                <a:gd name="T65" fmla="*/ 1 h 174"/>
                <a:gd name="T66" fmla="*/ 159 w 189"/>
                <a:gd name="T67" fmla="*/ 1 h 174"/>
                <a:gd name="T68" fmla="*/ 144 w 189"/>
                <a:gd name="T69" fmla="*/ 1 h 174"/>
                <a:gd name="T70" fmla="*/ 128 w 189"/>
                <a:gd name="T71" fmla="*/ 1 h 174"/>
                <a:gd name="T72" fmla="*/ 102 w 189"/>
                <a:gd name="T73" fmla="*/ 0 h 174"/>
                <a:gd name="T74" fmla="*/ 102 w 189"/>
                <a:gd name="T75" fmla="*/ 0 h 174"/>
                <a:gd name="T76" fmla="*/ 101 w 189"/>
                <a:gd name="T77" fmla="*/ 0 h 174"/>
                <a:gd name="T78" fmla="*/ 96 w 189"/>
                <a:gd name="T79" fmla="*/ 2 h 174"/>
                <a:gd name="T80" fmla="*/ 92 w 189"/>
                <a:gd name="T81" fmla="*/ 6 h 174"/>
                <a:gd name="T82" fmla="*/ 77 w 189"/>
                <a:gd name="T83" fmla="*/ 34 h 174"/>
                <a:gd name="T84" fmla="*/ 42 w 189"/>
                <a:gd name="T85" fmla="*/ 95 h 174"/>
                <a:gd name="T86" fmla="*/ 1 w 189"/>
                <a:gd name="T87" fmla="*/ 169 h 174"/>
                <a:gd name="T88" fmla="*/ 0 w 189"/>
                <a:gd name="T89" fmla="*/ 170 h 174"/>
                <a:gd name="T90" fmla="*/ 1 w 189"/>
                <a:gd name="T91" fmla="*/ 171 h 174"/>
                <a:gd name="T92" fmla="*/ 2 w 189"/>
                <a:gd name="T93"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74">
                  <a:moveTo>
                    <a:pt x="2" y="170"/>
                  </a:moveTo>
                  <a:cubicBezTo>
                    <a:pt x="4" y="171"/>
                    <a:pt x="4" y="171"/>
                    <a:pt x="4" y="171"/>
                  </a:cubicBezTo>
                  <a:cubicBezTo>
                    <a:pt x="18" y="146"/>
                    <a:pt x="32" y="122"/>
                    <a:pt x="46" y="97"/>
                  </a:cubicBezTo>
                  <a:cubicBezTo>
                    <a:pt x="57" y="77"/>
                    <a:pt x="69" y="57"/>
                    <a:pt x="80" y="36"/>
                  </a:cubicBezTo>
                  <a:cubicBezTo>
                    <a:pt x="85" y="27"/>
                    <a:pt x="91" y="18"/>
                    <a:pt x="96" y="8"/>
                  </a:cubicBezTo>
                  <a:cubicBezTo>
                    <a:pt x="97" y="7"/>
                    <a:pt x="97" y="6"/>
                    <a:pt x="98" y="5"/>
                  </a:cubicBezTo>
                  <a:cubicBezTo>
                    <a:pt x="99" y="5"/>
                    <a:pt x="100" y="4"/>
                    <a:pt x="101" y="4"/>
                  </a:cubicBezTo>
                  <a:cubicBezTo>
                    <a:pt x="102" y="4"/>
                    <a:pt x="102" y="4"/>
                    <a:pt x="102" y="4"/>
                  </a:cubicBezTo>
                  <a:cubicBezTo>
                    <a:pt x="102" y="4"/>
                    <a:pt x="102" y="4"/>
                    <a:pt x="102" y="4"/>
                  </a:cubicBezTo>
                  <a:cubicBezTo>
                    <a:pt x="110" y="5"/>
                    <a:pt x="119" y="5"/>
                    <a:pt x="128" y="5"/>
                  </a:cubicBezTo>
                  <a:cubicBezTo>
                    <a:pt x="133" y="5"/>
                    <a:pt x="138" y="5"/>
                    <a:pt x="144" y="5"/>
                  </a:cubicBezTo>
                  <a:cubicBezTo>
                    <a:pt x="149" y="5"/>
                    <a:pt x="154" y="5"/>
                    <a:pt x="159" y="5"/>
                  </a:cubicBezTo>
                  <a:cubicBezTo>
                    <a:pt x="160" y="5"/>
                    <a:pt x="161" y="5"/>
                    <a:pt x="161" y="5"/>
                  </a:cubicBezTo>
                  <a:cubicBezTo>
                    <a:pt x="162" y="5"/>
                    <a:pt x="163" y="5"/>
                    <a:pt x="163" y="5"/>
                  </a:cubicBezTo>
                  <a:cubicBezTo>
                    <a:pt x="170" y="12"/>
                    <a:pt x="177" y="19"/>
                    <a:pt x="184" y="26"/>
                  </a:cubicBezTo>
                  <a:cubicBezTo>
                    <a:pt x="186" y="25"/>
                    <a:pt x="186" y="25"/>
                    <a:pt x="186" y="25"/>
                  </a:cubicBezTo>
                  <a:cubicBezTo>
                    <a:pt x="184" y="23"/>
                    <a:pt x="184" y="23"/>
                    <a:pt x="184" y="23"/>
                  </a:cubicBezTo>
                  <a:cubicBezTo>
                    <a:pt x="123" y="72"/>
                    <a:pt x="63" y="121"/>
                    <a:pt x="2" y="169"/>
                  </a:cubicBezTo>
                  <a:cubicBezTo>
                    <a:pt x="3" y="171"/>
                    <a:pt x="3" y="171"/>
                    <a:pt x="3" y="171"/>
                  </a:cubicBezTo>
                  <a:cubicBezTo>
                    <a:pt x="5" y="170"/>
                    <a:pt x="5" y="170"/>
                    <a:pt x="5" y="170"/>
                  </a:cubicBezTo>
                  <a:cubicBezTo>
                    <a:pt x="4" y="169"/>
                    <a:pt x="4" y="169"/>
                    <a:pt x="4" y="169"/>
                  </a:cubicBezTo>
                  <a:cubicBezTo>
                    <a:pt x="2" y="170"/>
                    <a:pt x="2" y="170"/>
                    <a:pt x="2" y="170"/>
                  </a:cubicBezTo>
                  <a:cubicBezTo>
                    <a:pt x="4" y="171"/>
                    <a:pt x="4" y="171"/>
                    <a:pt x="4" y="171"/>
                  </a:cubicBezTo>
                  <a:cubicBezTo>
                    <a:pt x="2" y="170"/>
                    <a:pt x="2" y="170"/>
                    <a:pt x="2" y="170"/>
                  </a:cubicBezTo>
                  <a:cubicBezTo>
                    <a:pt x="1" y="171"/>
                    <a:pt x="1" y="171"/>
                    <a:pt x="1" y="171"/>
                  </a:cubicBezTo>
                  <a:cubicBezTo>
                    <a:pt x="2" y="172"/>
                    <a:pt x="2" y="172"/>
                    <a:pt x="2" y="172"/>
                  </a:cubicBezTo>
                  <a:cubicBezTo>
                    <a:pt x="3" y="174"/>
                    <a:pt x="3" y="174"/>
                    <a:pt x="3" y="174"/>
                  </a:cubicBezTo>
                  <a:cubicBezTo>
                    <a:pt x="4" y="172"/>
                    <a:pt x="4" y="172"/>
                    <a:pt x="4" y="172"/>
                  </a:cubicBezTo>
                  <a:cubicBezTo>
                    <a:pt x="65" y="124"/>
                    <a:pt x="126" y="75"/>
                    <a:pt x="187" y="27"/>
                  </a:cubicBezTo>
                  <a:cubicBezTo>
                    <a:pt x="189" y="25"/>
                    <a:pt x="189" y="25"/>
                    <a:pt x="189" y="25"/>
                  </a:cubicBezTo>
                  <a:cubicBezTo>
                    <a:pt x="187" y="24"/>
                    <a:pt x="187" y="24"/>
                    <a:pt x="187" y="24"/>
                  </a:cubicBezTo>
                  <a:cubicBezTo>
                    <a:pt x="180" y="16"/>
                    <a:pt x="173" y="9"/>
                    <a:pt x="166" y="2"/>
                  </a:cubicBezTo>
                  <a:cubicBezTo>
                    <a:pt x="165" y="1"/>
                    <a:pt x="163" y="1"/>
                    <a:pt x="162" y="1"/>
                  </a:cubicBezTo>
                  <a:cubicBezTo>
                    <a:pt x="161" y="1"/>
                    <a:pt x="160" y="1"/>
                    <a:pt x="159" y="1"/>
                  </a:cubicBezTo>
                  <a:cubicBezTo>
                    <a:pt x="154" y="1"/>
                    <a:pt x="149" y="1"/>
                    <a:pt x="144" y="1"/>
                  </a:cubicBezTo>
                  <a:cubicBezTo>
                    <a:pt x="138" y="1"/>
                    <a:pt x="133" y="1"/>
                    <a:pt x="128" y="1"/>
                  </a:cubicBezTo>
                  <a:cubicBezTo>
                    <a:pt x="119" y="1"/>
                    <a:pt x="110" y="1"/>
                    <a:pt x="102" y="0"/>
                  </a:cubicBezTo>
                  <a:cubicBezTo>
                    <a:pt x="102" y="0"/>
                    <a:pt x="102" y="0"/>
                    <a:pt x="102" y="0"/>
                  </a:cubicBezTo>
                  <a:cubicBezTo>
                    <a:pt x="101" y="0"/>
                    <a:pt x="101" y="0"/>
                    <a:pt x="101" y="0"/>
                  </a:cubicBezTo>
                  <a:cubicBezTo>
                    <a:pt x="99" y="0"/>
                    <a:pt x="97" y="1"/>
                    <a:pt x="96" y="2"/>
                  </a:cubicBezTo>
                  <a:cubicBezTo>
                    <a:pt x="94" y="3"/>
                    <a:pt x="93" y="4"/>
                    <a:pt x="92" y="6"/>
                  </a:cubicBezTo>
                  <a:cubicBezTo>
                    <a:pt x="87" y="16"/>
                    <a:pt x="82" y="25"/>
                    <a:pt x="77" y="34"/>
                  </a:cubicBezTo>
                  <a:cubicBezTo>
                    <a:pt x="65" y="55"/>
                    <a:pt x="54" y="75"/>
                    <a:pt x="42" y="95"/>
                  </a:cubicBezTo>
                  <a:cubicBezTo>
                    <a:pt x="28" y="120"/>
                    <a:pt x="14" y="144"/>
                    <a:pt x="1" y="169"/>
                  </a:cubicBezTo>
                  <a:cubicBezTo>
                    <a:pt x="0" y="170"/>
                    <a:pt x="0" y="170"/>
                    <a:pt x="0" y="170"/>
                  </a:cubicBezTo>
                  <a:cubicBezTo>
                    <a:pt x="1" y="171"/>
                    <a:pt x="1" y="171"/>
                    <a:pt x="1" y="171"/>
                  </a:cubicBezTo>
                  <a:lnTo>
                    <a:pt x="2" y="170"/>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7" name="Freeform 84089">
              <a:extLst>
                <a:ext uri="{FF2B5EF4-FFF2-40B4-BE49-F238E27FC236}">
                  <a16:creationId xmlns:a16="http://schemas.microsoft.com/office/drawing/2014/main" id="{23D12849-D7C4-4365-AAAF-3DCF88DC7065}"/>
                </a:ext>
              </a:extLst>
            </p:cNvPr>
            <p:cNvSpPr>
              <a:spLocks/>
            </p:cNvSpPr>
            <p:nvPr/>
          </p:nvSpPr>
          <p:spPr bwMode="auto">
            <a:xfrm>
              <a:off x="6043613" y="4119564"/>
              <a:ext cx="63500" cy="74613"/>
            </a:xfrm>
            <a:custGeom>
              <a:avLst/>
              <a:gdLst>
                <a:gd name="T0" fmla="*/ 19 w 134"/>
                <a:gd name="T1" fmla="*/ 91 h 155"/>
                <a:gd name="T2" fmla="*/ 2 w 134"/>
                <a:gd name="T3" fmla="*/ 14 h 155"/>
                <a:gd name="T4" fmla="*/ 0 w 134"/>
                <a:gd name="T5" fmla="*/ 0 h 155"/>
                <a:gd name="T6" fmla="*/ 14 w 134"/>
                <a:gd name="T7" fmla="*/ 9 h 155"/>
                <a:gd name="T8" fmla="*/ 128 w 134"/>
                <a:gd name="T9" fmla="*/ 81 h 155"/>
                <a:gd name="T10" fmla="*/ 130 w 134"/>
                <a:gd name="T11" fmla="*/ 92 h 155"/>
                <a:gd name="T12" fmla="*/ 76 w 134"/>
                <a:gd name="T13" fmla="*/ 155 h 155"/>
                <a:gd name="T14" fmla="*/ 42 w 134"/>
                <a:gd name="T15" fmla="*/ 115 h 155"/>
                <a:gd name="T16" fmla="*/ 24 w 134"/>
                <a:gd name="T17" fmla="*/ 94 h 155"/>
                <a:gd name="T18" fmla="*/ 18 w 134"/>
                <a:gd name="T19" fmla="*/ 91 h 155"/>
                <a:gd name="T20" fmla="*/ 19 w 134"/>
                <a:gd name="T21" fmla="*/ 9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5">
                  <a:moveTo>
                    <a:pt x="19" y="91"/>
                  </a:moveTo>
                  <a:cubicBezTo>
                    <a:pt x="5" y="67"/>
                    <a:pt x="8" y="40"/>
                    <a:pt x="2" y="14"/>
                  </a:cubicBezTo>
                  <a:cubicBezTo>
                    <a:pt x="1" y="10"/>
                    <a:pt x="1" y="6"/>
                    <a:pt x="0" y="0"/>
                  </a:cubicBezTo>
                  <a:cubicBezTo>
                    <a:pt x="5" y="4"/>
                    <a:pt x="10" y="6"/>
                    <a:pt x="14" y="9"/>
                  </a:cubicBezTo>
                  <a:cubicBezTo>
                    <a:pt x="52" y="33"/>
                    <a:pt x="90" y="57"/>
                    <a:pt x="128" y="81"/>
                  </a:cubicBezTo>
                  <a:cubicBezTo>
                    <a:pt x="133" y="85"/>
                    <a:pt x="134" y="87"/>
                    <a:pt x="130" y="92"/>
                  </a:cubicBezTo>
                  <a:cubicBezTo>
                    <a:pt x="112" y="112"/>
                    <a:pt x="94" y="133"/>
                    <a:pt x="76" y="155"/>
                  </a:cubicBezTo>
                  <a:cubicBezTo>
                    <a:pt x="64" y="141"/>
                    <a:pt x="53" y="128"/>
                    <a:pt x="42" y="115"/>
                  </a:cubicBezTo>
                  <a:cubicBezTo>
                    <a:pt x="36" y="108"/>
                    <a:pt x="30" y="101"/>
                    <a:pt x="24" y="94"/>
                  </a:cubicBezTo>
                  <a:cubicBezTo>
                    <a:pt x="22" y="93"/>
                    <a:pt x="20" y="92"/>
                    <a:pt x="18" y="91"/>
                  </a:cubicBezTo>
                  <a:lnTo>
                    <a:pt x="19"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8" name="Freeform 84090">
              <a:extLst>
                <a:ext uri="{FF2B5EF4-FFF2-40B4-BE49-F238E27FC236}">
                  <a16:creationId xmlns:a16="http://schemas.microsoft.com/office/drawing/2014/main" id="{214BAE3A-3CB3-4AD5-AA1C-C3C885F76831}"/>
                </a:ext>
              </a:extLst>
            </p:cNvPr>
            <p:cNvSpPr>
              <a:spLocks/>
            </p:cNvSpPr>
            <p:nvPr/>
          </p:nvSpPr>
          <p:spPr bwMode="auto">
            <a:xfrm>
              <a:off x="6042026" y="4117976"/>
              <a:ext cx="66675" cy="76200"/>
            </a:xfrm>
            <a:custGeom>
              <a:avLst/>
              <a:gdLst>
                <a:gd name="T0" fmla="*/ 22 w 138"/>
                <a:gd name="T1" fmla="*/ 94 h 161"/>
                <a:gd name="T2" fmla="*/ 23 w 138"/>
                <a:gd name="T3" fmla="*/ 93 h 161"/>
                <a:gd name="T4" fmla="*/ 12 w 138"/>
                <a:gd name="T5" fmla="*/ 56 h 161"/>
                <a:gd name="T6" fmla="*/ 7 w 138"/>
                <a:gd name="T7" fmla="*/ 17 h 161"/>
                <a:gd name="T8" fmla="*/ 5 w 138"/>
                <a:gd name="T9" fmla="*/ 3 h 161"/>
                <a:gd name="T10" fmla="*/ 3 w 138"/>
                <a:gd name="T11" fmla="*/ 3 h 161"/>
                <a:gd name="T12" fmla="*/ 2 w 138"/>
                <a:gd name="T13" fmla="*/ 5 h 161"/>
                <a:gd name="T14" fmla="*/ 16 w 138"/>
                <a:gd name="T15" fmla="*/ 14 h 161"/>
                <a:gd name="T16" fmla="*/ 130 w 138"/>
                <a:gd name="T17" fmla="*/ 86 h 161"/>
                <a:gd name="T18" fmla="*/ 133 w 138"/>
                <a:gd name="T19" fmla="*/ 88 h 161"/>
                <a:gd name="T20" fmla="*/ 134 w 138"/>
                <a:gd name="T21" fmla="*/ 90 h 161"/>
                <a:gd name="T22" fmla="*/ 133 w 138"/>
                <a:gd name="T23" fmla="*/ 91 h 161"/>
                <a:gd name="T24" fmla="*/ 131 w 138"/>
                <a:gd name="T25" fmla="*/ 93 h 161"/>
                <a:gd name="T26" fmla="*/ 77 w 138"/>
                <a:gd name="T27" fmla="*/ 156 h 161"/>
                <a:gd name="T28" fmla="*/ 79 w 138"/>
                <a:gd name="T29" fmla="*/ 158 h 161"/>
                <a:gd name="T30" fmla="*/ 81 w 138"/>
                <a:gd name="T31" fmla="*/ 156 h 161"/>
                <a:gd name="T32" fmla="*/ 46 w 138"/>
                <a:gd name="T33" fmla="*/ 117 h 161"/>
                <a:gd name="T34" fmla="*/ 28 w 138"/>
                <a:gd name="T35" fmla="*/ 96 h 161"/>
                <a:gd name="T36" fmla="*/ 23 w 138"/>
                <a:gd name="T37" fmla="*/ 92 h 161"/>
                <a:gd name="T38" fmla="*/ 11 w 138"/>
                <a:gd name="T39" fmla="*/ 85 h 161"/>
                <a:gd name="T40" fmla="*/ 33 w 138"/>
                <a:gd name="T41" fmla="*/ 109 h 161"/>
                <a:gd name="T42" fmla="*/ 23 w 138"/>
                <a:gd name="T43" fmla="*/ 93 h 161"/>
                <a:gd name="T44" fmla="*/ 22 w 138"/>
                <a:gd name="T45" fmla="*/ 94 h 161"/>
                <a:gd name="T46" fmla="*/ 23 w 138"/>
                <a:gd name="T47" fmla="*/ 93 h 161"/>
                <a:gd name="T48" fmla="*/ 23 w 138"/>
                <a:gd name="T49" fmla="*/ 93 h 161"/>
                <a:gd name="T50" fmla="*/ 21 w 138"/>
                <a:gd name="T51" fmla="*/ 94 h 161"/>
                <a:gd name="T52" fmla="*/ 20 w 138"/>
                <a:gd name="T53" fmla="*/ 96 h 161"/>
                <a:gd name="T54" fmla="*/ 25 w 138"/>
                <a:gd name="T55" fmla="*/ 99 h 161"/>
                <a:gd name="T56" fmla="*/ 43 w 138"/>
                <a:gd name="T57" fmla="*/ 119 h 161"/>
                <a:gd name="T58" fmla="*/ 77 w 138"/>
                <a:gd name="T59" fmla="*/ 159 h 161"/>
                <a:gd name="T60" fmla="*/ 79 w 138"/>
                <a:gd name="T61" fmla="*/ 161 h 161"/>
                <a:gd name="T62" fmla="*/ 81 w 138"/>
                <a:gd name="T63" fmla="*/ 159 h 161"/>
                <a:gd name="T64" fmla="*/ 134 w 138"/>
                <a:gd name="T65" fmla="*/ 96 h 161"/>
                <a:gd name="T66" fmla="*/ 137 w 138"/>
                <a:gd name="T67" fmla="*/ 93 h 161"/>
                <a:gd name="T68" fmla="*/ 138 w 138"/>
                <a:gd name="T69" fmla="*/ 90 h 161"/>
                <a:gd name="T70" fmla="*/ 136 w 138"/>
                <a:gd name="T71" fmla="*/ 86 h 161"/>
                <a:gd name="T72" fmla="*/ 132 w 138"/>
                <a:gd name="T73" fmla="*/ 83 h 161"/>
                <a:gd name="T74" fmla="*/ 18 w 138"/>
                <a:gd name="T75" fmla="*/ 10 h 161"/>
                <a:gd name="T76" fmla="*/ 4 w 138"/>
                <a:gd name="T77" fmla="*/ 2 h 161"/>
                <a:gd name="T78" fmla="*/ 0 w 138"/>
                <a:gd name="T79" fmla="*/ 0 h 161"/>
                <a:gd name="T80" fmla="*/ 1 w 138"/>
                <a:gd name="T81" fmla="*/ 4 h 161"/>
                <a:gd name="T82" fmla="*/ 3 w 138"/>
                <a:gd name="T83" fmla="*/ 18 h 161"/>
                <a:gd name="T84" fmla="*/ 9 w 138"/>
                <a:gd name="T85" fmla="*/ 57 h 161"/>
                <a:gd name="T86" fmla="*/ 20 w 138"/>
                <a:gd name="T87" fmla="*/ 95 h 161"/>
                <a:gd name="T88" fmla="*/ 22 w 138"/>
                <a:gd name="T89" fmla="*/ 94 h 161"/>
                <a:gd name="T90" fmla="*/ 23 w 138"/>
                <a:gd name="T91" fmla="*/ 93 h 161"/>
                <a:gd name="T92" fmla="*/ 22 w 138"/>
                <a:gd name="T93" fmla="*/ 9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61">
                  <a:moveTo>
                    <a:pt x="22" y="94"/>
                  </a:moveTo>
                  <a:cubicBezTo>
                    <a:pt x="23" y="93"/>
                    <a:pt x="23" y="93"/>
                    <a:pt x="23" y="93"/>
                  </a:cubicBezTo>
                  <a:cubicBezTo>
                    <a:pt x="17" y="82"/>
                    <a:pt x="14" y="69"/>
                    <a:pt x="12" y="56"/>
                  </a:cubicBezTo>
                  <a:cubicBezTo>
                    <a:pt x="11" y="43"/>
                    <a:pt x="10" y="30"/>
                    <a:pt x="7" y="17"/>
                  </a:cubicBezTo>
                  <a:cubicBezTo>
                    <a:pt x="6" y="13"/>
                    <a:pt x="6" y="9"/>
                    <a:pt x="5" y="3"/>
                  </a:cubicBezTo>
                  <a:cubicBezTo>
                    <a:pt x="3" y="3"/>
                    <a:pt x="3" y="3"/>
                    <a:pt x="3" y="3"/>
                  </a:cubicBezTo>
                  <a:cubicBezTo>
                    <a:pt x="2" y="5"/>
                    <a:pt x="2" y="5"/>
                    <a:pt x="2" y="5"/>
                  </a:cubicBezTo>
                  <a:cubicBezTo>
                    <a:pt x="7" y="8"/>
                    <a:pt x="11" y="11"/>
                    <a:pt x="16" y="14"/>
                  </a:cubicBezTo>
                  <a:cubicBezTo>
                    <a:pt x="54" y="38"/>
                    <a:pt x="92" y="62"/>
                    <a:pt x="130" y="86"/>
                  </a:cubicBezTo>
                  <a:cubicBezTo>
                    <a:pt x="132" y="87"/>
                    <a:pt x="132" y="88"/>
                    <a:pt x="133" y="88"/>
                  </a:cubicBezTo>
                  <a:cubicBezTo>
                    <a:pt x="134" y="89"/>
                    <a:pt x="134" y="89"/>
                    <a:pt x="134" y="90"/>
                  </a:cubicBezTo>
                  <a:cubicBezTo>
                    <a:pt x="134" y="90"/>
                    <a:pt x="134" y="90"/>
                    <a:pt x="133" y="91"/>
                  </a:cubicBezTo>
                  <a:cubicBezTo>
                    <a:pt x="133" y="92"/>
                    <a:pt x="132" y="92"/>
                    <a:pt x="131" y="93"/>
                  </a:cubicBezTo>
                  <a:cubicBezTo>
                    <a:pt x="113" y="114"/>
                    <a:pt x="96" y="135"/>
                    <a:pt x="77" y="156"/>
                  </a:cubicBezTo>
                  <a:cubicBezTo>
                    <a:pt x="79" y="158"/>
                    <a:pt x="79" y="158"/>
                    <a:pt x="79" y="158"/>
                  </a:cubicBezTo>
                  <a:cubicBezTo>
                    <a:pt x="81" y="156"/>
                    <a:pt x="81" y="156"/>
                    <a:pt x="81" y="156"/>
                  </a:cubicBezTo>
                  <a:cubicBezTo>
                    <a:pt x="69" y="143"/>
                    <a:pt x="57" y="130"/>
                    <a:pt x="46" y="117"/>
                  </a:cubicBezTo>
                  <a:cubicBezTo>
                    <a:pt x="40" y="110"/>
                    <a:pt x="34" y="103"/>
                    <a:pt x="28" y="96"/>
                  </a:cubicBezTo>
                  <a:cubicBezTo>
                    <a:pt x="26" y="94"/>
                    <a:pt x="24" y="93"/>
                    <a:pt x="23" y="92"/>
                  </a:cubicBezTo>
                  <a:cubicBezTo>
                    <a:pt x="11" y="85"/>
                    <a:pt x="11" y="85"/>
                    <a:pt x="11" y="85"/>
                  </a:cubicBezTo>
                  <a:cubicBezTo>
                    <a:pt x="33" y="109"/>
                    <a:pt x="33" y="109"/>
                    <a:pt x="33" y="109"/>
                  </a:cubicBezTo>
                  <a:cubicBezTo>
                    <a:pt x="23" y="93"/>
                    <a:pt x="23" y="93"/>
                    <a:pt x="23" y="93"/>
                  </a:cubicBezTo>
                  <a:cubicBezTo>
                    <a:pt x="22" y="94"/>
                    <a:pt x="22" y="94"/>
                    <a:pt x="22" y="94"/>
                  </a:cubicBezTo>
                  <a:cubicBezTo>
                    <a:pt x="23" y="93"/>
                    <a:pt x="23" y="93"/>
                    <a:pt x="23" y="93"/>
                  </a:cubicBezTo>
                  <a:cubicBezTo>
                    <a:pt x="23" y="93"/>
                    <a:pt x="23" y="93"/>
                    <a:pt x="23" y="93"/>
                  </a:cubicBezTo>
                  <a:cubicBezTo>
                    <a:pt x="21" y="94"/>
                    <a:pt x="21" y="94"/>
                    <a:pt x="21" y="94"/>
                  </a:cubicBezTo>
                  <a:cubicBezTo>
                    <a:pt x="20" y="96"/>
                    <a:pt x="20" y="96"/>
                    <a:pt x="20" y="96"/>
                  </a:cubicBezTo>
                  <a:cubicBezTo>
                    <a:pt x="22" y="97"/>
                    <a:pt x="24" y="98"/>
                    <a:pt x="25" y="99"/>
                  </a:cubicBezTo>
                  <a:cubicBezTo>
                    <a:pt x="31" y="105"/>
                    <a:pt x="37" y="112"/>
                    <a:pt x="43" y="119"/>
                  </a:cubicBezTo>
                  <a:cubicBezTo>
                    <a:pt x="54" y="132"/>
                    <a:pt x="66" y="145"/>
                    <a:pt x="77" y="159"/>
                  </a:cubicBezTo>
                  <a:cubicBezTo>
                    <a:pt x="79" y="161"/>
                    <a:pt x="79" y="161"/>
                    <a:pt x="79" y="161"/>
                  </a:cubicBezTo>
                  <a:cubicBezTo>
                    <a:pt x="81" y="159"/>
                    <a:pt x="81" y="159"/>
                    <a:pt x="81" y="159"/>
                  </a:cubicBezTo>
                  <a:cubicBezTo>
                    <a:pt x="99" y="138"/>
                    <a:pt x="116" y="117"/>
                    <a:pt x="134" y="96"/>
                  </a:cubicBezTo>
                  <a:cubicBezTo>
                    <a:pt x="135" y="95"/>
                    <a:pt x="136" y="94"/>
                    <a:pt x="137" y="93"/>
                  </a:cubicBezTo>
                  <a:cubicBezTo>
                    <a:pt x="137" y="92"/>
                    <a:pt x="138" y="91"/>
                    <a:pt x="138" y="90"/>
                  </a:cubicBezTo>
                  <a:cubicBezTo>
                    <a:pt x="138" y="88"/>
                    <a:pt x="137" y="87"/>
                    <a:pt x="136" y="86"/>
                  </a:cubicBezTo>
                  <a:cubicBezTo>
                    <a:pt x="135" y="85"/>
                    <a:pt x="134" y="84"/>
                    <a:pt x="132" y="83"/>
                  </a:cubicBezTo>
                  <a:cubicBezTo>
                    <a:pt x="94" y="59"/>
                    <a:pt x="56" y="34"/>
                    <a:pt x="18" y="10"/>
                  </a:cubicBezTo>
                  <a:cubicBezTo>
                    <a:pt x="14" y="8"/>
                    <a:pt x="9" y="5"/>
                    <a:pt x="4" y="2"/>
                  </a:cubicBezTo>
                  <a:cubicBezTo>
                    <a:pt x="0" y="0"/>
                    <a:pt x="0" y="0"/>
                    <a:pt x="0" y="0"/>
                  </a:cubicBezTo>
                  <a:cubicBezTo>
                    <a:pt x="1" y="4"/>
                    <a:pt x="1" y="4"/>
                    <a:pt x="1" y="4"/>
                  </a:cubicBezTo>
                  <a:cubicBezTo>
                    <a:pt x="2" y="9"/>
                    <a:pt x="2" y="13"/>
                    <a:pt x="3" y="18"/>
                  </a:cubicBezTo>
                  <a:cubicBezTo>
                    <a:pt x="6" y="30"/>
                    <a:pt x="7" y="44"/>
                    <a:pt x="9" y="57"/>
                  </a:cubicBezTo>
                  <a:cubicBezTo>
                    <a:pt x="10" y="70"/>
                    <a:pt x="13" y="83"/>
                    <a:pt x="20" y="95"/>
                  </a:cubicBezTo>
                  <a:cubicBezTo>
                    <a:pt x="22" y="94"/>
                    <a:pt x="22" y="94"/>
                    <a:pt x="22" y="94"/>
                  </a:cubicBezTo>
                  <a:cubicBezTo>
                    <a:pt x="23" y="93"/>
                    <a:pt x="23" y="93"/>
                    <a:pt x="23" y="93"/>
                  </a:cubicBezTo>
                  <a:lnTo>
                    <a:pt x="22" y="9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49" name="Freeform 84091">
              <a:extLst>
                <a:ext uri="{FF2B5EF4-FFF2-40B4-BE49-F238E27FC236}">
                  <a16:creationId xmlns:a16="http://schemas.microsoft.com/office/drawing/2014/main" id="{57D05152-DEF1-4D17-8EBB-04D8BE79779E}"/>
                </a:ext>
              </a:extLst>
            </p:cNvPr>
            <p:cNvSpPr>
              <a:spLocks/>
            </p:cNvSpPr>
            <p:nvPr/>
          </p:nvSpPr>
          <p:spPr bwMode="auto">
            <a:xfrm>
              <a:off x="5799138" y="4221164"/>
              <a:ext cx="69850" cy="58738"/>
            </a:xfrm>
            <a:custGeom>
              <a:avLst/>
              <a:gdLst>
                <a:gd name="T0" fmla="*/ 139 w 147"/>
                <a:gd name="T1" fmla="*/ 121 h 121"/>
                <a:gd name="T2" fmla="*/ 0 w 147"/>
                <a:gd name="T3" fmla="*/ 121 h 121"/>
                <a:gd name="T4" fmla="*/ 5 w 147"/>
                <a:gd name="T5" fmla="*/ 113 h 121"/>
                <a:gd name="T6" fmla="*/ 144 w 147"/>
                <a:gd name="T7" fmla="*/ 2 h 121"/>
                <a:gd name="T8" fmla="*/ 147 w 147"/>
                <a:gd name="T9" fmla="*/ 0 h 121"/>
                <a:gd name="T10" fmla="*/ 139 w 147"/>
                <a:gd name="T11" fmla="*/ 121 h 121"/>
              </a:gdLst>
              <a:ahLst/>
              <a:cxnLst>
                <a:cxn ang="0">
                  <a:pos x="T0" y="T1"/>
                </a:cxn>
                <a:cxn ang="0">
                  <a:pos x="T2" y="T3"/>
                </a:cxn>
                <a:cxn ang="0">
                  <a:pos x="T4" y="T5"/>
                </a:cxn>
                <a:cxn ang="0">
                  <a:pos x="T6" y="T7"/>
                </a:cxn>
                <a:cxn ang="0">
                  <a:pos x="T8" y="T9"/>
                </a:cxn>
                <a:cxn ang="0">
                  <a:pos x="T10" y="T11"/>
                </a:cxn>
              </a:cxnLst>
              <a:rect l="0" t="0" r="r" b="b"/>
              <a:pathLst>
                <a:path w="147" h="121">
                  <a:moveTo>
                    <a:pt x="139" y="121"/>
                  </a:moveTo>
                  <a:cubicBezTo>
                    <a:pt x="92" y="121"/>
                    <a:pt x="47" y="121"/>
                    <a:pt x="0" y="121"/>
                  </a:cubicBezTo>
                  <a:cubicBezTo>
                    <a:pt x="2" y="117"/>
                    <a:pt x="3" y="114"/>
                    <a:pt x="5" y="113"/>
                  </a:cubicBezTo>
                  <a:cubicBezTo>
                    <a:pt x="52" y="76"/>
                    <a:pt x="98" y="39"/>
                    <a:pt x="144" y="2"/>
                  </a:cubicBezTo>
                  <a:cubicBezTo>
                    <a:pt x="145" y="1"/>
                    <a:pt x="146" y="1"/>
                    <a:pt x="147" y="0"/>
                  </a:cubicBezTo>
                  <a:cubicBezTo>
                    <a:pt x="145" y="40"/>
                    <a:pt x="142" y="80"/>
                    <a:pt x="139" y="1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0" name="Freeform 84092">
              <a:extLst>
                <a:ext uri="{FF2B5EF4-FFF2-40B4-BE49-F238E27FC236}">
                  <a16:creationId xmlns:a16="http://schemas.microsoft.com/office/drawing/2014/main" id="{F7C42292-B009-463C-8C45-D7AE75D331BA}"/>
                </a:ext>
              </a:extLst>
            </p:cNvPr>
            <p:cNvSpPr>
              <a:spLocks/>
            </p:cNvSpPr>
            <p:nvPr/>
          </p:nvSpPr>
          <p:spPr bwMode="auto">
            <a:xfrm>
              <a:off x="5797551" y="4219576"/>
              <a:ext cx="73025" cy="60325"/>
            </a:xfrm>
            <a:custGeom>
              <a:avLst/>
              <a:gdLst>
                <a:gd name="T0" fmla="*/ 143 w 154"/>
                <a:gd name="T1" fmla="*/ 125 h 127"/>
                <a:gd name="T2" fmla="*/ 143 w 154"/>
                <a:gd name="T3" fmla="*/ 123 h 127"/>
                <a:gd name="T4" fmla="*/ 4 w 154"/>
                <a:gd name="T5" fmla="*/ 123 h 127"/>
                <a:gd name="T6" fmla="*/ 4 w 154"/>
                <a:gd name="T7" fmla="*/ 125 h 127"/>
                <a:gd name="T8" fmla="*/ 5 w 154"/>
                <a:gd name="T9" fmla="*/ 126 h 127"/>
                <a:gd name="T10" fmla="*/ 8 w 154"/>
                <a:gd name="T11" fmla="*/ 121 h 127"/>
                <a:gd name="T12" fmla="*/ 11 w 154"/>
                <a:gd name="T13" fmla="*/ 118 h 127"/>
                <a:gd name="T14" fmla="*/ 149 w 154"/>
                <a:gd name="T15" fmla="*/ 7 h 127"/>
                <a:gd name="T16" fmla="*/ 152 w 154"/>
                <a:gd name="T17" fmla="*/ 5 h 127"/>
                <a:gd name="T18" fmla="*/ 151 w 154"/>
                <a:gd name="T19" fmla="*/ 4 h 127"/>
                <a:gd name="T20" fmla="*/ 149 w 154"/>
                <a:gd name="T21" fmla="*/ 3 h 127"/>
                <a:gd name="T22" fmla="*/ 141 w 154"/>
                <a:gd name="T23" fmla="*/ 124 h 127"/>
                <a:gd name="T24" fmla="*/ 143 w 154"/>
                <a:gd name="T25" fmla="*/ 125 h 127"/>
                <a:gd name="T26" fmla="*/ 143 w 154"/>
                <a:gd name="T27" fmla="*/ 123 h 127"/>
                <a:gd name="T28" fmla="*/ 143 w 154"/>
                <a:gd name="T29" fmla="*/ 125 h 127"/>
                <a:gd name="T30" fmla="*/ 145 w 154"/>
                <a:gd name="T31" fmla="*/ 125 h 127"/>
                <a:gd name="T32" fmla="*/ 153 w 154"/>
                <a:gd name="T33" fmla="*/ 4 h 127"/>
                <a:gd name="T34" fmla="*/ 154 w 154"/>
                <a:gd name="T35" fmla="*/ 0 h 127"/>
                <a:gd name="T36" fmla="*/ 150 w 154"/>
                <a:gd name="T37" fmla="*/ 2 h 127"/>
                <a:gd name="T38" fmla="*/ 147 w 154"/>
                <a:gd name="T39" fmla="*/ 4 h 127"/>
                <a:gd name="T40" fmla="*/ 8 w 154"/>
                <a:gd name="T41" fmla="*/ 115 h 127"/>
                <a:gd name="T42" fmla="*/ 5 w 154"/>
                <a:gd name="T43" fmla="*/ 119 h 127"/>
                <a:gd name="T44" fmla="*/ 2 w 154"/>
                <a:gd name="T45" fmla="*/ 123 h 127"/>
                <a:gd name="T46" fmla="*/ 0 w 154"/>
                <a:gd name="T47" fmla="*/ 127 h 127"/>
                <a:gd name="T48" fmla="*/ 4 w 154"/>
                <a:gd name="T49" fmla="*/ 127 h 127"/>
                <a:gd name="T50" fmla="*/ 143 w 154"/>
                <a:gd name="T51" fmla="*/ 127 h 127"/>
                <a:gd name="T52" fmla="*/ 145 w 154"/>
                <a:gd name="T53" fmla="*/ 127 h 127"/>
                <a:gd name="T54" fmla="*/ 145 w 154"/>
                <a:gd name="T55" fmla="*/ 125 h 127"/>
                <a:gd name="T56" fmla="*/ 143 w 154"/>
                <a:gd name="T57"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27">
                  <a:moveTo>
                    <a:pt x="143" y="125"/>
                  </a:moveTo>
                  <a:cubicBezTo>
                    <a:pt x="143" y="123"/>
                    <a:pt x="143" y="123"/>
                    <a:pt x="143" y="123"/>
                  </a:cubicBezTo>
                  <a:cubicBezTo>
                    <a:pt x="96" y="123"/>
                    <a:pt x="51" y="123"/>
                    <a:pt x="4" y="123"/>
                  </a:cubicBezTo>
                  <a:cubicBezTo>
                    <a:pt x="4" y="125"/>
                    <a:pt x="4" y="125"/>
                    <a:pt x="4" y="125"/>
                  </a:cubicBezTo>
                  <a:cubicBezTo>
                    <a:pt x="5" y="126"/>
                    <a:pt x="5" y="126"/>
                    <a:pt x="5" y="126"/>
                  </a:cubicBezTo>
                  <a:cubicBezTo>
                    <a:pt x="7" y="124"/>
                    <a:pt x="7" y="122"/>
                    <a:pt x="8" y="121"/>
                  </a:cubicBezTo>
                  <a:cubicBezTo>
                    <a:pt x="9" y="120"/>
                    <a:pt x="10" y="119"/>
                    <a:pt x="11" y="118"/>
                  </a:cubicBezTo>
                  <a:cubicBezTo>
                    <a:pt x="57" y="81"/>
                    <a:pt x="103" y="44"/>
                    <a:pt x="149" y="7"/>
                  </a:cubicBezTo>
                  <a:cubicBezTo>
                    <a:pt x="150" y="7"/>
                    <a:pt x="151" y="6"/>
                    <a:pt x="152" y="5"/>
                  </a:cubicBezTo>
                  <a:cubicBezTo>
                    <a:pt x="151" y="4"/>
                    <a:pt x="151" y="4"/>
                    <a:pt x="151" y="4"/>
                  </a:cubicBezTo>
                  <a:cubicBezTo>
                    <a:pt x="149" y="3"/>
                    <a:pt x="149" y="3"/>
                    <a:pt x="149" y="3"/>
                  </a:cubicBezTo>
                  <a:cubicBezTo>
                    <a:pt x="147" y="44"/>
                    <a:pt x="144" y="84"/>
                    <a:pt x="141" y="124"/>
                  </a:cubicBezTo>
                  <a:cubicBezTo>
                    <a:pt x="143" y="125"/>
                    <a:pt x="143" y="125"/>
                    <a:pt x="143" y="125"/>
                  </a:cubicBezTo>
                  <a:cubicBezTo>
                    <a:pt x="143" y="123"/>
                    <a:pt x="143" y="123"/>
                    <a:pt x="143" y="123"/>
                  </a:cubicBezTo>
                  <a:cubicBezTo>
                    <a:pt x="143" y="125"/>
                    <a:pt x="143" y="125"/>
                    <a:pt x="143" y="125"/>
                  </a:cubicBezTo>
                  <a:cubicBezTo>
                    <a:pt x="145" y="125"/>
                    <a:pt x="145" y="125"/>
                    <a:pt x="145" y="125"/>
                  </a:cubicBezTo>
                  <a:cubicBezTo>
                    <a:pt x="148" y="84"/>
                    <a:pt x="151" y="45"/>
                    <a:pt x="153" y="4"/>
                  </a:cubicBezTo>
                  <a:cubicBezTo>
                    <a:pt x="154" y="0"/>
                    <a:pt x="154" y="0"/>
                    <a:pt x="154" y="0"/>
                  </a:cubicBezTo>
                  <a:cubicBezTo>
                    <a:pt x="150" y="2"/>
                    <a:pt x="150" y="2"/>
                    <a:pt x="150" y="2"/>
                  </a:cubicBezTo>
                  <a:cubicBezTo>
                    <a:pt x="149" y="3"/>
                    <a:pt x="148" y="3"/>
                    <a:pt x="147" y="4"/>
                  </a:cubicBezTo>
                  <a:cubicBezTo>
                    <a:pt x="100" y="41"/>
                    <a:pt x="54" y="78"/>
                    <a:pt x="8" y="115"/>
                  </a:cubicBezTo>
                  <a:cubicBezTo>
                    <a:pt x="7" y="116"/>
                    <a:pt x="6" y="117"/>
                    <a:pt x="5" y="119"/>
                  </a:cubicBezTo>
                  <a:cubicBezTo>
                    <a:pt x="4" y="120"/>
                    <a:pt x="3" y="122"/>
                    <a:pt x="2" y="123"/>
                  </a:cubicBezTo>
                  <a:cubicBezTo>
                    <a:pt x="0" y="127"/>
                    <a:pt x="0" y="127"/>
                    <a:pt x="0" y="127"/>
                  </a:cubicBezTo>
                  <a:cubicBezTo>
                    <a:pt x="4" y="127"/>
                    <a:pt x="4" y="127"/>
                    <a:pt x="4" y="127"/>
                  </a:cubicBezTo>
                  <a:cubicBezTo>
                    <a:pt x="51" y="127"/>
                    <a:pt x="96" y="127"/>
                    <a:pt x="143" y="127"/>
                  </a:cubicBezTo>
                  <a:cubicBezTo>
                    <a:pt x="145" y="127"/>
                    <a:pt x="145" y="127"/>
                    <a:pt x="145" y="127"/>
                  </a:cubicBezTo>
                  <a:cubicBezTo>
                    <a:pt x="145" y="125"/>
                    <a:pt x="145" y="125"/>
                    <a:pt x="145" y="125"/>
                  </a:cubicBezTo>
                  <a:lnTo>
                    <a:pt x="143" y="12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1" name="Freeform 84093">
              <a:extLst>
                <a:ext uri="{FF2B5EF4-FFF2-40B4-BE49-F238E27FC236}">
                  <a16:creationId xmlns:a16="http://schemas.microsoft.com/office/drawing/2014/main" id="{08F491D9-83FB-4F6C-8AD3-6051533DF42F}"/>
                </a:ext>
              </a:extLst>
            </p:cNvPr>
            <p:cNvSpPr>
              <a:spLocks/>
            </p:cNvSpPr>
            <p:nvPr/>
          </p:nvSpPr>
          <p:spPr bwMode="auto">
            <a:xfrm>
              <a:off x="6149976" y="4233864"/>
              <a:ext cx="107950" cy="73025"/>
            </a:xfrm>
            <a:custGeom>
              <a:avLst/>
              <a:gdLst>
                <a:gd name="T0" fmla="*/ 213 w 224"/>
                <a:gd name="T1" fmla="*/ 0 h 154"/>
                <a:gd name="T2" fmla="*/ 224 w 224"/>
                <a:gd name="T3" fmla="*/ 21 h 154"/>
                <a:gd name="T4" fmla="*/ 12 w 224"/>
                <a:gd name="T5" fmla="*/ 154 h 154"/>
                <a:gd name="T6" fmla="*/ 0 w 224"/>
                <a:gd name="T7" fmla="*/ 114 h 154"/>
                <a:gd name="T8" fmla="*/ 213 w 224"/>
                <a:gd name="T9" fmla="*/ 0 h 154"/>
              </a:gdLst>
              <a:ahLst/>
              <a:cxnLst>
                <a:cxn ang="0">
                  <a:pos x="T0" y="T1"/>
                </a:cxn>
                <a:cxn ang="0">
                  <a:pos x="T2" y="T3"/>
                </a:cxn>
                <a:cxn ang="0">
                  <a:pos x="T4" y="T5"/>
                </a:cxn>
                <a:cxn ang="0">
                  <a:pos x="T6" y="T7"/>
                </a:cxn>
                <a:cxn ang="0">
                  <a:pos x="T8" y="T9"/>
                </a:cxn>
              </a:cxnLst>
              <a:rect l="0" t="0" r="r" b="b"/>
              <a:pathLst>
                <a:path w="224" h="154">
                  <a:moveTo>
                    <a:pt x="213" y="0"/>
                  </a:moveTo>
                  <a:cubicBezTo>
                    <a:pt x="217" y="7"/>
                    <a:pt x="220" y="14"/>
                    <a:pt x="224" y="21"/>
                  </a:cubicBezTo>
                  <a:cubicBezTo>
                    <a:pt x="153" y="65"/>
                    <a:pt x="83" y="109"/>
                    <a:pt x="12" y="154"/>
                  </a:cubicBezTo>
                  <a:cubicBezTo>
                    <a:pt x="8" y="140"/>
                    <a:pt x="4" y="127"/>
                    <a:pt x="0" y="114"/>
                  </a:cubicBezTo>
                  <a:cubicBezTo>
                    <a:pt x="71" y="76"/>
                    <a:pt x="142" y="38"/>
                    <a:pt x="2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2" name="Freeform 84094">
              <a:extLst>
                <a:ext uri="{FF2B5EF4-FFF2-40B4-BE49-F238E27FC236}">
                  <a16:creationId xmlns:a16="http://schemas.microsoft.com/office/drawing/2014/main" id="{992E9C11-5F1D-45F4-9C24-59FFEB1A7CA9}"/>
                </a:ext>
              </a:extLst>
            </p:cNvPr>
            <p:cNvSpPr>
              <a:spLocks/>
            </p:cNvSpPr>
            <p:nvPr/>
          </p:nvSpPr>
          <p:spPr bwMode="auto">
            <a:xfrm>
              <a:off x="6149976" y="4232276"/>
              <a:ext cx="107950" cy="76200"/>
            </a:xfrm>
            <a:custGeom>
              <a:avLst/>
              <a:gdLst>
                <a:gd name="T0" fmla="*/ 215 w 228"/>
                <a:gd name="T1" fmla="*/ 2 h 159"/>
                <a:gd name="T2" fmla="*/ 213 w 228"/>
                <a:gd name="T3" fmla="*/ 3 h 159"/>
                <a:gd name="T4" fmla="*/ 224 w 228"/>
                <a:gd name="T5" fmla="*/ 24 h 159"/>
                <a:gd name="T6" fmla="*/ 226 w 228"/>
                <a:gd name="T7" fmla="*/ 23 h 159"/>
                <a:gd name="T8" fmla="*/ 225 w 228"/>
                <a:gd name="T9" fmla="*/ 21 h 159"/>
                <a:gd name="T10" fmla="*/ 13 w 228"/>
                <a:gd name="T11" fmla="*/ 154 h 159"/>
                <a:gd name="T12" fmla="*/ 14 w 228"/>
                <a:gd name="T13" fmla="*/ 156 h 159"/>
                <a:gd name="T14" fmla="*/ 16 w 228"/>
                <a:gd name="T15" fmla="*/ 155 h 159"/>
                <a:gd name="T16" fmla="*/ 4 w 228"/>
                <a:gd name="T17" fmla="*/ 115 h 159"/>
                <a:gd name="T18" fmla="*/ 2 w 228"/>
                <a:gd name="T19" fmla="*/ 116 h 159"/>
                <a:gd name="T20" fmla="*/ 3 w 228"/>
                <a:gd name="T21" fmla="*/ 118 h 159"/>
                <a:gd name="T22" fmla="*/ 216 w 228"/>
                <a:gd name="T23" fmla="*/ 4 h 159"/>
                <a:gd name="T24" fmla="*/ 215 w 228"/>
                <a:gd name="T25" fmla="*/ 2 h 159"/>
                <a:gd name="T26" fmla="*/ 213 w 228"/>
                <a:gd name="T27" fmla="*/ 3 h 159"/>
                <a:gd name="T28" fmla="*/ 215 w 228"/>
                <a:gd name="T29" fmla="*/ 2 h 159"/>
                <a:gd name="T30" fmla="*/ 214 w 228"/>
                <a:gd name="T31" fmla="*/ 1 h 159"/>
                <a:gd name="T32" fmla="*/ 1 w 228"/>
                <a:gd name="T33" fmla="*/ 114 h 159"/>
                <a:gd name="T34" fmla="*/ 0 w 228"/>
                <a:gd name="T35" fmla="*/ 115 h 159"/>
                <a:gd name="T36" fmla="*/ 0 w 228"/>
                <a:gd name="T37" fmla="*/ 117 h 159"/>
                <a:gd name="T38" fmla="*/ 12 w 228"/>
                <a:gd name="T39" fmla="*/ 156 h 159"/>
                <a:gd name="T40" fmla="*/ 13 w 228"/>
                <a:gd name="T41" fmla="*/ 159 h 159"/>
                <a:gd name="T42" fmla="*/ 15 w 228"/>
                <a:gd name="T43" fmla="*/ 157 h 159"/>
                <a:gd name="T44" fmla="*/ 227 w 228"/>
                <a:gd name="T45" fmla="*/ 24 h 159"/>
                <a:gd name="T46" fmla="*/ 228 w 228"/>
                <a:gd name="T47" fmla="*/ 23 h 159"/>
                <a:gd name="T48" fmla="*/ 228 w 228"/>
                <a:gd name="T49" fmla="*/ 22 h 159"/>
                <a:gd name="T50" fmla="*/ 217 w 228"/>
                <a:gd name="T51" fmla="*/ 1 h 159"/>
                <a:gd name="T52" fmla="*/ 216 w 228"/>
                <a:gd name="T53" fmla="*/ 0 h 159"/>
                <a:gd name="T54" fmla="*/ 214 w 228"/>
                <a:gd name="T55" fmla="*/ 1 h 159"/>
                <a:gd name="T56" fmla="*/ 215 w 228"/>
                <a:gd name="T57"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 h="159">
                  <a:moveTo>
                    <a:pt x="215" y="2"/>
                  </a:moveTo>
                  <a:cubicBezTo>
                    <a:pt x="213" y="3"/>
                    <a:pt x="213" y="3"/>
                    <a:pt x="213" y="3"/>
                  </a:cubicBezTo>
                  <a:cubicBezTo>
                    <a:pt x="217" y="10"/>
                    <a:pt x="220" y="17"/>
                    <a:pt x="224" y="24"/>
                  </a:cubicBezTo>
                  <a:cubicBezTo>
                    <a:pt x="226" y="23"/>
                    <a:pt x="226" y="23"/>
                    <a:pt x="226" y="23"/>
                  </a:cubicBezTo>
                  <a:cubicBezTo>
                    <a:pt x="225" y="21"/>
                    <a:pt x="225" y="21"/>
                    <a:pt x="225" y="21"/>
                  </a:cubicBezTo>
                  <a:cubicBezTo>
                    <a:pt x="154" y="65"/>
                    <a:pt x="84" y="109"/>
                    <a:pt x="13" y="154"/>
                  </a:cubicBezTo>
                  <a:cubicBezTo>
                    <a:pt x="14" y="156"/>
                    <a:pt x="14" y="156"/>
                    <a:pt x="14" y="156"/>
                  </a:cubicBezTo>
                  <a:cubicBezTo>
                    <a:pt x="16" y="155"/>
                    <a:pt x="16" y="155"/>
                    <a:pt x="16" y="155"/>
                  </a:cubicBezTo>
                  <a:cubicBezTo>
                    <a:pt x="12" y="142"/>
                    <a:pt x="8" y="129"/>
                    <a:pt x="4" y="115"/>
                  </a:cubicBezTo>
                  <a:cubicBezTo>
                    <a:pt x="2" y="116"/>
                    <a:pt x="2" y="116"/>
                    <a:pt x="2" y="116"/>
                  </a:cubicBezTo>
                  <a:cubicBezTo>
                    <a:pt x="3" y="118"/>
                    <a:pt x="3" y="118"/>
                    <a:pt x="3" y="118"/>
                  </a:cubicBezTo>
                  <a:cubicBezTo>
                    <a:pt x="74" y="80"/>
                    <a:pt x="145" y="42"/>
                    <a:pt x="216" y="4"/>
                  </a:cubicBezTo>
                  <a:cubicBezTo>
                    <a:pt x="215" y="2"/>
                    <a:pt x="215" y="2"/>
                    <a:pt x="215" y="2"/>
                  </a:cubicBezTo>
                  <a:cubicBezTo>
                    <a:pt x="213" y="3"/>
                    <a:pt x="213" y="3"/>
                    <a:pt x="213" y="3"/>
                  </a:cubicBezTo>
                  <a:cubicBezTo>
                    <a:pt x="215" y="2"/>
                    <a:pt x="215" y="2"/>
                    <a:pt x="215" y="2"/>
                  </a:cubicBezTo>
                  <a:cubicBezTo>
                    <a:pt x="214" y="1"/>
                    <a:pt x="214" y="1"/>
                    <a:pt x="214" y="1"/>
                  </a:cubicBezTo>
                  <a:cubicBezTo>
                    <a:pt x="143" y="39"/>
                    <a:pt x="72" y="76"/>
                    <a:pt x="1" y="114"/>
                  </a:cubicBezTo>
                  <a:cubicBezTo>
                    <a:pt x="0" y="115"/>
                    <a:pt x="0" y="115"/>
                    <a:pt x="0" y="115"/>
                  </a:cubicBezTo>
                  <a:cubicBezTo>
                    <a:pt x="0" y="117"/>
                    <a:pt x="0" y="117"/>
                    <a:pt x="0" y="117"/>
                  </a:cubicBezTo>
                  <a:cubicBezTo>
                    <a:pt x="4" y="130"/>
                    <a:pt x="8" y="143"/>
                    <a:pt x="12" y="156"/>
                  </a:cubicBezTo>
                  <a:cubicBezTo>
                    <a:pt x="13" y="159"/>
                    <a:pt x="13" y="159"/>
                    <a:pt x="13" y="159"/>
                  </a:cubicBezTo>
                  <a:cubicBezTo>
                    <a:pt x="15" y="157"/>
                    <a:pt x="15" y="157"/>
                    <a:pt x="15" y="157"/>
                  </a:cubicBezTo>
                  <a:cubicBezTo>
                    <a:pt x="86" y="113"/>
                    <a:pt x="156" y="69"/>
                    <a:pt x="227" y="24"/>
                  </a:cubicBezTo>
                  <a:cubicBezTo>
                    <a:pt x="228" y="23"/>
                    <a:pt x="228" y="23"/>
                    <a:pt x="228" y="23"/>
                  </a:cubicBezTo>
                  <a:cubicBezTo>
                    <a:pt x="228" y="22"/>
                    <a:pt x="228" y="22"/>
                    <a:pt x="228" y="22"/>
                  </a:cubicBezTo>
                  <a:cubicBezTo>
                    <a:pt x="224" y="15"/>
                    <a:pt x="221" y="8"/>
                    <a:pt x="217" y="1"/>
                  </a:cubicBezTo>
                  <a:cubicBezTo>
                    <a:pt x="216" y="0"/>
                    <a:pt x="216" y="0"/>
                    <a:pt x="216" y="0"/>
                  </a:cubicBezTo>
                  <a:cubicBezTo>
                    <a:pt x="214" y="1"/>
                    <a:pt x="214" y="1"/>
                    <a:pt x="214" y="1"/>
                  </a:cubicBezTo>
                  <a:lnTo>
                    <a:pt x="215"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3" name="Freeform 84095">
              <a:extLst>
                <a:ext uri="{FF2B5EF4-FFF2-40B4-BE49-F238E27FC236}">
                  <a16:creationId xmlns:a16="http://schemas.microsoft.com/office/drawing/2014/main" id="{9673104D-5E21-46E7-BD4E-43267B17C824}"/>
                </a:ext>
              </a:extLst>
            </p:cNvPr>
            <p:cNvSpPr>
              <a:spLocks/>
            </p:cNvSpPr>
            <p:nvPr/>
          </p:nvSpPr>
          <p:spPr bwMode="auto">
            <a:xfrm>
              <a:off x="6081713" y="4164014"/>
              <a:ext cx="55563" cy="95250"/>
            </a:xfrm>
            <a:custGeom>
              <a:avLst/>
              <a:gdLst>
                <a:gd name="T0" fmla="*/ 0 w 117"/>
                <a:gd name="T1" fmla="*/ 66 h 200"/>
                <a:gd name="T2" fmla="*/ 56 w 117"/>
                <a:gd name="T3" fmla="*/ 0 h 200"/>
                <a:gd name="T4" fmla="*/ 117 w 117"/>
                <a:gd name="T5" fmla="*/ 200 h 200"/>
                <a:gd name="T6" fmla="*/ 116 w 117"/>
                <a:gd name="T7" fmla="*/ 200 h 200"/>
                <a:gd name="T8" fmla="*/ 0 w 117"/>
                <a:gd name="T9" fmla="*/ 66 h 200"/>
              </a:gdLst>
              <a:ahLst/>
              <a:cxnLst>
                <a:cxn ang="0">
                  <a:pos x="T0" y="T1"/>
                </a:cxn>
                <a:cxn ang="0">
                  <a:pos x="T2" y="T3"/>
                </a:cxn>
                <a:cxn ang="0">
                  <a:pos x="T4" y="T5"/>
                </a:cxn>
                <a:cxn ang="0">
                  <a:pos x="T6" y="T7"/>
                </a:cxn>
                <a:cxn ang="0">
                  <a:pos x="T8" y="T9"/>
                </a:cxn>
              </a:cxnLst>
              <a:rect l="0" t="0" r="r" b="b"/>
              <a:pathLst>
                <a:path w="117" h="200">
                  <a:moveTo>
                    <a:pt x="0" y="66"/>
                  </a:moveTo>
                  <a:cubicBezTo>
                    <a:pt x="18" y="44"/>
                    <a:pt x="37" y="22"/>
                    <a:pt x="56" y="0"/>
                  </a:cubicBezTo>
                  <a:cubicBezTo>
                    <a:pt x="77" y="67"/>
                    <a:pt x="97" y="133"/>
                    <a:pt x="117" y="200"/>
                  </a:cubicBezTo>
                  <a:cubicBezTo>
                    <a:pt x="116" y="200"/>
                    <a:pt x="116" y="200"/>
                    <a:pt x="116" y="200"/>
                  </a:cubicBezTo>
                  <a:cubicBezTo>
                    <a:pt x="78" y="156"/>
                    <a:pt x="39" y="111"/>
                    <a:pt x="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4" name="Freeform 84096">
              <a:extLst>
                <a:ext uri="{FF2B5EF4-FFF2-40B4-BE49-F238E27FC236}">
                  <a16:creationId xmlns:a16="http://schemas.microsoft.com/office/drawing/2014/main" id="{3A63A76D-B609-4ABC-A1B1-6B9399BCF660}"/>
                </a:ext>
              </a:extLst>
            </p:cNvPr>
            <p:cNvSpPr>
              <a:spLocks/>
            </p:cNvSpPr>
            <p:nvPr/>
          </p:nvSpPr>
          <p:spPr bwMode="auto">
            <a:xfrm>
              <a:off x="6080126" y="4160839"/>
              <a:ext cx="58738" cy="100013"/>
            </a:xfrm>
            <a:custGeom>
              <a:avLst/>
              <a:gdLst>
                <a:gd name="T0" fmla="*/ 3 w 123"/>
                <a:gd name="T1" fmla="*/ 70 h 207"/>
                <a:gd name="T2" fmla="*/ 4 w 123"/>
                <a:gd name="T3" fmla="*/ 71 h 207"/>
                <a:gd name="T4" fmla="*/ 60 w 123"/>
                <a:gd name="T5" fmla="*/ 5 h 207"/>
                <a:gd name="T6" fmla="*/ 59 w 123"/>
                <a:gd name="T7" fmla="*/ 4 h 207"/>
                <a:gd name="T8" fmla="*/ 57 w 123"/>
                <a:gd name="T9" fmla="*/ 4 h 207"/>
                <a:gd name="T10" fmla="*/ 118 w 123"/>
                <a:gd name="T11" fmla="*/ 204 h 207"/>
                <a:gd name="T12" fmla="*/ 120 w 123"/>
                <a:gd name="T13" fmla="*/ 204 h 207"/>
                <a:gd name="T14" fmla="*/ 119 w 123"/>
                <a:gd name="T15" fmla="*/ 202 h 207"/>
                <a:gd name="T16" fmla="*/ 118 w 123"/>
                <a:gd name="T17" fmla="*/ 203 h 207"/>
                <a:gd name="T18" fmla="*/ 119 w 123"/>
                <a:gd name="T19" fmla="*/ 204 h 207"/>
                <a:gd name="T20" fmla="*/ 121 w 123"/>
                <a:gd name="T21" fmla="*/ 203 h 207"/>
                <a:gd name="T22" fmla="*/ 4 w 123"/>
                <a:gd name="T23" fmla="*/ 68 h 207"/>
                <a:gd name="T24" fmla="*/ 3 w 123"/>
                <a:gd name="T25" fmla="*/ 70 h 207"/>
                <a:gd name="T26" fmla="*/ 4 w 123"/>
                <a:gd name="T27" fmla="*/ 71 h 207"/>
                <a:gd name="T28" fmla="*/ 3 w 123"/>
                <a:gd name="T29" fmla="*/ 70 h 207"/>
                <a:gd name="T30" fmla="*/ 1 w 123"/>
                <a:gd name="T31" fmla="*/ 71 h 207"/>
                <a:gd name="T32" fmla="*/ 118 w 123"/>
                <a:gd name="T33" fmla="*/ 206 h 207"/>
                <a:gd name="T34" fmla="*/ 119 w 123"/>
                <a:gd name="T35" fmla="*/ 207 h 207"/>
                <a:gd name="T36" fmla="*/ 121 w 123"/>
                <a:gd name="T37" fmla="*/ 206 h 207"/>
                <a:gd name="T38" fmla="*/ 123 w 123"/>
                <a:gd name="T39" fmla="*/ 205 h 207"/>
                <a:gd name="T40" fmla="*/ 122 w 123"/>
                <a:gd name="T41" fmla="*/ 203 h 207"/>
                <a:gd name="T42" fmla="*/ 61 w 123"/>
                <a:gd name="T43" fmla="*/ 3 h 207"/>
                <a:gd name="T44" fmla="*/ 60 w 123"/>
                <a:gd name="T45" fmla="*/ 0 h 207"/>
                <a:gd name="T46" fmla="*/ 57 w 123"/>
                <a:gd name="T47" fmla="*/ 2 h 207"/>
                <a:gd name="T48" fmla="*/ 1 w 123"/>
                <a:gd name="T49" fmla="*/ 68 h 207"/>
                <a:gd name="T50" fmla="*/ 0 w 123"/>
                <a:gd name="T51" fmla="*/ 70 h 207"/>
                <a:gd name="T52" fmla="*/ 1 w 123"/>
                <a:gd name="T53" fmla="*/ 71 h 207"/>
                <a:gd name="T54" fmla="*/ 3 w 123"/>
                <a:gd name="T55" fmla="*/ 7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207">
                  <a:moveTo>
                    <a:pt x="3" y="70"/>
                  </a:moveTo>
                  <a:cubicBezTo>
                    <a:pt x="4" y="71"/>
                    <a:pt x="4" y="71"/>
                    <a:pt x="4" y="71"/>
                  </a:cubicBezTo>
                  <a:cubicBezTo>
                    <a:pt x="23" y="49"/>
                    <a:pt x="41" y="27"/>
                    <a:pt x="60" y="5"/>
                  </a:cubicBezTo>
                  <a:cubicBezTo>
                    <a:pt x="59" y="4"/>
                    <a:pt x="59" y="4"/>
                    <a:pt x="59" y="4"/>
                  </a:cubicBezTo>
                  <a:cubicBezTo>
                    <a:pt x="57" y="4"/>
                    <a:pt x="57" y="4"/>
                    <a:pt x="57" y="4"/>
                  </a:cubicBezTo>
                  <a:cubicBezTo>
                    <a:pt x="78" y="72"/>
                    <a:pt x="98" y="138"/>
                    <a:pt x="118" y="204"/>
                  </a:cubicBezTo>
                  <a:cubicBezTo>
                    <a:pt x="120" y="204"/>
                    <a:pt x="120" y="204"/>
                    <a:pt x="120" y="204"/>
                  </a:cubicBezTo>
                  <a:cubicBezTo>
                    <a:pt x="119" y="202"/>
                    <a:pt x="119" y="202"/>
                    <a:pt x="119" y="202"/>
                  </a:cubicBezTo>
                  <a:cubicBezTo>
                    <a:pt x="118" y="203"/>
                    <a:pt x="118" y="203"/>
                    <a:pt x="118" y="203"/>
                  </a:cubicBezTo>
                  <a:cubicBezTo>
                    <a:pt x="119" y="204"/>
                    <a:pt x="119" y="204"/>
                    <a:pt x="119" y="204"/>
                  </a:cubicBezTo>
                  <a:cubicBezTo>
                    <a:pt x="121" y="203"/>
                    <a:pt x="121" y="203"/>
                    <a:pt x="121" y="203"/>
                  </a:cubicBezTo>
                  <a:cubicBezTo>
                    <a:pt x="82" y="158"/>
                    <a:pt x="43" y="114"/>
                    <a:pt x="4" y="68"/>
                  </a:cubicBezTo>
                  <a:cubicBezTo>
                    <a:pt x="3" y="70"/>
                    <a:pt x="3" y="70"/>
                    <a:pt x="3" y="70"/>
                  </a:cubicBezTo>
                  <a:cubicBezTo>
                    <a:pt x="4" y="71"/>
                    <a:pt x="4" y="71"/>
                    <a:pt x="4" y="71"/>
                  </a:cubicBezTo>
                  <a:cubicBezTo>
                    <a:pt x="3" y="70"/>
                    <a:pt x="3" y="70"/>
                    <a:pt x="3" y="70"/>
                  </a:cubicBezTo>
                  <a:cubicBezTo>
                    <a:pt x="1" y="71"/>
                    <a:pt x="1" y="71"/>
                    <a:pt x="1" y="71"/>
                  </a:cubicBezTo>
                  <a:cubicBezTo>
                    <a:pt x="40" y="116"/>
                    <a:pt x="79" y="161"/>
                    <a:pt x="118" y="206"/>
                  </a:cubicBezTo>
                  <a:cubicBezTo>
                    <a:pt x="119" y="207"/>
                    <a:pt x="119" y="207"/>
                    <a:pt x="119" y="207"/>
                  </a:cubicBezTo>
                  <a:cubicBezTo>
                    <a:pt x="121" y="206"/>
                    <a:pt x="121" y="206"/>
                    <a:pt x="121" y="206"/>
                  </a:cubicBezTo>
                  <a:cubicBezTo>
                    <a:pt x="123" y="205"/>
                    <a:pt x="123" y="205"/>
                    <a:pt x="123" y="205"/>
                  </a:cubicBezTo>
                  <a:cubicBezTo>
                    <a:pt x="122" y="203"/>
                    <a:pt x="122" y="203"/>
                    <a:pt x="122" y="203"/>
                  </a:cubicBezTo>
                  <a:cubicBezTo>
                    <a:pt x="102" y="137"/>
                    <a:pt x="81" y="71"/>
                    <a:pt x="61" y="3"/>
                  </a:cubicBezTo>
                  <a:cubicBezTo>
                    <a:pt x="60" y="0"/>
                    <a:pt x="60" y="0"/>
                    <a:pt x="60" y="0"/>
                  </a:cubicBezTo>
                  <a:cubicBezTo>
                    <a:pt x="57" y="2"/>
                    <a:pt x="57" y="2"/>
                    <a:pt x="57" y="2"/>
                  </a:cubicBezTo>
                  <a:cubicBezTo>
                    <a:pt x="38" y="25"/>
                    <a:pt x="20" y="46"/>
                    <a:pt x="1" y="68"/>
                  </a:cubicBezTo>
                  <a:cubicBezTo>
                    <a:pt x="0" y="70"/>
                    <a:pt x="0" y="70"/>
                    <a:pt x="0" y="70"/>
                  </a:cubicBezTo>
                  <a:cubicBezTo>
                    <a:pt x="1" y="71"/>
                    <a:pt x="1" y="71"/>
                    <a:pt x="1" y="71"/>
                  </a:cubicBezTo>
                  <a:lnTo>
                    <a:pt x="3" y="70"/>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5" name="Freeform 84097">
              <a:extLst>
                <a:ext uri="{FF2B5EF4-FFF2-40B4-BE49-F238E27FC236}">
                  <a16:creationId xmlns:a16="http://schemas.microsoft.com/office/drawing/2014/main" id="{E107FF41-CAAA-451A-95BA-286FD60C75CF}"/>
                </a:ext>
              </a:extLst>
            </p:cNvPr>
            <p:cNvSpPr>
              <a:spLocks/>
            </p:cNvSpPr>
            <p:nvPr/>
          </p:nvSpPr>
          <p:spPr bwMode="auto">
            <a:xfrm>
              <a:off x="6359526" y="4244976"/>
              <a:ext cx="93663" cy="22225"/>
            </a:xfrm>
            <a:custGeom>
              <a:avLst/>
              <a:gdLst>
                <a:gd name="T0" fmla="*/ 0 w 199"/>
                <a:gd name="T1" fmla="*/ 4 h 47"/>
                <a:gd name="T2" fmla="*/ 108 w 199"/>
                <a:gd name="T3" fmla="*/ 1 h 47"/>
                <a:gd name="T4" fmla="*/ 153 w 199"/>
                <a:gd name="T5" fmla="*/ 0 h 47"/>
                <a:gd name="T6" fmla="*/ 160 w 199"/>
                <a:gd name="T7" fmla="*/ 2 h 47"/>
                <a:gd name="T8" fmla="*/ 199 w 199"/>
                <a:gd name="T9" fmla="*/ 43 h 47"/>
                <a:gd name="T10" fmla="*/ 196 w 199"/>
                <a:gd name="T11" fmla="*/ 43 h 47"/>
                <a:gd name="T12" fmla="*/ 38 w 199"/>
                <a:gd name="T13" fmla="*/ 47 h 47"/>
                <a:gd name="T14" fmla="*/ 30 w 199"/>
                <a:gd name="T15" fmla="*/ 44 h 47"/>
                <a:gd name="T16" fmla="*/ 0 w 199"/>
                <a:gd name="T17"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47">
                  <a:moveTo>
                    <a:pt x="0" y="4"/>
                  </a:moveTo>
                  <a:cubicBezTo>
                    <a:pt x="37" y="3"/>
                    <a:pt x="72" y="2"/>
                    <a:pt x="108" y="1"/>
                  </a:cubicBezTo>
                  <a:cubicBezTo>
                    <a:pt x="123" y="1"/>
                    <a:pt x="138" y="1"/>
                    <a:pt x="153" y="0"/>
                  </a:cubicBezTo>
                  <a:cubicBezTo>
                    <a:pt x="155" y="0"/>
                    <a:pt x="158" y="1"/>
                    <a:pt x="160" y="2"/>
                  </a:cubicBezTo>
                  <a:cubicBezTo>
                    <a:pt x="173" y="16"/>
                    <a:pt x="186" y="29"/>
                    <a:pt x="199" y="43"/>
                  </a:cubicBezTo>
                  <a:cubicBezTo>
                    <a:pt x="199" y="43"/>
                    <a:pt x="197" y="43"/>
                    <a:pt x="196" y="43"/>
                  </a:cubicBezTo>
                  <a:cubicBezTo>
                    <a:pt x="143" y="45"/>
                    <a:pt x="91" y="46"/>
                    <a:pt x="38" y="47"/>
                  </a:cubicBezTo>
                  <a:cubicBezTo>
                    <a:pt x="36" y="47"/>
                    <a:pt x="32" y="46"/>
                    <a:pt x="30" y="44"/>
                  </a:cubicBezTo>
                  <a:cubicBezTo>
                    <a:pt x="20" y="31"/>
                    <a:pt x="10" y="18"/>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6" name="Freeform 84098">
              <a:extLst>
                <a:ext uri="{FF2B5EF4-FFF2-40B4-BE49-F238E27FC236}">
                  <a16:creationId xmlns:a16="http://schemas.microsoft.com/office/drawing/2014/main" id="{5224CE44-5C05-4E53-9153-DD8444EF2235}"/>
                </a:ext>
              </a:extLst>
            </p:cNvPr>
            <p:cNvSpPr>
              <a:spLocks/>
            </p:cNvSpPr>
            <p:nvPr/>
          </p:nvSpPr>
          <p:spPr bwMode="auto">
            <a:xfrm>
              <a:off x="6356351" y="4243389"/>
              <a:ext cx="100013" cy="25400"/>
            </a:xfrm>
            <a:custGeom>
              <a:avLst/>
              <a:gdLst>
                <a:gd name="T0" fmla="*/ 4 w 207"/>
                <a:gd name="T1" fmla="*/ 6 h 51"/>
                <a:gd name="T2" fmla="*/ 4 w 207"/>
                <a:gd name="T3" fmla="*/ 8 h 51"/>
                <a:gd name="T4" fmla="*/ 112 w 207"/>
                <a:gd name="T5" fmla="*/ 5 h 51"/>
                <a:gd name="T6" fmla="*/ 157 w 207"/>
                <a:gd name="T7" fmla="*/ 4 h 51"/>
                <a:gd name="T8" fmla="*/ 157 w 207"/>
                <a:gd name="T9" fmla="*/ 4 h 51"/>
                <a:gd name="T10" fmla="*/ 160 w 207"/>
                <a:gd name="T11" fmla="*/ 5 h 51"/>
                <a:gd name="T12" fmla="*/ 162 w 207"/>
                <a:gd name="T13" fmla="*/ 5 h 51"/>
                <a:gd name="T14" fmla="*/ 202 w 207"/>
                <a:gd name="T15" fmla="*/ 46 h 51"/>
                <a:gd name="T16" fmla="*/ 203 w 207"/>
                <a:gd name="T17" fmla="*/ 45 h 51"/>
                <a:gd name="T18" fmla="*/ 203 w 207"/>
                <a:gd name="T19" fmla="*/ 43 h 51"/>
                <a:gd name="T20" fmla="*/ 202 w 207"/>
                <a:gd name="T21" fmla="*/ 43 h 51"/>
                <a:gd name="T22" fmla="*/ 200 w 207"/>
                <a:gd name="T23" fmla="*/ 43 h 51"/>
                <a:gd name="T24" fmla="*/ 42 w 207"/>
                <a:gd name="T25" fmla="*/ 47 h 51"/>
                <a:gd name="T26" fmla="*/ 42 w 207"/>
                <a:gd name="T27" fmla="*/ 47 h 51"/>
                <a:gd name="T28" fmla="*/ 39 w 207"/>
                <a:gd name="T29" fmla="*/ 46 h 51"/>
                <a:gd name="T30" fmla="*/ 36 w 207"/>
                <a:gd name="T31" fmla="*/ 45 h 51"/>
                <a:gd name="T32" fmla="*/ 5 w 207"/>
                <a:gd name="T33" fmla="*/ 4 h 51"/>
                <a:gd name="T34" fmla="*/ 4 w 207"/>
                <a:gd name="T35" fmla="*/ 6 h 51"/>
                <a:gd name="T36" fmla="*/ 4 w 207"/>
                <a:gd name="T37" fmla="*/ 8 h 51"/>
                <a:gd name="T38" fmla="*/ 4 w 207"/>
                <a:gd name="T39" fmla="*/ 6 h 51"/>
                <a:gd name="T40" fmla="*/ 2 w 207"/>
                <a:gd name="T41" fmla="*/ 7 h 51"/>
                <a:gd name="T42" fmla="*/ 33 w 207"/>
                <a:gd name="T43" fmla="*/ 47 h 51"/>
                <a:gd name="T44" fmla="*/ 37 w 207"/>
                <a:gd name="T45" fmla="*/ 50 h 51"/>
                <a:gd name="T46" fmla="*/ 42 w 207"/>
                <a:gd name="T47" fmla="*/ 51 h 51"/>
                <a:gd name="T48" fmla="*/ 42 w 207"/>
                <a:gd name="T49" fmla="*/ 51 h 51"/>
                <a:gd name="T50" fmla="*/ 200 w 207"/>
                <a:gd name="T51" fmla="*/ 47 h 51"/>
                <a:gd name="T52" fmla="*/ 202 w 207"/>
                <a:gd name="T53" fmla="*/ 47 h 51"/>
                <a:gd name="T54" fmla="*/ 204 w 207"/>
                <a:gd name="T55" fmla="*/ 47 h 51"/>
                <a:gd name="T56" fmla="*/ 207 w 207"/>
                <a:gd name="T57" fmla="*/ 46 h 51"/>
                <a:gd name="T58" fmla="*/ 205 w 207"/>
                <a:gd name="T59" fmla="*/ 44 h 51"/>
                <a:gd name="T60" fmla="*/ 165 w 207"/>
                <a:gd name="T61" fmla="*/ 3 h 51"/>
                <a:gd name="T62" fmla="*/ 161 w 207"/>
                <a:gd name="T63" fmla="*/ 1 h 51"/>
                <a:gd name="T64" fmla="*/ 157 w 207"/>
                <a:gd name="T65" fmla="*/ 0 h 51"/>
                <a:gd name="T66" fmla="*/ 157 w 207"/>
                <a:gd name="T67" fmla="*/ 0 h 51"/>
                <a:gd name="T68" fmla="*/ 112 w 207"/>
                <a:gd name="T69" fmla="*/ 1 h 51"/>
                <a:gd name="T70" fmla="*/ 3 w 207"/>
                <a:gd name="T71" fmla="*/ 4 h 51"/>
                <a:gd name="T72" fmla="*/ 0 w 207"/>
                <a:gd name="T73" fmla="*/ 4 h 51"/>
                <a:gd name="T74" fmla="*/ 2 w 207"/>
                <a:gd name="T75" fmla="*/ 7 h 51"/>
                <a:gd name="T76" fmla="*/ 4 w 207"/>
                <a:gd name="T77"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 h="51">
                  <a:moveTo>
                    <a:pt x="4" y="6"/>
                  </a:moveTo>
                  <a:cubicBezTo>
                    <a:pt x="4" y="8"/>
                    <a:pt x="4" y="8"/>
                    <a:pt x="4" y="8"/>
                  </a:cubicBezTo>
                  <a:cubicBezTo>
                    <a:pt x="41" y="7"/>
                    <a:pt x="76" y="6"/>
                    <a:pt x="112" y="5"/>
                  </a:cubicBezTo>
                  <a:cubicBezTo>
                    <a:pt x="127" y="5"/>
                    <a:pt x="142" y="5"/>
                    <a:pt x="157" y="4"/>
                  </a:cubicBezTo>
                  <a:cubicBezTo>
                    <a:pt x="157" y="4"/>
                    <a:pt x="157" y="4"/>
                    <a:pt x="157" y="4"/>
                  </a:cubicBezTo>
                  <a:cubicBezTo>
                    <a:pt x="158" y="4"/>
                    <a:pt x="159" y="4"/>
                    <a:pt x="160" y="5"/>
                  </a:cubicBezTo>
                  <a:cubicBezTo>
                    <a:pt x="161" y="5"/>
                    <a:pt x="162" y="5"/>
                    <a:pt x="162" y="5"/>
                  </a:cubicBezTo>
                  <a:cubicBezTo>
                    <a:pt x="176" y="19"/>
                    <a:pt x="189" y="33"/>
                    <a:pt x="202" y="46"/>
                  </a:cubicBezTo>
                  <a:cubicBezTo>
                    <a:pt x="203" y="45"/>
                    <a:pt x="203" y="45"/>
                    <a:pt x="203" y="45"/>
                  </a:cubicBezTo>
                  <a:cubicBezTo>
                    <a:pt x="203" y="43"/>
                    <a:pt x="203" y="43"/>
                    <a:pt x="203" y="43"/>
                  </a:cubicBezTo>
                  <a:cubicBezTo>
                    <a:pt x="203" y="43"/>
                    <a:pt x="202" y="43"/>
                    <a:pt x="202" y="43"/>
                  </a:cubicBezTo>
                  <a:cubicBezTo>
                    <a:pt x="201" y="43"/>
                    <a:pt x="200" y="43"/>
                    <a:pt x="200" y="43"/>
                  </a:cubicBezTo>
                  <a:cubicBezTo>
                    <a:pt x="147" y="45"/>
                    <a:pt x="95" y="46"/>
                    <a:pt x="42" y="47"/>
                  </a:cubicBezTo>
                  <a:cubicBezTo>
                    <a:pt x="42" y="47"/>
                    <a:pt x="42" y="47"/>
                    <a:pt x="42" y="47"/>
                  </a:cubicBezTo>
                  <a:cubicBezTo>
                    <a:pt x="41" y="47"/>
                    <a:pt x="40" y="47"/>
                    <a:pt x="39" y="46"/>
                  </a:cubicBezTo>
                  <a:cubicBezTo>
                    <a:pt x="37" y="46"/>
                    <a:pt x="36" y="45"/>
                    <a:pt x="36" y="45"/>
                  </a:cubicBezTo>
                  <a:cubicBezTo>
                    <a:pt x="26" y="32"/>
                    <a:pt x="16" y="19"/>
                    <a:pt x="5" y="4"/>
                  </a:cubicBezTo>
                  <a:cubicBezTo>
                    <a:pt x="4" y="6"/>
                    <a:pt x="4" y="6"/>
                    <a:pt x="4" y="6"/>
                  </a:cubicBezTo>
                  <a:cubicBezTo>
                    <a:pt x="4" y="8"/>
                    <a:pt x="4" y="8"/>
                    <a:pt x="4" y="8"/>
                  </a:cubicBezTo>
                  <a:cubicBezTo>
                    <a:pt x="4" y="6"/>
                    <a:pt x="4" y="6"/>
                    <a:pt x="4" y="6"/>
                  </a:cubicBezTo>
                  <a:cubicBezTo>
                    <a:pt x="2" y="7"/>
                    <a:pt x="2" y="7"/>
                    <a:pt x="2" y="7"/>
                  </a:cubicBezTo>
                  <a:cubicBezTo>
                    <a:pt x="13" y="21"/>
                    <a:pt x="23" y="34"/>
                    <a:pt x="33" y="47"/>
                  </a:cubicBezTo>
                  <a:cubicBezTo>
                    <a:pt x="34" y="49"/>
                    <a:pt x="35" y="49"/>
                    <a:pt x="37" y="50"/>
                  </a:cubicBezTo>
                  <a:cubicBezTo>
                    <a:pt x="39" y="51"/>
                    <a:pt x="40" y="51"/>
                    <a:pt x="42" y="51"/>
                  </a:cubicBezTo>
                  <a:cubicBezTo>
                    <a:pt x="42" y="51"/>
                    <a:pt x="42" y="51"/>
                    <a:pt x="42" y="51"/>
                  </a:cubicBezTo>
                  <a:cubicBezTo>
                    <a:pt x="95" y="50"/>
                    <a:pt x="147" y="49"/>
                    <a:pt x="200" y="47"/>
                  </a:cubicBezTo>
                  <a:cubicBezTo>
                    <a:pt x="201" y="47"/>
                    <a:pt x="201" y="47"/>
                    <a:pt x="202" y="47"/>
                  </a:cubicBezTo>
                  <a:cubicBezTo>
                    <a:pt x="203" y="47"/>
                    <a:pt x="203" y="47"/>
                    <a:pt x="204" y="47"/>
                  </a:cubicBezTo>
                  <a:cubicBezTo>
                    <a:pt x="207" y="46"/>
                    <a:pt x="207" y="46"/>
                    <a:pt x="207" y="46"/>
                  </a:cubicBezTo>
                  <a:cubicBezTo>
                    <a:pt x="205" y="44"/>
                    <a:pt x="205" y="44"/>
                    <a:pt x="205" y="44"/>
                  </a:cubicBezTo>
                  <a:cubicBezTo>
                    <a:pt x="192" y="30"/>
                    <a:pt x="179" y="16"/>
                    <a:pt x="165" y="3"/>
                  </a:cubicBezTo>
                  <a:cubicBezTo>
                    <a:pt x="164" y="1"/>
                    <a:pt x="162" y="1"/>
                    <a:pt x="161" y="1"/>
                  </a:cubicBezTo>
                  <a:cubicBezTo>
                    <a:pt x="160" y="0"/>
                    <a:pt x="158" y="0"/>
                    <a:pt x="157" y="0"/>
                  </a:cubicBezTo>
                  <a:cubicBezTo>
                    <a:pt x="157" y="0"/>
                    <a:pt x="157" y="0"/>
                    <a:pt x="157" y="0"/>
                  </a:cubicBezTo>
                  <a:cubicBezTo>
                    <a:pt x="142" y="1"/>
                    <a:pt x="127" y="1"/>
                    <a:pt x="112" y="1"/>
                  </a:cubicBezTo>
                  <a:cubicBezTo>
                    <a:pt x="76" y="2"/>
                    <a:pt x="41" y="3"/>
                    <a:pt x="3" y="4"/>
                  </a:cubicBezTo>
                  <a:cubicBezTo>
                    <a:pt x="0" y="4"/>
                    <a:pt x="0" y="4"/>
                    <a:pt x="0" y="4"/>
                  </a:cubicBezTo>
                  <a:cubicBezTo>
                    <a:pt x="2" y="7"/>
                    <a:pt x="2" y="7"/>
                    <a:pt x="2" y="7"/>
                  </a:cubicBezTo>
                  <a:lnTo>
                    <a:pt x="4" y="6"/>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7" name="Freeform 84099">
              <a:extLst>
                <a:ext uri="{FF2B5EF4-FFF2-40B4-BE49-F238E27FC236}">
                  <a16:creationId xmlns:a16="http://schemas.microsoft.com/office/drawing/2014/main" id="{806BEE32-DA15-4562-B067-F177466C0E5A}"/>
                </a:ext>
              </a:extLst>
            </p:cNvPr>
            <p:cNvSpPr>
              <a:spLocks/>
            </p:cNvSpPr>
            <p:nvPr/>
          </p:nvSpPr>
          <p:spPr bwMode="auto">
            <a:xfrm>
              <a:off x="6011863" y="4165601"/>
              <a:ext cx="44450" cy="63500"/>
            </a:xfrm>
            <a:custGeom>
              <a:avLst/>
              <a:gdLst>
                <a:gd name="T0" fmla="*/ 22 w 93"/>
                <a:gd name="T1" fmla="*/ 27 h 132"/>
                <a:gd name="T2" fmla="*/ 28 w 93"/>
                <a:gd name="T3" fmla="*/ 26 h 132"/>
                <a:gd name="T4" fmla="*/ 72 w 93"/>
                <a:gd name="T5" fmla="*/ 0 h 132"/>
                <a:gd name="T6" fmla="*/ 78 w 93"/>
                <a:gd name="T7" fmla="*/ 25 h 132"/>
                <a:gd name="T8" fmla="*/ 70 w 93"/>
                <a:gd name="T9" fmla="*/ 33 h 132"/>
                <a:gd name="T10" fmla="*/ 71 w 93"/>
                <a:gd name="T11" fmla="*/ 35 h 132"/>
                <a:gd name="T12" fmla="*/ 78 w 93"/>
                <a:gd name="T13" fmla="*/ 32 h 132"/>
                <a:gd name="T14" fmla="*/ 93 w 93"/>
                <a:gd name="T15" fmla="*/ 132 h 132"/>
                <a:gd name="T16" fmla="*/ 13 w 93"/>
                <a:gd name="T17" fmla="*/ 92 h 132"/>
                <a:gd name="T18" fmla="*/ 71 w 93"/>
                <a:gd name="T19" fmla="*/ 35 h 132"/>
                <a:gd name="T20" fmla="*/ 70 w 93"/>
                <a:gd name="T21" fmla="*/ 33 h 132"/>
                <a:gd name="T22" fmla="*/ 50 w 93"/>
                <a:gd name="T23" fmla="*/ 52 h 132"/>
                <a:gd name="T24" fmla="*/ 31 w 93"/>
                <a:gd name="T25" fmla="*/ 71 h 132"/>
                <a:gd name="T26" fmla="*/ 11 w 93"/>
                <a:gd name="T27" fmla="*/ 88 h 132"/>
                <a:gd name="T28" fmla="*/ 4 w 93"/>
                <a:gd name="T29" fmla="*/ 85 h 132"/>
                <a:gd name="T30" fmla="*/ 0 w 93"/>
                <a:gd name="T31" fmla="*/ 44 h 132"/>
                <a:gd name="T32" fmla="*/ 4 w 93"/>
                <a:gd name="T33" fmla="*/ 40 h 132"/>
                <a:gd name="T34" fmla="*/ 22 w 93"/>
                <a:gd name="T35" fmla="*/ 2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32">
                  <a:moveTo>
                    <a:pt x="22" y="27"/>
                  </a:moveTo>
                  <a:cubicBezTo>
                    <a:pt x="24" y="27"/>
                    <a:pt x="26" y="27"/>
                    <a:pt x="28" y="26"/>
                  </a:cubicBezTo>
                  <a:cubicBezTo>
                    <a:pt x="43" y="18"/>
                    <a:pt x="58" y="9"/>
                    <a:pt x="72" y="0"/>
                  </a:cubicBezTo>
                  <a:cubicBezTo>
                    <a:pt x="74" y="8"/>
                    <a:pt x="76" y="16"/>
                    <a:pt x="78" y="25"/>
                  </a:cubicBezTo>
                  <a:cubicBezTo>
                    <a:pt x="76" y="27"/>
                    <a:pt x="73" y="30"/>
                    <a:pt x="70" y="33"/>
                  </a:cubicBezTo>
                  <a:cubicBezTo>
                    <a:pt x="71" y="34"/>
                    <a:pt x="71" y="34"/>
                    <a:pt x="71" y="35"/>
                  </a:cubicBezTo>
                  <a:cubicBezTo>
                    <a:pt x="73" y="34"/>
                    <a:pt x="75" y="33"/>
                    <a:pt x="78" y="32"/>
                  </a:cubicBezTo>
                  <a:cubicBezTo>
                    <a:pt x="83" y="65"/>
                    <a:pt x="88" y="97"/>
                    <a:pt x="93" y="132"/>
                  </a:cubicBezTo>
                  <a:cubicBezTo>
                    <a:pt x="66" y="118"/>
                    <a:pt x="40" y="105"/>
                    <a:pt x="13" y="92"/>
                  </a:cubicBezTo>
                  <a:cubicBezTo>
                    <a:pt x="28" y="78"/>
                    <a:pt x="57" y="49"/>
                    <a:pt x="71" y="35"/>
                  </a:cubicBezTo>
                  <a:cubicBezTo>
                    <a:pt x="71" y="34"/>
                    <a:pt x="71" y="34"/>
                    <a:pt x="70" y="33"/>
                  </a:cubicBezTo>
                  <a:cubicBezTo>
                    <a:pt x="68" y="34"/>
                    <a:pt x="51" y="50"/>
                    <a:pt x="50" y="52"/>
                  </a:cubicBezTo>
                  <a:cubicBezTo>
                    <a:pt x="43" y="58"/>
                    <a:pt x="37" y="64"/>
                    <a:pt x="31" y="71"/>
                  </a:cubicBezTo>
                  <a:cubicBezTo>
                    <a:pt x="24" y="77"/>
                    <a:pt x="18" y="83"/>
                    <a:pt x="11" y="88"/>
                  </a:cubicBezTo>
                  <a:cubicBezTo>
                    <a:pt x="8" y="91"/>
                    <a:pt x="4" y="89"/>
                    <a:pt x="4" y="85"/>
                  </a:cubicBezTo>
                  <a:cubicBezTo>
                    <a:pt x="2" y="72"/>
                    <a:pt x="1" y="58"/>
                    <a:pt x="0" y="44"/>
                  </a:cubicBezTo>
                  <a:cubicBezTo>
                    <a:pt x="0" y="43"/>
                    <a:pt x="2" y="41"/>
                    <a:pt x="4" y="40"/>
                  </a:cubicBezTo>
                  <a:cubicBezTo>
                    <a:pt x="10" y="36"/>
                    <a:pt x="16" y="32"/>
                    <a:pt x="2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8" name="Freeform 84100">
              <a:extLst>
                <a:ext uri="{FF2B5EF4-FFF2-40B4-BE49-F238E27FC236}">
                  <a16:creationId xmlns:a16="http://schemas.microsoft.com/office/drawing/2014/main" id="{27F1D1A2-B7B5-4525-904B-EA05F2C20CB7}"/>
                </a:ext>
              </a:extLst>
            </p:cNvPr>
            <p:cNvSpPr>
              <a:spLocks/>
            </p:cNvSpPr>
            <p:nvPr/>
          </p:nvSpPr>
          <p:spPr bwMode="auto">
            <a:xfrm>
              <a:off x="6010276" y="4165601"/>
              <a:ext cx="47625" cy="65088"/>
            </a:xfrm>
            <a:custGeom>
              <a:avLst/>
              <a:gdLst>
                <a:gd name="T0" fmla="*/ 24 w 98"/>
                <a:gd name="T1" fmla="*/ 32 h 138"/>
                <a:gd name="T2" fmla="*/ 75 w 98"/>
                <a:gd name="T3" fmla="*/ 5 h 138"/>
                <a:gd name="T4" fmla="*/ 73 w 98"/>
                <a:gd name="T5" fmla="*/ 4 h 138"/>
                <a:gd name="T6" fmla="*/ 80 w 98"/>
                <a:gd name="T7" fmla="*/ 28 h 138"/>
                <a:gd name="T8" fmla="*/ 71 w 98"/>
                <a:gd name="T9" fmla="*/ 35 h 138"/>
                <a:gd name="T10" fmla="*/ 71 w 98"/>
                <a:gd name="T11" fmla="*/ 37 h 138"/>
                <a:gd name="T12" fmla="*/ 73 w 98"/>
                <a:gd name="T13" fmla="*/ 40 h 138"/>
                <a:gd name="T14" fmla="*/ 81 w 98"/>
                <a:gd name="T15" fmla="*/ 36 h 138"/>
                <a:gd name="T16" fmla="*/ 78 w 98"/>
                <a:gd name="T17" fmla="*/ 35 h 138"/>
                <a:gd name="T18" fmla="*/ 95 w 98"/>
                <a:gd name="T19" fmla="*/ 135 h 138"/>
                <a:gd name="T20" fmla="*/ 16 w 98"/>
                <a:gd name="T21" fmla="*/ 93 h 138"/>
                <a:gd name="T22" fmla="*/ 16 w 98"/>
                <a:gd name="T23" fmla="*/ 97 h 138"/>
                <a:gd name="T24" fmla="*/ 76 w 98"/>
                <a:gd name="T25" fmla="*/ 38 h 138"/>
                <a:gd name="T26" fmla="*/ 74 w 98"/>
                <a:gd name="T27" fmla="*/ 35 h 138"/>
                <a:gd name="T28" fmla="*/ 71 w 98"/>
                <a:gd name="T29" fmla="*/ 34 h 138"/>
                <a:gd name="T30" fmla="*/ 59 w 98"/>
                <a:gd name="T31" fmla="*/ 45 h 138"/>
                <a:gd name="T32" fmla="*/ 31 w 98"/>
                <a:gd name="T33" fmla="*/ 72 h 138"/>
                <a:gd name="T34" fmla="*/ 10 w 98"/>
                <a:gd name="T35" fmla="*/ 91 h 138"/>
                <a:gd name="T36" fmla="*/ 8 w 98"/>
                <a:gd name="T37" fmla="*/ 88 h 138"/>
                <a:gd name="T38" fmla="*/ 4 w 98"/>
                <a:gd name="T39" fmla="*/ 47 h 138"/>
                <a:gd name="T40" fmla="*/ 3 w 98"/>
                <a:gd name="T41" fmla="*/ 47 h 138"/>
                <a:gd name="T42" fmla="*/ 4 w 98"/>
                <a:gd name="T43" fmla="*/ 47 h 138"/>
                <a:gd name="T44" fmla="*/ 4 w 98"/>
                <a:gd name="T45" fmla="*/ 47 h 138"/>
                <a:gd name="T46" fmla="*/ 4 w 98"/>
                <a:gd name="T47" fmla="*/ 47 h 138"/>
                <a:gd name="T48" fmla="*/ 4 w 98"/>
                <a:gd name="T49" fmla="*/ 47 h 138"/>
                <a:gd name="T50" fmla="*/ 5 w 98"/>
                <a:gd name="T51" fmla="*/ 46 h 138"/>
                <a:gd name="T52" fmla="*/ 25 w 98"/>
                <a:gd name="T53" fmla="*/ 32 h 138"/>
                <a:gd name="T54" fmla="*/ 23 w 98"/>
                <a:gd name="T55" fmla="*/ 29 h 138"/>
                <a:gd name="T56" fmla="*/ 16 w 98"/>
                <a:gd name="T57" fmla="*/ 34 h 138"/>
                <a:gd name="T58" fmla="*/ 24 w 98"/>
                <a:gd name="T59" fmla="*/ 30 h 138"/>
                <a:gd name="T60" fmla="*/ 25 w 98"/>
                <a:gd name="T61" fmla="*/ 32 h 138"/>
                <a:gd name="T62" fmla="*/ 5 w 98"/>
                <a:gd name="T63" fmla="*/ 41 h 138"/>
                <a:gd name="T64" fmla="*/ 1 w 98"/>
                <a:gd name="T65" fmla="*/ 45 h 138"/>
                <a:gd name="T66" fmla="*/ 0 w 98"/>
                <a:gd name="T67" fmla="*/ 48 h 138"/>
                <a:gd name="T68" fmla="*/ 0 w 98"/>
                <a:gd name="T69" fmla="*/ 48 h 138"/>
                <a:gd name="T70" fmla="*/ 6 w 98"/>
                <a:gd name="T71" fmla="*/ 93 h 138"/>
                <a:gd name="T72" fmla="*/ 15 w 98"/>
                <a:gd name="T73" fmla="*/ 93 h 138"/>
                <a:gd name="T74" fmla="*/ 53 w 98"/>
                <a:gd name="T75" fmla="*/ 56 h 138"/>
                <a:gd name="T76" fmla="*/ 70 w 98"/>
                <a:gd name="T77" fmla="*/ 41 h 138"/>
                <a:gd name="T78" fmla="*/ 73 w 98"/>
                <a:gd name="T79" fmla="*/ 38 h 138"/>
                <a:gd name="T80" fmla="*/ 73 w 98"/>
                <a:gd name="T81" fmla="*/ 38 h 138"/>
                <a:gd name="T82" fmla="*/ 73 w 98"/>
                <a:gd name="T83" fmla="*/ 38 h 138"/>
                <a:gd name="T84" fmla="*/ 73 w 98"/>
                <a:gd name="T85" fmla="*/ 38 h 138"/>
                <a:gd name="T86" fmla="*/ 72 w 98"/>
                <a:gd name="T87" fmla="*/ 36 h 138"/>
                <a:gd name="T88" fmla="*/ 72 w 98"/>
                <a:gd name="T89" fmla="*/ 39 h 138"/>
                <a:gd name="T90" fmla="*/ 72 w 98"/>
                <a:gd name="T91" fmla="*/ 36 h 138"/>
                <a:gd name="T92" fmla="*/ 12 w 98"/>
                <a:gd name="T93" fmla="*/ 96 h 138"/>
                <a:gd name="T94" fmla="*/ 94 w 98"/>
                <a:gd name="T95" fmla="*/ 136 h 138"/>
                <a:gd name="T96" fmla="*/ 97 w 98"/>
                <a:gd name="T97" fmla="*/ 134 h 138"/>
                <a:gd name="T98" fmla="*/ 81 w 98"/>
                <a:gd name="T99" fmla="*/ 32 h 138"/>
                <a:gd name="T100" fmla="*/ 73 w 98"/>
                <a:gd name="T101" fmla="*/ 36 h 138"/>
                <a:gd name="T102" fmla="*/ 75 w 98"/>
                <a:gd name="T103" fmla="*/ 36 h 138"/>
                <a:gd name="T104" fmla="*/ 72 w 98"/>
                <a:gd name="T105" fmla="*/ 36 h 138"/>
                <a:gd name="T106" fmla="*/ 82 w 98"/>
                <a:gd name="T107" fmla="*/ 29 h 138"/>
                <a:gd name="T108" fmla="*/ 82 w 98"/>
                <a:gd name="T109" fmla="*/ 27 h 138"/>
                <a:gd name="T110" fmla="*/ 76 w 98"/>
                <a:gd name="T111" fmla="*/ 0 h 138"/>
                <a:gd name="T112" fmla="*/ 29 w 98"/>
                <a:gd name="T113" fmla="*/ 27 h 138"/>
                <a:gd name="T114" fmla="*/ 24 w 98"/>
                <a:gd name="T115" fmla="*/ 30 h 138"/>
                <a:gd name="T116" fmla="*/ 24 w 98"/>
                <a:gd name="T117" fmla="*/ 3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 h="138">
                  <a:moveTo>
                    <a:pt x="24" y="30"/>
                  </a:moveTo>
                  <a:cubicBezTo>
                    <a:pt x="24" y="32"/>
                    <a:pt x="24" y="32"/>
                    <a:pt x="24" y="32"/>
                  </a:cubicBezTo>
                  <a:cubicBezTo>
                    <a:pt x="26" y="32"/>
                    <a:pt x="28" y="32"/>
                    <a:pt x="31" y="31"/>
                  </a:cubicBezTo>
                  <a:cubicBezTo>
                    <a:pt x="46" y="22"/>
                    <a:pt x="61" y="13"/>
                    <a:pt x="75" y="5"/>
                  </a:cubicBezTo>
                  <a:cubicBezTo>
                    <a:pt x="74" y="3"/>
                    <a:pt x="74" y="3"/>
                    <a:pt x="74" y="3"/>
                  </a:cubicBezTo>
                  <a:cubicBezTo>
                    <a:pt x="73" y="4"/>
                    <a:pt x="73" y="4"/>
                    <a:pt x="73" y="4"/>
                  </a:cubicBezTo>
                  <a:cubicBezTo>
                    <a:pt x="74" y="11"/>
                    <a:pt x="76" y="20"/>
                    <a:pt x="78" y="28"/>
                  </a:cubicBezTo>
                  <a:cubicBezTo>
                    <a:pt x="80" y="28"/>
                    <a:pt x="80" y="28"/>
                    <a:pt x="80" y="28"/>
                  </a:cubicBezTo>
                  <a:cubicBezTo>
                    <a:pt x="79" y="26"/>
                    <a:pt x="79" y="26"/>
                    <a:pt x="79" y="26"/>
                  </a:cubicBezTo>
                  <a:cubicBezTo>
                    <a:pt x="76" y="29"/>
                    <a:pt x="74" y="32"/>
                    <a:pt x="71" y="35"/>
                  </a:cubicBezTo>
                  <a:cubicBezTo>
                    <a:pt x="69" y="36"/>
                    <a:pt x="69" y="36"/>
                    <a:pt x="69" y="36"/>
                  </a:cubicBezTo>
                  <a:cubicBezTo>
                    <a:pt x="71" y="37"/>
                    <a:pt x="71" y="37"/>
                    <a:pt x="71" y="37"/>
                  </a:cubicBezTo>
                  <a:cubicBezTo>
                    <a:pt x="71" y="38"/>
                    <a:pt x="72" y="39"/>
                    <a:pt x="72" y="39"/>
                  </a:cubicBezTo>
                  <a:cubicBezTo>
                    <a:pt x="73" y="40"/>
                    <a:pt x="73" y="40"/>
                    <a:pt x="73" y="40"/>
                  </a:cubicBezTo>
                  <a:cubicBezTo>
                    <a:pt x="74" y="40"/>
                    <a:pt x="74" y="40"/>
                    <a:pt x="74" y="40"/>
                  </a:cubicBezTo>
                  <a:cubicBezTo>
                    <a:pt x="76" y="39"/>
                    <a:pt x="78" y="38"/>
                    <a:pt x="81" y="36"/>
                  </a:cubicBezTo>
                  <a:cubicBezTo>
                    <a:pt x="80" y="35"/>
                    <a:pt x="80" y="35"/>
                    <a:pt x="80" y="35"/>
                  </a:cubicBezTo>
                  <a:cubicBezTo>
                    <a:pt x="78" y="35"/>
                    <a:pt x="78" y="35"/>
                    <a:pt x="78" y="35"/>
                  </a:cubicBezTo>
                  <a:cubicBezTo>
                    <a:pt x="83" y="68"/>
                    <a:pt x="88" y="101"/>
                    <a:pt x="93" y="135"/>
                  </a:cubicBezTo>
                  <a:cubicBezTo>
                    <a:pt x="95" y="135"/>
                    <a:pt x="95" y="135"/>
                    <a:pt x="95" y="135"/>
                  </a:cubicBezTo>
                  <a:cubicBezTo>
                    <a:pt x="96" y="133"/>
                    <a:pt x="96" y="133"/>
                    <a:pt x="96" y="133"/>
                  </a:cubicBezTo>
                  <a:cubicBezTo>
                    <a:pt x="69" y="119"/>
                    <a:pt x="43" y="107"/>
                    <a:pt x="16" y="93"/>
                  </a:cubicBezTo>
                  <a:cubicBezTo>
                    <a:pt x="15" y="95"/>
                    <a:pt x="15" y="95"/>
                    <a:pt x="15" y="95"/>
                  </a:cubicBezTo>
                  <a:cubicBezTo>
                    <a:pt x="16" y="97"/>
                    <a:pt x="16" y="97"/>
                    <a:pt x="16" y="97"/>
                  </a:cubicBezTo>
                  <a:cubicBezTo>
                    <a:pt x="31" y="82"/>
                    <a:pt x="60" y="53"/>
                    <a:pt x="75" y="39"/>
                  </a:cubicBezTo>
                  <a:cubicBezTo>
                    <a:pt x="76" y="38"/>
                    <a:pt x="76" y="38"/>
                    <a:pt x="76" y="38"/>
                  </a:cubicBezTo>
                  <a:cubicBezTo>
                    <a:pt x="75" y="36"/>
                    <a:pt x="75" y="36"/>
                    <a:pt x="75" y="36"/>
                  </a:cubicBezTo>
                  <a:cubicBezTo>
                    <a:pt x="74" y="36"/>
                    <a:pt x="74" y="35"/>
                    <a:pt x="74" y="35"/>
                  </a:cubicBezTo>
                  <a:cubicBezTo>
                    <a:pt x="73" y="34"/>
                    <a:pt x="73" y="34"/>
                    <a:pt x="73" y="34"/>
                  </a:cubicBezTo>
                  <a:cubicBezTo>
                    <a:pt x="71" y="34"/>
                    <a:pt x="71" y="34"/>
                    <a:pt x="71" y="34"/>
                  </a:cubicBezTo>
                  <a:cubicBezTo>
                    <a:pt x="71" y="35"/>
                    <a:pt x="70" y="35"/>
                    <a:pt x="69" y="36"/>
                  </a:cubicBezTo>
                  <a:cubicBezTo>
                    <a:pt x="67" y="38"/>
                    <a:pt x="63" y="42"/>
                    <a:pt x="59" y="45"/>
                  </a:cubicBezTo>
                  <a:cubicBezTo>
                    <a:pt x="55" y="49"/>
                    <a:pt x="51" y="53"/>
                    <a:pt x="50" y="53"/>
                  </a:cubicBezTo>
                  <a:cubicBezTo>
                    <a:pt x="44" y="60"/>
                    <a:pt x="38" y="66"/>
                    <a:pt x="31" y="72"/>
                  </a:cubicBezTo>
                  <a:cubicBezTo>
                    <a:pt x="25" y="78"/>
                    <a:pt x="18" y="84"/>
                    <a:pt x="12" y="90"/>
                  </a:cubicBezTo>
                  <a:cubicBezTo>
                    <a:pt x="11" y="90"/>
                    <a:pt x="11" y="91"/>
                    <a:pt x="10" y="91"/>
                  </a:cubicBezTo>
                  <a:cubicBezTo>
                    <a:pt x="10" y="91"/>
                    <a:pt x="9" y="90"/>
                    <a:pt x="9" y="90"/>
                  </a:cubicBezTo>
                  <a:cubicBezTo>
                    <a:pt x="8" y="90"/>
                    <a:pt x="8" y="89"/>
                    <a:pt x="8" y="88"/>
                  </a:cubicBezTo>
                  <a:cubicBezTo>
                    <a:pt x="6" y="75"/>
                    <a:pt x="5" y="61"/>
                    <a:pt x="4" y="47"/>
                  </a:cubicBezTo>
                  <a:cubicBezTo>
                    <a:pt x="4" y="47"/>
                    <a:pt x="4" y="47"/>
                    <a:pt x="4" y="47"/>
                  </a:cubicBezTo>
                  <a:cubicBezTo>
                    <a:pt x="4" y="47"/>
                    <a:pt x="4" y="47"/>
                    <a:pt x="4" y="47"/>
                  </a:cubicBezTo>
                  <a:cubicBezTo>
                    <a:pt x="3" y="47"/>
                    <a:pt x="3" y="47"/>
                    <a:pt x="3" y="47"/>
                  </a:cubicBezTo>
                  <a:cubicBezTo>
                    <a:pt x="4" y="47"/>
                    <a:pt x="4" y="47"/>
                    <a:pt x="4" y="47"/>
                  </a:cubicBezTo>
                  <a:cubicBezTo>
                    <a:pt x="4" y="47"/>
                    <a:pt x="4" y="47"/>
                    <a:pt x="4" y="47"/>
                  </a:cubicBezTo>
                  <a:cubicBezTo>
                    <a:pt x="3" y="47"/>
                    <a:pt x="3" y="47"/>
                    <a:pt x="3" y="47"/>
                  </a:cubicBezTo>
                  <a:cubicBezTo>
                    <a:pt x="4" y="47"/>
                    <a:pt x="4" y="47"/>
                    <a:pt x="4" y="47"/>
                  </a:cubicBezTo>
                  <a:cubicBezTo>
                    <a:pt x="4" y="47"/>
                    <a:pt x="4" y="47"/>
                    <a:pt x="4" y="47"/>
                  </a:cubicBezTo>
                  <a:cubicBezTo>
                    <a:pt x="4" y="47"/>
                    <a:pt x="4" y="47"/>
                    <a:pt x="4" y="47"/>
                  </a:cubicBezTo>
                  <a:cubicBezTo>
                    <a:pt x="4" y="47"/>
                    <a:pt x="4" y="47"/>
                    <a:pt x="4" y="47"/>
                  </a:cubicBezTo>
                  <a:cubicBezTo>
                    <a:pt x="4" y="47"/>
                    <a:pt x="4" y="47"/>
                    <a:pt x="4" y="47"/>
                  </a:cubicBezTo>
                  <a:cubicBezTo>
                    <a:pt x="4" y="47"/>
                    <a:pt x="4" y="47"/>
                    <a:pt x="4" y="47"/>
                  </a:cubicBezTo>
                  <a:cubicBezTo>
                    <a:pt x="4" y="47"/>
                    <a:pt x="4" y="47"/>
                    <a:pt x="5" y="46"/>
                  </a:cubicBezTo>
                  <a:cubicBezTo>
                    <a:pt x="6" y="46"/>
                    <a:pt x="6" y="45"/>
                    <a:pt x="7" y="45"/>
                  </a:cubicBezTo>
                  <a:cubicBezTo>
                    <a:pt x="13" y="40"/>
                    <a:pt x="19" y="36"/>
                    <a:pt x="25" y="32"/>
                  </a:cubicBezTo>
                  <a:cubicBezTo>
                    <a:pt x="24" y="30"/>
                    <a:pt x="24" y="30"/>
                    <a:pt x="24" y="30"/>
                  </a:cubicBezTo>
                  <a:cubicBezTo>
                    <a:pt x="23" y="29"/>
                    <a:pt x="23" y="29"/>
                    <a:pt x="23" y="29"/>
                  </a:cubicBezTo>
                  <a:cubicBezTo>
                    <a:pt x="22" y="29"/>
                    <a:pt x="22" y="29"/>
                    <a:pt x="22" y="29"/>
                  </a:cubicBezTo>
                  <a:cubicBezTo>
                    <a:pt x="16" y="34"/>
                    <a:pt x="16" y="34"/>
                    <a:pt x="16" y="34"/>
                  </a:cubicBezTo>
                  <a:cubicBezTo>
                    <a:pt x="24" y="32"/>
                    <a:pt x="24" y="32"/>
                    <a:pt x="24" y="32"/>
                  </a:cubicBezTo>
                  <a:cubicBezTo>
                    <a:pt x="24" y="30"/>
                    <a:pt x="24" y="30"/>
                    <a:pt x="24" y="30"/>
                  </a:cubicBezTo>
                  <a:cubicBezTo>
                    <a:pt x="25" y="32"/>
                    <a:pt x="25" y="32"/>
                    <a:pt x="25" y="32"/>
                  </a:cubicBezTo>
                  <a:cubicBezTo>
                    <a:pt x="25" y="32"/>
                    <a:pt x="25" y="32"/>
                    <a:pt x="25" y="32"/>
                  </a:cubicBezTo>
                  <a:cubicBezTo>
                    <a:pt x="23" y="29"/>
                    <a:pt x="23" y="29"/>
                    <a:pt x="23" y="29"/>
                  </a:cubicBezTo>
                  <a:cubicBezTo>
                    <a:pt x="17" y="33"/>
                    <a:pt x="11" y="37"/>
                    <a:pt x="5" y="41"/>
                  </a:cubicBezTo>
                  <a:cubicBezTo>
                    <a:pt x="4" y="42"/>
                    <a:pt x="3" y="43"/>
                    <a:pt x="2" y="44"/>
                  </a:cubicBezTo>
                  <a:cubicBezTo>
                    <a:pt x="1" y="44"/>
                    <a:pt x="1" y="45"/>
                    <a:pt x="1" y="45"/>
                  </a:cubicBezTo>
                  <a:cubicBezTo>
                    <a:pt x="0" y="46"/>
                    <a:pt x="0" y="46"/>
                    <a:pt x="0" y="47"/>
                  </a:cubicBezTo>
                  <a:cubicBezTo>
                    <a:pt x="0" y="48"/>
                    <a:pt x="0" y="48"/>
                    <a:pt x="0" y="48"/>
                  </a:cubicBezTo>
                  <a:cubicBezTo>
                    <a:pt x="2" y="47"/>
                    <a:pt x="2" y="47"/>
                    <a:pt x="2" y="47"/>
                  </a:cubicBezTo>
                  <a:cubicBezTo>
                    <a:pt x="0" y="48"/>
                    <a:pt x="0" y="48"/>
                    <a:pt x="0" y="48"/>
                  </a:cubicBezTo>
                  <a:cubicBezTo>
                    <a:pt x="1" y="61"/>
                    <a:pt x="2" y="75"/>
                    <a:pt x="4" y="89"/>
                  </a:cubicBezTo>
                  <a:cubicBezTo>
                    <a:pt x="4" y="90"/>
                    <a:pt x="5" y="92"/>
                    <a:pt x="6" y="93"/>
                  </a:cubicBezTo>
                  <a:cubicBezTo>
                    <a:pt x="7" y="94"/>
                    <a:pt x="9" y="95"/>
                    <a:pt x="10" y="95"/>
                  </a:cubicBezTo>
                  <a:cubicBezTo>
                    <a:pt x="12" y="95"/>
                    <a:pt x="13" y="94"/>
                    <a:pt x="15" y="93"/>
                  </a:cubicBezTo>
                  <a:cubicBezTo>
                    <a:pt x="21" y="87"/>
                    <a:pt x="28" y="81"/>
                    <a:pt x="34" y="75"/>
                  </a:cubicBezTo>
                  <a:cubicBezTo>
                    <a:pt x="40" y="69"/>
                    <a:pt x="47" y="62"/>
                    <a:pt x="53" y="56"/>
                  </a:cubicBezTo>
                  <a:cubicBezTo>
                    <a:pt x="54" y="55"/>
                    <a:pt x="59" y="51"/>
                    <a:pt x="63" y="47"/>
                  </a:cubicBezTo>
                  <a:cubicBezTo>
                    <a:pt x="65" y="45"/>
                    <a:pt x="68" y="42"/>
                    <a:pt x="70" y="41"/>
                  </a:cubicBezTo>
                  <a:cubicBezTo>
                    <a:pt x="71" y="40"/>
                    <a:pt x="71" y="39"/>
                    <a:pt x="72" y="39"/>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2" y="36"/>
                    <a:pt x="72" y="36"/>
                    <a:pt x="72" y="36"/>
                  </a:cubicBezTo>
                  <a:cubicBezTo>
                    <a:pt x="71" y="37"/>
                    <a:pt x="71" y="37"/>
                    <a:pt x="71" y="37"/>
                  </a:cubicBezTo>
                  <a:cubicBezTo>
                    <a:pt x="71" y="38"/>
                    <a:pt x="71" y="38"/>
                    <a:pt x="72" y="39"/>
                  </a:cubicBezTo>
                  <a:cubicBezTo>
                    <a:pt x="73" y="38"/>
                    <a:pt x="73" y="38"/>
                    <a:pt x="73" y="38"/>
                  </a:cubicBezTo>
                  <a:cubicBezTo>
                    <a:pt x="72" y="36"/>
                    <a:pt x="72" y="36"/>
                    <a:pt x="72" y="36"/>
                  </a:cubicBezTo>
                  <a:cubicBezTo>
                    <a:pt x="58" y="50"/>
                    <a:pt x="29" y="79"/>
                    <a:pt x="14" y="94"/>
                  </a:cubicBezTo>
                  <a:cubicBezTo>
                    <a:pt x="12" y="96"/>
                    <a:pt x="12" y="96"/>
                    <a:pt x="12" y="96"/>
                  </a:cubicBezTo>
                  <a:cubicBezTo>
                    <a:pt x="14" y="97"/>
                    <a:pt x="14" y="97"/>
                    <a:pt x="14" y="97"/>
                  </a:cubicBezTo>
                  <a:cubicBezTo>
                    <a:pt x="41" y="110"/>
                    <a:pt x="67" y="123"/>
                    <a:pt x="94" y="136"/>
                  </a:cubicBezTo>
                  <a:cubicBezTo>
                    <a:pt x="98" y="138"/>
                    <a:pt x="98" y="138"/>
                    <a:pt x="98" y="138"/>
                  </a:cubicBezTo>
                  <a:cubicBezTo>
                    <a:pt x="97" y="134"/>
                    <a:pt x="97" y="134"/>
                    <a:pt x="97" y="134"/>
                  </a:cubicBezTo>
                  <a:cubicBezTo>
                    <a:pt x="92" y="100"/>
                    <a:pt x="87" y="67"/>
                    <a:pt x="82" y="34"/>
                  </a:cubicBezTo>
                  <a:cubicBezTo>
                    <a:pt x="81" y="32"/>
                    <a:pt x="81" y="32"/>
                    <a:pt x="81" y="32"/>
                  </a:cubicBezTo>
                  <a:cubicBezTo>
                    <a:pt x="79" y="33"/>
                    <a:pt x="79" y="33"/>
                    <a:pt x="79" y="33"/>
                  </a:cubicBezTo>
                  <a:cubicBezTo>
                    <a:pt x="76" y="34"/>
                    <a:pt x="74" y="35"/>
                    <a:pt x="73" y="36"/>
                  </a:cubicBezTo>
                  <a:cubicBezTo>
                    <a:pt x="73" y="38"/>
                    <a:pt x="73" y="38"/>
                    <a:pt x="73" y="38"/>
                  </a:cubicBezTo>
                  <a:cubicBezTo>
                    <a:pt x="75" y="36"/>
                    <a:pt x="75" y="36"/>
                    <a:pt x="75" y="36"/>
                  </a:cubicBezTo>
                  <a:cubicBezTo>
                    <a:pt x="75" y="36"/>
                    <a:pt x="74" y="35"/>
                    <a:pt x="74" y="35"/>
                  </a:cubicBezTo>
                  <a:cubicBezTo>
                    <a:pt x="72" y="36"/>
                    <a:pt x="72" y="36"/>
                    <a:pt x="72" y="36"/>
                  </a:cubicBezTo>
                  <a:cubicBezTo>
                    <a:pt x="74" y="38"/>
                    <a:pt x="74" y="38"/>
                    <a:pt x="74" y="38"/>
                  </a:cubicBezTo>
                  <a:cubicBezTo>
                    <a:pt x="76" y="35"/>
                    <a:pt x="79" y="31"/>
                    <a:pt x="82" y="29"/>
                  </a:cubicBezTo>
                  <a:cubicBezTo>
                    <a:pt x="82" y="28"/>
                    <a:pt x="82" y="28"/>
                    <a:pt x="82" y="28"/>
                  </a:cubicBezTo>
                  <a:cubicBezTo>
                    <a:pt x="82" y="27"/>
                    <a:pt x="82" y="27"/>
                    <a:pt x="82" y="27"/>
                  </a:cubicBezTo>
                  <a:cubicBezTo>
                    <a:pt x="80" y="19"/>
                    <a:pt x="78" y="10"/>
                    <a:pt x="76" y="3"/>
                  </a:cubicBezTo>
                  <a:cubicBezTo>
                    <a:pt x="76" y="0"/>
                    <a:pt x="76" y="0"/>
                    <a:pt x="76" y="0"/>
                  </a:cubicBezTo>
                  <a:cubicBezTo>
                    <a:pt x="73" y="1"/>
                    <a:pt x="73" y="1"/>
                    <a:pt x="73" y="1"/>
                  </a:cubicBezTo>
                  <a:cubicBezTo>
                    <a:pt x="59" y="10"/>
                    <a:pt x="44" y="19"/>
                    <a:pt x="29" y="27"/>
                  </a:cubicBezTo>
                  <a:cubicBezTo>
                    <a:pt x="28" y="28"/>
                    <a:pt x="26" y="28"/>
                    <a:pt x="23" y="29"/>
                  </a:cubicBezTo>
                  <a:cubicBezTo>
                    <a:pt x="24" y="30"/>
                    <a:pt x="24" y="30"/>
                    <a:pt x="24" y="30"/>
                  </a:cubicBezTo>
                  <a:cubicBezTo>
                    <a:pt x="25" y="32"/>
                    <a:pt x="25" y="32"/>
                    <a:pt x="25" y="32"/>
                  </a:cubicBezTo>
                  <a:lnTo>
                    <a:pt x="24" y="30"/>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59" name="Freeform 84101">
              <a:extLst>
                <a:ext uri="{FF2B5EF4-FFF2-40B4-BE49-F238E27FC236}">
                  <a16:creationId xmlns:a16="http://schemas.microsoft.com/office/drawing/2014/main" id="{9E90432B-E2EF-4F94-8CFF-DE8072CC618D}"/>
                </a:ext>
              </a:extLst>
            </p:cNvPr>
            <p:cNvSpPr>
              <a:spLocks/>
            </p:cNvSpPr>
            <p:nvPr/>
          </p:nvSpPr>
          <p:spPr bwMode="auto">
            <a:xfrm>
              <a:off x="6376988" y="4267201"/>
              <a:ext cx="98425" cy="20638"/>
            </a:xfrm>
            <a:custGeom>
              <a:avLst/>
              <a:gdLst>
                <a:gd name="T0" fmla="*/ 0 w 207"/>
                <a:gd name="T1" fmla="*/ 3 h 42"/>
                <a:gd name="T2" fmla="*/ 28 w 207"/>
                <a:gd name="T3" fmla="*/ 3 h 42"/>
                <a:gd name="T4" fmla="*/ 165 w 207"/>
                <a:gd name="T5" fmla="*/ 0 h 42"/>
                <a:gd name="T6" fmla="*/ 170 w 207"/>
                <a:gd name="T7" fmla="*/ 2 h 42"/>
                <a:gd name="T8" fmla="*/ 207 w 207"/>
                <a:gd name="T9" fmla="*/ 40 h 42"/>
                <a:gd name="T10" fmla="*/ 183 w 207"/>
                <a:gd name="T11" fmla="*/ 40 h 42"/>
                <a:gd name="T12" fmla="*/ 33 w 207"/>
                <a:gd name="T13" fmla="*/ 42 h 42"/>
                <a:gd name="T14" fmla="*/ 23 w 207"/>
                <a:gd name="T15" fmla="*/ 36 h 42"/>
                <a:gd name="T16" fmla="*/ 0 w 207"/>
                <a:gd name="T17" fmla="*/ 6 h 42"/>
                <a:gd name="T18" fmla="*/ 0 w 207"/>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42">
                  <a:moveTo>
                    <a:pt x="0" y="3"/>
                  </a:moveTo>
                  <a:cubicBezTo>
                    <a:pt x="10" y="3"/>
                    <a:pt x="19" y="4"/>
                    <a:pt x="28" y="3"/>
                  </a:cubicBezTo>
                  <a:cubicBezTo>
                    <a:pt x="74" y="2"/>
                    <a:pt x="119" y="1"/>
                    <a:pt x="165" y="0"/>
                  </a:cubicBezTo>
                  <a:cubicBezTo>
                    <a:pt x="166" y="0"/>
                    <a:pt x="169" y="0"/>
                    <a:pt x="170" y="2"/>
                  </a:cubicBezTo>
                  <a:cubicBezTo>
                    <a:pt x="182" y="14"/>
                    <a:pt x="194" y="27"/>
                    <a:pt x="207" y="40"/>
                  </a:cubicBezTo>
                  <a:cubicBezTo>
                    <a:pt x="199" y="40"/>
                    <a:pt x="191" y="40"/>
                    <a:pt x="183" y="40"/>
                  </a:cubicBezTo>
                  <a:cubicBezTo>
                    <a:pt x="133" y="40"/>
                    <a:pt x="83" y="41"/>
                    <a:pt x="33" y="42"/>
                  </a:cubicBezTo>
                  <a:cubicBezTo>
                    <a:pt x="29" y="42"/>
                    <a:pt x="26" y="40"/>
                    <a:pt x="23" y="36"/>
                  </a:cubicBezTo>
                  <a:cubicBezTo>
                    <a:pt x="15" y="26"/>
                    <a:pt x="7" y="16"/>
                    <a:pt x="0" y="6"/>
                  </a:cubicBezTo>
                  <a:cubicBezTo>
                    <a:pt x="0" y="5"/>
                    <a:pt x="0" y="4"/>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0" name="Freeform 84102">
              <a:extLst>
                <a:ext uri="{FF2B5EF4-FFF2-40B4-BE49-F238E27FC236}">
                  <a16:creationId xmlns:a16="http://schemas.microsoft.com/office/drawing/2014/main" id="{AAA8AF81-F882-47EF-94CC-500DDA6BC77E}"/>
                </a:ext>
              </a:extLst>
            </p:cNvPr>
            <p:cNvSpPr>
              <a:spLocks/>
            </p:cNvSpPr>
            <p:nvPr/>
          </p:nvSpPr>
          <p:spPr bwMode="auto">
            <a:xfrm>
              <a:off x="6375401" y="4265614"/>
              <a:ext cx="103188" cy="22225"/>
            </a:xfrm>
            <a:custGeom>
              <a:avLst/>
              <a:gdLst>
                <a:gd name="T0" fmla="*/ 2 w 214"/>
                <a:gd name="T1" fmla="*/ 5 h 46"/>
                <a:gd name="T2" fmla="*/ 2 w 214"/>
                <a:gd name="T3" fmla="*/ 7 h 46"/>
                <a:gd name="T4" fmla="*/ 20 w 214"/>
                <a:gd name="T5" fmla="*/ 7 h 46"/>
                <a:gd name="T6" fmla="*/ 30 w 214"/>
                <a:gd name="T7" fmla="*/ 7 h 46"/>
                <a:gd name="T8" fmla="*/ 167 w 214"/>
                <a:gd name="T9" fmla="*/ 4 h 46"/>
                <a:gd name="T10" fmla="*/ 167 w 214"/>
                <a:gd name="T11" fmla="*/ 4 h 46"/>
                <a:gd name="T12" fmla="*/ 169 w 214"/>
                <a:gd name="T13" fmla="*/ 4 h 46"/>
                <a:gd name="T14" fmla="*/ 171 w 214"/>
                <a:gd name="T15" fmla="*/ 5 h 46"/>
                <a:gd name="T16" fmla="*/ 207 w 214"/>
                <a:gd name="T17" fmla="*/ 43 h 46"/>
                <a:gd name="T18" fmla="*/ 209 w 214"/>
                <a:gd name="T19" fmla="*/ 42 h 46"/>
                <a:gd name="T20" fmla="*/ 209 w 214"/>
                <a:gd name="T21" fmla="*/ 40 h 46"/>
                <a:gd name="T22" fmla="*/ 194 w 214"/>
                <a:gd name="T23" fmla="*/ 40 h 46"/>
                <a:gd name="T24" fmla="*/ 185 w 214"/>
                <a:gd name="T25" fmla="*/ 40 h 46"/>
                <a:gd name="T26" fmla="*/ 35 w 214"/>
                <a:gd name="T27" fmla="*/ 42 h 46"/>
                <a:gd name="T28" fmla="*/ 35 w 214"/>
                <a:gd name="T29" fmla="*/ 42 h 46"/>
                <a:gd name="T30" fmla="*/ 30 w 214"/>
                <a:gd name="T31" fmla="*/ 41 h 46"/>
                <a:gd name="T32" fmla="*/ 26 w 214"/>
                <a:gd name="T33" fmla="*/ 37 h 46"/>
                <a:gd name="T34" fmla="*/ 3 w 214"/>
                <a:gd name="T35" fmla="*/ 6 h 46"/>
                <a:gd name="T36" fmla="*/ 2 w 214"/>
                <a:gd name="T37" fmla="*/ 8 h 46"/>
                <a:gd name="T38" fmla="*/ 4 w 214"/>
                <a:gd name="T39" fmla="*/ 8 h 46"/>
                <a:gd name="T40" fmla="*/ 4 w 214"/>
                <a:gd name="T41" fmla="*/ 6 h 46"/>
                <a:gd name="T42" fmla="*/ 2 w 214"/>
                <a:gd name="T43" fmla="*/ 5 h 46"/>
                <a:gd name="T44" fmla="*/ 2 w 214"/>
                <a:gd name="T45" fmla="*/ 7 h 46"/>
                <a:gd name="T46" fmla="*/ 2 w 214"/>
                <a:gd name="T47" fmla="*/ 5 h 46"/>
                <a:gd name="T48" fmla="*/ 0 w 214"/>
                <a:gd name="T49" fmla="*/ 5 h 46"/>
                <a:gd name="T50" fmla="*/ 0 w 214"/>
                <a:gd name="T51" fmla="*/ 7 h 46"/>
                <a:gd name="T52" fmla="*/ 0 w 214"/>
                <a:gd name="T53" fmla="*/ 8 h 46"/>
                <a:gd name="T54" fmla="*/ 0 w 214"/>
                <a:gd name="T55" fmla="*/ 9 h 46"/>
                <a:gd name="T56" fmla="*/ 23 w 214"/>
                <a:gd name="T57" fmla="*/ 39 h 46"/>
                <a:gd name="T58" fmla="*/ 28 w 214"/>
                <a:gd name="T59" fmla="*/ 44 h 46"/>
                <a:gd name="T60" fmla="*/ 35 w 214"/>
                <a:gd name="T61" fmla="*/ 46 h 46"/>
                <a:gd name="T62" fmla="*/ 35 w 214"/>
                <a:gd name="T63" fmla="*/ 46 h 46"/>
                <a:gd name="T64" fmla="*/ 185 w 214"/>
                <a:gd name="T65" fmla="*/ 44 h 46"/>
                <a:gd name="T66" fmla="*/ 194 w 214"/>
                <a:gd name="T67" fmla="*/ 44 h 46"/>
                <a:gd name="T68" fmla="*/ 209 w 214"/>
                <a:gd name="T69" fmla="*/ 44 h 46"/>
                <a:gd name="T70" fmla="*/ 214 w 214"/>
                <a:gd name="T71" fmla="*/ 44 h 46"/>
                <a:gd name="T72" fmla="*/ 210 w 214"/>
                <a:gd name="T73" fmla="*/ 40 h 46"/>
                <a:gd name="T74" fmla="*/ 174 w 214"/>
                <a:gd name="T75" fmla="*/ 2 h 46"/>
                <a:gd name="T76" fmla="*/ 170 w 214"/>
                <a:gd name="T77" fmla="*/ 1 h 46"/>
                <a:gd name="T78" fmla="*/ 167 w 214"/>
                <a:gd name="T79" fmla="*/ 0 h 46"/>
                <a:gd name="T80" fmla="*/ 166 w 214"/>
                <a:gd name="T81" fmla="*/ 0 h 46"/>
                <a:gd name="T82" fmla="*/ 30 w 214"/>
                <a:gd name="T83" fmla="*/ 3 h 46"/>
                <a:gd name="T84" fmla="*/ 20 w 214"/>
                <a:gd name="T85" fmla="*/ 3 h 46"/>
                <a:gd name="T86" fmla="*/ 2 w 214"/>
                <a:gd name="T87" fmla="*/ 3 h 46"/>
                <a:gd name="T88" fmla="*/ 1 w 214"/>
                <a:gd name="T89" fmla="*/ 3 h 46"/>
                <a:gd name="T90" fmla="*/ 0 w 214"/>
                <a:gd name="T91" fmla="*/ 5 h 46"/>
                <a:gd name="T92" fmla="*/ 2 w 214"/>
                <a:gd name="T9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 h="46">
                  <a:moveTo>
                    <a:pt x="2" y="5"/>
                  </a:moveTo>
                  <a:cubicBezTo>
                    <a:pt x="2" y="7"/>
                    <a:pt x="2" y="7"/>
                    <a:pt x="2" y="7"/>
                  </a:cubicBezTo>
                  <a:cubicBezTo>
                    <a:pt x="8" y="7"/>
                    <a:pt x="14" y="7"/>
                    <a:pt x="20" y="7"/>
                  </a:cubicBezTo>
                  <a:cubicBezTo>
                    <a:pt x="23" y="7"/>
                    <a:pt x="27" y="7"/>
                    <a:pt x="30" y="7"/>
                  </a:cubicBezTo>
                  <a:cubicBezTo>
                    <a:pt x="76" y="6"/>
                    <a:pt x="121" y="5"/>
                    <a:pt x="167" y="4"/>
                  </a:cubicBezTo>
                  <a:cubicBezTo>
                    <a:pt x="167" y="4"/>
                    <a:pt x="167" y="4"/>
                    <a:pt x="167" y="4"/>
                  </a:cubicBezTo>
                  <a:cubicBezTo>
                    <a:pt x="168" y="4"/>
                    <a:pt x="169" y="4"/>
                    <a:pt x="169" y="4"/>
                  </a:cubicBezTo>
                  <a:cubicBezTo>
                    <a:pt x="170" y="5"/>
                    <a:pt x="171" y="5"/>
                    <a:pt x="171" y="5"/>
                  </a:cubicBezTo>
                  <a:cubicBezTo>
                    <a:pt x="183" y="17"/>
                    <a:pt x="195" y="30"/>
                    <a:pt x="207" y="43"/>
                  </a:cubicBezTo>
                  <a:cubicBezTo>
                    <a:pt x="209" y="42"/>
                    <a:pt x="209" y="42"/>
                    <a:pt x="209" y="42"/>
                  </a:cubicBezTo>
                  <a:cubicBezTo>
                    <a:pt x="209" y="40"/>
                    <a:pt x="209" y="40"/>
                    <a:pt x="209" y="40"/>
                  </a:cubicBezTo>
                  <a:cubicBezTo>
                    <a:pt x="204" y="40"/>
                    <a:pt x="199" y="40"/>
                    <a:pt x="194" y="40"/>
                  </a:cubicBezTo>
                  <a:cubicBezTo>
                    <a:pt x="191" y="40"/>
                    <a:pt x="188" y="40"/>
                    <a:pt x="185" y="40"/>
                  </a:cubicBezTo>
                  <a:cubicBezTo>
                    <a:pt x="135" y="40"/>
                    <a:pt x="85" y="41"/>
                    <a:pt x="35" y="42"/>
                  </a:cubicBezTo>
                  <a:cubicBezTo>
                    <a:pt x="35" y="42"/>
                    <a:pt x="35" y="42"/>
                    <a:pt x="35" y="42"/>
                  </a:cubicBezTo>
                  <a:cubicBezTo>
                    <a:pt x="33" y="42"/>
                    <a:pt x="31" y="41"/>
                    <a:pt x="30" y="41"/>
                  </a:cubicBezTo>
                  <a:cubicBezTo>
                    <a:pt x="29" y="40"/>
                    <a:pt x="28" y="39"/>
                    <a:pt x="26" y="37"/>
                  </a:cubicBezTo>
                  <a:cubicBezTo>
                    <a:pt x="19" y="27"/>
                    <a:pt x="11" y="17"/>
                    <a:pt x="3" y="6"/>
                  </a:cubicBezTo>
                  <a:cubicBezTo>
                    <a:pt x="2" y="8"/>
                    <a:pt x="2" y="8"/>
                    <a:pt x="2" y="8"/>
                  </a:cubicBezTo>
                  <a:cubicBezTo>
                    <a:pt x="4" y="8"/>
                    <a:pt x="4" y="8"/>
                    <a:pt x="4" y="8"/>
                  </a:cubicBezTo>
                  <a:cubicBezTo>
                    <a:pt x="4" y="7"/>
                    <a:pt x="4" y="7"/>
                    <a:pt x="4" y="6"/>
                  </a:cubicBezTo>
                  <a:cubicBezTo>
                    <a:pt x="2" y="5"/>
                    <a:pt x="2" y="5"/>
                    <a:pt x="2" y="5"/>
                  </a:cubicBezTo>
                  <a:cubicBezTo>
                    <a:pt x="2" y="7"/>
                    <a:pt x="2" y="7"/>
                    <a:pt x="2" y="7"/>
                  </a:cubicBezTo>
                  <a:cubicBezTo>
                    <a:pt x="2" y="5"/>
                    <a:pt x="2" y="5"/>
                    <a:pt x="2" y="5"/>
                  </a:cubicBezTo>
                  <a:cubicBezTo>
                    <a:pt x="0" y="5"/>
                    <a:pt x="0" y="5"/>
                    <a:pt x="0" y="5"/>
                  </a:cubicBezTo>
                  <a:cubicBezTo>
                    <a:pt x="0" y="6"/>
                    <a:pt x="0" y="6"/>
                    <a:pt x="0" y="7"/>
                  </a:cubicBezTo>
                  <a:cubicBezTo>
                    <a:pt x="0" y="8"/>
                    <a:pt x="0" y="8"/>
                    <a:pt x="0" y="8"/>
                  </a:cubicBezTo>
                  <a:cubicBezTo>
                    <a:pt x="0" y="9"/>
                    <a:pt x="0" y="9"/>
                    <a:pt x="0" y="9"/>
                  </a:cubicBezTo>
                  <a:cubicBezTo>
                    <a:pt x="8" y="19"/>
                    <a:pt x="16" y="29"/>
                    <a:pt x="23" y="39"/>
                  </a:cubicBezTo>
                  <a:cubicBezTo>
                    <a:pt x="25" y="41"/>
                    <a:pt x="26" y="43"/>
                    <a:pt x="28" y="44"/>
                  </a:cubicBezTo>
                  <a:cubicBezTo>
                    <a:pt x="30" y="45"/>
                    <a:pt x="33" y="46"/>
                    <a:pt x="35" y="46"/>
                  </a:cubicBezTo>
                  <a:cubicBezTo>
                    <a:pt x="35" y="46"/>
                    <a:pt x="35" y="46"/>
                    <a:pt x="35" y="46"/>
                  </a:cubicBezTo>
                  <a:cubicBezTo>
                    <a:pt x="85" y="45"/>
                    <a:pt x="135" y="44"/>
                    <a:pt x="185" y="44"/>
                  </a:cubicBezTo>
                  <a:cubicBezTo>
                    <a:pt x="188" y="44"/>
                    <a:pt x="191" y="44"/>
                    <a:pt x="194" y="44"/>
                  </a:cubicBezTo>
                  <a:cubicBezTo>
                    <a:pt x="199" y="44"/>
                    <a:pt x="204" y="44"/>
                    <a:pt x="209" y="44"/>
                  </a:cubicBezTo>
                  <a:cubicBezTo>
                    <a:pt x="214" y="44"/>
                    <a:pt x="214" y="44"/>
                    <a:pt x="214" y="44"/>
                  </a:cubicBezTo>
                  <a:cubicBezTo>
                    <a:pt x="210" y="40"/>
                    <a:pt x="210" y="40"/>
                    <a:pt x="210" y="40"/>
                  </a:cubicBezTo>
                  <a:cubicBezTo>
                    <a:pt x="198" y="27"/>
                    <a:pt x="186" y="15"/>
                    <a:pt x="174" y="2"/>
                  </a:cubicBezTo>
                  <a:cubicBezTo>
                    <a:pt x="173" y="1"/>
                    <a:pt x="172" y="1"/>
                    <a:pt x="170" y="1"/>
                  </a:cubicBezTo>
                  <a:cubicBezTo>
                    <a:pt x="169" y="0"/>
                    <a:pt x="168" y="0"/>
                    <a:pt x="167" y="0"/>
                  </a:cubicBezTo>
                  <a:cubicBezTo>
                    <a:pt x="166" y="0"/>
                    <a:pt x="166" y="0"/>
                    <a:pt x="166" y="0"/>
                  </a:cubicBezTo>
                  <a:cubicBezTo>
                    <a:pt x="121" y="1"/>
                    <a:pt x="76" y="2"/>
                    <a:pt x="30" y="3"/>
                  </a:cubicBezTo>
                  <a:cubicBezTo>
                    <a:pt x="27" y="3"/>
                    <a:pt x="23" y="3"/>
                    <a:pt x="20" y="3"/>
                  </a:cubicBezTo>
                  <a:cubicBezTo>
                    <a:pt x="14" y="3"/>
                    <a:pt x="8" y="3"/>
                    <a:pt x="2" y="3"/>
                  </a:cubicBezTo>
                  <a:cubicBezTo>
                    <a:pt x="1" y="3"/>
                    <a:pt x="1" y="3"/>
                    <a:pt x="1" y="3"/>
                  </a:cubicBezTo>
                  <a:cubicBezTo>
                    <a:pt x="0" y="5"/>
                    <a:pt x="0" y="5"/>
                    <a:pt x="0" y="5"/>
                  </a:cubicBezTo>
                  <a:lnTo>
                    <a:pt x="2" y="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1" name="Freeform 84103">
              <a:extLst>
                <a:ext uri="{FF2B5EF4-FFF2-40B4-BE49-F238E27FC236}">
                  <a16:creationId xmlns:a16="http://schemas.microsoft.com/office/drawing/2014/main" id="{634E9924-BB9F-4F36-B9C6-64831A5396C4}"/>
                </a:ext>
              </a:extLst>
            </p:cNvPr>
            <p:cNvSpPr>
              <a:spLocks/>
            </p:cNvSpPr>
            <p:nvPr/>
          </p:nvSpPr>
          <p:spPr bwMode="auto">
            <a:xfrm>
              <a:off x="6108701" y="4124326"/>
              <a:ext cx="46038" cy="61913"/>
            </a:xfrm>
            <a:custGeom>
              <a:avLst/>
              <a:gdLst>
                <a:gd name="T0" fmla="*/ 74 w 98"/>
                <a:gd name="T1" fmla="*/ 0 h 129"/>
                <a:gd name="T2" fmla="*/ 98 w 98"/>
                <a:gd name="T3" fmla="*/ 57 h 129"/>
                <a:gd name="T4" fmla="*/ 97 w 98"/>
                <a:gd name="T5" fmla="*/ 62 h 129"/>
                <a:gd name="T6" fmla="*/ 25 w 98"/>
                <a:gd name="T7" fmla="*/ 128 h 129"/>
                <a:gd name="T8" fmla="*/ 23 w 98"/>
                <a:gd name="T9" fmla="*/ 129 h 129"/>
                <a:gd name="T10" fmla="*/ 10 w 98"/>
                <a:gd name="T11" fmla="*/ 84 h 129"/>
                <a:gd name="T12" fmla="*/ 0 w 98"/>
                <a:gd name="T13" fmla="*/ 54 h 129"/>
                <a:gd name="T14" fmla="*/ 2 w 98"/>
                <a:gd name="T15" fmla="*/ 47 h 129"/>
                <a:gd name="T16" fmla="*/ 72 w 98"/>
                <a:gd name="T17" fmla="*/ 0 h 129"/>
                <a:gd name="T18" fmla="*/ 74 w 98"/>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4" y="0"/>
                  </a:moveTo>
                  <a:cubicBezTo>
                    <a:pt x="82" y="19"/>
                    <a:pt x="90" y="38"/>
                    <a:pt x="98" y="57"/>
                  </a:cubicBezTo>
                  <a:cubicBezTo>
                    <a:pt x="98" y="58"/>
                    <a:pt x="98" y="61"/>
                    <a:pt x="97" y="62"/>
                  </a:cubicBezTo>
                  <a:cubicBezTo>
                    <a:pt x="73" y="84"/>
                    <a:pt x="49" y="106"/>
                    <a:pt x="25" y="128"/>
                  </a:cubicBezTo>
                  <a:cubicBezTo>
                    <a:pt x="25" y="129"/>
                    <a:pt x="24" y="129"/>
                    <a:pt x="23" y="129"/>
                  </a:cubicBezTo>
                  <a:cubicBezTo>
                    <a:pt x="19" y="114"/>
                    <a:pt x="14" y="99"/>
                    <a:pt x="10" y="84"/>
                  </a:cubicBezTo>
                  <a:cubicBezTo>
                    <a:pt x="6" y="74"/>
                    <a:pt x="3" y="64"/>
                    <a:pt x="0" y="54"/>
                  </a:cubicBezTo>
                  <a:cubicBezTo>
                    <a:pt x="0" y="52"/>
                    <a:pt x="1" y="48"/>
                    <a:pt x="2" y="47"/>
                  </a:cubicBezTo>
                  <a:cubicBezTo>
                    <a:pt x="25" y="31"/>
                    <a:pt x="49" y="16"/>
                    <a:pt x="72" y="0"/>
                  </a:cubicBezTo>
                  <a:cubicBezTo>
                    <a:pt x="72" y="0"/>
                    <a:pt x="73" y="0"/>
                    <a:pt x="7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2" name="Freeform 84104">
              <a:extLst>
                <a:ext uri="{FF2B5EF4-FFF2-40B4-BE49-F238E27FC236}">
                  <a16:creationId xmlns:a16="http://schemas.microsoft.com/office/drawing/2014/main" id="{79ECC25A-ECED-4D17-A3B6-484ED4E7E71D}"/>
                </a:ext>
              </a:extLst>
            </p:cNvPr>
            <p:cNvSpPr>
              <a:spLocks/>
            </p:cNvSpPr>
            <p:nvPr/>
          </p:nvSpPr>
          <p:spPr bwMode="auto">
            <a:xfrm>
              <a:off x="6107113" y="4124326"/>
              <a:ext cx="49213" cy="63500"/>
            </a:xfrm>
            <a:custGeom>
              <a:avLst/>
              <a:gdLst>
                <a:gd name="T0" fmla="*/ 76 w 102"/>
                <a:gd name="T1" fmla="*/ 2 h 133"/>
                <a:gd name="T2" fmla="*/ 74 w 102"/>
                <a:gd name="T3" fmla="*/ 3 h 133"/>
                <a:gd name="T4" fmla="*/ 98 w 102"/>
                <a:gd name="T5" fmla="*/ 60 h 133"/>
                <a:gd name="T6" fmla="*/ 98 w 102"/>
                <a:gd name="T7" fmla="*/ 60 h 133"/>
                <a:gd name="T8" fmla="*/ 98 w 102"/>
                <a:gd name="T9" fmla="*/ 61 h 133"/>
                <a:gd name="T10" fmla="*/ 97 w 102"/>
                <a:gd name="T11" fmla="*/ 62 h 133"/>
                <a:gd name="T12" fmla="*/ 26 w 102"/>
                <a:gd name="T13" fmla="*/ 129 h 133"/>
                <a:gd name="T14" fmla="*/ 27 w 102"/>
                <a:gd name="T15" fmla="*/ 130 h 133"/>
                <a:gd name="T16" fmla="*/ 26 w 102"/>
                <a:gd name="T17" fmla="*/ 129 h 133"/>
                <a:gd name="T18" fmla="*/ 26 w 102"/>
                <a:gd name="T19" fmla="*/ 129 h 133"/>
                <a:gd name="T20" fmla="*/ 27 w 102"/>
                <a:gd name="T21" fmla="*/ 130 h 133"/>
                <a:gd name="T22" fmla="*/ 26 w 102"/>
                <a:gd name="T23" fmla="*/ 129 h 133"/>
                <a:gd name="T24" fmla="*/ 26 w 102"/>
                <a:gd name="T25" fmla="*/ 129 h 133"/>
                <a:gd name="T26" fmla="*/ 25 w 102"/>
                <a:gd name="T27" fmla="*/ 129 h 133"/>
                <a:gd name="T28" fmla="*/ 25 w 102"/>
                <a:gd name="T29" fmla="*/ 131 h 133"/>
                <a:gd name="T30" fmla="*/ 27 w 102"/>
                <a:gd name="T31" fmla="*/ 130 h 133"/>
                <a:gd name="T32" fmla="*/ 13 w 102"/>
                <a:gd name="T33" fmla="*/ 86 h 133"/>
                <a:gd name="T34" fmla="*/ 4 w 102"/>
                <a:gd name="T35" fmla="*/ 55 h 133"/>
                <a:gd name="T36" fmla="*/ 4 w 102"/>
                <a:gd name="T37" fmla="*/ 54 h 133"/>
                <a:gd name="T38" fmla="*/ 5 w 102"/>
                <a:gd name="T39" fmla="*/ 52 h 133"/>
                <a:gd name="T40" fmla="*/ 5 w 102"/>
                <a:gd name="T41" fmla="*/ 51 h 133"/>
                <a:gd name="T42" fmla="*/ 5 w 102"/>
                <a:gd name="T43" fmla="*/ 51 h 133"/>
                <a:gd name="T44" fmla="*/ 5 w 102"/>
                <a:gd name="T45" fmla="*/ 51 h 133"/>
                <a:gd name="T46" fmla="*/ 75 w 102"/>
                <a:gd name="T47" fmla="*/ 4 h 133"/>
                <a:gd name="T48" fmla="*/ 75 w 102"/>
                <a:gd name="T49" fmla="*/ 4 h 133"/>
                <a:gd name="T50" fmla="*/ 75 w 102"/>
                <a:gd name="T51" fmla="*/ 3 h 133"/>
                <a:gd name="T52" fmla="*/ 75 w 102"/>
                <a:gd name="T53" fmla="*/ 4 h 133"/>
                <a:gd name="T54" fmla="*/ 75 w 102"/>
                <a:gd name="T55" fmla="*/ 4 h 133"/>
                <a:gd name="T56" fmla="*/ 75 w 102"/>
                <a:gd name="T57" fmla="*/ 3 h 133"/>
                <a:gd name="T58" fmla="*/ 75 w 102"/>
                <a:gd name="T59" fmla="*/ 4 h 133"/>
                <a:gd name="T60" fmla="*/ 75 w 102"/>
                <a:gd name="T61" fmla="*/ 4 h 133"/>
                <a:gd name="T62" fmla="*/ 76 w 102"/>
                <a:gd name="T63" fmla="*/ 4 h 133"/>
                <a:gd name="T64" fmla="*/ 76 w 102"/>
                <a:gd name="T65" fmla="*/ 2 h 133"/>
                <a:gd name="T66" fmla="*/ 74 w 102"/>
                <a:gd name="T67" fmla="*/ 3 h 133"/>
                <a:gd name="T68" fmla="*/ 76 w 102"/>
                <a:gd name="T69" fmla="*/ 2 h 133"/>
                <a:gd name="T70" fmla="*/ 76 w 102"/>
                <a:gd name="T71" fmla="*/ 0 h 133"/>
                <a:gd name="T72" fmla="*/ 74 w 102"/>
                <a:gd name="T73" fmla="*/ 0 h 133"/>
                <a:gd name="T74" fmla="*/ 73 w 102"/>
                <a:gd name="T75" fmla="*/ 1 h 133"/>
                <a:gd name="T76" fmla="*/ 73 w 102"/>
                <a:gd name="T77" fmla="*/ 1 h 133"/>
                <a:gd name="T78" fmla="*/ 3 w 102"/>
                <a:gd name="T79" fmla="*/ 47 h 133"/>
                <a:gd name="T80" fmla="*/ 1 w 102"/>
                <a:gd name="T81" fmla="*/ 51 h 133"/>
                <a:gd name="T82" fmla="*/ 0 w 102"/>
                <a:gd name="T83" fmla="*/ 54 h 133"/>
                <a:gd name="T84" fmla="*/ 0 w 102"/>
                <a:gd name="T85" fmla="*/ 56 h 133"/>
                <a:gd name="T86" fmla="*/ 10 w 102"/>
                <a:gd name="T87" fmla="*/ 87 h 133"/>
                <a:gd name="T88" fmla="*/ 23 w 102"/>
                <a:gd name="T89" fmla="*/ 131 h 133"/>
                <a:gd name="T90" fmla="*/ 24 w 102"/>
                <a:gd name="T91" fmla="*/ 133 h 133"/>
                <a:gd name="T92" fmla="*/ 26 w 102"/>
                <a:gd name="T93" fmla="*/ 133 h 133"/>
                <a:gd name="T94" fmla="*/ 27 w 102"/>
                <a:gd name="T95" fmla="*/ 133 h 133"/>
                <a:gd name="T96" fmla="*/ 28 w 102"/>
                <a:gd name="T97" fmla="*/ 132 h 133"/>
                <a:gd name="T98" fmla="*/ 100 w 102"/>
                <a:gd name="T99" fmla="*/ 65 h 133"/>
                <a:gd name="T100" fmla="*/ 102 w 102"/>
                <a:gd name="T101" fmla="*/ 63 h 133"/>
                <a:gd name="T102" fmla="*/ 102 w 102"/>
                <a:gd name="T103" fmla="*/ 60 h 133"/>
                <a:gd name="T104" fmla="*/ 102 w 102"/>
                <a:gd name="T105" fmla="*/ 58 h 133"/>
                <a:gd name="T106" fmla="*/ 78 w 102"/>
                <a:gd name="T107" fmla="*/ 1 h 133"/>
                <a:gd name="T108" fmla="*/ 77 w 102"/>
                <a:gd name="T109" fmla="*/ 0 h 133"/>
                <a:gd name="T110" fmla="*/ 76 w 102"/>
                <a:gd name="T111" fmla="*/ 0 h 133"/>
                <a:gd name="T112" fmla="*/ 76 w 102"/>
                <a:gd name="T11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 h="133">
                  <a:moveTo>
                    <a:pt x="76" y="2"/>
                  </a:moveTo>
                  <a:cubicBezTo>
                    <a:pt x="74" y="3"/>
                    <a:pt x="74" y="3"/>
                    <a:pt x="74" y="3"/>
                  </a:cubicBezTo>
                  <a:cubicBezTo>
                    <a:pt x="82" y="22"/>
                    <a:pt x="90" y="41"/>
                    <a:pt x="98" y="60"/>
                  </a:cubicBezTo>
                  <a:cubicBezTo>
                    <a:pt x="98" y="60"/>
                    <a:pt x="98" y="60"/>
                    <a:pt x="98" y="60"/>
                  </a:cubicBezTo>
                  <a:cubicBezTo>
                    <a:pt x="98" y="60"/>
                    <a:pt x="98" y="61"/>
                    <a:pt x="98" y="61"/>
                  </a:cubicBezTo>
                  <a:cubicBezTo>
                    <a:pt x="98" y="62"/>
                    <a:pt x="97" y="62"/>
                    <a:pt x="97" y="62"/>
                  </a:cubicBezTo>
                  <a:cubicBezTo>
                    <a:pt x="74" y="85"/>
                    <a:pt x="50" y="107"/>
                    <a:pt x="26" y="129"/>
                  </a:cubicBezTo>
                  <a:cubicBezTo>
                    <a:pt x="27" y="130"/>
                    <a:pt x="27" y="130"/>
                    <a:pt x="27" y="130"/>
                  </a:cubicBezTo>
                  <a:cubicBezTo>
                    <a:pt x="26" y="129"/>
                    <a:pt x="26" y="129"/>
                    <a:pt x="26" y="129"/>
                  </a:cubicBezTo>
                  <a:cubicBezTo>
                    <a:pt x="26" y="129"/>
                    <a:pt x="26" y="129"/>
                    <a:pt x="26" y="129"/>
                  </a:cubicBezTo>
                  <a:cubicBezTo>
                    <a:pt x="27" y="130"/>
                    <a:pt x="27" y="130"/>
                    <a:pt x="27" y="130"/>
                  </a:cubicBezTo>
                  <a:cubicBezTo>
                    <a:pt x="26" y="129"/>
                    <a:pt x="26" y="129"/>
                    <a:pt x="26" y="129"/>
                  </a:cubicBezTo>
                  <a:cubicBezTo>
                    <a:pt x="26" y="129"/>
                    <a:pt x="26" y="129"/>
                    <a:pt x="26" y="129"/>
                  </a:cubicBezTo>
                  <a:cubicBezTo>
                    <a:pt x="26" y="129"/>
                    <a:pt x="25" y="129"/>
                    <a:pt x="25" y="129"/>
                  </a:cubicBezTo>
                  <a:cubicBezTo>
                    <a:pt x="25" y="131"/>
                    <a:pt x="25" y="131"/>
                    <a:pt x="25" y="131"/>
                  </a:cubicBezTo>
                  <a:cubicBezTo>
                    <a:pt x="27" y="130"/>
                    <a:pt x="27" y="130"/>
                    <a:pt x="27" y="130"/>
                  </a:cubicBezTo>
                  <a:cubicBezTo>
                    <a:pt x="23" y="116"/>
                    <a:pt x="18" y="101"/>
                    <a:pt x="13" y="86"/>
                  </a:cubicBezTo>
                  <a:cubicBezTo>
                    <a:pt x="10" y="76"/>
                    <a:pt x="7" y="66"/>
                    <a:pt x="4" y="55"/>
                  </a:cubicBezTo>
                  <a:cubicBezTo>
                    <a:pt x="4" y="55"/>
                    <a:pt x="4" y="55"/>
                    <a:pt x="4" y="54"/>
                  </a:cubicBezTo>
                  <a:cubicBezTo>
                    <a:pt x="4" y="54"/>
                    <a:pt x="4" y="53"/>
                    <a:pt x="5" y="52"/>
                  </a:cubicBezTo>
                  <a:cubicBezTo>
                    <a:pt x="5" y="51"/>
                    <a:pt x="5" y="51"/>
                    <a:pt x="5" y="51"/>
                  </a:cubicBezTo>
                  <a:cubicBezTo>
                    <a:pt x="5" y="51"/>
                    <a:pt x="5" y="51"/>
                    <a:pt x="5" y="51"/>
                  </a:cubicBezTo>
                  <a:cubicBezTo>
                    <a:pt x="5" y="51"/>
                    <a:pt x="5" y="51"/>
                    <a:pt x="5" y="51"/>
                  </a:cubicBezTo>
                  <a:cubicBezTo>
                    <a:pt x="28" y="35"/>
                    <a:pt x="52" y="20"/>
                    <a:pt x="75" y="4"/>
                  </a:cubicBezTo>
                  <a:cubicBezTo>
                    <a:pt x="75" y="4"/>
                    <a:pt x="75" y="4"/>
                    <a:pt x="75" y="4"/>
                  </a:cubicBezTo>
                  <a:cubicBezTo>
                    <a:pt x="75" y="3"/>
                    <a:pt x="75" y="3"/>
                    <a:pt x="75" y="3"/>
                  </a:cubicBezTo>
                  <a:cubicBezTo>
                    <a:pt x="75" y="4"/>
                    <a:pt x="75" y="4"/>
                    <a:pt x="75" y="4"/>
                  </a:cubicBezTo>
                  <a:cubicBezTo>
                    <a:pt x="75" y="4"/>
                    <a:pt x="75" y="4"/>
                    <a:pt x="75" y="4"/>
                  </a:cubicBezTo>
                  <a:cubicBezTo>
                    <a:pt x="75" y="3"/>
                    <a:pt x="75" y="3"/>
                    <a:pt x="75" y="3"/>
                  </a:cubicBezTo>
                  <a:cubicBezTo>
                    <a:pt x="75" y="4"/>
                    <a:pt x="75" y="4"/>
                    <a:pt x="75" y="4"/>
                  </a:cubicBezTo>
                  <a:cubicBezTo>
                    <a:pt x="75" y="4"/>
                    <a:pt x="75" y="4"/>
                    <a:pt x="75" y="4"/>
                  </a:cubicBezTo>
                  <a:cubicBezTo>
                    <a:pt x="75" y="4"/>
                    <a:pt x="76" y="4"/>
                    <a:pt x="76" y="4"/>
                  </a:cubicBezTo>
                  <a:cubicBezTo>
                    <a:pt x="76" y="2"/>
                    <a:pt x="76" y="2"/>
                    <a:pt x="76" y="2"/>
                  </a:cubicBezTo>
                  <a:cubicBezTo>
                    <a:pt x="74" y="3"/>
                    <a:pt x="74" y="3"/>
                    <a:pt x="74" y="3"/>
                  </a:cubicBezTo>
                  <a:cubicBezTo>
                    <a:pt x="76" y="2"/>
                    <a:pt x="76" y="2"/>
                    <a:pt x="76" y="2"/>
                  </a:cubicBezTo>
                  <a:cubicBezTo>
                    <a:pt x="76" y="0"/>
                    <a:pt x="76" y="0"/>
                    <a:pt x="76" y="0"/>
                  </a:cubicBezTo>
                  <a:cubicBezTo>
                    <a:pt x="75" y="0"/>
                    <a:pt x="75" y="0"/>
                    <a:pt x="74" y="0"/>
                  </a:cubicBezTo>
                  <a:cubicBezTo>
                    <a:pt x="74" y="0"/>
                    <a:pt x="73" y="0"/>
                    <a:pt x="73" y="1"/>
                  </a:cubicBezTo>
                  <a:cubicBezTo>
                    <a:pt x="73" y="1"/>
                    <a:pt x="73" y="1"/>
                    <a:pt x="73" y="1"/>
                  </a:cubicBezTo>
                  <a:cubicBezTo>
                    <a:pt x="50" y="16"/>
                    <a:pt x="26" y="32"/>
                    <a:pt x="3" y="47"/>
                  </a:cubicBezTo>
                  <a:cubicBezTo>
                    <a:pt x="2" y="48"/>
                    <a:pt x="1" y="49"/>
                    <a:pt x="1" y="51"/>
                  </a:cubicBezTo>
                  <a:cubicBezTo>
                    <a:pt x="0" y="52"/>
                    <a:pt x="0" y="53"/>
                    <a:pt x="0" y="54"/>
                  </a:cubicBezTo>
                  <a:cubicBezTo>
                    <a:pt x="0" y="55"/>
                    <a:pt x="0" y="56"/>
                    <a:pt x="0" y="56"/>
                  </a:cubicBezTo>
                  <a:cubicBezTo>
                    <a:pt x="3" y="67"/>
                    <a:pt x="7" y="77"/>
                    <a:pt x="10" y="87"/>
                  </a:cubicBezTo>
                  <a:cubicBezTo>
                    <a:pt x="14" y="102"/>
                    <a:pt x="19" y="117"/>
                    <a:pt x="23" y="131"/>
                  </a:cubicBezTo>
                  <a:cubicBezTo>
                    <a:pt x="24" y="133"/>
                    <a:pt x="24" y="133"/>
                    <a:pt x="24" y="133"/>
                  </a:cubicBezTo>
                  <a:cubicBezTo>
                    <a:pt x="26" y="133"/>
                    <a:pt x="26" y="133"/>
                    <a:pt x="26" y="133"/>
                  </a:cubicBezTo>
                  <a:cubicBezTo>
                    <a:pt x="26" y="133"/>
                    <a:pt x="26" y="133"/>
                    <a:pt x="27" y="133"/>
                  </a:cubicBezTo>
                  <a:cubicBezTo>
                    <a:pt x="27" y="133"/>
                    <a:pt x="28" y="133"/>
                    <a:pt x="28" y="132"/>
                  </a:cubicBezTo>
                  <a:cubicBezTo>
                    <a:pt x="52" y="110"/>
                    <a:pt x="76" y="87"/>
                    <a:pt x="100" y="65"/>
                  </a:cubicBezTo>
                  <a:cubicBezTo>
                    <a:pt x="101" y="64"/>
                    <a:pt x="101" y="64"/>
                    <a:pt x="102" y="63"/>
                  </a:cubicBezTo>
                  <a:cubicBezTo>
                    <a:pt x="102" y="62"/>
                    <a:pt x="102" y="61"/>
                    <a:pt x="102" y="60"/>
                  </a:cubicBezTo>
                  <a:cubicBezTo>
                    <a:pt x="102" y="59"/>
                    <a:pt x="102" y="59"/>
                    <a:pt x="102" y="58"/>
                  </a:cubicBezTo>
                  <a:cubicBezTo>
                    <a:pt x="94" y="39"/>
                    <a:pt x="86" y="20"/>
                    <a:pt x="78" y="1"/>
                  </a:cubicBezTo>
                  <a:cubicBezTo>
                    <a:pt x="77" y="0"/>
                    <a:pt x="77" y="0"/>
                    <a:pt x="77" y="0"/>
                  </a:cubicBezTo>
                  <a:cubicBezTo>
                    <a:pt x="76" y="0"/>
                    <a:pt x="76" y="0"/>
                    <a:pt x="76" y="0"/>
                  </a:cubicBezTo>
                  <a:lnTo>
                    <a:pt x="76"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3" name="Freeform 84105">
              <a:extLst>
                <a:ext uri="{FF2B5EF4-FFF2-40B4-BE49-F238E27FC236}">
                  <a16:creationId xmlns:a16="http://schemas.microsoft.com/office/drawing/2014/main" id="{EE9ED1F8-0F41-4EB6-968C-FA375AF755E6}"/>
                </a:ext>
              </a:extLst>
            </p:cNvPr>
            <p:cNvSpPr>
              <a:spLocks/>
            </p:cNvSpPr>
            <p:nvPr/>
          </p:nvSpPr>
          <p:spPr bwMode="auto">
            <a:xfrm>
              <a:off x="6340476" y="4222751"/>
              <a:ext cx="90488" cy="22225"/>
            </a:xfrm>
            <a:custGeom>
              <a:avLst/>
              <a:gdLst>
                <a:gd name="T0" fmla="*/ 189 w 189"/>
                <a:gd name="T1" fmla="*/ 43 h 46"/>
                <a:gd name="T2" fmla="*/ 167 w 189"/>
                <a:gd name="T3" fmla="*/ 43 h 46"/>
                <a:gd name="T4" fmla="*/ 40 w 189"/>
                <a:gd name="T5" fmla="*/ 46 h 46"/>
                <a:gd name="T6" fmla="*/ 30 w 189"/>
                <a:gd name="T7" fmla="*/ 41 h 46"/>
                <a:gd name="T8" fmla="*/ 0 w 189"/>
                <a:gd name="T9" fmla="*/ 2 h 46"/>
                <a:gd name="T10" fmla="*/ 6 w 189"/>
                <a:gd name="T11" fmla="*/ 1 h 46"/>
                <a:gd name="T12" fmla="*/ 142 w 189"/>
                <a:gd name="T13" fmla="*/ 0 h 46"/>
                <a:gd name="T14" fmla="*/ 151 w 189"/>
                <a:gd name="T15" fmla="*/ 4 h 46"/>
                <a:gd name="T16" fmla="*/ 189 w 189"/>
                <a:gd name="T1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46">
                  <a:moveTo>
                    <a:pt x="189" y="43"/>
                  </a:moveTo>
                  <a:cubicBezTo>
                    <a:pt x="182" y="43"/>
                    <a:pt x="175" y="43"/>
                    <a:pt x="167" y="43"/>
                  </a:cubicBezTo>
                  <a:cubicBezTo>
                    <a:pt x="125" y="44"/>
                    <a:pt x="82" y="45"/>
                    <a:pt x="40" y="46"/>
                  </a:cubicBezTo>
                  <a:cubicBezTo>
                    <a:pt x="35" y="46"/>
                    <a:pt x="32" y="44"/>
                    <a:pt x="30" y="41"/>
                  </a:cubicBezTo>
                  <a:cubicBezTo>
                    <a:pt x="20" y="28"/>
                    <a:pt x="10" y="15"/>
                    <a:pt x="0" y="2"/>
                  </a:cubicBezTo>
                  <a:cubicBezTo>
                    <a:pt x="3" y="1"/>
                    <a:pt x="4" y="1"/>
                    <a:pt x="6" y="1"/>
                  </a:cubicBezTo>
                  <a:cubicBezTo>
                    <a:pt x="51" y="1"/>
                    <a:pt x="97" y="0"/>
                    <a:pt x="142" y="0"/>
                  </a:cubicBezTo>
                  <a:cubicBezTo>
                    <a:pt x="145" y="0"/>
                    <a:pt x="149" y="1"/>
                    <a:pt x="151" y="4"/>
                  </a:cubicBezTo>
                  <a:cubicBezTo>
                    <a:pt x="164" y="16"/>
                    <a:pt x="176" y="30"/>
                    <a:pt x="189"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4" name="Freeform 84106">
              <a:extLst>
                <a:ext uri="{FF2B5EF4-FFF2-40B4-BE49-F238E27FC236}">
                  <a16:creationId xmlns:a16="http://schemas.microsoft.com/office/drawing/2014/main" id="{79C3709F-50F4-4917-87E5-97F91EB25CFF}"/>
                </a:ext>
              </a:extLst>
            </p:cNvPr>
            <p:cNvSpPr>
              <a:spLocks/>
            </p:cNvSpPr>
            <p:nvPr/>
          </p:nvSpPr>
          <p:spPr bwMode="auto">
            <a:xfrm>
              <a:off x="6340476" y="4221164"/>
              <a:ext cx="93663" cy="23813"/>
            </a:xfrm>
            <a:custGeom>
              <a:avLst/>
              <a:gdLst>
                <a:gd name="T0" fmla="*/ 192 w 197"/>
                <a:gd name="T1" fmla="*/ 45 h 50"/>
                <a:gd name="T2" fmla="*/ 192 w 197"/>
                <a:gd name="T3" fmla="*/ 43 h 50"/>
                <a:gd name="T4" fmla="*/ 179 w 197"/>
                <a:gd name="T5" fmla="*/ 43 h 50"/>
                <a:gd name="T6" fmla="*/ 170 w 197"/>
                <a:gd name="T7" fmla="*/ 43 h 50"/>
                <a:gd name="T8" fmla="*/ 43 w 197"/>
                <a:gd name="T9" fmla="*/ 46 h 50"/>
                <a:gd name="T10" fmla="*/ 42 w 197"/>
                <a:gd name="T11" fmla="*/ 46 h 50"/>
                <a:gd name="T12" fmla="*/ 38 w 197"/>
                <a:gd name="T13" fmla="*/ 45 h 50"/>
                <a:gd name="T14" fmla="*/ 34 w 197"/>
                <a:gd name="T15" fmla="*/ 42 h 50"/>
                <a:gd name="T16" fmla="*/ 5 w 197"/>
                <a:gd name="T17" fmla="*/ 2 h 50"/>
                <a:gd name="T18" fmla="*/ 3 w 197"/>
                <a:gd name="T19" fmla="*/ 4 h 50"/>
                <a:gd name="T20" fmla="*/ 4 w 197"/>
                <a:gd name="T21" fmla="*/ 6 h 50"/>
                <a:gd name="T22" fmla="*/ 9 w 197"/>
                <a:gd name="T23" fmla="*/ 5 h 50"/>
                <a:gd name="T24" fmla="*/ 145 w 197"/>
                <a:gd name="T25" fmla="*/ 4 h 50"/>
                <a:gd name="T26" fmla="*/ 153 w 197"/>
                <a:gd name="T27" fmla="*/ 7 h 50"/>
                <a:gd name="T28" fmla="*/ 191 w 197"/>
                <a:gd name="T29" fmla="*/ 46 h 50"/>
                <a:gd name="T30" fmla="*/ 192 w 197"/>
                <a:gd name="T31" fmla="*/ 45 h 50"/>
                <a:gd name="T32" fmla="*/ 192 w 197"/>
                <a:gd name="T33" fmla="*/ 43 h 50"/>
                <a:gd name="T34" fmla="*/ 192 w 197"/>
                <a:gd name="T35" fmla="*/ 45 h 50"/>
                <a:gd name="T36" fmla="*/ 194 w 197"/>
                <a:gd name="T37" fmla="*/ 44 h 50"/>
                <a:gd name="T38" fmla="*/ 156 w 197"/>
                <a:gd name="T39" fmla="*/ 4 h 50"/>
                <a:gd name="T40" fmla="*/ 145 w 197"/>
                <a:gd name="T41" fmla="*/ 0 h 50"/>
                <a:gd name="T42" fmla="*/ 9 w 197"/>
                <a:gd name="T43" fmla="*/ 1 h 50"/>
                <a:gd name="T44" fmla="*/ 3 w 197"/>
                <a:gd name="T45" fmla="*/ 2 h 50"/>
                <a:gd name="T46" fmla="*/ 0 w 197"/>
                <a:gd name="T47" fmla="*/ 2 h 50"/>
                <a:gd name="T48" fmla="*/ 2 w 197"/>
                <a:gd name="T49" fmla="*/ 5 h 50"/>
                <a:gd name="T50" fmla="*/ 31 w 197"/>
                <a:gd name="T51" fmla="*/ 44 h 50"/>
                <a:gd name="T52" fmla="*/ 36 w 197"/>
                <a:gd name="T53" fmla="*/ 48 h 50"/>
                <a:gd name="T54" fmla="*/ 42 w 197"/>
                <a:gd name="T55" fmla="*/ 50 h 50"/>
                <a:gd name="T56" fmla="*/ 43 w 197"/>
                <a:gd name="T57" fmla="*/ 50 h 50"/>
                <a:gd name="T58" fmla="*/ 170 w 197"/>
                <a:gd name="T59" fmla="*/ 47 h 50"/>
                <a:gd name="T60" fmla="*/ 179 w 197"/>
                <a:gd name="T61" fmla="*/ 47 h 50"/>
                <a:gd name="T62" fmla="*/ 192 w 197"/>
                <a:gd name="T63" fmla="*/ 47 h 50"/>
                <a:gd name="T64" fmla="*/ 197 w 197"/>
                <a:gd name="T65" fmla="*/ 47 h 50"/>
                <a:gd name="T66" fmla="*/ 194 w 197"/>
                <a:gd name="T67" fmla="*/ 44 h 50"/>
                <a:gd name="T68" fmla="*/ 192 w 197"/>
                <a:gd name="T69"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 h="50">
                  <a:moveTo>
                    <a:pt x="192" y="45"/>
                  </a:moveTo>
                  <a:cubicBezTo>
                    <a:pt x="192" y="43"/>
                    <a:pt x="192" y="43"/>
                    <a:pt x="192" y="43"/>
                  </a:cubicBezTo>
                  <a:cubicBezTo>
                    <a:pt x="188" y="43"/>
                    <a:pt x="183" y="43"/>
                    <a:pt x="179" y="43"/>
                  </a:cubicBezTo>
                  <a:cubicBezTo>
                    <a:pt x="176" y="43"/>
                    <a:pt x="173" y="43"/>
                    <a:pt x="170" y="43"/>
                  </a:cubicBezTo>
                  <a:cubicBezTo>
                    <a:pt x="128" y="44"/>
                    <a:pt x="85" y="45"/>
                    <a:pt x="43" y="46"/>
                  </a:cubicBezTo>
                  <a:cubicBezTo>
                    <a:pt x="42" y="46"/>
                    <a:pt x="42" y="46"/>
                    <a:pt x="42" y="46"/>
                  </a:cubicBezTo>
                  <a:cubicBezTo>
                    <a:pt x="40" y="46"/>
                    <a:pt x="39" y="45"/>
                    <a:pt x="38" y="45"/>
                  </a:cubicBezTo>
                  <a:cubicBezTo>
                    <a:pt x="37" y="44"/>
                    <a:pt x="35" y="43"/>
                    <a:pt x="34" y="42"/>
                  </a:cubicBezTo>
                  <a:cubicBezTo>
                    <a:pt x="25" y="29"/>
                    <a:pt x="15" y="16"/>
                    <a:pt x="5" y="2"/>
                  </a:cubicBezTo>
                  <a:cubicBezTo>
                    <a:pt x="3" y="4"/>
                    <a:pt x="3" y="4"/>
                    <a:pt x="3" y="4"/>
                  </a:cubicBezTo>
                  <a:cubicBezTo>
                    <a:pt x="4" y="6"/>
                    <a:pt x="4" y="6"/>
                    <a:pt x="4" y="6"/>
                  </a:cubicBezTo>
                  <a:cubicBezTo>
                    <a:pt x="6" y="5"/>
                    <a:pt x="8" y="5"/>
                    <a:pt x="9" y="5"/>
                  </a:cubicBezTo>
                  <a:cubicBezTo>
                    <a:pt x="54" y="5"/>
                    <a:pt x="100" y="4"/>
                    <a:pt x="145" y="4"/>
                  </a:cubicBezTo>
                  <a:cubicBezTo>
                    <a:pt x="148" y="4"/>
                    <a:pt x="151" y="5"/>
                    <a:pt x="153" y="7"/>
                  </a:cubicBezTo>
                  <a:cubicBezTo>
                    <a:pt x="166" y="20"/>
                    <a:pt x="178" y="33"/>
                    <a:pt x="191" y="46"/>
                  </a:cubicBezTo>
                  <a:cubicBezTo>
                    <a:pt x="192" y="45"/>
                    <a:pt x="192" y="45"/>
                    <a:pt x="192" y="45"/>
                  </a:cubicBezTo>
                  <a:cubicBezTo>
                    <a:pt x="192" y="43"/>
                    <a:pt x="192" y="43"/>
                    <a:pt x="192" y="43"/>
                  </a:cubicBezTo>
                  <a:cubicBezTo>
                    <a:pt x="192" y="45"/>
                    <a:pt x="192" y="45"/>
                    <a:pt x="192" y="45"/>
                  </a:cubicBezTo>
                  <a:cubicBezTo>
                    <a:pt x="194" y="44"/>
                    <a:pt x="194" y="44"/>
                    <a:pt x="194" y="44"/>
                  </a:cubicBezTo>
                  <a:cubicBezTo>
                    <a:pt x="181" y="30"/>
                    <a:pt x="169" y="17"/>
                    <a:pt x="156" y="4"/>
                  </a:cubicBezTo>
                  <a:cubicBezTo>
                    <a:pt x="153" y="2"/>
                    <a:pt x="149" y="0"/>
                    <a:pt x="145" y="0"/>
                  </a:cubicBezTo>
                  <a:cubicBezTo>
                    <a:pt x="100" y="0"/>
                    <a:pt x="54" y="1"/>
                    <a:pt x="9" y="1"/>
                  </a:cubicBezTo>
                  <a:cubicBezTo>
                    <a:pt x="7" y="1"/>
                    <a:pt x="5" y="1"/>
                    <a:pt x="3" y="2"/>
                  </a:cubicBezTo>
                  <a:cubicBezTo>
                    <a:pt x="0" y="2"/>
                    <a:pt x="0" y="2"/>
                    <a:pt x="0" y="2"/>
                  </a:cubicBezTo>
                  <a:cubicBezTo>
                    <a:pt x="2" y="5"/>
                    <a:pt x="2" y="5"/>
                    <a:pt x="2" y="5"/>
                  </a:cubicBezTo>
                  <a:cubicBezTo>
                    <a:pt x="12" y="18"/>
                    <a:pt x="22" y="31"/>
                    <a:pt x="31" y="44"/>
                  </a:cubicBezTo>
                  <a:cubicBezTo>
                    <a:pt x="32" y="46"/>
                    <a:pt x="34" y="47"/>
                    <a:pt x="36" y="48"/>
                  </a:cubicBezTo>
                  <a:cubicBezTo>
                    <a:pt x="38" y="49"/>
                    <a:pt x="40" y="50"/>
                    <a:pt x="42" y="50"/>
                  </a:cubicBezTo>
                  <a:cubicBezTo>
                    <a:pt x="43" y="50"/>
                    <a:pt x="43" y="50"/>
                    <a:pt x="43" y="50"/>
                  </a:cubicBezTo>
                  <a:cubicBezTo>
                    <a:pt x="85" y="49"/>
                    <a:pt x="128" y="48"/>
                    <a:pt x="170" y="47"/>
                  </a:cubicBezTo>
                  <a:cubicBezTo>
                    <a:pt x="173" y="47"/>
                    <a:pt x="176" y="47"/>
                    <a:pt x="179" y="47"/>
                  </a:cubicBezTo>
                  <a:cubicBezTo>
                    <a:pt x="183" y="47"/>
                    <a:pt x="188" y="47"/>
                    <a:pt x="192" y="47"/>
                  </a:cubicBezTo>
                  <a:cubicBezTo>
                    <a:pt x="197" y="47"/>
                    <a:pt x="197" y="47"/>
                    <a:pt x="197" y="47"/>
                  </a:cubicBezTo>
                  <a:cubicBezTo>
                    <a:pt x="194" y="44"/>
                    <a:pt x="194" y="44"/>
                    <a:pt x="194" y="44"/>
                  </a:cubicBezTo>
                  <a:lnTo>
                    <a:pt x="192" y="4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5" name="Freeform 84107">
              <a:extLst>
                <a:ext uri="{FF2B5EF4-FFF2-40B4-BE49-F238E27FC236}">
                  <a16:creationId xmlns:a16="http://schemas.microsoft.com/office/drawing/2014/main" id="{F83666AD-5CF3-42F8-83D7-64279A877667}"/>
                </a:ext>
              </a:extLst>
            </p:cNvPr>
            <p:cNvSpPr>
              <a:spLocks/>
            </p:cNvSpPr>
            <p:nvPr/>
          </p:nvSpPr>
          <p:spPr bwMode="auto">
            <a:xfrm>
              <a:off x="5897563" y="4140201"/>
              <a:ext cx="49213" cy="49213"/>
            </a:xfrm>
            <a:custGeom>
              <a:avLst/>
              <a:gdLst>
                <a:gd name="T0" fmla="*/ 101 w 101"/>
                <a:gd name="T1" fmla="*/ 101 h 101"/>
                <a:gd name="T2" fmla="*/ 51 w 101"/>
                <a:gd name="T3" fmla="*/ 101 h 101"/>
                <a:gd name="T4" fmla="*/ 47 w 101"/>
                <a:gd name="T5" fmla="*/ 98 h 101"/>
                <a:gd name="T6" fmla="*/ 0 w 101"/>
                <a:gd name="T7" fmla="*/ 52 h 101"/>
                <a:gd name="T8" fmla="*/ 101 w 101"/>
                <a:gd name="T9" fmla="*/ 0 h 101"/>
                <a:gd name="T10" fmla="*/ 101 w 101"/>
                <a:gd name="T11" fmla="*/ 101 h 101"/>
              </a:gdLst>
              <a:ahLst/>
              <a:cxnLst>
                <a:cxn ang="0">
                  <a:pos x="T0" y="T1"/>
                </a:cxn>
                <a:cxn ang="0">
                  <a:pos x="T2" y="T3"/>
                </a:cxn>
                <a:cxn ang="0">
                  <a:pos x="T4" y="T5"/>
                </a:cxn>
                <a:cxn ang="0">
                  <a:pos x="T6" y="T7"/>
                </a:cxn>
                <a:cxn ang="0">
                  <a:pos x="T8" y="T9"/>
                </a:cxn>
                <a:cxn ang="0">
                  <a:pos x="T10" y="T11"/>
                </a:cxn>
              </a:cxnLst>
              <a:rect l="0" t="0" r="r" b="b"/>
              <a:pathLst>
                <a:path w="101" h="101">
                  <a:moveTo>
                    <a:pt x="101" y="101"/>
                  </a:moveTo>
                  <a:cubicBezTo>
                    <a:pt x="84" y="101"/>
                    <a:pt x="68" y="101"/>
                    <a:pt x="51" y="101"/>
                  </a:cubicBezTo>
                  <a:cubicBezTo>
                    <a:pt x="50" y="101"/>
                    <a:pt x="48" y="99"/>
                    <a:pt x="47" y="98"/>
                  </a:cubicBezTo>
                  <a:cubicBezTo>
                    <a:pt x="32" y="83"/>
                    <a:pt x="17" y="68"/>
                    <a:pt x="0" y="52"/>
                  </a:cubicBezTo>
                  <a:cubicBezTo>
                    <a:pt x="34" y="34"/>
                    <a:pt x="67" y="17"/>
                    <a:pt x="101" y="0"/>
                  </a:cubicBezTo>
                  <a:cubicBezTo>
                    <a:pt x="101" y="34"/>
                    <a:pt x="101" y="67"/>
                    <a:pt x="101"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6" name="Freeform 84108">
              <a:extLst>
                <a:ext uri="{FF2B5EF4-FFF2-40B4-BE49-F238E27FC236}">
                  <a16:creationId xmlns:a16="http://schemas.microsoft.com/office/drawing/2014/main" id="{33F679F3-8E2C-4917-90E2-A17BEAE62DC8}"/>
                </a:ext>
              </a:extLst>
            </p:cNvPr>
            <p:cNvSpPr>
              <a:spLocks/>
            </p:cNvSpPr>
            <p:nvPr/>
          </p:nvSpPr>
          <p:spPr bwMode="auto">
            <a:xfrm>
              <a:off x="5895976" y="4138614"/>
              <a:ext cx="50800" cy="50800"/>
            </a:xfrm>
            <a:custGeom>
              <a:avLst/>
              <a:gdLst>
                <a:gd name="T0" fmla="*/ 104 w 106"/>
                <a:gd name="T1" fmla="*/ 104 h 106"/>
                <a:gd name="T2" fmla="*/ 104 w 106"/>
                <a:gd name="T3" fmla="*/ 102 h 106"/>
                <a:gd name="T4" fmla="*/ 83 w 106"/>
                <a:gd name="T5" fmla="*/ 102 h 106"/>
                <a:gd name="T6" fmla="*/ 54 w 106"/>
                <a:gd name="T7" fmla="*/ 102 h 106"/>
                <a:gd name="T8" fmla="*/ 53 w 106"/>
                <a:gd name="T9" fmla="*/ 101 h 106"/>
                <a:gd name="T10" fmla="*/ 52 w 106"/>
                <a:gd name="T11" fmla="*/ 100 h 106"/>
                <a:gd name="T12" fmla="*/ 5 w 106"/>
                <a:gd name="T13" fmla="*/ 53 h 106"/>
                <a:gd name="T14" fmla="*/ 3 w 106"/>
                <a:gd name="T15" fmla="*/ 55 h 106"/>
                <a:gd name="T16" fmla="*/ 4 w 106"/>
                <a:gd name="T17" fmla="*/ 56 h 106"/>
                <a:gd name="T18" fmla="*/ 105 w 106"/>
                <a:gd name="T19" fmla="*/ 5 h 106"/>
                <a:gd name="T20" fmla="*/ 104 w 106"/>
                <a:gd name="T21" fmla="*/ 3 h 106"/>
                <a:gd name="T22" fmla="*/ 102 w 106"/>
                <a:gd name="T23" fmla="*/ 3 h 106"/>
                <a:gd name="T24" fmla="*/ 102 w 106"/>
                <a:gd name="T25" fmla="*/ 104 h 106"/>
                <a:gd name="T26" fmla="*/ 104 w 106"/>
                <a:gd name="T27" fmla="*/ 104 h 106"/>
                <a:gd name="T28" fmla="*/ 104 w 106"/>
                <a:gd name="T29" fmla="*/ 102 h 106"/>
                <a:gd name="T30" fmla="*/ 104 w 106"/>
                <a:gd name="T31" fmla="*/ 104 h 106"/>
                <a:gd name="T32" fmla="*/ 106 w 106"/>
                <a:gd name="T33" fmla="*/ 104 h 106"/>
                <a:gd name="T34" fmla="*/ 106 w 106"/>
                <a:gd name="T35" fmla="*/ 3 h 106"/>
                <a:gd name="T36" fmla="*/ 106 w 106"/>
                <a:gd name="T37" fmla="*/ 0 h 106"/>
                <a:gd name="T38" fmla="*/ 103 w 106"/>
                <a:gd name="T39" fmla="*/ 1 h 106"/>
                <a:gd name="T40" fmla="*/ 3 w 106"/>
                <a:gd name="T41" fmla="*/ 53 h 106"/>
                <a:gd name="T42" fmla="*/ 0 w 106"/>
                <a:gd name="T43" fmla="*/ 54 h 106"/>
                <a:gd name="T44" fmla="*/ 2 w 106"/>
                <a:gd name="T45" fmla="*/ 56 h 106"/>
                <a:gd name="T46" fmla="*/ 49 w 106"/>
                <a:gd name="T47" fmla="*/ 103 h 106"/>
                <a:gd name="T48" fmla="*/ 51 w 106"/>
                <a:gd name="T49" fmla="*/ 105 h 106"/>
                <a:gd name="T50" fmla="*/ 54 w 106"/>
                <a:gd name="T51" fmla="*/ 106 h 106"/>
                <a:gd name="T52" fmla="*/ 83 w 106"/>
                <a:gd name="T53" fmla="*/ 106 h 106"/>
                <a:gd name="T54" fmla="*/ 104 w 106"/>
                <a:gd name="T55" fmla="*/ 106 h 106"/>
                <a:gd name="T56" fmla="*/ 106 w 106"/>
                <a:gd name="T57" fmla="*/ 106 h 106"/>
                <a:gd name="T58" fmla="*/ 106 w 106"/>
                <a:gd name="T59" fmla="*/ 104 h 106"/>
                <a:gd name="T60" fmla="*/ 104 w 106"/>
                <a:gd name="T61"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6">
                  <a:moveTo>
                    <a:pt x="104" y="104"/>
                  </a:moveTo>
                  <a:cubicBezTo>
                    <a:pt x="104" y="102"/>
                    <a:pt x="104" y="102"/>
                    <a:pt x="104" y="102"/>
                  </a:cubicBezTo>
                  <a:cubicBezTo>
                    <a:pt x="97" y="102"/>
                    <a:pt x="90" y="102"/>
                    <a:pt x="83" y="102"/>
                  </a:cubicBezTo>
                  <a:cubicBezTo>
                    <a:pt x="73" y="102"/>
                    <a:pt x="64" y="102"/>
                    <a:pt x="54" y="102"/>
                  </a:cubicBezTo>
                  <a:cubicBezTo>
                    <a:pt x="54" y="102"/>
                    <a:pt x="54" y="101"/>
                    <a:pt x="53" y="101"/>
                  </a:cubicBezTo>
                  <a:cubicBezTo>
                    <a:pt x="53" y="101"/>
                    <a:pt x="52" y="100"/>
                    <a:pt x="52" y="100"/>
                  </a:cubicBezTo>
                  <a:cubicBezTo>
                    <a:pt x="36" y="85"/>
                    <a:pt x="21" y="69"/>
                    <a:pt x="5" y="53"/>
                  </a:cubicBezTo>
                  <a:cubicBezTo>
                    <a:pt x="3" y="55"/>
                    <a:pt x="3" y="55"/>
                    <a:pt x="3" y="55"/>
                  </a:cubicBezTo>
                  <a:cubicBezTo>
                    <a:pt x="4" y="56"/>
                    <a:pt x="4" y="56"/>
                    <a:pt x="4" y="56"/>
                  </a:cubicBezTo>
                  <a:cubicBezTo>
                    <a:pt x="38" y="39"/>
                    <a:pt x="71" y="22"/>
                    <a:pt x="105" y="5"/>
                  </a:cubicBezTo>
                  <a:cubicBezTo>
                    <a:pt x="104" y="3"/>
                    <a:pt x="104" y="3"/>
                    <a:pt x="104" y="3"/>
                  </a:cubicBezTo>
                  <a:cubicBezTo>
                    <a:pt x="102" y="3"/>
                    <a:pt x="102" y="3"/>
                    <a:pt x="102" y="3"/>
                  </a:cubicBezTo>
                  <a:cubicBezTo>
                    <a:pt x="102" y="37"/>
                    <a:pt x="102" y="70"/>
                    <a:pt x="102" y="104"/>
                  </a:cubicBezTo>
                  <a:cubicBezTo>
                    <a:pt x="104" y="104"/>
                    <a:pt x="104" y="104"/>
                    <a:pt x="104" y="104"/>
                  </a:cubicBezTo>
                  <a:cubicBezTo>
                    <a:pt x="104" y="102"/>
                    <a:pt x="104" y="102"/>
                    <a:pt x="104" y="102"/>
                  </a:cubicBezTo>
                  <a:cubicBezTo>
                    <a:pt x="104" y="104"/>
                    <a:pt x="104" y="104"/>
                    <a:pt x="104" y="104"/>
                  </a:cubicBezTo>
                  <a:cubicBezTo>
                    <a:pt x="106" y="104"/>
                    <a:pt x="106" y="104"/>
                    <a:pt x="106" y="104"/>
                  </a:cubicBezTo>
                  <a:cubicBezTo>
                    <a:pt x="106" y="70"/>
                    <a:pt x="106" y="37"/>
                    <a:pt x="106" y="3"/>
                  </a:cubicBezTo>
                  <a:cubicBezTo>
                    <a:pt x="106" y="0"/>
                    <a:pt x="106" y="0"/>
                    <a:pt x="106" y="0"/>
                  </a:cubicBezTo>
                  <a:cubicBezTo>
                    <a:pt x="103" y="1"/>
                    <a:pt x="103" y="1"/>
                    <a:pt x="103" y="1"/>
                  </a:cubicBezTo>
                  <a:cubicBezTo>
                    <a:pt x="69" y="19"/>
                    <a:pt x="36" y="36"/>
                    <a:pt x="3" y="53"/>
                  </a:cubicBezTo>
                  <a:cubicBezTo>
                    <a:pt x="0" y="54"/>
                    <a:pt x="0" y="54"/>
                    <a:pt x="0" y="54"/>
                  </a:cubicBezTo>
                  <a:cubicBezTo>
                    <a:pt x="2" y="56"/>
                    <a:pt x="2" y="56"/>
                    <a:pt x="2" y="56"/>
                  </a:cubicBezTo>
                  <a:cubicBezTo>
                    <a:pt x="18" y="72"/>
                    <a:pt x="33" y="88"/>
                    <a:pt x="49" y="103"/>
                  </a:cubicBezTo>
                  <a:cubicBezTo>
                    <a:pt x="49" y="103"/>
                    <a:pt x="50" y="104"/>
                    <a:pt x="51" y="105"/>
                  </a:cubicBezTo>
                  <a:cubicBezTo>
                    <a:pt x="52" y="105"/>
                    <a:pt x="53" y="106"/>
                    <a:pt x="54" y="106"/>
                  </a:cubicBezTo>
                  <a:cubicBezTo>
                    <a:pt x="64" y="106"/>
                    <a:pt x="73" y="106"/>
                    <a:pt x="83" y="106"/>
                  </a:cubicBezTo>
                  <a:cubicBezTo>
                    <a:pt x="90" y="106"/>
                    <a:pt x="97" y="106"/>
                    <a:pt x="104" y="106"/>
                  </a:cubicBezTo>
                  <a:cubicBezTo>
                    <a:pt x="106" y="106"/>
                    <a:pt x="106" y="106"/>
                    <a:pt x="106" y="106"/>
                  </a:cubicBezTo>
                  <a:cubicBezTo>
                    <a:pt x="106" y="104"/>
                    <a:pt x="106" y="104"/>
                    <a:pt x="106" y="104"/>
                  </a:cubicBezTo>
                  <a:lnTo>
                    <a:pt x="104" y="10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7" name="Freeform 84109">
              <a:extLst>
                <a:ext uri="{FF2B5EF4-FFF2-40B4-BE49-F238E27FC236}">
                  <a16:creationId xmlns:a16="http://schemas.microsoft.com/office/drawing/2014/main" id="{7EACEEDD-DC0E-4A30-8F9A-331348907C60}"/>
                </a:ext>
              </a:extLst>
            </p:cNvPr>
            <p:cNvSpPr>
              <a:spLocks/>
            </p:cNvSpPr>
            <p:nvPr/>
          </p:nvSpPr>
          <p:spPr bwMode="auto">
            <a:xfrm>
              <a:off x="6057901" y="4195764"/>
              <a:ext cx="79375" cy="66675"/>
            </a:xfrm>
            <a:custGeom>
              <a:avLst/>
              <a:gdLst>
                <a:gd name="T0" fmla="*/ 163 w 164"/>
                <a:gd name="T1" fmla="*/ 138 h 138"/>
                <a:gd name="T2" fmla="*/ 0 w 164"/>
                <a:gd name="T3" fmla="*/ 52 h 138"/>
                <a:gd name="T4" fmla="*/ 45 w 164"/>
                <a:gd name="T5" fmla="*/ 0 h 138"/>
                <a:gd name="T6" fmla="*/ 164 w 164"/>
                <a:gd name="T7" fmla="*/ 137 h 138"/>
                <a:gd name="T8" fmla="*/ 163 w 164"/>
                <a:gd name="T9" fmla="*/ 138 h 138"/>
              </a:gdLst>
              <a:ahLst/>
              <a:cxnLst>
                <a:cxn ang="0">
                  <a:pos x="T0" y="T1"/>
                </a:cxn>
                <a:cxn ang="0">
                  <a:pos x="T2" y="T3"/>
                </a:cxn>
                <a:cxn ang="0">
                  <a:pos x="T4" y="T5"/>
                </a:cxn>
                <a:cxn ang="0">
                  <a:pos x="T6" y="T7"/>
                </a:cxn>
                <a:cxn ang="0">
                  <a:pos x="T8" y="T9"/>
                </a:cxn>
              </a:cxnLst>
              <a:rect l="0" t="0" r="r" b="b"/>
              <a:pathLst>
                <a:path w="164" h="138">
                  <a:moveTo>
                    <a:pt x="163" y="138"/>
                  </a:moveTo>
                  <a:cubicBezTo>
                    <a:pt x="109" y="109"/>
                    <a:pt x="55" y="81"/>
                    <a:pt x="0" y="52"/>
                  </a:cubicBezTo>
                  <a:cubicBezTo>
                    <a:pt x="16" y="34"/>
                    <a:pt x="30" y="17"/>
                    <a:pt x="45" y="0"/>
                  </a:cubicBezTo>
                  <a:cubicBezTo>
                    <a:pt x="85" y="46"/>
                    <a:pt x="124" y="91"/>
                    <a:pt x="164" y="137"/>
                  </a:cubicBezTo>
                  <a:cubicBezTo>
                    <a:pt x="164" y="137"/>
                    <a:pt x="163" y="137"/>
                    <a:pt x="163"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8" name="Freeform 84110">
              <a:extLst>
                <a:ext uri="{FF2B5EF4-FFF2-40B4-BE49-F238E27FC236}">
                  <a16:creationId xmlns:a16="http://schemas.microsoft.com/office/drawing/2014/main" id="{171F5F69-5040-4540-9E49-5CF5B4590572}"/>
                </a:ext>
              </a:extLst>
            </p:cNvPr>
            <p:cNvSpPr>
              <a:spLocks/>
            </p:cNvSpPr>
            <p:nvPr/>
          </p:nvSpPr>
          <p:spPr bwMode="auto">
            <a:xfrm>
              <a:off x="6056313" y="4194176"/>
              <a:ext cx="82550" cy="69850"/>
            </a:xfrm>
            <a:custGeom>
              <a:avLst/>
              <a:gdLst>
                <a:gd name="T0" fmla="*/ 166 w 170"/>
                <a:gd name="T1" fmla="*/ 141 h 143"/>
                <a:gd name="T2" fmla="*/ 167 w 170"/>
                <a:gd name="T3" fmla="*/ 139 h 143"/>
                <a:gd name="T4" fmla="*/ 4 w 170"/>
                <a:gd name="T5" fmla="*/ 53 h 143"/>
                <a:gd name="T6" fmla="*/ 3 w 170"/>
                <a:gd name="T7" fmla="*/ 55 h 143"/>
                <a:gd name="T8" fmla="*/ 5 w 170"/>
                <a:gd name="T9" fmla="*/ 57 h 143"/>
                <a:gd name="T10" fmla="*/ 50 w 170"/>
                <a:gd name="T11" fmla="*/ 4 h 143"/>
                <a:gd name="T12" fmla="*/ 48 w 170"/>
                <a:gd name="T13" fmla="*/ 3 h 143"/>
                <a:gd name="T14" fmla="*/ 47 w 170"/>
                <a:gd name="T15" fmla="*/ 4 h 143"/>
                <a:gd name="T16" fmla="*/ 165 w 170"/>
                <a:gd name="T17" fmla="*/ 141 h 143"/>
                <a:gd name="T18" fmla="*/ 167 w 170"/>
                <a:gd name="T19" fmla="*/ 140 h 143"/>
                <a:gd name="T20" fmla="*/ 166 w 170"/>
                <a:gd name="T21" fmla="*/ 138 h 143"/>
                <a:gd name="T22" fmla="*/ 164 w 170"/>
                <a:gd name="T23" fmla="*/ 139 h 143"/>
                <a:gd name="T24" fmla="*/ 166 w 170"/>
                <a:gd name="T25" fmla="*/ 141 h 143"/>
                <a:gd name="T26" fmla="*/ 167 w 170"/>
                <a:gd name="T27" fmla="*/ 139 h 143"/>
                <a:gd name="T28" fmla="*/ 166 w 170"/>
                <a:gd name="T29" fmla="*/ 141 h 143"/>
                <a:gd name="T30" fmla="*/ 167 w 170"/>
                <a:gd name="T31" fmla="*/ 142 h 143"/>
                <a:gd name="T32" fmla="*/ 168 w 170"/>
                <a:gd name="T33" fmla="*/ 141 h 143"/>
                <a:gd name="T34" fmla="*/ 170 w 170"/>
                <a:gd name="T35" fmla="*/ 140 h 143"/>
                <a:gd name="T36" fmla="*/ 168 w 170"/>
                <a:gd name="T37" fmla="*/ 138 h 143"/>
                <a:gd name="T38" fmla="*/ 50 w 170"/>
                <a:gd name="T39" fmla="*/ 1 h 143"/>
                <a:gd name="T40" fmla="*/ 48 w 170"/>
                <a:gd name="T41" fmla="*/ 0 h 143"/>
                <a:gd name="T42" fmla="*/ 47 w 170"/>
                <a:gd name="T43" fmla="*/ 1 h 143"/>
                <a:gd name="T44" fmla="*/ 2 w 170"/>
                <a:gd name="T45" fmla="*/ 54 h 143"/>
                <a:gd name="T46" fmla="*/ 0 w 170"/>
                <a:gd name="T47" fmla="*/ 56 h 143"/>
                <a:gd name="T48" fmla="*/ 2 w 170"/>
                <a:gd name="T49" fmla="*/ 57 h 143"/>
                <a:gd name="T50" fmla="*/ 165 w 170"/>
                <a:gd name="T51" fmla="*/ 142 h 143"/>
                <a:gd name="T52" fmla="*/ 166 w 170"/>
                <a:gd name="T53" fmla="*/ 143 h 143"/>
                <a:gd name="T54" fmla="*/ 167 w 170"/>
                <a:gd name="T55" fmla="*/ 142 h 143"/>
                <a:gd name="T56" fmla="*/ 166 w 170"/>
                <a:gd name="T57" fmla="*/ 1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0" h="143">
                  <a:moveTo>
                    <a:pt x="166" y="141"/>
                  </a:moveTo>
                  <a:cubicBezTo>
                    <a:pt x="167" y="139"/>
                    <a:pt x="167" y="139"/>
                    <a:pt x="167" y="139"/>
                  </a:cubicBezTo>
                  <a:cubicBezTo>
                    <a:pt x="113" y="111"/>
                    <a:pt x="59" y="82"/>
                    <a:pt x="4" y="53"/>
                  </a:cubicBezTo>
                  <a:cubicBezTo>
                    <a:pt x="3" y="55"/>
                    <a:pt x="3" y="55"/>
                    <a:pt x="3" y="55"/>
                  </a:cubicBezTo>
                  <a:cubicBezTo>
                    <a:pt x="5" y="57"/>
                    <a:pt x="5" y="57"/>
                    <a:pt x="5" y="57"/>
                  </a:cubicBezTo>
                  <a:cubicBezTo>
                    <a:pt x="20" y="39"/>
                    <a:pt x="35" y="22"/>
                    <a:pt x="50" y="4"/>
                  </a:cubicBezTo>
                  <a:cubicBezTo>
                    <a:pt x="48" y="3"/>
                    <a:pt x="48" y="3"/>
                    <a:pt x="48" y="3"/>
                  </a:cubicBezTo>
                  <a:cubicBezTo>
                    <a:pt x="47" y="4"/>
                    <a:pt x="47" y="4"/>
                    <a:pt x="47" y="4"/>
                  </a:cubicBezTo>
                  <a:cubicBezTo>
                    <a:pt x="86" y="50"/>
                    <a:pt x="126" y="95"/>
                    <a:pt x="165" y="141"/>
                  </a:cubicBezTo>
                  <a:cubicBezTo>
                    <a:pt x="167" y="140"/>
                    <a:pt x="167" y="140"/>
                    <a:pt x="167" y="140"/>
                  </a:cubicBezTo>
                  <a:cubicBezTo>
                    <a:pt x="166" y="138"/>
                    <a:pt x="166" y="138"/>
                    <a:pt x="166" y="138"/>
                  </a:cubicBezTo>
                  <a:cubicBezTo>
                    <a:pt x="165" y="138"/>
                    <a:pt x="165" y="139"/>
                    <a:pt x="164" y="139"/>
                  </a:cubicBezTo>
                  <a:cubicBezTo>
                    <a:pt x="166" y="141"/>
                    <a:pt x="166" y="141"/>
                    <a:pt x="166" y="141"/>
                  </a:cubicBezTo>
                  <a:cubicBezTo>
                    <a:pt x="167" y="139"/>
                    <a:pt x="167" y="139"/>
                    <a:pt x="167" y="139"/>
                  </a:cubicBezTo>
                  <a:cubicBezTo>
                    <a:pt x="166" y="141"/>
                    <a:pt x="166" y="141"/>
                    <a:pt x="166" y="141"/>
                  </a:cubicBezTo>
                  <a:cubicBezTo>
                    <a:pt x="167" y="142"/>
                    <a:pt x="167" y="142"/>
                    <a:pt x="167" y="142"/>
                  </a:cubicBezTo>
                  <a:cubicBezTo>
                    <a:pt x="168" y="142"/>
                    <a:pt x="168" y="141"/>
                    <a:pt x="168" y="141"/>
                  </a:cubicBezTo>
                  <a:cubicBezTo>
                    <a:pt x="170" y="140"/>
                    <a:pt x="170" y="140"/>
                    <a:pt x="170" y="140"/>
                  </a:cubicBezTo>
                  <a:cubicBezTo>
                    <a:pt x="168" y="138"/>
                    <a:pt x="168" y="138"/>
                    <a:pt x="168" y="138"/>
                  </a:cubicBezTo>
                  <a:cubicBezTo>
                    <a:pt x="129" y="93"/>
                    <a:pt x="89" y="47"/>
                    <a:pt x="50" y="1"/>
                  </a:cubicBezTo>
                  <a:cubicBezTo>
                    <a:pt x="48" y="0"/>
                    <a:pt x="48" y="0"/>
                    <a:pt x="48" y="0"/>
                  </a:cubicBezTo>
                  <a:cubicBezTo>
                    <a:pt x="47" y="1"/>
                    <a:pt x="47" y="1"/>
                    <a:pt x="47" y="1"/>
                  </a:cubicBezTo>
                  <a:cubicBezTo>
                    <a:pt x="32" y="19"/>
                    <a:pt x="17" y="36"/>
                    <a:pt x="2" y="54"/>
                  </a:cubicBezTo>
                  <a:cubicBezTo>
                    <a:pt x="0" y="56"/>
                    <a:pt x="0" y="56"/>
                    <a:pt x="0" y="56"/>
                  </a:cubicBezTo>
                  <a:cubicBezTo>
                    <a:pt x="2" y="57"/>
                    <a:pt x="2" y="57"/>
                    <a:pt x="2" y="57"/>
                  </a:cubicBezTo>
                  <a:cubicBezTo>
                    <a:pt x="57" y="86"/>
                    <a:pt x="111" y="114"/>
                    <a:pt x="165" y="142"/>
                  </a:cubicBezTo>
                  <a:cubicBezTo>
                    <a:pt x="166" y="143"/>
                    <a:pt x="166" y="143"/>
                    <a:pt x="166" y="143"/>
                  </a:cubicBezTo>
                  <a:cubicBezTo>
                    <a:pt x="167" y="142"/>
                    <a:pt x="167" y="142"/>
                    <a:pt x="167" y="142"/>
                  </a:cubicBezTo>
                  <a:lnTo>
                    <a:pt x="166" y="141"/>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69" name="Freeform 84111">
              <a:extLst>
                <a:ext uri="{FF2B5EF4-FFF2-40B4-BE49-F238E27FC236}">
                  <a16:creationId xmlns:a16="http://schemas.microsoft.com/office/drawing/2014/main" id="{6FFC381A-175E-4A3A-AED4-CD9D32003C76}"/>
                </a:ext>
              </a:extLst>
            </p:cNvPr>
            <p:cNvSpPr>
              <a:spLocks/>
            </p:cNvSpPr>
            <p:nvPr/>
          </p:nvSpPr>
          <p:spPr bwMode="auto">
            <a:xfrm>
              <a:off x="6324601" y="4198939"/>
              <a:ext cx="85725" cy="22225"/>
            </a:xfrm>
            <a:custGeom>
              <a:avLst/>
              <a:gdLst>
                <a:gd name="T0" fmla="*/ 0 w 179"/>
                <a:gd name="T1" fmla="*/ 2 h 46"/>
                <a:gd name="T2" fmla="*/ 101 w 179"/>
                <a:gd name="T3" fmla="*/ 2 h 46"/>
                <a:gd name="T4" fmla="*/ 121 w 179"/>
                <a:gd name="T5" fmla="*/ 2 h 46"/>
                <a:gd name="T6" fmla="*/ 148 w 179"/>
                <a:gd name="T7" fmla="*/ 13 h 46"/>
                <a:gd name="T8" fmla="*/ 179 w 179"/>
                <a:gd name="T9" fmla="*/ 45 h 46"/>
                <a:gd name="T10" fmla="*/ 163 w 179"/>
                <a:gd name="T11" fmla="*/ 45 h 46"/>
                <a:gd name="T12" fmla="*/ 39 w 179"/>
                <a:gd name="T13" fmla="*/ 46 h 46"/>
                <a:gd name="T14" fmla="*/ 29 w 179"/>
                <a:gd name="T15" fmla="*/ 41 h 46"/>
                <a:gd name="T16" fmla="*/ 0 w 179"/>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46">
                  <a:moveTo>
                    <a:pt x="0" y="2"/>
                  </a:moveTo>
                  <a:cubicBezTo>
                    <a:pt x="34" y="2"/>
                    <a:pt x="68" y="2"/>
                    <a:pt x="101" y="2"/>
                  </a:cubicBezTo>
                  <a:cubicBezTo>
                    <a:pt x="108" y="2"/>
                    <a:pt x="115" y="3"/>
                    <a:pt x="121" y="2"/>
                  </a:cubicBezTo>
                  <a:cubicBezTo>
                    <a:pt x="133" y="0"/>
                    <a:pt x="141" y="5"/>
                    <a:pt x="148" y="13"/>
                  </a:cubicBezTo>
                  <a:cubicBezTo>
                    <a:pt x="157" y="24"/>
                    <a:pt x="168" y="34"/>
                    <a:pt x="179" y="45"/>
                  </a:cubicBezTo>
                  <a:cubicBezTo>
                    <a:pt x="173" y="45"/>
                    <a:pt x="168" y="45"/>
                    <a:pt x="163" y="45"/>
                  </a:cubicBezTo>
                  <a:cubicBezTo>
                    <a:pt x="122" y="45"/>
                    <a:pt x="80" y="46"/>
                    <a:pt x="39" y="46"/>
                  </a:cubicBezTo>
                  <a:cubicBezTo>
                    <a:pt x="34" y="46"/>
                    <a:pt x="32" y="45"/>
                    <a:pt x="29" y="41"/>
                  </a:cubicBezTo>
                  <a:cubicBezTo>
                    <a:pt x="20" y="28"/>
                    <a:pt x="10" y="16"/>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0" name="Freeform 84112">
              <a:extLst>
                <a:ext uri="{FF2B5EF4-FFF2-40B4-BE49-F238E27FC236}">
                  <a16:creationId xmlns:a16="http://schemas.microsoft.com/office/drawing/2014/main" id="{C8B769F4-F842-4546-83C9-05B100AF5134}"/>
                </a:ext>
              </a:extLst>
            </p:cNvPr>
            <p:cNvSpPr>
              <a:spLocks/>
            </p:cNvSpPr>
            <p:nvPr/>
          </p:nvSpPr>
          <p:spPr bwMode="auto">
            <a:xfrm>
              <a:off x="6321426" y="4198939"/>
              <a:ext cx="90488" cy="23813"/>
            </a:xfrm>
            <a:custGeom>
              <a:avLst/>
              <a:gdLst>
                <a:gd name="T0" fmla="*/ 5 w 188"/>
                <a:gd name="T1" fmla="*/ 2 h 48"/>
                <a:gd name="T2" fmla="*/ 5 w 188"/>
                <a:gd name="T3" fmla="*/ 4 h 48"/>
                <a:gd name="T4" fmla="*/ 106 w 188"/>
                <a:gd name="T5" fmla="*/ 4 h 48"/>
                <a:gd name="T6" fmla="*/ 119 w 188"/>
                <a:gd name="T7" fmla="*/ 4 h 48"/>
                <a:gd name="T8" fmla="*/ 127 w 188"/>
                <a:gd name="T9" fmla="*/ 4 h 48"/>
                <a:gd name="T10" fmla="*/ 131 w 188"/>
                <a:gd name="T11" fmla="*/ 4 h 48"/>
                <a:gd name="T12" fmla="*/ 142 w 188"/>
                <a:gd name="T13" fmla="*/ 6 h 48"/>
                <a:gd name="T14" fmla="*/ 151 w 188"/>
                <a:gd name="T15" fmla="*/ 14 h 48"/>
                <a:gd name="T16" fmla="*/ 182 w 188"/>
                <a:gd name="T17" fmla="*/ 46 h 48"/>
                <a:gd name="T18" fmla="*/ 184 w 188"/>
                <a:gd name="T19" fmla="*/ 45 h 48"/>
                <a:gd name="T20" fmla="*/ 184 w 188"/>
                <a:gd name="T21" fmla="*/ 43 h 48"/>
                <a:gd name="T22" fmla="*/ 173 w 188"/>
                <a:gd name="T23" fmla="*/ 43 h 48"/>
                <a:gd name="T24" fmla="*/ 168 w 188"/>
                <a:gd name="T25" fmla="*/ 43 h 48"/>
                <a:gd name="T26" fmla="*/ 44 w 188"/>
                <a:gd name="T27" fmla="*/ 44 h 48"/>
                <a:gd name="T28" fmla="*/ 44 w 188"/>
                <a:gd name="T29" fmla="*/ 44 h 48"/>
                <a:gd name="T30" fmla="*/ 39 w 188"/>
                <a:gd name="T31" fmla="*/ 43 h 48"/>
                <a:gd name="T32" fmla="*/ 36 w 188"/>
                <a:gd name="T33" fmla="*/ 40 h 48"/>
                <a:gd name="T34" fmla="*/ 6 w 188"/>
                <a:gd name="T35" fmla="*/ 1 h 48"/>
                <a:gd name="T36" fmla="*/ 5 w 188"/>
                <a:gd name="T37" fmla="*/ 2 h 48"/>
                <a:gd name="T38" fmla="*/ 5 w 188"/>
                <a:gd name="T39" fmla="*/ 4 h 48"/>
                <a:gd name="T40" fmla="*/ 5 w 188"/>
                <a:gd name="T41" fmla="*/ 2 h 48"/>
                <a:gd name="T42" fmla="*/ 3 w 188"/>
                <a:gd name="T43" fmla="*/ 3 h 48"/>
                <a:gd name="T44" fmla="*/ 32 w 188"/>
                <a:gd name="T45" fmla="*/ 42 h 48"/>
                <a:gd name="T46" fmla="*/ 37 w 188"/>
                <a:gd name="T47" fmla="*/ 47 h 48"/>
                <a:gd name="T48" fmla="*/ 44 w 188"/>
                <a:gd name="T49" fmla="*/ 48 h 48"/>
                <a:gd name="T50" fmla="*/ 44 w 188"/>
                <a:gd name="T51" fmla="*/ 48 h 48"/>
                <a:gd name="T52" fmla="*/ 168 w 188"/>
                <a:gd name="T53" fmla="*/ 47 h 48"/>
                <a:gd name="T54" fmla="*/ 173 w 188"/>
                <a:gd name="T55" fmla="*/ 47 h 48"/>
                <a:gd name="T56" fmla="*/ 184 w 188"/>
                <a:gd name="T57" fmla="*/ 47 h 48"/>
                <a:gd name="T58" fmla="*/ 188 w 188"/>
                <a:gd name="T59" fmla="*/ 47 h 48"/>
                <a:gd name="T60" fmla="*/ 185 w 188"/>
                <a:gd name="T61" fmla="*/ 44 h 48"/>
                <a:gd name="T62" fmla="*/ 154 w 188"/>
                <a:gd name="T63" fmla="*/ 12 h 48"/>
                <a:gd name="T64" fmla="*/ 144 w 188"/>
                <a:gd name="T65" fmla="*/ 3 h 48"/>
                <a:gd name="T66" fmla="*/ 131 w 188"/>
                <a:gd name="T67" fmla="*/ 0 h 48"/>
                <a:gd name="T68" fmla="*/ 126 w 188"/>
                <a:gd name="T69" fmla="*/ 0 h 48"/>
                <a:gd name="T70" fmla="*/ 119 w 188"/>
                <a:gd name="T71" fmla="*/ 0 h 48"/>
                <a:gd name="T72" fmla="*/ 106 w 188"/>
                <a:gd name="T73" fmla="*/ 0 h 48"/>
                <a:gd name="T74" fmla="*/ 5 w 188"/>
                <a:gd name="T75" fmla="*/ 0 h 48"/>
                <a:gd name="T76" fmla="*/ 0 w 188"/>
                <a:gd name="T77" fmla="*/ 0 h 48"/>
                <a:gd name="T78" fmla="*/ 3 w 188"/>
                <a:gd name="T79" fmla="*/ 3 h 48"/>
                <a:gd name="T80" fmla="*/ 5 w 188"/>
                <a:gd name="T8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48">
                  <a:moveTo>
                    <a:pt x="5" y="2"/>
                  </a:moveTo>
                  <a:cubicBezTo>
                    <a:pt x="5" y="4"/>
                    <a:pt x="5" y="4"/>
                    <a:pt x="5" y="4"/>
                  </a:cubicBezTo>
                  <a:cubicBezTo>
                    <a:pt x="39" y="4"/>
                    <a:pt x="73" y="4"/>
                    <a:pt x="106" y="4"/>
                  </a:cubicBezTo>
                  <a:cubicBezTo>
                    <a:pt x="110" y="4"/>
                    <a:pt x="114" y="4"/>
                    <a:pt x="119" y="4"/>
                  </a:cubicBezTo>
                  <a:cubicBezTo>
                    <a:pt x="121" y="4"/>
                    <a:pt x="124" y="4"/>
                    <a:pt x="127" y="4"/>
                  </a:cubicBezTo>
                  <a:cubicBezTo>
                    <a:pt x="128" y="4"/>
                    <a:pt x="129" y="4"/>
                    <a:pt x="131" y="4"/>
                  </a:cubicBezTo>
                  <a:cubicBezTo>
                    <a:pt x="135" y="4"/>
                    <a:pt x="139" y="5"/>
                    <a:pt x="142" y="6"/>
                  </a:cubicBezTo>
                  <a:cubicBezTo>
                    <a:pt x="145" y="8"/>
                    <a:pt x="148" y="11"/>
                    <a:pt x="151" y="14"/>
                  </a:cubicBezTo>
                  <a:cubicBezTo>
                    <a:pt x="161" y="25"/>
                    <a:pt x="171" y="35"/>
                    <a:pt x="182" y="46"/>
                  </a:cubicBezTo>
                  <a:cubicBezTo>
                    <a:pt x="184" y="45"/>
                    <a:pt x="184" y="45"/>
                    <a:pt x="184" y="45"/>
                  </a:cubicBezTo>
                  <a:cubicBezTo>
                    <a:pt x="184" y="43"/>
                    <a:pt x="184" y="43"/>
                    <a:pt x="184" y="43"/>
                  </a:cubicBezTo>
                  <a:cubicBezTo>
                    <a:pt x="180" y="43"/>
                    <a:pt x="177" y="43"/>
                    <a:pt x="173" y="43"/>
                  </a:cubicBezTo>
                  <a:cubicBezTo>
                    <a:pt x="172" y="43"/>
                    <a:pt x="170" y="43"/>
                    <a:pt x="168" y="43"/>
                  </a:cubicBezTo>
                  <a:cubicBezTo>
                    <a:pt x="127" y="43"/>
                    <a:pt x="85" y="44"/>
                    <a:pt x="44" y="44"/>
                  </a:cubicBezTo>
                  <a:cubicBezTo>
                    <a:pt x="44" y="44"/>
                    <a:pt x="44" y="44"/>
                    <a:pt x="44" y="44"/>
                  </a:cubicBezTo>
                  <a:cubicBezTo>
                    <a:pt x="42" y="44"/>
                    <a:pt x="40" y="44"/>
                    <a:pt x="39" y="43"/>
                  </a:cubicBezTo>
                  <a:cubicBezTo>
                    <a:pt x="38" y="43"/>
                    <a:pt x="37" y="42"/>
                    <a:pt x="36" y="40"/>
                  </a:cubicBezTo>
                  <a:cubicBezTo>
                    <a:pt x="26" y="27"/>
                    <a:pt x="17" y="15"/>
                    <a:pt x="6" y="1"/>
                  </a:cubicBezTo>
                  <a:cubicBezTo>
                    <a:pt x="5" y="2"/>
                    <a:pt x="5" y="2"/>
                    <a:pt x="5" y="2"/>
                  </a:cubicBezTo>
                  <a:cubicBezTo>
                    <a:pt x="5" y="4"/>
                    <a:pt x="5" y="4"/>
                    <a:pt x="5" y="4"/>
                  </a:cubicBezTo>
                  <a:cubicBezTo>
                    <a:pt x="5" y="2"/>
                    <a:pt x="5" y="2"/>
                    <a:pt x="5" y="2"/>
                  </a:cubicBezTo>
                  <a:cubicBezTo>
                    <a:pt x="3" y="3"/>
                    <a:pt x="3" y="3"/>
                    <a:pt x="3" y="3"/>
                  </a:cubicBezTo>
                  <a:cubicBezTo>
                    <a:pt x="13" y="17"/>
                    <a:pt x="23" y="30"/>
                    <a:pt x="32" y="42"/>
                  </a:cubicBezTo>
                  <a:cubicBezTo>
                    <a:pt x="34" y="44"/>
                    <a:pt x="35" y="46"/>
                    <a:pt x="37" y="47"/>
                  </a:cubicBezTo>
                  <a:cubicBezTo>
                    <a:pt x="39" y="48"/>
                    <a:pt x="41" y="48"/>
                    <a:pt x="44" y="48"/>
                  </a:cubicBezTo>
                  <a:cubicBezTo>
                    <a:pt x="44" y="48"/>
                    <a:pt x="44" y="48"/>
                    <a:pt x="44" y="48"/>
                  </a:cubicBezTo>
                  <a:cubicBezTo>
                    <a:pt x="85" y="48"/>
                    <a:pt x="127" y="47"/>
                    <a:pt x="168" y="47"/>
                  </a:cubicBezTo>
                  <a:cubicBezTo>
                    <a:pt x="170" y="47"/>
                    <a:pt x="172" y="47"/>
                    <a:pt x="173" y="47"/>
                  </a:cubicBezTo>
                  <a:cubicBezTo>
                    <a:pt x="177" y="47"/>
                    <a:pt x="180" y="47"/>
                    <a:pt x="184" y="47"/>
                  </a:cubicBezTo>
                  <a:cubicBezTo>
                    <a:pt x="188" y="47"/>
                    <a:pt x="188" y="47"/>
                    <a:pt x="188" y="47"/>
                  </a:cubicBezTo>
                  <a:cubicBezTo>
                    <a:pt x="185" y="44"/>
                    <a:pt x="185" y="44"/>
                    <a:pt x="185" y="44"/>
                  </a:cubicBezTo>
                  <a:cubicBezTo>
                    <a:pt x="174" y="33"/>
                    <a:pt x="164" y="23"/>
                    <a:pt x="154" y="12"/>
                  </a:cubicBezTo>
                  <a:cubicBezTo>
                    <a:pt x="151" y="8"/>
                    <a:pt x="148" y="5"/>
                    <a:pt x="144" y="3"/>
                  </a:cubicBezTo>
                  <a:cubicBezTo>
                    <a:pt x="140" y="1"/>
                    <a:pt x="136" y="0"/>
                    <a:pt x="131" y="0"/>
                  </a:cubicBezTo>
                  <a:cubicBezTo>
                    <a:pt x="129" y="0"/>
                    <a:pt x="128" y="0"/>
                    <a:pt x="126" y="0"/>
                  </a:cubicBezTo>
                  <a:cubicBezTo>
                    <a:pt x="124" y="0"/>
                    <a:pt x="121" y="0"/>
                    <a:pt x="119" y="0"/>
                  </a:cubicBezTo>
                  <a:cubicBezTo>
                    <a:pt x="114" y="0"/>
                    <a:pt x="110" y="0"/>
                    <a:pt x="106" y="0"/>
                  </a:cubicBezTo>
                  <a:cubicBezTo>
                    <a:pt x="73" y="0"/>
                    <a:pt x="39" y="0"/>
                    <a:pt x="5" y="0"/>
                  </a:cubicBezTo>
                  <a:cubicBezTo>
                    <a:pt x="0" y="0"/>
                    <a:pt x="0" y="0"/>
                    <a:pt x="0" y="0"/>
                  </a:cubicBezTo>
                  <a:cubicBezTo>
                    <a:pt x="3" y="3"/>
                    <a:pt x="3" y="3"/>
                    <a:pt x="3" y="3"/>
                  </a:cubicBezTo>
                  <a:lnTo>
                    <a:pt x="5"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1" name="Freeform 84113">
              <a:extLst>
                <a:ext uri="{FF2B5EF4-FFF2-40B4-BE49-F238E27FC236}">
                  <a16:creationId xmlns:a16="http://schemas.microsoft.com/office/drawing/2014/main" id="{D8A3BAB4-12EA-47FE-B60A-B6135A2D7099}"/>
                </a:ext>
              </a:extLst>
            </p:cNvPr>
            <p:cNvSpPr>
              <a:spLocks/>
            </p:cNvSpPr>
            <p:nvPr/>
          </p:nvSpPr>
          <p:spPr bwMode="auto">
            <a:xfrm>
              <a:off x="5949951" y="4105276"/>
              <a:ext cx="52388" cy="55563"/>
            </a:xfrm>
            <a:custGeom>
              <a:avLst/>
              <a:gdLst>
                <a:gd name="T0" fmla="*/ 0 w 110"/>
                <a:gd name="T1" fmla="*/ 116 h 116"/>
                <a:gd name="T2" fmla="*/ 0 w 110"/>
                <a:gd name="T3" fmla="*/ 45 h 116"/>
                <a:gd name="T4" fmla="*/ 3 w 110"/>
                <a:gd name="T5" fmla="*/ 40 h 116"/>
                <a:gd name="T6" fmla="*/ 107 w 110"/>
                <a:gd name="T7" fmla="*/ 0 h 116"/>
                <a:gd name="T8" fmla="*/ 110 w 110"/>
                <a:gd name="T9" fmla="*/ 25 h 116"/>
                <a:gd name="T10" fmla="*/ 107 w 110"/>
                <a:gd name="T11" fmla="*/ 28 h 116"/>
                <a:gd name="T12" fmla="*/ 4 w 110"/>
                <a:gd name="T13" fmla="*/ 114 h 116"/>
                <a:gd name="T14" fmla="*/ 0 w 110"/>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6">
                  <a:moveTo>
                    <a:pt x="0" y="116"/>
                  </a:moveTo>
                  <a:cubicBezTo>
                    <a:pt x="0" y="92"/>
                    <a:pt x="0" y="68"/>
                    <a:pt x="0" y="45"/>
                  </a:cubicBezTo>
                  <a:cubicBezTo>
                    <a:pt x="1" y="43"/>
                    <a:pt x="2" y="41"/>
                    <a:pt x="3" y="40"/>
                  </a:cubicBezTo>
                  <a:cubicBezTo>
                    <a:pt x="38" y="27"/>
                    <a:pt x="72" y="14"/>
                    <a:pt x="107" y="0"/>
                  </a:cubicBezTo>
                  <a:cubicBezTo>
                    <a:pt x="108" y="9"/>
                    <a:pt x="109" y="17"/>
                    <a:pt x="110" y="25"/>
                  </a:cubicBezTo>
                  <a:cubicBezTo>
                    <a:pt x="110" y="26"/>
                    <a:pt x="108" y="27"/>
                    <a:pt x="107" y="28"/>
                  </a:cubicBezTo>
                  <a:cubicBezTo>
                    <a:pt x="73" y="57"/>
                    <a:pt x="38" y="85"/>
                    <a:pt x="4" y="114"/>
                  </a:cubicBezTo>
                  <a:cubicBezTo>
                    <a:pt x="3" y="115"/>
                    <a:pt x="2" y="115"/>
                    <a:pt x="0"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2" name="Freeform 84114">
              <a:extLst>
                <a:ext uri="{FF2B5EF4-FFF2-40B4-BE49-F238E27FC236}">
                  <a16:creationId xmlns:a16="http://schemas.microsoft.com/office/drawing/2014/main" id="{B9B8CF1F-DE0F-4FAB-9723-7E71BD0969F8}"/>
                </a:ext>
              </a:extLst>
            </p:cNvPr>
            <p:cNvSpPr>
              <a:spLocks/>
            </p:cNvSpPr>
            <p:nvPr/>
          </p:nvSpPr>
          <p:spPr bwMode="auto">
            <a:xfrm>
              <a:off x="5949951" y="4103689"/>
              <a:ext cx="53975" cy="58738"/>
            </a:xfrm>
            <a:custGeom>
              <a:avLst/>
              <a:gdLst>
                <a:gd name="T0" fmla="*/ 2 w 114"/>
                <a:gd name="T1" fmla="*/ 119 h 122"/>
                <a:gd name="T2" fmla="*/ 4 w 114"/>
                <a:gd name="T3" fmla="*/ 119 h 122"/>
                <a:gd name="T4" fmla="*/ 4 w 114"/>
                <a:gd name="T5" fmla="*/ 92 h 122"/>
                <a:gd name="T6" fmla="*/ 4 w 114"/>
                <a:gd name="T7" fmla="*/ 48 h 122"/>
                <a:gd name="T8" fmla="*/ 5 w 114"/>
                <a:gd name="T9" fmla="*/ 46 h 122"/>
                <a:gd name="T10" fmla="*/ 6 w 114"/>
                <a:gd name="T11" fmla="*/ 45 h 122"/>
                <a:gd name="T12" fmla="*/ 110 w 114"/>
                <a:gd name="T13" fmla="*/ 5 h 122"/>
                <a:gd name="T14" fmla="*/ 109 w 114"/>
                <a:gd name="T15" fmla="*/ 3 h 122"/>
                <a:gd name="T16" fmla="*/ 107 w 114"/>
                <a:gd name="T17" fmla="*/ 3 h 122"/>
                <a:gd name="T18" fmla="*/ 110 w 114"/>
                <a:gd name="T19" fmla="*/ 28 h 122"/>
                <a:gd name="T20" fmla="*/ 111 w 114"/>
                <a:gd name="T21" fmla="*/ 28 h 122"/>
                <a:gd name="T22" fmla="*/ 110 w 114"/>
                <a:gd name="T23" fmla="*/ 28 h 122"/>
                <a:gd name="T24" fmla="*/ 110 w 114"/>
                <a:gd name="T25" fmla="*/ 28 h 122"/>
                <a:gd name="T26" fmla="*/ 111 w 114"/>
                <a:gd name="T27" fmla="*/ 28 h 122"/>
                <a:gd name="T28" fmla="*/ 110 w 114"/>
                <a:gd name="T29" fmla="*/ 28 h 122"/>
                <a:gd name="T30" fmla="*/ 110 w 114"/>
                <a:gd name="T31" fmla="*/ 28 h 122"/>
                <a:gd name="T32" fmla="*/ 110 w 114"/>
                <a:gd name="T33" fmla="*/ 28 h 122"/>
                <a:gd name="T34" fmla="*/ 110 w 114"/>
                <a:gd name="T35" fmla="*/ 28 h 122"/>
                <a:gd name="T36" fmla="*/ 110 w 114"/>
                <a:gd name="T37" fmla="*/ 28 h 122"/>
                <a:gd name="T38" fmla="*/ 110 w 114"/>
                <a:gd name="T39" fmla="*/ 28 h 122"/>
                <a:gd name="T40" fmla="*/ 110 w 114"/>
                <a:gd name="T41" fmla="*/ 28 h 122"/>
                <a:gd name="T42" fmla="*/ 109 w 114"/>
                <a:gd name="T43" fmla="*/ 28 h 122"/>
                <a:gd name="T44" fmla="*/ 108 w 114"/>
                <a:gd name="T45" fmla="*/ 30 h 122"/>
                <a:gd name="T46" fmla="*/ 4 w 114"/>
                <a:gd name="T47" fmla="*/ 116 h 122"/>
                <a:gd name="T48" fmla="*/ 1 w 114"/>
                <a:gd name="T49" fmla="*/ 117 h 122"/>
                <a:gd name="T50" fmla="*/ 2 w 114"/>
                <a:gd name="T51" fmla="*/ 119 h 122"/>
                <a:gd name="T52" fmla="*/ 4 w 114"/>
                <a:gd name="T53" fmla="*/ 119 h 122"/>
                <a:gd name="T54" fmla="*/ 2 w 114"/>
                <a:gd name="T55" fmla="*/ 119 h 122"/>
                <a:gd name="T56" fmla="*/ 3 w 114"/>
                <a:gd name="T57" fmla="*/ 121 h 122"/>
                <a:gd name="T58" fmla="*/ 7 w 114"/>
                <a:gd name="T59" fmla="*/ 119 h 122"/>
                <a:gd name="T60" fmla="*/ 111 w 114"/>
                <a:gd name="T61" fmla="*/ 33 h 122"/>
                <a:gd name="T62" fmla="*/ 112 w 114"/>
                <a:gd name="T63" fmla="*/ 31 h 122"/>
                <a:gd name="T64" fmla="*/ 114 w 114"/>
                <a:gd name="T65" fmla="*/ 28 h 122"/>
                <a:gd name="T66" fmla="*/ 114 w 114"/>
                <a:gd name="T67" fmla="*/ 27 h 122"/>
                <a:gd name="T68" fmla="*/ 111 w 114"/>
                <a:gd name="T69" fmla="*/ 3 h 122"/>
                <a:gd name="T70" fmla="*/ 111 w 114"/>
                <a:gd name="T71" fmla="*/ 0 h 122"/>
                <a:gd name="T72" fmla="*/ 109 w 114"/>
                <a:gd name="T73" fmla="*/ 1 h 122"/>
                <a:gd name="T74" fmla="*/ 5 w 114"/>
                <a:gd name="T75" fmla="*/ 42 h 122"/>
                <a:gd name="T76" fmla="*/ 2 w 114"/>
                <a:gd name="T77" fmla="*/ 44 h 122"/>
                <a:gd name="T78" fmla="*/ 0 w 114"/>
                <a:gd name="T79" fmla="*/ 48 h 122"/>
                <a:gd name="T80" fmla="*/ 0 w 114"/>
                <a:gd name="T81" fmla="*/ 92 h 122"/>
                <a:gd name="T82" fmla="*/ 0 w 114"/>
                <a:gd name="T83" fmla="*/ 119 h 122"/>
                <a:gd name="T84" fmla="*/ 0 w 114"/>
                <a:gd name="T85" fmla="*/ 122 h 122"/>
                <a:gd name="T86" fmla="*/ 3 w 114"/>
                <a:gd name="T87" fmla="*/ 121 h 122"/>
                <a:gd name="T88" fmla="*/ 2 w 114"/>
                <a:gd name="T89" fmla="*/ 1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 h="122">
                  <a:moveTo>
                    <a:pt x="2" y="119"/>
                  </a:moveTo>
                  <a:cubicBezTo>
                    <a:pt x="4" y="119"/>
                    <a:pt x="4" y="119"/>
                    <a:pt x="4" y="119"/>
                  </a:cubicBezTo>
                  <a:cubicBezTo>
                    <a:pt x="4" y="110"/>
                    <a:pt x="4" y="101"/>
                    <a:pt x="4" y="92"/>
                  </a:cubicBezTo>
                  <a:cubicBezTo>
                    <a:pt x="4" y="77"/>
                    <a:pt x="4" y="62"/>
                    <a:pt x="4" y="48"/>
                  </a:cubicBezTo>
                  <a:cubicBezTo>
                    <a:pt x="4" y="48"/>
                    <a:pt x="5" y="47"/>
                    <a:pt x="5" y="46"/>
                  </a:cubicBezTo>
                  <a:cubicBezTo>
                    <a:pt x="6" y="46"/>
                    <a:pt x="6" y="45"/>
                    <a:pt x="6" y="45"/>
                  </a:cubicBezTo>
                  <a:cubicBezTo>
                    <a:pt x="40" y="32"/>
                    <a:pt x="75" y="19"/>
                    <a:pt x="110" y="5"/>
                  </a:cubicBezTo>
                  <a:cubicBezTo>
                    <a:pt x="109" y="3"/>
                    <a:pt x="109" y="3"/>
                    <a:pt x="109" y="3"/>
                  </a:cubicBezTo>
                  <a:cubicBezTo>
                    <a:pt x="107" y="3"/>
                    <a:pt x="107" y="3"/>
                    <a:pt x="107" y="3"/>
                  </a:cubicBezTo>
                  <a:cubicBezTo>
                    <a:pt x="108" y="12"/>
                    <a:pt x="109" y="20"/>
                    <a:pt x="110" y="28"/>
                  </a:cubicBezTo>
                  <a:cubicBezTo>
                    <a:pt x="111" y="28"/>
                    <a:pt x="111" y="28"/>
                    <a:pt x="111" y="28"/>
                  </a:cubicBezTo>
                  <a:cubicBezTo>
                    <a:pt x="110" y="28"/>
                    <a:pt x="110" y="28"/>
                    <a:pt x="110" y="28"/>
                  </a:cubicBezTo>
                  <a:cubicBezTo>
                    <a:pt x="110" y="28"/>
                    <a:pt x="110" y="28"/>
                    <a:pt x="110" y="28"/>
                  </a:cubicBezTo>
                  <a:cubicBezTo>
                    <a:pt x="111" y="28"/>
                    <a:pt x="111" y="28"/>
                    <a:pt x="111" y="28"/>
                  </a:cubicBezTo>
                  <a:cubicBezTo>
                    <a:pt x="110" y="28"/>
                    <a:pt x="110" y="28"/>
                    <a:pt x="110" y="28"/>
                  </a:cubicBezTo>
                  <a:cubicBezTo>
                    <a:pt x="110" y="28"/>
                    <a:pt x="110" y="28"/>
                    <a:pt x="110" y="28"/>
                  </a:cubicBezTo>
                  <a:cubicBezTo>
                    <a:pt x="110" y="28"/>
                    <a:pt x="110" y="28"/>
                    <a:pt x="110" y="28"/>
                  </a:cubicBezTo>
                  <a:cubicBezTo>
                    <a:pt x="110" y="28"/>
                    <a:pt x="110" y="28"/>
                    <a:pt x="110" y="28"/>
                  </a:cubicBezTo>
                  <a:cubicBezTo>
                    <a:pt x="110" y="28"/>
                    <a:pt x="110" y="28"/>
                    <a:pt x="110" y="28"/>
                  </a:cubicBezTo>
                  <a:cubicBezTo>
                    <a:pt x="110" y="28"/>
                    <a:pt x="110" y="28"/>
                    <a:pt x="110" y="28"/>
                  </a:cubicBezTo>
                  <a:cubicBezTo>
                    <a:pt x="110" y="28"/>
                    <a:pt x="110" y="28"/>
                    <a:pt x="110" y="28"/>
                  </a:cubicBezTo>
                  <a:cubicBezTo>
                    <a:pt x="110" y="28"/>
                    <a:pt x="109" y="28"/>
                    <a:pt x="109" y="28"/>
                  </a:cubicBezTo>
                  <a:cubicBezTo>
                    <a:pt x="109" y="29"/>
                    <a:pt x="108" y="29"/>
                    <a:pt x="108" y="30"/>
                  </a:cubicBezTo>
                  <a:cubicBezTo>
                    <a:pt x="73" y="58"/>
                    <a:pt x="39" y="87"/>
                    <a:pt x="4" y="116"/>
                  </a:cubicBezTo>
                  <a:cubicBezTo>
                    <a:pt x="4" y="116"/>
                    <a:pt x="3" y="116"/>
                    <a:pt x="1" y="117"/>
                  </a:cubicBezTo>
                  <a:cubicBezTo>
                    <a:pt x="2" y="119"/>
                    <a:pt x="2" y="119"/>
                    <a:pt x="2" y="119"/>
                  </a:cubicBezTo>
                  <a:cubicBezTo>
                    <a:pt x="4" y="119"/>
                    <a:pt x="4" y="119"/>
                    <a:pt x="4" y="119"/>
                  </a:cubicBezTo>
                  <a:cubicBezTo>
                    <a:pt x="2" y="119"/>
                    <a:pt x="2" y="119"/>
                    <a:pt x="2" y="119"/>
                  </a:cubicBezTo>
                  <a:cubicBezTo>
                    <a:pt x="3" y="121"/>
                    <a:pt x="3" y="121"/>
                    <a:pt x="3" y="121"/>
                  </a:cubicBezTo>
                  <a:cubicBezTo>
                    <a:pt x="5" y="120"/>
                    <a:pt x="6" y="119"/>
                    <a:pt x="7" y="119"/>
                  </a:cubicBezTo>
                  <a:cubicBezTo>
                    <a:pt x="41" y="90"/>
                    <a:pt x="76" y="61"/>
                    <a:pt x="111" y="33"/>
                  </a:cubicBezTo>
                  <a:cubicBezTo>
                    <a:pt x="111" y="32"/>
                    <a:pt x="112" y="31"/>
                    <a:pt x="112" y="31"/>
                  </a:cubicBezTo>
                  <a:cubicBezTo>
                    <a:pt x="113" y="30"/>
                    <a:pt x="114" y="29"/>
                    <a:pt x="114" y="28"/>
                  </a:cubicBezTo>
                  <a:cubicBezTo>
                    <a:pt x="114" y="27"/>
                    <a:pt x="114" y="27"/>
                    <a:pt x="114" y="27"/>
                  </a:cubicBezTo>
                  <a:cubicBezTo>
                    <a:pt x="113" y="19"/>
                    <a:pt x="112" y="11"/>
                    <a:pt x="111" y="3"/>
                  </a:cubicBezTo>
                  <a:cubicBezTo>
                    <a:pt x="111" y="0"/>
                    <a:pt x="111" y="0"/>
                    <a:pt x="111" y="0"/>
                  </a:cubicBezTo>
                  <a:cubicBezTo>
                    <a:pt x="109" y="1"/>
                    <a:pt x="109" y="1"/>
                    <a:pt x="109" y="1"/>
                  </a:cubicBezTo>
                  <a:cubicBezTo>
                    <a:pt x="73" y="15"/>
                    <a:pt x="39" y="28"/>
                    <a:pt x="5" y="42"/>
                  </a:cubicBezTo>
                  <a:cubicBezTo>
                    <a:pt x="3" y="42"/>
                    <a:pt x="3" y="43"/>
                    <a:pt x="2" y="44"/>
                  </a:cubicBezTo>
                  <a:cubicBezTo>
                    <a:pt x="1" y="45"/>
                    <a:pt x="1" y="47"/>
                    <a:pt x="0" y="48"/>
                  </a:cubicBezTo>
                  <a:cubicBezTo>
                    <a:pt x="0" y="62"/>
                    <a:pt x="0" y="77"/>
                    <a:pt x="0" y="92"/>
                  </a:cubicBezTo>
                  <a:cubicBezTo>
                    <a:pt x="0" y="101"/>
                    <a:pt x="0" y="110"/>
                    <a:pt x="0" y="119"/>
                  </a:cubicBezTo>
                  <a:cubicBezTo>
                    <a:pt x="0" y="122"/>
                    <a:pt x="0" y="122"/>
                    <a:pt x="0" y="122"/>
                  </a:cubicBezTo>
                  <a:cubicBezTo>
                    <a:pt x="3" y="121"/>
                    <a:pt x="3" y="121"/>
                    <a:pt x="3" y="121"/>
                  </a:cubicBezTo>
                  <a:lnTo>
                    <a:pt x="2" y="119"/>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3" name="Freeform 84115">
              <a:extLst>
                <a:ext uri="{FF2B5EF4-FFF2-40B4-BE49-F238E27FC236}">
                  <a16:creationId xmlns:a16="http://schemas.microsoft.com/office/drawing/2014/main" id="{7F863B46-88E9-4DCD-80DF-8E22D5973B2B}"/>
                </a:ext>
              </a:extLst>
            </p:cNvPr>
            <p:cNvSpPr>
              <a:spLocks/>
            </p:cNvSpPr>
            <p:nvPr/>
          </p:nvSpPr>
          <p:spPr bwMode="auto">
            <a:xfrm>
              <a:off x="6307138" y="4178301"/>
              <a:ext cx="79375" cy="20638"/>
            </a:xfrm>
            <a:custGeom>
              <a:avLst/>
              <a:gdLst>
                <a:gd name="T0" fmla="*/ 0 w 168"/>
                <a:gd name="T1" fmla="*/ 0 h 43"/>
                <a:gd name="T2" fmla="*/ 40 w 168"/>
                <a:gd name="T3" fmla="*/ 0 h 43"/>
                <a:gd name="T4" fmla="*/ 119 w 168"/>
                <a:gd name="T5" fmla="*/ 0 h 43"/>
                <a:gd name="T6" fmla="*/ 129 w 168"/>
                <a:gd name="T7" fmla="*/ 4 h 43"/>
                <a:gd name="T8" fmla="*/ 163 w 168"/>
                <a:gd name="T9" fmla="*/ 37 h 43"/>
                <a:gd name="T10" fmla="*/ 168 w 168"/>
                <a:gd name="T11" fmla="*/ 42 h 43"/>
                <a:gd name="T12" fmla="*/ 161 w 168"/>
                <a:gd name="T13" fmla="*/ 42 h 43"/>
                <a:gd name="T14" fmla="*/ 38 w 168"/>
                <a:gd name="T15" fmla="*/ 42 h 43"/>
                <a:gd name="T16" fmla="*/ 30 w 168"/>
                <a:gd name="T17" fmla="*/ 38 h 43"/>
                <a:gd name="T18" fmla="*/ 0 w 16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43">
                  <a:moveTo>
                    <a:pt x="0" y="0"/>
                  </a:moveTo>
                  <a:cubicBezTo>
                    <a:pt x="15" y="0"/>
                    <a:pt x="27" y="0"/>
                    <a:pt x="40" y="0"/>
                  </a:cubicBezTo>
                  <a:cubicBezTo>
                    <a:pt x="66" y="0"/>
                    <a:pt x="93" y="0"/>
                    <a:pt x="119" y="0"/>
                  </a:cubicBezTo>
                  <a:cubicBezTo>
                    <a:pt x="123" y="0"/>
                    <a:pt x="127" y="2"/>
                    <a:pt x="129" y="4"/>
                  </a:cubicBezTo>
                  <a:cubicBezTo>
                    <a:pt x="141" y="15"/>
                    <a:pt x="152" y="26"/>
                    <a:pt x="163" y="37"/>
                  </a:cubicBezTo>
                  <a:cubicBezTo>
                    <a:pt x="164" y="38"/>
                    <a:pt x="166" y="40"/>
                    <a:pt x="168" y="42"/>
                  </a:cubicBezTo>
                  <a:cubicBezTo>
                    <a:pt x="165" y="42"/>
                    <a:pt x="163" y="42"/>
                    <a:pt x="161" y="42"/>
                  </a:cubicBezTo>
                  <a:cubicBezTo>
                    <a:pt x="120" y="42"/>
                    <a:pt x="79" y="43"/>
                    <a:pt x="38" y="42"/>
                  </a:cubicBezTo>
                  <a:cubicBezTo>
                    <a:pt x="35" y="42"/>
                    <a:pt x="31" y="40"/>
                    <a:pt x="30" y="38"/>
                  </a:cubicBezTo>
                  <a:cubicBezTo>
                    <a:pt x="20" y="26"/>
                    <a:pt x="11" y="1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4" name="Freeform 84116">
              <a:extLst>
                <a:ext uri="{FF2B5EF4-FFF2-40B4-BE49-F238E27FC236}">
                  <a16:creationId xmlns:a16="http://schemas.microsoft.com/office/drawing/2014/main" id="{697B1D7C-08DF-4A78-9E8B-1ECA62CBC75D}"/>
                </a:ext>
              </a:extLst>
            </p:cNvPr>
            <p:cNvSpPr>
              <a:spLocks/>
            </p:cNvSpPr>
            <p:nvPr/>
          </p:nvSpPr>
          <p:spPr bwMode="auto">
            <a:xfrm>
              <a:off x="6305551" y="4176714"/>
              <a:ext cx="84138" cy="22225"/>
            </a:xfrm>
            <a:custGeom>
              <a:avLst/>
              <a:gdLst>
                <a:gd name="T0" fmla="*/ 4 w 176"/>
                <a:gd name="T1" fmla="*/ 2 h 46"/>
                <a:gd name="T2" fmla="*/ 4 w 176"/>
                <a:gd name="T3" fmla="*/ 4 h 46"/>
                <a:gd name="T4" fmla="*/ 31 w 176"/>
                <a:gd name="T5" fmla="*/ 4 h 46"/>
                <a:gd name="T6" fmla="*/ 44 w 176"/>
                <a:gd name="T7" fmla="*/ 4 h 46"/>
                <a:gd name="T8" fmla="*/ 89 w 176"/>
                <a:gd name="T9" fmla="*/ 4 h 46"/>
                <a:gd name="T10" fmla="*/ 123 w 176"/>
                <a:gd name="T11" fmla="*/ 4 h 46"/>
                <a:gd name="T12" fmla="*/ 132 w 176"/>
                <a:gd name="T13" fmla="*/ 8 h 46"/>
                <a:gd name="T14" fmla="*/ 165 w 176"/>
                <a:gd name="T15" fmla="*/ 40 h 46"/>
                <a:gd name="T16" fmla="*/ 170 w 176"/>
                <a:gd name="T17" fmla="*/ 45 h 46"/>
                <a:gd name="T18" fmla="*/ 172 w 176"/>
                <a:gd name="T19" fmla="*/ 44 h 46"/>
                <a:gd name="T20" fmla="*/ 172 w 176"/>
                <a:gd name="T21" fmla="*/ 42 h 46"/>
                <a:gd name="T22" fmla="*/ 165 w 176"/>
                <a:gd name="T23" fmla="*/ 42 h 46"/>
                <a:gd name="T24" fmla="*/ 112 w 176"/>
                <a:gd name="T25" fmla="*/ 42 h 46"/>
                <a:gd name="T26" fmla="*/ 42 w 176"/>
                <a:gd name="T27" fmla="*/ 42 h 46"/>
                <a:gd name="T28" fmla="*/ 38 w 176"/>
                <a:gd name="T29" fmla="*/ 41 h 46"/>
                <a:gd name="T30" fmla="*/ 35 w 176"/>
                <a:gd name="T31" fmla="*/ 39 h 46"/>
                <a:gd name="T32" fmla="*/ 6 w 176"/>
                <a:gd name="T33" fmla="*/ 1 h 46"/>
                <a:gd name="T34" fmla="*/ 4 w 176"/>
                <a:gd name="T35" fmla="*/ 2 h 46"/>
                <a:gd name="T36" fmla="*/ 4 w 176"/>
                <a:gd name="T37" fmla="*/ 4 h 46"/>
                <a:gd name="T38" fmla="*/ 4 w 176"/>
                <a:gd name="T39" fmla="*/ 2 h 46"/>
                <a:gd name="T40" fmla="*/ 3 w 176"/>
                <a:gd name="T41" fmla="*/ 3 h 46"/>
                <a:gd name="T42" fmla="*/ 32 w 176"/>
                <a:gd name="T43" fmla="*/ 41 h 46"/>
                <a:gd name="T44" fmla="*/ 37 w 176"/>
                <a:gd name="T45" fmla="*/ 45 h 46"/>
                <a:gd name="T46" fmla="*/ 42 w 176"/>
                <a:gd name="T47" fmla="*/ 46 h 46"/>
                <a:gd name="T48" fmla="*/ 112 w 176"/>
                <a:gd name="T49" fmla="*/ 46 h 46"/>
                <a:gd name="T50" fmla="*/ 165 w 176"/>
                <a:gd name="T51" fmla="*/ 46 h 46"/>
                <a:gd name="T52" fmla="*/ 172 w 176"/>
                <a:gd name="T53" fmla="*/ 46 h 46"/>
                <a:gd name="T54" fmla="*/ 176 w 176"/>
                <a:gd name="T55" fmla="*/ 46 h 46"/>
                <a:gd name="T56" fmla="*/ 173 w 176"/>
                <a:gd name="T57" fmla="*/ 43 h 46"/>
                <a:gd name="T58" fmla="*/ 168 w 176"/>
                <a:gd name="T59" fmla="*/ 37 h 46"/>
                <a:gd name="T60" fmla="*/ 135 w 176"/>
                <a:gd name="T61" fmla="*/ 5 h 46"/>
                <a:gd name="T62" fmla="*/ 123 w 176"/>
                <a:gd name="T63" fmla="*/ 0 h 46"/>
                <a:gd name="T64" fmla="*/ 89 w 176"/>
                <a:gd name="T65" fmla="*/ 0 h 46"/>
                <a:gd name="T66" fmla="*/ 44 w 176"/>
                <a:gd name="T67" fmla="*/ 0 h 46"/>
                <a:gd name="T68" fmla="*/ 31 w 176"/>
                <a:gd name="T69" fmla="*/ 0 h 46"/>
                <a:gd name="T70" fmla="*/ 4 w 176"/>
                <a:gd name="T71" fmla="*/ 0 h 46"/>
                <a:gd name="T72" fmla="*/ 0 w 176"/>
                <a:gd name="T73" fmla="*/ 0 h 46"/>
                <a:gd name="T74" fmla="*/ 3 w 176"/>
                <a:gd name="T75" fmla="*/ 3 h 46"/>
                <a:gd name="T76" fmla="*/ 4 w 176"/>
                <a:gd name="T7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46">
                  <a:moveTo>
                    <a:pt x="4" y="2"/>
                  </a:moveTo>
                  <a:cubicBezTo>
                    <a:pt x="4" y="4"/>
                    <a:pt x="4" y="4"/>
                    <a:pt x="4" y="4"/>
                  </a:cubicBezTo>
                  <a:cubicBezTo>
                    <a:pt x="14" y="4"/>
                    <a:pt x="23" y="4"/>
                    <a:pt x="31" y="4"/>
                  </a:cubicBezTo>
                  <a:cubicBezTo>
                    <a:pt x="35" y="4"/>
                    <a:pt x="40" y="4"/>
                    <a:pt x="44" y="4"/>
                  </a:cubicBezTo>
                  <a:cubicBezTo>
                    <a:pt x="59" y="4"/>
                    <a:pt x="74" y="4"/>
                    <a:pt x="89" y="4"/>
                  </a:cubicBezTo>
                  <a:cubicBezTo>
                    <a:pt x="100" y="4"/>
                    <a:pt x="112" y="4"/>
                    <a:pt x="123" y="4"/>
                  </a:cubicBezTo>
                  <a:cubicBezTo>
                    <a:pt x="126" y="4"/>
                    <a:pt x="130" y="6"/>
                    <a:pt x="132" y="8"/>
                  </a:cubicBezTo>
                  <a:cubicBezTo>
                    <a:pt x="143" y="18"/>
                    <a:pt x="154" y="29"/>
                    <a:pt x="165" y="40"/>
                  </a:cubicBezTo>
                  <a:cubicBezTo>
                    <a:pt x="167" y="41"/>
                    <a:pt x="168" y="43"/>
                    <a:pt x="170" y="45"/>
                  </a:cubicBezTo>
                  <a:cubicBezTo>
                    <a:pt x="172" y="44"/>
                    <a:pt x="172" y="44"/>
                    <a:pt x="172" y="44"/>
                  </a:cubicBezTo>
                  <a:cubicBezTo>
                    <a:pt x="172" y="42"/>
                    <a:pt x="172" y="42"/>
                    <a:pt x="172" y="42"/>
                  </a:cubicBezTo>
                  <a:cubicBezTo>
                    <a:pt x="169" y="42"/>
                    <a:pt x="167" y="42"/>
                    <a:pt x="165" y="42"/>
                  </a:cubicBezTo>
                  <a:cubicBezTo>
                    <a:pt x="148" y="42"/>
                    <a:pt x="130" y="42"/>
                    <a:pt x="112" y="42"/>
                  </a:cubicBezTo>
                  <a:cubicBezTo>
                    <a:pt x="89" y="42"/>
                    <a:pt x="65" y="42"/>
                    <a:pt x="42" y="42"/>
                  </a:cubicBezTo>
                  <a:cubicBezTo>
                    <a:pt x="41" y="42"/>
                    <a:pt x="40" y="42"/>
                    <a:pt x="38" y="41"/>
                  </a:cubicBezTo>
                  <a:cubicBezTo>
                    <a:pt x="37" y="41"/>
                    <a:pt x="36" y="40"/>
                    <a:pt x="35" y="39"/>
                  </a:cubicBezTo>
                  <a:cubicBezTo>
                    <a:pt x="26" y="27"/>
                    <a:pt x="16" y="14"/>
                    <a:pt x="6" y="1"/>
                  </a:cubicBezTo>
                  <a:cubicBezTo>
                    <a:pt x="4" y="2"/>
                    <a:pt x="4" y="2"/>
                    <a:pt x="4" y="2"/>
                  </a:cubicBezTo>
                  <a:cubicBezTo>
                    <a:pt x="4" y="4"/>
                    <a:pt x="4" y="4"/>
                    <a:pt x="4" y="4"/>
                  </a:cubicBezTo>
                  <a:cubicBezTo>
                    <a:pt x="4" y="2"/>
                    <a:pt x="4" y="2"/>
                    <a:pt x="4" y="2"/>
                  </a:cubicBezTo>
                  <a:cubicBezTo>
                    <a:pt x="3" y="3"/>
                    <a:pt x="3" y="3"/>
                    <a:pt x="3" y="3"/>
                  </a:cubicBezTo>
                  <a:cubicBezTo>
                    <a:pt x="13" y="17"/>
                    <a:pt x="22" y="29"/>
                    <a:pt x="32" y="41"/>
                  </a:cubicBezTo>
                  <a:cubicBezTo>
                    <a:pt x="33" y="43"/>
                    <a:pt x="35" y="44"/>
                    <a:pt x="37" y="45"/>
                  </a:cubicBezTo>
                  <a:cubicBezTo>
                    <a:pt x="38" y="46"/>
                    <a:pt x="40" y="46"/>
                    <a:pt x="42" y="46"/>
                  </a:cubicBezTo>
                  <a:cubicBezTo>
                    <a:pt x="65" y="46"/>
                    <a:pt x="89" y="46"/>
                    <a:pt x="112" y="46"/>
                  </a:cubicBezTo>
                  <a:cubicBezTo>
                    <a:pt x="130" y="46"/>
                    <a:pt x="148" y="46"/>
                    <a:pt x="165" y="46"/>
                  </a:cubicBezTo>
                  <a:cubicBezTo>
                    <a:pt x="167" y="46"/>
                    <a:pt x="169" y="46"/>
                    <a:pt x="172" y="46"/>
                  </a:cubicBezTo>
                  <a:cubicBezTo>
                    <a:pt x="176" y="46"/>
                    <a:pt x="176" y="46"/>
                    <a:pt x="176" y="46"/>
                  </a:cubicBezTo>
                  <a:cubicBezTo>
                    <a:pt x="173" y="43"/>
                    <a:pt x="173" y="43"/>
                    <a:pt x="173" y="43"/>
                  </a:cubicBezTo>
                  <a:cubicBezTo>
                    <a:pt x="171" y="40"/>
                    <a:pt x="170" y="39"/>
                    <a:pt x="168" y="37"/>
                  </a:cubicBezTo>
                  <a:cubicBezTo>
                    <a:pt x="157" y="26"/>
                    <a:pt x="146" y="15"/>
                    <a:pt x="135" y="5"/>
                  </a:cubicBezTo>
                  <a:cubicBezTo>
                    <a:pt x="132" y="2"/>
                    <a:pt x="127" y="0"/>
                    <a:pt x="123" y="0"/>
                  </a:cubicBezTo>
                  <a:cubicBezTo>
                    <a:pt x="112" y="0"/>
                    <a:pt x="100" y="0"/>
                    <a:pt x="89" y="0"/>
                  </a:cubicBezTo>
                  <a:cubicBezTo>
                    <a:pt x="74" y="0"/>
                    <a:pt x="59" y="0"/>
                    <a:pt x="44" y="0"/>
                  </a:cubicBezTo>
                  <a:cubicBezTo>
                    <a:pt x="40" y="0"/>
                    <a:pt x="35" y="0"/>
                    <a:pt x="31" y="0"/>
                  </a:cubicBezTo>
                  <a:cubicBezTo>
                    <a:pt x="23" y="0"/>
                    <a:pt x="14" y="0"/>
                    <a:pt x="4" y="0"/>
                  </a:cubicBezTo>
                  <a:cubicBezTo>
                    <a:pt x="0" y="0"/>
                    <a:pt x="0" y="0"/>
                    <a:pt x="0" y="0"/>
                  </a:cubicBezTo>
                  <a:cubicBezTo>
                    <a:pt x="3" y="3"/>
                    <a:pt x="3" y="3"/>
                    <a:pt x="3" y="3"/>
                  </a:cubicBezTo>
                  <a:lnTo>
                    <a:pt x="4"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5" name="Freeform 84117">
              <a:extLst>
                <a:ext uri="{FF2B5EF4-FFF2-40B4-BE49-F238E27FC236}">
                  <a16:creationId xmlns:a16="http://schemas.microsoft.com/office/drawing/2014/main" id="{F10FACF9-667D-48EE-9934-855C1E8E4327}"/>
                </a:ext>
              </a:extLst>
            </p:cNvPr>
            <p:cNvSpPr>
              <a:spLocks/>
            </p:cNvSpPr>
            <p:nvPr/>
          </p:nvSpPr>
          <p:spPr bwMode="auto">
            <a:xfrm>
              <a:off x="6038851" y="4094164"/>
              <a:ext cx="66675" cy="61913"/>
            </a:xfrm>
            <a:custGeom>
              <a:avLst/>
              <a:gdLst>
                <a:gd name="T0" fmla="*/ 0 w 140"/>
                <a:gd name="T1" fmla="*/ 0 h 132"/>
                <a:gd name="T2" fmla="*/ 27 w 140"/>
                <a:gd name="T3" fmla="*/ 18 h 132"/>
                <a:gd name="T4" fmla="*/ 120 w 140"/>
                <a:gd name="T5" fmla="*/ 81 h 132"/>
                <a:gd name="T6" fmla="*/ 127 w 140"/>
                <a:gd name="T7" fmla="*/ 91 h 132"/>
                <a:gd name="T8" fmla="*/ 140 w 140"/>
                <a:gd name="T9" fmla="*/ 132 h 132"/>
                <a:gd name="T10" fmla="*/ 134 w 140"/>
                <a:gd name="T11" fmla="*/ 129 h 132"/>
                <a:gd name="T12" fmla="*/ 12 w 140"/>
                <a:gd name="T13" fmla="*/ 52 h 132"/>
                <a:gd name="T14" fmla="*/ 8 w 140"/>
                <a:gd name="T15" fmla="*/ 47 h 132"/>
                <a:gd name="T16" fmla="*/ 0 w 140"/>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2">
                  <a:moveTo>
                    <a:pt x="0" y="0"/>
                  </a:moveTo>
                  <a:cubicBezTo>
                    <a:pt x="10" y="6"/>
                    <a:pt x="18" y="12"/>
                    <a:pt x="27" y="18"/>
                  </a:cubicBezTo>
                  <a:cubicBezTo>
                    <a:pt x="58" y="39"/>
                    <a:pt x="89" y="60"/>
                    <a:pt x="120" y="81"/>
                  </a:cubicBezTo>
                  <a:cubicBezTo>
                    <a:pt x="123" y="83"/>
                    <a:pt x="126" y="87"/>
                    <a:pt x="127" y="91"/>
                  </a:cubicBezTo>
                  <a:cubicBezTo>
                    <a:pt x="131" y="104"/>
                    <a:pt x="135" y="118"/>
                    <a:pt x="140" y="132"/>
                  </a:cubicBezTo>
                  <a:cubicBezTo>
                    <a:pt x="137" y="131"/>
                    <a:pt x="136" y="130"/>
                    <a:pt x="134" y="129"/>
                  </a:cubicBezTo>
                  <a:cubicBezTo>
                    <a:pt x="93" y="103"/>
                    <a:pt x="53" y="78"/>
                    <a:pt x="12" y="52"/>
                  </a:cubicBezTo>
                  <a:cubicBezTo>
                    <a:pt x="10" y="51"/>
                    <a:pt x="8" y="49"/>
                    <a:pt x="8" y="47"/>
                  </a:cubicBezTo>
                  <a:cubicBezTo>
                    <a:pt x="5" y="32"/>
                    <a:pt x="3" y="1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6" name="Freeform 84118">
              <a:extLst>
                <a:ext uri="{FF2B5EF4-FFF2-40B4-BE49-F238E27FC236}">
                  <a16:creationId xmlns:a16="http://schemas.microsoft.com/office/drawing/2014/main" id="{DA8CA000-BD1C-4AC9-8F5D-E900AB25061A}"/>
                </a:ext>
              </a:extLst>
            </p:cNvPr>
            <p:cNvSpPr>
              <a:spLocks/>
            </p:cNvSpPr>
            <p:nvPr/>
          </p:nvSpPr>
          <p:spPr bwMode="auto">
            <a:xfrm>
              <a:off x="6038851" y="4090989"/>
              <a:ext cx="68263" cy="68263"/>
            </a:xfrm>
            <a:custGeom>
              <a:avLst/>
              <a:gdLst>
                <a:gd name="T0" fmla="*/ 2 w 145"/>
                <a:gd name="T1" fmla="*/ 4 h 140"/>
                <a:gd name="T2" fmla="*/ 1 w 145"/>
                <a:gd name="T3" fmla="*/ 6 h 140"/>
                <a:gd name="T4" fmla="*/ 28 w 145"/>
                <a:gd name="T5" fmla="*/ 23 h 140"/>
                <a:gd name="T6" fmla="*/ 121 w 145"/>
                <a:gd name="T7" fmla="*/ 87 h 140"/>
                <a:gd name="T8" fmla="*/ 127 w 145"/>
                <a:gd name="T9" fmla="*/ 95 h 140"/>
                <a:gd name="T10" fmla="*/ 140 w 145"/>
                <a:gd name="T11" fmla="*/ 137 h 140"/>
                <a:gd name="T12" fmla="*/ 142 w 145"/>
                <a:gd name="T13" fmla="*/ 136 h 140"/>
                <a:gd name="T14" fmla="*/ 143 w 145"/>
                <a:gd name="T15" fmla="*/ 134 h 140"/>
                <a:gd name="T16" fmla="*/ 137 w 145"/>
                <a:gd name="T17" fmla="*/ 131 h 140"/>
                <a:gd name="T18" fmla="*/ 15 w 145"/>
                <a:gd name="T19" fmla="*/ 54 h 140"/>
                <a:gd name="T20" fmla="*/ 13 w 145"/>
                <a:gd name="T21" fmla="*/ 52 h 140"/>
                <a:gd name="T22" fmla="*/ 12 w 145"/>
                <a:gd name="T23" fmla="*/ 50 h 140"/>
                <a:gd name="T24" fmla="*/ 4 w 145"/>
                <a:gd name="T25" fmla="*/ 4 h 140"/>
                <a:gd name="T26" fmla="*/ 2 w 145"/>
                <a:gd name="T27" fmla="*/ 4 h 140"/>
                <a:gd name="T28" fmla="*/ 1 w 145"/>
                <a:gd name="T29" fmla="*/ 6 h 140"/>
                <a:gd name="T30" fmla="*/ 2 w 145"/>
                <a:gd name="T31" fmla="*/ 4 h 140"/>
                <a:gd name="T32" fmla="*/ 0 w 145"/>
                <a:gd name="T33" fmla="*/ 4 h 140"/>
                <a:gd name="T34" fmla="*/ 8 w 145"/>
                <a:gd name="T35" fmla="*/ 51 h 140"/>
                <a:gd name="T36" fmla="*/ 10 w 145"/>
                <a:gd name="T37" fmla="*/ 55 h 140"/>
                <a:gd name="T38" fmla="*/ 13 w 145"/>
                <a:gd name="T39" fmla="*/ 57 h 140"/>
                <a:gd name="T40" fmla="*/ 135 w 145"/>
                <a:gd name="T41" fmla="*/ 135 h 140"/>
                <a:gd name="T42" fmla="*/ 141 w 145"/>
                <a:gd name="T43" fmla="*/ 138 h 140"/>
                <a:gd name="T44" fmla="*/ 145 w 145"/>
                <a:gd name="T45" fmla="*/ 140 h 140"/>
                <a:gd name="T46" fmla="*/ 144 w 145"/>
                <a:gd name="T47" fmla="*/ 135 h 140"/>
                <a:gd name="T48" fmla="*/ 131 w 145"/>
                <a:gd name="T49" fmla="*/ 94 h 140"/>
                <a:gd name="T50" fmla="*/ 123 w 145"/>
                <a:gd name="T51" fmla="*/ 83 h 140"/>
                <a:gd name="T52" fmla="*/ 30 w 145"/>
                <a:gd name="T53" fmla="*/ 20 h 140"/>
                <a:gd name="T54" fmla="*/ 4 w 145"/>
                <a:gd name="T55" fmla="*/ 2 h 140"/>
                <a:gd name="T56" fmla="*/ 0 w 145"/>
                <a:gd name="T57" fmla="*/ 0 h 140"/>
                <a:gd name="T58" fmla="*/ 0 w 145"/>
                <a:gd name="T59" fmla="*/ 4 h 140"/>
                <a:gd name="T60" fmla="*/ 2 w 145"/>
                <a:gd name="T61"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40">
                  <a:moveTo>
                    <a:pt x="2" y="4"/>
                  </a:moveTo>
                  <a:cubicBezTo>
                    <a:pt x="1" y="6"/>
                    <a:pt x="1" y="6"/>
                    <a:pt x="1" y="6"/>
                  </a:cubicBezTo>
                  <a:cubicBezTo>
                    <a:pt x="11" y="12"/>
                    <a:pt x="19" y="18"/>
                    <a:pt x="28" y="23"/>
                  </a:cubicBezTo>
                  <a:cubicBezTo>
                    <a:pt x="59" y="44"/>
                    <a:pt x="90" y="65"/>
                    <a:pt x="121" y="87"/>
                  </a:cubicBezTo>
                  <a:cubicBezTo>
                    <a:pt x="123" y="88"/>
                    <a:pt x="126" y="92"/>
                    <a:pt x="127" y="95"/>
                  </a:cubicBezTo>
                  <a:cubicBezTo>
                    <a:pt x="132" y="109"/>
                    <a:pt x="135" y="122"/>
                    <a:pt x="140" y="137"/>
                  </a:cubicBezTo>
                  <a:cubicBezTo>
                    <a:pt x="142" y="136"/>
                    <a:pt x="142" y="136"/>
                    <a:pt x="142" y="136"/>
                  </a:cubicBezTo>
                  <a:cubicBezTo>
                    <a:pt x="143" y="134"/>
                    <a:pt x="143" y="134"/>
                    <a:pt x="143" y="134"/>
                  </a:cubicBezTo>
                  <a:cubicBezTo>
                    <a:pt x="140" y="133"/>
                    <a:pt x="139" y="132"/>
                    <a:pt x="137" y="131"/>
                  </a:cubicBezTo>
                  <a:cubicBezTo>
                    <a:pt x="97" y="106"/>
                    <a:pt x="56" y="80"/>
                    <a:pt x="15" y="54"/>
                  </a:cubicBezTo>
                  <a:cubicBezTo>
                    <a:pt x="14" y="54"/>
                    <a:pt x="14" y="53"/>
                    <a:pt x="13" y="52"/>
                  </a:cubicBezTo>
                  <a:cubicBezTo>
                    <a:pt x="12" y="51"/>
                    <a:pt x="12" y="51"/>
                    <a:pt x="12" y="50"/>
                  </a:cubicBezTo>
                  <a:cubicBezTo>
                    <a:pt x="9" y="35"/>
                    <a:pt x="7" y="20"/>
                    <a:pt x="4" y="4"/>
                  </a:cubicBezTo>
                  <a:cubicBezTo>
                    <a:pt x="2" y="4"/>
                    <a:pt x="2" y="4"/>
                    <a:pt x="2" y="4"/>
                  </a:cubicBezTo>
                  <a:cubicBezTo>
                    <a:pt x="1" y="6"/>
                    <a:pt x="1" y="6"/>
                    <a:pt x="1" y="6"/>
                  </a:cubicBezTo>
                  <a:cubicBezTo>
                    <a:pt x="2" y="4"/>
                    <a:pt x="2" y="4"/>
                    <a:pt x="2" y="4"/>
                  </a:cubicBezTo>
                  <a:cubicBezTo>
                    <a:pt x="0" y="4"/>
                    <a:pt x="0" y="4"/>
                    <a:pt x="0" y="4"/>
                  </a:cubicBezTo>
                  <a:cubicBezTo>
                    <a:pt x="3" y="21"/>
                    <a:pt x="5" y="36"/>
                    <a:pt x="8" y="51"/>
                  </a:cubicBezTo>
                  <a:cubicBezTo>
                    <a:pt x="8" y="53"/>
                    <a:pt x="9" y="54"/>
                    <a:pt x="10" y="55"/>
                  </a:cubicBezTo>
                  <a:cubicBezTo>
                    <a:pt x="11" y="56"/>
                    <a:pt x="12" y="57"/>
                    <a:pt x="13" y="57"/>
                  </a:cubicBezTo>
                  <a:cubicBezTo>
                    <a:pt x="54" y="83"/>
                    <a:pt x="94" y="109"/>
                    <a:pt x="135" y="135"/>
                  </a:cubicBezTo>
                  <a:cubicBezTo>
                    <a:pt x="137" y="136"/>
                    <a:pt x="138" y="137"/>
                    <a:pt x="141" y="138"/>
                  </a:cubicBezTo>
                  <a:cubicBezTo>
                    <a:pt x="145" y="140"/>
                    <a:pt x="145" y="140"/>
                    <a:pt x="145" y="140"/>
                  </a:cubicBezTo>
                  <a:cubicBezTo>
                    <a:pt x="144" y="135"/>
                    <a:pt x="144" y="135"/>
                    <a:pt x="144" y="135"/>
                  </a:cubicBezTo>
                  <a:cubicBezTo>
                    <a:pt x="139" y="121"/>
                    <a:pt x="135" y="107"/>
                    <a:pt x="131" y="94"/>
                  </a:cubicBezTo>
                  <a:cubicBezTo>
                    <a:pt x="129" y="90"/>
                    <a:pt x="126" y="86"/>
                    <a:pt x="123" y="83"/>
                  </a:cubicBezTo>
                  <a:cubicBezTo>
                    <a:pt x="92" y="62"/>
                    <a:pt x="61" y="41"/>
                    <a:pt x="30" y="20"/>
                  </a:cubicBezTo>
                  <a:cubicBezTo>
                    <a:pt x="22" y="14"/>
                    <a:pt x="13" y="9"/>
                    <a:pt x="4" y="2"/>
                  </a:cubicBezTo>
                  <a:cubicBezTo>
                    <a:pt x="0" y="0"/>
                    <a:pt x="0" y="0"/>
                    <a:pt x="0" y="0"/>
                  </a:cubicBezTo>
                  <a:cubicBezTo>
                    <a:pt x="0" y="4"/>
                    <a:pt x="0" y="4"/>
                    <a:pt x="0" y="4"/>
                  </a:cubicBezTo>
                  <a:lnTo>
                    <a:pt x="2" y="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7" name="Freeform 84119">
              <a:extLst>
                <a:ext uri="{FF2B5EF4-FFF2-40B4-BE49-F238E27FC236}">
                  <a16:creationId xmlns:a16="http://schemas.microsoft.com/office/drawing/2014/main" id="{4E10C15E-B33F-48C2-864F-E6DCAD15A427}"/>
                </a:ext>
              </a:extLst>
            </p:cNvPr>
            <p:cNvSpPr>
              <a:spLocks/>
            </p:cNvSpPr>
            <p:nvPr/>
          </p:nvSpPr>
          <p:spPr bwMode="auto">
            <a:xfrm>
              <a:off x="6213476" y="4106864"/>
              <a:ext cx="50800" cy="57150"/>
            </a:xfrm>
            <a:custGeom>
              <a:avLst/>
              <a:gdLst>
                <a:gd name="T0" fmla="*/ 11 w 105"/>
                <a:gd name="T1" fmla="*/ 0 h 119"/>
                <a:gd name="T2" fmla="*/ 105 w 105"/>
                <a:gd name="T3" fmla="*/ 119 h 119"/>
                <a:gd name="T4" fmla="*/ 67 w 105"/>
                <a:gd name="T5" fmla="*/ 112 h 119"/>
                <a:gd name="T6" fmla="*/ 8 w 105"/>
                <a:gd name="T7" fmla="*/ 100 h 119"/>
                <a:gd name="T8" fmla="*/ 1 w 105"/>
                <a:gd name="T9" fmla="*/ 91 h 119"/>
                <a:gd name="T10" fmla="*/ 11 w 105"/>
                <a:gd name="T11" fmla="*/ 0 h 119"/>
              </a:gdLst>
              <a:ahLst/>
              <a:cxnLst>
                <a:cxn ang="0">
                  <a:pos x="T0" y="T1"/>
                </a:cxn>
                <a:cxn ang="0">
                  <a:pos x="T2" y="T3"/>
                </a:cxn>
                <a:cxn ang="0">
                  <a:pos x="T4" y="T5"/>
                </a:cxn>
                <a:cxn ang="0">
                  <a:pos x="T6" y="T7"/>
                </a:cxn>
                <a:cxn ang="0">
                  <a:pos x="T8" y="T9"/>
                </a:cxn>
                <a:cxn ang="0">
                  <a:pos x="T10" y="T11"/>
                </a:cxn>
              </a:cxnLst>
              <a:rect l="0" t="0" r="r" b="b"/>
              <a:pathLst>
                <a:path w="105" h="119">
                  <a:moveTo>
                    <a:pt x="11" y="0"/>
                  </a:moveTo>
                  <a:cubicBezTo>
                    <a:pt x="43" y="40"/>
                    <a:pt x="74" y="79"/>
                    <a:pt x="105" y="119"/>
                  </a:cubicBezTo>
                  <a:cubicBezTo>
                    <a:pt x="91" y="116"/>
                    <a:pt x="79" y="114"/>
                    <a:pt x="67" y="112"/>
                  </a:cubicBezTo>
                  <a:cubicBezTo>
                    <a:pt x="48" y="108"/>
                    <a:pt x="28" y="104"/>
                    <a:pt x="8" y="100"/>
                  </a:cubicBezTo>
                  <a:cubicBezTo>
                    <a:pt x="2" y="99"/>
                    <a:pt x="0" y="97"/>
                    <a:pt x="1" y="91"/>
                  </a:cubicBezTo>
                  <a:cubicBezTo>
                    <a:pt x="5" y="61"/>
                    <a:pt x="8" y="3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8" name="Freeform 84120">
              <a:extLst>
                <a:ext uri="{FF2B5EF4-FFF2-40B4-BE49-F238E27FC236}">
                  <a16:creationId xmlns:a16="http://schemas.microsoft.com/office/drawing/2014/main" id="{9821814A-80CB-4DA6-9160-0DD786A1C219}"/>
                </a:ext>
              </a:extLst>
            </p:cNvPr>
            <p:cNvSpPr>
              <a:spLocks/>
            </p:cNvSpPr>
            <p:nvPr/>
          </p:nvSpPr>
          <p:spPr bwMode="auto">
            <a:xfrm>
              <a:off x="6213476" y="4105276"/>
              <a:ext cx="53975" cy="60325"/>
            </a:xfrm>
            <a:custGeom>
              <a:avLst/>
              <a:gdLst>
                <a:gd name="T0" fmla="*/ 12 w 111"/>
                <a:gd name="T1" fmla="*/ 5 h 127"/>
                <a:gd name="T2" fmla="*/ 11 w 111"/>
                <a:gd name="T3" fmla="*/ 6 h 127"/>
                <a:gd name="T4" fmla="*/ 105 w 111"/>
                <a:gd name="T5" fmla="*/ 125 h 127"/>
                <a:gd name="T6" fmla="*/ 106 w 111"/>
                <a:gd name="T7" fmla="*/ 124 h 127"/>
                <a:gd name="T8" fmla="*/ 107 w 111"/>
                <a:gd name="T9" fmla="*/ 122 h 127"/>
                <a:gd name="T10" fmla="*/ 68 w 111"/>
                <a:gd name="T11" fmla="*/ 115 h 127"/>
                <a:gd name="T12" fmla="*/ 10 w 111"/>
                <a:gd name="T13" fmla="*/ 103 h 127"/>
                <a:gd name="T14" fmla="*/ 5 w 111"/>
                <a:gd name="T15" fmla="*/ 101 h 127"/>
                <a:gd name="T16" fmla="*/ 4 w 111"/>
                <a:gd name="T17" fmla="*/ 98 h 127"/>
                <a:gd name="T18" fmla="*/ 4 w 111"/>
                <a:gd name="T19" fmla="*/ 96 h 127"/>
                <a:gd name="T20" fmla="*/ 14 w 111"/>
                <a:gd name="T21" fmla="*/ 5 h 127"/>
                <a:gd name="T22" fmla="*/ 12 w 111"/>
                <a:gd name="T23" fmla="*/ 5 h 127"/>
                <a:gd name="T24" fmla="*/ 11 w 111"/>
                <a:gd name="T25" fmla="*/ 6 h 127"/>
                <a:gd name="T26" fmla="*/ 12 w 111"/>
                <a:gd name="T27" fmla="*/ 5 h 127"/>
                <a:gd name="T28" fmla="*/ 11 w 111"/>
                <a:gd name="T29" fmla="*/ 5 h 127"/>
                <a:gd name="T30" fmla="*/ 0 w 111"/>
                <a:gd name="T31" fmla="*/ 95 h 127"/>
                <a:gd name="T32" fmla="*/ 0 w 111"/>
                <a:gd name="T33" fmla="*/ 98 h 127"/>
                <a:gd name="T34" fmla="*/ 2 w 111"/>
                <a:gd name="T35" fmla="*/ 104 h 127"/>
                <a:gd name="T36" fmla="*/ 9 w 111"/>
                <a:gd name="T37" fmla="*/ 107 h 127"/>
                <a:gd name="T38" fmla="*/ 68 w 111"/>
                <a:gd name="T39" fmla="*/ 119 h 127"/>
                <a:gd name="T40" fmla="*/ 106 w 111"/>
                <a:gd name="T41" fmla="*/ 126 h 127"/>
                <a:gd name="T42" fmla="*/ 111 w 111"/>
                <a:gd name="T43" fmla="*/ 127 h 127"/>
                <a:gd name="T44" fmla="*/ 108 w 111"/>
                <a:gd name="T45" fmla="*/ 123 h 127"/>
                <a:gd name="T46" fmla="*/ 14 w 111"/>
                <a:gd name="T47" fmla="*/ 4 h 127"/>
                <a:gd name="T48" fmla="*/ 11 w 111"/>
                <a:gd name="T49" fmla="*/ 0 h 127"/>
                <a:gd name="T50" fmla="*/ 11 w 111"/>
                <a:gd name="T51" fmla="*/ 5 h 127"/>
                <a:gd name="T52" fmla="*/ 12 w 111"/>
                <a:gd name="T53" fmla="*/ 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27">
                  <a:moveTo>
                    <a:pt x="12" y="5"/>
                  </a:moveTo>
                  <a:cubicBezTo>
                    <a:pt x="11" y="6"/>
                    <a:pt x="11" y="6"/>
                    <a:pt x="11" y="6"/>
                  </a:cubicBezTo>
                  <a:cubicBezTo>
                    <a:pt x="43" y="46"/>
                    <a:pt x="73" y="85"/>
                    <a:pt x="105" y="125"/>
                  </a:cubicBezTo>
                  <a:cubicBezTo>
                    <a:pt x="106" y="124"/>
                    <a:pt x="106" y="124"/>
                    <a:pt x="106" y="124"/>
                  </a:cubicBezTo>
                  <a:cubicBezTo>
                    <a:pt x="107" y="122"/>
                    <a:pt x="107" y="122"/>
                    <a:pt x="107" y="122"/>
                  </a:cubicBezTo>
                  <a:cubicBezTo>
                    <a:pt x="93" y="119"/>
                    <a:pt x="81" y="117"/>
                    <a:pt x="68" y="115"/>
                  </a:cubicBezTo>
                  <a:cubicBezTo>
                    <a:pt x="49" y="111"/>
                    <a:pt x="29" y="107"/>
                    <a:pt x="10" y="103"/>
                  </a:cubicBezTo>
                  <a:cubicBezTo>
                    <a:pt x="7" y="103"/>
                    <a:pt x="6" y="102"/>
                    <a:pt x="5" y="101"/>
                  </a:cubicBezTo>
                  <a:cubicBezTo>
                    <a:pt x="4" y="101"/>
                    <a:pt x="4" y="100"/>
                    <a:pt x="4" y="98"/>
                  </a:cubicBezTo>
                  <a:cubicBezTo>
                    <a:pt x="4" y="97"/>
                    <a:pt x="4" y="97"/>
                    <a:pt x="4" y="96"/>
                  </a:cubicBezTo>
                  <a:cubicBezTo>
                    <a:pt x="8" y="66"/>
                    <a:pt x="11" y="37"/>
                    <a:pt x="14" y="5"/>
                  </a:cubicBezTo>
                  <a:cubicBezTo>
                    <a:pt x="12" y="5"/>
                    <a:pt x="12" y="5"/>
                    <a:pt x="12" y="5"/>
                  </a:cubicBezTo>
                  <a:cubicBezTo>
                    <a:pt x="11" y="6"/>
                    <a:pt x="11" y="6"/>
                    <a:pt x="11" y="6"/>
                  </a:cubicBezTo>
                  <a:cubicBezTo>
                    <a:pt x="12" y="5"/>
                    <a:pt x="12" y="5"/>
                    <a:pt x="12" y="5"/>
                  </a:cubicBezTo>
                  <a:cubicBezTo>
                    <a:pt x="11" y="5"/>
                    <a:pt x="11" y="5"/>
                    <a:pt x="11" y="5"/>
                  </a:cubicBezTo>
                  <a:cubicBezTo>
                    <a:pt x="7" y="36"/>
                    <a:pt x="4" y="66"/>
                    <a:pt x="0" y="95"/>
                  </a:cubicBezTo>
                  <a:cubicBezTo>
                    <a:pt x="0" y="96"/>
                    <a:pt x="0" y="97"/>
                    <a:pt x="0" y="98"/>
                  </a:cubicBezTo>
                  <a:cubicBezTo>
                    <a:pt x="0" y="100"/>
                    <a:pt x="0" y="103"/>
                    <a:pt x="2" y="104"/>
                  </a:cubicBezTo>
                  <a:cubicBezTo>
                    <a:pt x="4" y="106"/>
                    <a:pt x="6" y="107"/>
                    <a:pt x="9" y="107"/>
                  </a:cubicBezTo>
                  <a:cubicBezTo>
                    <a:pt x="29" y="111"/>
                    <a:pt x="48" y="115"/>
                    <a:pt x="68" y="119"/>
                  </a:cubicBezTo>
                  <a:cubicBezTo>
                    <a:pt x="80" y="121"/>
                    <a:pt x="92" y="123"/>
                    <a:pt x="106" y="126"/>
                  </a:cubicBezTo>
                  <a:cubicBezTo>
                    <a:pt x="111" y="127"/>
                    <a:pt x="111" y="127"/>
                    <a:pt x="111" y="127"/>
                  </a:cubicBezTo>
                  <a:cubicBezTo>
                    <a:pt x="108" y="123"/>
                    <a:pt x="108" y="123"/>
                    <a:pt x="108" y="123"/>
                  </a:cubicBezTo>
                  <a:cubicBezTo>
                    <a:pt x="76" y="83"/>
                    <a:pt x="46" y="44"/>
                    <a:pt x="14" y="4"/>
                  </a:cubicBezTo>
                  <a:cubicBezTo>
                    <a:pt x="11" y="0"/>
                    <a:pt x="11" y="0"/>
                    <a:pt x="11" y="0"/>
                  </a:cubicBezTo>
                  <a:cubicBezTo>
                    <a:pt x="11" y="5"/>
                    <a:pt x="11" y="5"/>
                    <a:pt x="11" y="5"/>
                  </a:cubicBezTo>
                  <a:lnTo>
                    <a:pt x="12" y="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79" name="Freeform 84121">
              <a:extLst>
                <a:ext uri="{FF2B5EF4-FFF2-40B4-BE49-F238E27FC236}">
                  <a16:creationId xmlns:a16="http://schemas.microsoft.com/office/drawing/2014/main" id="{2DCEA915-645E-4877-BB2E-76FB3F7D017C}"/>
                </a:ext>
              </a:extLst>
            </p:cNvPr>
            <p:cNvSpPr>
              <a:spLocks/>
            </p:cNvSpPr>
            <p:nvPr/>
          </p:nvSpPr>
          <p:spPr bwMode="auto">
            <a:xfrm>
              <a:off x="6062663" y="4240214"/>
              <a:ext cx="88900" cy="65088"/>
            </a:xfrm>
            <a:custGeom>
              <a:avLst/>
              <a:gdLst>
                <a:gd name="T0" fmla="*/ 0 w 187"/>
                <a:gd name="T1" fmla="*/ 0 h 134"/>
                <a:gd name="T2" fmla="*/ 51 w 187"/>
                <a:gd name="T3" fmla="*/ 29 h 134"/>
                <a:gd name="T4" fmla="*/ 170 w 187"/>
                <a:gd name="T5" fmla="*/ 95 h 134"/>
                <a:gd name="T6" fmla="*/ 177 w 187"/>
                <a:gd name="T7" fmla="*/ 104 h 134"/>
                <a:gd name="T8" fmla="*/ 187 w 187"/>
                <a:gd name="T9" fmla="*/ 134 h 134"/>
                <a:gd name="T10" fmla="*/ 182 w 187"/>
                <a:gd name="T11" fmla="*/ 132 h 134"/>
                <a:gd name="T12" fmla="*/ 9 w 187"/>
                <a:gd name="T13" fmla="*/ 34 h 134"/>
                <a:gd name="T14" fmla="*/ 4 w 187"/>
                <a:gd name="T15" fmla="*/ 26 h 134"/>
                <a:gd name="T16" fmla="*/ 0 w 187"/>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34">
                  <a:moveTo>
                    <a:pt x="0" y="0"/>
                  </a:moveTo>
                  <a:cubicBezTo>
                    <a:pt x="18" y="10"/>
                    <a:pt x="35" y="19"/>
                    <a:pt x="51" y="29"/>
                  </a:cubicBezTo>
                  <a:cubicBezTo>
                    <a:pt x="91" y="51"/>
                    <a:pt x="131" y="73"/>
                    <a:pt x="170" y="95"/>
                  </a:cubicBezTo>
                  <a:cubicBezTo>
                    <a:pt x="173" y="97"/>
                    <a:pt x="176" y="100"/>
                    <a:pt x="177" y="104"/>
                  </a:cubicBezTo>
                  <a:cubicBezTo>
                    <a:pt x="181" y="113"/>
                    <a:pt x="183" y="123"/>
                    <a:pt x="187" y="134"/>
                  </a:cubicBezTo>
                  <a:cubicBezTo>
                    <a:pt x="185" y="133"/>
                    <a:pt x="183" y="133"/>
                    <a:pt x="182" y="132"/>
                  </a:cubicBezTo>
                  <a:cubicBezTo>
                    <a:pt x="124" y="99"/>
                    <a:pt x="67" y="67"/>
                    <a:pt x="9" y="34"/>
                  </a:cubicBezTo>
                  <a:cubicBezTo>
                    <a:pt x="7" y="32"/>
                    <a:pt x="5" y="29"/>
                    <a:pt x="4" y="26"/>
                  </a:cubicBezTo>
                  <a:cubicBezTo>
                    <a:pt x="2" y="18"/>
                    <a:pt x="2" y="1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0" name="Freeform 84122">
              <a:extLst>
                <a:ext uri="{FF2B5EF4-FFF2-40B4-BE49-F238E27FC236}">
                  <a16:creationId xmlns:a16="http://schemas.microsoft.com/office/drawing/2014/main" id="{403AE240-6FA4-4E5A-BDBF-ABE4B6CF5644}"/>
                </a:ext>
              </a:extLst>
            </p:cNvPr>
            <p:cNvSpPr>
              <a:spLocks/>
            </p:cNvSpPr>
            <p:nvPr/>
          </p:nvSpPr>
          <p:spPr bwMode="auto">
            <a:xfrm>
              <a:off x="6061076" y="4240214"/>
              <a:ext cx="92075" cy="66675"/>
            </a:xfrm>
            <a:custGeom>
              <a:avLst/>
              <a:gdLst>
                <a:gd name="T0" fmla="*/ 3 w 193"/>
                <a:gd name="T1" fmla="*/ 3 h 140"/>
                <a:gd name="T2" fmla="*/ 2 w 193"/>
                <a:gd name="T3" fmla="*/ 5 h 140"/>
                <a:gd name="T4" fmla="*/ 53 w 193"/>
                <a:gd name="T5" fmla="*/ 33 h 140"/>
                <a:gd name="T6" fmla="*/ 172 w 193"/>
                <a:gd name="T7" fmla="*/ 100 h 140"/>
                <a:gd name="T8" fmla="*/ 178 w 193"/>
                <a:gd name="T9" fmla="*/ 107 h 140"/>
                <a:gd name="T10" fmla="*/ 188 w 193"/>
                <a:gd name="T11" fmla="*/ 138 h 140"/>
                <a:gd name="T12" fmla="*/ 190 w 193"/>
                <a:gd name="T13" fmla="*/ 137 h 140"/>
                <a:gd name="T14" fmla="*/ 190 w 193"/>
                <a:gd name="T15" fmla="*/ 135 h 140"/>
                <a:gd name="T16" fmla="*/ 186 w 193"/>
                <a:gd name="T17" fmla="*/ 134 h 140"/>
                <a:gd name="T18" fmla="*/ 13 w 193"/>
                <a:gd name="T19" fmla="*/ 35 h 140"/>
                <a:gd name="T20" fmla="*/ 11 w 193"/>
                <a:gd name="T21" fmla="*/ 32 h 140"/>
                <a:gd name="T22" fmla="*/ 9 w 193"/>
                <a:gd name="T23" fmla="*/ 28 h 140"/>
                <a:gd name="T24" fmla="*/ 5 w 193"/>
                <a:gd name="T25" fmla="*/ 3 h 140"/>
                <a:gd name="T26" fmla="*/ 3 w 193"/>
                <a:gd name="T27" fmla="*/ 3 h 140"/>
                <a:gd name="T28" fmla="*/ 2 w 193"/>
                <a:gd name="T29" fmla="*/ 5 h 140"/>
                <a:gd name="T30" fmla="*/ 3 w 193"/>
                <a:gd name="T31" fmla="*/ 3 h 140"/>
                <a:gd name="T32" fmla="*/ 1 w 193"/>
                <a:gd name="T33" fmla="*/ 4 h 140"/>
                <a:gd name="T34" fmla="*/ 5 w 193"/>
                <a:gd name="T35" fmla="*/ 29 h 140"/>
                <a:gd name="T36" fmla="*/ 7 w 193"/>
                <a:gd name="T37" fmla="*/ 34 h 140"/>
                <a:gd name="T38" fmla="*/ 11 w 193"/>
                <a:gd name="T39" fmla="*/ 38 h 140"/>
                <a:gd name="T40" fmla="*/ 184 w 193"/>
                <a:gd name="T41" fmla="*/ 137 h 140"/>
                <a:gd name="T42" fmla="*/ 189 w 193"/>
                <a:gd name="T43" fmla="*/ 139 h 140"/>
                <a:gd name="T44" fmla="*/ 193 w 193"/>
                <a:gd name="T45" fmla="*/ 140 h 140"/>
                <a:gd name="T46" fmla="*/ 191 w 193"/>
                <a:gd name="T47" fmla="*/ 136 h 140"/>
                <a:gd name="T48" fmla="*/ 182 w 193"/>
                <a:gd name="T49" fmla="*/ 106 h 140"/>
                <a:gd name="T50" fmla="*/ 174 w 193"/>
                <a:gd name="T51" fmla="*/ 96 h 140"/>
                <a:gd name="T52" fmla="*/ 55 w 193"/>
                <a:gd name="T53" fmla="*/ 30 h 140"/>
                <a:gd name="T54" fmla="*/ 4 w 193"/>
                <a:gd name="T55" fmla="*/ 2 h 140"/>
                <a:gd name="T56" fmla="*/ 0 w 193"/>
                <a:gd name="T57" fmla="*/ 0 h 140"/>
                <a:gd name="T58" fmla="*/ 1 w 193"/>
                <a:gd name="T59" fmla="*/ 4 h 140"/>
                <a:gd name="T60" fmla="*/ 3 w 193"/>
                <a:gd name="T61" fmla="*/ 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 h="140">
                  <a:moveTo>
                    <a:pt x="3" y="3"/>
                  </a:moveTo>
                  <a:cubicBezTo>
                    <a:pt x="2" y="5"/>
                    <a:pt x="2" y="5"/>
                    <a:pt x="2" y="5"/>
                  </a:cubicBezTo>
                  <a:cubicBezTo>
                    <a:pt x="20" y="15"/>
                    <a:pt x="37" y="24"/>
                    <a:pt x="53" y="33"/>
                  </a:cubicBezTo>
                  <a:cubicBezTo>
                    <a:pt x="93" y="56"/>
                    <a:pt x="133" y="77"/>
                    <a:pt x="172" y="100"/>
                  </a:cubicBezTo>
                  <a:cubicBezTo>
                    <a:pt x="175" y="101"/>
                    <a:pt x="177" y="105"/>
                    <a:pt x="178" y="107"/>
                  </a:cubicBezTo>
                  <a:cubicBezTo>
                    <a:pt x="182" y="117"/>
                    <a:pt x="184" y="127"/>
                    <a:pt x="188" y="138"/>
                  </a:cubicBezTo>
                  <a:cubicBezTo>
                    <a:pt x="190" y="137"/>
                    <a:pt x="190" y="137"/>
                    <a:pt x="190" y="137"/>
                  </a:cubicBezTo>
                  <a:cubicBezTo>
                    <a:pt x="190" y="135"/>
                    <a:pt x="190" y="135"/>
                    <a:pt x="190" y="135"/>
                  </a:cubicBezTo>
                  <a:cubicBezTo>
                    <a:pt x="188" y="134"/>
                    <a:pt x="187" y="134"/>
                    <a:pt x="186" y="134"/>
                  </a:cubicBezTo>
                  <a:cubicBezTo>
                    <a:pt x="128" y="101"/>
                    <a:pt x="71" y="68"/>
                    <a:pt x="13" y="35"/>
                  </a:cubicBezTo>
                  <a:cubicBezTo>
                    <a:pt x="13" y="34"/>
                    <a:pt x="12" y="33"/>
                    <a:pt x="11" y="32"/>
                  </a:cubicBezTo>
                  <a:cubicBezTo>
                    <a:pt x="10" y="31"/>
                    <a:pt x="9" y="30"/>
                    <a:pt x="9" y="28"/>
                  </a:cubicBezTo>
                  <a:cubicBezTo>
                    <a:pt x="7" y="21"/>
                    <a:pt x="7" y="13"/>
                    <a:pt x="5" y="3"/>
                  </a:cubicBezTo>
                  <a:cubicBezTo>
                    <a:pt x="3" y="3"/>
                    <a:pt x="3" y="3"/>
                    <a:pt x="3" y="3"/>
                  </a:cubicBezTo>
                  <a:cubicBezTo>
                    <a:pt x="2" y="5"/>
                    <a:pt x="2" y="5"/>
                    <a:pt x="2" y="5"/>
                  </a:cubicBezTo>
                  <a:cubicBezTo>
                    <a:pt x="3" y="3"/>
                    <a:pt x="3" y="3"/>
                    <a:pt x="3" y="3"/>
                  </a:cubicBezTo>
                  <a:cubicBezTo>
                    <a:pt x="1" y="4"/>
                    <a:pt x="1" y="4"/>
                    <a:pt x="1" y="4"/>
                  </a:cubicBezTo>
                  <a:cubicBezTo>
                    <a:pt x="3" y="13"/>
                    <a:pt x="3" y="21"/>
                    <a:pt x="5" y="29"/>
                  </a:cubicBezTo>
                  <a:cubicBezTo>
                    <a:pt x="6" y="31"/>
                    <a:pt x="6" y="33"/>
                    <a:pt x="7" y="34"/>
                  </a:cubicBezTo>
                  <a:cubicBezTo>
                    <a:pt x="9" y="36"/>
                    <a:pt x="10" y="37"/>
                    <a:pt x="11" y="38"/>
                  </a:cubicBezTo>
                  <a:cubicBezTo>
                    <a:pt x="69" y="71"/>
                    <a:pt x="126" y="104"/>
                    <a:pt x="184" y="137"/>
                  </a:cubicBezTo>
                  <a:cubicBezTo>
                    <a:pt x="186" y="138"/>
                    <a:pt x="187" y="138"/>
                    <a:pt x="189" y="139"/>
                  </a:cubicBezTo>
                  <a:cubicBezTo>
                    <a:pt x="193" y="140"/>
                    <a:pt x="193" y="140"/>
                    <a:pt x="193" y="140"/>
                  </a:cubicBezTo>
                  <a:cubicBezTo>
                    <a:pt x="191" y="136"/>
                    <a:pt x="191" y="136"/>
                    <a:pt x="191" y="136"/>
                  </a:cubicBezTo>
                  <a:cubicBezTo>
                    <a:pt x="188" y="126"/>
                    <a:pt x="186" y="116"/>
                    <a:pt x="182" y="106"/>
                  </a:cubicBezTo>
                  <a:cubicBezTo>
                    <a:pt x="181" y="102"/>
                    <a:pt x="178" y="98"/>
                    <a:pt x="174" y="96"/>
                  </a:cubicBezTo>
                  <a:cubicBezTo>
                    <a:pt x="134" y="74"/>
                    <a:pt x="95" y="52"/>
                    <a:pt x="55" y="30"/>
                  </a:cubicBezTo>
                  <a:cubicBezTo>
                    <a:pt x="39" y="21"/>
                    <a:pt x="22" y="12"/>
                    <a:pt x="4" y="2"/>
                  </a:cubicBezTo>
                  <a:cubicBezTo>
                    <a:pt x="0" y="0"/>
                    <a:pt x="0" y="0"/>
                    <a:pt x="0" y="0"/>
                  </a:cubicBezTo>
                  <a:cubicBezTo>
                    <a:pt x="1" y="4"/>
                    <a:pt x="1" y="4"/>
                    <a:pt x="1" y="4"/>
                  </a:cubicBezTo>
                  <a:lnTo>
                    <a:pt x="3" y="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1" name="Freeform 84123">
              <a:extLst>
                <a:ext uri="{FF2B5EF4-FFF2-40B4-BE49-F238E27FC236}">
                  <a16:creationId xmlns:a16="http://schemas.microsoft.com/office/drawing/2014/main" id="{8FB82EF6-1570-4BE7-ACB4-0B2EDF2E8BDC}"/>
                </a:ext>
              </a:extLst>
            </p:cNvPr>
            <p:cNvSpPr>
              <a:spLocks/>
            </p:cNvSpPr>
            <p:nvPr/>
          </p:nvSpPr>
          <p:spPr bwMode="auto">
            <a:xfrm>
              <a:off x="6059488" y="4224339"/>
              <a:ext cx="85725" cy="60325"/>
            </a:xfrm>
            <a:custGeom>
              <a:avLst/>
              <a:gdLst>
                <a:gd name="T0" fmla="*/ 0 w 179"/>
                <a:gd name="T1" fmla="*/ 0 h 127"/>
                <a:gd name="T2" fmla="*/ 59 w 179"/>
                <a:gd name="T3" fmla="*/ 31 h 127"/>
                <a:gd name="T4" fmla="*/ 161 w 179"/>
                <a:gd name="T5" fmla="*/ 85 h 127"/>
                <a:gd name="T6" fmla="*/ 169 w 179"/>
                <a:gd name="T7" fmla="*/ 93 h 127"/>
                <a:gd name="T8" fmla="*/ 179 w 179"/>
                <a:gd name="T9" fmla="*/ 127 h 127"/>
                <a:gd name="T10" fmla="*/ 156 w 179"/>
                <a:gd name="T11" fmla="*/ 115 h 127"/>
                <a:gd name="T12" fmla="*/ 10 w 179"/>
                <a:gd name="T13" fmla="*/ 33 h 127"/>
                <a:gd name="T14" fmla="*/ 3 w 179"/>
                <a:gd name="T15" fmla="*/ 25 h 127"/>
                <a:gd name="T16" fmla="*/ 0 w 179"/>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27">
                  <a:moveTo>
                    <a:pt x="0" y="0"/>
                  </a:moveTo>
                  <a:cubicBezTo>
                    <a:pt x="20" y="11"/>
                    <a:pt x="40" y="21"/>
                    <a:pt x="59" y="31"/>
                  </a:cubicBezTo>
                  <a:cubicBezTo>
                    <a:pt x="93" y="49"/>
                    <a:pt x="127" y="67"/>
                    <a:pt x="161" y="85"/>
                  </a:cubicBezTo>
                  <a:cubicBezTo>
                    <a:pt x="165" y="87"/>
                    <a:pt x="167" y="89"/>
                    <a:pt x="169" y="93"/>
                  </a:cubicBezTo>
                  <a:cubicBezTo>
                    <a:pt x="172" y="104"/>
                    <a:pt x="175" y="115"/>
                    <a:pt x="179" y="127"/>
                  </a:cubicBezTo>
                  <a:cubicBezTo>
                    <a:pt x="170" y="123"/>
                    <a:pt x="163" y="119"/>
                    <a:pt x="156" y="115"/>
                  </a:cubicBezTo>
                  <a:cubicBezTo>
                    <a:pt x="107" y="88"/>
                    <a:pt x="58" y="60"/>
                    <a:pt x="10" y="33"/>
                  </a:cubicBezTo>
                  <a:cubicBezTo>
                    <a:pt x="6" y="31"/>
                    <a:pt x="4" y="29"/>
                    <a:pt x="3" y="25"/>
                  </a:cubicBezTo>
                  <a:cubicBezTo>
                    <a:pt x="3" y="17"/>
                    <a:pt x="1"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2" name="Freeform 84124">
              <a:extLst>
                <a:ext uri="{FF2B5EF4-FFF2-40B4-BE49-F238E27FC236}">
                  <a16:creationId xmlns:a16="http://schemas.microsoft.com/office/drawing/2014/main" id="{ED7AAD86-D0F1-4E59-A1C1-A20699627462}"/>
                </a:ext>
              </a:extLst>
            </p:cNvPr>
            <p:cNvSpPr>
              <a:spLocks/>
            </p:cNvSpPr>
            <p:nvPr/>
          </p:nvSpPr>
          <p:spPr bwMode="auto">
            <a:xfrm>
              <a:off x="6057901" y="4222751"/>
              <a:ext cx="88900" cy="65088"/>
            </a:xfrm>
            <a:custGeom>
              <a:avLst/>
              <a:gdLst>
                <a:gd name="T0" fmla="*/ 3 w 185"/>
                <a:gd name="T1" fmla="*/ 4 h 136"/>
                <a:gd name="T2" fmla="*/ 2 w 185"/>
                <a:gd name="T3" fmla="*/ 6 h 136"/>
                <a:gd name="T4" fmla="*/ 61 w 185"/>
                <a:gd name="T5" fmla="*/ 37 h 136"/>
                <a:gd name="T6" fmla="*/ 163 w 185"/>
                <a:gd name="T7" fmla="*/ 90 h 136"/>
                <a:gd name="T8" fmla="*/ 167 w 185"/>
                <a:gd name="T9" fmla="*/ 93 h 136"/>
                <a:gd name="T10" fmla="*/ 170 w 185"/>
                <a:gd name="T11" fmla="*/ 98 h 136"/>
                <a:gd name="T12" fmla="*/ 180 w 185"/>
                <a:gd name="T13" fmla="*/ 132 h 136"/>
                <a:gd name="T14" fmla="*/ 182 w 185"/>
                <a:gd name="T15" fmla="*/ 131 h 136"/>
                <a:gd name="T16" fmla="*/ 183 w 185"/>
                <a:gd name="T17" fmla="*/ 130 h 136"/>
                <a:gd name="T18" fmla="*/ 160 w 185"/>
                <a:gd name="T19" fmla="*/ 117 h 136"/>
                <a:gd name="T20" fmla="*/ 14 w 185"/>
                <a:gd name="T21" fmla="*/ 36 h 136"/>
                <a:gd name="T22" fmla="*/ 10 w 185"/>
                <a:gd name="T23" fmla="*/ 33 h 136"/>
                <a:gd name="T24" fmla="*/ 8 w 185"/>
                <a:gd name="T25" fmla="*/ 28 h 136"/>
                <a:gd name="T26" fmla="*/ 5 w 185"/>
                <a:gd name="T27" fmla="*/ 3 h 136"/>
                <a:gd name="T28" fmla="*/ 3 w 185"/>
                <a:gd name="T29" fmla="*/ 4 h 136"/>
                <a:gd name="T30" fmla="*/ 2 w 185"/>
                <a:gd name="T31" fmla="*/ 6 h 136"/>
                <a:gd name="T32" fmla="*/ 3 w 185"/>
                <a:gd name="T33" fmla="*/ 4 h 136"/>
                <a:gd name="T34" fmla="*/ 1 w 185"/>
                <a:gd name="T35" fmla="*/ 4 h 136"/>
                <a:gd name="T36" fmla="*/ 4 w 185"/>
                <a:gd name="T37" fmla="*/ 29 h 136"/>
                <a:gd name="T38" fmla="*/ 7 w 185"/>
                <a:gd name="T39" fmla="*/ 35 h 136"/>
                <a:gd name="T40" fmla="*/ 12 w 185"/>
                <a:gd name="T41" fmla="*/ 39 h 136"/>
                <a:gd name="T42" fmla="*/ 158 w 185"/>
                <a:gd name="T43" fmla="*/ 121 h 136"/>
                <a:gd name="T44" fmla="*/ 181 w 185"/>
                <a:gd name="T45" fmla="*/ 133 h 136"/>
                <a:gd name="T46" fmla="*/ 185 w 185"/>
                <a:gd name="T47" fmla="*/ 136 h 136"/>
                <a:gd name="T48" fmla="*/ 184 w 185"/>
                <a:gd name="T49" fmla="*/ 131 h 136"/>
                <a:gd name="T50" fmla="*/ 174 w 185"/>
                <a:gd name="T51" fmla="*/ 97 h 136"/>
                <a:gd name="T52" fmla="*/ 170 w 185"/>
                <a:gd name="T53" fmla="*/ 91 h 136"/>
                <a:gd name="T54" fmla="*/ 165 w 185"/>
                <a:gd name="T55" fmla="*/ 87 h 136"/>
                <a:gd name="T56" fmla="*/ 63 w 185"/>
                <a:gd name="T57" fmla="*/ 33 h 136"/>
                <a:gd name="T58" fmla="*/ 4 w 185"/>
                <a:gd name="T59" fmla="*/ 2 h 136"/>
                <a:gd name="T60" fmla="*/ 0 w 185"/>
                <a:gd name="T61" fmla="*/ 0 h 136"/>
                <a:gd name="T62" fmla="*/ 1 w 185"/>
                <a:gd name="T63" fmla="*/ 4 h 136"/>
                <a:gd name="T64" fmla="*/ 3 w 185"/>
                <a:gd name="T65"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3" y="4"/>
                  </a:moveTo>
                  <a:cubicBezTo>
                    <a:pt x="2" y="6"/>
                    <a:pt x="2" y="6"/>
                    <a:pt x="2" y="6"/>
                  </a:cubicBezTo>
                  <a:cubicBezTo>
                    <a:pt x="22" y="16"/>
                    <a:pt x="42" y="27"/>
                    <a:pt x="61" y="37"/>
                  </a:cubicBezTo>
                  <a:cubicBezTo>
                    <a:pt x="95" y="55"/>
                    <a:pt x="129" y="73"/>
                    <a:pt x="163" y="90"/>
                  </a:cubicBezTo>
                  <a:cubicBezTo>
                    <a:pt x="165" y="91"/>
                    <a:pt x="166" y="92"/>
                    <a:pt x="167" y="93"/>
                  </a:cubicBezTo>
                  <a:cubicBezTo>
                    <a:pt x="168" y="95"/>
                    <a:pt x="169" y="96"/>
                    <a:pt x="170" y="98"/>
                  </a:cubicBezTo>
                  <a:cubicBezTo>
                    <a:pt x="173" y="109"/>
                    <a:pt x="176" y="120"/>
                    <a:pt x="180" y="132"/>
                  </a:cubicBezTo>
                  <a:cubicBezTo>
                    <a:pt x="182" y="131"/>
                    <a:pt x="182" y="131"/>
                    <a:pt x="182" y="131"/>
                  </a:cubicBezTo>
                  <a:cubicBezTo>
                    <a:pt x="183" y="130"/>
                    <a:pt x="183" y="130"/>
                    <a:pt x="183" y="130"/>
                  </a:cubicBezTo>
                  <a:cubicBezTo>
                    <a:pt x="174" y="125"/>
                    <a:pt x="167" y="121"/>
                    <a:pt x="160" y="117"/>
                  </a:cubicBezTo>
                  <a:cubicBezTo>
                    <a:pt x="111" y="90"/>
                    <a:pt x="62" y="63"/>
                    <a:pt x="14" y="36"/>
                  </a:cubicBezTo>
                  <a:cubicBezTo>
                    <a:pt x="12" y="35"/>
                    <a:pt x="11" y="34"/>
                    <a:pt x="10" y="33"/>
                  </a:cubicBezTo>
                  <a:cubicBezTo>
                    <a:pt x="9" y="32"/>
                    <a:pt x="9" y="30"/>
                    <a:pt x="8" y="28"/>
                  </a:cubicBezTo>
                  <a:cubicBezTo>
                    <a:pt x="8" y="20"/>
                    <a:pt x="6" y="13"/>
                    <a:pt x="5" y="3"/>
                  </a:cubicBezTo>
                  <a:cubicBezTo>
                    <a:pt x="3" y="4"/>
                    <a:pt x="3" y="4"/>
                    <a:pt x="3" y="4"/>
                  </a:cubicBezTo>
                  <a:cubicBezTo>
                    <a:pt x="2" y="6"/>
                    <a:pt x="2" y="6"/>
                    <a:pt x="2" y="6"/>
                  </a:cubicBezTo>
                  <a:cubicBezTo>
                    <a:pt x="3" y="4"/>
                    <a:pt x="3" y="4"/>
                    <a:pt x="3" y="4"/>
                  </a:cubicBezTo>
                  <a:cubicBezTo>
                    <a:pt x="1" y="4"/>
                    <a:pt x="1" y="4"/>
                    <a:pt x="1" y="4"/>
                  </a:cubicBezTo>
                  <a:cubicBezTo>
                    <a:pt x="2" y="13"/>
                    <a:pt x="4" y="21"/>
                    <a:pt x="4" y="29"/>
                  </a:cubicBezTo>
                  <a:cubicBezTo>
                    <a:pt x="5" y="31"/>
                    <a:pt x="5" y="33"/>
                    <a:pt x="7" y="35"/>
                  </a:cubicBezTo>
                  <a:cubicBezTo>
                    <a:pt x="8" y="37"/>
                    <a:pt x="10" y="38"/>
                    <a:pt x="12" y="39"/>
                  </a:cubicBezTo>
                  <a:cubicBezTo>
                    <a:pt x="60" y="66"/>
                    <a:pt x="109" y="93"/>
                    <a:pt x="158" y="121"/>
                  </a:cubicBezTo>
                  <a:cubicBezTo>
                    <a:pt x="165" y="124"/>
                    <a:pt x="172" y="128"/>
                    <a:pt x="181" y="133"/>
                  </a:cubicBezTo>
                  <a:cubicBezTo>
                    <a:pt x="185" y="136"/>
                    <a:pt x="185" y="136"/>
                    <a:pt x="185" y="136"/>
                  </a:cubicBezTo>
                  <a:cubicBezTo>
                    <a:pt x="184" y="131"/>
                    <a:pt x="184" y="131"/>
                    <a:pt x="184" y="131"/>
                  </a:cubicBezTo>
                  <a:cubicBezTo>
                    <a:pt x="180" y="118"/>
                    <a:pt x="177" y="108"/>
                    <a:pt x="174" y="97"/>
                  </a:cubicBezTo>
                  <a:cubicBezTo>
                    <a:pt x="173" y="95"/>
                    <a:pt x="172" y="93"/>
                    <a:pt x="170" y="91"/>
                  </a:cubicBezTo>
                  <a:cubicBezTo>
                    <a:pt x="169" y="89"/>
                    <a:pt x="167" y="88"/>
                    <a:pt x="165" y="87"/>
                  </a:cubicBezTo>
                  <a:cubicBezTo>
                    <a:pt x="131" y="69"/>
                    <a:pt x="97" y="51"/>
                    <a:pt x="63" y="33"/>
                  </a:cubicBezTo>
                  <a:cubicBezTo>
                    <a:pt x="44" y="23"/>
                    <a:pt x="24" y="13"/>
                    <a:pt x="4" y="2"/>
                  </a:cubicBezTo>
                  <a:cubicBezTo>
                    <a:pt x="0" y="0"/>
                    <a:pt x="0" y="0"/>
                    <a:pt x="0" y="0"/>
                  </a:cubicBezTo>
                  <a:cubicBezTo>
                    <a:pt x="1" y="4"/>
                    <a:pt x="1" y="4"/>
                    <a:pt x="1" y="4"/>
                  </a:cubicBezTo>
                  <a:lnTo>
                    <a:pt x="3" y="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3" name="Freeform 84125">
              <a:extLst>
                <a:ext uri="{FF2B5EF4-FFF2-40B4-BE49-F238E27FC236}">
                  <a16:creationId xmlns:a16="http://schemas.microsoft.com/office/drawing/2014/main" id="{B17738E5-6F9C-4EF2-A612-042427528943}"/>
                </a:ext>
              </a:extLst>
            </p:cNvPr>
            <p:cNvSpPr>
              <a:spLocks/>
            </p:cNvSpPr>
            <p:nvPr/>
          </p:nvSpPr>
          <p:spPr bwMode="auto">
            <a:xfrm>
              <a:off x="6270626" y="4130676"/>
              <a:ext cx="69850" cy="23813"/>
            </a:xfrm>
            <a:custGeom>
              <a:avLst/>
              <a:gdLst>
                <a:gd name="T0" fmla="*/ 148 w 148"/>
                <a:gd name="T1" fmla="*/ 50 h 50"/>
                <a:gd name="T2" fmla="*/ 140 w 148"/>
                <a:gd name="T3" fmla="*/ 50 h 50"/>
                <a:gd name="T4" fmla="*/ 44 w 148"/>
                <a:gd name="T5" fmla="*/ 50 h 50"/>
                <a:gd name="T6" fmla="*/ 34 w 148"/>
                <a:gd name="T7" fmla="*/ 45 h 50"/>
                <a:gd name="T8" fmla="*/ 0 w 148"/>
                <a:gd name="T9" fmla="*/ 0 h 50"/>
                <a:gd name="T10" fmla="*/ 44 w 148"/>
                <a:gd name="T11" fmla="*/ 0 h 50"/>
                <a:gd name="T12" fmla="*/ 96 w 148"/>
                <a:gd name="T13" fmla="*/ 2 h 50"/>
                <a:gd name="T14" fmla="*/ 103 w 148"/>
                <a:gd name="T15" fmla="*/ 4 h 50"/>
                <a:gd name="T16" fmla="*/ 148 w 148"/>
                <a:gd name="T17" fmla="*/ 48 h 50"/>
                <a:gd name="T18" fmla="*/ 148 w 148"/>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50">
                  <a:moveTo>
                    <a:pt x="148" y="50"/>
                  </a:moveTo>
                  <a:cubicBezTo>
                    <a:pt x="145" y="50"/>
                    <a:pt x="143" y="50"/>
                    <a:pt x="140" y="50"/>
                  </a:cubicBezTo>
                  <a:cubicBezTo>
                    <a:pt x="108" y="50"/>
                    <a:pt x="76" y="50"/>
                    <a:pt x="44" y="50"/>
                  </a:cubicBezTo>
                  <a:cubicBezTo>
                    <a:pt x="40" y="50"/>
                    <a:pt x="37" y="49"/>
                    <a:pt x="34" y="45"/>
                  </a:cubicBezTo>
                  <a:cubicBezTo>
                    <a:pt x="23" y="30"/>
                    <a:pt x="12" y="15"/>
                    <a:pt x="0" y="0"/>
                  </a:cubicBezTo>
                  <a:cubicBezTo>
                    <a:pt x="15" y="0"/>
                    <a:pt x="30" y="0"/>
                    <a:pt x="44" y="0"/>
                  </a:cubicBezTo>
                  <a:cubicBezTo>
                    <a:pt x="61" y="1"/>
                    <a:pt x="79" y="1"/>
                    <a:pt x="96" y="2"/>
                  </a:cubicBezTo>
                  <a:cubicBezTo>
                    <a:pt x="98" y="2"/>
                    <a:pt x="101" y="3"/>
                    <a:pt x="103" y="4"/>
                  </a:cubicBezTo>
                  <a:cubicBezTo>
                    <a:pt x="118" y="19"/>
                    <a:pt x="133" y="34"/>
                    <a:pt x="148" y="48"/>
                  </a:cubicBezTo>
                  <a:cubicBezTo>
                    <a:pt x="148" y="49"/>
                    <a:pt x="148" y="49"/>
                    <a:pt x="148"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4" name="Freeform 84126">
              <a:extLst>
                <a:ext uri="{FF2B5EF4-FFF2-40B4-BE49-F238E27FC236}">
                  <a16:creationId xmlns:a16="http://schemas.microsoft.com/office/drawing/2014/main" id="{BEF71535-EB43-4806-8DBF-D246A2CDA890}"/>
                </a:ext>
              </a:extLst>
            </p:cNvPr>
            <p:cNvSpPr>
              <a:spLocks/>
            </p:cNvSpPr>
            <p:nvPr/>
          </p:nvSpPr>
          <p:spPr bwMode="auto">
            <a:xfrm>
              <a:off x="6269038" y="4129089"/>
              <a:ext cx="73025" cy="25400"/>
            </a:xfrm>
            <a:custGeom>
              <a:avLst/>
              <a:gdLst>
                <a:gd name="T0" fmla="*/ 152 w 155"/>
                <a:gd name="T1" fmla="*/ 52 h 54"/>
                <a:gd name="T2" fmla="*/ 152 w 155"/>
                <a:gd name="T3" fmla="*/ 50 h 54"/>
                <a:gd name="T4" fmla="*/ 147 w 155"/>
                <a:gd name="T5" fmla="*/ 50 h 54"/>
                <a:gd name="T6" fmla="*/ 144 w 155"/>
                <a:gd name="T7" fmla="*/ 50 h 54"/>
                <a:gd name="T8" fmla="*/ 141 w 155"/>
                <a:gd name="T9" fmla="*/ 50 h 54"/>
                <a:gd name="T10" fmla="*/ 103 w 155"/>
                <a:gd name="T11" fmla="*/ 50 h 54"/>
                <a:gd name="T12" fmla="*/ 48 w 155"/>
                <a:gd name="T13" fmla="*/ 50 h 54"/>
                <a:gd name="T14" fmla="*/ 48 w 155"/>
                <a:gd name="T15" fmla="*/ 50 h 54"/>
                <a:gd name="T16" fmla="*/ 43 w 155"/>
                <a:gd name="T17" fmla="*/ 49 h 54"/>
                <a:gd name="T18" fmla="*/ 40 w 155"/>
                <a:gd name="T19" fmla="*/ 46 h 54"/>
                <a:gd name="T20" fmla="*/ 6 w 155"/>
                <a:gd name="T21" fmla="*/ 1 h 54"/>
                <a:gd name="T22" fmla="*/ 4 w 155"/>
                <a:gd name="T23" fmla="*/ 2 h 54"/>
                <a:gd name="T24" fmla="*/ 4 w 155"/>
                <a:gd name="T25" fmla="*/ 4 h 54"/>
                <a:gd name="T26" fmla="*/ 31 w 155"/>
                <a:gd name="T27" fmla="*/ 4 h 54"/>
                <a:gd name="T28" fmla="*/ 48 w 155"/>
                <a:gd name="T29" fmla="*/ 4 h 54"/>
                <a:gd name="T30" fmla="*/ 100 w 155"/>
                <a:gd name="T31" fmla="*/ 6 h 54"/>
                <a:gd name="T32" fmla="*/ 105 w 155"/>
                <a:gd name="T33" fmla="*/ 8 h 54"/>
                <a:gd name="T34" fmla="*/ 150 w 155"/>
                <a:gd name="T35" fmla="*/ 52 h 54"/>
                <a:gd name="T36" fmla="*/ 150 w 155"/>
                <a:gd name="T37" fmla="*/ 52 h 54"/>
                <a:gd name="T38" fmla="*/ 151 w 155"/>
                <a:gd name="T39" fmla="*/ 51 h 54"/>
                <a:gd name="T40" fmla="*/ 150 w 155"/>
                <a:gd name="T41" fmla="*/ 51 h 54"/>
                <a:gd name="T42" fmla="*/ 150 w 155"/>
                <a:gd name="T43" fmla="*/ 52 h 54"/>
                <a:gd name="T44" fmla="*/ 151 w 155"/>
                <a:gd name="T45" fmla="*/ 51 h 54"/>
                <a:gd name="T46" fmla="*/ 150 w 155"/>
                <a:gd name="T47" fmla="*/ 51 h 54"/>
                <a:gd name="T48" fmla="*/ 151 w 155"/>
                <a:gd name="T49" fmla="*/ 51 h 54"/>
                <a:gd name="T50" fmla="*/ 150 w 155"/>
                <a:gd name="T51" fmla="*/ 51 h 54"/>
                <a:gd name="T52" fmla="*/ 150 w 155"/>
                <a:gd name="T53" fmla="*/ 51 h 54"/>
                <a:gd name="T54" fmla="*/ 151 w 155"/>
                <a:gd name="T55" fmla="*/ 51 h 54"/>
                <a:gd name="T56" fmla="*/ 150 w 155"/>
                <a:gd name="T57" fmla="*/ 51 h 54"/>
                <a:gd name="T58" fmla="*/ 150 w 155"/>
                <a:gd name="T59" fmla="*/ 53 h 54"/>
                <a:gd name="T60" fmla="*/ 152 w 155"/>
                <a:gd name="T61" fmla="*/ 52 h 54"/>
                <a:gd name="T62" fmla="*/ 152 w 155"/>
                <a:gd name="T63" fmla="*/ 50 h 54"/>
                <a:gd name="T64" fmla="*/ 152 w 155"/>
                <a:gd name="T65" fmla="*/ 52 h 54"/>
                <a:gd name="T66" fmla="*/ 154 w 155"/>
                <a:gd name="T67" fmla="*/ 52 h 54"/>
                <a:gd name="T68" fmla="*/ 154 w 155"/>
                <a:gd name="T69" fmla="*/ 51 h 54"/>
                <a:gd name="T70" fmla="*/ 154 w 155"/>
                <a:gd name="T71" fmla="*/ 50 h 54"/>
                <a:gd name="T72" fmla="*/ 153 w 155"/>
                <a:gd name="T73" fmla="*/ 49 h 54"/>
                <a:gd name="T74" fmla="*/ 153 w 155"/>
                <a:gd name="T75" fmla="*/ 49 h 54"/>
                <a:gd name="T76" fmla="*/ 108 w 155"/>
                <a:gd name="T77" fmla="*/ 5 h 54"/>
                <a:gd name="T78" fmla="*/ 100 w 155"/>
                <a:gd name="T79" fmla="*/ 2 h 54"/>
                <a:gd name="T80" fmla="*/ 48 w 155"/>
                <a:gd name="T81" fmla="*/ 0 h 54"/>
                <a:gd name="T82" fmla="*/ 31 w 155"/>
                <a:gd name="T83" fmla="*/ 0 h 54"/>
                <a:gd name="T84" fmla="*/ 4 w 155"/>
                <a:gd name="T85" fmla="*/ 0 h 54"/>
                <a:gd name="T86" fmla="*/ 0 w 155"/>
                <a:gd name="T87" fmla="*/ 0 h 54"/>
                <a:gd name="T88" fmla="*/ 3 w 155"/>
                <a:gd name="T89" fmla="*/ 4 h 54"/>
                <a:gd name="T90" fmla="*/ 36 w 155"/>
                <a:gd name="T91" fmla="*/ 49 h 54"/>
                <a:gd name="T92" fmla="*/ 42 w 155"/>
                <a:gd name="T93" fmla="*/ 53 h 54"/>
                <a:gd name="T94" fmla="*/ 48 w 155"/>
                <a:gd name="T95" fmla="*/ 54 h 54"/>
                <a:gd name="T96" fmla="*/ 48 w 155"/>
                <a:gd name="T97" fmla="*/ 54 h 54"/>
                <a:gd name="T98" fmla="*/ 103 w 155"/>
                <a:gd name="T99" fmla="*/ 54 h 54"/>
                <a:gd name="T100" fmla="*/ 141 w 155"/>
                <a:gd name="T101" fmla="*/ 54 h 54"/>
                <a:gd name="T102" fmla="*/ 144 w 155"/>
                <a:gd name="T103" fmla="*/ 54 h 54"/>
                <a:gd name="T104" fmla="*/ 147 w 155"/>
                <a:gd name="T105" fmla="*/ 54 h 54"/>
                <a:gd name="T106" fmla="*/ 152 w 155"/>
                <a:gd name="T107" fmla="*/ 54 h 54"/>
                <a:gd name="T108" fmla="*/ 155 w 155"/>
                <a:gd name="T109" fmla="*/ 54 h 54"/>
                <a:gd name="T110" fmla="*/ 154 w 155"/>
                <a:gd name="T111" fmla="*/ 52 h 54"/>
                <a:gd name="T112" fmla="*/ 152 w 155"/>
                <a:gd name="T113"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54">
                  <a:moveTo>
                    <a:pt x="152" y="52"/>
                  </a:moveTo>
                  <a:cubicBezTo>
                    <a:pt x="152" y="50"/>
                    <a:pt x="152" y="50"/>
                    <a:pt x="152" y="50"/>
                  </a:cubicBezTo>
                  <a:cubicBezTo>
                    <a:pt x="150" y="50"/>
                    <a:pt x="148" y="50"/>
                    <a:pt x="147" y="50"/>
                  </a:cubicBezTo>
                  <a:cubicBezTo>
                    <a:pt x="146" y="50"/>
                    <a:pt x="145" y="50"/>
                    <a:pt x="144" y="50"/>
                  </a:cubicBezTo>
                  <a:cubicBezTo>
                    <a:pt x="143" y="50"/>
                    <a:pt x="142" y="50"/>
                    <a:pt x="141" y="50"/>
                  </a:cubicBezTo>
                  <a:cubicBezTo>
                    <a:pt x="128" y="50"/>
                    <a:pt x="115" y="50"/>
                    <a:pt x="103" y="50"/>
                  </a:cubicBezTo>
                  <a:cubicBezTo>
                    <a:pt x="84" y="50"/>
                    <a:pt x="66" y="50"/>
                    <a:pt x="48" y="50"/>
                  </a:cubicBezTo>
                  <a:cubicBezTo>
                    <a:pt x="48" y="50"/>
                    <a:pt x="48" y="50"/>
                    <a:pt x="48" y="50"/>
                  </a:cubicBezTo>
                  <a:cubicBezTo>
                    <a:pt x="46" y="50"/>
                    <a:pt x="45" y="50"/>
                    <a:pt x="43" y="49"/>
                  </a:cubicBezTo>
                  <a:cubicBezTo>
                    <a:pt x="42" y="49"/>
                    <a:pt x="41" y="48"/>
                    <a:pt x="40" y="46"/>
                  </a:cubicBezTo>
                  <a:cubicBezTo>
                    <a:pt x="29" y="31"/>
                    <a:pt x="17" y="16"/>
                    <a:pt x="6" y="1"/>
                  </a:cubicBezTo>
                  <a:cubicBezTo>
                    <a:pt x="4" y="2"/>
                    <a:pt x="4" y="2"/>
                    <a:pt x="4" y="2"/>
                  </a:cubicBezTo>
                  <a:cubicBezTo>
                    <a:pt x="4" y="4"/>
                    <a:pt x="4" y="4"/>
                    <a:pt x="4" y="4"/>
                  </a:cubicBezTo>
                  <a:cubicBezTo>
                    <a:pt x="13" y="4"/>
                    <a:pt x="22" y="4"/>
                    <a:pt x="31" y="4"/>
                  </a:cubicBezTo>
                  <a:cubicBezTo>
                    <a:pt x="37" y="4"/>
                    <a:pt x="42" y="4"/>
                    <a:pt x="48" y="4"/>
                  </a:cubicBezTo>
                  <a:cubicBezTo>
                    <a:pt x="65" y="5"/>
                    <a:pt x="83" y="5"/>
                    <a:pt x="100" y="6"/>
                  </a:cubicBezTo>
                  <a:cubicBezTo>
                    <a:pt x="102" y="6"/>
                    <a:pt x="105" y="7"/>
                    <a:pt x="105" y="8"/>
                  </a:cubicBezTo>
                  <a:cubicBezTo>
                    <a:pt x="121" y="22"/>
                    <a:pt x="135" y="37"/>
                    <a:pt x="150" y="52"/>
                  </a:cubicBezTo>
                  <a:cubicBezTo>
                    <a:pt x="150" y="52"/>
                    <a:pt x="150" y="52"/>
                    <a:pt x="150" y="52"/>
                  </a:cubicBezTo>
                  <a:cubicBezTo>
                    <a:pt x="151" y="51"/>
                    <a:pt x="151" y="51"/>
                    <a:pt x="151" y="51"/>
                  </a:cubicBezTo>
                  <a:cubicBezTo>
                    <a:pt x="150" y="51"/>
                    <a:pt x="150" y="51"/>
                    <a:pt x="150" y="51"/>
                  </a:cubicBezTo>
                  <a:cubicBezTo>
                    <a:pt x="150" y="52"/>
                    <a:pt x="150" y="52"/>
                    <a:pt x="150" y="52"/>
                  </a:cubicBezTo>
                  <a:cubicBezTo>
                    <a:pt x="151" y="51"/>
                    <a:pt x="151" y="51"/>
                    <a:pt x="151" y="51"/>
                  </a:cubicBezTo>
                  <a:cubicBezTo>
                    <a:pt x="150" y="51"/>
                    <a:pt x="150" y="51"/>
                    <a:pt x="150" y="51"/>
                  </a:cubicBezTo>
                  <a:cubicBezTo>
                    <a:pt x="151" y="51"/>
                    <a:pt x="151" y="51"/>
                    <a:pt x="151" y="51"/>
                  </a:cubicBezTo>
                  <a:cubicBezTo>
                    <a:pt x="150" y="51"/>
                    <a:pt x="150" y="51"/>
                    <a:pt x="150" y="51"/>
                  </a:cubicBezTo>
                  <a:cubicBezTo>
                    <a:pt x="150" y="51"/>
                    <a:pt x="150" y="51"/>
                    <a:pt x="150" y="51"/>
                  </a:cubicBezTo>
                  <a:cubicBezTo>
                    <a:pt x="151" y="51"/>
                    <a:pt x="151" y="51"/>
                    <a:pt x="151" y="51"/>
                  </a:cubicBezTo>
                  <a:cubicBezTo>
                    <a:pt x="150" y="51"/>
                    <a:pt x="150" y="51"/>
                    <a:pt x="150" y="51"/>
                  </a:cubicBezTo>
                  <a:cubicBezTo>
                    <a:pt x="150" y="51"/>
                    <a:pt x="150" y="52"/>
                    <a:pt x="150" y="53"/>
                  </a:cubicBezTo>
                  <a:cubicBezTo>
                    <a:pt x="152" y="52"/>
                    <a:pt x="152" y="52"/>
                    <a:pt x="152" y="52"/>
                  </a:cubicBezTo>
                  <a:cubicBezTo>
                    <a:pt x="152" y="50"/>
                    <a:pt x="152" y="50"/>
                    <a:pt x="152" y="50"/>
                  </a:cubicBezTo>
                  <a:cubicBezTo>
                    <a:pt x="152" y="52"/>
                    <a:pt x="152" y="52"/>
                    <a:pt x="152" y="52"/>
                  </a:cubicBezTo>
                  <a:cubicBezTo>
                    <a:pt x="154" y="52"/>
                    <a:pt x="154" y="52"/>
                    <a:pt x="154" y="52"/>
                  </a:cubicBezTo>
                  <a:cubicBezTo>
                    <a:pt x="154" y="51"/>
                    <a:pt x="154" y="51"/>
                    <a:pt x="154" y="51"/>
                  </a:cubicBezTo>
                  <a:cubicBezTo>
                    <a:pt x="154" y="50"/>
                    <a:pt x="154" y="50"/>
                    <a:pt x="154" y="50"/>
                  </a:cubicBezTo>
                  <a:cubicBezTo>
                    <a:pt x="154" y="50"/>
                    <a:pt x="154" y="49"/>
                    <a:pt x="153" y="49"/>
                  </a:cubicBezTo>
                  <a:cubicBezTo>
                    <a:pt x="153" y="49"/>
                    <a:pt x="153" y="49"/>
                    <a:pt x="153" y="49"/>
                  </a:cubicBezTo>
                  <a:cubicBezTo>
                    <a:pt x="138" y="34"/>
                    <a:pt x="123" y="19"/>
                    <a:pt x="108" y="5"/>
                  </a:cubicBezTo>
                  <a:cubicBezTo>
                    <a:pt x="106" y="3"/>
                    <a:pt x="103" y="2"/>
                    <a:pt x="100" y="2"/>
                  </a:cubicBezTo>
                  <a:cubicBezTo>
                    <a:pt x="83" y="1"/>
                    <a:pt x="65" y="1"/>
                    <a:pt x="48" y="0"/>
                  </a:cubicBezTo>
                  <a:cubicBezTo>
                    <a:pt x="42" y="0"/>
                    <a:pt x="37" y="0"/>
                    <a:pt x="31" y="0"/>
                  </a:cubicBezTo>
                  <a:cubicBezTo>
                    <a:pt x="22" y="0"/>
                    <a:pt x="13" y="0"/>
                    <a:pt x="4" y="0"/>
                  </a:cubicBezTo>
                  <a:cubicBezTo>
                    <a:pt x="0" y="0"/>
                    <a:pt x="0" y="0"/>
                    <a:pt x="0" y="0"/>
                  </a:cubicBezTo>
                  <a:cubicBezTo>
                    <a:pt x="3" y="4"/>
                    <a:pt x="3" y="4"/>
                    <a:pt x="3" y="4"/>
                  </a:cubicBezTo>
                  <a:cubicBezTo>
                    <a:pt x="14" y="19"/>
                    <a:pt x="25" y="33"/>
                    <a:pt x="36" y="49"/>
                  </a:cubicBezTo>
                  <a:cubicBezTo>
                    <a:pt x="38" y="50"/>
                    <a:pt x="40" y="52"/>
                    <a:pt x="42" y="53"/>
                  </a:cubicBezTo>
                  <a:cubicBezTo>
                    <a:pt x="43" y="54"/>
                    <a:pt x="46" y="54"/>
                    <a:pt x="48" y="54"/>
                  </a:cubicBezTo>
                  <a:cubicBezTo>
                    <a:pt x="48" y="54"/>
                    <a:pt x="48" y="54"/>
                    <a:pt x="48" y="54"/>
                  </a:cubicBezTo>
                  <a:cubicBezTo>
                    <a:pt x="66" y="54"/>
                    <a:pt x="84" y="54"/>
                    <a:pt x="103" y="54"/>
                  </a:cubicBezTo>
                  <a:cubicBezTo>
                    <a:pt x="115" y="54"/>
                    <a:pt x="128" y="54"/>
                    <a:pt x="141" y="54"/>
                  </a:cubicBezTo>
                  <a:cubicBezTo>
                    <a:pt x="142" y="54"/>
                    <a:pt x="143" y="54"/>
                    <a:pt x="144" y="54"/>
                  </a:cubicBezTo>
                  <a:cubicBezTo>
                    <a:pt x="145" y="54"/>
                    <a:pt x="146" y="54"/>
                    <a:pt x="147" y="54"/>
                  </a:cubicBezTo>
                  <a:cubicBezTo>
                    <a:pt x="148" y="54"/>
                    <a:pt x="150" y="54"/>
                    <a:pt x="152" y="54"/>
                  </a:cubicBezTo>
                  <a:cubicBezTo>
                    <a:pt x="155" y="54"/>
                    <a:pt x="155" y="54"/>
                    <a:pt x="155" y="54"/>
                  </a:cubicBezTo>
                  <a:cubicBezTo>
                    <a:pt x="154" y="52"/>
                    <a:pt x="154" y="52"/>
                    <a:pt x="154" y="52"/>
                  </a:cubicBezTo>
                  <a:lnTo>
                    <a:pt x="152" y="5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5" name="Freeform 84127">
              <a:extLst>
                <a:ext uri="{FF2B5EF4-FFF2-40B4-BE49-F238E27FC236}">
                  <a16:creationId xmlns:a16="http://schemas.microsoft.com/office/drawing/2014/main" id="{6B89069D-858B-4D10-BE55-3A729513FC28}"/>
                </a:ext>
              </a:extLst>
            </p:cNvPr>
            <p:cNvSpPr>
              <a:spLocks/>
            </p:cNvSpPr>
            <p:nvPr/>
          </p:nvSpPr>
          <p:spPr bwMode="auto">
            <a:xfrm>
              <a:off x="6145213" y="4098926"/>
              <a:ext cx="47625" cy="52388"/>
            </a:xfrm>
            <a:custGeom>
              <a:avLst/>
              <a:gdLst>
                <a:gd name="T0" fmla="*/ 98 w 98"/>
                <a:gd name="T1" fmla="*/ 43 h 110"/>
                <a:gd name="T2" fmla="*/ 25 w 98"/>
                <a:gd name="T3" fmla="*/ 110 h 110"/>
                <a:gd name="T4" fmla="*/ 0 w 98"/>
                <a:gd name="T5" fmla="*/ 50 h 110"/>
                <a:gd name="T6" fmla="*/ 75 w 98"/>
                <a:gd name="T7" fmla="*/ 0 h 110"/>
                <a:gd name="T8" fmla="*/ 98 w 98"/>
                <a:gd name="T9" fmla="*/ 43 h 110"/>
              </a:gdLst>
              <a:ahLst/>
              <a:cxnLst>
                <a:cxn ang="0">
                  <a:pos x="T0" y="T1"/>
                </a:cxn>
                <a:cxn ang="0">
                  <a:pos x="T2" y="T3"/>
                </a:cxn>
                <a:cxn ang="0">
                  <a:pos x="T4" y="T5"/>
                </a:cxn>
                <a:cxn ang="0">
                  <a:pos x="T6" y="T7"/>
                </a:cxn>
                <a:cxn ang="0">
                  <a:pos x="T8" y="T9"/>
                </a:cxn>
              </a:cxnLst>
              <a:rect l="0" t="0" r="r" b="b"/>
              <a:pathLst>
                <a:path w="98" h="110">
                  <a:moveTo>
                    <a:pt x="98" y="43"/>
                  </a:moveTo>
                  <a:cubicBezTo>
                    <a:pt x="73" y="65"/>
                    <a:pt x="50" y="87"/>
                    <a:pt x="25" y="110"/>
                  </a:cubicBezTo>
                  <a:cubicBezTo>
                    <a:pt x="17" y="89"/>
                    <a:pt x="8" y="70"/>
                    <a:pt x="0" y="50"/>
                  </a:cubicBezTo>
                  <a:cubicBezTo>
                    <a:pt x="25" y="33"/>
                    <a:pt x="50" y="17"/>
                    <a:pt x="75" y="0"/>
                  </a:cubicBezTo>
                  <a:cubicBezTo>
                    <a:pt x="83" y="14"/>
                    <a:pt x="90" y="28"/>
                    <a:pt x="98"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6" name="Freeform 84128">
              <a:extLst>
                <a:ext uri="{FF2B5EF4-FFF2-40B4-BE49-F238E27FC236}">
                  <a16:creationId xmlns:a16="http://schemas.microsoft.com/office/drawing/2014/main" id="{50675DF6-3DAB-431B-94CC-FDE4A0D4B56A}"/>
                </a:ext>
              </a:extLst>
            </p:cNvPr>
            <p:cNvSpPr>
              <a:spLocks/>
            </p:cNvSpPr>
            <p:nvPr/>
          </p:nvSpPr>
          <p:spPr bwMode="auto">
            <a:xfrm>
              <a:off x="6143626" y="4097339"/>
              <a:ext cx="49213" cy="55563"/>
            </a:xfrm>
            <a:custGeom>
              <a:avLst/>
              <a:gdLst>
                <a:gd name="T0" fmla="*/ 101 w 103"/>
                <a:gd name="T1" fmla="*/ 46 h 116"/>
                <a:gd name="T2" fmla="*/ 99 w 103"/>
                <a:gd name="T3" fmla="*/ 44 h 116"/>
                <a:gd name="T4" fmla="*/ 27 w 103"/>
                <a:gd name="T5" fmla="*/ 111 h 116"/>
                <a:gd name="T6" fmla="*/ 28 w 103"/>
                <a:gd name="T7" fmla="*/ 113 h 116"/>
                <a:gd name="T8" fmla="*/ 30 w 103"/>
                <a:gd name="T9" fmla="*/ 112 h 116"/>
                <a:gd name="T10" fmla="*/ 5 w 103"/>
                <a:gd name="T11" fmla="*/ 52 h 116"/>
                <a:gd name="T12" fmla="*/ 3 w 103"/>
                <a:gd name="T13" fmla="*/ 53 h 116"/>
                <a:gd name="T14" fmla="*/ 4 w 103"/>
                <a:gd name="T15" fmla="*/ 55 h 116"/>
                <a:gd name="T16" fmla="*/ 79 w 103"/>
                <a:gd name="T17" fmla="*/ 5 h 116"/>
                <a:gd name="T18" fmla="*/ 78 w 103"/>
                <a:gd name="T19" fmla="*/ 3 h 116"/>
                <a:gd name="T20" fmla="*/ 76 w 103"/>
                <a:gd name="T21" fmla="*/ 4 h 116"/>
                <a:gd name="T22" fmla="*/ 99 w 103"/>
                <a:gd name="T23" fmla="*/ 46 h 116"/>
                <a:gd name="T24" fmla="*/ 101 w 103"/>
                <a:gd name="T25" fmla="*/ 46 h 116"/>
                <a:gd name="T26" fmla="*/ 99 w 103"/>
                <a:gd name="T27" fmla="*/ 44 h 116"/>
                <a:gd name="T28" fmla="*/ 101 w 103"/>
                <a:gd name="T29" fmla="*/ 46 h 116"/>
                <a:gd name="T30" fmla="*/ 102 w 103"/>
                <a:gd name="T31" fmla="*/ 45 h 116"/>
                <a:gd name="T32" fmla="*/ 80 w 103"/>
                <a:gd name="T33" fmla="*/ 2 h 116"/>
                <a:gd name="T34" fmla="*/ 79 w 103"/>
                <a:gd name="T35" fmla="*/ 0 h 116"/>
                <a:gd name="T36" fmla="*/ 77 w 103"/>
                <a:gd name="T37" fmla="*/ 1 h 116"/>
                <a:gd name="T38" fmla="*/ 2 w 103"/>
                <a:gd name="T39" fmla="*/ 51 h 116"/>
                <a:gd name="T40" fmla="*/ 0 w 103"/>
                <a:gd name="T41" fmla="*/ 52 h 116"/>
                <a:gd name="T42" fmla="*/ 1 w 103"/>
                <a:gd name="T43" fmla="*/ 54 h 116"/>
                <a:gd name="T44" fmla="*/ 26 w 103"/>
                <a:gd name="T45" fmla="*/ 114 h 116"/>
                <a:gd name="T46" fmla="*/ 28 w 103"/>
                <a:gd name="T47" fmla="*/ 116 h 116"/>
                <a:gd name="T48" fmla="*/ 30 w 103"/>
                <a:gd name="T49" fmla="*/ 114 h 116"/>
                <a:gd name="T50" fmla="*/ 102 w 103"/>
                <a:gd name="T51" fmla="*/ 47 h 116"/>
                <a:gd name="T52" fmla="*/ 103 w 103"/>
                <a:gd name="T53" fmla="*/ 46 h 116"/>
                <a:gd name="T54" fmla="*/ 102 w 103"/>
                <a:gd name="T55" fmla="*/ 45 h 116"/>
                <a:gd name="T56" fmla="*/ 101 w 103"/>
                <a:gd name="T57"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116">
                  <a:moveTo>
                    <a:pt x="101" y="46"/>
                  </a:moveTo>
                  <a:cubicBezTo>
                    <a:pt x="99" y="44"/>
                    <a:pt x="99" y="44"/>
                    <a:pt x="99" y="44"/>
                  </a:cubicBezTo>
                  <a:cubicBezTo>
                    <a:pt x="75" y="67"/>
                    <a:pt x="51" y="89"/>
                    <a:pt x="27" y="111"/>
                  </a:cubicBezTo>
                  <a:cubicBezTo>
                    <a:pt x="28" y="113"/>
                    <a:pt x="28" y="113"/>
                    <a:pt x="28" y="113"/>
                  </a:cubicBezTo>
                  <a:cubicBezTo>
                    <a:pt x="30" y="112"/>
                    <a:pt x="30" y="112"/>
                    <a:pt x="30" y="112"/>
                  </a:cubicBezTo>
                  <a:cubicBezTo>
                    <a:pt x="21" y="92"/>
                    <a:pt x="13" y="72"/>
                    <a:pt x="5" y="52"/>
                  </a:cubicBezTo>
                  <a:cubicBezTo>
                    <a:pt x="3" y="53"/>
                    <a:pt x="3" y="53"/>
                    <a:pt x="3" y="53"/>
                  </a:cubicBezTo>
                  <a:cubicBezTo>
                    <a:pt x="4" y="55"/>
                    <a:pt x="4" y="55"/>
                    <a:pt x="4" y="55"/>
                  </a:cubicBezTo>
                  <a:cubicBezTo>
                    <a:pt x="29" y="38"/>
                    <a:pt x="54" y="21"/>
                    <a:pt x="79" y="5"/>
                  </a:cubicBezTo>
                  <a:cubicBezTo>
                    <a:pt x="78" y="3"/>
                    <a:pt x="78" y="3"/>
                    <a:pt x="78" y="3"/>
                  </a:cubicBezTo>
                  <a:cubicBezTo>
                    <a:pt x="76" y="4"/>
                    <a:pt x="76" y="4"/>
                    <a:pt x="76" y="4"/>
                  </a:cubicBezTo>
                  <a:cubicBezTo>
                    <a:pt x="84" y="18"/>
                    <a:pt x="91" y="32"/>
                    <a:pt x="99" y="46"/>
                  </a:cubicBezTo>
                  <a:cubicBezTo>
                    <a:pt x="101" y="46"/>
                    <a:pt x="101" y="46"/>
                    <a:pt x="101" y="46"/>
                  </a:cubicBezTo>
                  <a:cubicBezTo>
                    <a:pt x="99" y="44"/>
                    <a:pt x="99" y="44"/>
                    <a:pt x="99" y="44"/>
                  </a:cubicBezTo>
                  <a:cubicBezTo>
                    <a:pt x="101" y="46"/>
                    <a:pt x="101" y="46"/>
                    <a:pt x="101" y="46"/>
                  </a:cubicBezTo>
                  <a:cubicBezTo>
                    <a:pt x="102" y="45"/>
                    <a:pt x="102" y="45"/>
                    <a:pt x="102" y="45"/>
                  </a:cubicBezTo>
                  <a:cubicBezTo>
                    <a:pt x="95" y="30"/>
                    <a:pt x="87" y="16"/>
                    <a:pt x="80" y="2"/>
                  </a:cubicBezTo>
                  <a:cubicBezTo>
                    <a:pt x="79" y="0"/>
                    <a:pt x="79" y="0"/>
                    <a:pt x="79" y="0"/>
                  </a:cubicBezTo>
                  <a:cubicBezTo>
                    <a:pt x="77" y="1"/>
                    <a:pt x="77" y="1"/>
                    <a:pt x="77" y="1"/>
                  </a:cubicBezTo>
                  <a:cubicBezTo>
                    <a:pt x="52" y="18"/>
                    <a:pt x="27" y="35"/>
                    <a:pt x="2" y="51"/>
                  </a:cubicBezTo>
                  <a:cubicBezTo>
                    <a:pt x="0" y="52"/>
                    <a:pt x="0" y="52"/>
                    <a:pt x="0" y="52"/>
                  </a:cubicBezTo>
                  <a:cubicBezTo>
                    <a:pt x="1" y="54"/>
                    <a:pt x="1" y="54"/>
                    <a:pt x="1" y="54"/>
                  </a:cubicBezTo>
                  <a:cubicBezTo>
                    <a:pt x="10" y="74"/>
                    <a:pt x="18" y="93"/>
                    <a:pt x="26" y="114"/>
                  </a:cubicBezTo>
                  <a:cubicBezTo>
                    <a:pt x="28" y="116"/>
                    <a:pt x="28" y="116"/>
                    <a:pt x="28" y="116"/>
                  </a:cubicBezTo>
                  <a:cubicBezTo>
                    <a:pt x="30" y="114"/>
                    <a:pt x="30" y="114"/>
                    <a:pt x="30" y="114"/>
                  </a:cubicBezTo>
                  <a:cubicBezTo>
                    <a:pt x="54" y="92"/>
                    <a:pt x="78" y="70"/>
                    <a:pt x="102" y="47"/>
                  </a:cubicBezTo>
                  <a:cubicBezTo>
                    <a:pt x="103" y="46"/>
                    <a:pt x="103" y="46"/>
                    <a:pt x="103" y="46"/>
                  </a:cubicBezTo>
                  <a:cubicBezTo>
                    <a:pt x="102" y="45"/>
                    <a:pt x="102" y="45"/>
                    <a:pt x="102" y="45"/>
                  </a:cubicBezTo>
                  <a:lnTo>
                    <a:pt x="101" y="46"/>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7" name="Freeform 84129">
              <a:extLst>
                <a:ext uri="{FF2B5EF4-FFF2-40B4-BE49-F238E27FC236}">
                  <a16:creationId xmlns:a16="http://schemas.microsoft.com/office/drawing/2014/main" id="{C94B7CDC-BDB8-427F-BBF7-0F3EDA275102}"/>
                </a:ext>
              </a:extLst>
            </p:cNvPr>
            <p:cNvSpPr>
              <a:spLocks/>
            </p:cNvSpPr>
            <p:nvPr/>
          </p:nvSpPr>
          <p:spPr bwMode="auto">
            <a:xfrm>
              <a:off x="6289676" y="4156076"/>
              <a:ext cx="74613" cy="20638"/>
            </a:xfrm>
            <a:custGeom>
              <a:avLst/>
              <a:gdLst>
                <a:gd name="T0" fmla="*/ 0 w 156"/>
                <a:gd name="T1" fmla="*/ 0 h 43"/>
                <a:gd name="T2" fmla="*/ 6 w 156"/>
                <a:gd name="T3" fmla="*/ 0 h 43"/>
                <a:gd name="T4" fmla="*/ 104 w 156"/>
                <a:gd name="T5" fmla="*/ 0 h 43"/>
                <a:gd name="T6" fmla="*/ 118 w 156"/>
                <a:gd name="T7" fmla="*/ 6 h 43"/>
                <a:gd name="T8" fmla="*/ 149 w 156"/>
                <a:gd name="T9" fmla="*/ 35 h 43"/>
                <a:gd name="T10" fmla="*/ 156 w 156"/>
                <a:gd name="T11" fmla="*/ 40 h 43"/>
                <a:gd name="T12" fmla="*/ 154 w 156"/>
                <a:gd name="T13" fmla="*/ 43 h 43"/>
                <a:gd name="T14" fmla="*/ 148 w 156"/>
                <a:gd name="T15" fmla="*/ 43 h 43"/>
                <a:gd name="T16" fmla="*/ 38 w 156"/>
                <a:gd name="T17" fmla="*/ 43 h 43"/>
                <a:gd name="T18" fmla="*/ 29 w 156"/>
                <a:gd name="T19" fmla="*/ 39 h 43"/>
                <a:gd name="T20" fmla="*/ 0 w 15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43">
                  <a:moveTo>
                    <a:pt x="0" y="0"/>
                  </a:moveTo>
                  <a:cubicBezTo>
                    <a:pt x="3" y="0"/>
                    <a:pt x="5" y="0"/>
                    <a:pt x="6" y="0"/>
                  </a:cubicBezTo>
                  <a:cubicBezTo>
                    <a:pt x="39" y="0"/>
                    <a:pt x="72" y="0"/>
                    <a:pt x="104" y="0"/>
                  </a:cubicBezTo>
                  <a:cubicBezTo>
                    <a:pt x="110" y="0"/>
                    <a:pt x="114" y="1"/>
                    <a:pt x="118" y="6"/>
                  </a:cubicBezTo>
                  <a:cubicBezTo>
                    <a:pt x="128" y="16"/>
                    <a:pt x="138" y="25"/>
                    <a:pt x="149" y="35"/>
                  </a:cubicBezTo>
                  <a:cubicBezTo>
                    <a:pt x="151" y="37"/>
                    <a:pt x="153" y="39"/>
                    <a:pt x="156" y="40"/>
                  </a:cubicBezTo>
                  <a:cubicBezTo>
                    <a:pt x="155" y="41"/>
                    <a:pt x="155" y="42"/>
                    <a:pt x="154" y="43"/>
                  </a:cubicBezTo>
                  <a:cubicBezTo>
                    <a:pt x="152" y="43"/>
                    <a:pt x="150" y="43"/>
                    <a:pt x="148" y="43"/>
                  </a:cubicBezTo>
                  <a:cubicBezTo>
                    <a:pt x="111" y="43"/>
                    <a:pt x="75" y="43"/>
                    <a:pt x="38" y="43"/>
                  </a:cubicBezTo>
                  <a:cubicBezTo>
                    <a:pt x="34" y="43"/>
                    <a:pt x="32" y="42"/>
                    <a:pt x="29" y="39"/>
                  </a:cubicBezTo>
                  <a:cubicBezTo>
                    <a:pt x="20" y="26"/>
                    <a:pt x="10" y="1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8" name="Freeform 84130">
              <a:extLst>
                <a:ext uri="{FF2B5EF4-FFF2-40B4-BE49-F238E27FC236}">
                  <a16:creationId xmlns:a16="http://schemas.microsoft.com/office/drawing/2014/main" id="{49A904C8-06DE-48AE-B663-21DC51F770DF}"/>
                </a:ext>
              </a:extLst>
            </p:cNvPr>
            <p:cNvSpPr>
              <a:spLocks/>
            </p:cNvSpPr>
            <p:nvPr/>
          </p:nvSpPr>
          <p:spPr bwMode="auto">
            <a:xfrm>
              <a:off x="6288088" y="4154489"/>
              <a:ext cx="77788" cy="22225"/>
            </a:xfrm>
            <a:custGeom>
              <a:avLst/>
              <a:gdLst>
                <a:gd name="T0" fmla="*/ 4 w 163"/>
                <a:gd name="T1" fmla="*/ 2 h 47"/>
                <a:gd name="T2" fmla="*/ 4 w 163"/>
                <a:gd name="T3" fmla="*/ 4 h 47"/>
                <a:gd name="T4" fmla="*/ 10 w 163"/>
                <a:gd name="T5" fmla="*/ 4 h 47"/>
                <a:gd name="T6" fmla="*/ 31 w 163"/>
                <a:gd name="T7" fmla="*/ 4 h 47"/>
                <a:gd name="T8" fmla="*/ 46 w 163"/>
                <a:gd name="T9" fmla="*/ 4 h 47"/>
                <a:gd name="T10" fmla="*/ 108 w 163"/>
                <a:gd name="T11" fmla="*/ 4 h 47"/>
                <a:gd name="T12" fmla="*/ 109 w 163"/>
                <a:gd name="T13" fmla="*/ 4 h 47"/>
                <a:gd name="T14" fmla="*/ 115 w 163"/>
                <a:gd name="T15" fmla="*/ 5 h 47"/>
                <a:gd name="T16" fmla="*/ 121 w 163"/>
                <a:gd name="T17" fmla="*/ 9 h 47"/>
                <a:gd name="T18" fmla="*/ 151 w 163"/>
                <a:gd name="T19" fmla="*/ 39 h 47"/>
                <a:gd name="T20" fmla="*/ 159 w 163"/>
                <a:gd name="T21" fmla="*/ 44 h 47"/>
                <a:gd name="T22" fmla="*/ 160 w 163"/>
                <a:gd name="T23" fmla="*/ 42 h 47"/>
                <a:gd name="T24" fmla="*/ 158 w 163"/>
                <a:gd name="T25" fmla="*/ 41 h 47"/>
                <a:gd name="T26" fmla="*/ 157 w 163"/>
                <a:gd name="T27" fmla="*/ 43 h 47"/>
                <a:gd name="T28" fmla="*/ 158 w 163"/>
                <a:gd name="T29" fmla="*/ 45 h 47"/>
                <a:gd name="T30" fmla="*/ 158 w 163"/>
                <a:gd name="T31" fmla="*/ 43 h 47"/>
                <a:gd name="T32" fmla="*/ 152 w 163"/>
                <a:gd name="T33" fmla="*/ 43 h 47"/>
                <a:gd name="T34" fmla="*/ 42 w 163"/>
                <a:gd name="T35" fmla="*/ 43 h 47"/>
                <a:gd name="T36" fmla="*/ 42 w 163"/>
                <a:gd name="T37" fmla="*/ 43 h 47"/>
                <a:gd name="T38" fmla="*/ 38 w 163"/>
                <a:gd name="T39" fmla="*/ 42 h 47"/>
                <a:gd name="T40" fmla="*/ 35 w 163"/>
                <a:gd name="T41" fmla="*/ 40 h 47"/>
                <a:gd name="T42" fmla="*/ 6 w 163"/>
                <a:gd name="T43" fmla="*/ 1 h 47"/>
                <a:gd name="T44" fmla="*/ 4 w 163"/>
                <a:gd name="T45" fmla="*/ 2 h 47"/>
                <a:gd name="T46" fmla="*/ 4 w 163"/>
                <a:gd name="T47" fmla="*/ 4 h 47"/>
                <a:gd name="T48" fmla="*/ 4 w 163"/>
                <a:gd name="T49" fmla="*/ 2 h 47"/>
                <a:gd name="T50" fmla="*/ 3 w 163"/>
                <a:gd name="T51" fmla="*/ 4 h 47"/>
                <a:gd name="T52" fmla="*/ 32 w 163"/>
                <a:gd name="T53" fmla="*/ 42 h 47"/>
                <a:gd name="T54" fmla="*/ 36 w 163"/>
                <a:gd name="T55" fmla="*/ 46 h 47"/>
                <a:gd name="T56" fmla="*/ 42 w 163"/>
                <a:gd name="T57" fmla="*/ 47 h 47"/>
                <a:gd name="T58" fmla="*/ 42 w 163"/>
                <a:gd name="T59" fmla="*/ 47 h 47"/>
                <a:gd name="T60" fmla="*/ 152 w 163"/>
                <a:gd name="T61" fmla="*/ 47 h 47"/>
                <a:gd name="T62" fmla="*/ 158 w 163"/>
                <a:gd name="T63" fmla="*/ 47 h 47"/>
                <a:gd name="T64" fmla="*/ 159 w 163"/>
                <a:gd name="T65" fmla="*/ 47 h 47"/>
                <a:gd name="T66" fmla="*/ 160 w 163"/>
                <a:gd name="T67" fmla="*/ 46 h 47"/>
                <a:gd name="T68" fmla="*/ 161 w 163"/>
                <a:gd name="T69" fmla="*/ 44 h 47"/>
                <a:gd name="T70" fmla="*/ 163 w 163"/>
                <a:gd name="T71" fmla="*/ 42 h 47"/>
                <a:gd name="T72" fmla="*/ 161 w 163"/>
                <a:gd name="T73" fmla="*/ 41 h 47"/>
                <a:gd name="T74" fmla="*/ 154 w 163"/>
                <a:gd name="T75" fmla="*/ 36 h 47"/>
                <a:gd name="T76" fmla="*/ 124 w 163"/>
                <a:gd name="T77" fmla="*/ 6 h 47"/>
                <a:gd name="T78" fmla="*/ 117 w 163"/>
                <a:gd name="T79" fmla="*/ 1 h 47"/>
                <a:gd name="T80" fmla="*/ 109 w 163"/>
                <a:gd name="T81" fmla="*/ 0 h 47"/>
                <a:gd name="T82" fmla="*/ 108 w 163"/>
                <a:gd name="T83" fmla="*/ 0 h 47"/>
                <a:gd name="T84" fmla="*/ 46 w 163"/>
                <a:gd name="T85" fmla="*/ 0 h 47"/>
                <a:gd name="T86" fmla="*/ 31 w 163"/>
                <a:gd name="T87" fmla="*/ 0 h 47"/>
                <a:gd name="T88" fmla="*/ 10 w 163"/>
                <a:gd name="T89" fmla="*/ 0 h 47"/>
                <a:gd name="T90" fmla="*/ 4 w 163"/>
                <a:gd name="T91" fmla="*/ 0 h 47"/>
                <a:gd name="T92" fmla="*/ 0 w 163"/>
                <a:gd name="T93" fmla="*/ 1 h 47"/>
                <a:gd name="T94" fmla="*/ 3 w 163"/>
                <a:gd name="T95" fmla="*/ 4 h 47"/>
                <a:gd name="T96" fmla="*/ 4 w 163"/>
                <a:gd name="T9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47">
                  <a:moveTo>
                    <a:pt x="4" y="2"/>
                  </a:moveTo>
                  <a:cubicBezTo>
                    <a:pt x="4" y="4"/>
                    <a:pt x="4" y="4"/>
                    <a:pt x="4" y="4"/>
                  </a:cubicBezTo>
                  <a:cubicBezTo>
                    <a:pt x="7" y="4"/>
                    <a:pt x="9" y="4"/>
                    <a:pt x="10" y="4"/>
                  </a:cubicBezTo>
                  <a:cubicBezTo>
                    <a:pt x="17" y="4"/>
                    <a:pt x="24" y="4"/>
                    <a:pt x="31" y="4"/>
                  </a:cubicBezTo>
                  <a:cubicBezTo>
                    <a:pt x="36" y="4"/>
                    <a:pt x="41" y="4"/>
                    <a:pt x="46" y="4"/>
                  </a:cubicBezTo>
                  <a:cubicBezTo>
                    <a:pt x="67" y="4"/>
                    <a:pt x="88" y="4"/>
                    <a:pt x="108" y="4"/>
                  </a:cubicBezTo>
                  <a:cubicBezTo>
                    <a:pt x="109" y="4"/>
                    <a:pt x="109" y="4"/>
                    <a:pt x="109" y="4"/>
                  </a:cubicBezTo>
                  <a:cubicBezTo>
                    <a:pt x="111" y="4"/>
                    <a:pt x="113" y="4"/>
                    <a:pt x="115" y="5"/>
                  </a:cubicBezTo>
                  <a:cubicBezTo>
                    <a:pt x="117" y="6"/>
                    <a:pt x="119" y="7"/>
                    <a:pt x="121" y="9"/>
                  </a:cubicBezTo>
                  <a:cubicBezTo>
                    <a:pt x="131" y="19"/>
                    <a:pt x="141" y="29"/>
                    <a:pt x="151" y="39"/>
                  </a:cubicBezTo>
                  <a:cubicBezTo>
                    <a:pt x="154" y="41"/>
                    <a:pt x="156" y="42"/>
                    <a:pt x="159" y="44"/>
                  </a:cubicBezTo>
                  <a:cubicBezTo>
                    <a:pt x="160" y="42"/>
                    <a:pt x="160" y="42"/>
                    <a:pt x="160" y="42"/>
                  </a:cubicBezTo>
                  <a:cubicBezTo>
                    <a:pt x="158" y="41"/>
                    <a:pt x="158" y="41"/>
                    <a:pt x="158" y="41"/>
                  </a:cubicBezTo>
                  <a:cubicBezTo>
                    <a:pt x="158" y="42"/>
                    <a:pt x="157" y="43"/>
                    <a:pt x="157" y="43"/>
                  </a:cubicBezTo>
                  <a:cubicBezTo>
                    <a:pt x="158" y="45"/>
                    <a:pt x="158" y="45"/>
                    <a:pt x="158" y="45"/>
                  </a:cubicBezTo>
                  <a:cubicBezTo>
                    <a:pt x="158" y="43"/>
                    <a:pt x="158" y="43"/>
                    <a:pt x="158" y="43"/>
                  </a:cubicBezTo>
                  <a:cubicBezTo>
                    <a:pt x="156" y="43"/>
                    <a:pt x="154" y="43"/>
                    <a:pt x="152" y="43"/>
                  </a:cubicBezTo>
                  <a:cubicBezTo>
                    <a:pt x="115" y="43"/>
                    <a:pt x="79" y="43"/>
                    <a:pt x="42" y="43"/>
                  </a:cubicBezTo>
                  <a:cubicBezTo>
                    <a:pt x="42" y="43"/>
                    <a:pt x="42" y="43"/>
                    <a:pt x="42" y="43"/>
                  </a:cubicBezTo>
                  <a:cubicBezTo>
                    <a:pt x="40" y="43"/>
                    <a:pt x="39" y="43"/>
                    <a:pt x="38" y="42"/>
                  </a:cubicBezTo>
                  <a:cubicBezTo>
                    <a:pt x="37" y="42"/>
                    <a:pt x="36" y="41"/>
                    <a:pt x="35" y="40"/>
                  </a:cubicBezTo>
                  <a:cubicBezTo>
                    <a:pt x="26" y="27"/>
                    <a:pt x="16" y="15"/>
                    <a:pt x="6" y="1"/>
                  </a:cubicBezTo>
                  <a:cubicBezTo>
                    <a:pt x="4" y="2"/>
                    <a:pt x="4" y="2"/>
                    <a:pt x="4" y="2"/>
                  </a:cubicBezTo>
                  <a:cubicBezTo>
                    <a:pt x="4" y="4"/>
                    <a:pt x="4" y="4"/>
                    <a:pt x="4" y="4"/>
                  </a:cubicBezTo>
                  <a:cubicBezTo>
                    <a:pt x="4" y="2"/>
                    <a:pt x="4" y="2"/>
                    <a:pt x="4" y="2"/>
                  </a:cubicBezTo>
                  <a:cubicBezTo>
                    <a:pt x="3" y="4"/>
                    <a:pt x="3" y="4"/>
                    <a:pt x="3" y="4"/>
                  </a:cubicBezTo>
                  <a:cubicBezTo>
                    <a:pt x="13" y="17"/>
                    <a:pt x="22" y="29"/>
                    <a:pt x="32" y="42"/>
                  </a:cubicBezTo>
                  <a:cubicBezTo>
                    <a:pt x="33" y="44"/>
                    <a:pt x="34" y="45"/>
                    <a:pt x="36" y="46"/>
                  </a:cubicBezTo>
                  <a:cubicBezTo>
                    <a:pt x="38" y="47"/>
                    <a:pt x="40" y="47"/>
                    <a:pt x="42" y="47"/>
                  </a:cubicBezTo>
                  <a:cubicBezTo>
                    <a:pt x="42" y="47"/>
                    <a:pt x="42" y="47"/>
                    <a:pt x="42" y="47"/>
                  </a:cubicBezTo>
                  <a:cubicBezTo>
                    <a:pt x="79" y="47"/>
                    <a:pt x="115" y="47"/>
                    <a:pt x="152" y="47"/>
                  </a:cubicBezTo>
                  <a:cubicBezTo>
                    <a:pt x="154" y="47"/>
                    <a:pt x="156" y="47"/>
                    <a:pt x="158" y="47"/>
                  </a:cubicBezTo>
                  <a:cubicBezTo>
                    <a:pt x="159" y="47"/>
                    <a:pt x="159" y="47"/>
                    <a:pt x="159" y="47"/>
                  </a:cubicBezTo>
                  <a:cubicBezTo>
                    <a:pt x="160" y="46"/>
                    <a:pt x="160" y="46"/>
                    <a:pt x="160" y="46"/>
                  </a:cubicBezTo>
                  <a:cubicBezTo>
                    <a:pt x="160" y="45"/>
                    <a:pt x="161" y="44"/>
                    <a:pt x="161" y="44"/>
                  </a:cubicBezTo>
                  <a:cubicBezTo>
                    <a:pt x="163" y="42"/>
                    <a:pt x="163" y="42"/>
                    <a:pt x="163" y="42"/>
                  </a:cubicBezTo>
                  <a:cubicBezTo>
                    <a:pt x="161" y="41"/>
                    <a:pt x="161" y="41"/>
                    <a:pt x="161" y="41"/>
                  </a:cubicBezTo>
                  <a:cubicBezTo>
                    <a:pt x="158" y="39"/>
                    <a:pt x="156" y="38"/>
                    <a:pt x="154" y="36"/>
                  </a:cubicBezTo>
                  <a:cubicBezTo>
                    <a:pt x="144" y="26"/>
                    <a:pt x="134" y="16"/>
                    <a:pt x="124" y="6"/>
                  </a:cubicBezTo>
                  <a:cubicBezTo>
                    <a:pt x="122" y="4"/>
                    <a:pt x="119" y="2"/>
                    <a:pt x="117" y="1"/>
                  </a:cubicBezTo>
                  <a:cubicBezTo>
                    <a:pt x="114" y="0"/>
                    <a:pt x="112" y="0"/>
                    <a:pt x="109" y="0"/>
                  </a:cubicBezTo>
                  <a:cubicBezTo>
                    <a:pt x="108" y="0"/>
                    <a:pt x="108" y="0"/>
                    <a:pt x="108" y="0"/>
                  </a:cubicBezTo>
                  <a:cubicBezTo>
                    <a:pt x="88" y="0"/>
                    <a:pt x="67" y="0"/>
                    <a:pt x="46" y="0"/>
                  </a:cubicBezTo>
                  <a:cubicBezTo>
                    <a:pt x="41" y="0"/>
                    <a:pt x="36" y="0"/>
                    <a:pt x="31" y="0"/>
                  </a:cubicBezTo>
                  <a:cubicBezTo>
                    <a:pt x="24" y="0"/>
                    <a:pt x="17" y="0"/>
                    <a:pt x="10" y="0"/>
                  </a:cubicBezTo>
                  <a:cubicBezTo>
                    <a:pt x="8" y="0"/>
                    <a:pt x="7" y="0"/>
                    <a:pt x="4" y="0"/>
                  </a:cubicBezTo>
                  <a:cubicBezTo>
                    <a:pt x="0" y="1"/>
                    <a:pt x="0" y="1"/>
                    <a:pt x="0" y="1"/>
                  </a:cubicBezTo>
                  <a:cubicBezTo>
                    <a:pt x="3" y="4"/>
                    <a:pt x="3" y="4"/>
                    <a:pt x="3" y="4"/>
                  </a:cubicBezTo>
                  <a:lnTo>
                    <a:pt x="4"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89" name="Freeform 84131">
              <a:extLst>
                <a:ext uri="{FF2B5EF4-FFF2-40B4-BE49-F238E27FC236}">
                  <a16:creationId xmlns:a16="http://schemas.microsoft.com/office/drawing/2014/main" id="{91871A46-D41A-4D23-B8E7-0B2AE194AB31}"/>
                </a:ext>
              </a:extLst>
            </p:cNvPr>
            <p:cNvSpPr>
              <a:spLocks/>
            </p:cNvSpPr>
            <p:nvPr/>
          </p:nvSpPr>
          <p:spPr bwMode="auto">
            <a:xfrm>
              <a:off x="6130926" y="4170364"/>
              <a:ext cx="49213" cy="50800"/>
            </a:xfrm>
            <a:custGeom>
              <a:avLst/>
              <a:gdLst>
                <a:gd name="T0" fmla="*/ 106 w 106"/>
                <a:gd name="T1" fmla="*/ 89 h 108"/>
                <a:gd name="T2" fmla="*/ 0 w 106"/>
                <a:gd name="T3" fmla="*/ 108 h 108"/>
                <a:gd name="T4" fmla="*/ 69 w 106"/>
                <a:gd name="T5" fmla="*/ 0 h 108"/>
                <a:gd name="T6" fmla="*/ 106 w 106"/>
                <a:gd name="T7" fmla="*/ 89 h 108"/>
              </a:gdLst>
              <a:ahLst/>
              <a:cxnLst>
                <a:cxn ang="0">
                  <a:pos x="T0" y="T1"/>
                </a:cxn>
                <a:cxn ang="0">
                  <a:pos x="T2" y="T3"/>
                </a:cxn>
                <a:cxn ang="0">
                  <a:pos x="T4" y="T5"/>
                </a:cxn>
                <a:cxn ang="0">
                  <a:pos x="T6" y="T7"/>
                </a:cxn>
              </a:cxnLst>
              <a:rect l="0" t="0" r="r" b="b"/>
              <a:pathLst>
                <a:path w="106" h="108">
                  <a:moveTo>
                    <a:pt x="106" y="89"/>
                  </a:moveTo>
                  <a:cubicBezTo>
                    <a:pt x="71" y="95"/>
                    <a:pt x="36" y="101"/>
                    <a:pt x="0" y="108"/>
                  </a:cubicBezTo>
                  <a:cubicBezTo>
                    <a:pt x="24" y="71"/>
                    <a:pt x="46" y="36"/>
                    <a:pt x="69" y="0"/>
                  </a:cubicBezTo>
                  <a:cubicBezTo>
                    <a:pt x="81" y="30"/>
                    <a:pt x="94" y="59"/>
                    <a:pt x="10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0" name="Freeform 84132">
              <a:extLst>
                <a:ext uri="{FF2B5EF4-FFF2-40B4-BE49-F238E27FC236}">
                  <a16:creationId xmlns:a16="http://schemas.microsoft.com/office/drawing/2014/main" id="{573A9368-4736-4D08-A154-F05A19698B86}"/>
                </a:ext>
              </a:extLst>
            </p:cNvPr>
            <p:cNvSpPr>
              <a:spLocks/>
            </p:cNvSpPr>
            <p:nvPr/>
          </p:nvSpPr>
          <p:spPr bwMode="auto">
            <a:xfrm>
              <a:off x="6127751" y="4167189"/>
              <a:ext cx="53975" cy="55563"/>
            </a:xfrm>
            <a:custGeom>
              <a:avLst/>
              <a:gdLst>
                <a:gd name="T0" fmla="*/ 110 w 113"/>
                <a:gd name="T1" fmla="*/ 93 h 114"/>
                <a:gd name="T2" fmla="*/ 110 w 113"/>
                <a:gd name="T3" fmla="*/ 91 h 114"/>
                <a:gd name="T4" fmla="*/ 4 w 113"/>
                <a:gd name="T5" fmla="*/ 110 h 114"/>
                <a:gd name="T6" fmla="*/ 4 w 113"/>
                <a:gd name="T7" fmla="*/ 112 h 114"/>
                <a:gd name="T8" fmla="*/ 6 w 113"/>
                <a:gd name="T9" fmla="*/ 113 h 114"/>
                <a:gd name="T10" fmla="*/ 75 w 113"/>
                <a:gd name="T11" fmla="*/ 5 h 114"/>
                <a:gd name="T12" fmla="*/ 73 w 113"/>
                <a:gd name="T13" fmla="*/ 4 h 114"/>
                <a:gd name="T14" fmla="*/ 71 w 113"/>
                <a:gd name="T15" fmla="*/ 5 h 114"/>
                <a:gd name="T16" fmla="*/ 108 w 113"/>
                <a:gd name="T17" fmla="*/ 93 h 114"/>
                <a:gd name="T18" fmla="*/ 110 w 113"/>
                <a:gd name="T19" fmla="*/ 93 h 114"/>
                <a:gd name="T20" fmla="*/ 110 w 113"/>
                <a:gd name="T21" fmla="*/ 91 h 114"/>
                <a:gd name="T22" fmla="*/ 110 w 113"/>
                <a:gd name="T23" fmla="*/ 93 h 114"/>
                <a:gd name="T24" fmla="*/ 112 w 113"/>
                <a:gd name="T25" fmla="*/ 92 h 114"/>
                <a:gd name="T26" fmla="*/ 75 w 113"/>
                <a:gd name="T27" fmla="*/ 3 h 114"/>
                <a:gd name="T28" fmla="*/ 73 w 113"/>
                <a:gd name="T29" fmla="*/ 0 h 114"/>
                <a:gd name="T30" fmla="*/ 71 w 113"/>
                <a:gd name="T31" fmla="*/ 3 h 114"/>
                <a:gd name="T32" fmla="*/ 3 w 113"/>
                <a:gd name="T33" fmla="*/ 110 h 114"/>
                <a:gd name="T34" fmla="*/ 0 w 113"/>
                <a:gd name="T35" fmla="*/ 114 h 114"/>
                <a:gd name="T36" fmla="*/ 5 w 113"/>
                <a:gd name="T37" fmla="*/ 113 h 114"/>
                <a:gd name="T38" fmla="*/ 111 w 113"/>
                <a:gd name="T39" fmla="*/ 95 h 114"/>
                <a:gd name="T40" fmla="*/ 113 w 113"/>
                <a:gd name="T41" fmla="*/ 94 h 114"/>
                <a:gd name="T42" fmla="*/ 112 w 113"/>
                <a:gd name="T43" fmla="*/ 92 h 114"/>
                <a:gd name="T44" fmla="*/ 110 w 113"/>
                <a:gd name="T45"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4">
                  <a:moveTo>
                    <a:pt x="110" y="93"/>
                  </a:moveTo>
                  <a:cubicBezTo>
                    <a:pt x="110" y="91"/>
                    <a:pt x="110" y="91"/>
                    <a:pt x="110" y="91"/>
                  </a:cubicBezTo>
                  <a:cubicBezTo>
                    <a:pt x="75" y="97"/>
                    <a:pt x="40" y="103"/>
                    <a:pt x="4" y="110"/>
                  </a:cubicBezTo>
                  <a:cubicBezTo>
                    <a:pt x="4" y="112"/>
                    <a:pt x="4" y="112"/>
                    <a:pt x="4" y="112"/>
                  </a:cubicBezTo>
                  <a:cubicBezTo>
                    <a:pt x="6" y="113"/>
                    <a:pt x="6" y="113"/>
                    <a:pt x="6" y="113"/>
                  </a:cubicBezTo>
                  <a:cubicBezTo>
                    <a:pt x="29" y="76"/>
                    <a:pt x="51" y="41"/>
                    <a:pt x="75" y="5"/>
                  </a:cubicBezTo>
                  <a:cubicBezTo>
                    <a:pt x="73" y="4"/>
                    <a:pt x="73" y="4"/>
                    <a:pt x="73" y="4"/>
                  </a:cubicBezTo>
                  <a:cubicBezTo>
                    <a:pt x="71" y="5"/>
                    <a:pt x="71" y="5"/>
                    <a:pt x="71" y="5"/>
                  </a:cubicBezTo>
                  <a:cubicBezTo>
                    <a:pt x="84" y="35"/>
                    <a:pt x="96" y="64"/>
                    <a:pt x="108" y="93"/>
                  </a:cubicBezTo>
                  <a:cubicBezTo>
                    <a:pt x="110" y="93"/>
                    <a:pt x="110" y="93"/>
                    <a:pt x="110" y="93"/>
                  </a:cubicBezTo>
                  <a:cubicBezTo>
                    <a:pt x="110" y="91"/>
                    <a:pt x="110" y="91"/>
                    <a:pt x="110" y="91"/>
                  </a:cubicBezTo>
                  <a:cubicBezTo>
                    <a:pt x="110" y="93"/>
                    <a:pt x="110" y="93"/>
                    <a:pt x="110" y="93"/>
                  </a:cubicBezTo>
                  <a:cubicBezTo>
                    <a:pt x="112" y="92"/>
                    <a:pt x="112" y="92"/>
                    <a:pt x="112" y="92"/>
                  </a:cubicBezTo>
                  <a:cubicBezTo>
                    <a:pt x="99" y="62"/>
                    <a:pt x="87" y="33"/>
                    <a:pt x="75" y="3"/>
                  </a:cubicBezTo>
                  <a:cubicBezTo>
                    <a:pt x="73" y="0"/>
                    <a:pt x="73" y="0"/>
                    <a:pt x="73" y="0"/>
                  </a:cubicBezTo>
                  <a:cubicBezTo>
                    <a:pt x="71" y="3"/>
                    <a:pt x="71" y="3"/>
                    <a:pt x="71" y="3"/>
                  </a:cubicBezTo>
                  <a:cubicBezTo>
                    <a:pt x="48" y="39"/>
                    <a:pt x="26" y="74"/>
                    <a:pt x="3" y="110"/>
                  </a:cubicBezTo>
                  <a:cubicBezTo>
                    <a:pt x="0" y="114"/>
                    <a:pt x="0" y="114"/>
                    <a:pt x="0" y="114"/>
                  </a:cubicBezTo>
                  <a:cubicBezTo>
                    <a:pt x="5" y="113"/>
                    <a:pt x="5" y="113"/>
                    <a:pt x="5" y="113"/>
                  </a:cubicBezTo>
                  <a:cubicBezTo>
                    <a:pt x="41" y="107"/>
                    <a:pt x="75" y="101"/>
                    <a:pt x="111" y="95"/>
                  </a:cubicBezTo>
                  <a:cubicBezTo>
                    <a:pt x="113" y="94"/>
                    <a:pt x="113" y="94"/>
                    <a:pt x="113" y="94"/>
                  </a:cubicBezTo>
                  <a:cubicBezTo>
                    <a:pt x="112" y="92"/>
                    <a:pt x="112" y="92"/>
                    <a:pt x="112" y="92"/>
                  </a:cubicBezTo>
                  <a:lnTo>
                    <a:pt x="110" y="9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1" name="Freeform 84133">
              <a:extLst>
                <a:ext uri="{FF2B5EF4-FFF2-40B4-BE49-F238E27FC236}">
                  <a16:creationId xmlns:a16="http://schemas.microsoft.com/office/drawing/2014/main" id="{FE797297-7C20-48CF-8E26-B7C840438B92}"/>
                </a:ext>
              </a:extLst>
            </p:cNvPr>
            <p:cNvSpPr>
              <a:spLocks/>
            </p:cNvSpPr>
            <p:nvPr/>
          </p:nvSpPr>
          <p:spPr bwMode="auto">
            <a:xfrm>
              <a:off x="6103938" y="4084639"/>
              <a:ext cx="76200" cy="61913"/>
            </a:xfrm>
            <a:custGeom>
              <a:avLst/>
              <a:gdLst>
                <a:gd name="T0" fmla="*/ 146 w 160"/>
                <a:gd name="T1" fmla="*/ 0 h 128"/>
                <a:gd name="T2" fmla="*/ 160 w 160"/>
                <a:gd name="T3" fmla="*/ 26 h 128"/>
                <a:gd name="T4" fmla="*/ 8 w 160"/>
                <a:gd name="T5" fmla="*/ 128 h 128"/>
                <a:gd name="T6" fmla="*/ 1 w 160"/>
                <a:gd name="T7" fmla="*/ 105 h 128"/>
                <a:gd name="T8" fmla="*/ 3 w 160"/>
                <a:gd name="T9" fmla="*/ 100 h 128"/>
                <a:gd name="T10" fmla="*/ 92 w 160"/>
                <a:gd name="T11" fmla="*/ 38 h 128"/>
                <a:gd name="T12" fmla="*/ 146 w 16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60" h="128">
                  <a:moveTo>
                    <a:pt x="146" y="0"/>
                  </a:moveTo>
                  <a:cubicBezTo>
                    <a:pt x="151" y="9"/>
                    <a:pt x="155" y="17"/>
                    <a:pt x="160" y="26"/>
                  </a:cubicBezTo>
                  <a:cubicBezTo>
                    <a:pt x="109" y="60"/>
                    <a:pt x="59" y="94"/>
                    <a:pt x="8" y="128"/>
                  </a:cubicBezTo>
                  <a:cubicBezTo>
                    <a:pt x="5" y="120"/>
                    <a:pt x="3" y="113"/>
                    <a:pt x="1" y="105"/>
                  </a:cubicBezTo>
                  <a:cubicBezTo>
                    <a:pt x="0" y="104"/>
                    <a:pt x="2" y="101"/>
                    <a:pt x="3" y="100"/>
                  </a:cubicBezTo>
                  <a:cubicBezTo>
                    <a:pt x="33" y="79"/>
                    <a:pt x="62" y="59"/>
                    <a:pt x="92" y="38"/>
                  </a:cubicBezTo>
                  <a:cubicBezTo>
                    <a:pt x="110" y="25"/>
                    <a:pt x="127" y="13"/>
                    <a:pt x="1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2" name="Freeform 84134">
              <a:extLst>
                <a:ext uri="{FF2B5EF4-FFF2-40B4-BE49-F238E27FC236}">
                  <a16:creationId xmlns:a16="http://schemas.microsoft.com/office/drawing/2014/main" id="{E9EFD631-10F9-48D7-ADB6-DCA843AE3C16}"/>
                </a:ext>
              </a:extLst>
            </p:cNvPr>
            <p:cNvSpPr>
              <a:spLocks/>
            </p:cNvSpPr>
            <p:nvPr/>
          </p:nvSpPr>
          <p:spPr bwMode="auto">
            <a:xfrm>
              <a:off x="6103938" y="4083051"/>
              <a:ext cx="77788" cy="65088"/>
            </a:xfrm>
            <a:custGeom>
              <a:avLst/>
              <a:gdLst>
                <a:gd name="T0" fmla="*/ 147 w 164"/>
                <a:gd name="T1" fmla="*/ 3 h 134"/>
                <a:gd name="T2" fmla="*/ 145 w 164"/>
                <a:gd name="T3" fmla="*/ 4 h 134"/>
                <a:gd name="T4" fmla="*/ 159 w 164"/>
                <a:gd name="T5" fmla="*/ 30 h 134"/>
                <a:gd name="T6" fmla="*/ 161 w 164"/>
                <a:gd name="T7" fmla="*/ 29 h 134"/>
                <a:gd name="T8" fmla="*/ 160 w 164"/>
                <a:gd name="T9" fmla="*/ 28 h 134"/>
                <a:gd name="T10" fmla="*/ 7 w 164"/>
                <a:gd name="T11" fmla="*/ 129 h 134"/>
                <a:gd name="T12" fmla="*/ 9 w 164"/>
                <a:gd name="T13" fmla="*/ 131 h 134"/>
                <a:gd name="T14" fmla="*/ 11 w 164"/>
                <a:gd name="T15" fmla="*/ 131 h 134"/>
                <a:gd name="T16" fmla="*/ 4 w 164"/>
                <a:gd name="T17" fmla="*/ 108 h 134"/>
                <a:gd name="T18" fmla="*/ 3 w 164"/>
                <a:gd name="T19" fmla="*/ 108 h 134"/>
                <a:gd name="T20" fmla="*/ 4 w 164"/>
                <a:gd name="T21" fmla="*/ 108 h 134"/>
                <a:gd name="T22" fmla="*/ 4 w 164"/>
                <a:gd name="T23" fmla="*/ 108 h 134"/>
                <a:gd name="T24" fmla="*/ 3 w 164"/>
                <a:gd name="T25" fmla="*/ 108 h 134"/>
                <a:gd name="T26" fmla="*/ 4 w 164"/>
                <a:gd name="T27" fmla="*/ 108 h 134"/>
                <a:gd name="T28" fmla="*/ 4 w 164"/>
                <a:gd name="T29" fmla="*/ 106 h 134"/>
                <a:gd name="T30" fmla="*/ 6 w 164"/>
                <a:gd name="T31" fmla="*/ 105 h 134"/>
                <a:gd name="T32" fmla="*/ 94 w 164"/>
                <a:gd name="T33" fmla="*/ 42 h 134"/>
                <a:gd name="T34" fmla="*/ 148 w 164"/>
                <a:gd name="T35" fmla="*/ 5 h 134"/>
                <a:gd name="T36" fmla="*/ 147 w 164"/>
                <a:gd name="T37" fmla="*/ 3 h 134"/>
                <a:gd name="T38" fmla="*/ 145 w 164"/>
                <a:gd name="T39" fmla="*/ 4 h 134"/>
                <a:gd name="T40" fmla="*/ 147 w 164"/>
                <a:gd name="T41" fmla="*/ 3 h 134"/>
                <a:gd name="T42" fmla="*/ 146 w 164"/>
                <a:gd name="T43" fmla="*/ 1 h 134"/>
                <a:gd name="T44" fmla="*/ 92 w 164"/>
                <a:gd name="T45" fmla="*/ 39 h 134"/>
                <a:gd name="T46" fmla="*/ 3 w 164"/>
                <a:gd name="T47" fmla="*/ 102 h 134"/>
                <a:gd name="T48" fmla="*/ 1 w 164"/>
                <a:gd name="T49" fmla="*/ 104 h 134"/>
                <a:gd name="T50" fmla="*/ 0 w 164"/>
                <a:gd name="T51" fmla="*/ 108 h 134"/>
                <a:gd name="T52" fmla="*/ 0 w 164"/>
                <a:gd name="T53" fmla="*/ 109 h 134"/>
                <a:gd name="T54" fmla="*/ 7 w 164"/>
                <a:gd name="T55" fmla="*/ 132 h 134"/>
                <a:gd name="T56" fmla="*/ 7 w 164"/>
                <a:gd name="T57" fmla="*/ 134 h 134"/>
                <a:gd name="T58" fmla="*/ 10 w 164"/>
                <a:gd name="T59" fmla="*/ 133 h 134"/>
                <a:gd name="T60" fmla="*/ 162 w 164"/>
                <a:gd name="T61" fmla="*/ 31 h 134"/>
                <a:gd name="T62" fmla="*/ 164 w 164"/>
                <a:gd name="T63" fmla="*/ 30 h 134"/>
                <a:gd name="T64" fmla="*/ 163 w 164"/>
                <a:gd name="T65" fmla="*/ 29 h 134"/>
                <a:gd name="T66" fmla="*/ 149 w 164"/>
                <a:gd name="T67" fmla="*/ 2 h 134"/>
                <a:gd name="T68" fmla="*/ 148 w 164"/>
                <a:gd name="T69" fmla="*/ 0 h 134"/>
                <a:gd name="T70" fmla="*/ 146 w 164"/>
                <a:gd name="T71" fmla="*/ 1 h 134"/>
                <a:gd name="T72" fmla="*/ 147 w 164"/>
                <a:gd name="T73"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4" h="134">
                  <a:moveTo>
                    <a:pt x="147" y="3"/>
                  </a:moveTo>
                  <a:cubicBezTo>
                    <a:pt x="145" y="4"/>
                    <a:pt x="145" y="4"/>
                    <a:pt x="145" y="4"/>
                  </a:cubicBezTo>
                  <a:cubicBezTo>
                    <a:pt x="150" y="13"/>
                    <a:pt x="155" y="21"/>
                    <a:pt x="159" y="30"/>
                  </a:cubicBezTo>
                  <a:cubicBezTo>
                    <a:pt x="161" y="29"/>
                    <a:pt x="161" y="29"/>
                    <a:pt x="161" y="29"/>
                  </a:cubicBezTo>
                  <a:cubicBezTo>
                    <a:pt x="160" y="28"/>
                    <a:pt x="160" y="28"/>
                    <a:pt x="160" y="28"/>
                  </a:cubicBezTo>
                  <a:cubicBezTo>
                    <a:pt x="109" y="62"/>
                    <a:pt x="59" y="95"/>
                    <a:pt x="7" y="129"/>
                  </a:cubicBezTo>
                  <a:cubicBezTo>
                    <a:pt x="9" y="131"/>
                    <a:pt x="9" y="131"/>
                    <a:pt x="9" y="131"/>
                  </a:cubicBezTo>
                  <a:cubicBezTo>
                    <a:pt x="11" y="131"/>
                    <a:pt x="11" y="131"/>
                    <a:pt x="11" y="131"/>
                  </a:cubicBezTo>
                  <a:cubicBezTo>
                    <a:pt x="8" y="122"/>
                    <a:pt x="6" y="115"/>
                    <a:pt x="4" y="108"/>
                  </a:cubicBezTo>
                  <a:cubicBezTo>
                    <a:pt x="3" y="108"/>
                    <a:pt x="3" y="108"/>
                    <a:pt x="3" y="108"/>
                  </a:cubicBezTo>
                  <a:cubicBezTo>
                    <a:pt x="4" y="108"/>
                    <a:pt x="4" y="108"/>
                    <a:pt x="4" y="108"/>
                  </a:cubicBezTo>
                  <a:cubicBezTo>
                    <a:pt x="4" y="108"/>
                    <a:pt x="4" y="108"/>
                    <a:pt x="4" y="108"/>
                  </a:cubicBezTo>
                  <a:cubicBezTo>
                    <a:pt x="3" y="108"/>
                    <a:pt x="3" y="108"/>
                    <a:pt x="3" y="108"/>
                  </a:cubicBezTo>
                  <a:cubicBezTo>
                    <a:pt x="4" y="108"/>
                    <a:pt x="4" y="108"/>
                    <a:pt x="4" y="108"/>
                  </a:cubicBezTo>
                  <a:cubicBezTo>
                    <a:pt x="4" y="108"/>
                    <a:pt x="4" y="107"/>
                    <a:pt x="4" y="106"/>
                  </a:cubicBezTo>
                  <a:cubicBezTo>
                    <a:pt x="5" y="106"/>
                    <a:pt x="5" y="105"/>
                    <a:pt x="6" y="105"/>
                  </a:cubicBezTo>
                  <a:cubicBezTo>
                    <a:pt x="35" y="84"/>
                    <a:pt x="65" y="63"/>
                    <a:pt x="94" y="42"/>
                  </a:cubicBezTo>
                  <a:cubicBezTo>
                    <a:pt x="112" y="30"/>
                    <a:pt x="129" y="18"/>
                    <a:pt x="148" y="5"/>
                  </a:cubicBezTo>
                  <a:cubicBezTo>
                    <a:pt x="147" y="3"/>
                    <a:pt x="147" y="3"/>
                    <a:pt x="147" y="3"/>
                  </a:cubicBezTo>
                  <a:cubicBezTo>
                    <a:pt x="145" y="4"/>
                    <a:pt x="145" y="4"/>
                    <a:pt x="145" y="4"/>
                  </a:cubicBezTo>
                  <a:cubicBezTo>
                    <a:pt x="147" y="3"/>
                    <a:pt x="147" y="3"/>
                    <a:pt x="147" y="3"/>
                  </a:cubicBezTo>
                  <a:cubicBezTo>
                    <a:pt x="146" y="1"/>
                    <a:pt x="146" y="1"/>
                    <a:pt x="146" y="1"/>
                  </a:cubicBezTo>
                  <a:cubicBezTo>
                    <a:pt x="127" y="14"/>
                    <a:pt x="110" y="27"/>
                    <a:pt x="92" y="39"/>
                  </a:cubicBezTo>
                  <a:cubicBezTo>
                    <a:pt x="62" y="60"/>
                    <a:pt x="33" y="81"/>
                    <a:pt x="3" y="102"/>
                  </a:cubicBezTo>
                  <a:cubicBezTo>
                    <a:pt x="2" y="102"/>
                    <a:pt x="1" y="103"/>
                    <a:pt x="1" y="104"/>
                  </a:cubicBezTo>
                  <a:cubicBezTo>
                    <a:pt x="0" y="105"/>
                    <a:pt x="0" y="106"/>
                    <a:pt x="0" y="108"/>
                  </a:cubicBezTo>
                  <a:cubicBezTo>
                    <a:pt x="0" y="109"/>
                    <a:pt x="0" y="109"/>
                    <a:pt x="0" y="109"/>
                  </a:cubicBezTo>
                  <a:cubicBezTo>
                    <a:pt x="2" y="116"/>
                    <a:pt x="4" y="124"/>
                    <a:pt x="7" y="132"/>
                  </a:cubicBezTo>
                  <a:cubicBezTo>
                    <a:pt x="7" y="134"/>
                    <a:pt x="7" y="134"/>
                    <a:pt x="7" y="134"/>
                  </a:cubicBezTo>
                  <a:cubicBezTo>
                    <a:pt x="10" y="133"/>
                    <a:pt x="10" y="133"/>
                    <a:pt x="10" y="133"/>
                  </a:cubicBezTo>
                  <a:cubicBezTo>
                    <a:pt x="61" y="99"/>
                    <a:pt x="111" y="65"/>
                    <a:pt x="162" y="31"/>
                  </a:cubicBezTo>
                  <a:cubicBezTo>
                    <a:pt x="164" y="30"/>
                    <a:pt x="164" y="30"/>
                    <a:pt x="164" y="30"/>
                  </a:cubicBezTo>
                  <a:cubicBezTo>
                    <a:pt x="163" y="29"/>
                    <a:pt x="163" y="29"/>
                    <a:pt x="163" y="29"/>
                  </a:cubicBezTo>
                  <a:cubicBezTo>
                    <a:pt x="158" y="20"/>
                    <a:pt x="154" y="11"/>
                    <a:pt x="149" y="2"/>
                  </a:cubicBezTo>
                  <a:cubicBezTo>
                    <a:pt x="148" y="0"/>
                    <a:pt x="148" y="0"/>
                    <a:pt x="148" y="0"/>
                  </a:cubicBezTo>
                  <a:cubicBezTo>
                    <a:pt x="146" y="1"/>
                    <a:pt x="146" y="1"/>
                    <a:pt x="146" y="1"/>
                  </a:cubicBezTo>
                  <a:lnTo>
                    <a:pt x="147" y="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3" name="Freeform 84135">
              <a:extLst>
                <a:ext uri="{FF2B5EF4-FFF2-40B4-BE49-F238E27FC236}">
                  <a16:creationId xmlns:a16="http://schemas.microsoft.com/office/drawing/2014/main" id="{358902D6-C5BF-4636-9DDD-8C2A698417CE}"/>
                </a:ext>
              </a:extLst>
            </p:cNvPr>
            <p:cNvSpPr>
              <a:spLocks/>
            </p:cNvSpPr>
            <p:nvPr/>
          </p:nvSpPr>
          <p:spPr bwMode="auto">
            <a:xfrm>
              <a:off x="6235701" y="4178301"/>
              <a:ext cx="73025" cy="42863"/>
            </a:xfrm>
            <a:custGeom>
              <a:avLst/>
              <a:gdLst>
                <a:gd name="T0" fmla="*/ 1 w 154"/>
                <a:gd name="T1" fmla="*/ 22 h 88"/>
                <a:gd name="T2" fmla="*/ 82 w 154"/>
                <a:gd name="T3" fmla="*/ 1 h 88"/>
                <a:gd name="T4" fmla="*/ 88 w 154"/>
                <a:gd name="T5" fmla="*/ 3 h 88"/>
                <a:gd name="T6" fmla="*/ 154 w 154"/>
                <a:gd name="T7" fmla="*/ 88 h 88"/>
                <a:gd name="T8" fmla="*/ 0 w 154"/>
                <a:gd name="T9" fmla="*/ 24 h 88"/>
                <a:gd name="T10" fmla="*/ 1 w 154"/>
                <a:gd name="T11" fmla="*/ 22 h 88"/>
              </a:gdLst>
              <a:ahLst/>
              <a:cxnLst>
                <a:cxn ang="0">
                  <a:pos x="T0" y="T1"/>
                </a:cxn>
                <a:cxn ang="0">
                  <a:pos x="T2" y="T3"/>
                </a:cxn>
                <a:cxn ang="0">
                  <a:pos x="T4" y="T5"/>
                </a:cxn>
                <a:cxn ang="0">
                  <a:pos x="T6" y="T7"/>
                </a:cxn>
                <a:cxn ang="0">
                  <a:pos x="T8" y="T9"/>
                </a:cxn>
                <a:cxn ang="0">
                  <a:pos x="T10" y="T11"/>
                </a:cxn>
              </a:cxnLst>
              <a:rect l="0" t="0" r="r" b="b"/>
              <a:pathLst>
                <a:path w="154" h="88">
                  <a:moveTo>
                    <a:pt x="1" y="22"/>
                  </a:moveTo>
                  <a:cubicBezTo>
                    <a:pt x="28" y="15"/>
                    <a:pt x="55" y="8"/>
                    <a:pt x="82" y="1"/>
                  </a:cubicBezTo>
                  <a:cubicBezTo>
                    <a:pt x="83" y="0"/>
                    <a:pt x="87" y="1"/>
                    <a:pt x="88" y="3"/>
                  </a:cubicBezTo>
                  <a:cubicBezTo>
                    <a:pt x="110" y="30"/>
                    <a:pt x="132" y="58"/>
                    <a:pt x="154" y="88"/>
                  </a:cubicBezTo>
                  <a:cubicBezTo>
                    <a:pt x="103" y="66"/>
                    <a:pt x="51" y="45"/>
                    <a:pt x="0" y="24"/>
                  </a:cubicBezTo>
                  <a:cubicBezTo>
                    <a:pt x="0" y="23"/>
                    <a:pt x="0" y="23"/>
                    <a:pt x="1"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4" name="Freeform 84136">
              <a:extLst>
                <a:ext uri="{FF2B5EF4-FFF2-40B4-BE49-F238E27FC236}">
                  <a16:creationId xmlns:a16="http://schemas.microsoft.com/office/drawing/2014/main" id="{8C8DC52C-EEDB-4A92-8603-5FA91053EE1D}"/>
                </a:ext>
              </a:extLst>
            </p:cNvPr>
            <p:cNvSpPr>
              <a:spLocks/>
            </p:cNvSpPr>
            <p:nvPr/>
          </p:nvSpPr>
          <p:spPr bwMode="auto">
            <a:xfrm>
              <a:off x="6234113" y="4178301"/>
              <a:ext cx="77788" cy="44450"/>
            </a:xfrm>
            <a:custGeom>
              <a:avLst/>
              <a:gdLst>
                <a:gd name="T0" fmla="*/ 3 w 161"/>
                <a:gd name="T1" fmla="*/ 23 h 93"/>
                <a:gd name="T2" fmla="*/ 3 w 161"/>
                <a:gd name="T3" fmla="*/ 25 h 93"/>
                <a:gd name="T4" fmla="*/ 84 w 161"/>
                <a:gd name="T5" fmla="*/ 4 h 93"/>
                <a:gd name="T6" fmla="*/ 85 w 161"/>
                <a:gd name="T7" fmla="*/ 4 h 93"/>
                <a:gd name="T8" fmla="*/ 87 w 161"/>
                <a:gd name="T9" fmla="*/ 4 h 93"/>
                <a:gd name="T10" fmla="*/ 88 w 161"/>
                <a:gd name="T11" fmla="*/ 5 h 93"/>
                <a:gd name="T12" fmla="*/ 154 w 161"/>
                <a:gd name="T13" fmla="*/ 90 h 93"/>
                <a:gd name="T14" fmla="*/ 156 w 161"/>
                <a:gd name="T15" fmla="*/ 89 h 93"/>
                <a:gd name="T16" fmla="*/ 156 w 161"/>
                <a:gd name="T17" fmla="*/ 87 h 93"/>
                <a:gd name="T18" fmla="*/ 3 w 161"/>
                <a:gd name="T19" fmla="*/ 23 h 93"/>
                <a:gd name="T20" fmla="*/ 2 w 161"/>
                <a:gd name="T21" fmla="*/ 25 h 93"/>
                <a:gd name="T22" fmla="*/ 4 w 161"/>
                <a:gd name="T23" fmla="*/ 25 h 93"/>
                <a:gd name="T24" fmla="*/ 5 w 161"/>
                <a:gd name="T25" fmla="*/ 24 h 93"/>
                <a:gd name="T26" fmla="*/ 3 w 161"/>
                <a:gd name="T27" fmla="*/ 23 h 93"/>
                <a:gd name="T28" fmla="*/ 3 w 161"/>
                <a:gd name="T29" fmla="*/ 25 h 93"/>
                <a:gd name="T30" fmla="*/ 3 w 161"/>
                <a:gd name="T31" fmla="*/ 23 h 93"/>
                <a:gd name="T32" fmla="*/ 1 w 161"/>
                <a:gd name="T33" fmla="*/ 23 h 93"/>
                <a:gd name="T34" fmla="*/ 0 w 161"/>
                <a:gd name="T35" fmla="*/ 25 h 93"/>
                <a:gd name="T36" fmla="*/ 0 w 161"/>
                <a:gd name="T37" fmla="*/ 26 h 93"/>
                <a:gd name="T38" fmla="*/ 2 w 161"/>
                <a:gd name="T39" fmla="*/ 27 h 93"/>
                <a:gd name="T40" fmla="*/ 155 w 161"/>
                <a:gd name="T41" fmla="*/ 90 h 93"/>
                <a:gd name="T42" fmla="*/ 161 w 161"/>
                <a:gd name="T43" fmla="*/ 93 h 93"/>
                <a:gd name="T44" fmla="*/ 157 w 161"/>
                <a:gd name="T45" fmla="*/ 87 h 93"/>
                <a:gd name="T46" fmla="*/ 91 w 161"/>
                <a:gd name="T47" fmla="*/ 2 h 93"/>
                <a:gd name="T48" fmla="*/ 88 w 161"/>
                <a:gd name="T49" fmla="*/ 0 h 93"/>
                <a:gd name="T50" fmla="*/ 85 w 161"/>
                <a:gd name="T51" fmla="*/ 0 h 93"/>
                <a:gd name="T52" fmla="*/ 83 w 161"/>
                <a:gd name="T53" fmla="*/ 0 h 93"/>
                <a:gd name="T54" fmla="*/ 2 w 161"/>
                <a:gd name="T55" fmla="*/ 22 h 93"/>
                <a:gd name="T56" fmla="*/ 1 w 161"/>
                <a:gd name="T57" fmla="*/ 22 h 93"/>
                <a:gd name="T58" fmla="*/ 1 w 161"/>
                <a:gd name="T59" fmla="*/ 23 h 93"/>
                <a:gd name="T60" fmla="*/ 3 w 161"/>
                <a:gd name="T61" fmla="*/ 2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1" h="93">
                  <a:moveTo>
                    <a:pt x="3" y="23"/>
                  </a:moveTo>
                  <a:cubicBezTo>
                    <a:pt x="3" y="25"/>
                    <a:pt x="3" y="25"/>
                    <a:pt x="3" y="25"/>
                  </a:cubicBezTo>
                  <a:cubicBezTo>
                    <a:pt x="30" y="18"/>
                    <a:pt x="57" y="11"/>
                    <a:pt x="84" y="4"/>
                  </a:cubicBezTo>
                  <a:cubicBezTo>
                    <a:pt x="85" y="4"/>
                    <a:pt x="85" y="4"/>
                    <a:pt x="85" y="4"/>
                  </a:cubicBezTo>
                  <a:cubicBezTo>
                    <a:pt x="85" y="4"/>
                    <a:pt x="86" y="4"/>
                    <a:pt x="87" y="4"/>
                  </a:cubicBezTo>
                  <a:cubicBezTo>
                    <a:pt x="88" y="4"/>
                    <a:pt x="88" y="5"/>
                    <a:pt x="88" y="5"/>
                  </a:cubicBezTo>
                  <a:cubicBezTo>
                    <a:pt x="110" y="33"/>
                    <a:pt x="132" y="61"/>
                    <a:pt x="154" y="90"/>
                  </a:cubicBezTo>
                  <a:cubicBezTo>
                    <a:pt x="156" y="89"/>
                    <a:pt x="156" y="89"/>
                    <a:pt x="156" y="89"/>
                  </a:cubicBezTo>
                  <a:cubicBezTo>
                    <a:pt x="156" y="87"/>
                    <a:pt x="156" y="87"/>
                    <a:pt x="156" y="87"/>
                  </a:cubicBezTo>
                  <a:cubicBezTo>
                    <a:pt x="105" y="65"/>
                    <a:pt x="54" y="44"/>
                    <a:pt x="3" y="23"/>
                  </a:cubicBezTo>
                  <a:cubicBezTo>
                    <a:pt x="2" y="25"/>
                    <a:pt x="2" y="25"/>
                    <a:pt x="2" y="25"/>
                  </a:cubicBezTo>
                  <a:cubicBezTo>
                    <a:pt x="4" y="25"/>
                    <a:pt x="4" y="25"/>
                    <a:pt x="4" y="25"/>
                  </a:cubicBezTo>
                  <a:cubicBezTo>
                    <a:pt x="4" y="24"/>
                    <a:pt x="4" y="24"/>
                    <a:pt x="5" y="24"/>
                  </a:cubicBezTo>
                  <a:cubicBezTo>
                    <a:pt x="3" y="23"/>
                    <a:pt x="3" y="23"/>
                    <a:pt x="3" y="23"/>
                  </a:cubicBezTo>
                  <a:cubicBezTo>
                    <a:pt x="3" y="25"/>
                    <a:pt x="3" y="25"/>
                    <a:pt x="3" y="25"/>
                  </a:cubicBezTo>
                  <a:cubicBezTo>
                    <a:pt x="3" y="23"/>
                    <a:pt x="3" y="23"/>
                    <a:pt x="3" y="23"/>
                  </a:cubicBezTo>
                  <a:cubicBezTo>
                    <a:pt x="1" y="23"/>
                    <a:pt x="1" y="23"/>
                    <a:pt x="1" y="23"/>
                  </a:cubicBezTo>
                  <a:cubicBezTo>
                    <a:pt x="0" y="24"/>
                    <a:pt x="0" y="24"/>
                    <a:pt x="0" y="25"/>
                  </a:cubicBezTo>
                  <a:cubicBezTo>
                    <a:pt x="0" y="26"/>
                    <a:pt x="0" y="26"/>
                    <a:pt x="0" y="26"/>
                  </a:cubicBezTo>
                  <a:cubicBezTo>
                    <a:pt x="2" y="27"/>
                    <a:pt x="2" y="27"/>
                    <a:pt x="2" y="27"/>
                  </a:cubicBezTo>
                  <a:cubicBezTo>
                    <a:pt x="53" y="48"/>
                    <a:pt x="104" y="69"/>
                    <a:pt x="155" y="90"/>
                  </a:cubicBezTo>
                  <a:cubicBezTo>
                    <a:pt x="161" y="93"/>
                    <a:pt x="161" y="93"/>
                    <a:pt x="161" y="93"/>
                  </a:cubicBezTo>
                  <a:cubicBezTo>
                    <a:pt x="157" y="87"/>
                    <a:pt x="157" y="87"/>
                    <a:pt x="157" y="87"/>
                  </a:cubicBezTo>
                  <a:cubicBezTo>
                    <a:pt x="136" y="58"/>
                    <a:pt x="114" y="30"/>
                    <a:pt x="91" y="2"/>
                  </a:cubicBezTo>
                  <a:cubicBezTo>
                    <a:pt x="90" y="1"/>
                    <a:pt x="89" y="1"/>
                    <a:pt x="88" y="0"/>
                  </a:cubicBezTo>
                  <a:cubicBezTo>
                    <a:pt x="87" y="0"/>
                    <a:pt x="86" y="0"/>
                    <a:pt x="85" y="0"/>
                  </a:cubicBezTo>
                  <a:cubicBezTo>
                    <a:pt x="84" y="0"/>
                    <a:pt x="84" y="0"/>
                    <a:pt x="83" y="0"/>
                  </a:cubicBezTo>
                  <a:cubicBezTo>
                    <a:pt x="56" y="7"/>
                    <a:pt x="29" y="14"/>
                    <a:pt x="2" y="22"/>
                  </a:cubicBezTo>
                  <a:cubicBezTo>
                    <a:pt x="1" y="22"/>
                    <a:pt x="1" y="22"/>
                    <a:pt x="1" y="22"/>
                  </a:cubicBezTo>
                  <a:cubicBezTo>
                    <a:pt x="1" y="23"/>
                    <a:pt x="1" y="23"/>
                    <a:pt x="1" y="23"/>
                  </a:cubicBezTo>
                  <a:lnTo>
                    <a:pt x="3" y="2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5" name="Freeform 84137">
              <a:extLst>
                <a:ext uri="{FF2B5EF4-FFF2-40B4-BE49-F238E27FC236}">
                  <a16:creationId xmlns:a16="http://schemas.microsoft.com/office/drawing/2014/main" id="{99F38ECD-5AB7-4E68-A520-B0E1B45A3AD5}"/>
                </a:ext>
              </a:extLst>
            </p:cNvPr>
            <p:cNvSpPr>
              <a:spLocks/>
            </p:cNvSpPr>
            <p:nvPr/>
          </p:nvSpPr>
          <p:spPr bwMode="auto">
            <a:xfrm>
              <a:off x="5738813" y="4173539"/>
              <a:ext cx="79375" cy="79375"/>
            </a:xfrm>
            <a:custGeom>
              <a:avLst/>
              <a:gdLst>
                <a:gd name="T0" fmla="*/ 13 w 166"/>
                <a:gd name="T1" fmla="*/ 164 h 164"/>
                <a:gd name="T2" fmla="*/ 3 w 166"/>
                <a:gd name="T3" fmla="*/ 155 h 164"/>
                <a:gd name="T4" fmla="*/ 7 w 166"/>
                <a:gd name="T5" fmla="*/ 143 h 164"/>
                <a:gd name="T6" fmla="*/ 66 w 166"/>
                <a:gd name="T7" fmla="*/ 83 h 164"/>
                <a:gd name="T8" fmla="*/ 143 w 166"/>
                <a:gd name="T9" fmla="*/ 7 h 164"/>
                <a:gd name="T10" fmla="*/ 156 w 166"/>
                <a:gd name="T11" fmla="*/ 3 h 164"/>
                <a:gd name="T12" fmla="*/ 159 w 166"/>
                <a:gd name="T13" fmla="*/ 21 h 164"/>
                <a:gd name="T14" fmla="*/ 82 w 166"/>
                <a:gd name="T15" fmla="*/ 99 h 164"/>
                <a:gd name="T16" fmla="*/ 23 w 166"/>
                <a:gd name="T17" fmla="*/ 158 h 164"/>
                <a:gd name="T18" fmla="*/ 13 w 166"/>
                <a:gd name="T1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4">
                  <a:moveTo>
                    <a:pt x="13" y="164"/>
                  </a:moveTo>
                  <a:cubicBezTo>
                    <a:pt x="9" y="161"/>
                    <a:pt x="6" y="158"/>
                    <a:pt x="3" y="155"/>
                  </a:cubicBezTo>
                  <a:cubicBezTo>
                    <a:pt x="0" y="150"/>
                    <a:pt x="3" y="146"/>
                    <a:pt x="7" y="143"/>
                  </a:cubicBezTo>
                  <a:cubicBezTo>
                    <a:pt x="26" y="123"/>
                    <a:pt x="46" y="103"/>
                    <a:pt x="66" y="83"/>
                  </a:cubicBezTo>
                  <a:cubicBezTo>
                    <a:pt x="92" y="58"/>
                    <a:pt x="117" y="32"/>
                    <a:pt x="143" y="7"/>
                  </a:cubicBezTo>
                  <a:cubicBezTo>
                    <a:pt x="147" y="3"/>
                    <a:pt x="151" y="0"/>
                    <a:pt x="156" y="3"/>
                  </a:cubicBezTo>
                  <a:cubicBezTo>
                    <a:pt x="164" y="6"/>
                    <a:pt x="166" y="15"/>
                    <a:pt x="159" y="21"/>
                  </a:cubicBezTo>
                  <a:cubicBezTo>
                    <a:pt x="133" y="47"/>
                    <a:pt x="107" y="73"/>
                    <a:pt x="82" y="99"/>
                  </a:cubicBezTo>
                  <a:cubicBezTo>
                    <a:pt x="62" y="118"/>
                    <a:pt x="42" y="138"/>
                    <a:pt x="23" y="158"/>
                  </a:cubicBezTo>
                  <a:cubicBezTo>
                    <a:pt x="20" y="160"/>
                    <a:pt x="17" y="162"/>
                    <a:pt x="13"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6" name="Freeform 84138">
              <a:extLst>
                <a:ext uri="{FF2B5EF4-FFF2-40B4-BE49-F238E27FC236}">
                  <a16:creationId xmlns:a16="http://schemas.microsoft.com/office/drawing/2014/main" id="{BC748765-63DE-443C-8693-F398F9702926}"/>
                </a:ext>
              </a:extLst>
            </p:cNvPr>
            <p:cNvSpPr>
              <a:spLocks/>
            </p:cNvSpPr>
            <p:nvPr/>
          </p:nvSpPr>
          <p:spPr bwMode="auto">
            <a:xfrm>
              <a:off x="5738813" y="4173539"/>
              <a:ext cx="77788" cy="80963"/>
            </a:xfrm>
            <a:custGeom>
              <a:avLst/>
              <a:gdLst>
                <a:gd name="T0" fmla="*/ 13 w 165"/>
                <a:gd name="T1" fmla="*/ 165 h 168"/>
                <a:gd name="T2" fmla="*/ 14 w 165"/>
                <a:gd name="T3" fmla="*/ 164 h 168"/>
                <a:gd name="T4" fmla="*/ 5 w 165"/>
                <a:gd name="T5" fmla="*/ 155 h 168"/>
                <a:gd name="T6" fmla="*/ 4 w 165"/>
                <a:gd name="T7" fmla="*/ 152 h 168"/>
                <a:gd name="T8" fmla="*/ 5 w 165"/>
                <a:gd name="T9" fmla="*/ 149 h 168"/>
                <a:gd name="T10" fmla="*/ 8 w 165"/>
                <a:gd name="T11" fmla="*/ 145 h 168"/>
                <a:gd name="T12" fmla="*/ 68 w 165"/>
                <a:gd name="T13" fmla="*/ 86 h 168"/>
                <a:gd name="T14" fmla="*/ 144 w 165"/>
                <a:gd name="T15" fmla="*/ 9 h 168"/>
                <a:gd name="T16" fmla="*/ 148 w 165"/>
                <a:gd name="T17" fmla="*/ 6 h 168"/>
                <a:gd name="T18" fmla="*/ 152 w 165"/>
                <a:gd name="T19" fmla="*/ 4 h 168"/>
                <a:gd name="T20" fmla="*/ 156 w 165"/>
                <a:gd name="T21" fmla="*/ 5 h 168"/>
                <a:gd name="T22" fmla="*/ 161 w 165"/>
                <a:gd name="T23" fmla="*/ 13 h 168"/>
                <a:gd name="T24" fmla="*/ 158 w 165"/>
                <a:gd name="T25" fmla="*/ 21 h 168"/>
                <a:gd name="T26" fmla="*/ 80 w 165"/>
                <a:gd name="T27" fmla="*/ 98 h 168"/>
                <a:gd name="T28" fmla="*/ 21 w 165"/>
                <a:gd name="T29" fmla="*/ 157 h 168"/>
                <a:gd name="T30" fmla="*/ 11 w 165"/>
                <a:gd name="T31" fmla="*/ 164 h 168"/>
                <a:gd name="T32" fmla="*/ 13 w 165"/>
                <a:gd name="T33" fmla="*/ 165 h 168"/>
                <a:gd name="T34" fmla="*/ 14 w 165"/>
                <a:gd name="T35" fmla="*/ 164 h 168"/>
                <a:gd name="T36" fmla="*/ 13 w 165"/>
                <a:gd name="T37" fmla="*/ 165 h 168"/>
                <a:gd name="T38" fmla="*/ 14 w 165"/>
                <a:gd name="T39" fmla="*/ 167 h 168"/>
                <a:gd name="T40" fmla="*/ 24 w 165"/>
                <a:gd name="T41" fmla="*/ 160 h 168"/>
                <a:gd name="T42" fmla="*/ 83 w 165"/>
                <a:gd name="T43" fmla="*/ 101 h 168"/>
                <a:gd name="T44" fmla="*/ 160 w 165"/>
                <a:gd name="T45" fmla="*/ 24 h 168"/>
                <a:gd name="T46" fmla="*/ 165 w 165"/>
                <a:gd name="T47" fmla="*/ 13 h 168"/>
                <a:gd name="T48" fmla="*/ 157 w 165"/>
                <a:gd name="T49" fmla="*/ 2 h 168"/>
                <a:gd name="T50" fmla="*/ 152 w 165"/>
                <a:gd name="T51" fmla="*/ 0 h 168"/>
                <a:gd name="T52" fmla="*/ 146 w 165"/>
                <a:gd name="T53" fmla="*/ 2 h 168"/>
                <a:gd name="T54" fmla="*/ 142 w 165"/>
                <a:gd name="T55" fmla="*/ 6 h 168"/>
                <a:gd name="T56" fmla="*/ 65 w 165"/>
                <a:gd name="T57" fmla="*/ 83 h 168"/>
                <a:gd name="T58" fmla="*/ 5 w 165"/>
                <a:gd name="T59" fmla="*/ 143 h 168"/>
                <a:gd name="T60" fmla="*/ 2 w 165"/>
                <a:gd name="T61" fmla="*/ 147 h 168"/>
                <a:gd name="T62" fmla="*/ 0 w 165"/>
                <a:gd name="T63" fmla="*/ 152 h 168"/>
                <a:gd name="T64" fmla="*/ 2 w 165"/>
                <a:gd name="T65" fmla="*/ 157 h 168"/>
                <a:gd name="T66" fmla="*/ 11 w 165"/>
                <a:gd name="T67" fmla="*/ 167 h 168"/>
                <a:gd name="T68" fmla="*/ 12 w 165"/>
                <a:gd name="T69" fmla="*/ 168 h 168"/>
                <a:gd name="T70" fmla="*/ 14 w 165"/>
                <a:gd name="T71" fmla="*/ 167 h 168"/>
                <a:gd name="T72" fmla="*/ 13 w 165"/>
                <a:gd name="T73"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168">
                  <a:moveTo>
                    <a:pt x="13" y="165"/>
                  </a:moveTo>
                  <a:cubicBezTo>
                    <a:pt x="14" y="164"/>
                    <a:pt x="14" y="164"/>
                    <a:pt x="14" y="164"/>
                  </a:cubicBezTo>
                  <a:cubicBezTo>
                    <a:pt x="10" y="160"/>
                    <a:pt x="7" y="158"/>
                    <a:pt x="5" y="155"/>
                  </a:cubicBezTo>
                  <a:cubicBezTo>
                    <a:pt x="4" y="154"/>
                    <a:pt x="4" y="153"/>
                    <a:pt x="4" y="152"/>
                  </a:cubicBezTo>
                  <a:cubicBezTo>
                    <a:pt x="4" y="151"/>
                    <a:pt x="4" y="150"/>
                    <a:pt x="5" y="149"/>
                  </a:cubicBezTo>
                  <a:cubicBezTo>
                    <a:pt x="6" y="148"/>
                    <a:pt x="7" y="146"/>
                    <a:pt x="8" y="145"/>
                  </a:cubicBezTo>
                  <a:cubicBezTo>
                    <a:pt x="28" y="126"/>
                    <a:pt x="48" y="106"/>
                    <a:pt x="68" y="86"/>
                  </a:cubicBezTo>
                  <a:cubicBezTo>
                    <a:pt x="93" y="60"/>
                    <a:pt x="119" y="35"/>
                    <a:pt x="144" y="9"/>
                  </a:cubicBezTo>
                  <a:cubicBezTo>
                    <a:pt x="146" y="8"/>
                    <a:pt x="147" y="6"/>
                    <a:pt x="148" y="6"/>
                  </a:cubicBezTo>
                  <a:cubicBezTo>
                    <a:pt x="150" y="5"/>
                    <a:pt x="151" y="4"/>
                    <a:pt x="152" y="4"/>
                  </a:cubicBezTo>
                  <a:cubicBezTo>
                    <a:pt x="153" y="4"/>
                    <a:pt x="154" y="5"/>
                    <a:pt x="156" y="5"/>
                  </a:cubicBezTo>
                  <a:cubicBezTo>
                    <a:pt x="159" y="7"/>
                    <a:pt x="161" y="10"/>
                    <a:pt x="161" y="13"/>
                  </a:cubicBezTo>
                  <a:cubicBezTo>
                    <a:pt x="161" y="16"/>
                    <a:pt x="160" y="18"/>
                    <a:pt x="158" y="21"/>
                  </a:cubicBezTo>
                  <a:cubicBezTo>
                    <a:pt x="132" y="47"/>
                    <a:pt x="106" y="72"/>
                    <a:pt x="80" y="98"/>
                  </a:cubicBezTo>
                  <a:cubicBezTo>
                    <a:pt x="61" y="118"/>
                    <a:pt x="41" y="138"/>
                    <a:pt x="21" y="157"/>
                  </a:cubicBezTo>
                  <a:cubicBezTo>
                    <a:pt x="19" y="159"/>
                    <a:pt x="16" y="161"/>
                    <a:pt x="11" y="164"/>
                  </a:cubicBezTo>
                  <a:cubicBezTo>
                    <a:pt x="13" y="165"/>
                    <a:pt x="13" y="165"/>
                    <a:pt x="13" y="165"/>
                  </a:cubicBezTo>
                  <a:cubicBezTo>
                    <a:pt x="14" y="164"/>
                    <a:pt x="14" y="164"/>
                    <a:pt x="14" y="164"/>
                  </a:cubicBezTo>
                  <a:cubicBezTo>
                    <a:pt x="13" y="165"/>
                    <a:pt x="13" y="165"/>
                    <a:pt x="13" y="165"/>
                  </a:cubicBezTo>
                  <a:cubicBezTo>
                    <a:pt x="14" y="167"/>
                    <a:pt x="14" y="167"/>
                    <a:pt x="14" y="167"/>
                  </a:cubicBezTo>
                  <a:cubicBezTo>
                    <a:pt x="18" y="164"/>
                    <a:pt x="21" y="163"/>
                    <a:pt x="24" y="160"/>
                  </a:cubicBezTo>
                  <a:cubicBezTo>
                    <a:pt x="44" y="140"/>
                    <a:pt x="63" y="121"/>
                    <a:pt x="83" y="101"/>
                  </a:cubicBezTo>
                  <a:cubicBezTo>
                    <a:pt x="109" y="75"/>
                    <a:pt x="135" y="50"/>
                    <a:pt x="160" y="24"/>
                  </a:cubicBezTo>
                  <a:cubicBezTo>
                    <a:pt x="164" y="21"/>
                    <a:pt x="165" y="17"/>
                    <a:pt x="165" y="13"/>
                  </a:cubicBezTo>
                  <a:cubicBezTo>
                    <a:pt x="165" y="8"/>
                    <a:pt x="162" y="4"/>
                    <a:pt x="157" y="2"/>
                  </a:cubicBezTo>
                  <a:cubicBezTo>
                    <a:pt x="156" y="1"/>
                    <a:pt x="154" y="0"/>
                    <a:pt x="152" y="0"/>
                  </a:cubicBezTo>
                  <a:cubicBezTo>
                    <a:pt x="150" y="0"/>
                    <a:pt x="148" y="1"/>
                    <a:pt x="146" y="2"/>
                  </a:cubicBezTo>
                  <a:cubicBezTo>
                    <a:pt x="144" y="3"/>
                    <a:pt x="143" y="5"/>
                    <a:pt x="142" y="6"/>
                  </a:cubicBezTo>
                  <a:cubicBezTo>
                    <a:pt x="116" y="32"/>
                    <a:pt x="90" y="57"/>
                    <a:pt x="65" y="83"/>
                  </a:cubicBezTo>
                  <a:cubicBezTo>
                    <a:pt x="45" y="103"/>
                    <a:pt x="25" y="123"/>
                    <a:pt x="5" y="143"/>
                  </a:cubicBezTo>
                  <a:cubicBezTo>
                    <a:pt x="4" y="144"/>
                    <a:pt x="3" y="145"/>
                    <a:pt x="2" y="147"/>
                  </a:cubicBezTo>
                  <a:cubicBezTo>
                    <a:pt x="1" y="148"/>
                    <a:pt x="0" y="150"/>
                    <a:pt x="0" y="152"/>
                  </a:cubicBezTo>
                  <a:cubicBezTo>
                    <a:pt x="0" y="154"/>
                    <a:pt x="1" y="155"/>
                    <a:pt x="2" y="157"/>
                  </a:cubicBezTo>
                  <a:cubicBezTo>
                    <a:pt x="4" y="161"/>
                    <a:pt x="8" y="163"/>
                    <a:pt x="11" y="167"/>
                  </a:cubicBezTo>
                  <a:cubicBezTo>
                    <a:pt x="12" y="168"/>
                    <a:pt x="12" y="168"/>
                    <a:pt x="12" y="168"/>
                  </a:cubicBezTo>
                  <a:cubicBezTo>
                    <a:pt x="14" y="167"/>
                    <a:pt x="14" y="167"/>
                    <a:pt x="14" y="167"/>
                  </a:cubicBezTo>
                  <a:lnTo>
                    <a:pt x="13" y="16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7" name="Freeform 84139">
              <a:extLst>
                <a:ext uri="{FF2B5EF4-FFF2-40B4-BE49-F238E27FC236}">
                  <a16:creationId xmlns:a16="http://schemas.microsoft.com/office/drawing/2014/main" id="{A2E1FDBC-2064-4E34-BFA8-FD490C34E859}"/>
                </a:ext>
              </a:extLst>
            </p:cNvPr>
            <p:cNvSpPr>
              <a:spLocks/>
            </p:cNvSpPr>
            <p:nvPr/>
          </p:nvSpPr>
          <p:spPr bwMode="auto">
            <a:xfrm>
              <a:off x="5748338" y="4184651"/>
              <a:ext cx="79375" cy="77788"/>
            </a:xfrm>
            <a:custGeom>
              <a:avLst/>
              <a:gdLst>
                <a:gd name="T0" fmla="*/ 12 w 165"/>
                <a:gd name="T1" fmla="*/ 164 h 164"/>
                <a:gd name="T2" fmla="*/ 3 w 165"/>
                <a:gd name="T3" fmla="*/ 155 h 164"/>
                <a:gd name="T4" fmla="*/ 6 w 165"/>
                <a:gd name="T5" fmla="*/ 143 h 164"/>
                <a:gd name="T6" fmla="*/ 63 w 165"/>
                <a:gd name="T7" fmla="*/ 85 h 164"/>
                <a:gd name="T8" fmla="*/ 142 w 165"/>
                <a:gd name="T9" fmla="*/ 6 h 164"/>
                <a:gd name="T10" fmla="*/ 158 w 165"/>
                <a:gd name="T11" fmla="*/ 3 h 164"/>
                <a:gd name="T12" fmla="*/ 159 w 165"/>
                <a:gd name="T13" fmla="*/ 20 h 164"/>
                <a:gd name="T14" fmla="*/ 114 w 165"/>
                <a:gd name="T15" fmla="*/ 65 h 164"/>
                <a:gd name="T16" fmla="*/ 48 w 165"/>
                <a:gd name="T17" fmla="*/ 132 h 164"/>
                <a:gd name="T18" fmla="*/ 21 w 165"/>
                <a:gd name="T19" fmla="*/ 159 h 164"/>
                <a:gd name="T20" fmla="*/ 12 w 165"/>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64">
                  <a:moveTo>
                    <a:pt x="12" y="164"/>
                  </a:moveTo>
                  <a:cubicBezTo>
                    <a:pt x="9" y="161"/>
                    <a:pt x="5" y="158"/>
                    <a:pt x="3" y="155"/>
                  </a:cubicBezTo>
                  <a:cubicBezTo>
                    <a:pt x="0" y="151"/>
                    <a:pt x="2" y="146"/>
                    <a:pt x="6" y="143"/>
                  </a:cubicBezTo>
                  <a:cubicBezTo>
                    <a:pt x="25" y="124"/>
                    <a:pt x="44" y="104"/>
                    <a:pt x="63" y="85"/>
                  </a:cubicBezTo>
                  <a:cubicBezTo>
                    <a:pt x="90" y="59"/>
                    <a:pt x="116" y="33"/>
                    <a:pt x="142" y="6"/>
                  </a:cubicBezTo>
                  <a:cubicBezTo>
                    <a:pt x="148" y="1"/>
                    <a:pt x="153" y="0"/>
                    <a:pt x="158" y="3"/>
                  </a:cubicBezTo>
                  <a:cubicBezTo>
                    <a:pt x="164" y="7"/>
                    <a:pt x="165" y="15"/>
                    <a:pt x="159" y="20"/>
                  </a:cubicBezTo>
                  <a:cubicBezTo>
                    <a:pt x="144" y="35"/>
                    <a:pt x="129" y="50"/>
                    <a:pt x="114" y="65"/>
                  </a:cubicBezTo>
                  <a:cubicBezTo>
                    <a:pt x="92" y="87"/>
                    <a:pt x="70" y="110"/>
                    <a:pt x="48" y="132"/>
                  </a:cubicBezTo>
                  <a:cubicBezTo>
                    <a:pt x="39" y="141"/>
                    <a:pt x="30" y="150"/>
                    <a:pt x="21" y="159"/>
                  </a:cubicBezTo>
                  <a:cubicBezTo>
                    <a:pt x="19" y="160"/>
                    <a:pt x="16" y="161"/>
                    <a:pt x="12"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8" name="Freeform 84140">
              <a:extLst>
                <a:ext uri="{FF2B5EF4-FFF2-40B4-BE49-F238E27FC236}">
                  <a16:creationId xmlns:a16="http://schemas.microsoft.com/office/drawing/2014/main" id="{E177AA44-1E95-413A-BEAC-7896C28F409D}"/>
                </a:ext>
              </a:extLst>
            </p:cNvPr>
            <p:cNvSpPr>
              <a:spLocks/>
            </p:cNvSpPr>
            <p:nvPr/>
          </p:nvSpPr>
          <p:spPr bwMode="auto">
            <a:xfrm>
              <a:off x="5748338" y="4184651"/>
              <a:ext cx="79375" cy="79375"/>
            </a:xfrm>
            <a:custGeom>
              <a:avLst/>
              <a:gdLst>
                <a:gd name="T0" fmla="*/ 12 w 165"/>
                <a:gd name="T1" fmla="*/ 165 h 167"/>
                <a:gd name="T2" fmla="*/ 14 w 165"/>
                <a:gd name="T3" fmla="*/ 163 h 167"/>
                <a:gd name="T4" fmla="*/ 5 w 165"/>
                <a:gd name="T5" fmla="*/ 155 h 167"/>
                <a:gd name="T6" fmla="*/ 4 w 165"/>
                <a:gd name="T7" fmla="*/ 152 h 167"/>
                <a:gd name="T8" fmla="*/ 7 w 165"/>
                <a:gd name="T9" fmla="*/ 145 h 167"/>
                <a:gd name="T10" fmla="*/ 65 w 165"/>
                <a:gd name="T11" fmla="*/ 88 h 167"/>
                <a:gd name="T12" fmla="*/ 144 w 165"/>
                <a:gd name="T13" fmla="*/ 9 h 167"/>
                <a:gd name="T14" fmla="*/ 148 w 165"/>
                <a:gd name="T15" fmla="*/ 5 h 167"/>
                <a:gd name="T16" fmla="*/ 152 w 165"/>
                <a:gd name="T17" fmla="*/ 4 h 167"/>
                <a:gd name="T18" fmla="*/ 157 w 165"/>
                <a:gd name="T19" fmla="*/ 6 h 167"/>
                <a:gd name="T20" fmla="*/ 161 w 165"/>
                <a:gd name="T21" fmla="*/ 13 h 167"/>
                <a:gd name="T22" fmla="*/ 158 w 165"/>
                <a:gd name="T23" fmla="*/ 20 h 167"/>
                <a:gd name="T24" fmla="*/ 113 w 165"/>
                <a:gd name="T25" fmla="*/ 65 h 167"/>
                <a:gd name="T26" fmla="*/ 47 w 165"/>
                <a:gd name="T27" fmla="*/ 131 h 167"/>
                <a:gd name="T28" fmla="*/ 19 w 165"/>
                <a:gd name="T29" fmla="*/ 158 h 167"/>
                <a:gd name="T30" fmla="*/ 11 w 165"/>
                <a:gd name="T31" fmla="*/ 163 h 167"/>
                <a:gd name="T32" fmla="*/ 12 w 165"/>
                <a:gd name="T33" fmla="*/ 165 h 167"/>
                <a:gd name="T34" fmla="*/ 14 w 165"/>
                <a:gd name="T35" fmla="*/ 163 h 167"/>
                <a:gd name="T36" fmla="*/ 12 w 165"/>
                <a:gd name="T37" fmla="*/ 165 h 167"/>
                <a:gd name="T38" fmla="*/ 13 w 165"/>
                <a:gd name="T39" fmla="*/ 166 h 167"/>
                <a:gd name="T40" fmla="*/ 22 w 165"/>
                <a:gd name="T41" fmla="*/ 161 h 167"/>
                <a:gd name="T42" fmla="*/ 50 w 165"/>
                <a:gd name="T43" fmla="*/ 134 h 167"/>
                <a:gd name="T44" fmla="*/ 116 w 165"/>
                <a:gd name="T45" fmla="*/ 68 h 167"/>
                <a:gd name="T46" fmla="*/ 161 w 165"/>
                <a:gd name="T47" fmla="*/ 23 h 167"/>
                <a:gd name="T48" fmla="*/ 165 w 165"/>
                <a:gd name="T49" fmla="*/ 13 h 167"/>
                <a:gd name="T50" fmla="*/ 159 w 165"/>
                <a:gd name="T51" fmla="*/ 3 h 167"/>
                <a:gd name="T52" fmla="*/ 152 w 165"/>
                <a:gd name="T53" fmla="*/ 0 h 167"/>
                <a:gd name="T54" fmla="*/ 147 w 165"/>
                <a:gd name="T55" fmla="*/ 2 h 167"/>
                <a:gd name="T56" fmla="*/ 141 w 165"/>
                <a:gd name="T57" fmla="*/ 6 h 167"/>
                <a:gd name="T58" fmla="*/ 62 w 165"/>
                <a:gd name="T59" fmla="*/ 85 h 167"/>
                <a:gd name="T60" fmla="*/ 4 w 165"/>
                <a:gd name="T61" fmla="*/ 143 h 167"/>
                <a:gd name="T62" fmla="*/ 0 w 165"/>
                <a:gd name="T63" fmla="*/ 152 h 167"/>
                <a:gd name="T64" fmla="*/ 1 w 165"/>
                <a:gd name="T65" fmla="*/ 157 h 167"/>
                <a:gd name="T66" fmla="*/ 11 w 165"/>
                <a:gd name="T67" fmla="*/ 166 h 167"/>
                <a:gd name="T68" fmla="*/ 12 w 165"/>
                <a:gd name="T69" fmla="*/ 167 h 167"/>
                <a:gd name="T70" fmla="*/ 13 w 165"/>
                <a:gd name="T71" fmla="*/ 166 h 167"/>
                <a:gd name="T72" fmla="*/ 12 w 165"/>
                <a:gd name="T73" fmla="*/ 1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167">
                  <a:moveTo>
                    <a:pt x="12" y="165"/>
                  </a:moveTo>
                  <a:cubicBezTo>
                    <a:pt x="14" y="163"/>
                    <a:pt x="14" y="163"/>
                    <a:pt x="14" y="163"/>
                  </a:cubicBezTo>
                  <a:cubicBezTo>
                    <a:pt x="10" y="160"/>
                    <a:pt x="7" y="158"/>
                    <a:pt x="5" y="155"/>
                  </a:cubicBezTo>
                  <a:cubicBezTo>
                    <a:pt x="4" y="154"/>
                    <a:pt x="4" y="153"/>
                    <a:pt x="4" y="152"/>
                  </a:cubicBezTo>
                  <a:cubicBezTo>
                    <a:pt x="4" y="150"/>
                    <a:pt x="5" y="148"/>
                    <a:pt x="7" y="145"/>
                  </a:cubicBezTo>
                  <a:cubicBezTo>
                    <a:pt x="26" y="126"/>
                    <a:pt x="46" y="107"/>
                    <a:pt x="65" y="88"/>
                  </a:cubicBezTo>
                  <a:cubicBezTo>
                    <a:pt x="91" y="61"/>
                    <a:pt x="118" y="35"/>
                    <a:pt x="144" y="9"/>
                  </a:cubicBezTo>
                  <a:cubicBezTo>
                    <a:pt x="146" y="7"/>
                    <a:pt x="147" y="6"/>
                    <a:pt x="148" y="5"/>
                  </a:cubicBezTo>
                  <a:cubicBezTo>
                    <a:pt x="150" y="4"/>
                    <a:pt x="151" y="4"/>
                    <a:pt x="152" y="4"/>
                  </a:cubicBezTo>
                  <a:cubicBezTo>
                    <a:pt x="154" y="4"/>
                    <a:pt x="155" y="5"/>
                    <a:pt x="157" y="6"/>
                  </a:cubicBezTo>
                  <a:cubicBezTo>
                    <a:pt x="160" y="8"/>
                    <a:pt x="161" y="10"/>
                    <a:pt x="161" y="13"/>
                  </a:cubicBezTo>
                  <a:cubicBezTo>
                    <a:pt x="161" y="15"/>
                    <a:pt x="160" y="18"/>
                    <a:pt x="158" y="20"/>
                  </a:cubicBezTo>
                  <a:cubicBezTo>
                    <a:pt x="143" y="35"/>
                    <a:pt x="128" y="50"/>
                    <a:pt x="113" y="65"/>
                  </a:cubicBezTo>
                  <a:cubicBezTo>
                    <a:pt x="91" y="87"/>
                    <a:pt x="69" y="109"/>
                    <a:pt x="47" y="131"/>
                  </a:cubicBezTo>
                  <a:cubicBezTo>
                    <a:pt x="38" y="140"/>
                    <a:pt x="29" y="149"/>
                    <a:pt x="19" y="158"/>
                  </a:cubicBezTo>
                  <a:cubicBezTo>
                    <a:pt x="18" y="160"/>
                    <a:pt x="15" y="161"/>
                    <a:pt x="11" y="163"/>
                  </a:cubicBezTo>
                  <a:cubicBezTo>
                    <a:pt x="12" y="165"/>
                    <a:pt x="12" y="165"/>
                    <a:pt x="12" y="165"/>
                  </a:cubicBezTo>
                  <a:cubicBezTo>
                    <a:pt x="14" y="163"/>
                    <a:pt x="14" y="163"/>
                    <a:pt x="14" y="163"/>
                  </a:cubicBezTo>
                  <a:cubicBezTo>
                    <a:pt x="12" y="165"/>
                    <a:pt x="12" y="165"/>
                    <a:pt x="12" y="165"/>
                  </a:cubicBezTo>
                  <a:cubicBezTo>
                    <a:pt x="13" y="166"/>
                    <a:pt x="13" y="166"/>
                    <a:pt x="13" y="166"/>
                  </a:cubicBezTo>
                  <a:cubicBezTo>
                    <a:pt x="17" y="164"/>
                    <a:pt x="20" y="163"/>
                    <a:pt x="22" y="161"/>
                  </a:cubicBezTo>
                  <a:cubicBezTo>
                    <a:pt x="31" y="152"/>
                    <a:pt x="41" y="143"/>
                    <a:pt x="50" y="134"/>
                  </a:cubicBezTo>
                  <a:cubicBezTo>
                    <a:pt x="72" y="112"/>
                    <a:pt x="94" y="90"/>
                    <a:pt x="116" y="68"/>
                  </a:cubicBezTo>
                  <a:cubicBezTo>
                    <a:pt x="131" y="53"/>
                    <a:pt x="146" y="38"/>
                    <a:pt x="161" y="23"/>
                  </a:cubicBezTo>
                  <a:cubicBezTo>
                    <a:pt x="163" y="20"/>
                    <a:pt x="165" y="16"/>
                    <a:pt x="165" y="13"/>
                  </a:cubicBezTo>
                  <a:cubicBezTo>
                    <a:pt x="165" y="9"/>
                    <a:pt x="163" y="5"/>
                    <a:pt x="159" y="3"/>
                  </a:cubicBezTo>
                  <a:cubicBezTo>
                    <a:pt x="157" y="1"/>
                    <a:pt x="155" y="0"/>
                    <a:pt x="152" y="0"/>
                  </a:cubicBezTo>
                  <a:cubicBezTo>
                    <a:pt x="150" y="0"/>
                    <a:pt x="148" y="1"/>
                    <a:pt x="147" y="2"/>
                  </a:cubicBezTo>
                  <a:cubicBezTo>
                    <a:pt x="145" y="3"/>
                    <a:pt x="143" y="4"/>
                    <a:pt x="141" y="6"/>
                  </a:cubicBezTo>
                  <a:cubicBezTo>
                    <a:pt x="115" y="32"/>
                    <a:pt x="88" y="59"/>
                    <a:pt x="62" y="85"/>
                  </a:cubicBezTo>
                  <a:cubicBezTo>
                    <a:pt x="43" y="104"/>
                    <a:pt x="24" y="123"/>
                    <a:pt x="4" y="143"/>
                  </a:cubicBezTo>
                  <a:cubicBezTo>
                    <a:pt x="2" y="145"/>
                    <a:pt x="0" y="148"/>
                    <a:pt x="0" y="152"/>
                  </a:cubicBezTo>
                  <a:cubicBezTo>
                    <a:pt x="0" y="154"/>
                    <a:pt x="0" y="155"/>
                    <a:pt x="1" y="157"/>
                  </a:cubicBezTo>
                  <a:cubicBezTo>
                    <a:pt x="4" y="161"/>
                    <a:pt x="8" y="163"/>
                    <a:pt x="11" y="166"/>
                  </a:cubicBezTo>
                  <a:cubicBezTo>
                    <a:pt x="12" y="167"/>
                    <a:pt x="12" y="167"/>
                    <a:pt x="12" y="167"/>
                  </a:cubicBezTo>
                  <a:cubicBezTo>
                    <a:pt x="13" y="166"/>
                    <a:pt x="13" y="166"/>
                    <a:pt x="13" y="166"/>
                  </a:cubicBezTo>
                  <a:lnTo>
                    <a:pt x="12" y="16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899" name="Freeform 84141">
              <a:extLst>
                <a:ext uri="{FF2B5EF4-FFF2-40B4-BE49-F238E27FC236}">
                  <a16:creationId xmlns:a16="http://schemas.microsoft.com/office/drawing/2014/main" id="{0699575B-FD6B-44AF-985E-B0BA51B7A4AF}"/>
                </a:ext>
              </a:extLst>
            </p:cNvPr>
            <p:cNvSpPr>
              <a:spLocks/>
            </p:cNvSpPr>
            <p:nvPr/>
          </p:nvSpPr>
          <p:spPr bwMode="auto">
            <a:xfrm>
              <a:off x="5759451" y="4194176"/>
              <a:ext cx="77788" cy="79375"/>
            </a:xfrm>
            <a:custGeom>
              <a:avLst/>
              <a:gdLst>
                <a:gd name="T0" fmla="*/ 12 w 164"/>
                <a:gd name="T1" fmla="*/ 165 h 165"/>
                <a:gd name="T2" fmla="*/ 3 w 164"/>
                <a:gd name="T3" fmla="*/ 156 h 165"/>
                <a:gd name="T4" fmla="*/ 6 w 164"/>
                <a:gd name="T5" fmla="*/ 143 h 165"/>
                <a:gd name="T6" fmla="*/ 73 w 164"/>
                <a:gd name="T7" fmla="*/ 76 h 165"/>
                <a:gd name="T8" fmla="*/ 142 w 164"/>
                <a:gd name="T9" fmla="*/ 7 h 165"/>
                <a:gd name="T10" fmla="*/ 159 w 164"/>
                <a:gd name="T11" fmla="*/ 5 h 165"/>
                <a:gd name="T12" fmla="*/ 158 w 164"/>
                <a:gd name="T13" fmla="*/ 22 h 165"/>
                <a:gd name="T14" fmla="*/ 22 w 164"/>
                <a:gd name="T15" fmla="*/ 158 h 165"/>
                <a:gd name="T16" fmla="*/ 12 w 164"/>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65">
                  <a:moveTo>
                    <a:pt x="12" y="165"/>
                  </a:moveTo>
                  <a:cubicBezTo>
                    <a:pt x="9" y="161"/>
                    <a:pt x="5" y="159"/>
                    <a:pt x="3" y="156"/>
                  </a:cubicBezTo>
                  <a:cubicBezTo>
                    <a:pt x="0" y="151"/>
                    <a:pt x="2" y="147"/>
                    <a:pt x="6" y="143"/>
                  </a:cubicBezTo>
                  <a:cubicBezTo>
                    <a:pt x="28" y="121"/>
                    <a:pt x="51" y="98"/>
                    <a:pt x="73" y="76"/>
                  </a:cubicBezTo>
                  <a:cubicBezTo>
                    <a:pt x="96" y="53"/>
                    <a:pt x="119" y="30"/>
                    <a:pt x="142" y="7"/>
                  </a:cubicBezTo>
                  <a:cubicBezTo>
                    <a:pt x="148" y="1"/>
                    <a:pt x="154" y="0"/>
                    <a:pt x="159" y="5"/>
                  </a:cubicBezTo>
                  <a:cubicBezTo>
                    <a:pt x="164" y="10"/>
                    <a:pt x="164" y="16"/>
                    <a:pt x="158" y="22"/>
                  </a:cubicBezTo>
                  <a:cubicBezTo>
                    <a:pt x="113" y="67"/>
                    <a:pt x="67" y="113"/>
                    <a:pt x="22" y="158"/>
                  </a:cubicBezTo>
                  <a:cubicBezTo>
                    <a:pt x="19" y="160"/>
                    <a:pt x="16" y="162"/>
                    <a:pt x="1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0" name="Freeform 84142">
              <a:extLst>
                <a:ext uri="{FF2B5EF4-FFF2-40B4-BE49-F238E27FC236}">
                  <a16:creationId xmlns:a16="http://schemas.microsoft.com/office/drawing/2014/main" id="{B62372F9-12A7-41E4-AC18-311F412CF86A}"/>
                </a:ext>
              </a:extLst>
            </p:cNvPr>
            <p:cNvSpPr>
              <a:spLocks/>
            </p:cNvSpPr>
            <p:nvPr/>
          </p:nvSpPr>
          <p:spPr bwMode="auto">
            <a:xfrm>
              <a:off x="5759451" y="4194176"/>
              <a:ext cx="79375" cy="79375"/>
            </a:xfrm>
            <a:custGeom>
              <a:avLst/>
              <a:gdLst>
                <a:gd name="T0" fmla="*/ 13 w 166"/>
                <a:gd name="T1" fmla="*/ 165 h 167"/>
                <a:gd name="T2" fmla="*/ 15 w 166"/>
                <a:gd name="T3" fmla="*/ 163 h 167"/>
                <a:gd name="T4" fmla="*/ 5 w 166"/>
                <a:gd name="T5" fmla="*/ 155 h 167"/>
                <a:gd name="T6" fmla="*/ 4 w 166"/>
                <a:gd name="T7" fmla="*/ 151 h 167"/>
                <a:gd name="T8" fmla="*/ 5 w 166"/>
                <a:gd name="T9" fmla="*/ 148 h 167"/>
                <a:gd name="T10" fmla="*/ 8 w 166"/>
                <a:gd name="T11" fmla="*/ 144 h 167"/>
                <a:gd name="T12" fmla="*/ 75 w 166"/>
                <a:gd name="T13" fmla="*/ 77 h 167"/>
                <a:gd name="T14" fmla="*/ 145 w 166"/>
                <a:gd name="T15" fmla="*/ 8 h 167"/>
                <a:gd name="T16" fmla="*/ 153 w 166"/>
                <a:gd name="T17" fmla="*/ 4 h 167"/>
                <a:gd name="T18" fmla="*/ 159 w 166"/>
                <a:gd name="T19" fmla="*/ 7 h 167"/>
                <a:gd name="T20" fmla="*/ 162 w 166"/>
                <a:gd name="T21" fmla="*/ 12 h 167"/>
                <a:gd name="T22" fmla="*/ 157 w 166"/>
                <a:gd name="T23" fmla="*/ 20 h 167"/>
                <a:gd name="T24" fmla="*/ 21 w 166"/>
                <a:gd name="T25" fmla="*/ 157 h 167"/>
                <a:gd name="T26" fmla="*/ 12 w 166"/>
                <a:gd name="T27" fmla="*/ 163 h 167"/>
                <a:gd name="T28" fmla="*/ 13 w 166"/>
                <a:gd name="T29" fmla="*/ 165 h 167"/>
                <a:gd name="T30" fmla="*/ 15 w 166"/>
                <a:gd name="T31" fmla="*/ 163 h 167"/>
                <a:gd name="T32" fmla="*/ 13 w 166"/>
                <a:gd name="T33" fmla="*/ 165 h 167"/>
                <a:gd name="T34" fmla="*/ 15 w 166"/>
                <a:gd name="T35" fmla="*/ 166 h 167"/>
                <a:gd name="T36" fmla="*/ 24 w 166"/>
                <a:gd name="T37" fmla="*/ 159 h 167"/>
                <a:gd name="T38" fmla="*/ 160 w 166"/>
                <a:gd name="T39" fmla="*/ 23 h 167"/>
                <a:gd name="T40" fmla="*/ 166 w 166"/>
                <a:gd name="T41" fmla="*/ 12 h 167"/>
                <a:gd name="T42" fmla="*/ 162 w 166"/>
                <a:gd name="T43" fmla="*/ 4 h 167"/>
                <a:gd name="T44" fmla="*/ 153 w 166"/>
                <a:gd name="T45" fmla="*/ 0 h 167"/>
                <a:gd name="T46" fmla="*/ 142 w 166"/>
                <a:gd name="T47" fmla="*/ 5 h 167"/>
                <a:gd name="T48" fmla="*/ 73 w 166"/>
                <a:gd name="T49" fmla="*/ 75 h 167"/>
                <a:gd name="T50" fmla="*/ 5 w 166"/>
                <a:gd name="T51" fmla="*/ 142 h 167"/>
                <a:gd name="T52" fmla="*/ 2 w 166"/>
                <a:gd name="T53" fmla="*/ 146 h 167"/>
                <a:gd name="T54" fmla="*/ 0 w 166"/>
                <a:gd name="T55" fmla="*/ 151 h 167"/>
                <a:gd name="T56" fmla="*/ 2 w 166"/>
                <a:gd name="T57" fmla="*/ 157 h 167"/>
                <a:gd name="T58" fmla="*/ 12 w 166"/>
                <a:gd name="T59" fmla="*/ 166 h 167"/>
                <a:gd name="T60" fmla="*/ 13 w 166"/>
                <a:gd name="T61" fmla="*/ 167 h 167"/>
                <a:gd name="T62" fmla="*/ 15 w 166"/>
                <a:gd name="T63" fmla="*/ 166 h 167"/>
                <a:gd name="T64" fmla="*/ 13 w 166"/>
                <a:gd name="T65" fmla="*/ 1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67">
                  <a:moveTo>
                    <a:pt x="13" y="165"/>
                  </a:moveTo>
                  <a:cubicBezTo>
                    <a:pt x="15" y="163"/>
                    <a:pt x="15" y="163"/>
                    <a:pt x="15" y="163"/>
                  </a:cubicBezTo>
                  <a:cubicBezTo>
                    <a:pt x="11" y="160"/>
                    <a:pt x="7" y="157"/>
                    <a:pt x="5" y="155"/>
                  </a:cubicBezTo>
                  <a:cubicBezTo>
                    <a:pt x="5" y="153"/>
                    <a:pt x="4" y="152"/>
                    <a:pt x="4" y="151"/>
                  </a:cubicBezTo>
                  <a:cubicBezTo>
                    <a:pt x="4" y="150"/>
                    <a:pt x="5" y="149"/>
                    <a:pt x="5" y="148"/>
                  </a:cubicBezTo>
                  <a:cubicBezTo>
                    <a:pt x="6" y="147"/>
                    <a:pt x="7" y="146"/>
                    <a:pt x="8" y="144"/>
                  </a:cubicBezTo>
                  <a:cubicBezTo>
                    <a:pt x="31" y="122"/>
                    <a:pt x="53" y="100"/>
                    <a:pt x="75" y="77"/>
                  </a:cubicBezTo>
                  <a:cubicBezTo>
                    <a:pt x="99" y="54"/>
                    <a:pt x="122" y="31"/>
                    <a:pt x="145" y="8"/>
                  </a:cubicBezTo>
                  <a:cubicBezTo>
                    <a:pt x="148" y="5"/>
                    <a:pt x="151" y="4"/>
                    <a:pt x="153" y="4"/>
                  </a:cubicBezTo>
                  <a:cubicBezTo>
                    <a:pt x="155" y="4"/>
                    <a:pt x="157" y="5"/>
                    <a:pt x="159" y="7"/>
                  </a:cubicBezTo>
                  <a:cubicBezTo>
                    <a:pt x="161" y="8"/>
                    <a:pt x="162" y="10"/>
                    <a:pt x="162" y="12"/>
                  </a:cubicBezTo>
                  <a:cubicBezTo>
                    <a:pt x="162" y="15"/>
                    <a:pt x="160" y="18"/>
                    <a:pt x="157" y="20"/>
                  </a:cubicBezTo>
                  <a:cubicBezTo>
                    <a:pt x="112" y="66"/>
                    <a:pt x="67" y="111"/>
                    <a:pt x="21" y="157"/>
                  </a:cubicBezTo>
                  <a:cubicBezTo>
                    <a:pt x="19" y="159"/>
                    <a:pt x="16" y="160"/>
                    <a:pt x="12" y="163"/>
                  </a:cubicBezTo>
                  <a:cubicBezTo>
                    <a:pt x="13" y="165"/>
                    <a:pt x="13" y="165"/>
                    <a:pt x="13" y="165"/>
                  </a:cubicBezTo>
                  <a:cubicBezTo>
                    <a:pt x="15" y="163"/>
                    <a:pt x="15" y="163"/>
                    <a:pt x="15" y="163"/>
                  </a:cubicBezTo>
                  <a:cubicBezTo>
                    <a:pt x="13" y="165"/>
                    <a:pt x="13" y="165"/>
                    <a:pt x="13" y="165"/>
                  </a:cubicBezTo>
                  <a:cubicBezTo>
                    <a:pt x="15" y="166"/>
                    <a:pt x="15" y="166"/>
                    <a:pt x="15" y="166"/>
                  </a:cubicBezTo>
                  <a:cubicBezTo>
                    <a:pt x="18" y="163"/>
                    <a:pt x="22" y="162"/>
                    <a:pt x="24" y="159"/>
                  </a:cubicBezTo>
                  <a:cubicBezTo>
                    <a:pt x="70" y="114"/>
                    <a:pt x="115" y="69"/>
                    <a:pt x="160" y="23"/>
                  </a:cubicBezTo>
                  <a:cubicBezTo>
                    <a:pt x="164" y="20"/>
                    <a:pt x="166" y="16"/>
                    <a:pt x="166" y="12"/>
                  </a:cubicBezTo>
                  <a:cubicBezTo>
                    <a:pt x="166" y="9"/>
                    <a:pt x="164" y="6"/>
                    <a:pt x="162" y="4"/>
                  </a:cubicBezTo>
                  <a:cubicBezTo>
                    <a:pt x="159" y="1"/>
                    <a:pt x="156" y="0"/>
                    <a:pt x="153" y="0"/>
                  </a:cubicBezTo>
                  <a:cubicBezTo>
                    <a:pt x="149" y="0"/>
                    <a:pt x="145" y="2"/>
                    <a:pt x="142" y="5"/>
                  </a:cubicBezTo>
                  <a:cubicBezTo>
                    <a:pt x="119" y="28"/>
                    <a:pt x="96" y="51"/>
                    <a:pt x="73" y="75"/>
                  </a:cubicBezTo>
                  <a:cubicBezTo>
                    <a:pt x="50" y="97"/>
                    <a:pt x="28" y="119"/>
                    <a:pt x="5" y="142"/>
                  </a:cubicBezTo>
                  <a:cubicBezTo>
                    <a:pt x="4" y="143"/>
                    <a:pt x="3" y="144"/>
                    <a:pt x="2" y="146"/>
                  </a:cubicBezTo>
                  <a:cubicBezTo>
                    <a:pt x="1" y="148"/>
                    <a:pt x="0" y="149"/>
                    <a:pt x="0" y="151"/>
                  </a:cubicBezTo>
                  <a:cubicBezTo>
                    <a:pt x="0" y="153"/>
                    <a:pt x="1" y="155"/>
                    <a:pt x="2" y="157"/>
                  </a:cubicBezTo>
                  <a:cubicBezTo>
                    <a:pt x="5" y="161"/>
                    <a:pt x="9" y="163"/>
                    <a:pt x="12" y="166"/>
                  </a:cubicBezTo>
                  <a:cubicBezTo>
                    <a:pt x="13" y="167"/>
                    <a:pt x="13" y="167"/>
                    <a:pt x="13" y="167"/>
                  </a:cubicBezTo>
                  <a:cubicBezTo>
                    <a:pt x="15" y="166"/>
                    <a:pt x="15" y="166"/>
                    <a:pt x="15" y="166"/>
                  </a:cubicBezTo>
                  <a:lnTo>
                    <a:pt x="13" y="16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1" name="Freeform 84143">
              <a:extLst>
                <a:ext uri="{FF2B5EF4-FFF2-40B4-BE49-F238E27FC236}">
                  <a16:creationId xmlns:a16="http://schemas.microsoft.com/office/drawing/2014/main" id="{F3C1999C-1824-4C0E-A360-6AA16E877EA3}"/>
                </a:ext>
              </a:extLst>
            </p:cNvPr>
            <p:cNvSpPr>
              <a:spLocks/>
            </p:cNvSpPr>
            <p:nvPr/>
          </p:nvSpPr>
          <p:spPr bwMode="auto">
            <a:xfrm>
              <a:off x="6121401" y="4154489"/>
              <a:ext cx="39688" cy="63500"/>
            </a:xfrm>
            <a:custGeom>
              <a:avLst/>
              <a:gdLst>
                <a:gd name="T0" fmla="*/ 75 w 85"/>
                <a:gd name="T1" fmla="*/ 0 h 131"/>
                <a:gd name="T2" fmla="*/ 85 w 85"/>
                <a:gd name="T3" fmla="*/ 23 h 131"/>
                <a:gd name="T4" fmla="*/ 84 w 85"/>
                <a:gd name="T5" fmla="*/ 28 h 131"/>
                <a:gd name="T6" fmla="*/ 19 w 85"/>
                <a:gd name="T7" fmla="*/ 130 h 131"/>
                <a:gd name="T8" fmla="*/ 18 w 85"/>
                <a:gd name="T9" fmla="*/ 131 h 131"/>
                <a:gd name="T10" fmla="*/ 13 w 85"/>
                <a:gd name="T11" fmla="*/ 117 h 131"/>
                <a:gd name="T12" fmla="*/ 0 w 85"/>
                <a:gd name="T13" fmla="*/ 75 h 131"/>
                <a:gd name="T14" fmla="*/ 2 w 85"/>
                <a:gd name="T15" fmla="*/ 67 h 131"/>
                <a:gd name="T16" fmla="*/ 73 w 85"/>
                <a:gd name="T17" fmla="*/ 1 h 131"/>
                <a:gd name="T18" fmla="*/ 75 w 85"/>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31">
                  <a:moveTo>
                    <a:pt x="75" y="0"/>
                  </a:moveTo>
                  <a:cubicBezTo>
                    <a:pt x="78" y="8"/>
                    <a:pt x="82" y="15"/>
                    <a:pt x="85" y="23"/>
                  </a:cubicBezTo>
                  <a:cubicBezTo>
                    <a:pt x="85" y="24"/>
                    <a:pt x="85" y="27"/>
                    <a:pt x="84" y="28"/>
                  </a:cubicBezTo>
                  <a:cubicBezTo>
                    <a:pt x="63" y="62"/>
                    <a:pt x="41" y="96"/>
                    <a:pt x="19" y="130"/>
                  </a:cubicBezTo>
                  <a:cubicBezTo>
                    <a:pt x="19" y="131"/>
                    <a:pt x="19" y="131"/>
                    <a:pt x="18" y="131"/>
                  </a:cubicBezTo>
                  <a:cubicBezTo>
                    <a:pt x="16" y="127"/>
                    <a:pt x="15" y="122"/>
                    <a:pt x="13" y="117"/>
                  </a:cubicBezTo>
                  <a:cubicBezTo>
                    <a:pt x="9" y="103"/>
                    <a:pt x="4" y="89"/>
                    <a:pt x="0" y="75"/>
                  </a:cubicBezTo>
                  <a:cubicBezTo>
                    <a:pt x="0" y="72"/>
                    <a:pt x="0" y="69"/>
                    <a:pt x="2" y="67"/>
                  </a:cubicBezTo>
                  <a:cubicBezTo>
                    <a:pt x="26" y="45"/>
                    <a:pt x="49" y="23"/>
                    <a:pt x="73" y="1"/>
                  </a:cubicBezTo>
                  <a:cubicBezTo>
                    <a:pt x="74" y="1"/>
                    <a:pt x="74" y="1"/>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2" name="Freeform 84144">
              <a:extLst>
                <a:ext uri="{FF2B5EF4-FFF2-40B4-BE49-F238E27FC236}">
                  <a16:creationId xmlns:a16="http://schemas.microsoft.com/office/drawing/2014/main" id="{6DA8C944-926F-42AF-84C3-BEEA3864C650}"/>
                </a:ext>
              </a:extLst>
            </p:cNvPr>
            <p:cNvSpPr>
              <a:spLocks/>
            </p:cNvSpPr>
            <p:nvPr/>
          </p:nvSpPr>
          <p:spPr bwMode="auto">
            <a:xfrm>
              <a:off x="6119813" y="4154489"/>
              <a:ext cx="42863" cy="65088"/>
            </a:xfrm>
            <a:custGeom>
              <a:avLst/>
              <a:gdLst>
                <a:gd name="T0" fmla="*/ 77 w 89"/>
                <a:gd name="T1" fmla="*/ 2 h 137"/>
                <a:gd name="T2" fmla="*/ 75 w 89"/>
                <a:gd name="T3" fmla="*/ 3 h 137"/>
                <a:gd name="T4" fmla="*/ 85 w 89"/>
                <a:gd name="T5" fmla="*/ 26 h 137"/>
                <a:gd name="T6" fmla="*/ 85 w 89"/>
                <a:gd name="T7" fmla="*/ 27 h 137"/>
                <a:gd name="T8" fmla="*/ 85 w 89"/>
                <a:gd name="T9" fmla="*/ 29 h 137"/>
                <a:gd name="T10" fmla="*/ 20 w 89"/>
                <a:gd name="T11" fmla="*/ 131 h 137"/>
                <a:gd name="T12" fmla="*/ 20 w 89"/>
                <a:gd name="T13" fmla="*/ 132 h 137"/>
                <a:gd name="T14" fmla="*/ 20 w 89"/>
                <a:gd name="T15" fmla="*/ 131 h 137"/>
                <a:gd name="T16" fmla="*/ 19 w 89"/>
                <a:gd name="T17" fmla="*/ 131 h 137"/>
                <a:gd name="T18" fmla="*/ 20 w 89"/>
                <a:gd name="T19" fmla="*/ 132 h 137"/>
                <a:gd name="T20" fmla="*/ 20 w 89"/>
                <a:gd name="T21" fmla="*/ 131 h 137"/>
                <a:gd name="T22" fmla="*/ 20 w 89"/>
                <a:gd name="T23" fmla="*/ 131 h 137"/>
                <a:gd name="T24" fmla="*/ 20 w 89"/>
                <a:gd name="T25" fmla="*/ 131 h 137"/>
                <a:gd name="T26" fmla="*/ 20 w 89"/>
                <a:gd name="T27" fmla="*/ 131 h 137"/>
                <a:gd name="T28" fmla="*/ 20 w 89"/>
                <a:gd name="T29" fmla="*/ 131 h 137"/>
                <a:gd name="T30" fmla="*/ 20 w 89"/>
                <a:gd name="T31" fmla="*/ 131 h 137"/>
                <a:gd name="T32" fmla="*/ 19 w 89"/>
                <a:gd name="T33" fmla="*/ 132 h 137"/>
                <a:gd name="T34" fmla="*/ 20 w 89"/>
                <a:gd name="T35" fmla="*/ 133 h 137"/>
                <a:gd name="T36" fmla="*/ 22 w 89"/>
                <a:gd name="T37" fmla="*/ 133 h 137"/>
                <a:gd name="T38" fmla="*/ 17 w 89"/>
                <a:gd name="T39" fmla="*/ 119 h 137"/>
                <a:gd name="T40" fmla="*/ 4 w 89"/>
                <a:gd name="T41" fmla="*/ 76 h 137"/>
                <a:gd name="T42" fmla="*/ 4 w 89"/>
                <a:gd name="T43" fmla="*/ 75 h 137"/>
                <a:gd name="T44" fmla="*/ 4 w 89"/>
                <a:gd name="T45" fmla="*/ 72 h 137"/>
                <a:gd name="T46" fmla="*/ 5 w 89"/>
                <a:gd name="T47" fmla="*/ 71 h 137"/>
                <a:gd name="T48" fmla="*/ 77 w 89"/>
                <a:gd name="T49" fmla="*/ 4 h 137"/>
                <a:gd name="T50" fmla="*/ 77 w 89"/>
                <a:gd name="T51" fmla="*/ 4 h 137"/>
                <a:gd name="T52" fmla="*/ 76 w 89"/>
                <a:gd name="T53" fmla="*/ 4 h 137"/>
                <a:gd name="T54" fmla="*/ 76 w 89"/>
                <a:gd name="T55" fmla="*/ 5 h 137"/>
                <a:gd name="T56" fmla="*/ 77 w 89"/>
                <a:gd name="T57" fmla="*/ 4 h 137"/>
                <a:gd name="T58" fmla="*/ 76 w 89"/>
                <a:gd name="T59" fmla="*/ 4 h 137"/>
                <a:gd name="T60" fmla="*/ 76 w 89"/>
                <a:gd name="T61" fmla="*/ 5 h 137"/>
                <a:gd name="T62" fmla="*/ 76 w 89"/>
                <a:gd name="T63" fmla="*/ 5 h 137"/>
                <a:gd name="T64" fmla="*/ 78 w 89"/>
                <a:gd name="T65" fmla="*/ 4 h 137"/>
                <a:gd name="T66" fmla="*/ 77 w 89"/>
                <a:gd name="T67" fmla="*/ 2 h 137"/>
                <a:gd name="T68" fmla="*/ 75 w 89"/>
                <a:gd name="T69" fmla="*/ 3 h 137"/>
                <a:gd name="T70" fmla="*/ 77 w 89"/>
                <a:gd name="T71" fmla="*/ 2 h 137"/>
                <a:gd name="T72" fmla="*/ 76 w 89"/>
                <a:gd name="T73" fmla="*/ 0 h 137"/>
                <a:gd name="T74" fmla="*/ 75 w 89"/>
                <a:gd name="T75" fmla="*/ 1 h 137"/>
                <a:gd name="T76" fmla="*/ 74 w 89"/>
                <a:gd name="T77" fmla="*/ 1 h 137"/>
                <a:gd name="T78" fmla="*/ 74 w 89"/>
                <a:gd name="T79" fmla="*/ 1 h 137"/>
                <a:gd name="T80" fmla="*/ 3 w 89"/>
                <a:gd name="T81" fmla="*/ 68 h 137"/>
                <a:gd name="T82" fmla="*/ 1 w 89"/>
                <a:gd name="T83" fmla="*/ 71 h 137"/>
                <a:gd name="T84" fmla="*/ 0 w 89"/>
                <a:gd name="T85" fmla="*/ 75 h 137"/>
                <a:gd name="T86" fmla="*/ 0 w 89"/>
                <a:gd name="T87" fmla="*/ 77 h 137"/>
                <a:gd name="T88" fmla="*/ 13 w 89"/>
                <a:gd name="T89" fmla="*/ 120 h 137"/>
                <a:gd name="T90" fmla="*/ 18 w 89"/>
                <a:gd name="T91" fmla="*/ 134 h 137"/>
                <a:gd name="T92" fmla="*/ 18 w 89"/>
                <a:gd name="T93" fmla="*/ 137 h 137"/>
                <a:gd name="T94" fmla="*/ 21 w 89"/>
                <a:gd name="T95" fmla="*/ 135 h 137"/>
                <a:gd name="T96" fmla="*/ 22 w 89"/>
                <a:gd name="T97" fmla="*/ 135 h 137"/>
                <a:gd name="T98" fmla="*/ 23 w 89"/>
                <a:gd name="T99" fmla="*/ 133 h 137"/>
                <a:gd name="T100" fmla="*/ 88 w 89"/>
                <a:gd name="T101" fmla="*/ 31 h 137"/>
                <a:gd name="T102" fmla="*/ 89 w 89"/>
                <a:gd name="T103" fmla="*/ 27 h 137"/>
                <a:gd name="T104" fmla="*/ 89 w 89"/>
                <a:gd name="T105" fmla="*/ 24 h 137"/>
                <a:gd name="T106" fmla="*/ 79 w 89"/>
                <a:gd name="T107" fmla="*/ 1 h 137"/>
                <a:gd name="T108" fmla="*/ 78 w 89"/>
                <a:gd name="T109" fmla="*/ 0 h 137"/>
                <a:gd name="T110" fmla="*/ 76 w 89"/>
                <a:gd name="T111" fmla="*/ 0 h 137"/>
                <a:gd name="T112" fmla="*/ 77 w 89"/>
                <a:gd name="T113"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137">
                  <a:moveTo>
                    <a:pt x="77" y="2"/>
                  </a:moveTo>
                  <a:cubicBezTo>
                    <a:pt x="75" y="3"/>
                    <a:pt x="75" y="3"/>
                    <a:pt x="75" y="3"/>
                  </a:cubicBezTo>
                  <a:cubicBezTo>
                    <a:pt x="79" y="11"/>
                    <a:pt x="82" y="18"/>
                    <a:pt x="85" y="26"/>
                  </a:cubicBezTo>
                  <a:cubicBezTo>
                    <a:pt x="85" y="26"/>
                    <a:pt x="85" y="27"/>
                    <a:pt x="85" y="27"/>
                  </a:cubicBezTo>
                  <a:cubicBezTo>
                    <a:pt x="85" y="28"/>
                    <a:pt x="85" y="29"/>
                    <a:pt x="85" y="29"/>
                  </a:cubicBezTo>
                  <a:cubicBezTo>
                    <a:pt x="63" y="63"/>
                    <a:pt x="41" y="97"/>
                    <a:pt x="20" y="131"/>
                  </a:cubicBezTo>
                  <a:cubicBezTo>
                    <a:pt x="20" y="132"/>
                    <a:pt x="20" y="132"/>
                    <a:pt x="20" y="132"/>
                  </a:cubicBezTo>
                  <a:cubicBezTo>
                    <a:pt x="20" y="131"/>
                    <a:pt x="20" y="131"/>
                    <a:pt x="20" y="131"/>
                  </a:cubicBezTo>
                  <a:cubicBezTo>
                    <a:pt x="19" y="131"/>
                    <a:pt x="19" y="131"/>
                    <a:pt x="19" y="131"/>
                  </a:cubicBezTo>
                  <a:cubicBezTo>
                    <a:pt x="20" y="132"/>
                    <a:pt x="20" y="132"/>
                    <a:pt x="20" y="132"/>
                  </a:cubicBezTo>
                  <a:cubicBezTo>
                    <a:pt x="20" y="131"/>
                    <a:pt x="20" y="131"/>
                    <a:pt x="20" y="131"/>
                  </a:cubicBezTo>
                  <a:cubicBezTo>
                    <a:pt x="20" y="131"/>
                    <a:pt x="20" y="131"/>
                    <a:pt x="20" y="131"/>
                  </a:cubicBezTo>
                  <a:cubicBezTo>
                    <a:pt x="20" y="131"/>
                    <a:pt x="20" y="131"/>
                    <a:pt x="20" y="131"/>
                  </a:cubicBezTo>
                  <a:cubicBezTo>
                    <a:pt x="20" y="131"/>
                    <a:pt x="20" y="131"/>
                    <a:pt x="20" y="131"/>
                  </a:cubicBezTo>
                  <a:cubicBezTo>
                    <a:pt x="20" y="131"/>
                    <a:pt x="20" y="131"/>
                    <a:pt x="20" y="131"/>
                  </a:cubicBezTo>
                  <a:cubicBezTo>
                    <a:pt x="20" y="131"/>
                    <a:pt x="20" y="131"/>
                    <a:pt x="20" y="131"/>
                  </a:cubicBezTo>
                  <a:cubicBezTo>
                    <a:pt x="20" y="131"/>
                    <a:pt x="19" y="131"/>
                    <a:pt x="19" y="132"/>
                  </a:cubicBezTo>
                  <a:cubicBezTo>
                    <a:pt x="20" y="133"/>
                    <a:pt x="20" y="133"/>
                    <a:pt x="20" y="133"/>
                  </a:cubicBezTo>
                  <a:cubicBezTo>
                    <a:pt x="22" y="133"/>
                    <a:pt x="22" y="133"/>
                    <a:pt x="22" y="133"/>
                  </a:cubicBezTo>
                  <a:cubicBezTo>
                    <a:pt x="20" y="128"/>
                    <a:pt x="19" y="124"/>
                    <a:pt x="17" y="119"/>
                  </a:cubicBezTo>
                  <a:cubicBezTo>
                    <a:pt x="13" y="105"/>
                    <a:pt x="8" y="90"/>
                    <a:pt x="4" y="76"/>
                  </a:cubicBezTo>
                  <a:cubicBezTo>
                    <a:pt x="4" y="76"/>
                    <a:pt x="4" y="75"/>
                    <a:pt x="4" y="75"/>
                  </a:cubicBezTo>
                  <a:cubicBezTo>
                    <a:pt x="4" y="74"/>
                    <a:pt x="4" y="73"/>
                    <a:pt x="4" y="72"/>
                  </a:cubicBezTo>
                  <a:cubicBezTo>
                    <a:pt x="5" y="72"/>
                    <a:pt x="5" y="71"/>
                    <a:pt x="5" y="71"/>
                  </a:cubicBezTo>
                  <a:cubicBezTo>
                    <a:pt x="29" y="49"/>
                    <a:pt x="53" y="27"/>
                    <a:pt x="77" y="4"/>
                  </a:cubicBezTo>
                  <a:cubicBezTo>
                    <a:pt x="77" y="4"/>
                    <a:pt x="77" y="4"/>
                    <a:pt x="77" y="4"/>
                  </a:cubicBezTo>
                  <a:cubicBezTo>
                    <a:pt x="76" y="4"/>
                    <a:pt x="76" y="4"/>
                    <a:pt x="76" y="4"/>
                  </a:cubicBezTo>
                  <a:cubicBezTo>
                    <a:pt x="76" y="5"/>
                    <a:pt x="76" y="5"/>
                    <a:pt x="76" y="5"/>
                  </a:cubicBezTo>
                  <a:cubicBezTo>
                    <a:pt x="77" y="4"/>
                    <a:pt x="77" y="4"/>
                    <a:pt x="77" y="4"/>
                  </a:cubicBezTo>
                  <a:cubicBezTo>
                    <a:pt x="76" y="4"/>
                    <a:pt x="76" y="4"/>
                    <a:pt x="76" y="4"/>
                  </a:cubicBezTo>
                  <a:cubicBezTo>
                    <a:pt x="76" y="5"/>
                    <a:pt x="76" y="5"/>
                    <a:pt x="76" y="5"/>
                  </a:cubicBezTo>
                  <a:cubicBezTo>
                    <a:pt x="76" y="5"/>
                    <a:pt x="76" y="5"/>
                    <a:pt x="76" y="5"/>
                  </a:cubicBezTo>
                  <a:cubicBezTo>
                    <a:pt x="77" y="5"/>
                    <a:pt x="77" y="4"/>
                    <a:pt x="78" y="4"/>
                  </a:cubicBezTo>
                  <a:cubicBezTo>
                    <a:pt x="77" y="2"/>
                    <a:pt x="77" y="2"/>
                    <a:pt x="77" y="2"/>
                  </a:cubicBezTo>
                  <a:cubicBezTo>
                    <a:pt x="75" y="3"/>
                    <a:pt x="75" y="3"/>
                    <a:pt x="75" y="3"/>
                  </a:cubicBezTo>
                  <a:cubicBezTo>
                    <a:pt x="77" y="2"/>
                    <a:pt x="77" y="2"/>
                    <a:pt x="77" y="2"/>
                  </a:cubicBezTo>
                  <a:cubicBezTo>
                    <a:pt x="76" y="0"/>
                    <a:pt x="76" y="0"/>
                    <a:pt x="76" y="0"/>
                  </a:cubicBezTo>
                  <a:cubicBezTo>
                    <a:pt x="76" y="1"/>
                    <a:pt x="76" y="1"/>
                    <a:pt x="75" y="1"/>
                  </a:cubicBezTo>
                  <a:cubicBezTo>
                    <a:pt x="75" y="1"/>
                    <a:pt x="74" y="1"/>
                    <a:pt x="74" y="1"/>
                  </a:cubicBezTo>
                  <a:cubicBezTo>
                    <a:pt x="74" y="1"/>
                    <a:pt x="74" y="1"/>
                    <a:pt x="74" y="1"/>
                  </a:cubicBezTo>
                  <a:cubicBezTo>
                    <a:pt x="50" y="24"/>
                    <a:pt x="26" y="46"/>
                    <a:pt x="3" y="68"/>
                  </a:cubicBezTo>
                  <a:cubicBezTo>
                    <a:pt x="2" y="69"/>
                    <a:pt x="1" y="70"/>
                    <a:pt x="1" y="71"/>
                  </a:cubicBezTo>
                  <a:cubicBezTo>
                    <a:pt x="0" y="72"/>
                    <a:pt x="0" y="74"/>
                    <a:pt x="0" y="75"/>
                  </a:cubicBezTo>
                  <a:cubicBezTo>
                    <a:pt x="0" y="76"/>
                    <a:pt x="0" y="76"/>
                    <a:pt x="0" y="77"/>
                  </a:cubicBezTo>
                  <a:cubicBezTo>
                    <a:pt x="4" y="92"/>
                    <a:pt x="9" y="106"/>
                    <a:pt x="13" y="120"/>
                  </a:cubicBezTo>
                  <a:cubicBezTo>
                    <a:pt x="15" y="125"/>
                    <a:pt x="16" y="129"/>
                    <a:pt x="18" y="134"/>
                  </a:cubicBezTo>
                  <a:cubicBezTo>
                    <a:pt x="18" y="137"/>
                    <a:pt x="18" y="137"/>
                    <a:pt x="18" y="137"/>
                  </a:cubicBezTo>
                  <a:cubicBezTo>
                    <a:pt x="21" y="135"/>
                    <a:pt x="21" y="135"/>
                    <a:pt x="21" y="135"/>
                  </a:cubicBezTo>
                  <a:cubicBezTo>
                    <a:pt x="21" y="135"/>
                    <a:pt x="21" y="135"/>
                    <a:pt x="22" y="135"/>
                  </a:cubicBezTo>
                  <a:cubicBezTo>
                    <a:pt x="22" y="134"/>
                    <a:pt x="22" y="134"/>
                    <a:pt x="23" y="133"/>
                  </a:cubicBezTo>
                  <a:cubicBezTo>
                    <a:pt x="45" y="99"/>
                    <a:pt x="66" y="65"/>
                    <a:pt x="88" y="31"/>
                  </a:cubicBezTo>
                  <a:cubicBezTo>
                    <a:pt x="89" y="30"/>
                    <a:pt x="89" y="29"/>
                    <a:pt x="89" y="27"/>
                  </a:cubicBezTo>
                  <a:cubicBezTo>
                    <a:pt x="89" y="26"/>
                    <a:pt x="89" y="25"/>
                    <a:pt x="89" y="24"/>
                  </a:cubicBezTo>
                  <a:cubicBezTo>
                    <a:pt x="86" y="17"/>
                    <a:pt x="82" y="9"/>
                    <a:pt x="79" y="1"/>
                  </a:cubicBezTo>
                  <a:cubicBezTo>
                    <a:pt x="78" y="0"/>
                    <a:pt x="78" y="0"/>
                    <a:pt x="78" y="0"/>
                  </a:cubicBezTo>
                  <a:cubicBezTo>
                    <a:pt x="76" y="0"/>
                    <a:pt x="76" y="0"/>
                    <a:pt x="76" y="0"/>
                  </a:cubicBezTo>
                  <a:lnTo>
                    <a:pt x="77"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3" name="Freeform 84145">
              <a:extLst>
                <a:ext uri="{FF2B5EF4-FFF2-40B4-BE49-F238E27FC236}">
                  <a16:creationId xmlns:a16="http://schemas.microsoft.com/office/drawing/2014/main" id="{01483849-8232-43BA-B5AB-87A6DF4E8FB6}"/>
                </a:ext>
              </a:extLst>
            </p:cNvPr>
            <p:cNvSpPr>
              <a:spLocks/>
            </p:cNvSpPr>
            <p:nvPr/>
          </p:nvSpPr>
          <p:spPr bwMode="auto">
            <a:xfrm>
              <a:off x="6100763" y="4071939"/>
              <a:ext cx="71438" cy="60325"/>
            </a:xfrm>
            <a:custGeom>
              <a:avLst/>
              <a:gdLst>
                <a:gd name="T0" fmla="*/ 140 w 152"/>
                <a:gd name="T1" fmla="*/ 0 h 126"/>
                <a:gd name="T2" fmla="*/ 152 w 152"/>
                <a:gd name="T3" fmla="*/ 23 h 126"/>
                <a:gd name="T4" fmla="*/ 7 w 152"/>
                <a:gd name="T5" fmla="*/ 126 h 126"/>
                <a:gd name="T6" fmla="*/ 0 w 152"/>
                <a:gd name="T7" fmla="*/ 105 h 126"/>
                <a:gd name="T8" fmla="*/ 4 w 152"/>
                <a:gd name="T9" fmla="*/ 99 h 126"/>
                <a:gd name="T10" fmla="*/ 61 w 152"/>
                <a:gd name="T11" fmla="*/ 58 h 126"/>
                <a:gd name="T12" fmla="*/ 140 w 15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52" h="126">
                  <a:moveTo>
                    <a:pt x="140" y="0"/>
                  </a:moveTo>
                  <a:cubicBezTo>
                    <a:pt x="144" y="8"/>
                    <a:pt x="148" y="15"/>
                    <a:pt x="152" y="23"/>
                  </a:cubicBezTo>
                  <a:cubicBezTo>
                    <a:pt x="104" y="57"/>
                    <a:pt x="56" y="91"/>
                    <a:pt x="7" y="126"/>
                  </a:cubicBezTo>
                  <a:cubicBezTo>
                    <a:pt x="4" y="118"/>
                    <a:pt x="2" y="112"/>
                    <a:pt x="0" y="105"/>
                  </a:cubicBezTo>
                  <a:cubicBezTo>
                    <a:pt x="0" y="103"/>
                    <a:pt x="2" y="100"/>
                    <a:pt x="4" y="99"/>
                  </a:cubicBezTo>
                  <a:cubicBezTo>
                    <a:pt x="23" y="85"/>
                    <a:pt x="42" y="71"/>
                    <a:pt x="61" y="58"/>
                  </a:cubicBezTo>
                  <a:cubicBezTo>
                    <a:pt x="87" y="39"/>
                    <a:pt x="113" y="20"/>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4" name="Freeform 84146">
              <a:extLst>
                <a:ext uri="{FF2B5EF4-FFF2-40B4-BE49-F238E27FC236}">
                  <a16:creationId xmlns:a16="http://schemas.microsoft.com/office/drawing/2014/main" id="{2CA9FEBF-1305-4C11-98E5-50B984BE33FE}"/>
                </a:ext>
              </a:extLst>
            </p:cNvPr>
            <p:cNvSpPr>
              <a:spLocks/>
            </p:cNvSpPr>
            <p:nvPr/>
          </p:nvSpPr>
          <p:spPr bwMode="auto">
            <a:xfrm>
              <a:off x="6099176" y="4070351"/>
              <a:ext cx="74613" cy="63500"/>
            </a:xfrm>
            <a:custGeom>
              <a:avLst/>
              <a:gdLst>
                <a:gd name="T0" fmla="*/ 142 w 157"/>
                <a:gd name="T1" fmla="*/ 3 h 132"/>
                <a:gd name="T2" fmla="*/ 140 w 157"/>
                <a:gd name="T3" fmla="*/ 4 h 132"/>
                <a:gd name="T4" fmla="*/ 152 w 157"/>
                <a:gd name="T5" fmla="*/ 27 h 132"/>
                <a:gd name="T6" fmla="*/ 154 w 157"/>
                <a:gd name="T7" fmla="*/ 26 h 132"/>
                <a:gd name="T8" fmla="*/ 153 w 157"/>
                <a:gd name="T9" fmla="*/ 25 h 132"/>
                <a:gd name="T10" fmla="*/ 8 w 157"/>
                <a:gd name="T11" fmla="*/ 127 h 132"/>
                <a:gd name="T12" fmla="*/ 9 w 157"/>
                <a:gd name="T13" fmla="*/ 129 h 132"/>
                <a:gd name="T14" fmla="*/ 11 w 157"/>
                <a:gd name="T15" fmla="*/ 128 h 132"/>
                <a:gd name="T16" fmla="*/ 4 w 157"/>
                <a:gd name="T17" fmla="*/ 108 h 132"/>
                <a:gd name="T18" fmla="*/ 4 w 157"/>
                <a:gd name="T19" fmla="*/ 108 h 132"/>
                <a:gd name="T20" fmla="*/ 4 w 157"/>
                <a:gd name="T21" fmla="*/ 108 h 132"/>
                <a:gd name="T22" fmla="*/ 4 w 157"/>
                <a:gd name="T23" fmla="*/ 108 h 132"/>
                <a:gd name="T24" fmla="*/ 4 w 157"/>
                <a:gd name="T25" fmla="*/ 108 h 132"/>
                <a:gd name="T26" fmla="*/ 4 w 157"/>
                <a:gd name="T27" fmla="*/ 108 h 132"/>
                <a:gd name="T28" fmla="*/ 4 w 157"/>
                <a:gd name="T29" fmla="*/ 108 h 132"/>
                <a:gd name="T30" fmla="*/ 5 w 157"/>
                <a:gd name="T31" fmla="*/ 106 h 132"/>
                <a:gd name="T32" fmla="*/ 7 w 157"/>
                <a:gd name="T33" fmla="*/ 103 h 132"/>
                <a:gd name="T34" fmla="*/ 64 w 157"/>
                <a:gd name="T35" fmla="*/ 62 h 132"/>
                <a:gd name="T36" fmla="*/ 143 w 157"/>
                <a:gd name="T37" fmla="*/ 5 h 132"/>
                <a:gd name="T38" fmla="*/ 142 w 157"/>
                <a:gd name="T39" fmla="*/ 3 h 132"/>
                <a:gd name="T40" fmla="*/ 140 w 157"/>
                <a:gd name="T41" fmla="*/ 4 h 132"/>
                <a:gd name="T42" fmla="*/ 142 w 157"/>
                <a:gd name="T43" fmla="*/ 3 h 132"/>
                <a:gd name="T44" fmla="*/ 141 w 157"/>
                <a:gd name="T45" fmla="*/ 2 h 132"/>
                <a:gd name="T46" fmla="*/ 62 w 157"/>
                <a:gd name="T47" fmla="*/ 59 h 132"/>
                <a:gd name="T48" fmla="*/ 5 w 157"/>
                <a:gd name="T49" fmla="*/ 100 h 132"/>
                <a:gd name="T50" fmla="*/ 2 w 157"/>
                <a:gd name="T51" fmla="*/ 103 h 132"/>
                <a:gd name="T52" fmla="*/ 0 w 157"/>
                <a:gd name="T53" fmla="*/ 108 h 132"/>
                <a:gd name="T54" fmla="*/ 0 w 157"/>
                <a:gd name="T55" fmla="*/ 108 h 132"/>
                <a:gd name="T56" fmla="*/ 0 w 157"/>
                <a:gd name="T57" fmla="*/ 108 h 132"/>
                <a:gd name="T58" fmla="*/ 7 w 157"/>
                <a:gd name="T59" fmla="*/ 129 h 132"/>
                <a:gd name="T60" fmla="*/ 8 w 157"/>
                <a:gd name="T61" fmla="*/ 132 h 132"/>
                <a:gd name="T62" fmla="*/ 10 w 157"/>
                <a:gd name="T63" fmla="*/ 130 h 132"/>
                <a:gd name="T64" fmla="*/ 155 w 157"/>
                <a:gd name="T65" fmla="*/ 28 h 132"/>
                <a:gd name="T66" fmla="*/ 157 w 157"/>
                <a:gd name="T67" fmla="*/ 27 h 132"/>
                <a:gd name="T68" fmla="*/ 156 w 157"/>
                <a:gd name="T69" fmla="*/ 25 h 132"/>
                <a:gd name="T70" fmla="*/ 143 w 157"/>
                <a:gd name="T71" fmla="*/ 2 h 132"/>
                <a:gd name="T72" fmla="*/ 142 w 157"/>
                <a:gd name="T73" fmla="*/ 0 h 132"/>
                <a:gd name="T74" fmla="*/ 141 w 157"/>
                <a:gd name="T75" fmla="*/ 2 h 132"/>
                <a:gd name="T76" fmla="*/ 142 w 157"/>
                <a:gd name="T7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132">
                  <a:moveTo>
                    <a:pt x="142" y="3"/>
                  </a:moveTo>
                  <a:cubicBezTo>
                    <a:pt x="140" y="4"/>
                    <a:pt x="140" y="4"/>
                    <a:pt x="140" y="4"/>
                  </a:cubicBezTo>
                  <a:cubicBezTo>
                    <a:pt x="144" y="12"/>
                    <a:pt x="148" y="19"/>
                    <a:pt x="152" y="27"/>
                  </a:cubicBezTo>
                  <a:cubicBezTo>
                    <a:pt x="154" y="26"/>
                    <a:pt x="154" y="26"/>
                    <a:pt x="154" y="26"/>
                  </a:cubicBezTo>
                  <a:cubicBezTo>
                    <a:pt x="153" y="25"/>
                    <a:pt x="153" y="25"/>
                    <a:pt x="153" y="25"/>
                  </a:cubicBezTo>
                  <a:cubicBezTo>
                    <a:pt x="105" y="59"/>
                    <a:pt x="56" y="93"/>
                    <a:pt x="8" y="127"/>
                  </a:cubicBezTo>
                  <a:cubicBezTo>
                    <a:pt x="9" y="129"/>
                    <a:pt x="9" y="129"/>
                    <a:pt x="9" y="129"/>
                  </a:cubicBezTo>
                  <a:cubicBezTo>
                    <a:pt x="11" y="128"/>
                    <a:pt x="11" y="128"/>
                    <a:pt x="11" y="128"/>
                  </a:cubicBezTo>
                  <a:cubicBezTo>
                    <a:pt x="8" y="121"/>
                    <a:pt x="6" y="114"/>
                    <a:pt x="4" y="108"/>
                  </a:cubicBezTo>
                  <a:cubicBezTo>
                    <a:pt x="4" y="108"/>
                    <a:pt x="4" y="108"/>
                    <a:pt x="4" y="108"/>
                  </a:cubicBezTo>
                  <a:cubicBezTo>
                    <a:pt x="4" y="108"/>
                    <a:pt x="4" y="108"/>
                    <a:pt x="4" y="108"/>
                  </a:cubicBezTo>
                  <a:cubicBezTo>
                    <a:pt x="4" y="108"/>
                    <a:pt x="4" y="108"/>
                    <a:pt x="4" y="108"/>
                  </a:cubicBezTo>
                  <a:cubicBezTo>
                    <a:pt x="4" y="108"/>
                    <a:pt x="4" y="108"/>
                    <a:pt x="4" y="108"/>
                  </a:cubicBezTo>
                  <a:cubicBezTo>
                    <a:pt x="4" y="108"/>
                    <a:pt x="4" y="108"/>
                    <a:pt x="4" y="108"/>
                  </a:cubicBezTo>
                  <a:cubicBezTo>
                    <a:pt x="4" y="108"/>
                    <a:pt x="4" y="108"/>
                    <a:pt x="4" y="108"/>
                  </a:cubicBezTo>
                  <a:cubicBezTo>
                    <a:pt x="4" y="108"/>
                    <a:pt x="5" y="107"/>
                    <a:pt x="5" y="106"/>
                  </a:cubicBezTo>
                  <a:cubicBezTo>
                    <a:pt x="6" y="105"/>
                    <a:pt x="7" y="104"/>
                    <a:pt x="7" y="103"/>
                  </a:cubicBezTo>
                  <a:cubicBezTo>
                    <a:pt x="26" y="90"/>
                    <a:pt x="45" y="76"/>
                    <a:pt x="64" y="62"/>
                  </a:cubicBezTo>
                  <a:cubicBezTo>
                    <a:pt x="90" y="43"/>
                    <a:pt x="116" y="24"/>
                    <a:pt x="143" y="5"/>
                  </a:cubicBezTo>
                  <a:cubicBezTo>
                    <a:pt x="142" y="3"/>
                    <a:pt x="142" y="3"/>
                    <a:pt x="142" y="3"/>
                  </a:cubicBezTo>
                  <a:cubicBezTo>
                    <a:pt x="140" y="4"/>
                    <a:pt x="140" y="4"/>
                    <a:pt x="140" y="4"/>
                  </a:cubicBezTo>
                  <a:cubicBezTo>
                    <a:pt x="142" y="3"/>
                    <a:pt x="142" y="3"/>
                    <a:pt x="142" y="3"/>
                  </a:cubicBezTo>
                  <a:cubicBezTo>
                    <a:pt x="141" y="2"/>
                    <a:pt x="141" y="2"/>
                    <a:pt x="141" y="2"/>
                  </a:cubicBezTo>
                  <a:cubicBezTo>
                    <a:pt x="114" y="21"/>
                    <a:pt x="88" y="40"/>
                    <a:pt x="62" y="59"/>
                  </a:cubicBezTo>
                  <a:cubicBezTo>
                    <a:pt x="43" y="73"/>
                    <a:pt x="24" y="86"/>
                    <a:pt x="5" y="100"/>
                  </a:cubicBezTo>
                  <a:cubicBezTo>
                    <a:pt x="4" y="101"/>
                    <a:pt x="3" y="102"/>
                    <a:pt x="2" y="103"/>
                  </a:cubicBezTo>
                  <a:cubicBezTo>
                    <a:pt x="1" y="105"/>
                    <a:pt x="0" y="106"/>
                    <a:pt x="0" y="108"/>
                  </a:cubicBezTo>
                  <a:cubicBezTo>
                    <a:pt x="0" y="108"/>
                    <a:pt x="0" y="108"/>
                    <a:pt x="0" y="108"/>
                  </a:cubicBezTo>
                  <a:cubicBezTo>
                    <a:pt x="0" y="108"/>
                    <a:pt x="0" y="108"/>
                    <a:pt x="0" y="108"/>
                  </a:cubicBezTo>
                  <a:cubicBezTo>
                    <a:pt x="2" y="115"/>
                    <a:pt x="4" y="122"/>
                    <a:pt x="7" y="129"/>
                  </a:cubicBezTo>
                  <a:cubicBezTo>
                    <a:pt x="8" y="132"/>
                    <a:pt x="8" y="132"/>
                    <a:pt x="8" y="132"/>
                  </a:cubicBezTo>
                  <a:cubicBezTo>
                    <a:pt x="10" y="130"/>
                    <a:pt x="10" y="130"/>
                    <a:pt x="10" y="130"/>
                  </a:cubicBezTo>
                  <a:cubicBezTo>
                    <a:pt x="59" y="96"/>
                    <a:pt x="107" y="62"/>
                    <a:pt x="155" y="28"/>
                  </a:cubicBezTo>
                  <a:cubicBezTo>
                    <a:pt x="157" y="27"/>
                    <a:pt x="157" y="27"/>
                    <a:pt x="157" y="27"/>
                  </a:cubicBezTo>
                  <a:cubicBezTo>
                    <a:pt x="156" y="25"/>
                    <a:pt x="156" y="25"/>
                    <a:pt x="156" y="25"/>
                  </a:cubicBezTo>
                  <a:cubicBezTo>
                    <a:pt x="152" y="18"/>
                    <a:pt x="148" y="10"/>
                    <a:pt x="143" y="2"/>
                  </a:cubicBezTo>
                  <a:cubicBezTo>
                    <a:pt x="142" y="0"/>
                    <a:pt x="142" y="0"/>
                    <a:pt x="142" y="0"/>
                  </a:cubicBezTo>
                  <a:cubicBezTo>
                    <a:pt x="141" y="2"/>
                    <a:pt x="141" y="2"/>
                    <a:pt x="141" y="2"/>
                  </a:cubicBezTo>
                  <a:lnTo>
                    <a:pt x="142" y="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5" name="Freeform 84147">
              <a:extLst>
                <a:ext uri="{FF2B5EF4-FFF2-40B4-BE49-F238E27FC236}">
                  <a16:creationId xmlns:a16="http://schemas.microsoft.com/office/drawing/2014/main" id="{B9A9A896-F1DC-4BFE-B513-754B049851D4}"/>
                </a:ext>
              </a:extLst>
            </p:cNvPr>
            <p:cNvSpPr>
              <a:spLocks/>
            </p:cNvSpPr>
            <p:nvPr/>
          </p:nvSpPr>
          <p:spPr bwMode="auto">
            <a:xfrm>
              <a:off x="6216651" y="4156076"/>
              <a:ext cx="58738" cy="31750"/>
            </a:xfrm>
            <a:custGeom>
              <a:avLst/>
              <a:gdLst>
                <a:gd name="T0" fmla="*/ 0 w 122"/>
                <a:gd name="T1" fmla="*/ 0 h 67"/>
                <a:gd name="T2" fmla="*/ 40 w 122"/>
                <a:gd name="T3" fmla="*/ 8 h 67"/>
                <a:gd name="T4" fmla="*/ 97 w 122"/>
                <a:gd name="T5" fmla="*/ 19 h 67"/>
                <a:gd name="T6" fmla="*/ 109 w 122"/>
                <a:gd name="T7" fmla="*/ 26 h 67"/>
                <a:gd name="T8" fmla="*/ 122 w 122"/>
                <a:gd name="T9" fmla="*/ 43 h 67"/>
                <a:gd name="T10" fmla="*/ 35 w 122"/>
                <a:gd name="T11" fmla="*/ 67 h 67"/>
                <a:gd name="T12" fmla="*/ 0 w 122"/>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22" h="67">
                  <a:moveTo>
                    <a:pt x="0" y="0"/>
                  </a:moveTo>
                  <a:cubicBezTo>
                    <a:pt x="14" y="3"/>
                    <a:pt x="27" y="6"/>
                    <a:pt x="40" y="8"/>
                  </a:cubicBezTo>
                  <a:cubicBezTo>
                    <a:pt x="59" y="12"/>
                    <a:pt x="78" y="16"/>
                    <a:pt x="97" y="19"/>
                  </a:cubicBezTo>
                  <a:cubicBezTo>
                    <a:pt x="102" y="20"/>
                    <a:pt x="106" y="22"/>
                    <a:pt x="109" y="26"/>
                  </a:cubicBezTo>
                  <a:cubicBezTo>
                    <a:pt x="112" y="32"/>
                    <a:pt x="117" y="37"/>
                    <a:pt x="122" y="43"/>
                  </a:cubicBezTo>
                  <a:cubicBezTo>
                    <a:pt x="93" y="51"/>
                    <a:pt x="64" y="59"/>
                    <a:pt x="35" y="67"/>
                  </a:cubicBezTo>
                  <a:cubicBezTo>
                    <a:pt x="23" y="45"/>
                    <a:pt x="12" y="2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6" name="Freeform 84148">
              <a:extLst>
                <a:ext uri="{FF2B5EF4-FFF2-40B4-BE49-F238E27FC236}">
                  <a16:creationId xmlns:a16="http://schemas.microsoft.com/office/drawing/2014/main" id="{DECB157A-B54E-4F8E-9012-F8C68C2709C4}"/>
                </a:ext>
              </a:extLst>
            </p:cNvPr>
            <p:cNvSpPr>
              <a:spLocks/>
            </p:cNvSpPr>
            <p:nvPr/>
          </p:nvSpPr>
          <p:spPr bwMode="auto">
            <a:xfrm>
              <a:off x="6215063" y="4154489"/>
              <a:ext cx="61913" cy="34925"/>
            </a:xfrm>
            <a:custGeom>
              <a:avLst/>
              <a:gdLst>
                <a:gd name="T0" fmla="*/ 4 w 129"/>
                <a:gd name="T1" fmla="*/ 2 h 71"/>
                <a:gd name="T2" fmla="*/ 3 w 129"/>
                <a:gd name="T3" fmla="*/ 4 h 71"/>
                <a:gd name="T4" fmla="*/ 44 w 129"/>
                <a:gd name="T5" fmla="*/ 12 h 71"/>
                <a:gd name="T6" fmla="*/ 100 w 129"/>
                <a:gd name="T7" fmla="*/ 23 h 71"/>
                <a:gd name="T8" fmla="*/ 111 w 129"/>
                <a:gd name="T9" fmla="*/ 29 h 71"/>
                <a:gd name="T10" fmla="*/ 124 w 129"/>
                <a:gd name="T11" fmla="*/ 47 h 71"/>
                <a:gd name="T12" fmla="*/ 126 w 129"/>
                <a:gd name="T13" fmla="*/ 45 h 71"/>
                <a:gd name="T14" fmla="*/ 125 w 129"/>
                <a:gd name="T15" fmla="*/ 43 h 71"/>
                <a:gd name="T16" fmla="*/ 38 w 129"/>
                <a:gd name="T17" fmla="*/ 67 h 71"/>
                <a:gd name="T18" fmla="*/ 39 w 129"/>
                <a:gd name="T19" fmla="*/ 69 h 71"/>
                <a:gd name="T20" fmla="*/ 41 w 129"/>
                <a:gd name="T21" fmla="*/ 68 h 71"/>
                <a:gd name="T22" fmla="*/ 6 w 129"/>
                <a:gd name="T23" fmla="*/ 2 h 71"/>
                <a:gd name="T24" fmla="*/ 4 w 129"/>
                <a:gd name="T25" fmla="*/ 2 h 71"/>
                <a:gd name="T26" fmla="*/ 3 w 129"/>
                <a:gd name="T27" fmla="*/ 4 h 71"/>
                <a:gd name="T28" fmla="*/ 4 w 129"/>
                <a:gd name="T29" fmla="*/ 2 h 71"/>
                <a:gd name="T30" fmla="*/ 2 w 129"/>
                <a:gd name="T31" fmla="*/ 3 h 71"/>
                <a:gd name="T32" fmla="*/ 37 w 129"/>
                <a:gd name="T33" fmla="*/ 70 h 71"/>
                <a:gd name="T34" fmla="*/ 38 w 129"/>
                <a:gd name="T35" fmla="*/ 71 h 71"/>
                <a:gd name="T36" fmla="*/ 39 w 129"/>
                <a:gd name="T37" fmla="*/ 71 h 71"/>
                <a:gd name="T38" fmla="*/ 126 w 129"/>
                <a:gd name="T39" fmla="*/ 47 h 71"/>
                <a:gd name="T40" fmla="*/ 129 w 129"/>
                <a:gd name="T41" fmla="*/ 47 h 71"/>
                <a:gd name="T42" fmla="*/ 128 w 129"/>
                <a:gd name="T43" fmla="*/ 44 h 71"/>
                <a:gd name="T44" fmla="*/ 114 w 129"/>
                <a:gd name="T45" fmla="*/ 27 h 71"/>
                <a:gd name="T46" fmla="*/ 101 w 129"/>
                <a:gd name="T47" fmla="*/ 19 h 71"/>
                <a:gd name="T48" fmla="*/ 44 w 129"/>
                <a:gd name="T49" fmla="*/ 8 h 71"/>
                <a:gd name="T50" fmla="*/ 4 w 129"/>
                <a:gd name="T51" fmla="*/ 0 h 71"/>
                <a:gd name="T52" fmla="*/ 0 w 129"/>
                <a:gd name="T53" fmla="*/ 0 h 71"/>
                <a:gd name="T54" fmla="*/ 2 w 129"/>
                <a:gd name="T55" fmla="*/ 3 h 71"/>
                <a:gd name="T56" fmla="*/ 4 w 129"/>
                <a:gd name="T57"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71">
                  <a:moveTo>
                    <a:pt x="4" y="2"/>
                  </a:moveTo>
                  <a:cubicBezTo>
                    <a:pt x="3" y="4"/>
                    <a:pt x="3" y="4"/>
                    <a:pt x="3" y="4"/>
                  </a:cubicBezTo>
                  <a:cubicBezTo>
                    <a:pt x="18" y="7"/>
                    <a:pt x="31" y="10"/>
                    <a:pt x="44" y="12"/>
                  </a:cubicBezTo>
                  <a:cubicBezTo>
                    <a:pt x="63" y="16"/>
                    <a:pt x="81" y="20"/>
                    <a:pt x="100" y="23"/>
                  </a:cubicBezTo>
                  <a:cubicBezTo>
                    <a:pt x="105" y="24"/>
                    <a:pt x="108" y="25"/>
                    <a:pt x="111" y="29"/>
                  </a:cubicBezTo>
                  <a:cubicBezTo>
                    <a:pt x="115" y="35"/>
                    <a:pt x="119" y="40"/>
                    <a:pt x="124" y="47"/>
                  </a:cubicBezTo>
                  <a:cubicBezTo>
                    <a:pt x="126" y="45"/>
                    <a:pt x="126" y="45"/>
                    <a:pt x="126" y="45"/>
                  </a:cubicBezTo>
                  <a:cubicBezTo>
                    <a:pt x="125" y="43"/>
                    <a:pt x="125" y="43"/>
                    <a:pt x="125" y="43"/>
                  </a:cubicBezTo>
                  <a:cubicBezTo>
                    <a:pt x="96" y="51"/>
                    <a:pt x="68" y="59"/>
                    <a:pt x="38" y="67"/>
                  </a:cubicBezTo>
                  <a:cubicBezTo>
                    <a:pt x="39" y="69"/>
                    <a:pt x="39" y="69"/>
                    <a:pt x="39" y="69"/>
                  </a:cubicBezTo>
                  <a:cubicBezTo>
                    <a:pt x="41" y="68"/>
                    <a:pt x="41" y="68"/>
                    <a:pt x="41" y="68"/>
                  </a:cubicBezTo>
                  <a:cubicBezTo>
                    <a:pt x="29" y="46"/>
                    <a:pt x="18" y="24"/>
                    <a:pt x="6" y="2"/>
                  </a:cubicBezTo>
                  <a:cubicBezTo>
                    <a:pt x="4" y="2"/>
                    <a:pt x="4" y="2"/>
                    <a:pt x="4" y="2"/>
                  </a:cubicBezTo>
                  <a:cubicBezTo>
                    <a:pt x="3" y="4"/>
                    <a:pt x="3" y="4"/>
                    <a:pt x="3" y="4"/>
                  </a:cubicBezTo>
                  <a:cubicBezTo>
                    <a:pt x="4" y="2"/>
                    <a:pt x="4" y="2"/>
                    <a:pt x="4" y="2"/>
                  </a:cubicBezTo>
                  <a:cubicBezTo>
                    <a:pt x="2" y="3"/>
                    <a:pt x="2" y="3"/>
                    <a:pt x="2" y="3"/>
                  </a:cubicBezTo>
                  <a:cubicBezTo>
                    <a:pt x="14" y="26"/>
                    <a:pt x="26" y="48"/>
                    <a:pt x="37" y="70"/>
                  </a:cubicBezTo>
                  <a:cubicBezTo>
                    <a:pt x="38" y="71"/>
                    <a:pt x="38" y="71"/>
                    <a:pt x="38" y="71"/>
                  </a:cubicBezTo>
                  <a:cubicBezTo>
                    <a:pt x="39" y="71"/>
                    <a:pt x="39" y="71"/>
                    <a:pt x="39" y="71"/>
                  </a:cubicBezTo>
                  <a:cubicBezTo>
                    <a:pt x="69" y="63"/>
                    <a:pt x="97" y="55"/>
                    <a:pt x="126" y="47"/>
                  </a:cubicBezTo>
                  <a:cubicBezTo>
                    <a:pt x="129" y="47"/>
                    <a:pt x="129" y="47"/>
                    <a:pt x="129" y="47"/>
                  </a:cubicBezTo>
                  <a:cubicBezTo>
                    <a:pt x="128" y="44"/>
                    <a:pt x="128" y="44"/>
                    <a:pt x="128" y="44"/>
                  </a:cubicBezTo>
                  <a:cubicBezTo>
                    <a:pt x="122" y="38"/>
                    <a:pt x="118" y="33"/>
                    <a:pt x="114" y="27"/>
                  </a:cubicBezTo>
                  <a:cubicBezTo>
                    <a:pt x="111" y="22"/>
                    <a:pt x="106" y="20"/>
                    <a:pt x="101" y="19"/>
                  </a:cubicBezTo>
                  <a:cubicBezTo>
                    <a:pt x="82" y="16"/>
                    <a:pt x="63" y="12"/>
                    <a:pt x="44" y="8"/>
                  </a:cubicBezTo>
                  <a:cubicBezTo>
                    <a:pt x="31" y="6"/>
                    <a:pt x="19" y="3"/>
                    <a:pt x="4" y="0"/>
                  </a:cubicBezTo>
                  <a:cubicBezTo>
                    <a:pt x="0" y="0"/>
                    <a:pt x="0" y="0"/>
                    <a:pt x="0" y="0"/>
                  </a:cubicBezTo>
                  <a:cubicBezTo>
                    <a:pt x="2" y="3"/>
                    <a:pt x="2" y="3"/>
                    <a:pt x="2" y="3"/>
                  </a:cubicBezTo>
                  <a:lnTo>
                    <a:pt x="4"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7" name="Freeform 84149">
              <a:extLst>
                <a:ext uri="{FF2B5EF4-FFF2-40B4-BE49-F238E27FC236}">
                  <a16:creationId xmlns:a16="http://schemas.microsoft.com/office/drawing/2014/main" id="{B82BDCD7-C690-4E8C-9F93-56D0E213EB8A}"/>
                </a:ext>
              </a:extLst>
            </p:cNvPr>
            <p:cNvSpPr>
              <a:spLocks/>
            </p:cNvSpPr>
            <p:nvPr/>
          </p:nvSpPr>
          <p:spPr bwMode="auto">
            <a:xfrm>
              <a:off x="6284913" y="4173539"/>
              <a:ext cx="60325" cy="61913"/>
            </a:xfrm>
            <a:custGeom>
              <a:avLst/>
              <a:gdLst>
                <a:gd name="T0" fmla="*/ 124 w 125"/>
                <a:gd name="T1" fmla="*/ 131 h 131"/>
                <a:gd name="T2" fmla="*/ 75 w 125"/>
                <a:gd name="T3" fmla="*/ 110 h 131"/>
                <a:gd name="T4" fmla="*/ 70 w 125"/>
                <a:gd name="T5" fmla="*/ 106 h 131"/>
                <a:gd name="T6" fmla="*/ 2 w 125"/>
                <a:gd name="T7" fmla="*/ 10 h 131"/>
                <a:gd name="T8" fmla="*/ 0 w 125"/>
                <a:gd name="T9" fmla="*/ 7 h 131"/>
                <a:gd name="T10" fmla="*/ 24 w 125"/>
                <a:gd name="T11" fmla="*/ 1 h 131"/>
                <a:gd name="T12" fmla="*/ 30 w 125"/>
                <a:gd name="T13" fmla="*/ 4 h 131"/>
                <a:gd name="T14" fmla="*/ 114 w 125"/>
                <a:gd name="T15" fmla="*/ 115 h 131"/>
                <a:gd name="T16" fmla="*/ 125 w 125"/>
                <a:gd name="T17" fmla="*/ 130 h 131"/>
                <a:gd name="T18" fmla="*/ 124 w 125"/>
                <a:gd name="T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1">
                  <a:moveTo>
                    <a:pt x="124" y="131"/>
                  </a:moveTo>
                  <a:cubicBezTo>
                    <a:pt x="108" y="124"/>
                    <a:pt x="91" y="117"/>
                    <a:pt x="75" y="110"/>
                  </a:cubicBezTo>
                  <a:cubicBezTo>
                    <a:pt x="73" y="109"/>
                    <a:pt x="71" y="108"/>
                    <a:pt x="70" y="106"/>
                  </a:cubicBezTo>
                  <a:cubicBezTo>
                    <a:pt x="47" y="74"/>
                    <a:pt x="25" y="42"/>
                    <a:pt x="2" y="10"/>
                  </a:cubicBezTo>
                  <a:cubicBezTo>
                    <a:pt x="2" y="9"/>
                    <a:pt x="1" y="8"/>
                    <a:pt x="0" y="7"/>
                  </a:cubicBezTo>
                  <a:cubicBezTo>
                    <a:pt x="9" y="5"/>
                    <a:pt x="16" y="2"/>
                    <a:pt x="24" y="1"/>
                  </a:cubicBezTo>
                  <a:cubicBezTo>
                    <a:pt x="25" y="0"/>
                    <a:pt x="28" y="2"/>
                    <a:pt x="30" y="4"/>
                  </a:cubicBezTo>
                  <a:cubicBezTo>
                    <a:pt x="58" y="41"/>
                    <a:pt x="86" y="78"/>
                    <a:pt x="114" y="115"/>
                  </a:cubicBezTo>
                  <a:cubicBezTo>
                    <a:pt x="118" y="120"/>
                    <a:pt x="121" y="125"/>
                    <a:pt x="125" y="130"/>
                  </a:cubicBezTo>
                  <a:lnTo>
                    <a:pt x="124"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8" name="Freeform 84150">
              <a:extLst>
                <a:ext uri="{FF2B5EF4-FFF2-40B4-BE49-F238E27FC236}">
                  <a16:creationId xmlns:a16="http://schemas.microsoft.com/office/drawing/2014/main" id="{D9815D8E-AE3F-47FA-A490-B8032274E5DD}"/>
                </a:ext>
              </a:extLst>
            </p:cNvPr>
            <p:cNvSpPr>
              <a:spLocks/>
            </p:cNvSpPr>
            <p:nvPr/>
          </p:nvSpPr>
          <p:spPr bwMode="auto">
            <a:xfrm>
              <a:off x="6283326" y="4171951"/>
              <a:ext cx="61913" cy="65088"/>
            </a:xfrm>
            <a:custGeom>
              <a:avLst/>
              <a:gdLst>
                <a:gd name="T0" fmla="*/ 126 w 130"/>
                <a:gd name="T1" fmla="*/ 132 h 134"/>
                <a:gd name="T2" fmla="*/ 127 w 130"/>
                <a:gd name="T3" fmla="*/ 130 h 134"/>
                <a:gd name="T4" fmla="*/ 77 w 130"/>
                <a:gd name="T5" fmla="*/ 109 h 134"/>
                <a:gd name="T6" fmla="*/ 73 w 130"/>
                <a:gd name="T7" fmla="*/ 106 h 134"/>
                <a:gd name="T8" fmla="*/ 6 w 130"/>
                <a:gd name="T9" fmla="*/ 10 h 134"/>
                <a:gd name="T10" fmla="*/ 4 w 130"/>
                <a:gd name="T11" fmla="*/ 7 h 134"/>
                <a:gd name="T12" fmla="*/ 2 w 130"/>
                <a:gd name="T13" fmla="*/ 8 h 134"/>
                <a:gd name="T14" fmla="*/ 3 w 130"/>
                <a:gd name="T15" fmla="*/ 10 h 134"/>
                <a:gd name="T16" fmla="*/ 26 w 130"/>
                <a:gd name="T17" fmla="*/ 4 h 134"/>
                <a:gd name="T18" fmla="*/ 26 w 130"/>
                <a:gd name="T19" fmla="*/ 4 h 134"/>
                <a:gd name="T20" fmla="*/ 28 w 130"/>
                <a:gd name="T21" fmla="*/ 5 h 134"/>
                <a:gd name="T22" fmla="*/ 30 w 130"/>
                <a:gd name="T23" fmla="*/ 6 h 134"/>
                <a:gd name="T24" fmla="*/ 114 w 130"/>
                <a:gd name="T25" fmla="*/ 117 h 134"/>
                <a:gd name="T26" fmla="*/ 125 w 130"/>
                <a:gd name="T27" fmla="*/ 132 h 134"/>
                <a:gd name="T28" fmla="*/ 127 w 130"/>
                <a:gd name="T29" fmla="*/ 131 h 134"/>
                <a:gd name="T30" fmla="*/ 126 w 130"/>
                <a:gd name="T31" fmla="*/ 129 h 134"/>
                <a:gd name="T32" fmla="*/ 125 w 130"/>
                <a:gd name="T33" fmla="*/ 130 h 134"/>
                <a:gd name="T34" fmla="*/ 126 w 130"/>
                <a:gd name="T35" fmla="*/ 132 h 134"/>
                <a:gd name="T36" fmla="*/ 127 w 130"/>
                <a:gd name="T37" fmla="*/ 130 h 134"/>
                <a:gd name="T38" fmla="*/ 126 w 130"/>
                <a:gd name="T39" fmla="*/ 132 h 134"/>
                <a:gd name="T40" fmla="*/ 128 w 130"/>
                <a:gd name="T41" fmla="*/ 133 h 134"/>
                <a:gd name="T42" fmla="*/ 128 w 130"/>
                <a:gd name="T43" fmla="*/ 132 h 134"/>
                <a:gd name="T44" fmla="*/ 130 w 130"/>
                <a:gd name="T45" fmla="*/ 131 h 134"/>
                <a:gd name="T46" fmla="*/ 129 w 130"/>
                <a:gd name="T47" fmla="*/ 129 h 134"/>
                <a:gd name="T48" fmla="*/ 117 w 130"/>
                <a:gd name="T49" fmla="*/ 115 h 134"/>
                <a:gd name="T50" fmla="*/ 33 w 130"/>
                <a:gd name="T51" fmla="*/ 4 h 134"/>
                <a:gd name="T52" fmla="*/ 30 w 130"/>
                <a:gd name="T53" fmla="*/ 1 h 134"/>
                <a:gd name="T54" fmla="*/ 26 w 130"/>
                <a:gd name="T55" fmla="*/ 0 h 134"/>
                <a:gd name="T56" fmla="*/ 25 w 130"/>
                <a:gd name="T57" fmla="*/ 0 h 134"/>
                <a:gd name="T58" fmla="*/ 2 w 130"/>
                <a:gd name="T59" fmla="*/ 6 h 134"/>
                <a:gd name="T60" fmla="*/ 0 w 130"/>
                <a:gd name="T61" fmla="*/ 6 h 134"/>
                <a:gd name="T62" fmla="*/ 1 w 130"/>
                <a:gd name="T63" fmla="*/ 9 h 134"/>
                <a:gd name="T64" fmla="*/ 3 w 130"/>
                <a:gd name="T65" fmla="*/ 12 h 134"/>
                <a:gd name="T66" fmla="*/ 70 w 130"/>
                <a:gd name="T67" fmla="*/ 108 h 134"/>
                <a:gd name="T68" fmla="*/ 76 w 130"/>
                <a:gd name="T69" fmla="*/ 113 h 134"/>
                <a:gd name="T70" fmla="*/ 125 w 130"/>
                <a:gd name="T71" fmla="*/ 133 h 134"/>
                <a:gd name="T72" fmla="*/ 127 w 130"/>
                <a:gd name="T73" fmla="*/ 134 h 134"/>
                <a:gd name="T74" fmla="*/ 128 w 130"/>
                <a:gd name="T75" fmla="*/ 133 h 134"/>
                <a:gd name="T76" fmla="*/ 126 w 130"/>
                <a:gd name="T77" fmla="*/ 13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34">
                  <a:moveTo>
                    <a:pt x="126" y="132"/>
                  </a:moveTo>
                  <a:cubicBezTo>
                    <a:pt x="127" y="130"/>
                    <a:pt x="127" y="130"/>
                    <a:pt x="127" y="130"/>
                  </a:cubicBezTo>
                  <a:cubicBezTo>
                    <a:pt x="110" y="123"/>
                    <a:pt x="94" y="116"/>
                    <a:pt x="77" y="109"/>
                  </a:cubicBezTo>
                  <a:cubicBezTo>
                    <a:pt x="76" y="108"/>
                    <a:pt x="74" y="107"/>
                    <a:pt x="73" y="106"/>
                  </a:cubicBezTo>
                  <a:cubicBezTo>
                    <a:pt x="51" y="74"/>
                    <a:pt x="28" y="42"/>
                    <a:pt x="6" y="10"/>
                  </a:cubicBezTo>
                  <a:cubicBezTo>
                    <a:pt x="5" y="9"/>
                    <a:pt x="5" y="8"/>
                    <a:pt x="4" y="7"/>
                  </a:cubicBezTo>
                  <a:cubicBezTo>
                    <a:pt x="2" y="8"/>
                    <a:pt x="2" y="8"/>
                    <a:pt x="2" y="8"/>
                  </a:cubicBezTo>
                  <a:cubicBezTo>
                    <a:pt x="3" y="10"/>
                    <a:pt x="3" y="10"/>
                    <a:pt x="3" y="10"/>
                  </a:cubicBezTo>
                  <a:cubicBezTo>
                    <a:pt x="11" y="8"/>
                    <a:pt x="19" y="5"/>
                    <a:pt x="26" y="4"/>
                  </a:cubicBezTo>
                  <a:cubicBezTo>
                    <a:pt x="26" y="4"/>
                    <a:pt x="26" y="4"/>
                    <a:pt x="26" y="4"/>
                  </a:cubicBezTo>
                  <a:cubicBezTo>
                    <a:pt x="26" y="4"/>
                    <a:pt x="27" y="4"/>
                    <a:pt x="28" y="5"/>
                  </a:cubicBezTo>
                  <a:cubicBezTo>
                    <a:pt x="29" y="5"/>
                    <a:pt x="30" y="6"/>
                    <a:pt x="30" y="6"/>
                  </a:cubicBezTo>
                  <a:cubicBezTo>
                    <a:pt x="58" y="43"/>
                    <a:pt x="86" y="80"/>
                    <a:pt x="114" y="117"/>
                  </a:cubicBezTo>
                  <a:cubicBezTo>
                    <a:pt x="118" y="122"/>
                    <a:pt x="122" y="127"/>
                    <a:pt x="125" y="132"/>
                  </a:cubicBezTo>
                  <a:cubicBezTo>
                    <a:pt x="127" y="131"/>
                    <a:pt x="127" y="131"/>
                    <a:pt x="127" y="131"/>
                  </a:cubicBezTo>
                  <a:cubicBezTo>
                    <a:pt x="126" y="129"/>
                    <a:pt x="126" y="129"/>
                    <a:pt x="126" y="129"/>
                  </a:cubicBezTo>
                  <a:cubicBezTo>
                    <a:pt x="125" y="130"/>
                    <a:pt x="125" y="130"/>
                    <a:pt x="125" y="130"/>
                  </a:cubicBezTo>
                  <a:cubicBezTo>
                    <a:pt x="126" y="132"/>
                    <a:pt x="126" y="132"/>
                    <a:pt x="126" y="132"/>
                  </a:cubicBezTo>
                  <a:cubicBezTo>
                    <a:pt x="127" y="130"/>
                    <a:pt x="127" y="130"/>
                    <a:pt x="127" y="130"/>
                  </a:cubicBezTo>
                  <a:cubicBezTo>
                    <a:pt x="126" y="132"/>
                    <a:pt x="126" y="132"/>
                    <a:pt x="126" y="132"/>
                  </a:cubicBezTo>
                  <a:cubicBezTo>
                    <a:pt x="128" y="133"/>
                    <a:pt x="128" y="133"/>
                    <a:pt x="128" y="133"/>
                  </a:cubicBezTo>
                  <a:cubicBezTo>
                    <a:pt x="128" y="132"/>
                    <a:pt x="128" y="132"/>
                    <a:pt x="128" y="132"/>
                  </a:cubicBezTo>
                  <a:cubicBezTo>
                    <a:pt x="130" y="131"/>
                    <a:pt x="130" y="131"/>
                    <a:pt x="130" y="131"/>
                  </a:cubicBezTo>
                  <a:cubicBezTo>
                    <a:pt x="129" y="129"/>
                    <a:pt x="129" y="129"/>
                    <a:pt x="129" y="129"/>
                  </a:cubicBezTo>
                  <a:cubicBezTo>
                    <a:pt x="125" y="125"/>
                    <a:pt x="121" y="120"/>
                    <a:pt x="117" y="115"/>
                  </a:cubicBezTo>
                  <a:cubicBezTo>
                    <a:pt x="89" y="78"/>
                    <a:pt x="61" y="41"/>
                    <a:pt x="33" y="4"/>
                  </a:cubicBezTo>
                  <a:cubicBezTo>
                    <a:pt x="32" y="3"/>
                    <a:pt x="31" y="2"/>
                    <a:pt x="30" y="1"/>
                  </a:cubicBezTo>
                  <a:cubicBezTo>
                    <a:pt x="29" y="0"/>
                    <a:pt x="28" y="0"/>
                    <a:pt x="26" y="0"/>
                  </a:cubicBezTo>
                  <a:cubicBezTo>
                    <a:pt x="25" y="0"/>
                    <a:pt x="25" y="0"/>
                    <a:pt x="25" y="0"/>
                  </a:cubicBezTo>
                  <a:cubicBezTo>
                    <a:pt x="18" y="1"/>
                    <a:pt x="10" y="4"/>
                    <a:pt x="2" y="6"/>
                  </a:cubicBezTo>
                  <a:cubicBezTo>
                    <a:pt x="0" y="6"/>
                    <a:pt x="0" y="6"/>
                    <a:pt x="0" y="6"/>
                  </a:cubicBezTo>
                  <a:cubicBezTo>
                    <a:pt x="1" y="9"/>
                    <a:pt x="1" y="9"/>
                    <a:pt x="1" y="9"/>
                  </a:cubicBezTo>
                  <a:cubicBezTo>
                    <a:pt x="1" y="10"/>
                    <a:pt x="2" y="11"/>
                    <a:pt x="3" y="12"/>
                  </a:cubicBezTo>
                  <a:cubicBezTo>
                    <a:pt x="25" y="44"/>
                    <a:pt x="48" y="76"/>
                    <a:pt x="70" y="108"/>
                  </a:cubicBezTo>
                  <a:cubicBezTo>
                    <a:pt x="72" y="110"/>
                    <a:pt x="73" y="112"/>
                    <a:pt x="76" y="113"/>
                  </a:cubicBezTo>
                  <a:cubicBezTo>
                    <a:pt x="92" y="120"/>
                    <a:pt x="109" y="127"/>
                    <a:pt x="125" y="133"/>
                  </a:cubicBezTo>
                  <a:cubicBezTo>
                    <a:pt x="127" y="134"/>
                    <a:pt x="127" y="134"/>
                    <a:pt x="127" y="134"/>
                  </a:cubicBezTo>
                  <a:cubicBezTo>
                    <a:pt x="128" y="133"/>
                    <a:pt x="128" y="133"/>
                    <a:pt x="128" y="133"/>
                  </a:cubicBezTo>
                  <a:lnTo>
                    <a:pt x="126" y="13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09" name="Freeform 84151">
              <a:extLst>
                <a:ext uri="{FF2B5EF4-FFF2-40B4-BE49-F238E27FC236}">
                  <a16:creationId xmlns:a16="http://schemas.microsoft.com/office/drawing/2014/main" id="{7AB5ADC1-622E-4D96-8E28-D68AD9AF92CC}"/>
                </a:ext>
              </a:extLst>
            </p:cNvPr>
            <p:cNvSpPr>
              <a:spLocks/>
            </p:cNvSpPr>
            <p:nvPr/>
          </p:nvSpPr>
          <p:spPr bwMode="auto">
            <a:xfrm>
              <a:off x="6180138" y="4086226"/>
              <a:ext cx="38100" cy="61913"/>
            </a:xfrm>
            <a:custGeom>
              <a:avLst/>
              <a:gdLst>
                <a:gd name="T0" fmla="*/ 1 w 80"/>
                <a:gd name="T1" fmla="*/ 0 h 130"/>
                <a:gd name="T2" fmla="*/ 45 w 80"/>
                <a:gd name="T3" fmla="*/ 22 h 130"/>
                <a:gd name="T4" fmla="*/ 76 w 80"/>
                <a:gd name="T5" fmla="*/ 37 h 130"/>
                <a:gd name="T6" fmla="*/ 80 w 80"/>
                <a:gd name="T7" fmla="*/ 43 h 130"/>
                <a:gd name="T8" fmla="*/ 68 w 80"/>
                <a:gd name="T9" fmla="*/ 130 h 130"/>
                <a:gd name="T10" fmla="*/ 0 w 80"/>
                <a:gd name="T11" fmla="*/ 1 h 130"/>
                <a:gd name="T12" fmla="*/ 1 w 8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80" h="130">
                  <a:moveTo>
                    <a:pt x="1" y="0"/>
                  </a:moveTo>
                  <a:cubicBezTo>
                    <a:pt x="15" y="7"/>
                    <a:pt x="30" y="15"/>
                    <a:pt x="45" y="22"/>
                  </a:cubicBezTo>
                  <a:cubicBezTo>
                    <a:pt x="55" y="27"/>
                    <a:pt x="65" y="32"/>
                    <a:pt x="76" y="37"/>
                  </a:cubicBezTo>
                  <a:cubicBezTo>
                    <a:pt x="77" y="38"/>
                    <a:pt x="80" y="41"/>
                    <a:pt x="80" y="43"/>
                  </a:cubicBezTo>
                  <a:cubicBezTo>
                    <a:pt x="76" y="72"/>
                    <a:pt x="73" y="101"/>
                    <a:pt x="68" y="130"/>
                  </a:cubicBezTo>
                  <a:cubicBezTo>
                    <a:pt x="45" y="87"/>
                    <a:pt x="22" y="44"/>
                    <a:pt x="0" y="1"/>
                  </a:cubicBezTo>
                  <a:cubicBezTo>
                    <a:pt x="0"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0" name="Freeform 84152">
              <a:extLst>
                <a:ext uri="{FF2B5EF4-FFF2-40B4-BE49-F238E27FC236}">
                  <a16:creationId xmlns:a16="http://schemas.microsoft.com/office/drawing/2014/main" id="{C2148AD0-94DD-47E9-9049-3B9793B4D0C1}"/>
                </a:ext>
              </a:extLst>
            </p:cNvPr>
            <p:cNvSpPr>
              <a:spLocks/>
            </p:cNvSpPr>
            <p:nvPr/>
          </p:nvSpPr>
          <p:spPr bwMode="auto">
            <a:xfrm>
              <a:off x="6178551" y="4086226"/>
              <a:ext cx="39688" cy="65088"/>
            </a:xfrm>
            <a:custGeom>
              <a:avLst/>
              <a:gdLst>
                <a:gd name="T0" fmla="*/ 4 w 85"/>
                <a:gd name="T1" fmla="*/ 2 h 139"/>
                <a:gd name="T2" fmla="*/ 3 w 85"/>
                <a:gd name="T3" fmla="*/ 4 h 139"/>
                <a:gd name="T4" fmla="*/ 47 w 85"/>
                <a:gd name="T5" fmla="*/ 26 h 139"/>
                <a:gd name="T6" fmla="*/ 78 w 85"/>
                <a:gd name="T7" fmla="*/ 41 h 139"/>
                <a:gd name="T8" fmla="*/ 80 w 85"/>
                <a:gd name="T9" fmla="*/ 43 h 139"/>
                <a:gd name="T10" fmla="*/ 80 w 85"/>
                <a:gd name="T11" fmla="*/ 44 h 139"/>
                <a:gd name="T12" fmla="*/ 81 w 85"/>
                <a:gd name="T13" fmla="*/ 45 h 139"/>
                <a:gd name="T14" fmla="*/ 81 w 85"/>
                <a:gd name="T15" fmla="*/ 45 h 139"/>
                <a:gd name="T16" fmla="*/ 81 w 85"/>
                <a:gd name="T17" fmla="*/ 45 h 139"/>
                <a:gd name="T18" fmla="*/ 81 w 85"/>
                <a:gd name="T19" fmla="*/ 45 h 139"/>
                <a:gd name="T20" fmla="*/ 81 w 85"/>
                <a:gd name="T21" fmla="*/ 45 h 139"/>
                <a:gd name="T22" fmla="*/ 81 w 85"/>
                <a:gd name="T23" fmla="*/ 45 h 139"/>
                <a:gd name="T24" fmla="*/ 81 w 85"/>
                <a:gd name="T25" fmla="*/ 45 h 139"/>
                <a:gd name="T26" fmla="*/ 83 w 85"/>
                <a:gd name="T27" fmla="*/ 45 h 139"/>
                <a:gd name="T28" fmla="*/ 81 w 85"/>
                <a:gd name="T29" fmla="*/ 45 h 139"/>
                <a:gd name="T30" fmla="*/ 69 w 85"/>
                <a:gd name="T31" fmla="*/ 132 h 139"/>
                <a:gd name="T32" fmla="*/ 71 w 85"/>
                <a:gd name="T33" fmla="*/ 132 h 139"/>
                <a:gd name="T34" fmla="*/ 73 w 85"/>
                <a:gd name="T35" fmla="*/ 131 h 139"/>
                <a:gd name="T36" fmla="*/ 4 w 85"/>
                <a:gd name="T37" fmla="*/ 2 h 139"/>
                <a:gd name="T38" fmla="*/ 3 w 85"/>
                <a:gd name="T39" fmla="*/ 3 h 139"/>
                <a:gd name="T40" fmla="*/ 4 w 85"/>
                <a:gd name="T41" fmla="*/ 5 h 139"/>
                <a:gd name="T42" fmla="*/ 5 w 85"/>
                <a:gd name="T43" fmla="*/ 3 h 139"/>
                <a:gd name="T44" fmla="*/ 4 w 85"/>
                <a:gd name="T45" fmla="*/ 2 h 139"/>
                <a:gd name="T46" fmla="*/ 3 w 85"/>
                <a:gd name="T47" fmla="*/ 4 h 139"/>
                <a:gd name="T48" fmla="*/ 4 w 85"/>
                <a:gd name="T49" fmla="*/ 2 h 139"/>
                <a:gd name="T50" fmla="*/ 2 w 85"/>
                <a:gd name="T51" fmla="*/ 1 h 139"/>
                <a:gd name="T52" fmla="*/ 1 w 85"/>
                <a:gd name="T53" fmla="*/ 2 h 139"/>
                <a:gd name="T54" fmla="*/ 0 w 85"/>
                <a:gd name="T55" fmla="*/ 3 h 139"/>
                <a:gd name="T56" fmla="*/ 1 w 85"/>
                <a:gd name="T57" fmla="*/ 4 h 139"/>
                <a:gd name="T58" fmla="*/ 69 w 85"/>
                <a:gd name="T59" fmla="*/ 133 h 139"/>
                <a:gd name="T60" fmla="*/ 72 w 85"/>
                <a:gd name="T61" fmla="*/ 139 h 139"/>
                <a:gd name="T62" fmla="*/ 73 w 85"/>
                <a:gd name="T63" fmla="*/ 133 h 139"/>
                <a:gd name="T64" fmla="*/ 84 w 85"/>
                <a:gd name="T65" fmla="*/ 45 h 139"/>
                <a:gd name="T66" fmla="*/ 84 w 85"/>
                <a:gd name="T67" fmla="*/ 45 h 139"/>
                <a:gd name="T68" fmla="*/ 84 w 85"/>
                <a:gd name="T69" fmla="*/ 45 h 139"/>
                <a:gd name="T70" fmla="*/ 85 w 85"/>
                <a:gd name="T71" fmla="*/ 45 h 139"/>
                <a:gd name="T72" fmla="*/ 83 w 85"/>
                <a:gd name="T73" fmla="*/ 40 h 139"/>
                <a:gd name="T74" fmla="*/ 80 w 85"/>
                <a:gd name="T75" fmla="*/ 38 h 139"/>
                <a:gd name="T76" fmla="*/ 49 w 85"/>
                <a:gd name="T77" fmla="*/ 22 h 139"/>
                <a:gd name="T78" fmla="*/ 5 w 85"/>
                <a:gd name="T79" fmla="*/ 0 h 139"/>
                <a:gd name="T80" fmla="*/ 3 w 85"/>
                <a:gd name="T81" fmla="*/ 0 h 139"/>
                <a:gd name="T82" fmla="*/ 2 w 85"/>
                <a:gd name="T83" fmla="*/ 1 h 139"/>
                <a:gd name="T84" fmla="*/ 4 w 85"/>
                <a:gd name="T85"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39">
                  <a:moveTo>
                    <a:pt x="4" y="2"/>
                  </a:moveTo>
                  <a:cubicBezTo>
                    <a:pt x="3" y="4"/>
                    <a:pt x="3" y="4"/>
                    <a:pt x="3" y="4"/>
                  </a:cubicBezTo>
                  <a:cubicBezTo>
                    <a:pt x="17" y="11"/>
                    <a:pt x="32" y="18"/>
                    <a:pt x="47" y="26"/>
                  </a:cubicBezTo>
                  <a:cubicBezTo>
                    <a:pt x="57" y="31"/>
                    <a:pt x="68" y="36"/>
                    <a:pt x="78" y="41"/>
                  </a:cubicBezTo>
                  <a:cubicBezTo>
                    <a:pt x="78" y="41"/>
                    <a:pt x="79" y="42"/>
                    <a:pt x="80" y="43"/>
                  </a:cubicBezTo>
                  <a:cubicBezTo>
                    <a:pt x="80" y="43"/>
                    <a:pt x="80" y="44"/>
                    <a:pt x="80" y="44"/>
                  </a:cubicBezTo>
                  <a:cubicBezTo>
                    <a:pt x="81" y="45"/>
                    <a:pt x="81" y="45"/>
                    <a:pt x="81" y="45"/>
                  </a:cubicBezTo>
                  <a:cubicBezTo>
                    <a:pt x="81" y="45"/>
                    <a:pt x="81" y="45"/>
                    <a:pt x="81" y="45"/>
                  </a:cubicBezTo>
                  <a:cubicBezTo>
                    <a:pt x="81" y="45"/>
                    <a:pt x="81" y="45"/>
                    <a:pt x="81" y="45"/>
                  </a:cubicBezTo>
                  <a:cubicBezTo>
                    <a:pt x="81" y="45"/>
                    <a:pt x="81" y="45"/>
                    <a:pt x="81" y="45"/>
                  </a:cubicBezTo>
                  <a:cubicBezTo>
                    <a:pt x="81" y="45"/>
                    <a:pt x="81" y="45"/>
                    <a:pt x="81" y="45"/>
                  </a:cubicBezTo>
                  <a:cubicBezTo>
                    <a:pt x="81" y="45"/>
                    <a:pt x="81" y="45"/>
                    <a:pt x="81" y="45"/>
                  </a:cubicBezTo>
                  <a:cubicBezTo>
                    <a:pt x="81" y="45"/>
                    <a:pt x="81" y="45"/>
                    <a:pt x="81" y="45"/>
                  </a:cubicBezTo>
                  <a:cubicBezTo>
                    <a:pt x="83" y="45"/>
                    <a:pt x="83" y="45"/>
                    <a:pt x="83" y="45"/>
                  </a:cubicBezTo>
                  <a:cubicBezTo>
                    <a:pt x="81" y="45"/>
                    <a:pt x="81" y="45"/>
                    <a:pt x="81" y="45"/>
                  </a:cubicBezTo>
                  <a:cubicBezTo>
                    <a:pt x="77" y="74"/>
                    <a:pt x="74" y="103"/>
                    <a:pt x="69" y="132"/>
                  </a:cubicBezTo>
                  <a:cubicBezTo>
                    <a:pt x="71" y="132"/>
                    <a:pt x="71" y="132"/>
                    <a:pt x="71" y="132"/>
                  </a:cubicBezTo>
                  <a:cubicBezTo>
                    <a:pt x="73" y="131"/>
                    <a:pt x="73" y="131"/>
                    <a:pt x="73" y="131"/>
                  </a:cubicBezTo>
                  <a:cubicBezTo>
                    <a:pt x="50" y="88"/>
                    <a:pt x="27" y="45"/>
                    <a:pt x="4" y="2"/>
                  </a:cubicBezTo>
                  <a:cubicBezTo>
                    <a:pt x="3" y="3"/>
                    <a:pt x="3" y="3"/>
                    <a:pt x="3" y="3"/>
                  </a:cubicBezTo>
                  <a:cubicBezTo>
                    <a:pt x="4" y="5"/>
                    <a:pt x="4" y="5"/>
                    <a:pt x="4" y="5"/>
                  </a:cubicBezTo>
                  <a:cubicBezTo>
                    <a:pt x="4" y="4"/>
                    <a:pt x="5" y="4"/>
                    <a:pt x="5" y="3"/>
                  </a:cubicBezTo>
                  <a:cubicBezTo>
                    <a:pt x="4" y="2"/>
                    <a:pt x="4" y="2"/>
                    <a:pt x="4" y="2"/>
                  </a:cubicBezTo>
                  <a:cubicBezTo>
                    <a:pt x="3" y="4"/>
                    <a:pt x="3" y="4"/>
                    <a:pt x="3" y="4"/>
                  </a:cubicBezTo>
                  <a:cubicBezTo>
                    <a:pt x="4" y="2"/>
                    <a:pt x="4" y="2"/>
                    <a:pt x="4" y="2"/>
                  </a:cubicBezTo>
                  <a:cubicBezTo>
                    <a:pt x="2" y="1"/>
                    <a:pt x="2" y="1"/>
                    <a:pt x="2" y="1"/>
                  </a:cubicBezTo>
                  <a:cubicBezTo>
                    <a:pt x="2" y="1"/>
                    <a:pt x="1" y="1"/>
                    <a:pt x="1" y="2"/>
                  </a:cubicBezTo>
                  <a:cubicBezTo>
                    <a:pt x="0" y="3"/>
                    <a:pt x="0" y="3"/>
                    <a:pt x="0" y="3"/>
                  </a:cubicBezTo>
                  <a:cubicBezTo>
                    <a:pt x="1" y="4"/>
                    <a:pt x="1" y="4"/>
                    <a:pt x="1" y="4"/>
                  </a:cubicBezTo>
                  <a:cubicBezTo>
                    <a:pt x="24" y="47"/>
                    <a:pt x="47" y="90"/>
                    <a:pt x="69" y="133"/>
                  </a:cubicBezTo>
                  <a:cubicBezTo>
                    <a:pt x="72" y="139"/>
                    <a:pt x="72" y="139"/>
                    <a:pt x="72" y="139"/>
                  </a:cubicBezTo>
                  <a:cubicBezTo>
                    <a:pt x="73" y="133"/>
                    <a:pt x="73" y="133"/>
                    <a:pt x="73" y="133"/>
                  </a:cubicBezTo>
                  <a:cubicBezTo>
                    <a:pt x="78" y="103"/>
                    <a:pt x="81" y="74"/>
                    <a:pt x="84" y="45"/>
                  </a:cubicBezTo>
                  <a:cubicBezTo>
                    <a:pt x="84" y="45"/>
                    <a:pt x="84" y="45"/>
                    <a:pt x="84" y="45"/>
                  </a:cubicBezTo>
                  <a:cubicBezTo>
                    <a:pt x="84" y="45"/>
                    <a:pt x="84" y="45"/>
                    <a:pt x="84" y="45"/>
                  </a:cubicBezTo>
                  <a:cubicBezTo>
                    <a:pt x="85" y="45"/>
                    <a:pt x="85" y="45"/>
                    <a:pt x="85" y="45"/>
                  </a:cubicBezTo>
                  <a:cubicBezTo>
                    <a:pt x="84" y="43"/>
                    <a:pt x="84" y="42"/>
                    <a:pt x="83" y="40"/>
                  </a:cubicBezTo>
                  <a:cubicBezTo>
                    <a:pt x="82" y="39"/>
                    <a:pt x="81" y="38"/>
                    <a:pt x="80" y="38"/>
                  </a:cubicBezTo>
                  <a:cubicBezTo>
                    <a:pt x="69" y="32"/>
                    <a:pt x="59" y="27"/>
                    <a:pt x="49" y="22"/>
                  </a:cubicBezTo>
                  <a:cubicBezTo>
                    <a:pt x="34" y="15"/>
                    <a:pt x="19" y="8"/>
                    <a:pt x="5" y="0"/>
                  </a:cubicBezTo>
                  <a:cubicBezTo>
                    <a:pt x="3" y="0"/>
                    <a:pt x="3" y="0"/>
                    <a:pt x="3" y="0"/>
                  </a:cubicBezTo>
                  <a:cubicBezTo>
                    <a:pt x="2" y="1"/>
                    <a:pt x="2" y="1"/>
                    <a:pt x="2" y="1"/>
                  </a:cubicBezTo>
                  <a:lnTo>
                    <a:pt x="4"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1" name="Freeform 84153">
              <a:extLst>
                <a:ext uri="{FF2B5EF4-FFF2-40B4-BE49-F238E27FC236}">
                  <a16:creationId xmlns:a16="http://schemas.microsoft.com/office/drawing/2014/main" id="{B3E109A7-71A9-4DF5-A537-D9C38864832A}"/>
                </a:ext>
              </a:extLst>
            </p:cNvPr>
            <p:cNvSpPr>
              <a:spLocks/>
            </p:cNvSpPr>
            <p:nvPr/>
          </p:nvSpPr>
          <p:spPr bwMode="auto">
            <a:xfrm>
              <a:off x="5949951" y="4081464"/>
              <a:ext cx="84138" cy="41275"/>
            </a:xfrm>
            <a:custGeom>
              <a:avLst/>
              <a:gdLst>
                <a:gd name="T0" fmla="*/ 173 w 176"/>
                <a:gd name="T1" fmla="*/ 0 h 87"/>
                <a:gd name="T2" fmla="*/ 176 w 176"/>
                <a:gd name="T3" fmla="*/ 17 h 87"/>
                <a:gd name="T4" fmla="*/ 171 w 176"/>
                <a:gd name="T5" fmla="*/ 21 h 87"/>
                <a:gd name="T6" fmla="*/ 76 w 176"/>
                <a:gd name="T7" fmla="*/ 58 h 87"/>
                <a:gd name="T8" fmla="*/ 6 w 176"/>
                <a:gd name="T9" fmla="*/ 85 h 87"/>
                <a:gd name="T10" fmla="*/ 0 w 176"/>
                <a:gd name="T11" fmla="*/ 87 h 87"/>
                <a:gd name="T12" fmla="*/ 1 w 176"/>
                <a:gd name="T13" fmla="*/ 64 h 87"/>
                <a:gd name="T14" fmla="*/ 7 w 176"/>
                <a:gd name="T15" fmla="*/ 59 h 87"/>
                <a:gd name="T16" fmla="*/ 106 w 176"/>
                <a:gd name="T17" fmla="*/ 24 h 87"/>
                <a:gd name="T18" fmla="*/ 166 w 176"/>
                <a:gd name="T19" fmla="*/ 3 h 87"/>
                <a:gd name="T20" fmla="*/ 173 w 176"/>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87">
                  <a:moveTo>
                    <a:pt x="173" y="0"/>
                  </a:moveTo>
                  <a:cubicBezTo>
                    <a:pt x="174" y="6"/>
                    <a:pt x="175" y="11"/>
                    <a:pt x="176" y="17"/>
                  </a:cubicBezTo>
                  <a:cubicBezTo>
                    <a:pt x="176" y="18"/>
                    <a:pt x="173" y="20"/>
                    <a:pt x="171" y="21"/>
                  </a:cubicBezTo>
                  <a:cubicBezTo>
                    <a:pt x="139" y="34"/>
                    <a:pt x="108" y="46"/>
                    <a:pt x="76" y="58"/>
                  </a:cubicBezTo>
                  <a:cubicBezTo>
                    <a:pt x="53" y="67"/>
                    <a:pt x="30" y="76"/>
                    <a:pt x="6" y="85"/>
                  </a:cubicBezTo>
                  <a:cubicBezTo>
                    <a:pt x="5" y="86"/>
                    <a:pt x="3" y="86"/>
                    <a:pt x="0" y="87"/>
                  </a:cubicBezTo>
                  <a:cubicBezTo>
                    <a:pt x="0" y="79"/>
                    <a:pt x="0" y="71"/>
                    <a:pt x="1" y="64"/>
                  </a:cubicBezTo>
                  <a:cubicBezTo>
                    <a:pt x="1" y="62"/>
                    <a:pt x="5" y="60"/>
                    <a:pt x="7" y="59"/>
                  </a:cubicBezTo>
                  <a:cubicBezTo>
                    <a:pt x="40" y="48"/>
                    <a:pt x="73" y="36"/>
                    <a:pt x="106" y="24"/>
                  </a:cubicBezTo>
                  <a:cubicBezTo>
                    <a:pt x="126" y="17"/>
                    <a:pt x="146" y="10"/>
                    <a:pt x="166" y="3"/>
                  </a:cubicBezTo>
                  <a:cubicBezTo>
                    <a:pt x="168" y="2"/>
                    <a:pt x="170" y="1"/>
                    <a:pt x="1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2" name="Freeform 84154">
              <a:extLst>
                <a:ext uri="{FF2B5EF4-FFF2-40B4-BE49-F238E27FC236}">
                  <a16:creationId xmlns:a16="http://schemas.microsoft.com/office/drawing/2014/main" id="{893B170D-CFF6-4EC2-933B-5A30D4122FB6}"/>
                </a:ext>
              </a:extLst>
            </p:cNvPr>
            <p:cNvSpPr>
              <a:spLocks/>
            </p:cNvSpPr>
            <p:nvPr/>
          </p:nvSpPr>
          <p:spPr bwMode="auto">
            <a:xfrm>
              <a:off x="5949951" y="4079876"/>
              <a:ext cx="85725" cy="44450"/>
            </a:xfrm>
            <a:custGeom>
              <a:avLst/>
              <a:gdLst>
                <a:gd name="T0" fmla="*/ 175 w 180"/>
                <a:gd name="T1" fmla="*/ 2 h 92"/>
                <a:gd name="T2" fmla="*/ 173 w 180"/>
                <a:gd name="T3" fmla="*/ 3 h 92"/>
                <a:gd name="T4" fmla="*/ 176 w 180"/>
                <a:gd name="T5" fmla="*/ 19 h 92"/>
                <a:gd name="T6" fmla="*/ 178 w 180"/>
                <a:gd name="T7" fmla="*/ 19 h 92"/>
                <a:gd name="T8" fmla="*/ 176 w 180"/>
                <a:gd name="T9" fmla="*/ 19 h 92"/>
                <a:gd name="T10" fmla="*/ 176 w 180"/>
                <a:gd name="T11" fmla="*/ 19 h 92"/>
                <a:gd name="T12" fmla="*/ 176 w 180"/>
                <a:gd name="T13" fmla="*/ 19 h 92"/>
                <a:gd name="T14" fmla="*/ 176 w 180"/>
                <a:gd name="T15" fmla="*/ 19 h 92"/>
                <a:gd name="T16" fmla="*/ 176 w 180"/>
                <a:gd name="T17" fmla="*/ 19 h 92"/>
                <a:gd name="T18" fmla="*/ 176 w 180"/>
                <a:gd name="T19" fmla="*/ 19 h 92"/>
                <a:gd name="T20" fmla="*/ 176 w 180"/>
                <a:gd name="T21" fmla="*/ 19 h 92"/>
                <a:gd name="T22" fmla="*/ 176 w 180"/>
                <a:gd name="T23" fmla="*/ 19 h 92"/>
                <a:gd name="T24" fmla="*/ 174 w 180"/>
                <a:gd name="T25" fmla="*/ 20 h 92"/>
                <a:gd name="T26" fmla="*/ 172 w 180"/>
                <a:gd name="T27" fmla="*/ 21 h 92"/>
                <a:gd name="T28" fmla="*/ 77 w 180"/>
                <a:gd name="T29" fmla="*/ 58 h 92"/>
                <a:gd name="T30" fmla="*/ 8 w 180"/>
                <a:gd name="T31" fmla="*/ 85 h 92"/>
                <a:gd name="T32" fmla="*/ 2 w 180"/>
                <a:gd name="T33" fmla="*/ 87 h 92"/>
                <a:gd name="T34" fmla="*/ 2 w 180"/>
                <a:gd name="T35" fmla="*/ 89 h 92"/>
                <a:gd name="T36" fmla="*/ 4 w 180"/>
                <a:gd name="T37" fmla="*/ 89 h 92"/>
                <a:gd name="T38" fmla="*/ 4 w 180"/>
                <a:gd name="T39" fmla="*/ 76 h 92"/>
                <a:gd name="T40" fmla="*/ 5 w 180"/>
                <a:gd name="T41" fmla="*/ 66 h 92"/>
                <a:gd name="T42" fmla="*/ 4 w 180"/>
                <a:gd name="T43" fmla="*/ 66 h 92"/>
                <a:gd name="T44" fmla="*/ 5 w 180"/>
                <a:gd name="T45" fmla="*/ 66 h 92"/>
                <a:gd name="T46" fmla="*/ 5 w 180"/>
                <a:gd name="T47" fmla="*/ 66 h 92"/>
                <a:gd name="T48" fmla="*/ 4 w 180"/>
                <a:gd name="T49" fmla="*/ 66 h 92"/>
                <a:gd name="T50" fmla="*/ 5 w 180"/>
                <a:gd name="T51" fmla="*/ 66 h 92"/>
                <a:gd name="T52" fmla="*/ 5 w 180"/>
                <a:gd name="T53" fmla="*/ 66 h 92"/>
                <a:gd name="T54" fmla="*/ 7 w 180"/>
                <a:gd name="T55" fmla="*/ 65 h 92"/>
                <a:gd name="T56" fmla="*/ 10 w 180"/>
                <a:gd name="T57" fmla="*/ 63 h 92"/>
                <a:gd name="T58" fmla="*/ 108 w 180"/>
                <a:gd name="T59" fmla="*/ 28 h 92"/>
                <a:gd name="T60" fmla="*/ 169 w 180"/>
                <a:gd name="T61" fmla="*/ 7 h 92"/>
                <a:gd name="T62" fmla="*/ 176 w 180"/>
                <a:gd name="T63" fmla="*/ 4 h 92"/>
                <a:gd name="T64" fmla="*/ 175 w 180"/>
                <a:gd name="T65" fmla="*/ 2 h 92"/>
                <a:gd name="T66" fmla="*/ 173 w 180"/>
                <a:gd name="T67" fmla="*/ 3 h 92"/>
                <a:gd name="T68" fmla="*/ 175 w 180"/>
                <a:gd name="T69" fmla="*/ 2 h 92"/>
                <a:gd name="T70" fmla="*/ 175 w 180"/>
                <a:gd name="T71" fmla="*/ 1 h 92"/>
                <a:gd name="T72" fmla="*/ 167 w 180"/>
                <a:gd name="T73" fmla="*/ 3 h 92"/>
                <a:gd name="T74" fmla="*/ 107 w 180"/>
                <a:gd name="T75" fmla="*/ 24 h 92"/>
                <a:gd name="T76" fmla="*/ 8 w 180"/>
                <a:gd name="T77" fmla="*/ 59 h 92"/>
                <a:gd name="T78" fmla="*/ 4 w 180"/>
                <a:gd name="T79" fmla="*/ 62 h 92"/>
                <a:gd name="T80" fmla="*/ 2 w 180"/>
                <a:gd name="T81" fmla="*/ 63 h 92"/>
                <a:gd name="T82" fmla="*/ 1 w 180"/>
                <a:gd name="T83" fmla="*/ 66 h 92"/>
                <a:gd name="T84" fmla="*/ 0 w 180"/>
                <a:gd name="T85" fmla="*/ 76 h 92"/>
                <a:gd name="T86" fmla="*/ 0 w 180"/>
                <a:gd name="T87" fmla="*/ 89 h 92"/>
                <a:gd name="T88" fmla="*/ 0 w 180"/>
                <a:gd name="T89" fmla="*/ 92 h 92"/>
                <a:gd name="T90" fmla="*/ 3 w 180"/>
                <a:gd name="T91" fmla="*/ 91 h 92"/>
                <a:gd name="T92" fmla="*/ 9 w 180"/>
                <a:gd name="T93" fmla="*/ 89 h 92"/>
                <a:gd name="T94" fmla="*/ 79 w 180"/>
                <a:gd name="T95" fmla="*/ 62 h 92"/>
                <a:gd name="T96" fmla="*/ 174 w 180"/>
                <a:gd name="T97" fmla="*/ 25 h 92"/>
                <a:gd name="T98" fmla="*/ 177 w 180"/>
                <a:gd name="T99" fmla="*/ 23 h 92"/>
                <a:gd name="T100" fmla="*/ 179 w 180"/>
                <a:gd name="T101" fmla="*/ 21 h 92"/>
                <a:gd name="T102" fmla="*/ 180 w 180"/>
                <a:gd name="T103" fmla="*/ 19 h 92"/>
                <a:gd name="T104" fmla="*/ 180 w 180"/>
                <a:gd name="T105" fmla="*/ 19 h 92"/>
                <a:gd name="T106" fmla="*/ 180 w 180"/>
                <a:gd name="T107" fmla="*/ 19 h 92"/>
                <a:gd name="T108" fmla="*/ 180 w 180"/>
                <a:gd name="T109" fmla="*/ 19 h 92"/>
                <a:gd name="T110" fmla="*/ 177 w 180"/>
                <a:gd name="T111" fmla="*/ 2 h 92"/>
                <a:gd name="T112" fmla="*/ 177 w 180"/>
                <a:gd name="T113" fmla="*/ 0 h 92"/>
                <a:gd name="T114" fmla="*/ 175 w 180"/>
                <a:gd name="T115" fmla="*/ 1 h 92"/>
                <a:gd name="T116" fmla="*/ 175 w 180"/>
                <a:gd name="T11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0" h="92">
                  <a:moveTo>
                    <a:pt x="175" y="2"/>
                  </a:moveTo>
                  <a:cubicBezTo>
                    <a:pt x="173" y="3"/>
                    <a:pt x="173" y="3"/>
                    <a:pt x="173" y="3"/>
                  </a:cubicBezTo>
                  <a:cubicBezTo>
                    <a:pt x="174" y="9"/>
                    <a:pt x="175" y="14"/>
                    <a:pt x="176" y="19"/>
                  </a:cubicBezTo>
                  <a:cubicBezTo>
                    <a:pt x="178" y="19"/>
                    <a:pt x="178" y="19"/>
                    <a:pt x="178"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5" y="19"/>
                    <a:pt x="174" y="20"/>
                  </a:cubicBezTo>
                  <a:cubicBezTo>
                    <a:pt x="174" y="21"/>
                    <a:pt x="173" y="21"/>
                    <a:pt x="172" y="21"/>
                  </a:cubicBezTo>
                  <a:cubicBezTo>
                    <a:pt x="141" y="34"/>
                    <a:pt x="109" y="46"/>
                    <a:pt x="77" y="58"/>
                  </a:cubicBezTo>
                  <a:cubicBezTo>
                    <a:pt x="54" y="67"/>
                    <a:pt x="31" y="76"/>
                    <a:pt x="8" y="85"/>
                  </a:cubicBezTo>
                  <a:cubicBezTo>
                    <a:pt x="6" y="86"/>
                    <a:pt x="4" y="86"/>
                    <a:pt x="2" y="87"/>
                  </a:cubicBezTo>
                  <a:cubicBezTo>
                    <a:pt x="2" y="89"/>
                    <a:pt x="2" y="89"/>
                    <a:pt x="2" y="89"/>
                  </a:cubicBezTo>
                  <a:cubicBezTo>
                    <a:pt x="4" y="89"/>
                    <a:pt x="4" y="89"/>
                    <a:pt x="4" y="89"/>
                  </a:cubicBezTo>
                  <a:cubicBezTo>
                    <a:pt x="4" y="85"/>
                    <a:pt x="4" y="80"/>
                    <a:pt x="4" y="76"/>
                  </a:cubicBezTo>
                  <a:cubicBezTo>
                    <a:pt x="4" y="73"/>
                    <a:pt x="4" y="70"/>
                    <a:pt x="5" y="66"/>
                  </a:cubicBezTo>
                  <a:cubicBezTo>
                    <a:pt x="4" y="66"/>
                    <a:pt x="4" y="66"/>
                    <a:pt x="4" y="66"/>
                  </a:cubicBezTo>
                  <a:cubicBezTo>
                    <a:pt x="5" y="66"/>
                    <a:pt x="5" y="66"/>
                    <a:pt x="5" y="66"/>
                  </a:cubicBezTo>
                  <a:cubicBezTo>
                    <a:pt x="5" y="66"/>
                    <a:pt x="5" y="66"/>
                    <a:pt x="5" y="66"/>
                  </a:cubicBezTo>
                  <a:cubicBezTo>
                    <a:pt x="4" y="66"/>
                    <a:pt x="4" y="66"/>
                    <a:pt x="4" y="66"/>
                  </a:cubicBezTo>
                  <a:cubicBezTo>
                    <a:pt x="5" y="66"/>
                    <a:pt x="5" y="66"/>
                    <a:pt x="5" y="66"/>
                  </a:cubicBezTo>
                  <a:cubicBezTo>
                    <a:pt x="5" y="66"/>
                    <a:pt x="5" y="66"/>
                    <a:pt x="5" y="66"/>
                  </a:cubicBezTo>
                  <a:cubicBezTo>
                    <a:pt x="5" y="66"/>
                    <a:pt x="6" y="65"/>
                    <a:pt x="7" y="65"/>
                  </a:cubicBezTo>
                  <a:cubicBezTo>
                    <a:pt x="8" y="64"/>
                    <a:pt x="9" y="63"/>
                    <a:pt x="10" y="63"/>
                  </a:cubicBezTo>
                  <a:cubicBezTo>
                    <a:pt x="43" y="51"/>
                    <a:pt x="75" y="40"/>
                    <a:pt x="108" y="28"/>
                  </a:cubicBezTo>
                  <a:cubicBezTo>
                    <a:pt x="128" y="21"/>
                    <a:pt x="149" y="14"/>
                    <a:pt x="169" y="7"/>
                  </a:cubicBezTo>
                  <a:cubicBezTo>
                    <a:pt x="171" y="6"/>
                    <a:pt x="173" y="5"/>
                    <a:pt x="176" y="4"/>
                  </a:cubicBezTo>
                  <a:cubicBezTo>
                    <a:pt x="175" y="2"/>
                    <a:pt x="175" y="2"/>
                    <a:pt x="175" y="2"/>
                  </a:cubicBezTo>
                  <a:cubicBezTo>
                    <a:pt x="173" y="3"/>
                    <a:pt x="173" y="3"/>
                    <a:pt x="173" y="3"/>
                  </a:cubicBezTo>
                  <a:cubicBezTo>
                    <a:pt x="175" y="2"/>
                    <a:pt x="175" y="2"/>
                    <a:pt x="175" y="2"/>
                  </a:cubicBezTo>
                  <a:cubicBezTo>
                    <a:pt x="175" y="1"/>
                    <a:pt x="175" y="1"/>
                    <a:pt x="175" y="1"/>
                  </a:cubicBezTo>
                  <a:cubicBezTo>
                    <a:pt x="172" y="1"/>
                    <a:pt x="170" y="2"/>
                    <a:pt x="167" y="3"/>
                  </a:cubicBezTo>
                  <a:cubicBezTo>
                    <a:pt x="147" y="10"/>
                    <a:pt x="127" y="17"/>
                    <a:pt x="107" y="24"/>
                  </a:cubicBezTo>
                  <a:cubicBezTo>
                    <a:pt x="74" y="36"/>
                    <a:pt x="41" y="48"/>
                    <a:pt x="8" y="59"/>
                  </a:cubicBezTo>
                  <a:cubicBezTo>
                    <a:pt x="7" y="60"/>
                    <a:pt x="5" y="61"/>
                    <a:pt x="4" y="62"/>
                  </a:cubicBezTo>
                  <a:cubicBezTo>
                    <a:pt x="3" y="62"/>
                    <a:pt x="2" y="63"/>
                    <a:pt x="2" y="63"/>
                  </a:cubicBezTo>
                  <a:cubicBezTo>
                    <a:pt x="1" y="64"/>
                    <a:pt x="1" y="65"/>
                    <a:pt x="1" y="66"/>
                  </a:cubicBezTo>
                  <a:cubicBezTo>
                    <a:pt x="0" y="69"/>
                    <a:pt x="0" y="73"/>
                    <a:pt x="0" y="76"/>
                  </a:cubicBezTo>
                  <a:cubicBezTo>
                    <a:pt x="0" y="80"/>
                    <a:pt x="0" y="85"/>
                    <a:pt x="0" y="89"/>
                  </a:cubicBezTo>
                  <a:cubicBezTo>
                    <a:pt x="0" y="92"/>
                    <a:pt x="0" y="92"/>
                    <a:pt x="0" y="92"/>
                  </a:cubicBezTo>
                  <a:cubicBezTo>
                    <a:pt x="3" y="91"/>
                    <a:pt x="3" y="91"/>
                    <a:pt x="3" y="91"/>
                  </a:cubicBezTo>
                  <a:cubicBezTo>
                    <a:pt x="5" y="90"/>
                    <a:pt x="7" y="90"/>
                    <a:pt x="9" y="89"/>
                  </a:cubicBezTo>
                  <a:cubicBezTo>
                    <a:pt x="32" y="80"/>
                    <a:pt x="55" y="71"/>
                    <a:pt x="79" y="62"/>
                  </a:cubicBezTo>
                  <a:cubicBezTo>
                    <a:pt x="110" y="50"/>
                    <a:pt x="142" y="37"/>
                    <a:pt x="174" y="25"/>
                  </a:cubicBezTo>
                  <a:cubicBezTo>
                    <a:pt x="175" y="25"/>
                    <a:pt x="176" y="24"/>
                    <a:pt x="177" y="23"/>
                  </a:cubicBezTo>
                  <a:cubicBezTo>
                    <a:pt x="178" y="22"/>
                    <a:pt x="178" y="22"/>
                    <a:pt x="179" y="21"/>
                  </a:cubicBezTo>
                  <a:cubicBezTo>
                    <a:pt x="179" y="20"/>
                    <a:pt x="180" y="20"/>
                    <a:pt x="180" y="19"/>
                  </a:cubicBezTo>
                  <a:cubicBezTo>
                    <a:pt x="180" y="19"/>
                    <a:pt x="180" y="19"/>
                    <a:pt x="180" y="19"/>
                  </a:cubicBezTo>
                  <a:cubicBezTo>
                    <a:pt x="180" y="19"/>
                    <a:pt x="180" y="19"/>
                    <a:pt x="180" y="19"/>
                  </a:cubicBezTo>
                  <a:cubicBezTo>
                    <a:pt x="180" y="19"/>
                    <a:pt x="180" y="19"/>
                    <a:pt x="180" y="19"/>
                  </a:cubicBezTo>
                  <a:cubicBezTo>
                    <a:pt x="179" y="13"/>
                    <a:pt x="178" y="8"/>
                    <a:pt x="177" y="2"/>
                  </a:cubicBezTo>
                  <a:cubicBezTo>
                    <a:pt x="177" y="0"/>
                    <a:pt x="177" y="0"/>
                    <a:pt x="177" y="0"/>
                  </a:cubicBezTo>
                  <a:cubicBezTo>
                    <a:pt x="175" y="1"/>
                    <a:pt x="175" y="1"/>
                    <a:pt x="175" y="1"/>
                  </a:cubicBezTo>
                  <a:lnTo>
                    <a:pt x="175"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3" name="Freeform 84155">
              <a:extLst>
                <a:ext uri="{FF2B5EF4-FFF2-40B4-BE49-F238E27FC236}">
                  <a16:creationId xmlns:a16="http://schemas.microsoft.com/office/drawing/2014/main" id="{F88DEDC0-1259-4710-918D-FA63875587B6}"/>
                </a:ext>
              </a:extLst>
            </p:cNvPr>
            <p:cNvSpPr>
              <a:spLocks/>
            </p:cNvSpPr>
            <p:nvPr/>
          </p:nvSpPr>
          <p:spPr bwMode="auto">
            <a:xfrm>
              <a:off x="6257926" y="4233864"/>
              <a:ext cx="133350" cy="63500"/>
            </a:xfrm>
            <a:custGeom>
              <a:avLst/>
              <a:gdLst>
                <a:gd name="T0" fmla="*/ 278 w 279"/>
                <a:gd name="T1" fmla="*/ 132 h 132"/>
                <a:gd name="T2" fmla="*/ 209 w 279"/>
                <a:gd name="T3" fmla="*/ 102 h 132"/>
                <a:gd name="T4" fmla="*/ 21 w 279"/>
                <a:gd name="T5" fmla="*/ 23 h 132"/>
                <a:gd name="T6" fmla="*/ 0 w 279"/>
                <a:gd name="T7" fmla="*/ 0 h 132"/>
                <a:gd name="T8" fmla="*/ 24 w 279"/>
                <a:gd name="T9" fmla="*/ 10 h 132"/>
                <a:gd name="T10" fmla="*/ 253 w 279"/>
                <a:gd name="T11" fmla="*/ 106 h 132"/>
                <a:gd name="T12" fmla="*/ 271 w 279"/>
                <a:gd name="T13" fmla="*/ 120 h 132"/>
                <a:gd name="T14" fmla="*/ 279 w 279"/>
                <a:gd name="T15" fmla="*/ 131 h 132"/>
                <a:gd name="T16" fmla="*/ 278 w 279"/>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132">
                  <a:moveTo>
                    <a:pt x="278" y="132"/>
                  </a:moveTo>
                  <a:cubicBezTo>
                    <a:pt x="255" y="122"/>
                    <a:pt x="232" y="112"/>
                    <a:pt x="209" y="102"/>
                  </a:cubicBezTo>
                  <a:cubicBezTo>
                    <a:pt x="146" y="76"/>
                    <a:pt x="84" y="49"/>
                    <a:pt x="21" y="23"/>
                  </a:cubicBezTo>
                  <a:cubicBezTo>
                    <a:pt x="10" y="18"/>
                    <a:pt x="3" y="12"/>
                    <a:pt x="0" y="0"/>
                  </a:cubicBezTo>
                  <a:cubicBezTo>
                    <a:pt x="8" y="4"/>
                    <a:pt x="16" y="7"/>
                    <a:pt x="24" y="10"/>
                  </a:cubicBezTo>
                  <a:cubicBezTo>
                    <a:pt x="100" y="42"/>
                    <a:pt x="176" y="74"/>
                    <a:pt x="253" y="106"/>
                  </a:cubicBezTo>
                  <a:cubicBezTo>
                    <a:pt x="261" y="109"/>
                    <a:pt x="267" y="113"/>
                    <a:pt x="271" y="120"/>
                  </a:cubicBezTo>
                  <a:cubicBezTo>
                    <a:pt x="274" y="124"/>
                    <a:pt x="276" y="127"/>
                    <a:pt x="279" y="131"/>
                  </a:cubicBezTo>
                  <a:lnTo>
                    <a:pt x="27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4" name="Freeform 84156">
              <a:extLst>
                <a:ext uri="{FF2B5EF4-FFF2-40B4-BE49-F238E27FC236}">
                  <a16:creationId xmlns:a16="http://schemas.microsoft.com/office/drawing/2014/main" id="{E6FDDD8C-5BB2-47A8-B325-559091C36356}"/>
                </a:ext>
              </a:extLst>
            </p:cNvPr>
            <p:cNvSpPr>
              <a:spLocks/>
            </p:cNvSpPr>
            <p:nvPr/>
          </p:nvSpPr>
          <p:spPr bwMode="auto">
            <a:xfrm>
              <a:off x="6256338" y="4232276"/>
              <a:ext cx="136525" cy="66675"/>
            </a:xfrm>
            <a:custGeom>
              <a:avLst/>
              <a:gdLst>
                <a:gd name="T0" fmla="*/ 281 w 284"/>
                <a:gd name="T1" fmla="*/ 135 h 138"/>
                <a:gd name="T2" fmla="*/ 282 w 284"/>
                <a:gd name="T3" fmla="*/ 133 h 138"/>
                <a:gd name="T4" fmla="*/ 213 w 284"/>
                <a:gd name="T5" fmla="*/ 104 h 138"/>
                <a:gd name="T6" fmla="*/ 25 w 284"/>
                <a:gd name="T7" fmla="*/ 24 h 138"/>
                <a:gd name="T8" fmla="*/ 12 w 284"/>
                <a:gd name="T9" fmla="*/ 16 h 138"/>
                <a:gd name="T10" fmla="*/ 5 w 284"/>
                <a:gd name="T11" fmla="*/ 3 h 138"/>
                <a:gd name="T12" fmla="*/ 3 w 284"/>
                <a:gd name="T13" fmla="*/ 3 h 138"/>
                <a:gd name="T14" fmla="*/ 3 w 284"/>
                <a:gd name="T15" fmla="*/ 5 h 138"/>
                <a:gd name="T16" fmla="*/ 26 w 284"/>
                <a:gd name="T17" fmla="*/ 15 h 138"/>
                <a:gd name="T18" fmla="*/ 255 w 284"/>
                <a:gd name="T19" fmla="*/ 111 h 138"/>
                <a:gd name="T20" fmla="*/ 272 w 284"/>
                <a:gd name="T21" fmla="*/ 124 h 138"/>
                <a:gd name="T22" fmla="*/ 280 w 284"/>
                <a:gd name="T23" fmla="*/ 135 h 138"/>
                <a:gd name="T24" fmla="*/ 282 w 284"/>
                <a:gd name="T25" fmla="*/ 134 h 138"/>
                <a:gd name="T26" fmla="*/ 280 w 284"/>
                <a:gd name="T27" fmla="*/ 133 h 138"/>
                <a:gd name="T28" fmla="*/ 280 w 284"/>
                <a:gd name="T29" fmla="*/ 134 h 138"/>
                <a:gd name="T30" fmla="*/ 281 w 284"/>
                <a:gd name="T31" fmla="*/ 135 h 138"/>
                <a:gd name="T32" fmla="*/ 282 w 284"/>
                <a:gd name="T33" fmla="*/ 133 h 138"/>
                <a:gd name="T34" fmla="*/ 281 w 284"/>
                <a:gd name="T35" fmla="*/ 135 h 138"/>
                <a:gd name="T36" fmla="*/ 283 w 284"/>
                <a:gd name="T37" fmla="*/ 136 h 138"/>
                <a:gd name="T38" fmla="*/ 284 w 284"/>
                <a:gd name="T39" fmla="*/ 135 h 138"/>
                <a:gd name="T40" fmla="*/ 284 w 284"/>
                <a:gd name="T41" fmla="*/ 134 h 138"/>
                <a:gd name="T42" fmla="*/ 284 w 284"/>
                <a:gd name="T43" fmla="*/ 133 h 138"/>
                <a:gd name="T44" fmla="*/ 276 w 284"/>
                <a:gd name="T45" fmla="*/ 122 h 138"/>
                <a:gd name="T46" fmla="*/ 257 w 284"/>
                <a:gd name="T47" fmla="*/ 107 h 138"/>
                <a:gd name="T48" fmla="*/ 28 w 284"/>
                <a:gd name="T49" fmla="*/ 11 h 138"/>
                <a:gd name="T50" fmla="*/ 4 w 284"/>
                <a:gd name="T51" fmla="*/ 2 h 138"/>
                <a:gd name="T52" fmla="*/ 0 w 284"/>
                <a:gd name="T53" fmla="*/ 0 h 138"/>
                <a:gd name="T54" fmla="*/ 1 w 284"/>
                <a:gd name="T55" fmla="*/ 4 h 138"/>
                <a:gd name="T56" fmla="*/ 9 w 284"/>
                <a:gd name="T57" fmla="*/ 19 h 138"/>
                <a:gd name="T58" fmla="*/ 23 w 284"/>
                <a:gd name="T59" fmla="*/ 27 h 138"/>
                <a:gd name="T60" fmla="*/ 211 w 284"/>
                <a:gd name="T61" fmla="*/ 107 h 138"/>
                <a:gd name="T62" fmla="*/ 281 w 284"/>
                <a:gd name="T63" fmla="*/ 137 h 138"/>
                <a:gd name="T64" fmla="*/ 282 w 284"/>
                <a:gd name="T65" fmla="*/ 138 h 138"/>
                <a:gd name="T66" fmla="*/ 283 w 284"/>
                <a:gd name="T67" fmla="*/ 136 h 138"/>
                <a:gd name="T68" fmla="*/ 281 w 284"/>
                <a:gd name="T69"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4" h="138">
                  <a:moveTo>
                    <a:pt x="281" y="135"/>
                  </a:moveTo>
                  <a:cubicBezTo>
                    <a:pt x="282" y="133"/>
                    <a:pt x="282" y="133"/>
                    <a:pt x="282" y="133"/>
                  </a:cubicBezTo>
                  <a:cubicBezTo>
                    <a:pt x="259" y="123"/>
                    <a:pt x="236" y="113"/>
                    <a:pt x="213" y="104"/>
                  </a:cubicBezTo>
                  <a:cubicBezTo>
                    <a:pt x="150" y="77"/>
                    <a:pt x="88" y="50"/>
                    <a:pt x="25" y="24"/>
                  </a:cubicBezTo>
                  <a:cubicBezTo>
                    <a:pt x="20" y="22"/>
                    <a:pt x="16" y="19"/>
                    <a:pt x="12" y="16"/>
                  </a:cubicBezTo>
                  <a:cubicBezTo>
                    <a:pt x="9" y="12"/>
                    <a:pt x="7" y="8"/>
                    <a:pt x="5" y="3"/>
                  </a:cubicBezTo>
                  <a:cubicBezTo>
                    <a:pt x="3" y="3"/>
                    <a:pt x="3" y="3"/>
                    <a:pt x="3" y="3"/>
                  </a:cubicBezTo>
                  <a:cubicBezTo>
                    <a:pt x="3" y="5"/>
                    <a:pt x="3" y="5"/>
                    <a:pt x="3" y="5"/>
                  </a:cubicBezTo>
                  <a:cubicBezTo>
                    <a:pt x="11" y="9"/>
                    <a:pt x="18" y="12"/>
                    <a:pt x="26" y="15"/>
                  </a:cubicBezTo>
                  <a:cubicBezTo>
                    <a:pt x="102" y="47"/>
                    <a:pt x="179" y="79"/>
                    <a:pt x="255" y="111"/>
                  </a:cubicBezTo>
                  <a:cubicBezTo>
                    <a:pt x="263" y="114"/>
                    <a:pt x="268" y="118"/>
                    <a:pt x="272" y="124"/>
                  </a:cubicBezTo>
                  <a:cubicBezTo>
                    <a:pt x="275" y="128"/>
                    <a:pt x="278" y="132"/>
                    <a:pt x="280" y="135"/>
                  </a:cubicBezTo>
                  <a:cubicBezTo>
                    <a:pt x="282" y="134"/>
                    <a:pt x="282" y="134"/>
                    <a:pt x="282" y="134"/>
                  </a:cubicBezTo>
                  <a:cubicBezTo>
                    <a:pt x="280" y="133"/>
                    <a:pt x="280" y="133"/>
                    <a:pt x="280" y="133"/>
                  </a:cubicBezTo>
                  <a:cubicBezTo>
                    <a:pt x="280" y="134"/>
                    <a:pt x="280" y="134"/>
                    <a:pt x="280" y="134"/>
                  </a:cubicBezTo>
                  <a:cubicBezTo>
                    <a:pt x="281" y="135"/>
                    <a:pt x="281" y="135"/>
                    <a:pt x="281" y="135"/>
                  </a:cubicBezTo>
                  <a:cubicBezTo>
                    <a:pt x="282" y="133"/>
                    <a:pt x="282" y="133"/>
                    <a:pt x="282" y="133"/>
                  </a:cubicBezTo>
                  <a:cubicBezTo>
                    <a:pt x="281" y="135"/>
                    <a:pt x="281" y="135"/>
                    <a:pt x="281" y="135"/>
                  </a:cubicBezTo>
                  <a:cubicBezTo>
                    <a:pt x="283" y="136"/>
                    <a:pt x="283" y="136"/>
                    <a:pt x="283" y="136"/>
                  </a:cubicBezTo>
                  <a:cubicBezTo>
                    <a:pt x="284" y="135"/>
                    <a:pt x="284" y="135"/>
                    <a:pt x="284" y="135"/>
                  </a:cubicBezTo>
                  <a:cubicBezTo>
                    <a:pt x="284" y="134"/>
                    <a:pt x="284" y="134"/>
                    <a:pt x="284" y="134"/>
                  </a:cubicBezTo>
                  <a:cubicBezTo>
                    <a:pt x="284" y="133"/>
                    <a:pt x="284" y="133"/>
                    <a:pt x="284" y="133"/>
                  </a:cubicBezTo>
                  <a:cubicBezTo>
                    <a:pt x="281" y="129"/>
                    <a:pt x="278" y="126"/>
                    <a:pt x="276" y="122"/>
                  </a:cubicBezTo>
                  <a:cubicBezTo>
                    <a:pt x="271" y="115"/>
                    <a:pt x="265" y="110"/>
                    <a:pt x="257" y="107"/>
                  </a:cubicBezTo>
                  <a:cubicBezTo>
                    <a:pt x="180" y="75"/>
                    <a:pt x="104" y="43"/>
                    <a:pt x="28" y="11"/>
                  </a:cubicBezTo>
                  <a:cubicBezTo>
                    <a:pt x="20" y="8"/>
                    <a:pt x="12" y="5"/>
                    <a:pt x="4" y="2"/>
                  </a:cubicBezTo>
                  <a:cubicBezTo>
                    <a:pt x="0" y="0"/>
                    <a:pt x="0" y="0"/>
                    <a:pt x="0" y="0"/>
                  </a:cubicBezTo>
                  <a:cubicBezTo>
                    <a:pt x="1" y="4"/>
                    <a:pt x="1" y="4"/>
                    <a:pt x="1" y="4"/>
                  </a:cubicBezTo>
                  <a:cubicBezTo>
                    <a:pt x="3" y="10"/>
                    <a:pt x="6" y="15"/>
                    <a:pt x="9" y="19"/>
                  </a:cubicBezTo>
                  <a:cubicBezTo>
                    <a:pt x="13" y="22"/>
                    <a:pt x="18" y="25"/>
                    <a:pt x="23" y="27"/>
                  </a:cubicBezTo>
                  <a:cubicBezTo>
                    <a:pt x="86" y="54"/>
                    <a:pt x="148" y="81"/>
                    <a:pt x="211" y="107"/>
                  </a:cubicBezTo>
                  <a:cubicBezTo>
                    <a:pt x="234" y="117"/>
                    <a:pt x="257" y="127"/>
                    <a:pt x="281" y="137"/>
                  </a:cubicBezTo>
                  <a:cubicBezTo>
                    <a:pt x="282" y="138"/>
                    <a:pt x="282" y="138"/>
                    <a:pt x="282" y="138"/>
                  </a:cubicBezTo>
                  <a:cubicBezTo>
                    <a:pt x="283" y="136"/>
                    <a:pt x="283" y="136"/>
                    <a:pt x="283" y="136"/>
                  </a:cubicBezTo>
                  <a:lnTo>
                    <a:pt x="281" y="13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5" name="Freeform 84157">
              <a:extLst>
                <a:ext uri="{FF2B5EF4-FFF2-40B4-BE49-F238E27FC236}">
                  <a16:creationId xmlns:a16="http://schemas.microsoft.com/office/drawing/2014/main" id="{E94DDE88-63D1-49FE-B272-77530AC0D874}"/>
                </a:ext>
              </a:extLst>
            </p:cNvPr>
            <p:cNvSpPr>
              <a:spLocks/>
            </p:cNvSpPr>
            <p:nvPr/>
          </p:nvSpPr>
          <p:spPr bwMode="auto">
            <a:xfrm>
              <a:off x="6321426" y="4229101"/>
              <a:ext cx="60325" cy="55563"/>
            </a:xfrm>
            <a:custGeom>
              <a:avLst/>
              <a:gdLst>
                <a:gd name="T0" fmla="*/ 1 w 125"/>
                <a:gd name="T1" fmla="*/ 0 h 116"/>
                <a:gd name="T2" fmla="*/ 52 w 125"/>
                <a:gd name="T3" fmla="*/ 21 h 116"/>
                <a:gd name="T4" fmla="*/ 56 w 125"/>
                <a:gd name="T5" fmla="*/ 24 h 116"/>
                <a:gd name="T6" fmla="*/ 125 w 125"/>
                <a:gd name="T7" fmla="*/ 116 h 116"/>
                <a:gd name="T8" fmla="*/ 120 w 125"/>
                <a:gd name="T9" fmla="*/ 114 h 116"/>
                <a:gd name="T10" fmla="*/ 68 w 125"/>
                <a:gd name="T11" fmla="*/ 92 h 116"/>
                <a:gd name="T12" fmla="*/ 62 w 125"/>
                <a:gd name="T13" fmla="*/ 88 h 116"/>
                <a:gd name="T14" fmla="*/ 0 w 125"/>
                <a:gd name="T15" fmla="*/ 1 h 116"/>
                <a:gd name="T16" fmla="*/ 1 w 12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16">
                  <a:moveTo>
                    <a:pt x="1" y="0"/>
                  </a:moveTo>
                  <a:cubicBezTo>
                    <a:pt x="18" y="7"/>
                    <a:pt x="35" y="14"/>
                    <a:pt x="52" y="21"/>
                  </a:cubicBezTo>
                  <a:cubicBezTo>
                    <a:pt x="54" y="22"/>
                    <a:pt x="55" y="23"/>
                    <a:pt x="56" y="24"/>
                  </a:cubicBezTo>
                  <a:cubicBezTo>
                    <a:pt x="79" y="54"/>
                    <a:pt x="102" y="84"/>
                    <a:pt x="125" y="116"/>
                  </a:cubicBezTo>
                  <a:cubicBezTo>
                    <a:pt x="123" y="115"/>
                    <a:pt x="122" y="115"/>
                    <a:pt x="120" y="114"/>
                  </a:cubicBezTo>
                  <a:cubicBezTo>
                    <a:pt x="103" y="107"/>
                    <a:pt x="85" y="100"/>
                    <a:pt x="68" y="92"/>
                  </a:cubicBezTo>
                  <a:cubicBezTo>
                    <a:pt x="66" y="91"/>
                    <a:pt x="63" y="90"/>
                    <a:pt x="62" y="88"/>
                  </a:cubicBezTo>
                  <a:cubicBezTo>
                    <a:pt x="41" y="59"/>
                    <a:pt x="21" y="3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6" name="Freeform 84158">
              <a:extLst>
                <a:ext uri="{FF2B5EF4-FFF2-40B4-BE49-F238E27FC236}">
                  <a16:creationId xmlns:a16="http://schemas.microsoft.com/office/drawing/2014/main" id="{FA94F30E-2F3F-44F7-B593-E5FC72DACFE1}"/>
                </a:ext>
              </a:extLst>
            </p:cNvPr>
            <p:cNvSpPr>
              <a:spLocks/>
            </p:cNvSpPr>
            <p:nvPr/>
          </p:nvSpPr>
          <p:spPr bwMode="auto">
            <a:xfrm>
              <a:off x="6321426" y="4227514"/>
              <a:ext cx="63500" cy="57150"/>
            </a:xfrm>
            <a:custGeom>
              <a:avLst/>
              <a:gdLst>
                <a:gd name="T0" fmla="*/ 3 w 133"/>
                <a:gd name="T1" fmla="*/ 3 h 122"/>
                <a:gd name="T2" fmla="*/ 2 w 133"/>
                <a:gd name="T3" fmla="*/ 5 h 122"/>
                <a:gd name="T4" fmla="*/ 54 w 133"/>
                <a:gd name="T5" fmla="*/ 26 h 122"/>
                <a:gd name="T6" fmla="*/ 56 w 133"/>
                <a:gd name="T7" fmla="*/ 28 h 122"/>
                <a:gd name="T8" fmla="*/ 126 w 133"/>
                <a:gd name="T9" fmla="*/ 120 h 122"/>
                <a:gd name="T10" fmla="*/ 127 w 133"/>
                <a:gd name="T11" fmla="*/ 119 h 122"/>
                <a:gd name="T12" fmla="*/ 128 w 133"/>
                <a:gd name="T13" fmla="*/ 117 h 122"/>
                <a:gd name="T14" fmla="*/ 123 w 133"/>
                <a:gd name="T15" fmla="*/ 115 h 122"/>
                <a:gd name="T16" fmla="*/ 71 w 133"/>
                <a:gd name="T17" fmla="*/ 93 h 122"/>
                <a:gd name="T18" fmla="*/ 65 w 133"/>
                <a:gd name="T19" fmla="*/ 90 h 122"/>
                <a:gd name="T20" fmla="*/ 4 w 133"/>
                <a:gd name="T21" fmla="*/ 3 h 122"/>
                <a:gd name="T22" fmla="*/ 2 w 133"/>
                <a:gd name="T23" fmla="*/ 4 h 122"/>
                <a:gd name="T24" fmla="*/ 4 w 133"/>
                <a:gd name="T25" fmla="*/ 5 h 122"/>
                <a:gd name="T26" fmla="*/ 5 w 133"/>
                <a:gd name="T27" fmla="*/ 4 h 122"/>
                <a:gd name="T28" fmla="*/ 3 w 133"/>
                <a:gd name="T29" fmla="*/ 3 h 122"/>
                <a:gd name="T30" fmla="*/ 2 w 133"/>
                <a:gd name="T31" fmla="*/ 5 h 122"/>
                <a:gd name="T32" fmla="*/ 3 w 133"/>
                <a:gd name="T33" fmla="*/ 3 h 122"/>
                <a:gd name="T34" fmla="*/ 2 w 133"/>
                <a:gd name="T35" fmla="*/ 1 h 122"/>
                <a:gd name="T36" fmla="*/ 1 w 133"/>
                <a:gd name="T37" fmla="*/ 2 h 122"/>
                <a:gd name="T38" fmla="*/ 0 w 133"/>
                <a:gd name="T39" fmla="*/ 4 h 122"/>
                <a:gd name="T40" fmla="*/ 1 w 133"/>
                <a:gd name="T41" fmla="*/ 5 h 122"/>
                <a:gd name="T42" fmla="*/ 62 w 133"/>
                <a:gd name="T43" fmla="*/ 92 h 122"/>
                <a:gd name="T44" fmla="*/ 69 w 133"/>
                <a:gd name="T45" fmla="*/ 97 h 122"/>
                <a:gd name="T46" fmla="*/ 122 w 133"/>
                <a:gd name="T47" fmla="*/ 119 h 122"/>
                <a:gd name="T48" fmla="*/ 127 w 133"/>
                <a:gd name="T49" fmla="*/ 121 h 122"/>
                <a:gd name="T50" fmla="*/ 133 w 133"/>
                <a:gd name="T51" fmla="*/ 122 h 122"/>
                <a:gd name="T52" fmla="*/ 129 w 133"/>
                <a:gd name="T53" fmla="*/ 117 h 122"/>
                <a:gd name="T54" fmla="*/ 59 w 133"/>
                <a:gd name="T55" fmla="*/ 26 h 122"/>
                <a:gd name="T56" fmla="*/ 55 w 133"/>
                <a:gd name="T57" fmla="*/ 22 h 122"/>
                <a:gd name="T58" fmla="*/ 4 w 133"/>
                <a:gd name="T59" fmla="*/ 1 h 122"/>
                <a:gd name="T60" fmla="*/ 3 w 133"/>
                <a:gd name="T61" fmla="*/ 0 h 122"/>
                <a:gd name="T62" fmla="*/ 2 w 133"/>
                <a:gd name="T63" fmla="*/ 1 h 122"/>
                <a:gd name="T64" fmla="*/ 3 w 133"/>
                <a:gd name="T6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22">
                  <a:moveTo>
                    <a:pt x="3" y="3"/>
                  </a:moveTo>
                  <a:cubicBezTo>
                    <a:pt x="2" y="5"/>
                    <a:pt x="2" y="5"/>
                    <a:pt x="2" y="5"/>
                  </a:cubicBezTo>
                  <a:cubicBezTo>
                    <a:pt x="19" y="12"/>
                    <a:pt x="37" y="19"/>
                    <a:pt x="54" y="26"/>
                  </a:cubicBezTo>
                  <a:cubicBezTo>
                    <a:pt x="54" y="26"/>
                    <a:pt x="55" y="27"/>
                    <a:pt x="56" y="28"/>
                  </a:cubicBezTo>
                  <a:cubicBezTo>
                    <a:pt x="79" y="58"/>
                    <a:pt x="102" y="89"/>
                    <a:pt x="126" y="120"/>
                  </a:cubicBezTo>
                  <a:cubicBezTo>
                    <a:pt x="127" y="119"/>
                    <a:pt x="127" y="119"/>
                    <a:pt x="127" y="119"/>
                  </a:cubicBezTo>
                  <a:cubicBezTo>
                    <a:pt x="128" y="117"/>
                    <a:pt x="128" y="117"/>
                    <a:pt x="128" y="117"/>
                  </a:cubicBezTo>
                  <a:cubicBezTo>
                    <a:pt x="125" y="116"/>
                    <a:pt x="124" y="116"/>
                    <a:pt x="123" y="115"/>
                  </a:cubicBezTo>
                  <a:cubicBezTo>
                    <a:pt x="106" y="108"/>
                    <a:pt x="88" y="101"/>
                    <a:pt x="71" y="93"/>
                  </a:cubicBezTo>
                  <a:cubicBezTo>
                    <a:pt x="68" y="92"/>
                    <a:pt x="66" y="91"/>
                    <a:pt x="65" y="90"/>
                  </a:cubicBezTo>
                  <a:cubicBezTo>
                    <a:pt x="45" y="61"/>
                    <a:pt x="24" y="32"/>
                    <a:pt x="4" y="3"/>
                  </a:cubicBezTo>
                  <a:cubicBezTo>
                    <a:pt x="2" y="4"/>
                    <a:pt x="2" y="4"/>
                    <a:pt x="2" y="4"/>
                  </a:cubicBezTo>
                  <a:cubicBezTo>
                    <a:pt x="4" y="5"/>
                    <a:pt x="4" y="5"/>
                    <a:pt x="4" y="5"/>
                  </a:cubicBezTo>
                  <a:cubicBezTo>
                    <a:pt x="5" y="4"/>
                    <a:pt x="5" y="4"/>
                    <a:pt x="5" y="4"/>
                  </a:cubicBezTo>
                  <a:cubicBezTo>
                    <a:pt x="3" y="3"/>
                    <a:pt x="3" y="3"/>
                    <a:pt x="3" y="3"/>
                  </a:cubicBezTo>
                  <a:cubicBezTo>
                    <a:pt x="2" y="5"/>
                    <a:pt x="2" y="5"/>
                    <a:pt x="2" y="5"/>
                  </a:cubicBezTo>
                  <a:cubicBezTo>
                    <a:pt x="3" y="3"/>
                    <a:pt x="3" y="3"/>
                    <a:pt x="3" y="3"/>
                  </a:cubicBezTo>
                  <a:cubicBezTo>
                    <a:pt x="2" y="1"/>
                    <a:pt x="2" y="1"/>
                    <a:pt x="2" y="1"/>
                  </a:cubicBezTo>
                  <a:cubicBezTo>
                    <a:pt x="1" y="2"/>
                    <a:pt x="1" y="2"/>
                    <a:pt x="1" y="2"/>
                  </a:cubicBezTo>
                  <a:cubicBezTo>
                    <a:pt x="0" y="4"/>
                    <a:pt x="0" y="4"/>
                    <a:pt x="0" y="4"/>
                  </a:cubicBezTo>
                  <a:cubicBezTo>
                    <a:pt x="1" y="5"/>
                    <a:pt x="1" y="5"/>
                    <a:pt x="1" y="5"/>
                  </a:cubicBezTo>
                  <a:cubicBezTo>
                    <a:pt x="21" y="34"/>
                    <a:pt x="41" y="63"/>
                    <a:pt x="62" y="92"/>
                  </a:cubicBezTo>
                  <a:cubicBezTo>
                    <a:pt x="64" y="94"/>
                    <a:pt x="67" y="96"/>
                    <a:pt x="69" y="97"/>
                  </a:cubicBezTo>
                  <a:cubicBezTo>
                    <a:pt x="87" y="104"/>
                    <a:pt x="104" y="112"/>
                    <a:pt x="122" y="119"/>
                  </a:cubicBezTo>
                  <a:cubicBezTo>
                    <a:pt x="123" y="120"/>
                    <a:pt x="124" y="120"/>
                    <a:pt x="127" y="121"/>
                  </a:cubicBezTo>
                  <a:cubicBezTo>
                    <a:pt x="133" y="122"/>
                    <a:pt x="133" y="122"/>
                    <a:pt x="133" y="122"/>
                  </a:cubicBezTo>
                  <a:cubicBezTo>
                    <a:pt x="129" y="117"/>
                    <a:pt x="129" y="117"/>
                    <a:pt x="129" y="117"/>
                  </a:cubicBezTo>
                  <a:cubicBezTo>
                    <a:pt x="105" y="86"/>
                    <a:pt x="82" y="56"/>
                    <a:pt x="59" y="26"/>
                  </a:cubicBezTo>
                  <a:cubicBezTo>
                    <a:pt x="58" y="25"/>
                    <a:pt x="57" y="23"/>
                    <a:pt x="55" y="22"/>
                  </a:cubicBezTo>
                  <a:cubicBezTo>
                    <a:pt x="38" y="15"/>
                    <a:pt x="21" y="8"/>
                    <a:pt x="4" y="1"/>
                  </a:cubicBezTo>
                  <a:cubicBezTo>
                    <a:pt x="3" y="0"/>
                    <a:pt x="3" y="0"/>
                    <a:pt x="3" y="0"/>
                  </a:cubicBezTo>
                  <a:cubicBezTo>
                    <a:pt x="2" y="1"/>
                    <a:pt x="2" y="1"/>
                    <a:pt x="2" y="1"/>
                  </a:cubicBezTo>
                  <a:lnTo>
                    <a:pt x="3" y="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7" name="Freeform 84159">
              <a:extLst>
                <a:ext uri="{FF2B5EF4-FFF2-40B4-BE49-F238E27FC236}">
                  <a16:creationId xmlns:a16="http://schemas.microsoft.com/office/drawing/2014/main" id="{1D9C9D0B-CB50-4C9C-8275-9089ACB89148}"/>
                </a:ext>
              </a:extLst>
            </p:cNvPr>
            <p:cNvSpPr>
              <a:spLocks/>
            </p:cNvSpPr>
            <p:nvPr/>
          </p:nvSpPr>
          <p:spPr bwMode="auto">
            <a:xfrm>
              <a:off x="5878513" y="4138614"/>
              <a:ext cx="65088" cy="25400"/>
            </a:xfrm>
            <a:custGeom>
              <a:avLst/>
              <a:gdLst>
                <a:gd name="T0" fmla="*/ 0 w 139"/>
                <a:gd name="T1" fmla="*/ 12 h 51"/>
                <a:gd name="T2" fmla="*/ 23 w 139"/>
                <a:gd name="T3" fmla="*/ 0 h 51"/>
                <a:gd name="T4" fmla="*/ 133 w 139"/>
                <a:gd name="T5" fmla="*/ 0 h 51"/>
                <a:gd name="T6" fmla="*/ 139 w 139"/>
                <a:gd name="T7" fmla="*/ 1 h 51"/>
                <a:gd name="T8" fmla="*/ 80 w 139"/>
                <a:gd name="T9" fmla="*/ 31 h 51"/>
                <a:gd name="T10" fmla="*/ 44 w 139"/>
                <a:gd name="T11" fmla="*/ 50 h 51"/>
                <a:gd name="T12" fmla="*/ 38 w 139"/>
                <a:gd name="T13" fmla="*/ 50 h 51"/>
                <a:gd name="T14" fmla="*/ 0 w 139"/>
                <a:gd name="T15" fmla="*/ 12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51">
                  <a:moveTo>
                    <a:pt x="0" y="12"/>
                  </a:moveTo>
                  <a:cubicBezTo>
                    <a:pt x="6" y="4"/>
                    <a:pt x="12" y="0"/>
                    <a:pt x="23" y="0"/>
                  </a:cubicBezTo>
                  <a:cubicBezTo>
                    <a:pt x="60" y="1"/>
                    <a:pt x="96" y="0"/>
                    <a:pt x="133" y="0"/>
                  </a:cubicBezTo>
                  <a:cubicBezTo>
                    <a:pt x="134" y="0"/>
                    <a:pt x="136" y="1"/>
                    <a:pt x="139" y="1"/>
                  </a:cubicBezTo>
                  <a:cubicBezTo>
                    <a:pt x="118" y="12"/>
                    <a:pt x="99" y="21"/>
                    <a:pt x="80" y="31"/>
                  </a:cubicBezTo>
                  <a:cubicBezTo>
                    <a:pt x="68" y="37"/>
                    <a:pt x="56" y="44"/>
                    <a:pt x="44" y="50"/>
                  </a:cubicBezTo>
                  <a:cubicBezTo>
                    <a:pt x="42" y="50"/>
                    <a:pt x="39" y="51"/>
                    <a:pt x="38" y="50"/>
                  </a:cubicBezTo>
                  <a:cubicBezTo>
                    <a:pt x="25" y="37"/>
                    <a:pt x="12" y="25"/>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8" name="Freeform 84160">
              <a:extLst>
                <a:ext uri="{FF2B5EF4-FFF2-40B4-BE49-F238E27FC236}">
                  <a16:creationId xmlns:a16="http://schemas.microsoft.com/office/drawing/2014/main" id="{D02289C6-9250-4CA9-B747-67C198593ED6}"/>
                </a:ext>
              </a:extLst>
            </p:cNvPr>
            <p:cNvSpPr>
              <a:spLocks/>
            </p:cNvSpPr>
            <p:nvPr/>
          </p:nvSpPr>
          <p:spPr bwMode="auto">
            <a:xfrm>
              <a:off x="5876926" y="4138614"/>
              <a:ext cx="71438" cy="25400"/>
            </a:xfrm>
            <a:custGeom>
              <a:avLst/>
              <a:gdLst>
                <a:gd name="T0" fmla="*/ 3 w 149"/>
                <a:gd name="T1" fmla="*/ 14 h 54"/>
                <a:gd name="T2" fmla="*/ 5 w 149"/>
                <a:gd name="T3" fmla="*/ 15 h 54"/>
                <a:gd name="T4" fmla="*/ 13 w 149"/>
                <a:gd name="T5" fmla="*/ 7 h 54"/>
                <a:gd name="T6" fmla="*/ 25 w 149"/>
                <a:gd name="T7" fmla="*/ 4 h 54"/>
                <a:gd name="T8" fmla="*/ 26 w 149"/>
                <a:gd name="T9" fmla="*/ 4 h 54"/>
                <a:gd name="T10" fmla="*/ 77 w 149"/>
                <a:gd name="T11" fmla="*/ 5 h 54"/>
                <a:gd name="T12" fmla="*/ 133 w 149"/>
                <a:gd name="T13" fmla="*/ 4 h 54"/>
                <a:gd name="T14" fmla="*/ 136 w 149"/>
                <a:gd name="T15" fmla="*/ 4 h 54"/>
                <a:gd name="T16" fmla="*/ 142 w 149"/>
                <a:gd name="T17" fmla="*/ 5 h 54"/>
                <a:gd name="T18" fmla="*/ 142 w 149"/>
                <a:gd name="T19" fmla="*/ 3 h 54"/>
                <a:gd name="T20" fmla="*/ 141 w 149"/>
                <a:gd name="T21" fmla="*/ 1 h 54"/>
                <a:gd name="T22" fmla="*/ 82 w 149"/>
                <a:gd name="T23" fmla="*/ 31 h 54"/>
                <a:gd name="T24" fmla="*/ 46 w 149"/>
                <a:gd name="T25" fmla="*/ 50 h 54"/>
                <a:gd name="T26" fmla="*/ 43 w 149"/>
                <a:gd name="T27" fmla="*/ 50 h 54"/>
                <a:gd name="T28" fmla="*/ 42 w 149"/>
                <a:gd name="T29" fmla="*/ 50 h 54"/>
                <a:gd name="T30" fmla="*/ 42 w 149"/>
                <a:gd name="T31" fmla="*/ 50 h 54"/>
                <a:gd name="T32" fmla="*/ 42 w 149"/>
                <a:gd name="T33" fmla="*/ 50 h 54"/>
                <a:gd name="T34" fmla="*/ 42 w 149"/>
                <a:gd name="T35" fmla="*/ 50 h 54"/>
                <a:gd name="T36" fmla="*/ 42 w 149"/>
                <a:gd name="T37" fmla="*/ 50 h 54"/>
                <a:gd name="T38" fmla="*/ 42 w 149"/>
                <a:gd name="T39" fmla="*/ 50 h 54"/>
                <a:gd name="T40" fmla="*/ 42 w 149"/>
                <a:gd name="T41" fmla="*/ 50 h 54"/>
                <a:gd name="T42" fmla="*/ 4 w 149"/>
                <a:gd name="T43" fmla="*/ 13 h 54"/>
                <a:gd name="T44" fmla="*/ 3 w 149"/>
                <a:gd name="T45" fmla="*/ 14 h 54"/>
                <a:gd name="T46" fmla="*/ 5 w 149"/>
                <a:gd name="T47" fmla="*/ 15 h 54"/>
                <a:gd name="T48" fmla="*/ 3 w 149"/>
                <a:gd name="T49" fmla="*/ 14 h 54"/>
                <a:gd name="T50" fmla="*/ 2 w 149"/>
                <a:gd name="T51" fmla="*/ 16 h 54"/>
                <a:gd name="T52" fmla="*/ 39 w 149"/>
                <a:gd name="T53" fmla="*/ 53 h 54"/>
                <a:gd name="T54" fmla="*/ 41 w 149"/>
                <a:gd name="T55" fmla="*/ 54 h 54"/>
                <a:gd name="T56" fmla="*/ 43 w 149"/>
                <a:gd name="T57" fmla="*/ 54 h 54"/>
                <a:gd name="T58" fmla="*/ 48 w 149"/>
                <a:gd name="T59" fmla="*/ 53 h 54"/>
                <a:gd name="T60" fmla="*/ 84 w 149"/>
                <a:gd name="T61" fmla="*/ 35 h 54"/>
                <a:gd name="T62" fmla="*/ 143 w 149"/>
                <a:gd name="T63" fmla="*/ 5 h 54"/>
                <a:gd name="T64" fmla="*/ 149 w 149"/>
                <a:gd name="T65" fmla="*/ 2 h 54"/>
                <a:gd name="T66" fmla="*/ 142 w 149"/>
                <a:gd name="T67" fmla="*/ 1 h 54"/>
                <a:gd name="T68" fmla="*/ 136 w 149"/>
                <a:gd name="T69" fmla="*/ 0 h 54"/>
                <a:gd name="T70" fmla="*/ 133 w 149"/>
                <a:gd name="T71" fmla="*/ 0 h 54"/>
                <a:gd name="T72" fmla="*/ 77 w 149"/>
                <a:gd name="T73" fmla="*/ 1 h 54"/>
                <a:gd name="T74" fmla="*/ 26 w 149"/>
                <a:gd name="T75" fmla="*/ 0 h 54"/>
                <a:gd name="T76" fmla="*/ 25 w 149"/>
                <a:gd name="T77" fmla="*/ 0 h 54"/>
                <a:gd name="T78" fmla="*/ 11 w 149"/>
                <a:gd name="T79" fmla="*/ 3 h 54"/>
                <a:gd name="T80" fmla="*/ 1 w 149"/>
                <a:gd name="T81" fmla="*/ 13 h 54"/>
                <a:gd name="T82" fmla="*/ 0 w 149"/>
                <a:gd name="T83" fmla="*/ 14 h 54"/>
                <a:gd name="T84" fmla="*/ 2 w 149"/>
                <a:gd name="T85" fmla="*/ 16 h 54"/>
                <a:gd name="T86" fmla="*/ 3 w 149"/>
                <a:gd name="T87"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54">
                  <a:moveTo>
                    <a:pt x="3" y="14"/>
                  </a:moveTo>
                  <a:cubicBezTo>
                    <a:pt x="5" y="15"/>
                    <a:pt x="5" y="15"/>
                    <a:pt x="5" y="15"/>
                  </a:cubicBezTo>
                  <a:cubicBezTo>
                    <a:pt x="7" y="11"/>
                    <a:pt x="10" y="9"/>
                    <a:pt x="13" y="7"/>
                  </a:cubicBezTo>
                  <a:cubicBezTo>
                    <a:pt x="17" y="5"/>
                    <a:pt x="20" y="4"/>
                    <a:pt x="25" y="4"/>
                  </a:cubicBezTo>
                  <a:cubicBezTo>
                    <a:pt x="26" y="4"/>
                    <a:pt x="26" y="4"/>
                    <a:pt x="26" y="4"/>
                  </a:cubicBezTo>
                  <a:cubicBezTo>
                    <a:pt x="43" y="4"/>
                    <a:pt x="60" y="5"/>
                    <a:pt x="77" y="5"/>
                  </a:cubicBezTo>
                  <a:cubicBezTo>
                    <a:pt x="95" y="5"/>
                    <a:pt x="114" y="4"/>
                    <a:pt x="133" y="4"/>
                  </a:cubicBezTo>
                  <a:cubicBezTo>
                    <a:pt x="134" y="4"/>
                    <a:pt x="135" y="4"/>
                    <a:pt x="136" y="4"/>
                  </a:cubicBezTo>
                  <a:cubicBezTo>
                    <a:pt x="137" y="4"/>
                    <a:pt x="138" y="5"/>
                    <a:pt x="142" y="5"/>
                  </a:cubicBezTo>
                  <a:cubicBezTo>
                    <a:pt x="142" y="3"/>
                    <a:pt x="142" y="3"/>
                    <a:pt x="142" y="3"/>
                  </a:cubicBezTo>
                  <a:cubicBezTo>
                    <a:pt x="141" y="1"/>
                    <a:pt x="141" y="1"/>
                    <a:pt x="141" y="1"/>
                  </a:cubicBezTo>
                  <a:cubicBezTo>
                    <a:pt x="120" y="12"/>
                    <a:pt x="101" y="22"/>
                    <a:pt x="82" y="31"/>
                  </a:cubicBezTo>
                  <a:cubicBezTo>
                    <a:pt x="70" y="38"/>
                    <a:pt x="58" y="44"/>
                    <a:pt x="46" y="50"/>
                  </a:cubicBezTo>
                  <a:cubicBezTo>
                    <a:pt x="45" y="50"/>
                    <a:pt x="44" y="50"/>
                    <a:pt x="43" y="50"/>
                  </a:cubicBezTo>
                  <a:cubicBezTo>
                    <a:pt x="43" y="50"/>
                    <a:pt x="42" y="50"/>
                    <a:pt x="42" y="50"/>
                  </a:cubicBezTo>
                  <a:cubicBezTo>
                    <a:pt x="42" y="50"/>
                    <a:pt x="42" y="50"/>
                    <a:pt x="42" y="50"/>
                  </a:cubicBezTo>
                  <a:cubicBezTo>
                    <a:pt x="42" y="50"/>
                    <a:pt x="42" y="50"/>
                    <a:pt x="42" y="50"/>
                  </a:cubicBezTo>
                  <a:cubicBezTo>
                    <a:pt x="42" y="50"/>
                    <a:pt x="42" y="50"/>
                    <a:pt x="42" y="50"/>
                  </a:cubicBezTo>
                  <a:cubicBezTo>
                    <a:pt x="42" y="50"/>
                    <a:pt x="42" y="50"/>
                    <a:pt x="42" y="50"/>
                  </a:cubicBezTo>
                  <a:cubicBezTo>
                    <a:pt x="42" y="50"/>
                    <a:pt x="42" y="50"/>
                    <a:pt x="42" y="50"/>
                  </a:cubicBezTo>
                  <a:cubicBezTo>
                    <a:pt x="42" y="50"/>
                    <a:pt x="42" y="50"/>
                    <a:pt x="42" y="50"/>
                  </a:cubicBezTo>
                  <a:cubicBezTo>
                    <a:pt x="29" y="38"/>
                    <a:pt x="17" y="25"/>
                    <a:pt x="4" y="13"/>
                  </a:cubicBezTo>
                  <a:cubicBezTo>
                    <a:pt x="3" y="14"/>
                    <a:pt x="3" y="14"/>
                    <a:pt x="3" y="14"/>
                  </a:cubicBezTo>
                  <a:cubicBezTo>
                    <a:pt x="5" y="15"/>
                    <a:pt x="5" y="15"/>
                    <a:pt x="5" y="15"/>
                  </a:cubicBezTo>
                  <a:cubicBezTo>
                    <a:pt x="3" y="14"/>
                    <a:pt x="3" y="14"/>
                    <a:pt x="3" y="14"/>
                  </a:cubicBezTo>
                  <a:cubicBezTo>
                    <a:pt x="2" y="16"/>
                    <a:pt x="2" y="16"/>
                    <a:pt x="2" y="16"/>
                  </a:cubicBezTo>
                  <a:cubicBezTo>
                    <a:pt x="14" y="28"/>
                    <a:pt x="26" y="41"/>
                    <a:pt x="39" y="53"/>
                  </a:cubicBezTo>
                  <a:cubicBezTo>
                    <a:pt x="40" y="54"/>
                    <a:pt x="40" y="54"/>
                    <a:pt x="41" y="54"/>
                  </a:cubicBezTo>
                  <a:cubicBezTo>
                    <a:pt x="42" y="54"/>
                    <a:pt x="42" y="54"/>
                    <a:pt x="43" y="54"/>
                  </a:cubicBezTo>
                  <a:cubicBezTo>
                    <a:pt x="45" y="54"/>
                    <a:pt x="46" y="54"/>
                    <a:pt x="48" y="53"/>
                  </a:cubicBezTo>
                  <a:cubicBezTo>
                    <a:pt x="60" y="47"/>
                    <a:pt x="72" y="41"/>
                    <a:pt x="84" y="35"/>
                  </a:cubicBezTo>
                  <a:cubicBezTo>
                    <a:pt x="103" y="25"/>
                    <a:pt x="122" y="15"/>
                    <a:pt x="143" y="5"/>
                  </a:cubicBezTo>
                  <a:cubicBezTo>
                    <a:pt x="149" y="2"/>
                    <a:pt x="149" y="2"/>
                    <a:pt x="149" y="2"/>
                  </a:cubicBezTo>
                  <a:cubicBezTo>
                    <a:pt x="142" y="1"/>
                    <a:pt x="142" y="1"/>
                    <a:pt x="142" y="1"/>
                  </a:cubicBezTo>
                  <a:cubicBezTo>
                    <a:pt x="139" y="1"/>
                    <a:pt x="138" y="0"/>
                    <a:pt x="136" y="0"/>
                  </a:cubicBezTo>
                  <a:cubicBezTo>
                    <a:pt x="135" y="0"/>
                    <a:pt x="134" y="0"/>
                    <a:pt x="133" y="0"/>
                  </a:cubicBezTo>
                  <a:cubicBezTo>
                    <a:pt x="114" y="0"/>
                    <a:pt x="95" y="1"/>
                    <a:pt x="77" y="1"/>
                  </a:cubicBezTo>
                  <a:cubicBezTo>
                    <a:pt x="60" y="1"/>
                    <a:pt x="43" y="0"/>
                    <a:pt x="26" y="0"/>
                  </a:cubicBezTo>
                  <a:cubicBezTo>
                    <a:pt x="25" y="0"/>
                    <a:pt x="25" y="0"/>
                    <a:pt x="25" y="0"/>
                  </a:cubicBezTo>
                  <a:cubicBezTo>
                    <a:pt x="20" y="0"/>
                    <a:pt x="15" y="1"/>
                    <a:pt x="11" y="3"/>
                  </a:cubicBezTo>
                  <a:cubicBezTo>
                    <a:pt x="7" y="6"/>
                    <a:pt x="4" y="9"/>
                    <a:pt x="1" y="13"/>
                  </a:cubicBezTo>
                  <a:cubicBezTo>
                    <a:pt x="0" y="14"/>
                    <a:pt x="0" y="14"/>
                    <a:pt x="0" y="14"/>
                  </a:cubicBezTo>
                  <a:cubicBezTo>
                    <a:pt x="2" y="16"/>
                    <a:pt x="2" y="16"/>
                    <a:pt x="2" y="16"/>
                  </a:cubicBezTo>
                  <a:lnTo>
                    <a:pt x="3" y="1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19" name="Freeform 84161">
              <a:extLst>
                <a:ext uri="{FF2B5EF4-FFF2-40B4-BE49-F238E27FC236}">
                  <a16:creationId xmlns:a16="http://schemas.microsoft.com/office/drawing/2014/main" id="{9F4382AF-4094-4176-B216-C5BC93EFE499}"/>
                </a:ext>
              </a:extLst>
            </p:cNvPr>
            <p:cNvSpPr>
              <a:spLocks/>
            </p:cNvSpPr>
            <p:nvPr/>
          </p:nvSpPr>
          <p:spPr bwMode="auto">
            <a:xfrm>
              <a:off x="6183313" y="4203701"/>
              <a:ext cx="52388" cy="38100"/>
            </a:xfrm>
            <a:custGeom>
              <a:avLst/>
              <a:gdLst>
                <a:gd name="T0" fmla="*/ 109 w 109"/>
                <a:gd name="T1" fmla="*/ 0 h 80"/>
                <a:gd name="T2" fmla="*/ 25 w 109"/>
                <a:gd name="T3" fmla="*/ 80 h 80"/>
                <a:gd name="T4" fmla="*/ 0 w 109"/>
                <a:gd name="T5" fmla="*/ 19 h 80"/>
                <a:gd name="T6" fmla="*/ 109 w 109"/>
                <a:gd name="T7" fmla="*/ 0 h 80"/>
              </a:gdLst>
              <a:ahLst/>
              <a:cxnLst>
                <a:cxn ang="0">
                  <a:pos x="T0" y="T1"/>
                </a:cxn>
                <a:cxn ang="0">
                  <a:pos x="T2" y="T3"/>
                </a:cxn>
                <a:cxn ang="0">
                  <a:pos x="T4" y="T5"/>
                </a:cxn>
                <a:cxn ang="0">
                  <a:pos x="T6" y="T7"/>
                </a:cxn>
              </a:cxnLst>
              <a:rect l="0" t="0" r="r" b="b"/>
              <a:pathLst>
                <a:path w="109" h="80">
                  <a:moveTo>
                    <a:pt x="109" y="0"/>
                  </a:moveTo>
                  <a:cubicBezTo>
                    <a:pt x="80" y="27"/>
                    <a:pt x="53" y="53"/>
                    <a:pt x="25" y="80"/>
                  </a:cubicBezTo>
                  <a:cubicBezTo>
                    <a:pt x="17" y="60"/>
                    <a:pt x="8" y="40"/>
                    <a:pt x="0" y="19"/>
                  </a:cubicBezTo>
                  <a:cubicBezTo>
                    <a:pt x="36" y="13"/>
                    <a:pt x="71" y="7"/>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0" name="Freeform 84162">
              <a:extLst>
                <a:ext uri="{FF2B5EF4-FFF2-40B4-BE49-F238E27FC236}">
                  <a16:creationId xmlns:a16="http://schemas.microsoft.com/office/drawing/2014/main" id="{45197E62-0644-4B6A-AB10-74D032C1EC61}"/>
                </a:ext>
              </a:extLst>
            </p:cNvPr>
            <p:cNvSpPr>
              <a:spLocks/>
            </p:cNvSpPr>
            <p:nvPr/>
          </p:nvSpPr>
          <p:spPr bwMode="auto">
            <a:xfrm>
              <a:off x="6181726" y="4202114"/>
              <a:ext cx="57150" cy="41275"/>
            </a:xfrm>
            <a:custGeom>
              <a:avLst/>
              <a:gdLst>
                <a:gd name="T0" fmla="*/ 112 w 118"/>
                <a:gd name="T1" fmla="*/ 3 h 86"/>
                <a:gd name="T2" fmla="*/ 111 w 118"/>
                <a:gd name="T3" fmla="*/ 1 h 86"/>
                <a:gd name="T4" fmla="*/ 27 w 118"/>
                <a:gd name="T5" fmla="*/ 82 h 86"/>
                <a:gd name="T6" fmla="*/ 28 w 118"/>
                <a:gd name="T7" fmla="*/ 83 h 86"/>
                <a:gd name="T8" fmla="*/ 30 w 118"/>
                <a:gd name="T9" fmla="*/ 82 h 86"/>
                <a:gd name="T10" fmla="*/ 5 w 118"/>
                <a:gd name="T11" fmla="*/ 22 h 86"/>
                <a:gd name="T12" fmla="*/ 3 w 118"/>
                <a:gd name="T13" fmla="*/ 22 h 86"/>
                <a:gd name="T14" fmla="*/ 3 w 118"/>
                <a:gd name="T15" fmla="*/ 24 h 86"/>
                <a:gd name="T16" fmla="*/ 112 w 118"/>
                <a:gd name="T17" fmla="*/ 5 h 86"/>
                <a:gd name="T18" fmla="*/ 112 w 118"/>
                <a:gd name="T19" fmla="*/ 3 h 86"/>
                <a:gd name="T20" fmla="*/ 111 w 118"/>
                <a:gd name="T21" fmla="*/ 1 h 86"/>
                <a:gd name="T22" fmla="*/ 112 w 118"/>
                <a:gd name="T23" fmla="*/ 3 h 86"/>
                <a:gd name="T24" fmla="*/ 112 w 118"/>
                <a:gd name="T25" fmla="*/ 1 h 86"/>
                <a:gd name="T26" fmla="*/ 2 w 118"/>
                <a:gd name="T27" fmla="*/ 21 h 86"/>
                <a:gd name="T28" fmla="*/ 0 w 118"/>
                <a:gd name="T29" fmla="*/ 21 h 86"/>
                <a:gd name="T30" fmla="*/ 1 w 118"/>
                <a:gd name="T31" fmla="*/ 23 h 86"/>
                <a:gd name="T32" fmla="*/ 26 w 118"/>
                <a:gd name="T33" fmla="*/ 84 h 86"/>
                <a:gd name="T34" fmla="*/ 28 w 118"/>
                <a:gd name="T35" fmla="*/ 86 h 86"/>
                <a:gd name="T36" fmla="*/ 30 w 118"/>
                <a:gd name="T37" fmla="*/ 84 h 86"/>
                <a:gd name="T38" fmla="*/ 113 w 118"/>
                <a:gd name="T39" fmla="*/ 4 h 86"/>
                <a:gd name="T40" fmla="*/ 118 w 118"/>
                <a:gd name="T41" fmla="*/ 0 h 86"/>
                <a:gd name="T42" fmla="*/ 112 w 118"/>
                <a:gd name="T43" fmla="*/ 1 h 86"/>
                <a:gd name="T44" fmla="*/ 112 w 118"/>
                <a:gd name="T45" fmla="*/ 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86">
                  <a:moveTo>
                    <a:pt x="112" y="3"/>
                  </a:moveTo>
                  <a:cubicBezTo>
                    <a:pt x="111" y="1"/>
                    <a:pt x="111" y="1"/>
                    <a:pt x="111" y="1"/>
                  </a:cubicBezTo>
                  <a:cubicBezTo>
                    <a:pt x="82" y="29"/>
                    <a:pt x="55" y="55"/>
                    <a:pt x="27" y="82"/>
                  </a:cubicBezTo>
                  <a:cubicBezTo>
                    <a:pt x="28" y="83"/>
                    <a:pt x="28" y="83"/>
                    <a:pt x="28" y="83"/>
                  </a:cubicBezTo>
                  <a:cubicBezTo>
                    <a:pt x="30" y="82"/>
                    <a:pt x="30" y="82"/>
                    <a:pt x="30" y="82"/>
                  </a:cubicBezTo>
                  <a:cubicBezTo>
                    <a:pt x="22" y="62"/>
                    <a:pt x="13" y="42"/>
                    <a:pt x="5" y="22"/>
                  </a:cubicBezTo>
                  <a:cubicBezTo>
                    <a:pt x="3" y="22"/>
                    <a:pt x="3" y="22"/>
                    <a:pt x="3" y="22"/>
                  </a:cubicBezTo>
                  <a:cubicBezTo>
                    <a:pt x="3" y="24"/>
                    <a:pt x="3" y="24"/>
                    <a:pt x="3" y="24"/>
                  </a:cubicBezTo>
                  <a:cubicBezTo>
                    <a:pt x="39" y="18"/>
                    <a:pt x="75" y="12"/>
                    <a:pt x="112" y="5"/>
                  </a:cubicBezTo>
                  <a:cubicBezTo>
                    <a:pt x="112" y="3"/>
                    <a:pt x="112" y="3"/>
                    <a:pt x="112" y="3"/>
                  </a:cubicBezTo>
                  <a:cubicBezTo>
                    <a:pt x="111" y="1"/>
                    <a:pt x="111" y="1"/>
                    <a:pt x="111" y="1"/>
                  </a:cubicBezTo>
                  <a:cubicBezTo>
                    <a:pt x="112" y="3"/>
                    <a:pt x="112" y="3"/>
                    <a:pt x="112" y="3"/>
                  </a:cubicBezTo>
                  <a:cubicBezTo>
                    <a:pt x="112" y="1"/>
                    <a:pt x="112" y="1"/>
                    <a:pt x="112" y="1"/>
                  </a:cubicBezTo>
                  <a:cubicBezTo>
                    <a:pt x="74" y="8"/>
                    <a:pt x="39" y="14"/>
                    <a:pt x="2" y="21"/>
                  </a:cubicBezTo>
                  <a:cubicBezTo>
                    <a:pt x="0" y="21"/>
                    <a:pt x="0" y="21"/>
                    <a:pt x="0" y="21"/>
                  </a:cubicBezTo>
                  <a:cubicBezTo>
                    <a:pt x="1" y="23"/>
                    <a:pt x="1" y="23"/>
                    <a:pt x="1" y="23"/>
                  </a:cubicBezTo>
                  <a:cubicBezTo>
                    <a:pt x="9" y="44"/>
                    <a:pt x="18" y="63"/>
                    <a:pt x="26" y="84"/>
                  </a:cubicBezTo>
                  <a:cubicBezTo>
                    <a:pt x="28" y="86"/>
                    <a:pt x="28" y="86"/>
                    <a:pt x="28" y="86"/>
                  </a:cubicBezTo>
                  <a:cubicBezTo>
                    <a:pt x="30" y="84"/>
                    <a:pt x="30" y="84"/>
                    <a:pt x="30" y="84"/>
                  </a:cubicBezTo>
                  <a:cubicBezTo>
                    <a:pt x="58" y="58"/>
                    <a:pt x="85" y="32"/>
                    <a:pt x="113" y="4"/>
                  </a:cubicBezTo>
                  <a:cubicBezTo>
                    <a:pt x="118" y="0"/>
                    <a:pt x="118" y="0"/>
                    <a:pt x="118" y="0"/>
                  </a:cubicBezTo>
                  <a:cubicBezTo>
                    <a:pt x="112" y="1"/>
                    <a:pt x="112" y="1"/>
                    <a:pt x="112" y="1"/>
                  </a:cubicBezTo>
                  <a:lnTo>
                    <a:pt x="112" y="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1" name="Freeform 84163">
              <a:extLst>
                <a:ext uri="{FF2B5EF4-FFF2-40B4-BE49-F238E27FC236}">
                  <a16:creationId xmlns:a16="http://schemas.microsoft.com/office/drawing/2014/main" id="{E1869447-491A-4056-AE82-4BB7B17DF2AF}"/>
                </a:ext>
              </a:extLst>
            </p:cNvPr>
            <p:cNvSpPr>
              <a:spLocks/>
            </p:cNvSpPr>
            <p:nvPr/>
          </p:nvSpPr>
          <p:spPr bwMode="auto">
            <a:xfrm>
              <a:off x="5972176" y="4198939"/>
              <a:ext cx="41275" cy="34925"/>
            </a:xfrm>
            <a:custGeom>
              <a:avLst/>
              <a:gdLst>
                <a:gd name="T0" fmla="*/ 39 w 87"/>
                <a:gd name="T1" fmla="*/ 74 h 74"/>
                <a:gd name="T2" fmla="*/ 0 w 87"/>
                <a:gd name="T3" fmla="*/ 23 h 74"/>
                <a:gd name="T4" fmla="*/ 37 w 87"/>
                <a:gd name="T5" fmla="*/ 1 h 74"/>
                <a:gd name="T6" fmla="*/ 43 w 87"/>
                <a:gd name="T7" fmla="*/ 2 h 74"/>
                <a:gd name="T8" fmla="*/ 81 w 87"/>
                <a:gd name="T9" fmla="*/ 21 h 74"/>
                <a:gd name="T10" fmla="*/ 83 w 87"/>
                <a:gd name="T11" fmla="*/ 32 h 74"/>
                <a:gd name="T12" fmla="*/ 39 w 87"/>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87" h="74">
                  <a:moveTo>
                    <a:pt x="39" y="74"/>
                  </a:moveTo>
                  <a:cubicBezTo>
                    <a:pt x="33" y="52"/>
                    <a:pt x="20" y="35"/>
                    <a:pt x="0" y="23"/>
                  </a:cubicBezTo>
                  <a:cubicBezTo>
                    <a:pt x="13" y="15"/>
                    <a:pt x="25" y="8"/>
                    <a:pt x="37" y="1"/>
                  </a:cubicBezTo>
                  <a:cubicBezTo>
                    <a:pt x="39" y="0"/>
                    <a:pt x="41" y="1"/>
                    <a:pt x="43" y="2"/>
                  </a:cubicBezTo>
                  <a:cubicBezTo>
                    <a:pt x="56" y="8"/>
                    <a:pt x="68" y="14"/>
                    <a:pt x="81" y="21"/>
                  </a:cubicBezTo>
                  <a:cubicBezTo>
                    <a:pt x="85" y="23"/>
                    <a:pt x="87" y="28"/>
                    <a:pt x="83" y="32"/>
                  </a:cubicBezTo>
                  <a:cubicBezTo>
                    <a:pt x="69" y="46"/>
                    <a:pt x="54" y="60"/>
                    <a:pt x="39"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2" name="Freeform 84164">
              <a:extLst>
                <a:ext uri="{FF2B5EF4-FFF2-40B4-BE49-F238E27FC236}">
                  <a16:creationId xmlns:a16="http://schemas.microsoft.com/office/drawing/2014/main" id="{E6C120D4-4896-44E3-A97A-57730B1127C5}"/>
                </a:ext>
              </a:extLst>
            </p:cNvPr>
            <p:cNvSpPr>
              <a:spLocks/>
            </p:cNvSpPr>
            <p:nvPr/>
          </p:nvSpPr>
          <p:spPr bwMode="auto">
            <a:xfrm>
              <a:off x="5969001" y="4198939"/>
              <a:ext cx="44450" cy="36513"/>
            </a:xfrm>
            <a:custGeom>
              <a:avLst/>
              <a:gdLst>
                <a:gd name="T0" fmla="*/ 43 w 91"/>
                <a:gd name="T1" fmla="*/ 75 h 79"/>
                <a:gd name="T2" fmla="*/ 45 w 91"/>
                <a:gd name="T3" fmla="*/ 75 h 79"/>
                <a:gd name="T4" fmla="*/ 5 w 91"/>
                <a:gd name="T5" fmla="*/ 22 h 79"/>
                <a:gd name="T6" fmla="*/ 4 w 91"/>
                <a:gd name="T7" fmla="*/ 24 h 79"/>
                <a:gd name="T8" fmla="*/ 5 w 91"/>
                <a:gd name="T9" fmla="*/ 25 h 79"/>
                <a:gd name="T10" fmla="*/ 42 w 91"/>
                <a:gd name="T11" fmla="*/ 4 h 79"/>
                <a:gd name="T12" fmla="*/ 42 w 91"/>
                <a:gd name="T13" fmla="*/ 3 h 79"/>
                <a:gd name="T14" fmla="*/ 42 w 91"/>
                <a:gd name="T15" fmla="*/ 4 h 79"/>
                <a:gd name="T16" fmla="*/ 42 w 91"/>
                <a:gd name="T17" fmla="*/ 4 h 79"/>
                <a:gd name="T18" fmla="*/ 42 w 91"/>
                <a:gd name="T19" fmla="*/ 3 h 79"/>
                <a:gd name="T20" fmla="*/ 42 w 91"/>
                <a:gd name="T21" fmla="*/ 4 h 79"/>
                <a:gd name="T22" fmla="*/ 43 w 91"/>
                <a:gd name="T23" fmla="*/ 4 h 79"/>
                <a:gd name="T24" fmla="*/ 46 w 91"/>
                <a:gd name="T25" fmla="*/ 5 h 79"/>
                <a:gd name="T26" fmla="*/ 84 w 91"/>
                <a:gd name="T27" fmla="*/ 23 h 79"/>
                <a:gd name="T28" fmla="*/ 87 w 91"/>
                <a:gd name="T29" fmla="*/ 28 h 79"/>
                <a:gd name="T30" fmla="*/ 86 w 91"/>
                <a:gd name="T31" fmla="*/ 31 h 79"/>
                <a:gd name="T32" fmla="*/ 41 w 91"/>
                <a:gd name="T33" fmla="*/ 74 h 79"/>
                <a:gd name="T34" fmla="*/ 43 w 91"/>
                <a:gd name="T35" fmla="*/ 75 h 79"/>
                <a:gd name="T36" fmla="*/ 45 w 91"/>
                <a:gd name="T37" fmla="*/ 75 h 79"/>
                <a:gd name="T38" fmla="*/ 43 w 91"/>
                <a:gd name="T39" fmla="*/ 75 h 79"/>
                <a:gd name="T40" fmla="*/ 44 w 91"/>
                <a:gd name="T41" fmla="*/ 77 h 79"/>
                <a:gd name="T42" fmla="*/ 89 w 91"/>
                <a:gd name="T43" fmla="*/ 34 h 79"/>
                <a:gd name="T44" fmla="*/ 91 w 91"/>
                <a:gd name="T45" fmla="*/ 28 h 79"/>
                <a:gd name="T46" fmla="*/ 86 w 91"/>
                <a:gd name="T47" fmla="*/ 20 h 79"/>
                <a:gd name="T48" fmla="*/ 48 w 91"/>
                <a:gd name="T49" fmla="*/ 1 h 79"/>
                <a:gd name="T50" fmla="*/ 43 w 91"/>
                <a:gd name="T51" fmla="*/ 0 h 79"/>
                <a:gd name="T52" fmla="*/ 41 w 91"/>
                <a:gd name="T53" fmla="*/ 0 h 79"/>
                <a:gd name="T54" fmla="*/ 3 w 91"/>
                <a:gd name="T55" fmla="*/ 22 h 79"/>
                <a:gd name="T56" fmla="*/ 0 w 91"/>
                <a:gd name="T57" fmla="*/ 24 h 79"/>
                <a:gd name="T58" fmla="*/ 3 w 91"/>
                <a:gd name="T59" fmla="*/ 25 h 79"/>
                <a:gd name="T60" fmla="*/ 41 w 91"/>
                <a:gd name="T61" fmla="*/ 76 h 79"/>
                <a:gd name="T62" fmla="*/ 42 w 91"/>
                <a:gd name="T63" fmla="*/ 79 h 79"/>
                <a:gd name="T64" fmla="*/ 44 w 91"/>
                <a:gd name="T65" fmla="*/ 77 h 79"/>
                <a:gd name="T66" fmla="*/ 43 w 91"/>
                <a:gd name="T67"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79">
                  <a:moveTo>
                    <a:pt x="43" y="75"/>
                  </a:moveTo>
                  <a:cubicBezTo>
                    <a:pt x="45" y="75"/>
                    <a:pt x="45" y="75"/>
                    <a:pt x="45" y="75"/>
                  </a:cubicBezTo>
                  <a:cubicBezTo>
                    <a:pt x="39" y="52"/>
                    <a:pt x="26" y="34"/>
                    <a:pt x="5" y="22"/>
                  </a:cubicBezTo>
                  <a:cubicBezTo>
                    <a:pt x="4" y="24"/>
                    <a:pt x="4" y="24"/>
                    <a:pt x="4" y="24"/>
                  </a:cubicBezTo>
                  <a:cubicBezTo>
                    <a:pt x="5" y="25"/>
                    <a:pt x="5" y="25"/>
                    <a:pt x="5" y="25"/>
                  </a:cubicBezTo>
                  <a:cubicBezTo>
                    <a:pt x="18" y="18"/>
                    <a:pt x="30" y="11"/>
                    <a:pt x="42" y="4"/>
                  </a:cubicBezTo>
                  <a:cubicBezTo>
                    <a:pt x="42" y="3"/>
                    <a:pt x="42" y="3"/>
                    <a:pt x="42" y="3"/>
                  </a:cubicBezTo>
                  <a:cubicBezTo>
                    <a:pt x="42" y="4"/>
                    <a:pt x="42" y="4"/>
                    <a:pt x="42" y="4"/>
                  </a:cubicBezTo>
                  <a:cubicBezTo>
                    <a:pt x="42" y="4"/>
                    <a:pt x="42" y="4"/>
                    <a:pt x="42" y="4"/>
                  </a:cubicBezTo>
                  <a:cubicBezTo>
                    <a:pt x="42" y="3"/>
                    <a:pt x="42" y="3"/>
                    <a:pt x="42" y="3"/>
                  </a:cubicBezTo>
                  <a:cubicBezTo>
                    <a:pt x="42" y="4"/>
                    <a:pt x="42" y="4"/>
                    <a:pt x="42" y="4"/>
                  </a:cubicBezTo>
                  <a:cubicBezTo>
                    <a:pt x="43" y="4"/>
                    <a:pt x="43" y="4"/>
                    <a:pt x="43" y="4"/>
                  </a:cubicBezTo>
                  <a:cubicBezTo>
                    <a:pt x="43" y="4"/>
                    <a:pt x="45" y="4"/>
                    <a:pt x="46" y="5"/>
                  </a:cubicBezTo>
                  <a:cubicBezTo>
                    <a:pt x="59" y="11"/>
                    <a:pt x="71" y="17"/>
                    <a:pt x="84" y="23"/>
                  </a:cubicBezTo>
                  <a:cubicBezTo>
                    <a:pt x="86" y="24"/>
                    <a:pt x="87" y="26"/>
                    <a:pt x="87" y="28"/>
                  </a:cubicBezTo>
                  <a:cubicBezTo>
                    <a:pt x="87" y="29"/>
                    <a:pt x="87" y="30"/>
                    <a:pt x="86" y="31"/>
                  </a:cubicBezTo>
                  <a:cubicBezTo>
                    <a:pt x="71" y="45"/>
                    <a:pt x="57" y="59"/>
                    <a:pt x="41" y="74"/>
                  </a:cubicBezTo>
                  <a:cubicBezTo>
                    <a:pt x="43" y="75"/>
                    <a:pt x="43" y="75"/>
                    <a:pt x="43" y="75"/>
                  </a:cubicBezTo>
                  <a:cubicBezTo>
                    <a:pt x="45" y="75"/>
                    <a:pt x="45" y="75"/>
                    <a:pt x="45" y="75"/>
                  </a:cubicBezTo>
                  <a:cubicBezTo>
                    <a:pt x="43" y="75"/>
                    <a:pt x="43" y="75"/>
                    <a:pt x="43" y="75"/>
                  </a:cubicBezTo>
                  <a:cubicBezTo>
                    <a:pt x="44" y="77"/>
                    <a:pt x="44" y="77"/>
                    <a:pt x="44" y="77"/>
                  </a:cubicBezTo>
                  <a:cubicBezTo>
                    <a:pt x="59" y="62"/>
                    <a:pt x="74" y="48"/>
                    <a:pt x="89" y="34"/>
                  </a:cubicBezTo>
                  <a:cubicBezTo>
                    <a:pt x="90" y="32"/>
                    <a:pt x="91" y="30"/>
                    <a:pt x="91" y="28"/>
                  </a:cubicBezTo>
                  <a:cubicBezTo>
                    <a:pt x="91" y="25"/>
                    <a:pt x="89" y="22"/>
                    <a:pt x="86" y="20"/>
                  </a:cubicBezTo>
                  <a:cubicBezTo>
                    <a:pt x="73" y="13"/>
                    <a:pt x="60" y="7"/>
                    <a:pt x="48" y="1"/>
                  </a:cubicBezTo>
                  <a:cubicBezTo>
                    <a:pt x="46" y="0"/>
                    <a:pt x="45" y="0"/>
                    <a:pt x="43" y="0"/>
                  </a:cubicBezTo>
                  <a:cubicBezTo>
                    <a:pt x="42" y="0"/>
                    <a:pt x="41" y="0"/>
                    <a:pt x="41" y="0"/>
                  </a:cubicBezTo>
                  <a:cubicBezTo>
                    <a:pt x="28" y="7"/>
                    <a:pt x="16" y="14"/>
                    <a:pt x="3" y="22"/>
                  </a:cubicBezTo>
                  <a:cubicBezTo>
                    <a:pt x="0" y="24"/>
                    <a:pt x="0" y="24"/>
                    <a:pt x="0" y="24"/>
                  </a:cubicBezTo>
                  <a:cubicBezTo>
                    <a:pt x="3" y="25"/>
                    <a:pt x="3" y="25"/>
                    <a:pt x="3" y="25"/>
                  </a:cubicBezTo>
                  <a:cubicBezTo>
                    <a:pt x="23" y="37"/>
                    <a:pt x="35" y="54"/>
                    <a:pt x="41" y="76"/>
                  </a:cubicBezTo>
                  <a:cubicBezTo>
                    <a:pt x="42" y="79"/>
                    <a:pt x="42" y="79"/>
                    <a:pt x="42" y="79"/>
                  </a:cubicBezTo>
                  <a:cubicBezTo>
                    <a:pt x="44" y="77"/>
                    <a:pt x="44" y="77"/>
                    <a:pt x="44" y="77"/>
                  </a:cubicBezTo>
                  <a:lnTo>
                    <a:pt x="43" y="7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3" name="Freeform 84165">
              <a:extLst>
                <a:ext uri="{FF2B5EF4-FFF2-40B4-BE49-F238E27FC236}">
                  <a16:creationId xmlns:a16="http://schemas.microsoft.com/office/drawing/2014/main" id="{391517EC-2DB4-4C39-B92B-219C92D1EF78}"/>
                </a:ext>
              </a:extLst>
            </p:cNvPr>
            <p:cNvSpPr>
              <a:spLocks/>
            </p:cNvSpPr>
            <p:nvPr/>
          </p:nvSpPr>
          <p:spPr bwMode="auto">
            <a:xfrm>
              <a:off x="5984876" y="4216401"/>
              <a:ext cx="30163" cy="44450"/>
            </a:xfrm>
            <a:custGeom>
              <a:avLst/>
              <a:gdLst>
                <a:gd name="T0" fmla="*/ 57 w 63"/>
                <a:gd name="T1" fmla="*/ 0 h 94"/>
                <a:gd name="T2" fmla="*/ 62 w 63"/>
                <a:gd name="T3" fmla="*/ 58 h 94"/>
                <a:gd name="T4" fmla="*/ 58 w 63"/>
                <a:gd name="T5" fmla="*/ 67 h 94"/>
                <a:gd name="T6" fmla="*/ 6 w 63"/>
                <a:gd name="T7" fmla="*/ 92 h 94"/>
                <a:gd name="T8" fmla="*/ 0 w 63"/>
                <a:gd name="T9" fmla="*/ 94 h 94"/>
                <a:gd name="T10" fmla="*/ 11 w 63"/>
                <a:gd name="T11" fmla="*/ 45 h 94"/>
                <a:gd name="T12" fmla="*/ 13 w 63"/>
                <a:gd name="T13" fmla="*/ 41 h 94"/>
                <a:gd name="T14" fmla="*/ 55 w 63"/>
                <a:gd name="T15" fmla="*/ 1 h 94"/>
                <a:gd name="T16" fmla="*/ 57 w 63"/>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4">
                  <a:moveTo>
                    <a:pt x="57" y="0"/>
                  </a:moveTo>
                  <a:cubicBezTo>
                    <a:pt x="59" y="20"/>
                    <a:pt x="60" y="39"/>
                    <a:pt x="62" y="58"/>
                  </a:cubicBezTo>
                  <a:cubicBezTo>
                    <a:pt x="63" y="63"/>
                    <a:pt x="62" y="65"/>
                    <a:pt x="58" y="67"/>
                  </a:cubicBezTo>
                  <a:cubicBezTo>
                    <a:pt x="40" y="75"/>
                    <a:pt x="23" y="83"/>
                    <a:pt x="6" y="92"/>
                  </a:cubicBezTo>
                  <a:cubicBezTo>
                    <a:pt x="5" y="92"/>
                    <a:pt x="3" y="93"/>
                    <a:pt x="0" y="94"/>
                  </a:cubicBezTo>
                  <a:cubicBezTo>
                    <a:pt x="9" y="78"/>
                    <a:pt x="12" y="62"/>
                    <a:pt x="11" y="45"/>
                  </a:cubicBezTo>
                  <a:cubicBezTo>
                    <a:pt x="11" y="44"/>
                    <a:pt x="12" y="42"/>
                    <a:pt x="13" y="41"/>
                  </a:cubicBezTo>
                  <a:cubicBezTo>
                    <a:pt x="27" y="27"/>
                    <a:pt x="41" y="14"/>
                    <a:pt x="55" y="1"/>
                  </a:cubicBezTo>
                  <a:cubicBezTo>
                    <a:pt x="55" y="0"/>
                    <a:pt x="56"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4" name="Freeform 84166">
              <a:extLst>
                <a:ext uri="{FF2B5EF4-FFF2-40B4-BE49-F238E27FC236}">
                  <a16:creationId xmlns:a16="http://schemas.microsoft.com/office/drawing/2014/main" id="{E9023E16-6F19-4A6E-82AD-B75E1C89D533}"/>
                </a:ext>
              </a:extLst>
            </p:cNvPr>
            <p:cNvSpPr>
              <a:spLocks/>
            </p:cNvSpPr>
            <p:nvPr/>
          </p:nvSpPr>
          <p:spPr bwMode="auto">
            <a:xfrm>
              <a:off x="5983288" y="4214814"/>
              <a:ext cx="33338" cy="47625"/>
            </a:xfrm>
            <a:custGeom>
              <a:avLst/>
              <a:gdLst>
                <a:gd name="T0" fmla="*/ 61 w 69"/>
                <a:gd name="T1" fmla="*/ 2 h 100"/>
                <a:gd name="T2" fmla="*/ 59 w 69"/>
                <a:gd name="T3" fmla="*/ 3 h 100"/>
                <a:gd name="T4" fmla="*/ 64 w 69"/>
                <a:gd name="T5" fmla="*/ 60 h 100"/>
                <a:gd name="T6" fmla="*/ 64 w 69"/>
                <a:gd name="T7" fmla="*/ 62 h 100"/>
                <a:gd name="T8" fmla="*/ 64 w 69"/>
                <a:gd name="T9" fmla="*/ 65 h 100"/>
                <a:gd name="T10" fmla="*/ 61 w 69"/>
                <a:gd name="T11" fmla="*/ 67 h 100"/>
                <a:gd name="T12" fmla="*/ 9 w 69"/>
                <a:gd name="T13" fmla="*/ 92 h 100"/>
                <a:gd name="T14" fmla="*/ 4 w 69"/>
                <a:gd name="T15" fmla="*/ 94 h 100"/>
                <a:gd name="T16" fmla="*/ 4 w 69"/>
                <a:gd name="T17" fmla="*/ 96 h 100"/>
                <a:gd name="T18" fmla="*/ 6 w 69"/>
                <a:gd name="T19" fmla="*/ 97 h 100"/>
                <a:gd name="T20" fmla="*/ 17 w 69"/>
                <a:gd name="T21" fmla="*/ 55 h 100"/>
                <a:gd name="T22" fmla="*/ 17 w 69"/>
                <a:gd name="T23" fmla="*/ 47 h 100"/>
                <a:gd name="T24" fmla="*/ 17 w 69"/>
                <a:gd name="T25" fmla="*/ 47 h 100"/>
                <a:gd name="T26" fmla="*/ 17 w 69"/>
                <a:gd name="T27" fmla="*/ 46 h 100"/>
                <a:gd name="T28" fmla="*/ 18 w 69"/>
                <a:gd name="T29" fmla="*/ 44 h 100"/>
                <a:gd name="T30" fmla="*/ 60 w 69"/>
                <a:gd name="T31" fmla="*/ 4 h 100"/>
                <a:gd name="T32" fmla="*/ 60 w 69"/>
                <a:gd name="T33" fmla="*/ 4 h 100"/>
                <a:gd name="T34" fmla="*/ 59 w 69"/>
                <a:gd name="T35" fmla="*/ 3 h 100"/>
                <a:gd name="T36" fmla="*/ 60 w 69"/>
                <a:gd name="T37" fmla="*/ 5 h 100"/>
                <a:gd name="T38" fmla="*/ 60 w 69"/>
                <a:gd name="T39" fmla="*/ 4 h 100"/>
                <a:gd name="T40" fmla="*/ 59 w 69"/>
                <a:gd name="T41" fmla="*/ 3 h 100"/>
                <a:gd name="T42" fmla="*/ 60 w 69"/>
                <a:gd name="T43" fmla="*/ 5 h 100"/>
                <a:gd name="T44" fmla="*/ 60 w 69"/>
                <a:gd name="T45" fmla="*/ 4 h 100"/>
                <a:gd name="T46" fmla="*/ 60 w 69"/>
                <a:gd name="T47" fmla="*/ 5 h 100"/>
                <a:gd name="T48" fmla="*/ 60 w 69"/>
                <a:gd name="T49" fmla="*/ 5 h 100"/>
                <a:gd name="T50" fmla="*/ 60 w 69"/>
                <a:gd name="T51" fmla="*/ 4 h 100"/>
                <a:gd name="T52" fmla="*/ 60 w 69"/>
                <a:gd name="T53" fmla="*/ 5 h 100"/>
                <a:gd name="T54" fmla="*/ 61 w 69"/>
                <a:gd name="T55" fmla="*/ 4 h 100"/>
                <a:gd name="T56" fmla="*/ 61 w 69"/>
                <a:gd name="T57" fmla="*/ 2 h 100"/>
                <a:gd name="T58" fmla="*/ 59 w 69"/>
                <a:gd name="T59" fmla="*/ 3 h 100"/>
                <a:gd name="T60" fmla="*/ 61 w 69"/>
                <a:gd name="T61" fmla="*/ 2 h 100"/>
                <a:gd name="T62" fmla="*/ 60 w 69"/>
                <a:gd name="T63" fmla="*/ 0 h 100"/>
                <a:gd name="T64" fmla="*/ 59 w 69"/>
                <a:gd name="T65" fmla="*/ 1 h 100"/>
                <a:gd name="T66" fmla="*/ 59 w 69"/>
                <a:gd name="T67" fmla="*/ 1 h 100"/>
                <a:gd name="T68" fmla="*/ 58 w 69"/>
                <a:gd name="T69" fmla="*/ 1 h 100"/>
                <a:gd name="T70" fmla="*/ 58 w 69"/>
                <a:gd name="T71" fmla="*/ 1 h 100"/>
                <a:gd name="T72" fmla="*/ 15 w 69"/>
                <a:gd name="T73" fmla="*/ 41 h 100"/>
                <a:gd name="T74" fmla="*/ 13 w 69"/>
                <a:gd name="T75" fmla="*/ 44 h 100"/>
                <a:gd name="T76" fmla="*/ 13 w 69"/>
                <a:gd name="T77" fmla="*/ 47 h 100"/>
                <a:gd name="T78" fmla="*/ 13 w 69"/>
                <a:gd name="T79" fmla="*/ 48 h 100"/>
                <a:gd name="T80" fmla="*/ 13 w 69"/>
                <a:gd name="T81" fmla="*/ 55 h 100"/>
                <a:gd name="T82" fmla="*/ 3 w 69"/>
                <a:gd name="T83" fmla="*/ 95 h 100"/>
                <a:gd name="T84" fmla="*/ 0 w 69"/>
                <a:gd name="T85" fmla="*/ 100 h 100"/>
                <a:gd name="T86" fmla="*/ 5 w 69"/>
                <a:gd name="T87" fmla="*/ 98 h 100"/>
                <a:gd name="T88" fmla="*/ 11 w 69"/>
                <a:gd name="T89" fmla="*/ 96 h 100"/>
                <a:gd name="T90" fmla="*/ 63 w 69"/>
                <a:gd name="T91" fmla="*/ 70 h 100"/>
                <a:gd name="T92" fmla="*/ 67 w 69"/>
                <a:gd name="T93" fmla="*/ 67 h 100"/>
                <a:gd name="T94" fmla="*/ 68 w 69"/>
                <a:gd name="T95" fmla="*/ 62 h 100"/>
                <a:gd name="T96" fmla="*/ 68 w 69"/>
                <a:gd name="T97" fmla="*/ 60 h 100"/>
                <a:gd name="T98" fmla="*/ 63 w 69"/>
                <a:gd name="T99" fmla="*/ 2 h 100"/>
                <a:gd name="T100" fmla="*/ 62 w 69"/>
                <a:gd name="T101" fmla="*/ 0 h 100"/>
                <a:gd name="T102" fmla="*/ 60 w 69"/>
                <a:gd name="T103" fmla="*/ 0 h 100"/>
                <a:gd name="T104" fmla="*/ 61 w 69"/>
                <a:gd name="T10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100">
                  <a:moveTo>
                    <a:pt x="61" y="2"/>
                  </a:moveTo>
                  <a:cubicBezTo>
                    <a:pt x="59" y="3"/>
                    <a:pt x="59" y="3"/>
                    <a:pt x="59" y="3"/>
                  </a:cubicBezTo>
                  <a:cubicBezTo>
                    <a:pt x="61" y="22"/>
                    <a:pt x="62" y="41"/>
                    <a:pt x="64" y="60"/>
                  </a:cubicBezTo>
                  <a:cubicBezTo>
                    <a:pt x="64" y="61"/>
                    <a:pt x="64" y="61"/>
                    <a:pt x="64" y="62"/>
                  </a:cubicBezTo>
                  <a:cubicBezTo>
                    <a:pt x="64" y="63"/>
                    <a:pt x="64" y="64"/>
                    <a:pt x="64" y="65"/>
                  </a:cubicBezTo>
                  <a:cubicBezTo>
                    <a:pt x="63" y="65"/>
                    <a:pt x="62" y="66"/>
                    <a:pt x="61" y="67"/>
                  </a:cubicBezTo>
                  <a:cubicBezTo>
                    <a:pt x="43" y="75"/>
                    <a:pt x="26" y="84"/>
                    <a:pt x="9" y="92"/>
                  </a:cubicBezTo>
                  <a:cubicBezTo>
                    <a:pt x="8" y="93"/>
                    <a:pt x="7" y="93"/>
                    <a:pt x="4" y="94"/>
                  </a:cubicBezTo>
                  <a:cubicBezTo>
                    <a:pt x="4" y="96"/>
                    <a:pt x="4" y="96"/>
                    <a:pt x="4" y="96"/>
                  </a:cubicBezTo>
                  <a:cubicBezTo>
                    <a:pt x="6" y="97"/>
                    <a:pt x="6" y="97"/>
                    <a:pt x="6" y="97"/>
                  </a:cubicBezTo>
                  <a:cubicBezTo>
                    <a:pt x="14" y="83"/>
                    <a:pt x="17" y="70"/>
                    <a:pt x="17" y="55"/>
                  </a:cubicBezTo>
                  <a:cubicBezTo>
                    <a:pt x="17" y="53"/>
                    <a:pt x="17" y="50"/>
                    <a:pt x="17" y="47"/>
                  </a:cubicBezTo>
                  <a:cubicBezTo>
                    <a:pt x="17" y="47"/>
                    <a:pt x="17" y="47"/>
                    <a:pt x="17" y="47"/>
                  </a:cubicBezTo>
                  <a:cubicBezTo>
                    <a:pt x="17" y="47"/>
                    <a:pt x="17" y="46"/>
                    <a:pt x="17" y="46"/>
                  </a:cubicBezTo>
                  <a:cubicBezTo>
                    <a:pt x="17" y="45"/>
                    <a:pt x="18" y="45"/>
                    <a:pt x="18" y="44"/>
                  </a:cubicBezTo>
                  <a:cubicBezTo>
                    <a:pt x="32" y="31"/>
                    <a:pt x="46" y="18"/>
                    <a:pt x="60" y="4"/>
                  </a:cubicBezTo>
                  <a:cubicBezTo>
                    <a:pt x="60" y="4"/>
                    <a:pt x="60" y="4"/>
                    <a:pt x="60" y="4"/>
                  </a:cubicBezTo>
                  <a:cubicBezTo>
                    <a:pt x="59" y="3"/>
                    <a:pt x="59" y="3"/>
                    <a:pt x="59" y="3"/>
                  </a:cubicBezTo>
                  <a:cubicBezTo>
                    <a:pt x="60" y="5"/>
                    <a:pt x="60" y="5"/>
                    <a:pt x="60" y="5"/>
                  </a:cubicBezTo>
                  <a:cubicBezTo>
                    <a:pt x="60" y="4"/>
                    <a:pt x="60" y="4"/>
                    <a:pt x="60" y="4"/>
                  </a:cubicBezTo>
                  <a:cubicBezTo>
                    <a:pt x="59" y="3"/>
                    <a:pt x="59" y="3"/>
                    <a:pt x="59" y="3"/>
                  </a:cubicBezTo>
                  <a:cubicBezTo>
                    <a:pt x="60" y="5"/>
                    <a:pt x="60" y="5"/>
                    <a:pt x="60" y="5"/>
                  </a:cubicBezTo>
                  <a:cubicBezTo>
                    <a:pt x="60" y="4"/>
                    <a:pt x="60" y="4"/>
                    <a:pt x="60" y="4"/>
                  </a:cubicBezTo>
                  <a:cubicBezTo>
                    <a:pt x="60" y="5"/>
                    <a:pt x="60" y="5"/>
                    <a:pt x="60" y="5"/>
                  </a:cubicBezTo>
                  <a:cubicBezTo>
                    <a:pt x="60" y="5"/>
                    <a:pt x="60" y="5"/>
                    <a:pt x="60" y="5"/>
                  </a:cubicBezTo>
                  <a:cubicBezTo>
                    <a:pt x="60" y="4"/>
                    <a:pt x="60" y="4"/>
                    <a:pt x="60" y="4"/>
                  </a:cubicBezTo>
                  <a:cubicBezTo>
                    <a:pt x="60" y="5"/>
                    <a:pt x="60" y="5"/>
                    <a:pt x="60" y="5"/>
                  </a:cubicBezTo>
                  <a:cubicBezTo>
                    <a:pt x="60" y="5"/>
                    <a:pt x="60" y="4"/>
                    <a:pt x="61" y="4"/>
                  </a:cubicBezTo>
                  <a:cubicBezTo>
                    <a:pt x="61" y="2"/>
                    <a:pt x="61" y="2"/>
                    <a:pt x="61" y="2"/>
                  </a:cubicBezTo>
                  <a:cubicBezTo>
                    <a:pt x="59" y="3"/>
                    <a:pt x="59" y="3"/>
                    <a:pt x="59" y="3"/>
                  </a:cubicBezTo>
                  <a:cubicBezTo>
                    <a:pt x="61" y="2"/>
                    <a:pt x="61" y="2"/>
                    <a:pt x="61" y="2"/>
                  </a:cubicBezTo>
                  <a:cubicBezTo>
                    <a:pt x="60" y="0"/>
                    <a:pt x="60" y="0"/>
                    <a:pt x="60" y="0"/>
                  </a:cubicBezTo>
                  <a:cubicBezTo>
                    <a:pt x="60" y="0"/>
                    <a:pt x="60" y="1"/>
                    <a:pt x="59" y="1"/>
                  </a:cubicBezTo>
                  <a:cubicBezTo>
                    <a:pt x="59" y="1"/>
                    <a:pt x="59" y="1"/>
                    <a:pt x="59" y="1"/>
                  </a:cubicBezTo>
                  <a:cubicBezTo>
                    <a:pt x="58" y="1"/>
                    <a:pt x="58" y="1"/>
                    <a:pt x="58" y="1"/>
                  </a:cubicBezTo>
                  <a:cubicBezTo>
                    <a:pt x="58" y="1"/>
                    <a:pt x="58" y="1"/>
                    <a:pt x="58" y="1"/>
                  </a:cubicBezTo>
                  <a:cubicBezTo>
                    <a:pt x="43" y="15"/>
                    <a:pt x="29" y="28"/>
                    <a:pt x="15" y="41"/>
                  </a:cubicBezTo>
                  <a:cubicBezTo>
                    <a:pt x="14" y="42"/>
                    <a:pt x="14" y="43"/>
                    <a:pt x="13" y="44"/>
                  </a:cubicBezTo>
                  <a:cubicBezTo>
                    <a:pt x="13" y="45"/>
                    <a:pt x="13" y="46"/>
                    <a:pt x="13" y="47"/>
                  </a:cubicBezTo>
                  <a:cubicBezTo>
                    <a:pt x="13" y="48"/>
                    <a:pt x="13" y="48"/>
                    <a:pt x="13" y="48"/>
                  </a:cubicBezTo>
                  <a:cubicBezTo>
                    <a:pt x="13" y="50"/>
                    <a:pt x="13" y="53"/>
                    <a:pt x="13" y="55"/>
                  </a:cubicBezTo>
                  <a:cubicBezTo>
                    <a:pt x="13" y="69"/>
                    <a:pt x="10" y="82"/>
                    <a:pt x="3" y="95"/>
                  </a:cubicBezTo>
                  <a:cubicBezTo>
                    <a:pt x="0" y="100"/>
                    <a:pt x="0" y="100"/>
                    <a:pt x="0" y="100"/>
                  </a:cubicBezTo>
                  <a:cubicBezTo>
                    <a:pt x="5" y="98"/>
                    <a:pt x="5" y="98"/>
                    <a:pt x="5" y="98"/>
                  </a:cubicBezTo>
                  <a:cubicBezTo>
                    <a:pt x="8" y="97"/>
                    <a:pt x="9" y="96"/>
                    <a:pt x="11" y="96"/>
                  </a:cubicBezTo>
                  <a:cubicBezTo>
                    <a:pt x="28" y="87"/>
                    <a:pt x="45" y="79"/>
                    <a:pt x="63" y="70"/>
                  </a:cubicBezTo>
                  <a:cubicBezTo>
                    <a:pt x="64" y="69"/>
                    <a:pt x="66" y="68"/>
                    <a:pt x="67" y="67"/>
                  </a:cubicBezTo>
                  <a:cubicBezTo>
                    <a:pt x="68" y="66"/>
                    <a:pt x="69" y="64"/>
                    <a:pt x="68" y="62"/>
                  </a:cubicBezTo>
                  <a:cubicBezTo>
                    <a:pt x="68" y="61"/>
                    <a:pt x="68" y="61"/>
                    <a:pt x="68" y="60"/>
                  </a:cubicBezTo>
                  <a:cubicBezTo>
                    <a:pt x="66" y="41"/>
                    <a:pt x="65" y="22"/>
                    <a:pt x="63" y="2"/>
                  </a:cubicBezTo>
                  <a:cubicBezTo>
                    <a:pt x="62" y="0"/>
                    <a:pt x="62" y="0"/>
                    <a:pt x="62" y="0"/>
                  </a:cubicBezTo>
                  <a:cubicBezTo>
                    <a:pt x="60" y="0"/>
                    <a:pt x="60" y="0"/>
                    <a:pt x="60" y="0"/>
                  </a:cubicBezTo>
                  <a:lnTo>
                    <a:pt x="61"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5" name="Freeform 84167">
              <a:extLst>
                <a:ext uri="{FF2B5EF4-FFF2-40B4-BE49-F238E27FC236}">
                  <a16:creationId xmlns:a16="http://schemas.microsoft.com/office/drawing/2014/main" id="{29548B75-4A4E-4D89-8DB8-1FE293BD4A32}"/>
                </a:ext>
              </a:extLst>
            </p:cNvPr>
            <p:cNvSpPr>
              <a:spLocks/>
            </p:cNvSpPr>
            <p:nvPr/>
          </p:nvSpPr>
          <p:spPr bwMode="auto">
            <a:xfrm>
              <a:off x="6049963" y="4162426"/>
              <a:ext cx="28575" cy="55563"/>
            </a:xfrm>
            <a:custGeom>
              <a:avLst/>
              <a:gdLst>
                <a:gd name="T0" fmla="*/ 7 w 61"/>
                <a:gd name="T1" fmla="*/ 0 h 116"/>
                <a:gd name="T2" fmla="*/ 6 w 61"/>
                <a:gd name="T3" fmla="*/ 0 h 116"/>
                <a:gd name="T4" fmla="*/ 10 w 61"/>
                <a:gd name="T5" fmla="*/ 8 h 116"/>
                <a:gd name="T6" fmla="*/ 61 w 61"/>
                <a:gd name="T7" fmla="*/ 67 h 116"/>
                <a:gd name="T8" fmla="*/ 20 w 61"/>
                <a:gd name="T9" fmla="*/ 116 h 116"/>
                <a:gd name="T10" fmla="*/ 16 w 61"/>
                <a:gd name="T11" fmla="*/ 92 h 116"/>
                <a:gd name="T12" fmla="*/ 4 w 61"/>
                <a:gd name="T13" fmla="*/ 14 h 116"/>
                <a:gd name="T14" fmla="*/ 0 w 61"/>
                <a:gd name="T15" fmla="*/ 2 h 116"/>
                <a:gd name="T16" fmla="*/ 7 w 61"/>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6">
                  <a:moveTo>
                    <a:pt x="7" y="0"/>
                  </a:moveTo>
                  <a:cubicBezTo>
                    <a:pt x="6" y="0"/>
                    <a:pt x="6" y="0"/>
                    <a:pt x="6" y="0"/>
                  </a:cubicBezTo>
                  <a:cubicBezTo>
                    <a:pt x="8" y="3"/>
                    <a:pt x="9" y="6"/>
                    <a:pt x="10" y="8"/>
                  </a:cubicBezTo>
                  <a:cubicBezTo>
                    <a:pt x="27" y="27"/>
                    <a:pt x="44" y="47"/>
                    <a:pt x="61" y="67"/>
                  </a:cubicBezTo>
                  <a:cubicBezTo>
                    <a:pt x="48" y="83"/>
                    <a:pt x="34" y="98"/>
                    <a:pt x="20" y="116"/>
                  </a:cubicBezTo>
                  <a:cubicBezTo>
                    <a:pt x="18" y="107"/>
                    <a:pt x="17" y="99"/>
                    <a:pt x="16" y="92"/>
                  </a:cubicBezTo>
                  <a:cubicBezTo>
                    <a:pt x="12" y="66"/>
                    <a:pt x="8" y="40"/>
                    <a:pt x="4" y="14"/>
                  </a:cubicBezTo>
                  <a:cubicBezTo>
                    <a:pt x="3" y="10"/>
                    <a:pt x="2" y="7"/>
                    <a:pt x="0" y="2"/>
                  </a:cubicBezTo>
                  <a:cubicBezTo>
                    <a:pt x="2" y="2"/>
                    <a:pt x="4" y="1"/>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6" name="Freeform 84168">
              <a:extLst>
                <a:ext uri="{FF2B5EF4-FFF2-40B4-BE49-F238E27FC236}">
                  <a16:creationId xmlns:a16="http://schemas.microsoft.com/office/drawing/2014/main" id="{5EAAEF4A-6A7B-4C04-AD79-EDD1EC697B2A}"/>
                </a:ext>
              </a:extLst>
            </p:cNvPr>
            <p:cNvSpPr>
              <a:spLocks/>
            </p:cNvSpPr>
            <p:nvPr/>
          </p:nvSpPr>
          <p:spPr bwMode="auto">
            <a:xfrm>
              <a:off x="6048376" y="4157664"/>
              <a:ext cx="31750" cy="61913"/>
            </a:xfrm>
            <a:custGeom>
              <a:avLst/>
              <a:gdLst>
                <a:gd name="T0" fmla="*/ 10 w 67"/>
                <a:gd name="T1" fmla="*/ 12 h 132"/>
                <a:gd name="T2" fmla="*/ 11 w 67"/>
                <a:gd name="T3" fmla="*/ 11 h 132"/>
                <a:gd name="T4" fmla="*/ 11 w 67"/>
                <a:gd name="T5" fmla="*/ 11 h 132"/>
                <a:gd name="T6" fmla="*/ 1 w 67"/>
                <a:gd name="T7" fmla="*/ 0 h 132"/>
                <a:gd name="T8" fmla="*/ 8 w 67"/>
                <a:gd name="T9" fmla="*/ 13 h 132"/>
                <a:gd name="T10" fmla="*/ 12 w 67"/>
                <a:gd name="T11" fmla="*/ 21 h 132"/>
                <a:gd name="T12" fmla="*/ 63 w 67"/>
                <a:gd name="T13" fmla="*/ 80 h 132"/>
                <a:gd name="T14" fmla="*/ 64 w 67"/>
                <a:gd name="T15" fmla="*/ 79 h 132"/>
                <a:gd name="T16" fmla="*/ 63 w 67"/>
                <a:gd name="T17" fmla="*/ 77 h 132"/>
                <a:gd name="T18" fmla="*/ 21 w 67"/>
                <a:gd name="T19" fmla="*/ 126 h 132"/>
                <a:gd name="T20" fmla="*/ 23 w 67"/>
                <a:gd name="T21" fmla="*/ 128 h 132"/>
                <a:gd name="T22" fmla="*/ 25 w 67"/>
                <a:gd name="T23" fmla="*/ 127 h 132"/>
                <a:gd name="T24" fmla="*/ 21 w 67"/>
                <a:gd name="T25" fmla="*/ 103 h 132"/>
                <a:gd name="T26" fmla="*/ 9 w 67"/>
                <a:gd name="T27" fmla="*/ 25 h 132"/>
                <a:gd name="T28" fmla="*/ 5 w 67"/>
                <a:gd name="T29" fmla="*/ 13 h 132"/>
                <a:gd name="T30" fmla="*/ 3 w 67"/>
                <a:gd name="T31" fmla="*/ 14 h 132"/>
                <a:gd name="T32" fmla="*/ 3 w 67"/>
                <a:gd name="T33" fmla="*/ 16 h 132"/>
                <a:gd name="T34" fmla="*/ 10 w 67"/>
                <a:gd name="T35" fmla="*/ 14 h 132"/>
                <a:gd name="T36" fmla="*/ 13 w 67"/>
                <a:gd name="T37" fmla="*/ 13 h 132"/>
                <a:gd name="T38" fmla="*/ 11 w 67"/>
                <a:gd name="T39" fmla="*/ 11 h 132"/>
                <a:gd name="T40" fmla="*/ 10 w 67"/>
                <a:gd name="T41" fmla="*/ 12 h 132"/>
                <a:gd name="T42" fmla="*/ 9 w 67"/>
                <a:gd name="T43" fmla="*/ 10 h 132"/>
                <a:gd name="T44" fmla="*/ 2 w 67"/>
                <a:gd name="T45" fmla="*/ 12 h 132"/>
                <a:gd name="T46" fmla="*/ 0 w 67"/>
                <a:gd name="T47" fmla="*/ 13 h 132"/>
                <a:gd name="T48" fmla="*/ 1 w 67"/>
                <a:gd name="T49" fmla="*/ 15 h 132"/>
                <a:gd name="T50" fmla="*/ 5 w 67"/>
                <a:gd name="T51" fmla="*/ 26 h 132"/>
                <a:gd name="T52" fmla="*/ 17 w 67"/>
                <a:gd name="T53" fmla="*/ 104 h 132"/>
                <a:gd name="T54" fmla="*/ 21 w 67"/>
                <a:gd name="T55" fmla="*/ 128 h 132"/>
                <a:gd name="T56" fmla="*/ 22 w 67"/>
                <a:gd name="T57" fmla="*/ 132 h 132"/>
                <a:gd name="T58" fmla="*/ 24 w 67"/>
                <a:gd name="T59" fmla="*/ 129 h 132"/>
                <a:gd name="T60" fmla="*/ 66 w 67"/>
                <a:gd name="T61" fmla="*/ 80 h 132"/>
                <a:gd name="T62" fmla="*/ 67 w 67"/>
                <a:gd name="T63" fmla="*/ 79 h 132"/>
                <a:gd name="T64" fmla="*/ 66 w 67"/>
                <a:gd name="T65" fmla="*/ 77 h 132"/>
                <a:gd name="T66" fmla="*/ 15 w 67"/>
                <a:gd name="T67" fmla="*/ 18 h 132"/>
                <a:gd name="T68" fmla="*/ 11 w 67"/>
                <a:gd name="T69" fmla="*/ 11 h 132"/>
                <a:gd name="T70" fmla="*/ 9 w 67"/>
                <a:gd name="T71" fmla="*/ 12 h 132"/>
                <a:gd name="T72" fmla="*/ 8 w 67"/>
                <a:gd name="T73" fmla="*/ 13 h 132"/>
                <a:gd name="T74" fmla="*/ 8 w 67"/>
                <a:gd name="T75" fmla="*/ 14 h 132"/>
                <a:gd name="T76" fmla="*/ 10 w 67"/>
                <a:gd name="T77" fmla="*/ 12 h 132"/>
                <a:gd name="T78" fmla="*/ 9 w 67"/>
                <a:gd name="T79" fmla="*/ 10 h 132"/>
                <a:gd name="T80" fmla="*/ 10 w 67"/>
                <a:gd name="T81"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132">
                  <a:moveTo>
                    <a:pt x="10" y="12"/>
                  </a:moveTo>
                  <a:cubicBezTo>
                    <a:pt x="11" y="11"/>
                    <a:pt x="11" y="11"/>
                    <a:pt x="11" y="11"/>
                  </a:cubicBezTo>
                  <a:cubicBezTo>
                    <a:pt x="11" y="11"/>
                    <a:pt x="11" y="11"/>
                    <a:pt x="11" y="11"/>
                  </a:cubicBezTo>
                  <a:cubicBezTo>
                    <a:pt x="1" y="0"/>
                    <a:pt x="1" y="0"/>
                    <a:pt x="1" y="0"/>
                  </a:cubicBezTo>
                  <a:cubicBezTo>
                    <a:pt x="8" y="13"/>
                    <a:pt x="8" y="13"/>
                    <a:pt x="8" y="13"/>
                  </a:cubicBezTo>
                  <a:cubicBezTo>
                    <a:pt x="9" y="15"/>
                    <a:pt x="10" y="18"/>
                    <a:pt x="12" y="21"/>
                  </a:cubicBezTo>
                  <a:cubicBezTo>
                    <a:pt x="29" y="41"/>
                    <a:pt x="46" y="60"/>
                    <a:pt x="63" y="80"/>
                  </a:cubicBezTo>
                  <a:cubicBezTo>
                    <a:pt x="64" y="79"/>
                    <a:pt x="64" y="79"/>
                    <a:pt x="64" y="79"/>
                  </a:cubicBezTo>
                  <a:cubicBezTo>
                    <a:pt x="63" y="77"/>
                    <a:pt x="63" y="77"/>
                    <a:pt x="63" y="77"/>
                  </a:cubicBezTo>
                  <a:cubicBezTo>
                    <a:pt x="49" y="93"/>
                    <a:pt x="36" y="109"/>
                    <a:pt x="21" y="126"/>
                  </a:cubicBezTo>
                  <a:cubicBezTo>
                    <a:pt x="23" y="128"/>
                    <a:pt x="23" y="128"/>
                    <a:pt x="23" y="128"/>
                  </a:cubicBezTo>
                  <a:cubicBezTo>
                    <a:pt x="25" y="127"/>
                    <a:pt x="25" y="127"/>
                    <a:pt x="25" y="127"/>
                  </a:cubicBezTo>
                  <a:cubicBezTo>
                    <a:pt x="23" y="118"/>
                    <a:pt x="22" y="111"/>
                    <a:pt x="21" y="103"/>
                  </a:cubicBezTo>
                  <a:cubicBezTo>
                    <a:pt x="17" y="77"/>
                    <a:pt x="13" y="51"/>
                    <a:pt x="9" y="25"/>
                  </a:cubicBezTo>
                  <a:cubicBezTo>
                    <a:pt x="8" y="21"/>
                    <a:pt x="6" y="18"/>
                    <a:pt x="5" y="13"/>
                  </a:cubicBezTo>
                  <a:cubicBezTo>
                    <a:pt x="3" y="14"/>
                    <a:pt x="3" y="14"/>
                    <a:pt x="3" y="14"/>
                  </a:cubicBezTo>
                  <a:cubicBezTo>
                    <a:pt x="3" y="16"/>
                    <a:pt x="3" y="16"/>
                    <a:pt x="3" y="16"/>
                  </a:cubicBezTo>
                  <a:cubicBezTo>
                    <a:pt x="5" y="15"/>
                    <a:pt x="8" y="15"/>
                    <a:pt x="10" y="14"/>
                  </a:cubicBezTo>
                  <a:cubicBezTo>
                    <a:pt x="13" y="13"/>
                    <a:pt x="13" y="13"/>
                    <a:pt x="13" y="13"/>
                  </a:cubicBezTo>
                  <a:cubicBezTo>
                    <a:pt x="11" y="11"/>
                    <a:pt x="11" y="11"/>
                    <a:pt x="11" y="11"/>
                  </a:cubicBezTo>
                  <a:cubicBezTo>
                    <a:pt x="10" y="12"/>
                    <a:pt x="10" y="12"/>
                    <a:pt x="10" y="12"/>
                  </a:cubicBezTo>
                  <a:cubicBezTo>
                    <a:pt x="9" y="10"/>
                    <a:pt x="9" y="10"/>
                    <a:pt x="9" y="10"/>
                  </a:cubicBezTo>
                  <a:cubicBezTo>
                    <a:pt x="7" y="11"/>
                    <a:pt x="4" y="12"/>
                    <a:pt x="2" y="12"/>
                  </a:cubicBezTo>
                  <a:cubicBezTo>
                    <a:pt x="0" y="13"/>
                    <a:pt x="0" y="13"/>
                    <a:pt x="0" y="13"/>
                  </a:cubicBezTo>
                  <a:cubicBezTo>
                    <a:pt x="1" y="15"/>
                    <a:pt x="1" y="15"/>
                    <a:pt x="1" y="15"/>
                  </a:cubicBezTo>
                  <a:cubicBezTo>
                    <a:pt x="3" y="20"/>
                    <a:pt x="5" y="23"/>
                    <a:pt x="5" y="26"/>
                  </a:cubicBezTo>
                  <a:cubicBezTo>
                    <a:pt x="9" y="52"/>
                    <a:pt x="13" y="78"/>
                    <a:pt x="17" y="104"/>
                  </a:cubicBezTo>
                  <a:cubicBezTo>
                    <a:pt x="18" y="112"/>
                    <a:pt x="19" y="119"/>
                    <a:pt x="21" y="128"/>
                  </a:cubicBezTo>
                  <a:cubicBezTo>
                    <a:pt x="22" y="132"/>
                    <a:pt x="22" y="132"/>
                    <a:pt x="22" y="132"/>
                  </a:cubicBezTo>
                  <a:cubicBezTo>
                    <a:pt x="24" y="129"/>
                    <a:pt x="24" y="129"/>
                    <a:pt x="24" y="129"/>
                  </a:cubicBezTo>
                  <a:cubicBezTo>
                    <a:pt x="39" y="112"/>
                    <a:pt x="52" y="96"/>
                    <a:pt x="66" y="80"/>
                  </a:cubicBezTo>
                  <a:cubicBezTo>
                    <a:pt x="67" y="79"/>
                    <a:pt x="67" y="79"/>
                    <a:pt x="67" y="79"/>
                  </a:cubicBezTo>
                  <a:cubicBezTo>
                    <a:pt x="66" y="77"/>
                    <a:pt x="66" y="77"/>
                    <a:pt x="66" y="77"/>
                  </a:cubicBezTo>
                  <a:cubicBezTo>
                    <a:pt x="49" y="57"/>
                    <a:pt x="32" y="38"/>
                    <a:pt x="15" y="18"/>
                  </a:cubicBezTo>
                  <a:cubicBezTo>
                    <a:pt x="14" y="17"/>
                    <a:pt x="13" y="14"/>
                    <a:pt x="11" y="11"/>
                  </a:cubicBezTo>
                  <a:cubicBezTo>
                    <a:pt x="9" y="12"/>
                    <a:pt x="9" y="12"/>
                    <a:pt x="9" y="12"/>
                  </a:cubicBezTo>
                  <a:cubicBezTo>
                    <a:pt x="8" y="13"/>
                    <a:pt x="8" y="13"/>
                    <a:pt x="8" y="13"/>
                  </a:cubicBezTo>
                  <a:cubicBezTo>
                    <a:pt x="8" y="14"/>
                    <a:pt x="8" y="14"/>
                    <a:pt x="8" y="14"/>
                  </a:cubicBezTo>
                  <a:cubicBezTo>
                    <a:pt x="10" y="12"/>
                    <a:pt x="10" y="12"/>
                    <a:pt x="10" y="12"/>
                  </a:cubicBezTo>
                  <a:cubicBezTo>
                    <a:pt x="9" y="10"/>
                    <a:pt x="9" y="10"/>
                    <a:pt x="9" y="10"/>
                  </a:cubicBezTo>
                  <a:lnTo>
                    <a:pt x="10" y="1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7" name="Freeform 84169">
              <a:extLst>
                <a:ext uri="{FF2B5EF4-FFF2-40B4-BE49-F238E27FC236}">
                  <a16:creationId xmlns:a16="http://schemas.microsoft.com/office/drawing/2014/main" id="{C1B271C7-7604-491F-9A08-D442E231EC6C}"/>
                </a:ext>
              </a:extLst>
            </p:cNvPr>
            <p:cNvSpPr>
              <a:spLocks/>
            </p:cNvSpPr>
            <p:nvPr/>
          </p:nvSpPr>
          <p:spPr bwMode="auto">
            <a:xfrm>
              <a:off x="5884863" y="4125914"/>
              <a:ext cx="61913" cy="11113"/>
            </a:xfrm>
            <a:custGeom>
              <a:avLst/>
              <a:gdLst>
                <a:gd name="T0" fmla="*/ 127 w 127"/>
                <a:gd name="T1" fmla="*/ 1 h 24"/>
                <a:gd name="T2" fmla="*/ 127 w 127"/>
                <a:gd name="T3" fmla="*/ 24 h 24"/>
                <a:gd name="T4" fmla="*/ 0 w 127"/>
                <a:gd name="T5" fmla="*/ 24 h 24"/>
                <a:gd name="T6" fmla="*/ 23 w 127"/>
                <a:gd name="T7" fmla="*/ 1 h 24"/>
                <a:gd name="T8" fmla="*/ 27 w 127"/>
                <a:gd name="T9" fmla="*/ 0 h 24"/>
                <a:gd name="T10" fmla="*/ 125 w 127"/>
                <a:gd name="T11" fmla="*/ 0 h 24"/>
                <a:gd name="T12" fmla="*/ 127 w 127"/>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127" h="24">
                  <a:moveTo>
                    <a:pt x="127" y="1"/>
                  </a:moveTo>
                  <a:cubicBezTo>
                    <a:pt x="127" y="8"/>
                    <a:pt x="127" y="16"/>
                    <a:pt x="127" y="24"/>
                  </a:cubicBezTo>
                  <a:cubicBezTo>
                    <a:pt x="85" y="24"/>
                    <a:pt x="43" y="24"/>
                    <a:pt x="0" y="24"/>
                  </a:cubicBezTo>
                  <a:cubicBezTo>
                    <a:pt x="8" y="16"/>
                    <a:pt x="15" y="9"/>
                    <a:pt x="23" y="1"/>
                  </a:cubicBezTo>
                  <a:cubicBezTo>
                    <a:pt x="23" y="0"/>
                    <a:pt x="25" y="0"/>
                    <a:pt x="27" y="0"/>
                  </a:cubicBezTo>
                  <a:cubicBezTo>
                    <a:pt x="59" y="0"/>
                    <a:pt x="92" y="0"/>
                    <a:pt x="125" y="0"/>
                  </a:cubicBezTo>
                  <a:cubicBezTo>
                    <a:pt x="125" y="0"/>
                    <a:pt x="126" y="0"/>
                    <a:pt x="12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8" name="Freeform 84170">
              <a:extLst>
                <a:ext uri="{FF2B5EF4-FFF2-40B4-BE49-F238E27FC236}">
                  <a16:creationId xmlns:a16="http://schemas.microsoft.com/office/drawing/2014/main" id="{92995F41-9758-478B-85D3-1F8DEA99A558}"/>
                </a:ext>
              </a:extLst>
            </p:cNvPr>
            <p:cNvSpPr>
              <a:spLocks/>
            </p:cNvSpPr>
            <p:nvPr/>
          </p:nvSpPr>
          <p:spPr bwMode="auto">
            <a:xfrm>
              <a:off x="5883276" y="4124326"/>
              <a:ext cx="63500" cy="14288"/>
            </a:xfrm>
            <a:custGeom>
              <a:avLst/>
              <a:gdLst>
                <a:gd name="T0" fmla="*/ 132 w 134"/>
                <a:gd name="T1" fmla="*/ 3 h 28"/>
                <a:gd name="T2" fmla="*/ 130 w 134"/>
                <a:gd name="T3" fmla="*/ 3 h 28"/>
                <a:gd name="T4" fmla="*/ 130 w 134"/>
                <a:gd name="T5" fmla="*/ 26 h 28"/>
                <a:gd name="T6" fmla="*/ 132 w 134"/>
                <a:gd name="T7" fmla="*/ 26 h 28"/>
                <a:gd name="T8" fmla="*/ 132 w 134"/>
                <a:gd name="T9" fmla="*/ 24 h 28"/>
                <a:gd name="T10" fmla="*/ 5 w 134"/>
                <a:gd name="T11" fmla="*/ 24 h 28"/>
                <a:gd name="T12" fmla="*/ 5 w 134"/>
                <a:gd name="T13" fmla="*/ 26 h 28"/>
                <a:gd name="T14" fmla="*/ 6 w 134"/>
                <a:gd name="T15" fmla="*/ 27 h 28"/>
                <a:gd name="T16" fmla="*/ 29 w 134"/>
                <a:gd name="T17" fmla="*/ 5 h 28"/>
                <a:gd name="T18" fmla="*/ 30 w 134"/>
                <a:gd name="T19" fmla="*/ 4 h 28"/>
                <a:gd name="T20" fmla="*/ 32 w 134"/>
                <a:gd name="T21" fmla="*/ 4 h 28"/>
                <a:gd name="T22" fmla="*/ 55 w 134"/>
                <a:gd name="T23" fmla="*/ 4 h 28"/>
                <a:gd name="T24" fmla="*/ 130 w 134"/>
                <a:gd name="T25" fmla="*/ 4 h 28"/>
                <a:gd name="T26" fmla="*/ 130 w 134"/>
                <a:gd name="T27" fmla="*/ 4 h 28"/>
                <a:gd name="T28" fmla="*/ 132 w 134"/>
                <a:gd name="T29" fmla="*/ 5 h 28"/>
                <a:gd name="T30" fmla="*/ 132 w 134"/>
                <a:gd name="T31" fmla="*/ 3 h 28"/>
                <a:gd name="T32" fmla="*/ 130 w 134"/>
                <a:gd name="T33" fmla="*/ 3 h 28"/>
                <a:gd name="T34" fmla="*/ 132 w 134"/>
                <a:gd name="T35" fmla="*/ 3 h 28"/>
                <a:gd name="T36" fmla="*/ 133 w 134"/>
                <a:gd name="T37" fmla="*/ 1 h 28"/>
                <a:gd name="T38" fmla="*/ 131 w 134"/>
                <a:gd name="T39" fmla="*/ 0 h 28"/>
                <a:gd name="T40" fmla="*/ 130 w 134"/>
                <a:gd name="T41" fmla="*/ 0 h 28"/>
                <a:gd name="T42" fmla="*/ 55 w 134"/>
                <a:gd name="T43" fmla="*/ 0 h 28"/>
                <a:gd name="T44" fmla="*/ 32 w 134"/>
                <a:gd name="T45" fmla="*/ 0 h 28"/>
                <a:gd name="T46" fmla="*/ 29 w 134"/>
                <a:gd name="T47" fmla="*/ 0 h 28"/>
                <a:gd name="T48" fmla="*/ 26 w 134"/>
                <a:gd name="T49" fmla="*/ 2 h 28"/>
                <a:gd name="T50" fmla="*/ 3 w 134"/>
                <a:gd name="T51" fmla="*/ 25 h 28"/>
                <a:gd name="T52" fmla="*/ 0 w 134"/>
                <a:gd name="T53" fmla="*/ 28 h 28"/>
                <a:gd name="T54" fmla="*/ 5 w 134"/>
                <a:gd name="T55" fmla="*/ 28 h 28"/>
                <a:gd name="T56" fmla="*/ 132 w 134"/>
                <a:gd name="T57" fmla="*/ 28 h 28"/>
                <a:gd name="T58" fmla="*/ 134 w 134"/>
                <a:gd name="T59" fmla="*/ 28 h 28"/>
                <a:gd name="T60" fmla="*/ 134 w 134"/>
                <a:gd name="T61" fmla="*/ 26 h 28"/>
                <a:gd name="T62" fmla="*/ 134 w 134"/>
                <a:gd name="T63" fmla="*/ 3 h 28"/>
                <a:gd name="T64" fmla="*/ 134 w 134"/>
                <a:gd name="T65" fmla="*/ 1 h 28"/>
                <a:gd name="T66" fmla="*/ 133 w 134"/>
                <a:gd name="T67" fmla="*/ 1 h 28"/>
                <a:gd name="T68" fmla="*/ 132 w 134"/>
                <a:gd name="T6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28">
                  <a:moveTo>
                    <a:pt x="132" y="3"/>
                  </a:moveTo>
                  <a:cubicBezTo>
                    <a:pt x="130" y="3"/>
                    <a:pt x="130" y="3"/>
                    <a:pt x="130" y="3"/>
                  </a:cubicBezTo>
                  <a:cubicBezTo>
                    <a:pt x="130" y="10"/>
                    <a:pt x="130" y="18"/>
                    <a:pt x="130" y="26"/>
                  </a:cubicBezTo>
                  <a:cubicBezTo>
                    <a:pt x="132" y="26"/>
                    <a:pt x="132" y="26"/>
                    <a:pt x="132" y="26"/>
                  </a:cubicBezTo>
                  <a:cubicBezTo>
                    <a:pt x="132" y="24"/>
                    <a:pt x="132" y="24"/>
                    <a:pt x="132" y="24"/>
                  </a:cubicBezTo>
                  <a:cubicBezTo>
                    <a:pt x="90" y="24"/>
                    <a:pt x="48" y="24"/>
                    <a:pt x="5" y="24"/>
                  </a:cubicBezTo>
                  <a:cubicBezTo>
                    <a:pt x="5" y="26"/>
                    <a:pt x="5" y="26"/>
                    <a:pt x="5" y="26"/>
                  </a:cubicBezTo>
                  <a:cubicBezTo>
                    <a:pt x="6" y="27"/>
                    <a:pt x="6" y="27"/>
                    <a:pt x="6" y="27"/>
                  </a:cubicBezTo>
                  <a:cubicBezTo>
                    <a:pt x="14" y="19"/>
                    <a:pt x="21" y="12"/>
                    <a:pt x="29" y="5"/>
                  </a:cubicBezTo>
                  <a:cubicBezTo>
                    <a:pt x="29" y="5"/>
                    <a:pt x="29" y="4"/>
                    <a:pt x="30" y="4"/>
                  </a:cubicBezTo>
                  <a:cubicBezTo>
                    <a:pt x="30" y="4"/>
                    <a:pt x="31" y="4"/>
                    <a:pt x="32" y="4"/>
                  </a:cubicBezTo>
                  <a:cubicBezTo>
                    <a:pt x="39" y="4"/>
                    <a:pt x="47" y="4"/>
                    <a:pt x="55" y="4"/>
                  </a:cubicBezTo>
                  <a:cubicBezTo>
                    <a:pt x="80" y="4"/>
                    <a:pt x="105" y="4"/>
                    <a:pt x="130" y="4"/>
                  </a:cubicBezTo>
                  <a:cubicBezTo>
                    <a:pt x="130" y="4"/>
                    <a:pt x="130" y="4"/>
                    <a:pt x="130" y="4"/>
                  </a:cubicBezTo>
                  <a:cubicBezTo>
                    <a:pt x="130" y="4"/>
                    <a:pt x="131" y="4"/>
                    <a:pt x="132" y="5"/>
                  </a:cubicBezTo>
                  <a:cubicBezTo>
                    <a:pt x="132" y="3"/>
                    <a:pt x="132" y="3"/>
                    <a:pt x="132" y="3"/>
                  </a:cubicBezTo>
                  <a:cubicBezTo>
                    <a:pt x="130" y="3"/>
                    <a:pt x="130" y="3"/>
                    <a:pt x="130" y="3"/>
                  </a:cubicBezTo>
                  <a:cubicBezTo>
                    <a:pt x="132" y="3"/>
                    <a:pt x="132" y="3"/>
                    <a:pt x="132" y="3"/>
                  </a:cubicBezTo>
                  <a:cubicBezTo>
                    <a:pt x="133" y="1"/>
                    <a:pt x="133" y="1"/>
                    <a:pt x="133" y="1"/>
                  </a:cubicBezTo>
                  <a:cubicBezTo>
                    <a:pt x="132" y="1"/>
                    <a:pt x="132" y="0"/>
                    <a:pt x="131" y="0"/>
                  </a:cubicBezTo>
                  <a:cubicBezTo>
                    <a:pt x="131" y="0"/>
                    <a:pt x="130" y="0"/>
                    <a:pt x="130" y="0"/>
                  </a:cubicBezTo>
                  <a:cubicBezTo>
                    <a:pt x="105" y="0"/>
                    <a:pt x="80" y="0"/>
                    <a:pt x="55" y="0"/>
                  </a:cubicBezTo>
                  <a:cubicBezTo>
                    <a:pt x="47" y="0"/>
                    <a:pt x="39" y="0"/>
                    <a:pt x="32" y="0"/>
                  </a:cubicBezTo>
                  <a:cubicBezTo>
                    <a:pt x="31" y="0"/>
                    <a:pt x="30" y="0"/>
                    <a:pt x="29" y="0"/>
                  </a:cubicBezTo>
                  <a:cubicBezTo>
                    <a:pt x="28" y="1"/>
                    <a:pt x="27" y="1"/>
                    <a:pt x="26" y="2"/>
                  </a:cubicBezTo>
                  <a:cubicBezTo>
                    <a:pt x="19" y="9"/>
                    <a:pt x="11" y="17"/>
                    <a:pt x="3" y="25"/>
                  </a:cubicBezTo>
                  <a:cubicBezTo>
                    <a:pt x="0" y="28"/>
                    <a:pt x="0" y="28"/>
                    <a:pt x="0" y="28"/>
                  </a:cubicBezTo>
                  <a:cubicBezTo>
                    <a:pt x="5" y="28"/>
                    <a:pt x="5" y="28"/>
                    <a:pt x="5" y="28"/>
                  </a:cubicBezTo>
                  <a:cubicBezTo>
                    <a:pt x="48" y="28"/>
                    <a:pt x="90" y="28"/>
                    <a:pt x="132" y="28"/>
                  </a:cubicBezTo>
                  <a:cubicBezTo>
                    <a:pt x="134" y="28"/>
                    <a:pt x="134" y="28"/>
                    <a:pt x="134" y="28"/>
                  </a:cubicBezTo>
                  <a:cubicBezTo>
                    <a:pt x="134" y="26"/>
                    <a:pt x="134" y="26"/>
                    <a:pt x="134" y="26"/>
                  </a:cubicBezTo>
                  <a:cubicBezTo>
                    <a:pt x="134" y="18"/>
                    <a:pt x="134" y="10"/>
                    <a:pt x="134" y="3"/>
                  </a:cubicBezTo>
                  <a:cubicBezTo>
                    <a:pt x="134" y="1"/>
                    <a:pt x="134" y="1"/>
                    <a:pt x="134" y="1"/>
                  </a:cubicBezTo>
                  <a:cubicBezTo>
                    <a:pt x="133" y="1"/>
                    <a:pt x="133" y="1"/>
                    <a:pt x="133" y="1"/>
                  </a:cubicBezTo>
                  <a:lnTo>
                    <a:pt x="132" y="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29" name="Freeform 84171">
              <a:extLst>
                <a:ext uri="{FF2B5EF4-FFF2-40B4-BE49-F238E27FC236}">
                  <a16:creationId xmlns:a16="http://schemas.microsoft.com/office/drawing/2014/main" id="{9924E218-9EA2-426F-82B9-47F375A381CC}"/>
                </a:ext>
              </a:extLst>
            </p:cNvPr>
            <p:cNvSpPr>
              <a:spLocks/>
            </p:cNvSpPr>
            <p:nvPr/>
          </p:nvSpPr>
          <p:spPr bwMode="auto">
            <a:xfrm>
              <a:off x="5951538" y="4224339"/>
              <a:ext cx="20638" cy="34925"/>
            </a:xfrm>
            <a:custGeom>
              <a:avLst/>
              <a:gdLst>
                <a:gd name="T0" fmla="*/ 0 w 44"/>
                <a:gd name="T1" fmla="*/ 75 h 75"/>
                <a:gd name="T2" fmla="*/ 0 w 44"/>
                <a:gd name="T3" fmla="*/ 0 h 75"/>
                <a:gd name="T4" fmla="*/ 20 w 44"/>
                <a:gd name="T5" fmla="*/ 0 h 75"/>
                <a:gd name="T6" fmla="*/ 24 w 44"/>
                <a:gd name="T7" fmla="*/ 3 h 75"/>
                <a:gd name="T8" fmla="*/ 40 w 44"/>
                <a:gd name="T9" fmla="*/ 19 h 75"/>
                <a:gd name="T10" fmla="*/ 43 w 44"/>
                <a:gd name="T11" fmla="*/ 25 h 75"/>
                <a:gd name="T12" fmla="*/ 43 w 44"/>
                <a:gd name="T13" fmla="*/ 27 h 75"/>
                <a:gd name="T14" fmla="*/ 23 w 44"/>
                <a:gd name="T15" fmla="*/ 73 h 75"/>
                <a:gd name="T16" fmla="*/ 19 w 44"/>
                <a:gd name="T17" fmla="*/ 75 h 75"/>
                <a:gd name="T18" fmla="*/ 0 w 44"/>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75">
                  <a:moveTo>
                    <a:pt x="0" y="75"/>
                  </a:moveTo>
                  <a:cubicBezTo>
                    <a:pt x="0" y="50"/>
                    <a:pt x="0" y="26"/>
                    <a:pt x="0" y="0"/>
                  </a:cubicBezTo>
                  <a:cubicBezTo>
                    <a:pt x="6" y="0"/>
                    <a:pt x="13" y="0"/>
                    <a:pt x="20" y="0"/>
                  </a:cubicBezTo>
                  <a:cubicBezTo>
                    <a:pt x="21" y="0"/>
                    <a:pt x="23" y="2"/>
                    <a:pt x="24" y="3"/>
                  </a:cubicBezTo>
                  <a:cubicBezTo>
                    <a:pt x="30" y="8"/>
                    <a:pt x="35" y="14"/>
                    <a:pt x="40" y="19"/>
                  </a:cubicBezTo>
                  <a:cubicBezTo>
                    <a:pt x="42" y="21"/>
                    <a:pt x="42" y="23"/>
                    <a:pt x="43" y="25"/>
                  </a:cubicBezTo>
                  <a:cubicBezTo>
                    <a:pt x="43" y="26"/>
                    <a:pt x="43" y="26"/>
                    <a:pt x="43" y="27"/>
                  </a:cubicBezTo>
                  <a:cubicBezTo>
                    <a:pt x="44" y="54"/>
                    <a:pt x="44" y="54"/>
                    <a:pt x="23" y="73"/>
                  </a:cubicBezTo>
                  <a:cubicBezTo>
                    <a:pt x="22" y="74"/>
                    <a:pt x="21" y="75"/>
                    <a:pt x="19" y="75"/>
                  </a:cubicBezTo>
                  <a:cubicBezTo>
                    <a:pt x="13" y="75"/>
                    <a:pt x="7" y="75"/>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0" name="Freeform 84172">
              <a:extLst>
                <a:ext uri="{FF2B5EF4-FFF2-40B4-BE49-F238E27FC236}">
                  <a16:creationId xmlns:a16="http://schemas.microsoft.com/office/drawing/2014/main" id="{A601AD16-8355-4D4E-A1F5-D659C0498DB5}"/>
                </a:ext>
              </a:extLst>
            </p:cNvPr>
            <p:cNvSpPr>
              <a:spLocks/>
            </p:cNvSpPr>
            <p:nvPr/>
          </p:nvSpPr>
          <p:spPr bwMode="auto">
            <a:xfrm>
              <a:off x="5949951" y="4222751"/>
              <a:ext cx="22225" cy="38100"/>
            </a:xfrm>
            <a:custGeom>
              <a:avLst/>
              <a:gdLst>
                <a:gd name="T0" fmla="*/ 4 w 47"/>
                <a:gd name="T1" fmla="*/ 77 h 79"/>
                <a:gd name="T2" fmla="*/ 2 w 47"/>
                <a:gd name="T3" fmla="*/ 2 h 79"/>
                <a:gd name="T4" fmla="*/ 12 w 47"/>
                <a:gd name="T5" fmla="*/ 4 h 79"/>
                <a:gd name="T6" fmla="*/ 23 w 47"/>
                <a:gd name="T7" fmla="*/ 5 h 79"/>
                <a:gd name="T8" fmla="*/ 41 w 47"/>
                <a:gd name="T9" fmla="*/ 23 h 79"/>
                <a:gd name="T10" fmla="*/ 43 w 47"/>
                <a:gd name="T11" fmla="*/ 28 h 79"/>
                <a:gd name="T12" fmla="*/ 43 w 47"/>
                <a:gd name="T13" fmla="*/ 28 h 79"/>
                <a:gd name="T14" fmla="*/ 44 w 47"/>
                <a:gd name="T15" fmla="*/ 28 h 79"/>
                <a:gd name="T16" fmla="*/ 44 w 47"/>
                <a:gd name="T17" fmla="*/ 28 h 79"/>
                <a:gd name="T18" fmla="*/ 43 w 47"/>
                <a:gd name="T19" fmla="*/ 28 h 79"/>
                <a:gd name="T20" fmla="*/ 43 w 47"/>
                <a:gd name="T21" fmla="*/ 28 h 79"/>
                <a:gd name="T22" fmla="*/ 43 w 47"/>
                <a:gd name="T23" fmla="*/ 29 h 79"/>
                <a:gd name="T24" fmla="*/ 43 w 47"/>
                <a:gd name="T25" fmla="*/ 29 h 79"/>
                <a:gd name="T26" fmla="*/ 43 w 47"/>
                <a:gd name="T27" fmla="*/ 49 h 79"/>
                <a:gd name="T28" fmla="*/ 24 w 47"/>
                <a:gd name="T29" fmla="*/ 74 h 79"/>
                <a:gd name="T30" fmla="*/ 12 w 47"/>
                <a:gd name="T31" fmla="*/ 75 h 79"/>
                <a:gd name="T32" fmla="*/ 2 w 47"/>
                <a:gd name="T33" fmla="*/ 77 h 79"/>
                <a:gd name="T34" fmla="*/ 2 w 47"/>
                <a:gd name="T35" fmla="*/ 77 h 79"/>
                <a:gd name="T36" fmla="*/ 12 w 47"/>
                <a:gd name="T37" fmla="*/ 79 h 79"/>
                <a:gd name="T38" fmla="*/ 27 w 47"/>
                <a:gd name="T39" fmla="*/ 77 h 79"/>
                <a:gd name="T40" fmla="*/ 47 w 47"/>
                <a:gd name="T41" fmla="*/ 50 h 79"/>
                <a:gd name="T42" fmla="*/ 47 w 47"/>
                <a:gd name="T43" fmla="*/ 29 h 79"/>
                <a:gd name="T44" fmla="*/ 47 w 47"/>
                <a:gd name="T45" fmla="*/ 28 h 79"/>
                <a:gd name="T46" fmla="*/ 47 w 47"/>
                <a:gd name="T47" fmla="*/ 29 h 79"/>
                <a:gd name="T48" fmla="*/ 45 w 47"/>
                <a:gd name="T49" fmla="*/ 29 h 79"/>
                <a:gd name="T50" fmla="*/ 47 w 47"/>
                <a:gd name="T51" fmla="*/ 28 h 79"/>
                <a:gd name="T52" fmla="*/ 46 w 47"/>
                <a:gd name="T53" fmla="*/ 23 h 79"/>
                <a:gd name="T54" fmla="*/ 27 w 47"/>
                <a:gd name="T55" fmla="*/ 4 h 79"/>
                <a:gd name="T56" fmla="*/ 22 w 47"/>
                <a:gd name="T57" fmla="*/ 0 h 79"/>
                <a:gd name="T58" fmla="*/ 2 w 47"/>
                <a:gd name="T59" fmla="*/ 0 h 79"/>
                <a:gd name="T60" fmla="*/ 0 w 47"/>
                <a:gd name="T61" fmla="*/ 2 h 79"/>
                <a:gd name="T62" fmla="*/ 0 w 47"/>
                <a:gd name="T63" fmla="*/ 79 h 79"/>
                <a:gd name="T64" fmla="*/ 2 w 47"/>
                <a:gd name="T65"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79">
                  <a:moveTo>
                    <a:pt x="2" y="77"/>
                  </a:moveTo>
                  <a:cubicBezTo>
                    <a:pt x="4" y="77"/>
                    <a:pt x="4" y="77"/>
                    <a:pt x="4" y="77"/>
                  </a:cubicBezTo>
                  <a:cubicBezTo>
                    <a:pt x="4" y="52"/>
                    <a:pt x="4" y="28"/>
                    <a:pt x="4" y="2"/>
                  </a:cubicBezTo>
                  <a:cubicBezTo>
                    <a:pt x="2" y="2"/>
                    <a:pt x="2" y="2"/>
                    <a:pt x="2" y="2"/>
                  </a:cubicBezTo>
                  <a:cubicBezTo>
                    <a:pt x="2" y="4"/>
                    <a:pt x="2" y="4"/>
                    <a:pt x="2" y="4"/>
                  </a:cubicBezTo>
                  <a:cubicBezTo>
                    <a:pt x="5" y="4"/>
                    <a:pt x="9" y="4"/>
                    <a:pt x="12" y="4"/>
                  </a:cubicBezTo>
                  <a:cubicBezTo>
                    <a:pt x="16" y="4"/>
                    <a:pt x="19" y="4"/>
                    <a:pt x="22" y="4"/>
                  </a:cubicBezTo>
                  <a:cubicBezTo>
                    <a:pt x="22" y="4"/>
                    <a:pt x="22" y="5"/>
                    <a:pt x="23" y="5"/>
                  </a:cubicBezTo>
                  <a:cubicBezTo>
                    <a:pt x="23" y="5"/>
                    <a:pt x="24" y="6"/>
                    <a:pt x="25" y="6"/>
                  </a:cubicBezTo>
                  <a:cubicBezTo>
                    <a:pt x="30" y="12"/>
                    <a:pt x="36" y="17"/>
                    <a:pt x="41" y="23"/>
                  </a:cubicBezTo>
                  <a:cubicBezTo>
                    <a:pt x="41" y="23"/>
                    <a:pt x="42" y="24"/>
                    <a:pt x="42" y="25"/>
                  </a:cubicBezTo>
                  <a:cubicBezTo>
                    <a:pt x="42" y="26"/>
                    <a:pt x="43" y="27"/>
                    <a:pt x="43" y="28"/>
                  </a:cubicBezTo>
                  <a:cubicBezTo>
                    <a:pt x="44" y="28"/>
                    <a:pt x="44" y="28"/>
                    <a:pt x="44" y="28"/>
                  </a:cubicBezTo>
                  <a:cubicBezTo>
                    <a:pt x="43" y="28"/>
                    <a:pt x="43" y="28"/>
                    <a:pt x="43" y="28"/>
                  </a:cubicBezTo>
                  <a:cubicBezTo>
                    <a:pt x="43" y="28"/>
                    <a:pt x="43" y="28"/>
                    <a:pt x="43" y="28"/>
                  </a:cubicBezTo>
                  <a:cubicBezTo>
                    <a:pt x="44" y="28"/>
                    <a:pt x="44" y="28"/>
                    <a:pt x="44" y="28"/>
                  </a:cubicBezTo>
                  <a:cubicBezTo>
                    <a:pt x="43" y="28"/>
                    <a:pt x="43" y="28"/>
                    <a:pt x="43" y="28"/>
                  </a:cubicBezTo>
                  <a:cubicBezTo>
                    <a:pt x="44" y="28"/>
                    <a:pt x="44" y="28"/>
                    <a:pt x="44" y="28"/>
                  </a:cubicBezTo>
                  <a:cubicBezTo>
                    <a:pt x="43" y="28"/>
                    <a:pt x="43" y="28"/>
                    <a:pt x="43" y="28"/>
                  </a:cubicBezTo>
                  <a:cubicBezTo>
                    <a:pt x="43" y="28"/>
                    <a:pt x="43" y="28"/>
                    <a:pt x="43" y="28"/>
                  </a:cubicBezTo>
                  <a:cubicBezTo>
                    <a:pt x="44" y="28"/>
                    <a:pt x="44" y="28"/>
                    <a:pt x="44" y="28"/>
                  </a:cubicBezTo>
                  <a:cubicBezTo>
                    <a:pt x="43" y="28"/>
                    <a:pt x="43" y="28"/>
                    <a:pt x="43" y="28"/>
                  </a:cubicBezTo>
                  <a:cubicBezTo>
                    <a:pt x="43" y="28"/>
                    <a:pt x="43" y="28"/>
                    <a:pt x="43" y="29"/>
                  </a:cubicBezTo>
                  <a:cubicBezTo>
                    <a:pt x="43" y="29"/>
                    <a:pt x="43" y="29"/>
                    <a:pt x="43" y="29"/>
                  </a:cubicBezTo>
                  <a:cubicBezTo>
                    <a:pt x="45" y="29"/>
                    <a:pt x="45" y="29"/>
                    <a:pt x="45" y="29"/>
                  </a:cubicBezTo>
                  <a:cubicBezTo>
                    <a:pt x="43" y="29"/>
                    <a:pt x="43" y="29"/>
                    <a:pt x="43" y="29"/>
                  </a:cubicBezTo>
                  <a:cubicBezTo>
                    <a:pt x="43" y="32"/>
                    <a:pt x="43" y="35"/>
                    <a:pt x="43" y="38"/>
                  </a:cubicBezTo>
                  <a:cubicBezTo>
                    <a:pt x="43" y="43"/>
                    <a:pt x="43" y="46"/>
                    <a:pt x="43" y="49"/>
                  </a:cubicBezTo>
                  <a:cubicBezTo>
                    <a:pt x="42" y="53"/>
                    <a:pt x="41" y="56"/>
                    <a:pt x="38" y="60"/>
                  </a:cubicBezTo>
                  <a:cubicBezTo>
                    <a:pt x="35" y="63"/>
                    <a:pt x="30" y="67"/>
                    <a:pt x="24" y="74"/>
                  </a:cubicBezTo>
                  <a:cubicBezTo>
                    <a:pt x="23" y="74"/>
                    <a:pt x="22" y="75"/>
                    <a:pt x="21" y="75"/>
                  </a:cubicBezTo>
                  <a:cubicBezTo>
                    <a:pt x="18" y="75"/>
                    <a:pt x="15" y="75"/>
                    <a:pt x="12" y="75"/>
                  </a:cubicBezTo>
                  <a:cubicBezTo>
                    <a:pt x="9" y="75"/>
                    <a:pt x="5" y="75"/>
                    <a:pt x="2" y="75"/>
                  </a:cubicBezTo>
                  <a:cubicBezTo>
                    <a:pt x="2" y="77"/>
                    <a:pt x="2" y="77"/>
                    <a:pt x="2" y="77"/>
                  </a:cubicBezTo>
                  <a:cubicBezTo>
                    <a:pt x="4" y="77"/>
                    <a:pt x="4" y="77"/>
                    <a:pt x="4" y="77"/>
                  </a:cubicBezTo>
                  <a:cubicBezTo>
                    <a:pt x="2" y="77"/>
                    <a:pt x="2" y="77"/>
                    <a:pt x="2" y="77"/>
                  </a:cubicBezTo>
                  <a:cubicBezTo>
                    <a:pt x="2" y="79"/>
                    <a:pt x="2" y="79"/>
                    <a:pt x="2" y="79"/>
                  </a:cubicBezTo>
                  <a:cubicBezTo>
                    <a:pt x="5" y="79"/>
                    <a:pt x="9" y="79"/>
                    <a:pt x="12" y="79"/>
                  </a:cubicBezTo>
                  <a:cubicBezTo>
                    <a:pt x="15" y="79"/>
                    <a:pt x="18" y="79"/>
                    <a:pt x="22" y="79"/>
                  </a:cubicBezTo>
                  <a:cubicBezTo>
                    <a:pt x="24" y="79"/>
                    <a:pt x="25" y="78"/>
                    <a:pt x="27" y="77"/>
                  </a:cubicBezTo>
                  <a:cubicBezTo>
                    <a:pt x="35" y="68"/>
                    <a:pt x="41" y="63"/>
                    <a:pt x="44" y="58"/>
                  </a:cubicBezTo>
                  <a:cubicBezTo>
                    <a:pt x="45" y="55"/>
                    <a:pt x="46" y="53"/>
                    <a:pt x="47" y="50"/>
                  </a:cubicBezTo>
                  <a:cubicBezTo>
                    <a:pt x="47" y="46"/>
                    <a:pt x="47" y="43"/>
                    <a:pt x="47" y="38"/>
                  </a:cubicBezTo>
                  <a:cubicBezTo>
                    <a:pt x="47" y="35"/>
                    <a:pt x="47" y="32"/>
                    <a:pt x="47" y="29"/>
                  </a:cubicBezTo>
                  <a:cubicBezTo>
                    <a:pt x="47" y="28"/>
                    <a:pt x="47" y="28"/>
                    <a:pt x="47" y="28"/>
                  </a:cubicBezTo>
                  <a:cubicBezTo>
                    <a:pt x="47" y="28"/>
                    <a:pt x="47" y="28"/>
                    <a:pt x="47" y="28"/>
                  </a:cubicBezTo>
                  <a:cubicBezTo>
                    <a:pt x="45" y="29"/>
                    <a:pt x="45" y="29"/>
                    <a:pt x="45" y="29"/>
                  </a:cubicBezTo>
                  <a:cubicBezTo>
                    <a:pt x="47" y="29"/>
                    <a:pt x="47" y="29"/>
                    <a:pt x="47" y="29"/>
                  </a:cubicBezTo>
                  <a:cubicBezTo>
                    <a:pt x="47" y="28"/>
                    <a:pt x="47" y="28"/>
                    <a:pt x="47" y="28"/>
                  </a:cubicBezTo>
                  <a:cubicBezTo>
                    <a:pt x="45" y="29"/>
                    <a:pt x="45" y="29"/>
                    <a:pt x="45" y="29"/>
                  </a:cubicBezTo>
                  <a:cubicBezTo>
                    <a:pt x="47" y="29"/>
                    <a:pt x="47" y="29"/>
                    <a:pt x="47" y="29"/>
                  </a:cubicBezTo>
                  <a:cubicBezTo>
                    <a:pt x="47" y="29"/>
                    <a:pt x="47" y="28"/>
                    <a:pt x="47" y="28"/>
                  </a:cubicBezTo>
                  <a:cubicBezTo>
                    <a:pt x="47" y="28"/>
                    <a:pt x="47" y="27"/>
                    <a:pt x="47" y="27"/>
                  </a:cubicBezTo>
                  <a:cubicBezTo>
                    <a:pt x="47" y="26"/>
                    <a:pt x="46" y="25"/>
                    <a:pt x="46" y="23"/>
                  </a:cubicBezTo>
                  <a:cubicBezTo>
                    <a:pt x="45" y="22"/>
                    <a:pt x="45" y="21"/>
                    <a:pt x="44" y="20"/>
                  </a:cubicBezTo>
                  <a:cubicBezTo>
                    <a:pt x="39" y="14"/>
                    <a:pt x="33" y="9"/>
                    <a:pt x="27" y="4"/>
                  </a:cubicBezTo>
                  <a:cubicBezTo>
                    <a:pt x="27" y="3"/>
                    <a:pt x="26" y="2"/>
                    <a:pt x="25" y="2"/>
                  </a:cubicBezTo>
                  <a:cubicBezTo>
                    <a:pt x="24" y="1"/>
                    <a:pt x="23" y="0"/>
                    <a:pt x="22" y="0"/>
                  </a:cubicBezTo>
                  <a:cubicBezTo>
                    <a:pt x="19" y="0"/>
                    <a:pt x="16" y="0"/>
                    <a:pt x="12" y="0"/>
                  </a:cubicBezTo>
                  <a:cubicBezTo>
                    <a:pt x="9" y="0"/>
                    <a:pt x="5" y="0"/>
                    <a:pt x="2" y="0"/>
                  </a:cubicBezTo>
                  <a:cubicBezTo>
                    <a:pt x="0" y="0"/>
                    <a:pt x="0" y="0"/>
                    <a:pt x="0" y="0"/>
                  </a:cubicBezTo>
                  <a:cubicBezTo>
                    <a:pt x="0" y="2"/>
                    <a:pt x="0" y="2"/>
                    <a:pt x="0" y="2"/>
                  </a:cubicBezTo>
                  <a:cubicBezTo>
                    <a:pt x="0" y="28"/>
                    <a:pt x="0" y="52"/>
                    <a:pt x="0" y="77"/>
                  </a:cubicBezTo>
                  <a:cubicBezTo>
                    <a:pt x="0" y="79"/>
                    <a:pt x="0" y="79"/>
                    <a:pt x="0" y="79"/>
                  </a:cubicBezTo>
                  <a:cubicBezTo>
                    <a:pt x="2" y="79"/>
                    <a:pt x="2" y="79"/>
                    <a:pt x="2" y="79"/>
                  </a:cubicBezTo>
                  <a:lnTo>
                    <a:pt x="2" y="77"/>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1" name="Freeform 84173">
              <a:extLst>
                <a:ext uri="{FF2B5EF4-FFF2-40B4-BE49-F238E27FC236}">
                  <a16:creationId xmlns:a16="http://schemas.microsoft.com/office/drawing/2014/main" id="{F7D86C89-FB4E-4E82-8EC0-5267C18F0228}"/>
                </a:ext>
              </a:extLst>
            </p:cNvPr>
            <p:cNvSpPr>
              <a:spLocks/>
            </p:cNvSpPr>
            <p:nvPr/>
          </p:nvSpPr>
          <p:spPr bwMode="auto">
            <a:xfrm>
              <a:off x="6245226" y="4119564"/>
              <a:ext cx="49213" cy="50800"/>
            </a:xfrm>
            <a:custGeom>
              <a:avLst/>
              <a:gdLst>
                <a:gd name="T0" fmla="*/ 104 w 104"/>
                <a:gd name="T1" fmla="*/ 106 h 106"/>
                <a:gd name="T2" fmla="*/ 71 w 104"/>
                <a:gd name="T3" fmla="*/ 100 h 106"/>
                <a:gd name="T4" fmla="*/ 66 w 104"/>
                <a:gd name="T5" fmla="*/ 96 h 106"/>
                <a:gd name="T6" fmla="*/ 0 w 104"/>
                <a:gd name="T7" fmla="*/ 0 h 106"/>
                <a:gd name="T8" fmla="*/ 8 w 104"/>
                <a:gd name="T9" fmla="*/ 4 h 106"/>
                <a:gd name="T10" fmla="*/ 59 w 104"/>
                <a:gd name="T11" fmla="*/ 45 h 106"/>
                <a:gd name="T12" fmla="*/ 102 w 104"/>
                <a:gd name="T13" fmla="*/ 102 h 106"/>
                <a:gd name="T14" fmla="*/ 104 w 104"/>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6">
                  <a:moveTo>
                    <a:pt x="104" y="106"/>
                  </a:moveTo>
                  <a:cubicBezTo>
                    <a:pt x="92" y="104"/>
                    <a:pt x="82" y="102"/>
                    <a:pt x="71" y="100"/>
                  </a:cubicBezTo>
                  <a:cubicBezTo>
                    <a:pt x="70" y="99"/>
                    <a:pt x="67" y="98"/>
                    <a:pt x="66" y="96"/>
                  </a:cubicBezTo>
                  <a:cubicBezTo>
                    <a:pt x="44" y="65"/>
                    <a:pt x="22" y="33"/>
                    <a:pt x="0" y="0"/>
                  </a:cubicBezTo>
                  <a:cubicBezTo>
                    <a:pt x="2" y="1"/>
                    <a:pt x="5" y="3"/>
                    <a:pt x="8" y="4"/>
                  </a:cubicBezTo>
                  <a:cubicBezTo>
                    <a:pt x="30" y="12"/>
                    <a:pt x="46" y="26"/>
                    <a:pt x="59" y="45"/>
                  </a:cubicBezTo>
                  <a:cubicBezTo>
                    <a:pt x="72" y="65"/>
                    <a:pt x="87" y="83"/>
                    <a:pt x="102" y="102"/>
                  </a:cubicBezTo>
                  <a:cubicBezTo>
                    <a:pt x="102" y="103"/>
                    <a:pt x="103" y="104"/>
                    <a:pt x="104"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2" name="Freeform 84174">
              <a:extLst>
                <a:ext uri="{FF2B5EF4-FFF2-40B4-BE49-F238E27FC236}">
                  <a16:creationId xmlns:a16="http://schemas.microsoft.com/office/drawing/2014/main" id="{7D3CDD5D-1EDE-4C1D-A2EB-09097E718E6A}"/>
                </a:ext>
              </a:extLst>
            </p:cNvPr>
            <p:cNvSpPr>
              <a:spLocks/>
            </p:cNvSpPr>
            <p:nvPr/>
          </p:nvSpPr>
          <p:spPr bwMode="auto">
            <a:xfrm>
              <a:off x="6242051" y="4116389"/>
              <a:ext cx="55563" cy="53975"/>
            </a:xfrm>
            <a:custGeom>
              <a:avLst/>
              <a:gdLst>
                <a:gd name="T0" fmla="*/ 110 w 114"/>
                <a:gd name="T1" fmla="*/ 111 h 114"/>
                <a:gd name="T2" fmla="*/ 111 w 114"/>
                <a:gd name="T3" fmla="*/ 109 h 114"/>
                <a:gd name="T4" fmla="*/ 78 w 114"/>
                <a:gd name="T5" fmla="*/ 103 h 114"/>
                <a:gd name="T6" fmla="*/ 74 w 114"/>
                <a:gd name="T7" fmla="*/ 100 h 114"/>
                <a:gd name="T8" fmla="*/ 7 w 114"/>
                <a:gd name="T9" fmla="*/ 4 h 114"/>
                <a:gd name="T10" fmla="*/ 6 w 114"/>
                <a:gd name="T11" fmla="*/ 5 h 114"/>
                <a:gd name="T12" fmla="*/ 5 w 114"/>
                <a:gd name="T13" fmla="*/ 6 h 114"/>
                <a:gd name="T14" fmla="*/ 13 w 114"/>
                <a:gd name="T15" fmla="*/ 11 h 114"/>
                <a:gd name="T16" fmla="*/ 63 w 114"/>
                <a:gd name="T17" fmla="*/ 51 h 114"/>
                <a:gd name="T18" fmla="*/ 106 w 114"/>
                <a:gd name="T19" fmla="*/ 109 h 114"/>
                <a:gd name="T20" fmla="*/ 109 w 114"/>
                <a:gd name="T21" fmla="*/ 112 h 114"/>
                <a:gd name="T22" fmla="*/ 110 w 114"/>
                <a:gd name="T23" fmla="*/ 111 h 114"/>
                <a:gd name="T24" fmla="*/ 111 w 114"/>
                <a:gd name="T25" fmla="*/ 109 h 114"/>
                <a:gd name="T26" fmla="*/ 110 w 114"/>
                <a:gd name="T27" fmla="*/ 111 h 114"/>
                <a:gd name="T28" fmla="*/ 112 w 114"/>
                <a:gd name="T29" fmla="*/ 110 h 114"/>
                <a:gd name="T30" fmla="*/ 109 w 114"/>
                <a:gd name="T31" fmla="*/ 106 h 114"/>
                <a:gd name="T32" fmla="*/ 66 w 114"/>
                <a:gd name="T33" fmla="*/ 49 h 114"/>
                <a:gd name="T34" fmla="*/ 15 w 114"/>
                <a:gd name="T35" fmla="*/ 7 h 114"/>
                <a:gd name="T36" fmla="*/ 7 w 114"/>
                <a:gd name="T37" fmla="*/ 3 h 114"/>
                <a:gd name="T38" fmla="*/ 0 w 114"/>
                <a:gd name="T39" fmla="*/ 0 h 114"/>
                <a:gd name="T40" fmla="*/ 4 w 114"/>
                <a:gd name="T41" fmla="*/ 6 h 114"/>
                <a:gd name="T42" fmla="*/ 71 w 114"/>
                <a:gd name="T43" fmla="*/ 102 h 114"/>
                <a:gd name="T44" fmla="*/ 77 w 114"/>
                <a:gd name="T45" fmla="*/ 107 h 114"/>
                <a:gd name="T46" fmla="*/ 110 w 114"/>
                <a:gd name="T47" fmla="*/ 113 h 114"/>
                <a:gd name="T48" fmla="*/ 114 w 114"/>
                <a:gd name="T49" fmla="*/ 114 h 114"/>
                <a:gd name="T50" fmla="*/ 112 w 114"/>
                <a:gd name="T51" fmla="*/ 110 h 114"/>
                <a:gd name="T52" fmla="*/ 110 w 114"/>
                <a:gd name="T53" fmla="*/ 1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4">
                  <a:moveTo>
                    <a:pt x="110" y="111"/>
                  </a:moveTo>
                  <a:cubicBezTo>
                    <a:pt x="111" y="109"/>
                    <a:pt x="111" y="109"/>
                    <a:pt x="111" y="109"/>
                  </a:cubicBezTo>
                  <a:cubicBezTo>
                    <a:pt x="99" y="107"/>
                    <a:pt x="88" y="105"/>
                    <a:pt x="78" y="103"/>
                  </a:cubicBezTo>
                  <a:cubicBezTo>
                    <a:pt x="77" y="103"/>
                    <a:pt x="75" y="101"/>
                    <a:pt x="74" y="100"/>
                  </a:cubicBezTo>
                  <a:cubicBezTo>
                    <a:pt x="52" y="68"/>
                    <a:pt x="29" y="36"/>
                    <a:pt x="7" y="4"/>
                  </a:cubicBezTo>
                  <a:cubicBezTo>
                    <a:pt x="6" y="5"/>
                    <a:pt x="6" y="5"/>
                    <a:pt x="6" y="5"/>
                  </a:cubicBezTo>
                  <a:cubicBezTo>
                    <a:pt x="5" y="6"/>
                    <a:pt x="5" y="6"/>
                    <a:pt x="5" y="6"/>
                  </a:cubicBezTo>
                  <a:cubicBezTo>
                    <a:pt x="7" y="8"/>
                    <a:pt x="10" y="9"/>
                    <a:pt x="13" y="11"/>
                  </a:cubicBezTo>
                  <a:cubicBezTo>
                    <a:pt x="35" y="18"/>
                    <a:pt x="50" y="32"/>
                    <a:pt x="63" y="51"/>
                  </a:cubicBezTo>
                  <a:cubicBezTo>
                    <a:pt x="76" y="71"/>
                    <a:pt x="92" y="90"/>
                    <a:pt x="106" y="109"/>
                  </a:cubicBezTo>
                  <a:cubicBezTo>
                    <a:pt x="107" y="109"/>
                    <a:pt x="107" y="110"/>
                    <a:pt x="109" y="112"/>
                  </a:cubicBezTo>
                  <a:cubicBezTo>
                    <a:pt x="110" y="111"/>
                    <a:pt x="110" y="111"/>
                    <a:pt x="110" y="111"/>
                  </a:cubicBezTo>
                  <a:cubicBezTo>
                    <a:pt x="111" y="109"/>
                    <a:pt x="111" y="109"/>
                    <a:pt x="111" y="109"/>
                  </a:cubicBezTo>
                  <a:cubicBezTo>
                    <a:pt x="110" y="111"/>
                    <a:pt x="110" y="111"/>
                    <a:pt x="110" y="111"/>
                  </a:cubicBezTo>
                  <a:cubicBezTo>
                    <a:pt x="112" y="110"/>
                    <a:pt x="112" y="110"/>
                    <a:pt x="112" y="110"/>
                  </a:cubicBezTo>
                  <a:cubicBezTo>
                    <a:pt x="110" y="108"/>
                    <a:pt x="110" y="107"/>
                    <a:pt x="109" y="106"/>
                  </a:cubicBezTo>
                  <a:cubicBezTo>
                    <a:pt x="95" y="87"/>
                    <a:pt x="80" y="69"/>
                    <a:pt x="66" y="49"/>
                  </a:cubicBezTo>
                  <a:cubicBezTo>
                    <a:pt x="53" y="30"/>
                    <a:pt x="37" y="15"/>
                    <a:pt x="15" y="7"/>
                  </a:cubicBezTo>
                  <a:cubicBezTo>
                    <a:pt x="12" y="6"/>
                    <a:pt x="9" y="4"/>
                    <a:pt x="7" y="3"/>
                  </a:cubicBezTo>
                  <a:cubicBezTo>
                    <a:pt x="0" y="0"/>
                    <a:pt x="0" y="0"/>
                    <a:pt x="0" y="0"/>
                  </a:cubicBezTo>
                  <a:cubicBezTo>
                    <a:pt x="4" y="6"/>
                    <a:pt x="4" y="6"/>
                    <a:pt x="4" y="6"/>
                  </a:cubicBezTo>
                  <a:cubicBezTo>
                    <a:pt x="26" y="39"/>
                    <a:pt x="48" y="71"/>
                    <a:pt x="71" y="102"/>
                  </a:cubicBezTo>
                  <a:cubicBezTo>
                    <a:pt x="72" y="104"/>
                    <a:pt x="74" y="106"/>
                    <a:pt x="77" y="107"/>
                  </a:cubicBezTo>
                  <a:cubicBezTo>
                    <a:pt x="87" y="109"/>
                    <a:pt x="98" y="111"/>
                    <a:pt x="110" y="113"/>
                  </a:cubicBezTo>
                  <a:cubicBezTo>
                    <a:pt x="114" y="114"/>
                    <a:pt x="114" y="114"/>
                    <a:pt x="114" y="114"/>
                  </a:cubicBezTo>
                  <a:cubicBezTo>
                    <a:pt x="112" y="110"/>
                    <a:pt x="112" y="110"/>
                    <a:pt x="112" y="110"/>
                  </a:cubicBezTo>
                  <a:lnTo>
                    <a:pt x="110" y="111"/>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3" name="Freeform 84175">
              <a:extLst>
                <a:ext uri="{FF2B5EF4-FFF2-40B4-BE49-F238E27FC236}">
                  <a16:creationId xmlns:a16="http://schemas.microsoft.com/office/drawing/2014/main" id="{11047208-A067-41CB-B567-D0F6A3CE171A}"/>
                </a:ext>
              </a:extLst>
            </p:cNvPr>
            <p:cNvSpPr>
              <a:spLocks/>
            </p:cNvSpPr>
            <p:nvPr/>
          </p:nvSpPr>
          <p:spPr bwMode="auto">
            <a:xfrm>
              <a:off x="5951538" y="4179889"/>
              <a:ext cx="36513" cy="28575"/>
            </a:xfrm>
            <a:custGeom>
              <a:avLst/>
              <a:gdLst>
                <a:gd name="T0" fmla="*/ 0 w 78"/>
                <a:gd name="T1" fmla="*/ 53 h 61"/>
                <a:gd name="T2" fmla="*/ 0 w 78"/>
                <a:gd name="T3" fmla="*/ 0 h 61"/>
                <a:gd name="T4" fmla="*/ 78 w 78"/>
                <a:gd name="T5" fmla="*/ 39 h 61"/>
                <a:gd name="T6" fmla="*/ 58 w 78"/>
                <a:gd name="T7" fmla="*/ 50 h 61"/>
                <a:gd name="T8" fmla="*/ 49 w 78"/>
                <a:gd name="T9" fmla="*/ 55 h 61"/>
                <a:gd name="T10" fmla="*/ 28 w 78"/>
                <a:gd name="T11" fmla="*/ 58 h 61"/>
                <a:gd name="T12" fmla="*/ 0 w 78"/>
                <a:gd name="T13" fmla="*/ 53 h 61"/>
              </a:gdLst>
              <a:ahLst/>
              <a:cxnLst>
                <a:cxn ang="0">
                  <a:pos x="T0" y="T1"/>
                </a:cxn>
                <a:cxn ang="0">
                  <a:pos x="T2" y="T3"/>
                </a:cxn>
                <a:cxn ang="0">
                  <a:pos x="T4" y="T5"/>
                </a:cxn>
                <a:cxn ang="0">
                  <a:pos x="T6" y="T7"/>
                </a:cxn>
                <a:cxn ang="0">
                  <a:pos x="T8" y="T9"/>
                </a:cxn>
                <a:cxn ang="0">
                  <a:pos x="T10" y="T11"/>
                </a:cxn>
                <a:cxn ang="0">
                  <a:pos x="T12" y="T13"/>
                </a:cxn>
              </a:cxnLst>
              <a:rect l="0" t="0" r="r" b="b"/>
              <a:pathLst>
                <a:path w="78" h="61">
                  <a:moveTo>
                    <a:pt x="0" y="53"/>
                  </a:moveTo>
                  <a:cubicBezTo>
                    <a:pt x="0" y="36"/>
                    <a:pt x="0" y="19"/>
                    <a:pt x="0" y="0"/>
                  </a:cubicBezTo>
                  <a:cubicBezTo>
                    <a:pt x="26" y="13"/>
                    <a:pt x="51" y="26"/>
                    <a:pt x="78" y="39"/>
                  </a:cubicBezTo>
                  <a:cubicBezTo>
                    <a:pt x="70" y="43"/>
                    <a:pt x="64" y="47"/>
                    <a:pt x="58" y="50"/>
                  </a:cubicBezTo>
                  <a:cubicBezTo>
                    <a:pt x="55" y="52"/>
                    <a:pt x="52" y="53"/>
                    <a:pt x="49" y="55"/>
                  </a:cubicBezTo>
                  <a:cubicBezTo>
                    <a:pt x="43" y="61"/>
                    <a:pt x="36" y="61"/>
                    <a:pt x="28" y="58"/>
                  </a:cubicBezTo>
                  <a:cubicBezTo>
                    <a:pt x="19" y="55"/>
                    <a:pt x="10" y="55"/>
                    <a:pt x="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4" name="Freeform 84176">
              <a:extLst>
                <a:ext uri="{FF2B5EF4-FFF2-40B4-BE49-F238E27FC236}">
                  <a16:creationId xmlns:a16="http://schemas.microsoft.com/office/drawing/2014/main" id="{67E09BC8-5278-4179-AB13-E5751469AD08}"/>
                </a:ext>
              </a:extLst>
            </p:cNvPr>
            <p:cNvSpPr>
              <a:spLocks/>
            </p:cNvSpPr>
            <p:nvPr/>
          </p:nvSpPr>
          <p:spPr bwMode="auto">
            <a:xfrm>
              <a:off x="5949951" y="4178301"/>
              <a:ext cx="39688" cy="30163"/>
            </a:xfrm>
            <a:custGeom>
              <a:avLst/>
              <a:gdLst>
                <a:gd name="T0" fmla="*/ 2 w 84"/>
                <a:gd name="T1" fmla="*/ 56 h 65"/>
                <a:gd name="T2" fmla="*/ 4 w 84"/>
                <a:gd name="T3" fmla="*/ 56 h 65"/>
                <a:gd name="T4" fmla="*/ 4 w 84"/>
                <a:gd name="T5" fmla="*/ 3 h 65"/>
                <a:gd name="T6" fmla="*/ 2 w 84"/>
                <a:gd name="T7" fmla="*/ 3 h 65"/>
                <a:gd name="T8" fmla="*/ 1 w 84"/>
                <a:gd name="T9" fmla="*/ 5 h 65"/>
                <a:gd name="T10" fmla="*/ 79 w 84"/>
                <a:gd name="T11" fmla="*/ 44 h 65"/>
                <a:gd name="T12" fmla="*/ 80 w 84"/>
                <a:gd name="T13" fmla="*/ 42 h 65"/>
                <a:gd name="T14" fmla="*/ 79 w 84"/>
                <a:gd name="T15" fmla="*/ 40 h 65"/>
                <a:gd name="T16" fmla="*/ 59 w 84"/>
                <a:gd name="T17" fmla="*/ 52 h 65"/>
                <a:gd name="T18" fmla="*/ 50 w 84"/>
                <a:gd name="T19" fmla="*/ 57 h 65"/>
                <a:gd name="T20" fmla="*/ 39 w 84"/>
                <a:gd name="T21" fmla="*/ 61 h 65"/>
                <a:gd name="T22" fmla="*/ 31 w 84"/>
                <a:gd name="T23" fmla="*/ 59 h 65"/>
                <a:gd name="T24" fmla="*/ 2 w 84"/>
                <a:gd name="T25" fmla="*/ 54 h 65"/>
                <a:gd name="T26" fmla="*/ 2 w 84"/>
                <a:gd name="T27" fmla="*/ 56 h 65"/>
                <a:gd name="T28" fmla="*/ 4 w 84"/>
                <a:gd name="T29" fmla="*/ 56 h 65"/>
                <a:gd name="T30" fmla="*/ 2 w 84"/>
                <a:gd name="T31" fmla="*/ 56 h 65"/>
                <a:gd name="T32" fmla="*/ 1 w 84"/>
                <a:gd name="T33" fmla="*/ 58 h 65"/>
                <a:gd name="T34" fmla="*/ 30 w 84"/>
                <a:gd name="T35" fmla="*/ 63 h 65"/>
                <a:gd name="T36" fmla="*/ 39 w 84"/>
                <a:gd name="T37" fmla="*/ 65 h 65"/>
                <a:gd name="T38" fmla="*/ 53 w 84"/>
                <a:gd name="T39" fmla="*/ 60 h 65"/>
                <a:gd name="T40" fmla="*/ 61 w 84"/>
                <a:gd name="T41" fmla="*/ 55 h 65"/>
                <a:gd name="T42" fmla="*/ 81 w 84"/>
                <a:gd name="T43" fmla="*/ 44 h 65"/>
                <a:gd name="T44" fmla="*/ 84 w 84"/>
                <a:gd name="T45" fmla="*/ 42 h 65"/>
                <a:gd name="T46" fmla="*/ 81 w 84"/>
                <a:gd name="T47" fmla="*/ 40 h 65"/>
                <a:gd name="T48" fmla="*/ 3 w 84"/>
                <a:gd name="T49" fmla="*/ 2 h 65"/>
                <a:gd name="T50" fmla="*/ 0 w 84"/>
                <a:gd name="T51" fmla="*/ 0 h 65"/>
                <a:gd name="T52" fmla="*/ 0 w 84"/>
                <a:gd name="T53" fmla="*/ 3 h 65"/>
                <a:gd name="T54" fmla="*/ 0 w 84"/>
                <a:gd name="T55" fmla="*/ 56 h 65"/>
                <a:gd name="T56" fmla="*/ 0 w 84"/>
                <a:gd name="T57" fmla="*/ 58 h 65"/>
                <a:gd name="T58" fmla="*/ 1 w 84"/>
                <a:gd name="T59" fmla="*/ 58 h 65"/>
                <a:gd name="T60" fmla="*/ 2 w 84"/>
                <a:gd name="T61"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65">
                  <a:moveTo>
                    <a:pt x="2" y="56"/>
                  </a:moveTo>
                  <a:cubicBezTo>
                    <a:pt x="4" y="56"/>
                    <a:pt x="4" y="56"/>
                    <a:pt x="4" y="56"/>
                  </a:cubicBezTo>
                  <a:cubicBezTo>
                    <a:pt x="4" y="39"/>
                    <a:pt x="4" y="22"/>
                    <a:pt x="4" y="3"/>
                  </a:cubicBezTo>
                  <a:cubicBezTo>
                    <a:pt x="2" y="3"/>
                    <a:pt x="2" y="3"/>
                    <a:pt x="2" y="3"/>
                  </a:cubicBezTo>
                  <a:cubicBezTo>
                    <a:pt x="1" y="5"/>
                    <a:pt x="1" y="5"/>
                    <a:pt x="1" y="5"/>
                  </a:cubicBezTo>
                  <a:cubicBezTo>
                    <a:pt x="27" y="18"/>
                    <a:pt x="52" y="31"/>
                    <a:pt x="79" y="44"/>
                  </a:cubicBezTo>
                  <a:cubicBezTo>
                    <a:pt x="80" y="42"/>
                    <a:pt x="80" y="42"/>
                    <a:pt x="80" y="42"/>
                  </a:cubicBezTo>
                  <a:cubicBezTo>
                    <a:pt x="79" y="40"/>
                    <a:pt x="79" y="40"/>
                    <a:pt x="79" y="40"/>
                  </a:cubicBezTo>
                  <a:cubicBezTo>
                    <a:pt x="71" y="44"/>
                    <a:pt x="65" y="48"/>
                    <a:pt x="59" y="52"/>
                  </a:cubicBezTo>
                  <a:cubicBezTo>
                    <a:pt x="56" y="53"/>
                    <a:pt x="53" y="55"/>
                    <a:pt x="50" y="57"/>
                  </a:cubicBezTo>
                  <a:cubicBezTo>
                    <a:pt x="46" y="60"/>
                    <a:pt x="43" y="61"/>
                    <a:pt x="39" y="61"/>
                  </a:cubicBezTo>
                  <a:cubicBezTo>
                    <a:pt x="37" y="61"/>
                    <a:pt x="34" y="60"/>
                    <a:pt x="31" y="59"/>
                  </a:cubicBezTo>
                  <a:cubicBezTo>
                    <a:pt x="22" y="56"/>
                    <a:pt x="12" y="56"/>
                    <a:pt x="2" y="54"/>
                  </a:cubicBezTo>
                  <a:cubicBezTo>
                    <a:pt x="2" y="56"/>
                    <a:pt x="2" y="56"/>
                    <a:pt x="2" y="56"/>
                  </a:cubicBezTo>
                  <a:cubicBezTo>
                    <a:pt x="4" y="56"/>
                    <a:pt x="4" y="56"/>
                    <a:pt x="4" y="56"/>
                  </a:cubicBezTo>
                  <a:cubicBezTo>
                    <a:pt x="2" y="56"/>
                    <a:pt x="2" y="56"/>
                    <a:pt x="2" y="56"/>
                  </a:cubicBezTo>
                  <a:cubicBezTo>
                    <a:pt x="1" y="58"/>
                    <a:pt x="1" y="58"/>
                    <a:pt x="1" y="58"/>
                  </a:cubicBezTo>
                  <a:cubicBezTo>
                    <a:pt x="12" y="60"/>
                    <a:pt x="21" y="60"/>
                    <a:pt x="30" y="63"/>
                  </a:cubicBezTo>
                  <a:cubicBezTo>
                    <a:pt x="33" y="64"/>
                    <a:pt x="36" y="65"/>
                    <a:pt x="39" y="65"/>
                  </a:cubicBezTo>
                  <a:cubicBezTo>
                    <a:pt x="44" y="65"/>
                    <a:pt x="48" y="63"/>
                    <a:pt x="53" y="60"/>
                  </a:cubicBezTo>
                  <a:cubicBezTo>
                    <a:pt x="55" y="58"/>
                    <a:pt x="58" y="57"/>
                    <a:pt x="61" y="55"/>
                  </a:cubicBezTo>
                  <a:cubicBezTo>
                    <a:pt x="67" y="52"/>
                    <a:pt x="73" y="48"/>
                    <a:pt x="81" y="44"/>
                  </a:cubicBezTo>
                  <a:cubicBezTo>
                    <a:pt x="84" y="42"/>
                    <a:pt x="84" y="42"/>
                    <a:pt x="84" y="42"/>
                  </a:cubicBezTo>
                  <a:cubicBezTo>
                    <a:pt x="81" y="40"/>
                    <a:pt x="81" y="40"/>
                    <a:pt x="81" y="40"/>
                  </a:cubicBezTo>
                  <a:cubicBezTo>
                    <a:pt x="54" y="27"/>
                    <a:pt x="29" y="14"/>
                    <a:pt x="3" y="2"/>
                  </a:cubicBezTo>
                  <a:cubicBezTo>
                    <a:pt x="0" y="0"/>
                    <a:pt x="0" y="0"/>
                    <a:pt x="0" y="0"/>
                  </a:cubicBezTo>
                  <a:cubicBezTo>
                    <a:pt x="0" y="3"/>
                    <a:pt x="0" y="3"/>
                    <a:pt x="0" y="3"/>
                  </a:cubicBezTo>
                  <a:cubicBezTo>
                    <a:pt x="0" y="22"/>
                    <a:pt x="0" y="39"/>
                    <a:pt x="0" y="56"/>
                  </a:cubicBezTo>
                  <a:cubicBezTo>
                    <a:pt x="0" y="58"/>
                    <a:pt x="0" y="58"/>
                    <a:pt x="0" y="58"/>
                  </a:cubicBezTo>
                  <a:cubicBezTo>
                    <a:pt x="1" y="58"/>
                    <a:pt x="1" y="58"/>
                    <a:pt x="1" y="58"/>
                  </a:cubicBezTo>
                  <a:lnTo>
                    <a:pt x="2" y="56"/>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5" name="Freeform 84177">
              <a:extLst>
                <a:ext uri="{FF2B5EF4-FFF2-40B4-BE49-F238E27FC236}">
                  <a16:creationId xmlns:a16="http://schemas.microsoft.com/office/drawing/2014/main" id="{97C41F06-273B-4E3A-A106-49537E6857ED}"/>
                </a:ext>
              </a:extLst>
            </p:cNvPr>
            <p:cNvSpPr>
              <a:spLocks/>
            </p:cNvSpPr>
            <p:nvPr/>
          </p:nvSpPr>
          <p:spPr bwMode="auto">
            <a:xfrm>
              <a:off x="6172201" y="4073526"/>
              <a:ext cx="88900" cy="50800"/>
            </a:xfrm>
            <a:custGeom>
              <a:avLst/>
              <a:gdLst>
                <a:gd name="T0" fmla="*/ 0 w 184"/>
                <a:gd name="T1" fmla="*/ 0 h 105"/>
                <a:gd name="T2" fmla="*/ 15 w 184"/>
                <a:gd name="T3" fmla="*/ 7 h 105"/>
                <a:gd name="T4" fmla="*/ 160 w 184"/>
                <a:gd name="T5" fmla="*/ 79 h 105"/>
                <a:gd name="T6" fmla="*/ 172 w 184"/>
                <a:gd name="T7" fmla="*/ 89 h 105"/>
                <a:gd name="T8" fmla="*/ 184 w 184"/>
                <a:gd name="T9" fmla="*/ 105 h 105"/>
                <a:gd name="T10" fmla="*/ 178 w 184"/>
                <a:gd name="T11" fmla="*/ 102 h 105"/>
                <a:gd name="T12" fmla="*/ 20 w 184"/>
                <a:gd name="T13" fmla="*/ 24 h 105"/>
                <a:gd name="T14" fmla="*/ 0 w 184"/>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05">
                  <a:moveTo>
                    <a:pt x="0" y="0"/>
                  </a:moveTo>
                  <a:cubicBezTo>
                    <a:pt x="6" y="3"/>
                    <a:pt x="11" y="5"/>
                    <a:pt x="15" y="7"/>
                  </a:cubicBezTo>
                  <a:cubicBezTo>
                    <a:pt x="63" y="31"/>
                    <a:pt x="112" y="55"/>
                    <a:pt x="160" y="79"/>
                  </a:cubicBezTo>
                  <a:cubicBezTo>
                    <a:pt x="164" y="81"/>
                    <a:pt x="169" y="85"/>
                    <a:pt x="172" y="89"/>
                  </a:cubicBezTo>
                  <a:cubicBezTo>
                    <a:pt x="176" y="94"/>
                    <a:pt x="180" y="99"/>
                    <a:pt x="184" y="105"/>
                  </a:cubicBezTo>
                  <a:cubicBezTo>
                    <a:pt x="181" y="104"/>
                    <a:pt x="179" y="103"/>
                    <a:pt x="178" y="102"/>
                  </a:cubicBezTo>
                  <a:cubicBezTo>
                    <a:pt x="125" y="76"/>
                    <a:pt x="73" y="50"/>
                    <a:pt x="20" y="24"/>
                  </a:cubicBezTo>
                  <a:cubicBezTo>
                    <a:pt x="10" y="19"/>
                    <a:pt x="6"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6" name="Freeform 84178">
              <a:extLst>
                <a:ext uri="{FF2B5EF4-FFF2-40B4-BE49-F238E27FC236}">
                  <a16:creationId xmlns:a16="http://schemas.microsoft.com/office/drawing/2014/main" id="{CE122719-5B28-4A81-A8D5-4EA29E6728DC}"/>
                </a:ext>
              </a:extLst>
            </p:cNvPr>
            <p:cNvSpPr>
              <a:spLocks/>
            </p:cNvSpPr>
            <p:nvPr/>
          </p:nvSpPr>
          <p:spPr bwMode="auto">
            <a:xfrm>
              <a:off x="6170613" y="4071939"/>
              <a:ext cx="92075" cy="53975"/>
            </a:xfrm>
            <a:custGeom>
              <a:avLst/>
              <a:gdLst>
                <a:gd name="T0" fmla="*/ 4 w 194"/>
                <a:gd name="T1" fmla="*/ 4 h 113"/>
                <a:gd name="T2" fmla="*/ 4 w 194"/>
                <a:gd name="T3" fmla="*/ 6 h 113"/>
                <a:gd name="T4" fmla="*/ 18 w 194"/>
                <a:gd name="T5" fmla="*/ 13 h 113"/>
                <a:gd name="T6" fmla="*/ 163 w 194"/>
                <a:gd name="T7" fmla="*/ 85 h 113"/>
                <a:gd name="T8" fmla="*/ 175 w 194"/>
                <a:gd name="T9" fmla="*/ 95 h 113"/>
                <a:gd name="T10" fmla="*/ 187 w 194"/>
                <a:gd name="T11" fmla="*/ 110 h 113"/>
                <a:gd name="T12" fmla="*/ 188 w 194"/>
                <a:gd name="T13" fmla="*/ 109 h 113"/>
                <a:gd name="T14" fmla="*/ 189 w 194"/>
                <a:gd name="T15" fmla="*/ 107 h 113"/>
                <a:gd name="T16" fmla="*/ 183 w 194"/>
                <a:gd name="T17" fmla="*/ 105 h 113"/>
                <a:gd name="T18" fmla="*/ 25 w 194"/>
                <a:gd name="T19" fmla="*/ 27 h 113"/>
                <a:gd name="T20" fmla="*/ 14 w 194"/>
                <a:gd name="T21" fmla="*/ 17 h 113"/>
                <a:gd name="T22" fmla="*/ 6 w 194"/>
                <a:gd name="T23" fmla="*/ 3 h 113"/>
                <a:gd name="T24" fmla="*/ 4 w 194"/>
                <a:gd name="T25" fmla="*/ 4 h 113"/>
                <a:gd name="T26" fmla="*/ 4 w 194"/>
                <a:gd name="T27" fmla="*/ 6 h 113"/>
                <a:gd name="T28" fmla="*/ 4 w 194"/>
                <a:gd name="T29" fmla="*/ 4 h 113"/>
                <a:gd name="T30" fmla="*/ 3 w 194"/>
                <a:gd name="T31" fmla="*/ 5 h 113"/>
                <a:gd name="T32" fmla="*/ 11 w 194"/>
                <a:gd name="T33" fmla="*/ 19 h 113"/>
                <a:gd name="T34" fmla="*/ 23 w 194"/>
                <a:gd name="T35" fmla="*/ 30 h 113"/>
                <a:gd name="T36" fmla="*/ 181 w 194"/>
                <a:gd name="T37" fmla="*/ 108 h 113"/>
                <a:gd name="T38" fmla="*/ 188 w 194"/>
                <a:gd name="T39" fmla="*/ 111 h 113"/>
                <a:gd name="T40" fmla="*/ 194 w 194"/>
                <a:gd name="T41" fmla="*/ 113 h 113"/>
                <a:gd name="T42" fmla="*/ 190 w 194"/>
                <a:gd name="T43" fmla="*/ 108 h 113"/>
                <a:gd name="T44" fmla="*/ 178 w 194"/>
                <a:gd name="T45" fmla="*/ 92 h 113"/>
                <a:gd name="T46" fmla="*/ 165 w 194"/>
                <a:gd name="T47" fmla="*/ 81 h 113"/>
                <a:gd name="T48" fmla="*/ 20 w 194"/>
                <a:gd name="T49" fmla="*/ 9 h 113"/>
                <a:gd name="T50" fmla="*/ 5 w 194"/>
                <a:gd name="T51" fmla="*/ 2 h 113"/>
                <a:gd name="T52" fmla="*/ 0 w 194"/>
                <a:gd name="T53" fmla="*/ 0 h 113"/>
                <a:gd name="T54" fmla="*/ 3 w 194"/>
                <a:gd name="T55" fmla="*/ 5 h 113"/>
                <a:gd name="T56" fmla="*/ 4 w 194"/>
                <a:gd name="T57" fmla="*/ 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 h="113">
                  <a:moveTo>
                    <a:pt x="4" y="4"/>
                  </a:moveTo>
                  <a:cubicBezTo>
                    <a:pt x="4" y="6"/>
                    <a:pt x="4" y="6"/>
                    <a:pt x="4" y="6"/>
                  </a:cubicBezTo>
                  <a:cubicBezTo>
                    <a:pt x="9" y="9"/>
                    <a:pt x="14" y="11"/>
                    <a:pt x="18" y="13"/>
                  </a:cubicBezTo>
                  <a:cubicBezTo>
                    <a:pt x="66" y="37"/>
                    <a:pt x="115" y="61"/>
                    <a:pt x="163" y="85"/>
                  </a:cubicBezTo>
                  <a:cubicBezTo>
                    <a:pt x="167" y="87"/>
                    <a:pt x="171" y="91"/>
                    <a:pt x="175" y="95"/>
                  </a:cubicBezTo>
                  <a:cubicBezTo>
                    <a:pt x="179" y="99"/>
                    <a:pt x="182" y="104"/>
                    <a:pt x="187" y="110"/>
                  </a:cubicBezTo>
                  <a:cubicBezTo>
                    <a:pt x="188" y="109"/>
                    <a:pt x="188" y="109"/>
                    <a:pt x="188" y="109"/>
                  </a:cubicBezTo>
                  <a:cubicBezTo>
                    <a:pt x="189" y="107"/>
                    <a:pt x="189" y="107"/>
                    <a:pt x="189" y="107"/>
                  </a:cubicBezTo>
                  <a:cubicBezTo>
                    <a:pt x="186" y="106"/>
                    <a:pt x="184" y="105"/>
                    <a:pt x="183" y="105"/>
                  </a:cubicBezTo>
                  <a:cubicBezTo>
                    <a:pt x="130" y="78"/>
                    <a:pt x="78" y="52"/>
                    <a:pt x="25" y="27"/>
                  </a:cubicBezTo>
                  <a:cubicBezTo>
                    <a:pt x="20" y="24"/>
                    <a:pt x="17" y="21"/>
                    <a:pt x="14" y="17"/>
                  </a:cubicBezTo>
                  <a:cubicBezTo>
                    <a:pt x="11" y="13"/>
                    <a:pt x="9" y="9"/>
                    <a:pt x="6" y="3"/>
                  </a:cubicBezTo>
                  <a:cubicBezTo>
                    <a:pt x="4" y="4"/>
                    <a:pt x="4" y="4"/>
                    <a:pt x="4" y="4"/>
                  </a:cubicBezTo>
                  <a:cubicBezTo>
                    <a:pt x="4" y="6"/>
                    <a:pt x="4" y="6"/>
                    <a:pt x="4" y="6"/>
                  </a:cubicBezTo>
                  <a:cubicBezTo>
                    <a:pt x="4" y="4"/>
                    <a:pt x="4" y="4"/>
                    <a:pt x="4" y="4"/>
                  </a:cubicBezTo>
                  <a:cubicBezTo>
                    <a:pt x="3" y="5"/>
                    <a:pt x="3" y="5"/>
                    <a:pt x="3" y="5"/>
                  </a:cubicBezTo>
                  <a:cubicBezTo>
                    <a:pt x="5" y="10"/>
                    <a:pt x="8" y="15"/>
                    <a:pt x="11" y="19"/>
                  </a:cubicBezTo>
                  <a:cubicBezTo>
                    <a:pt x="14" y="24"/>
                    <a:pt x="18" y="27"/>
                    <a:pt x="23" y="30"/>
                  </a:cubicBezTo>
                  <a:cubicBezTo>
                    <a:pt x="76" y="56"/>
                    <a:pt x="129" y="82"/>
                    <a:pt x="181" y="108"/>
                  </a:cubicBezTo>
                  <a:cubicBezTo>
                    <a:pt x="183" y="109"/>
                    <a:pt x="184" y="109"/>
                    <a:pt x="188" y="111"/>
                  </a:cubicBezTo>
                  <a:cubicBezTo>
                    <a:pt x="194" y="113"/>
                    <a:pt x="194" y="113"/>
                    <a:pt x="194" y="113"/>
                  </a:cubicBezTo>
                  <a:cubicBezTo>
                    <a:pt x="190" y="108"/>
                    <a:pt x="190" y="108"/>
                    <a:pt x="190" y="108"/>
                  </a:cubicBezTo>
                  <a:cubicBezTo>
                    <a:pt x="185" y="102"/>
                    <a:pt x="182" y="96"/>
                    <a:pt x="178" y="92"/>
                  </a:cubicBezTo>
                  <a:cubicBezTo>
                    <a:pt x="174" y="88"/>
                    <a:pt x="170" y="84"/>
                    <a:pt x="165" y="81"/>
                  </a:cubicBezTo>
                  <a:cubicBezTo>
                    <a:pt x="116" y="57"/>
                    <a:pt x="68" y="33"/>
                    <a:pt x="20" y="9"/>
                  </a:cubicBezTo>
                  <a:cubicBezTo>
                    <a:pt x="15" y="7"/>
                    <a:pt x="11" y="5"/>
                    <a:pt x="5" y="2"/>
                  </a:cubicBezTo>
                  <a:cubicBezTo>
                    <a:pt x="0" y="0"/>
                    <a:pt x="0" y="0"/>
                    <a:pt x="0" y="0"/>
                  </a:cubicBezTo>
                  <a:cubicBezTo>
                    <a:pt x="3" y="5"/>
                    <a:pt x="3" y="5"/>
                    <a:pt x="3" y="5"/>
                  </a:cubicBezTo>
                  <a:lnTo>
                    <a:pt x="4" y="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7" name="Freeform 84179">
              <a:extLst>
                <a:ext uri="{FF2B5EF4-FFF2-40B4-BE49-F238E27FC236}">
                  <a16:creationId xmlns:a16="http://schemas.microsoft.com/office/drawing/2014/main" id="{BF99D7BA-A783-411D-84CC-81FAF744C527}"/>
                </a:ext>
              </a:extLst>
            </p:cNvPr>
            <p:cNvSpPr>
              <a:spLocks/>
            </p:cNvSpPr>
            <p:nvPr/>
          </p:nvSpPr>
          <p:spPr bwMode="auto">
            <a:xfrm>
              <a:off x="5899151" y="4110039"/>
              <a:ext cx="47625" cy="14288"/>
            </a:xfrm>
            <a:custGeom>
              <a:avLst/>
              <a:gdLst>
                <a:gd name="T0" fmla="*/ 99 w 99"/>
                <a:gd name="T1" fmla="*/ 0 h 27"/>
                <a:gd name="T2" fmla="*/ 99 w 99"/>
                <a:gd name="T3" fmla="*/ 27 h 27"/>
                <a:gd name="T4" fmla="*/ 0 w 99"/>
                <a:gd name="T5" fmla="*/ 27 h 27"/>
                <a:gd name="T6" fmla="*/ 25 w 99"/>
                <a:gd name="T7" fmla="*/ 1 h 27"/>
                <a:gd name="T8" fmla="*/ 29 w 99"/>
                <a:gd name="T9" fmla="*/ 0 h 27"/>
                <a:gd name="T10" fmla="*/ 99 w 99"/>
                <a:gd name="T11" fmla="*/ 0 h 27"/>
              </a:gdLst>
              <a:ahLst/>
              <a:cxnLst>
                <a:cxn ang="0">
                  <a:pos x="T0" y="T1"/>
                </a:cxn>
                <a:cxn ang="0">
                  <a:pos x="T2" y="T3"/>
                </a:cxn>
                <a:cxn ang="0">
                  <a:pos x="T4" y="T5"/>
                </a:cxn>
                <a:cxn ang="0">
                  <a:pos x="T6" y="T7"/>
                </a:cxn>
                <a:cxn ang="0">
                  <a:pos x="T8" y="T9"/>
                </a:cxn>
                <a:cxn ang="0">
                  <a:pos x="T10" y="T11"/>
                </a:cxn>
              </a:cxnLst>
              <a:rect l="0" t="0" r="r" b="b"/>
              <a:pathLst>
                <a:path w="99" h="27">
                  <a:moveTo>
                    <a:pt x="99" y="0"/>
                  </a:moveTo>
                  <a:cubicBezTo>
                    <a:pt x="99" y="10"/>
                    <a:pt x="99" y="18"/>
                    <a:pt x="99" y="27"/>
                  </a:cubicBezTo>
                  <a:cubicBezTo>
                    <a:pt x="66" y="27"/>
                    <a:pt x="34" y="27"/>
                    <a:pt x="0" y="27"/>
                  </a:cubicBezTo>
                  <a:cubicBezTo>
                    <a:pt x="9" y="18"/>
                    <a:pt x="17" y="9"/>
                    <a:pt x="25" y="1"/>
                  </a:cubicBezTo>
                  <a:cubicBezTo>
                    <a:pt x="26" y="1"/>
                    <a:pt x="28" y="0"/>
                    <a:pt x="29" y="0"/>
                  </a:cubicBezTo>
                  <a:cubicBezTo>
                    <a:pt x="52" y="0"/>
                    <a:pt x="75" y="0"/>
                    <a:pt x="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8" name="Freeform 84180">
              <a:extLst>
                <a:ext uri="{FF2B5EF4-FFF2-40B4-BE49-F238E27FC236}">
                  <a16:creationId xmlns:a16="http://schemas.microsoft.com/office/drawing/2014/main" id="{AFF58EEA-4C48-4B04-B6EB-5F5A8BB7BFD6}"/>
                </a:ext>
              </a:extLst>
            </p:cNvPr>
            <p:cNvSpPr>
              <a:spLocks/>
            </p:cNvSpPr>
            <p:nvPr/>
          </p:nvSpPr>
          <p:spPr bwMode="auto">
            <a:xfrm>
              <a:off x="5895976" y="4110039"/>
              <a:ext cx="50800" cy="14288"/>
            </a:xfrm>
            <a:custGeom>
              <a:avLst/>
              <a:gdLst>
                <a:gd name="T0" fmla="*/ 104 w 106"/>
                <a:gd name="T1" fmla="*/ 2 h 31"/>
                <a:gd name="T2" fmla="*/ 102 w 106"/>
                <a:gd name="T3" fmla="*/ 2 h 31"/>
                <a:gd name="T4" fmla="*/ 102 w 106"/>
                <a:gd name="T5" fmla="*/ 29 h 31"/>
                <a:gd name="T6" fmla="*/ 104 w 106"/>
                <a:gd name="T7" fmla="*/ 29 h 31"/>
                <a:gd name="T8" fmla="*/ 104 w 106"/>
                <a:gd name="T9" fmla="*/ 27 h 31"/>
                <a:gd name="T10" fmla="*/ 5 w 106"/>
                <a:gd name="T11" fmla="*/ 27 h 31"/>
                <a:gd name="T12" fmla="*/ 5 w 106"/>
                <a:gd name="T13" fmla="*/ 29 h 31"/>
                <a:gd name="T14" fmla="*/ 6 w 106"/>
                <a:gd name="T15" fmla="*/ 30 h 31"/>
                <a:gd name="T16" fmla="*/ 32 w 106"/>
                <a:gd name="T17" fmla="*/ 5 h 31"/>
                <a:gd name="T18" fmla="*/ 34 w 106"/>
                <a:gd name="T19" fmla="*/ 4 h 31"/>
                <a:gd name="T20" fmla="*/ 80 w 106"/>
                <a:gd name="T21" fmla="*/ 4 h 31"/>
                <a:gd name="T22" fmla="*/ 104 w 106"/>
                <a:gd name="T23" fmla="*/ 4 h 31"/>
                <a:gd name="T24" fmla="*/ 104 w 106"/>
                <a:gd name="T25" fmla="*/ 2 h 31"/>
                <a:gd name="T26" fmla="*/ 102 w 106"/>
                <a:gd name="T27" fmla="*/ 2 h 31"/>
                <a:gd name="T28" fmla="*/ 104 w 106"/>
                <a:gd name="T29" fmla="*/ 2 h 31"/>
                <a:gd name="T30" fmla="*/ 104 w 106"/>
                <a:gd name="T31" fmla="*/ 0 h 31"/>
                <a:gd name="T32" fmla="*/ 80 w 106"/>
                <a:gd name="T33" fmla="*/ 0 h 31"/>
                <a:gd name="T34" fmla="*/ 34 w 106"/>
                <a:gd name="T35" fmla="*/ 0 h 31"/>
                <a:gd name="T36" fmla="*/ 29 w 106"/>
                <a:gd name="T37" fmla="*/ 2 h 31"/>
                <a:gd name="T38" fmla="*/ 4 w 106"/>
                <a:gd name="T39" fmla="*/ 27 h 31"/>
                <a:gd name="T40" fmla="*/ 0 w 106"/>
                <a:gd name="T41" fmla="*/ 31 h 31"/>
                <a:gd name="T42" fmla="*/ 5 w 106"/>
                <a:gd name="T43" fmla="*/ 31 h 31"/>
                <a:gd name="T44" fmla="*/ 104 w 106"/>
                <a:gd name="T45" fmla="*/ 31 h 31"/>
                <a:gd name="T46" fmla="*/ 106 w 106"/>
                <a:gd name="T47" fmla="*/ 31 h 31"/>
                <a:gd name="T48" fmla="*/ 106 w 106"/>
                <a:gd name="T49" fmla="*/ 29 h 31"/>
                <a:gd name="T50" fmla="*/ 106 w 106"/>
                <a:gd name="T51" fmla="*/ 2 h 31"/>
                <a:gd name="T52" fmla="*/ 106 w 106"/>
                <a:gd name="T53" fmla="*/ 0 h 31"/>
                <a:gd name="T54" fmla="*/ 104 w 106"/>
                <a:gd name="T55" fmla="*/ 0 h 31"/>
                <a:gd name="T56" fmla="*/ 104 w 106"/>
                <a:gd name="T5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 h="31">
                  <a:moveTo>
                    <a:pt x="104" y="2"/>
                  </a:moveTo>
                  <a:cubicBezTo>
                    <a:pt x="102" y="2"/>
                    <a:pt x="102" y="2"/>
                    <a:pt x="102" y="2"/>
                  </a:cubicBezTo>
                  <a:cubicBezTo>
                    <a:pt x="102" y="12"/>
                    <a:pt x="102" y="20"/>
                    <a:pt x="102" y="29"/>
                  </a:cubicBezTo>
                  <a:cubicBezTo>
                    <a:pt x="104" y="29"/>
                    <a:pt x="104" y="29"/>
                    <a:pt x="104" y="29"/>
                  </a:cubicBezTo>
                  <a:cubicBezTo>
                    <a:pt x="104" y="27"/>
                    <a:pt x="104" y="27"/>
                    <a:pt x="104" y="27"/>
                  </a:cubicBezTo>
                  <a:cubicBezTo>
                    <a:pt x="71" y="27"/>
                    <a:pt x="39" y="27"/>
                    <a:pt x="5" y="27"/>
                  </a:cubicBezTo>
                  <a:cubicBezTo>
                    <a:pt x="5" y="29"/>
                    <a:pt x="5" y="29"/>
                    <a:pt x="5" y="29"/>
                  </a:cubicBezTo>
                  <a:cubicBezTo>
                    <a:pt x="6" y="30"/>
                    <a:pt x="6" y="30"/>
                    <a:pt x="6" y="30"/>
                  </a:cubicBezTo>
                  <a:cubicBezTo>
                    <a:pt x="15" y="21"/>
                    <a:pt x="23" y="13"/>
                    <a:pt x="32" y="5"/>
                  </a:cubicBezTo>
                  <a:cubicBezTo>
                    <a:pt x="32" y="5"/>
                    <a:pt x="33" y="4"/>
                    <a:pt x="34" y="4"/>
                  </a:cubicBezTo>
                  <a:cubicBezTo>
                    <a:pt x="49" y="4"/>
                    <a:pt x="65" y="4"/>
                    <a:pt x="80" y="4"/>
                  </a:cubicBezTo>
                  <a:cubicBezTo>
                    <a:pt x="88" y="4"/>
                    <a:pt x="96" y="4"/>
                    <a:pt x="104" y="4"/>
                  </a:cubicBezTo>
                  <a:cubicBezTo>
                    <a:pt x="104" y="2"/>
                    <a:pt x="104" y="2"/>
                    <a:pt x="104" y="2"/>
                  </a:cubicBezTo>
                  <a:cubicBezTo>
                    <a:pt x="102" y="2"/>
                    <a:pt x="102" y="2"/>
                    <a:pt x="102" y="2"/>
                  </a:cubicBezTo>
                  <a:cubicBezTo>
                    <a:pt x="104" y="2"/>
                    <a:pt x="104" y="2"/>
                    <a:pt x="104" y="2"/>
                  </a:cubicBezTo>
                  <a:cubicBezTo>
                    <a:pt x="104" y="0"/>
                    <a:pt x="104" y="0"/>
                    <a:pt x="104" y="0"/>
                  </a:cubicBezTo>
                  <a:cubicBezTo>
                    <a:pt x="96" y="0"/>
                    <a:pt x="88" y="0"/>
                    <a:pt x="80" y="0"/>
                  </a:cubicBezTo>
                  <a:cubicBezTo>
                    <a:pt x="65" y="0"/>
                    <a:pt x="49" y="0"/>
                    <a:pt x="34" y="0"/>
                  </a:cubicBezTo>
                  <a:cubicBezTo>
                    <a:pt x="32" y="0"/>
                    <a:pt x="30" y="1"/>
                    <a:pt x="29" y="2"/>
                  </a:cubicBezTo>
                  <a:cubicBezTo>
                    <a:pt x="21" y="10"/>
                    <a:pt x="13" y="18"/>
                    <a:pt x="4" y="27"/>
                  </a:cubicBezTo>
                  <a:cubicBezTo>
                    <a:pt x="0" y="31"/>
                    <a:pt x="0" y="31"/>
                    <a:pt x="0" y="31"/>
                  </a:cubicBezTo>
                  <a:cubicBezTo>
                    <a:pt x="5" y="31"/>
                    <a:pt x="5" y="31"/>
                    <a:pt x="5" y="31"/>
                  </a:cubicBezTo>
                  <a:cubicBezTo>
                    <a:pt x="39" y="31"/>
                    <a:pt x="71" y="31"/>
                    <a:pt x="104" y="31"/>
                  </a:cubicBezTo>
                  <a:cubicBezTo>
                    <a:pt x="106" y="31"/>
                    <a:pt x="106" y="31"/>
                    <a:pt x="106" y="31"/>
                  </a:cubicBezTo>
                  <a:cubicBezTo>
                    <a:pt x="106" y="29"/>
                    <a:pt x="106" y="29"/>
                    <a:pt x="106" y="29"/>
                  </a:cubicBezTo>
                  <a:cubicBezTo>
                    <a:pt x="106" y="20"/>
                    <a:pt x="106" y="12"/>
                    <a:pt x="106" y="2"/>
                  </a:cubicBezTo>
                  <a:cubicBezTo>
                    <a:pt x="106" y="0"/>
                    <a:pt x="106" y="0"/>
                    <a:pt x="106" y="0"/>
                  </a:cubicBezTo>
                  <a:cubicBezTo>
                    <a:pt x="104" y="0"/>
                    <a:pt x="104" y="0"/>
                    <a:pt x="104" y="0"/>
                  </a:cubicBezTo>
                  <a:lnTo>
                    <a:pt x="104"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39" name="Freeform 84181">
              <a:extLst>
                <a:ext uri="{FF2B5EF4-FFF2-40B4-BE49-F238E27FC236}">
                  <a16:creationId xmlns:a16="http://schemas.microsoft.com/office/drawing/2014/main" id="{6C296DFE-D857-4241-92AD-D1C4BE2C97FD}"/>
                </a:ext>
              </a:extLst>
            </p:cNvPr>
            <p:cNvSpPr>
              <a:spLocks/>
            </p:cNvSpPr>
            <p:nvPr/>
          </p:nvSpPr>
          <p:spPr bwMode="auto">
            <a:xfrm>
              <a:off x="6223001" y="4108451"/>
              <a:ext cx="52388" cy="57150"/>
            </a:xfrm>
            <a:custGeom>
              <a:avLst/>
              <a:gdLst>
                <a:gd name="T0" fmla="*/ 1 w 108"/>
                <a:gd name="T1" fmla="*/ 0 h 120"/>
                <a:gd name="T2" fmla="*/ 35 w 108"/>
                <a:gd name="T3" fmla="*/ 17 h 120"/>
                <a:gd name="T4" fmla="*/ 38 w 108"/>
                <a:gd name="T5" fmla="*/ 21 h 120"/>
                <a:gd name="T6" fmla="*/ 107 w 108"/>
                <a:gd name="T7" fmla="*/ 118 h 120"/>
                <a:gd name="T8" fmla="*/ 108 w 108"/>
                <a:gd name="T9" fmla="*/ 120 h 120"/>
                <a:gd name="T10" fmla="*/ 85 w 108"/>
                <a:gd name="T11" fmla="*/ 109 h 120"/>
                <a:gd name="T12" fmla="*/ 3 w 108"/>
                <a:gd name="T13" fmla="*/ 5 h 120"/>
                <a:gd name="T14" fmla="*/ 0 w 108"/>
                <a:gd name="T15" fmla="*/ 1 h 120"/>
                <a:gd name="T16" fmla="*/ 1 w 108"/>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20">
                  <a:moveTo>
                    <a:pt x="1" y="0"/>
                  </a:moveTo>
                  <a:cubicBezTo>
                    <a:pt x="12" y="6"/>
                    <a:pt x="24" y="12"/>
                    <a:pt x="35" y="17"/>
                  </a:cubicBezTo>
                  <a:cubicBezTo>
                    <a:pt x="36" y="18"/>
                    <a:pt x="37" y="19"/>
                    <a:pt x="38" y="21"/>
                  </a:cubicBezTo>
                  <a:cubicBezTo>
                    <a:pt x="61" y="53"/>
                    <a:pt x="84" y="86"/>
                    <a:pt x="107" y="118"/>
                  </a:cubicBezTo>
                  <a:cubicBezTo>
                    <a:pt x="107" y="119"/>
                    <a:pt x="108" y="120"/>
                    <a:pt x="108" y="120"/>
                  </a:cubicBezTo>
                  <a:cubicBezTo>
                    <a:pt x="98" y="120"/>
                    <a:pt x="91" y="117"/>
                    <a:pt x="85" y="109"/>
                  </a:cubicBezTo>
                  <a:cubicBezTo>
                    <a:pt x="58" y="74"/>
                    <a:pt x="30" y="40"/>
                    <a:pt x="3" y="5"/>
                  </a:cubicBezTo>
                  <a:cubicBezTo>
                    <a:pt x="2" y="4"/>
                    <a:pt x="1" y="3"/>
                    <a:pt x="0" y="1"/>
                  </a:cubicBezTo>
                  <a:cubicBezTo>
                    <a:pt x="0"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0" name="Freeform 84182">
              <a:extLst>
                <a:ext uri="{FF2B5EF4-FFF2-40B4-BE49-F238E27FC236}">
                  <a16:creationId xmlns:a16="http://schemas.microsoft.com/office/drawing/2014/main" id="{6549D6A9-FD81-4779-ACD3-C4064FD5B6C9}"/>
                </a:ext>
              </a:extLst>
            </p:cNvPr>
            <p:cNvSpPr>
              <a:spLocks/>
            </p:cNvSpPr>
            <p:nvPr/>
          </p:nvSpPr>
          <p:spPr bwMode="auto">
            <a:xfrm>
              <a:off x="6223001" y="4106864"/>
              <a:ext cx="53975" cy="58738"/>
            </a:xfrm>
            <a:custGeom>
              <a:avLst/>
              <a:gdLst>
                <a:gd name="T0" fmla="*/ 3 w 113"/>
                <a:gd name="T1" fmla="*/ 2 h 124"/>
                <a:gd name="T2" fmla="*/ 2 w 113"/>
                <a:gd name="T3" fmla="*/ 4 h 124"/>
                <a:gd name="T4" fmla="*/ 36 w 113"/>
                <a:gd name="T5" fmla="*/ 21 h 124"/>
                <a:gd name="T6" fmla="*/ 38 w 113"/>
                <a:gd name="T7" fmla="*/ 24 h 124"/>
                <a:gd name="T8" fmla="*/ 107 w 113"/>
                <a:gd name="T9" fmla="*/ 121 h 124"/>
                <a:gd name="T10" fmla="*/ 108 w 113"/>
                <a:gd name="T11" fmla="*/ 123 h 124"/>
                <a:gd name="T12" fmla="*/ 110 w 113"/>
                <a:gd name="T13" fmla="*/ 122 h 124"/>
                <a:gd name="T14" fmla="*/ 110 w 113"/>
                <a:gd name="T15" fmla="*/ 120 h 124"/>
                <a:gd name="T16" fmla="*/ 98 w 113"/>
                <a:gd name="T17" fmla="*/ 118 h 124"/>
                <a:gd name="T18" fmla="*/ 88 w 113"/>
                <a:gd name="T19" fmla="*/ 110 h 124"/>
                <a:gd name="T20" fmla="*/ 6 w 113"/>
                <a:gd name="T21" fmla="*/ 6 h 124"/>
                <a:gd name="T22" fmla="*/ 4 w 113"/>
                <a:gd name="T23" fmla="*/ 2 h 124"/>
                <a:gd name="T24" fmla="*/ 2 w 113"/>
                <a:gd name="T25" fmla="*/ 3 h 124"/>
                <a:gd name="T26" fmla="*/ 4 w 113"/>
                <a:gd name="T27" fmla="*/ 5 h 124"/>
                <a:gd name="T28" fmla="*/ 4 w 113"/>
                <a:gd name="T29" fmla="*/ 3 h 124"/>
                <a:gd name="T30" fmla="*/ 3 w 113"/>
                <a:gd name="T31" fmla="*/ 2 h 124"/>
                <a:gd name="T32" fmla="*/ 2 w 113"/>
                <a:gd name="T33" fmla="*/ 4 h 124"/>
                <a:gd name="T34" fmla="*/ 3 w 113"/>
                <a:gd name="T35" fmla="*/ 2 h 124"/>
                <a:gd name="T36" fmla="*/ 1 w 113"/>
                <a:gd name="T37" fmla="*/ 1 h 124"/>
                <a:gd name="T38" fmla="*/ 0 w 113"/>
                <a:gd name="T39" fmla="*/ 2 h 124"/>
                <a:gd name="T40" fmla="*/ 0 w 113"/>
                <a:gd name="T41" fmla="*/ 4 h 124"/>
                <a:gd name="T42" fmla="*/ 0 w 113"/>
                <a:gd name="T43" fmla="*/ 5 h 124"/>
                <a:gd name="T44" fmla="*/ 3 w 113"/>
                <a:gd name="T45" fmla="*/ 8 h 124"/>
                <a:gd name="T46" fmla="*/ 85 w 113"/>
                <a:gd name="T47" fmla="*/ 112 h 124"/>
                <a:gd name="T48" fmla="*/ 96 w 113"/>
                <a:gd name="T49" fmla="*/ 122 h 124"/>
                <a:gd name="T50" fmla="*/ 110 w 113"/>
                <a:gd name="T51" fmla="*/ 124 h 124"/>
                <a:gd name="T52" fmla="*/ 113 w 113"/>
                <a:gd name="T53" fmla="*/ 124 h 124"/>
                <a:gd name="T54" fmla="*/ 112 w 113"/>
                <a:gd name="T55" fmla="*/ 121 h 124"/>
                <a:gd name="T56" fmla="*/ 110 w 113"/>
                <a:gd name="T57" fmla="*/ 119 h 124"/>
                <a:gd name="T58" fmla="*/ 42 w 113"/>
                <a:gd name="T59" fmla="*/ 21 h 124"/>
                <a:gd name="T60" fmla="*/ 38 w 113"/>
                <a:gd name="T61" fmla="*/ 18 h 124"/>
                <a:gd name="T62" fmla="*/ 4 w 113"/>
                <a:gd name="T63" fmla="*/ 1 h 124"/>
                <a:gd name="T64" fmla="*/ 2 w 113"/>
                <a:gd name="T65" fmla="*/ 0 h 124"/>
                <a:gd name="T66" fmla="*/ 1 w 113"/>
                <a:gd name="T67" fmla="*/ 1 h 124"/>
                <a:gd name="T68" fmla="*/ 3 w 113"/>
                <a:gd name="T6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124">
                  <a:moveTo>
                    <a:pt x="3" y="2"/>
                  </a:moveTo>
                  <a:cubicBezTo>
                    <a:pt x="2" y="4"/>
                    <a:pt x="2" y="4"/>
                    <a:pt x="2" y="4"/>
                  </a:cubicBezTo>
                  <a:cubicBezTo>
                    <a:pt x="13" y="10"/>
                    <a:pt x="25" y="15"/>
                    <a:pt x="36" y="21"/>
                  </a:cubicBezTo>
                  <a:cubicBezTo>
                    <a:pt x="37" y="21"/>
                    <a:pt x="38" y="23"/>
                    <a:pt x="38" y="24"/>
                  </a:cubicBezTo>
                  <a:cubicBezTo>
                    <a:pt x="61" y="56"/>
                    <a:pt x="84" y="89"/>
                    <a:pt x="107" y="121"/>
                  </a:cubicBezTo>
                  <a:cubicBezTo>
                    <a:pt x="107" y="122"/>
                    <a:pt x="108" y="122"/>
                    <a:pt x="108" y="123"/>
                  </a:cubicBezTo>
                  <a:cubicBezTo>
                    <a:pt x="110" y="122"/>
                    <a:pt x="110" y="122"/>
                    <a:pt x="110" y="122"/>
                  </a:cubicBezTo>
                  <a:cubicBezTo>
                    <a:pt x="110" y="120"/>
                    <a:pt x="110" y="120"/>
                    <a:pt x="110" y="120"/>
                  </a:cubicBezTo>
                  <a:cubicBezTo>
                    <a:pt x="105" y="120"/>
                    <a:pt x="101" y="120"/>
                    <a:pt x="98" y="118"/>
                  </a:cubicBezTo>
                  <a:cubicBezTo>
                    <a:pt x="94" y="116"/>
                    <a:pt x="91" y="114"/>
                    <a:pt x="88" y="110"/>
                  </a:cubicBezTo>
                  <a:cubicBezTo>
                    <a:pt x="61" y="75"/>
                    <a:pt x="34" y="40"/>
                    <a:pt x="6" y="6"/>
                  </a:cubicBezTo>
                  <a:cubicBezTo>
                    <a:pt x="5" y="5"/>
                    <a:pt x="5" y="3"/>
                    <a:pt x="4" y="2"/>
                  </a:cubicBezTo>
                  <a:cubicBezTo>
                    <a:pt x="2" y="3"/>
                    <a:pt x="2" y="3"/>
                    <a:pt x="2" y="3"/>
                  </a:cubicBezTo>
                  <a:cubicBezTo>
                    <a:pt x="4" y="5"/>
                    <a:pt x="4" y="5"/>
                    <a:pt x="4" y="5"/>
                  </a:cubicBezTo>
                  <a:cubicBezTo>
                    <a:pt x="4" y="4"/>
                    <a:pt x="4" y="4"/>
                    <a:pt x="4" y="3"/>
                  </a:cubicBezTo>
                  <a:cubicBezTo>
                    <a:pt x="3" y="2"/>
                    <a:pt x="3" y="2"/>
                    <a:pt x="3" y="2"/>
                  </a:cubicBezTo>
                  <a:cubicBezTo>
                    <a:pt x="2" y="4"/>
                    <a:pt x="2" y="4"/>
                    <a:pt x="2" y="4"/>
                  </a:cubicBezTo>
                  <a:cubicBezTo>
                    <a:pt x="3" y="2"/>
                    <a:pt x="3" y="2"/>
                    <a:pt x="3" y="2"/>
                  </a:cubicBezTo>
                  <a:cubicBezTo>
                    <a:pt x="1" y="1"/>
                    <a:pt x="1" y="1"/>
                    <a:pt x="1" y="1"/>
                  </a:cubicBezTo>
                  <a:cubicBezTo>
                    <a:pt x="1" y="2"/>
                    <a:pt x="1" y="2"/>
                    <a:pt x="0" y="2"/>
                  </a:cubicBezTo>
                  <a:cubicBezTo>
                    <a:pt x="0" y="4"/>
                    <a:pt x="0" y="4"/>
                    <a:pt x="0" y="4"/>
                  </a:cubicBezTo>
                  <a:cubicBezTo>
                    <a:pt x="0" y="5"/>
                    <a:pt x="0" y="5"/>
                    <a:pt x="0" y="5"/>
                  </a:cubicBezTo>
                  <a:cubicBezTo>
                    <a:pt x="1" y="6"/>
                    <a:pt x="2" y="7"/>
                    <a:pt x="3" y="8"/>
                  </a:cubicBezTo>
                  <a:cubicBezTo>
                    <a:pt x="31" y="43"/>
                    <a:pt x="58" y="77"/>
                    <a:pt x="85" y="112"/>
                  </a:cubicBezTo>
                  <a:cubicBezTo>
                    <a:pt x="88" y="116"/>
                    <a:pt x="92" y="120"/>
                    <a:pt x="96" y="122"/>
                  </a:cubicBezTo>
                  <a:cubicBezTo>
                    <a:pt x="100" y="124"/>
                    <a:pt x="105" y="124"/>
                    <a:pt x="110" y="124"/>
                  </a:cubicBezTo>
                  <a:cubicBezTo>
                    <a:pt x="113" y="124"/>
                    <a:pt x="113" y="124"/>
                    <a:pt x="113" y="124"/>
                  </a:cubicBezTo>
                  <a:cubicBezTo>
                    <a:pt x="112" y="121"/>
                    <a:pt x="112" y="121"/>
                    <a:pt x="112" y="121"/>
                  </a:cubicBezTo>
                  <a:cubicBezTo>
                    <a:pt x="111" y="121"/>
                    <a:pt x="111" y="120"/>
                    <a:pt x="110" y="119"/>
                  </a:cubicBezTo>
                  <a:cubicBezTo>
                    <a:pt x="88" y="86"/>
                    <a:pt x="65" y="54"/>
                    <a:pt x="42" y="21"/>
                  </a:cubicBezTo>
                  <a:cubicBezTo>
                    <a:pt x="41" y="20"/>
                    <a:pt x="40" y="19"/>
                    <a:pt x="38" y="18"/>
                  </a:cubicBezTo>
                  <a:cubicBezTo>
                    <a:pt x="27" y="12"/>
                    <a:pt x="15" y="6"/>
                    <a:pt x="4" y="1"/>
                  </a:cubicBezTo>
                  <a:cubicBezTo>
                    <a:pt x="2" y="0"/>
                    <a:pt x="2" y="0"/>
                    <a:pt x="2" y="0"/>
                  </a:cubicBezTo>
                  <a:cubicBezTo>
                    <a:pt x="1" y="1"/>
                    <a:pt x="1" y="1"/>
                    <a:pt x="1" y="1"/>
                  </a:cubicBezTo>
                  <a:lnTo>
                    <a:pt x="3"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1" name="Freeform 84183">
              <a:extLst>
                <a:ext uri="{FF2B5EF4-FFF2-40B4-BE49-F238E27FC236}">
                  <a16:creationId xmlns:a16="http://schemas.microsoft.com/office/drawing/2014/main" id="{FABEBE7F-BD0E-4700-A621-CFC510AC366F}"/>
                </a:ext>
              </a:extLst>
            </p:cNvPr>
            <p:cNvSpPr>
              <a:spLocks/>
            </p:cNvSpPr>
            <p:nvPr/>
          </p:nvSpPr>
          <p:spPr bwMode="auto">
            <a:xfrm>
              <a:off x="5911851" y="4221164"/>
              <a:ext cx="34925" cy="58738"/>
            </a:xfrm>
            <a:custGeom>
              <a:avLst/>
              <a:gdLst>
                <a:gd name="T0" fmla="*/ 2 w 72"/>
                <a:gd name="T1" fmla="*/ 0 h 120"/>
                <a:gd name="T2" fmla="*/ 14 w 72"/>
                <a:gd name="T3" fmla="*/ 13 h 120"/>
                <a:gd name="T4" fmla="*/ 14 w 72"/>
                <a:gd name="T5" fmla="*/ 19 h 120"/>
                <a:gd name="T6" fmla="*/ 69 w 72"/>
                <a:gd name="T7" fmla="*/ 117 h 120"/>
                <a:gd name="T8" fmla="*/ 72 w 72"/>
                <a:gd name="T9" fmla="*/ 120 h 120"/>
                <a:gd name="T10" fmla="*/ 12 w 72"/>
                <a:gd name="T11" fmla="*/ 120 h 120"/>
                <a:gd name="T12" fmla="*/ 0 w 72"/>
                <a:gd name="T13" fmla="*/ 2 h 120"/>
                <a:gd name="T14" fmla="*/ 2 w 72"/>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20">
                  <a:moveTo>
                    <a:pt x="2" y="0"/>
                  </a:moveTo>
                  <a:cubicBezTo>
                    <a:pt x="6" y="5"/>
                    <a:pt x="10" y="9"/>
                    <a:pt x="14" y="13"/>
                  </a:cubicBezTo>
                  <a:cubicBezTo>
                    <a:pt x="15" y="14"/>
                    <a:pt x="15" y="17"/>
                    <a:pt x="14" y="19"/>
                  </a:cubicBezTo>
                  <a:cubicBezTo>
                    <a:pt x="2" y="64"/>
                    <a:pt x="24" y="105"/>
                    <a:pt x="69" y="117"/>
                  </a:cubicBezTo>
                  <a:cubicBezTo>
                    <a:pt x="70" y="118"/>
                    <a:pt x="71" y="118"/>
                    <a:pt x="72" y="120"/>
                  </a:cubicBezTo>
                  <a:cubicBezTo>
                    <a:pt x="52" y="120"/>
                    <a:pt x="32" y="120"/>
                    <a:pt x="12" y="120"/>
                  </a:cubicBezTo>
                  <a:cubicBezTo>
                    <a:pt x="8" y="81"/>
                    <a:pt x="4" y="41"/>
                    <a:pt x="0" y="2"/>
                  </a:cubicBezTo>
                  <a:cubicBezTo>
                    <a:pt x="1"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2" name="Freeform 84184">
              <a:extLst>
                <a:ext uri="{FF2B5EF4-FFF2-40B4-BE49-F238E27FC236}">
                  <a16:creationId xmlns:a16="http://schemas.microsoft.com/office/drawing/2014/main" id="{1E60F174-1BE9-4BC4-BECB-94323F0FD11C}"/>
                </a:ext>
              </a:extLst>
            </p:cNvPr>
            <p:cNvSpPr>
              <a:spLocks/>
            </p:cNvSpPr>
            <p:nvPr/>
          </p:nvSpPr>
          <p:spPr bwMode="auto">
            <a:xfrm>
              <a:off x="5910263" y="4221164"/>
              <a:ext cx="38100" cy="58738"/>
            </a:xfrm>
            <a:custGeom>
              <a:avLst/>
              <a:gdLst>
                <a:gd name="T0" fmla="*/ 4 w 77"/>
                <a:gd name="T1" fmla="*/ 2 h 124"/>
                <a:gd name="T2" fmla="*/ 3 w 77"/>
                <a:gd name="T3" fmla="*/ 4 h 124"/>
                <a:gd name="T4" fmla="*/ 14 w 77"/>
                <a:gd name="T5" fmla="*/ 16 h 124"/>
                <a:gd name="T6" fmla="*/ 14 w 77"/>
                <a:gd name="T7" fmla="*/ 19 h 124"/>
                <a:gd name="T8" fmla="*/ 14 w 77"/>
                <a:gd name="T9" fmla="*/ 20 h 124"/>
                <a:gd name="T10" fmla="*/ 11 w 77"/>
                <a:gd name="T11" fmla="*/ 45 h 124"/>
                <a:gd name="T12" fmla="*/ 70 w 77"/>
                <a:gd name="T13" fmla="*/ 121 h 124"/>
                <a:gd name="T14" fmla="*/ 71 w 77"/>
                <a:gd name="T15" fmla="*/ 122 h 124"/>
                <a:gd name="T16" fmla="*/ 72 w 77"/>
                <a:gd name="T17" fmla="*/ 123 h 124"/>
                <a:gd name="T18" fmla="*/ 74 w 77"/>
                <a:gd name="T19" fmla="*/ 122 h 124"/>
                <a:gd name="T20" fmla="*/ 74 w 77"/>
                <a:gd name="T21" fmla="*/ 120 h 124"/>
                <a:gd name="T22" fmla="*/ 14 w 77"/>
                <a:gd name="T23" fmla="*/ 120 h 124"/>
                <a:gd name="T24" fmla="*/ 14 w 77"/>
                <a:gd name="T25" fmla="*/ 122 h 124"/>
                <a:gd name="T26" fmla="*/ 16 w 77"/>
                <a:gd name="T27" fmla="*/ 122 h 124"/>
                <a:gd name="T28" fmla="*/ 4 w 77"/>
                <a:gd name="T29" fmla="*/ 3 h 124"/>
                <a:gd name="T30" fmla="*/ 2 w 77"/>
                <a:gd name="T31" fmla="*/ 4 h 124"/>
                <a:gd name="T32" fmla="*/ 3 w 77"/>
                <a:gd name="T33" fmla="*/ 5 h 124"/>
                <a:gd name="T34" fmla="*/ 5 w 77"/>
                <a:gd name="T35" fmla="*/ 4 h 124"/>
                <a:gd name="T36" fmla="*/ 4 w 77"/>
                <a:gd name="T37" fmla="*/ 2 h 124"/>
                <a:gd name="T38" fmla="*/ 3 w 77"/>
                <a:gd name="T39" fmla="*/ 4 h 124"/>
                <a:gd name="T40" fmla="*/ 4 w 77"/>
                <a:gd name="T41" fmla="*/ 2 h 124"/>
                <a:gd name="T42" fmla="*/ 3 w 77"/>
                <a:gd name="T43" fmla="*/ 1 h 124"/>
                <a:gd name="T44" fmla="*/ 1 w 77"/>
                <a:gd name="T45" fmla="*/ 2 h 124"/>
                <a:gd name="T46" fmla="*/ 0 w 77"/>
                <a:gd name="T47" fmla="*/ 3 h 124"/>
                <a:gd name="T48" fmla="*/ 0 w 77"/>
                <a:gd name="T49" fmla="*/ 4 h 124"/>
                <a:gd name="T50" fmla="*/ 12 w 77"/>
                <a:gd name="T51" fmla="*/ 122 h 124"/>
                <a:gd name="T52" fmla="*/ 12 w 77"/>
                <a:gd name="T53" fmla="*/ 124 h 124"/>
                <a:gd name="T54" fmla="*/ 14 w 77"/>
                <a:gd name="T55" fmla="*/ 124 h 124"/>
                <a:gd name="T56" fmla="*/ 74 w 77"/>
                <a:gd name="T57" fmla="*/ 124 h 124"/>
                <a:gd name="T58" fmla="*/ 77 w 77"/>
                <a:gd name="T59" fmla="*/ 124 h 124"/>
                <a:gd name="T60" fmla="*/ 76 w 77"/>
                <a:gd name="T61" fmla="*/ 121 h 124"/>
                <a:gd name="T62" fmla="*/ 74 w 77"/>
                <a:gd name="T63" fmla="*/ 119 h 124"/>
                <a:gd name="T64" fmla="*/ 71 w 77"/>
                <a:gd name="T65" fmla="*/ 118 h 124"/>
                <a:gd name="T66" fmla="*/ 15 w 77"/>
                <a:gd name="T67" fmla="*/ 45 h 124"/>
                <a:gd name="T68" fmla="*/ 18 w 77"/>
                <a:gd name="T69" fmla="*/ 21 h 124"/>
                <a:gd name="T70" fmla="*/ 18 w 77"/>
                <a:gd name="T71" fmla="*/ 19 h 124"/>
                <a:gd name="T72" fmla="*/ 17 w 77"/>
                <a:gd name="T73" fmla="*/ 14 h 124"/>
                <a:gd name="T74" fmla="*/ 6 w 77"/>
                <a:gd name="T75" fmla="*/ 1 h 124"/>
                <a:gd name="T76" fmla="*/ 4 w 77"/>
                <a:gd name="T77" fmla="*/ 0 h 124"/>
                <a:gd name="T78" fmla="*/ 3 w 77"/>
                <a:gd name="T79" fmla="*/ 1 h 124"/>
                <a:gd name="T80" fmla="*/ 4 w 77"/>
                <a:gd name="T81"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124">
                  <a:moveTo>
                    <a:pt x="4" y="2"/>
                  </a:moveTo>
                  <a:cubicBezTo>
                    <a:pt x="3" y="4"/>
                    <a:pt x="3" y="4"/>
                    <a:pt x="3" y="4"/>
                  </a:cubicBezTo>
                  <a:cubicBezTo>
                    <a:pt x="7" y="8"/>
                    <a:pt x="11" y="12"/>
                    <a:pt x="14" y="16"/>
                  </a:cubicBezTo>
                  <a:cubicBezTo>
                    <a:pt x="14" y="17"/>
                    <a:pt x="14" y="18"/>
                    <a:pt x="14" y="19"/>
                  </a:cubicBezTo>
                  <a:cubicBezTo>
                    <a:pt x="14" y="19"/>
                    <a:pt x="14" y="20"/>
                    <a:pt x="14" y="20"/>
                  </a:cubicBezTo>
                  <a:cubicBezTo>
                    <a:pt x="12" y="29"/>
                    <a:pt x="11" y="37"/>
                    <a:pt x="11" y="45"/>
                  </a:cubicBezTo>
                  <a:cubicBezTo>
                    <a:pt x="11" y="81"/>
                    <a:pt x="33" y="111"/>
                    <a:pt x="70" y="121"/>
                  </a:cubicBezTo>
                  <a:cubicBezTo>
                    <a:pt x="71" y="122"/>
                    <a:pt x="71" y="122"/>
                    <a:pt x="71" y="122"/>
                  </a:cubicBezTo>
                  <a:cubicBezTo>
                    <a:pt x="72" y="122"/>
                    <a:pt x="72" y="122"/>
                    <a:pt x="72" y="123"/>
                  </a:cubicBezTo>
                  <a:cubicBezTo>
                    <a:pt x="74" y="122"/>
                    <a:pt x="74" y="122"/>
                    <a:pt x="74" y="122"/>
                  </a:cubicBezTo>
                  <a:cubicBezTo>
                    <a:pt x="74" y="120"/>
                    <a:pt x="74" y="120"/>
                    <a:pt x="74" y="120"/>
                  </a:cubicBezTo>
                  <a:cubicBezTo>
                    <a:pt x="54" y="120"/>
                    <a:pt x="34" y="120"/>
                    <a:pt x="14" y="120"/>
                  </a:cubicBezTo>
                  <a:cubicBezTo>
                    <a:pt x="14" y="122"/>
                    <a:pt x="14" y="122"/>
                    <a:pt x="14" y="122"/>
                  </a:cubicBezTo>
                  <a:cubicBezTo>
                    <a:pt x="16" y="122"/>
                    <a:pt x="16" y="122"/>
                    <a:pt x="16" y="122"/>
                  </a:cubicBezTo>
                  <a:cubicBezTo>
                    <a:pt x="12" y="82"/>
                    <a:pt x="8" y="43"/>
                    <a:pt x="4" y="3"/>
                  </a:cubicBezTo>
                  <a:cubicBezTo>
                    <a:pt x="2" y="4"/>
                    <a:pt x="2" y="4"/>
                    <a:pt x="2" y="4"/>
                  </a:cubicBezTo>
                  <a:cubicBezTo>
                    <a:pt x="3" y="5"/>
                    <a:pt x="3" y="5"/>
                    <a:pt x="3" y="5"/>
                  </a:cubicBezTo>
                  <a:cubicBezTo>
                    <a:pt x="4" y="5"/>
                    <a:pt x="4" y="4"/>
                    <a:pt x="5" y="4"/>
                  </a:cubicBezTo>
                  <a:cubicBezTo>
                    <a:pt x="4" y="2"/>
                    <a:pt x="4" y="2"/>
                    <a:pt x="4" y="2"/>
                  </a:cubicBezTo>
                  <a:cubicBezTo>
                    <a:pt x="3" y="4"/>
                    <a:pt x="3" y="4"/>
                    <a:pt x="3" y="4"/>
                  </a:cubicBezTo>
                  <a:cubicBezTo>
                    <a:pt x="4" y="2"/>
                    <a:pt x="4" y="2"/>
                    <a:pt x="4" y="2"/>
                  </a:cubicBezTo>
                  <a:cubicBezTo>
                    <a:pt x="3" y="1"/>
                    <a:pt x="3" y="1"/>
                    <a:pt x="3" y="1"/>
                  </a:cubicBezTo>
                  <a:cubicBezTo>
                    <a:pt x="2" y="1"/>
                    <a:pt x="2" y="1"/>
                    <a:pt x="1" y="2"/>
                  </a:cubicBezTo>
                  <a:cubicBezTo>
                    <a:pt x="0" y="3"/>
                    <a:pt x="0" y="3"/>
                    <a:pt x="0" y="3"/>
                  </a:cubicBezTo>
                  <a:cubicBezTo>
                    <a:pt x="0" y="4"/>
                    <a:pt x="0" y="4"/>
                    <a:pt x="0" y="4"/>
                  </a:cubicBezTo>
                  <a:cubicBezTo>
                    <a:pt x="4" y="43"/>
                    <a:pt x="8" y="83"/>
                    <a:pt x="12" y="122"/>
                  </a:cubicBezTo>
                  <a:cubicBezTo>
                    <a:pt x="12" y="124"/>
                    <a:pt x="12" y="124"/>
                    <a:pt x="12" y="124"/>
                  </a:cubicBezTo>
                  <a:cubicBezTo>
                    <a:pt x="14" y="124"/>
                    <a:pt x="14" y="124"/>
                    <a:pt x="14" y="124"/>
                  </a:cubicBezTo>
                  <a:cubicBezTo>
                    <a:pt x="34" y="124"/>
                    <a:pt x="54" y="124"/>
                    <a:pt x="74" y="124"/>
                  </a:cubicBezTo>
                  <a:cubicBezTo>
                    <a:pt x="77" y="124"/>
                    <a:pt x="77" y="124"/>
                    <a:pt x="77" y="124"/>
                  </a:cubicBezTo>
                  <a:cubicBezTo>
                    <a:pt x="76" y="121"/>
                    <a:pt x="76" y="121"/>
                    <a:pt x="76" y="121"/>
                  </a:cubicBezTo>
                  <a:cubicBezTo>
                    <a:pt x="75" y="120"/>
                    <a:pt x="74" y="119"/>
                    <a:pt x="74" y="119"/>
                  </a:cubicBezTo>
                  <a:cubicBezTo>
                    <a:pt x="73" y="118"/>
                    <a:pt x="72" y="118"/>
                    <a:pt x="71" y="118"/>
                  </a:cubicBezTo>
                  <a:cubicBezTo>
                    <a:pt x="36" y="107"/>
                    <a:pt x="15" y="79"/>
                    <a:pt x="15" y="45"/>
                  </a:cubicBezTo>
                  <a:cubicBezTo>
                    <a:pt x="15" y="37"/>
                    <a:pt x="16" y="30"/>
                    <a:pt x="18" y="21"/>
                  </a:cubicBezTo>
                  <a:cubicBezTo>
                    <a:pt x="18" y="21"/>
                    <a:pt x="18" y="20"/>
                    <a:pt x="18" y="19"/>
                  </a:cubicBezTo>
                  <a:cubicBezTo>
                    <a:pt x="18" y="17"/>
                    <a:pt x="18" y="15"/>
                    <a:pt x="17" y="14"/>
                  </a:cubicBezTo>
                  <a:cubicBezTo>
                    <a:pt x="13" y="9"/>
                    <a:pt x="9" y="5"/>
                    <a:pt x="6" y="1"/>
                  </a:cubicBezTo>
                  <a:cubicBezTo>
                    <a:pt x="4" y="0"/>
                    <a:pt x="4" y="0"/>
                    <a:pt x="4" y="0"/>
                  </a:cubicBezTo>
                  <a:cubicBezTo>
                    <a:pt x="3" y="1"/>
                    <a:pt x="3" y="1"/>
                    <a:pt x="3" y="1"/>
                  </a:cubicBezTo>
                  <a:lnTo>
                    <a:pt x="4"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3" name="Freeform 84185">
              <a:extLst>
                <a:ext uri="{FF2B5EF4-FFF2-40B4-BE49-F238E27FC236}">
                  <a16:creationId xmlns:a16="http://schemas.microsoft.com/office/drawing/2014/main" id="{59C824DA-F3DC-4F60-9437-3EC78F922F9A}"/>
                </a:ext>
              </a:extLst>
            </p:cNvPr>
            <p:cNvSpPr>
              <a:spLocks/>
            </p:cNvSpPr>
            <p:nvPr/>
          </p:nvSpPr>
          <p:spPr bwMode="auto">
            <a:xfrm>
              <a:off x="6037263" y="4083051"/>
              <a:ext cx="60325" cy="47625"/>
            </a:xfrm>
            <a:custGeom>
              <a:avLst/>
              <a:gdLst>
                <a:gd name="T0" fmla="*/ 0 w 125"/>
                <a:gd name="T1" fmla="*/ 0 h 99"/>
                <a:gd name="T2" fmla="*/ 18 w 125"/>
                <a:gd name="T3" fmla="*/ 11 h 99"/>
                <a:gd name="T4" fmla="*/ 107 w 125"/>
                <a:gd name="T5" fmla="*/ 71 h 99"/>
                <a:gd name="T6" fmla="*/ 125 w 125"/>
                <a:gd name="T7" fmla="*/ 99 h 99"/>
                <a:gd name="T8" fmla="*/ 122 w 125"/>
                <a:gd name="T9" fmla="*/ 97 h 99"/>
                <a:gd name="T10" fmla="*/ 7 w 125"/>
                <a:gd name="T11" fmla="*/ 19 h 99"/>
                <a:gd name="T12" fmla="*/ 2 w 125"/>
                <a:gd name="T13" fmla="*/ 12 h 99"/>
                <a:gd name="T14" fmla="*/ 0 w 125"/>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99">
                  <a:moveTo>
                    <a:pt x="0" y="0"/>
                  </a:moveTo>
                  <a:cubicBezTo>
                    <a:pt x="7" y="4"/>
                    <a:pt x="12" y="8"/>
                    <a:pt x="18" y="11"/>
                  </a:cubicBezTo>
                  <a:cubicBezTo>
                    <a:pt x="47" y="31"/>
                    <a:pt x="77" y="52"/>
                    <a:pt x="107" y="71"/>
                  </a:cubicBezTo>
                  <a:cubicBezTo>
                    <a:pt x="118" y="78"/>
                    <a:pt x="124" y="86"/>
                    <a:pt x="125" y="99"/>
                  </a:cubicBezTo>
                  <a:cubicBezTo>
                    <a:pt x="124" y="98"/>
                    <a:pt x="123" y="98"/>
                    <a:pt x="122" y="97"/>
                  </a:cubicBezTo>
                  <a:cubicBezTo>
                    <a:pt x="83" y="71"/>
                    <a:pt x="45" y="45"/>
                    <a:pt x="7" y="19"/>
                  </a:cubicBezTo>
                  <a:cubicBezTo>
                    <a:pt x="5" y="18"/>
                    <a:pt x="3" y="15"/>
                    <a:pt x="2" y="12"/>
                  </a:cubicBezTo>
                  <a:cubicBezTo>
                    <a:pt x="1" y="9"/>
                    <a:pt x="1"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4" name="Freeform 84186">
              <a:extLst>
                <a:ext uri="{FF2B5EF4-FFF2-40B4-BE49-F238E27FC236}">
                  <a16:creationId xmlns:a16="http://schemas.microsoft.com/office/drawing/2014/main" id="{6A33EB66-9EDA-44FE-B722-EBA8B0E01E02}"/>
                </a:ext>
              </a:extLst>
            </p:cNvPr>
            <p:cNvSpPr>
              <a:spLocks/>
            </p:cNvSpPr>
            <p:nvPr/>
          </p:nvSpPr>
          <p:spPr bwMode="auto">
            <a:xfrm>
              <a:off x="6037263" y="4081464"/>
              <a:ext cx="61913" cy="50800"/>
            </a:xfrm>
            <a:custGeom>
              <a:avLst/>
              <a:gdLst>
                <a:gd name="T0" fmla="*/ 3 w 131"/>
                <a:gd name="T1" fmla="*/ 5 h 107"/>
                <a:gd name="T2" fmla="*/ 2 w 131"/>
                <a:gd name="T3" fmla="*/ 6 h 107"/>
                <a:gd name="T4" fmla="*/ 19 w 131"/>
                <a:gd name="T5" fmla="*/ 18 h 107"/>
                <a:gd name="T6" fmla="*/ 109 w 131"/>
                <a:gd name="T7" fmla="*/ 78 h 107"/>
                <a:gd name="T8" fmla="*/ 121 w 131"/>
                <a:gd name="T9" fmla="*/ 89 h 107"/>
                <a:gd name="T10" fmla="*/ 126 w 131"/>
                <a:gd name="T11" fmla="*/ 104 h 107"/>
                <a:gd name="T12" fmla="*/ 128 w 131"/>
                <a:gd name="T13" fmla="*/ 104 h 107"/>
                <a:gd name="T14" fmla="*/ 129 w 131"/>
                <a:gd name="T15" fmla="*/ 102 h 107"/>
                <a:gd name="T16" fmla="*/ 126 w 131"/>
                <a:gd name="T17" fmla="*/ 101 h 107"/>
                <a:gd name="T18" fmla="*/ 11 w 131"/>
                <a:gd name="T19" fmla="*/ 22 h 107"/>
                <a:gd name="T20" fmla="*/ 7 w 131"/>
                <a:gd name="T21" fmla="*/ 16 h 107"/>
                <a:gd name="T22" fmla="*/ 5 w 131"/>
                <a:gd name="T23" fmla="*/ 4 h 107"/>
                <a:gd name="T24" fmla="*/ 3 w 131"/>
                <a:gd name="T25" fmla="*/ 5 h 107"/>
                <a:gd name="T26" fmla="*/ 2 w 131"/>
                <a:gd name="T27" fmla="*/ 6 h 107"/>
                <a:gd name="T28" fmla="*/ 3 w 131"/>
                <a:gd name="T29" fmla="*/ 5 h 107"/>
                <a:gd name="T30" fmla="*/ 1 w 131"/>
                <a:gd name="T31" fmla="*/ 5 h 107"/>
                <a:gd name="T32" fmla="*/ 3 w 131"/>
                <a:gd name="T33" fmla="*/ 18 h 107"/>
                <a:gd name="T34" fmla="*/ 9 w 131"/>
                <a:gd name="T35" fmla="*/ 26 h 107"/>
                <a:gd name="T36" fmla="*/ 124 w 131"/>
                <a:gd name="T37" fmla="*/ 104 h 107"/>
                <a:gd name="T38" fmla="*/ 127 w 131"/>
                <a:gd name="T39" fmla="*/ 106 h 107"/>
                <a:gd name="T40" fmla="*/ 131 w 131"/>
                <a:gd name="T41" fmla="*/ 107 h 107"/>
                <a:gd name="T42" fmla="*/ 130 w 131"/>
                <a:gd name="T43" fmla="*/ 104 h 107"/>
                <a:gd name="T44" fmla="*/ 124 w 131"/>
                <a:gd name="T45" fmla="*/ 87 h 107"/>
                <a:gd name="T46" fmla="*/ 111 w 131"/>
                <a:gd name="T47" fmla="*/ 75 h 107"/>
                <a:gd name="T48" fmla="*/ 22 w 131"/>
                <a:gd name="T49" fmla="*/ 15 h 107"/>
                <a:gd name="T50" fmla="*/ 4 w 131"/>
                <a:gd name="T51" fmla="*/ 3 h 107"/>
                <a:gd name="T52" fmla="*/ 0 w 131"/>
                <a:gd name="T53" fmla="*/ 0 h 107"/>
                <a:gd name="T54" fmla="*/ 1 w 131"/>
                <a:gd name="T55" fmla="*/ 5 h 107"/>
                <a:gd name="T56" fmla="*/ 3 w 131"/>
                <a:gd name="T57"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07">
                  <a:moveTo>
                    <a:pt x="3" y="5"/>
                  </a:moveTo>
                  <a:cubicBezTo>
                    <a:pt x="2" y="6"/>
                    <a:pt x="2" y="6"/>
                    <a:pt x="2" y="6"/>
                  </a:cubicBezTo>
                  <a:cubicBezTo>
                    <a:pt x="9" y="11"/>
                    <a:pt x="14" y="14"/>
                    <a:pt x="19" y="18"/>
                  </a:cubicBezTo>
                  <a:cubicBezTo>
                    <a:pt x="49" y="38"/>
                    <a:pt x="79" y="59"/>
                    <a:pt x="109" y="78"/>
                  </a:cubicBezTo>
                  <a:cubicBezTo>
                    <a:pt x="114" y="81"/>
                    <a:pt x="118" y="85"/>
                    <a:pt x="121" y="89"/>
                  </a:cubicBezTo>
                  <a:cubicBezTo>
                    <a:pt x="124" y="93"/>
                    <a:pt x="126" y="98"/>
                    <a:pt x="126" y="104"/>
                  </a:cubicBezTo>
                  <a:cubicBezTo>
                    <a:pt x="128" y="104"/>
                    <a:pt x="128" y="104"/>
                    <a:pt x="128" y="104"/>
                  </a:cubicBezTo>
                  <a:cubicBezTo>
                    <a:pt x="129" y="102"/>
                    <a:pt x="129" y="102"/>
                    <a:pt x="129" y="102"/>
                  </a:cubicBezTo>
                  <a:cubicBezTo>
                    <a:pt x="128" y="102"/>
                    <a:pt x="127" y="101"/>
                    <a:pt x="126" y="101"/>
                  </a:cubicBezTo>
                  <a:cubicBezTo>
                    <a:pt x="87" y="75"/>
                    <a:pt x="49" y="49"/>
                    <a:pt x="11" y="22"/>
                  </a:cubicBezTo>
                  <a:cubicBezTo>
                    <a:pt x="9" y="21"/>
                    <a:pt x="8" y="19"/>
                    <a:pt x="7" y="16"/>
                  </a:cubicBezTo>
                  <a:cubicBezTo>
                    <a:pt x="6" y="13"/>
                    <a:pt x="6" y="10"/>
                    <a:pt x="5" y="4"/>
                  </a:cubicBezTo>
                  <a:cubicBezTo>
                    <a:pt x="3" y="5"/>
                    <a:pt x="3" y="5"/>
                    <a:pt x="3" y="5"/>
                  </a:cubicBezTo>
                  <a:cubicBezTo>
                    <a:pt x="2" y="6"/>
                    <a:pt x="2" y="6"/>
                    <a:pt x="2" y="6"/>
                  </a:cubicBezTo>
                  <a:cubicBezTo>
                    <a:pt x="3" y="5"/>
                    <a:pt x="3" y="5"/>
                    <a:pt x="3" y="5"/>
                  </a:cubicBezTo>
                  <a:cubicBezTo>
                    <a:pt x="1" y="5"/>
                    <a:pt x="1" y="5"/>
                    <a:pt x="1" y="5"/>
                  </a:cubicBezTo>
                  <a:cubicBezTo>
                    <a:pt x="2" y="10"/>
                    <a:pt x="2" y="14"/>
                    <a:pt x="3" y="18"/>
                  </a:cubicBezTo>
                  <a:cubicBezTo>
                    <a:pt x="4" y="21"/>
                    <a:pt x="6" y="24"/>
                    <a:pt x="9" y="26"/>
                  </a:cubicBezTo>
                  <a:cubicBezTo>
                    <a:pt x="47" y="52"/>
                    <a:pt x="85" y="78"/>
                    <a:pt x="124" y="104"/>
                  </a:cubicBezTo>
                  <a:cubicBezTo>
                    <a:pt x="125" y="105"/>
                    <a:pt x="126" y="105"/>
                    <a:pt x="127" y="106"/>
                  </a:cubicBezTo>
                  <a:cubicBezTo>
                    <a:pt x="131" y="107"/>
                    <a:pt x="131" y="107"/>
                    <a:pt x="131" y="107"/>
                  </a:cubicBezTo>
                  <a:cubicBezTo>
                    <a:pt x="130" y="104"/>
                    <a:pt x="130" y="104"/>
                    <a:pt x="130" y="104"/>
                  </a:cubicBezTo>
                  <a:cubicBezTo>
                    <a:pt x="130" y="97"/>
                    <a:pt x="128" y="92"/>
                    <a:pt x="124" y="87"/>
                  </a:cubicBezTo>
                  <a:cubicBezTo>
                    <a:pt x="121" y="82"/>
                    <a:pt x="117" y="78"/>
                    <a:pt x="111" y="75"/>
                  </a:cubicBezTo>
                  <a:cubicBezTo>
                    <a:pt x="81" y="55"/>
                    <a:pt x="52" y="35"/>
                    <a:pt x="22" y="15"/>
                  </a:cubicBezTo>
                  <a:cubicBezTo>
                    <a:pt x="16" y="11"/>
                    <a:pt x="11" y="7"/>
                    <a:pt x="4" y="3"/>
                  </a:cubicBezTo>
                  <a:cubicBezTo>
                    <a:pt x="0" y="0"/>
                    <a:pt x="0" y="0"/>
                    <a:pt x="0" y="0"/>
                  </a:cubicBezTo>
                  <a:cubicBezTo>
                    <a:pt x="1" y="5"/>
                    <a:pt x="1" y="5"/>
                    <a:pt x="1" y="5"/>
                  </a:cubicBezTo>
                  <a:lnTo>
                    <a:pt x="3" y="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5" name="Freeform 84187">
              <a:extLst>
                <a:ext uri="{FF2B5EF4-FFF2-40B4-BE49-F238E27FC236}">
                  <a16:creationId xmlns:a16="http://schemas.microsoft.com/office/drawing/2014/main" id="{099BDBAE-907A-40A4-A708-B8B9B232C5C3}"/>
                </a:ext>
              </a:extLst>
            </p:cNvPr>
            <p:cNvSpPr>
              <a:spLocks/>
            </p:cNvSpPr>
            <p:nvPr/>
          </p:nvSpPr>
          <p:spPr bwMode="auto">
            <a:xfrm>
              <a:off x="5935663" y="4224339"/>
              <a:ext cx="11113" cy="34925"/>
            </a:xfrm>
            <a:custGeom>
              <a:avLst/>
              <a:gdLst>
                <a:gd name="T0" fmla="*/ 21 w 22"/>
                <a:gd name="T1" fmla="*/ 73 h 73"/>
                <a:gd name="T2" fmla="*/ 2 w 22"/>
                <a:gd name="T3" fmla="*/ 53 h 73"/>
                <a:gd name="T4" fmla="*/ 0 w 22"/>
                <a:gd name="T5" fmla="*/ 49 h 73"/>
                <a:gd name="T6" fmla="*/ 0 w 22"/>
                <a:gd name="T7" fmla="*/ 24 h 73"/>
                <a:gd name="T8" fmla="*/ 2 w 22"/>
                <a:gd name="T9" fmla="*/ 20 h 73"/>
                <a:gd name="T10" fmla="*/ 21 w 22"/>
                <a:gd name="T11" fmla="*/ 0 h 73"/>
                <a:gd name="T12" fmla="*/ 22 w 22"/>
                <a:gd name="T13" fmla="*/ 1 h 73"/>
                <a:gd name="T14" fmla="*/ 22 w 22"/>
                <a:gd name="T15" fmla="*/ 72 h 73"/>
                <a:gd name="T16" fmla="*/ 21 w 22"/>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3">
                  <a:moveTo>
                    <a:pt x="21" y="73"/>
                  </a:moveTo>
                  <a:cubicBezTo>
                    <a:pt x="14" y="66"/>
                    <a:pt x="8" y="60"/>
                    <a:pt x="2" y="53"/>
                  </a:cubicBezTo>
                  <a:cubicBezTo>
                    <a:pt x="1" y="52"/>
                    <a:pt x="0" y="51"/>
                    <a:pt x="0" y="49"/>
                  </a:cubicBezTo>
                  <a:cubicBezTo>
                    <a:pt x="0" y="41"/>
                    <a:pt x="0" y="32"/>
                    <a:pt x="0" y="24"/>
                  </a:cubicBezTo>
                  <a:cubicBezTo>
                    <a:pt x="0" y="22"/>
                    <a:pt x="1" y="20"/>
                    <a:pt x="2" y="20"/>
                  </a:cubicBezTo>
                  <a:cubicBezTo>
                    <a:pt x="8" y="13"/>
                    <a:pt x="14" y="6"/>
                    <a:pt x="21" y="0"/>
                  </a:cubicBezTo>
                  <a:cubicBezTo>
                    <a:pt x="21" y="0"/>
                    <a:pt x="22" y="0"/>
                    <a:pt x="22" y="1"/>
                  </a:cubicBezTo>
                  <a:cubicBezTo>
                    <a:pt x="22" y="24"/>
                    <a:pt x="22" y="48"/>
                    <a:pt x="22" y="72"/>
                  </a:cubicBezTo>
                  <a:cubicBezTo>
                    <a:pt x="22" y="72"/>
                    <a:pt x="21" y="73"/>
                    <a:pt x="21"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6" name="Freeform 84188">
              <a:extLst>
                <a:ext uri="{FF2B5EF4-FFF2-40B4-BE49-F238E27FC236}">
                  <a16:creationId xmlns:a16="http://schemas.microsoft.com/office/drawing/2014/main" id="{E0D3FF51-8B30-4C40-B0D7-82EFD4C6E946}"/>
                </a:ext>
              </a:extLst>
            </p:cNvPr>
            <p:cNvSpPr>
              <a:spLocks/>
            </p:cNvSpPr>
            <p:nvPr/>
          </p:nvSpPr>
          <p:spPr bwMode="auto">
            <a:xfrm>
              <a:off x="5934076" y="4222751"/>
              <a:ext cx="12700" cy="38100"/>
            </a:xfrm>
            <a:custGeom>
              <a:avLst/>
              <a:gdLst>
                <a:gd name="T0" fmla="*/ 23 w 26"/>
                <a:gd name="T1" fmla="*/ 76 h 79"/>
                <a:gd name="T2" fmla="*/ 24 w 26"/>
                <a:gd name="T3" fmla="*/ 75 h 79"/>
                <a:gd name="T4" fmla="*/ 5 w 26"/>
                <a:gd name="T5" fmla="*/ 55 h 79"/>
                <a:gd name="T6" fmla="*/ 5 w 26"/>
                <a:gd name="T7" fmla="*/ 54 h 79"/>
                <a:gd name="T8" fmla="*/ 4 w 26"/>
                <a:gd name="T9" fmla="*/ 52 h 79"/>
                <a:gd name="T10" fmla="*/ 4 w 26"/>
                <a:gd name="T11" fmla="*/ 39 h 79"/>
                <a:gd name="T12" fmla="*/ 4 w 26"/>
                <a:gd name="T13" fmla="*/ 27 h 79"/>
                <a:gd name="T14" fmla="*/ 5 w 26"/>
                <a:gd name="T15" fmla="*/ 24 h 79"/>
                <a:gd name="T16" fmla="*/ 24 w 26"/>
                <a:gd name="T17" fmla="*/ 4 h 79"/>
                <a:gd name="T18" fmla="*/ 23 w 26"/>
                <a:gd name="T19" fmla="*/ 3 h 79"/>
                <a:gd name="T20" fmla="*/ 21 w 26"/>
                <a:gd name="T21" fmla="*/ 4 h 79"/>
                <a:gd name="T22" fmla="*/ 23 w 26"/>
                <a:gd name="T23" fmla="*/ 5 h 79"/>
                <a:gd name="T24" fmla="*/ 24 w 26"/>
                <a:gd name="T25" fmla="*/ 4 h 79"/>
                <a:gd name="T26" fmla="*/ 22 w 26"/>
                <a:gd name="T27" fmla="*/ 4 h 79"/>
                <a:gd name="T28" fmla="*/ 22 w 26"/>
                <a:gd name="T29" fmla="*/ 75 h 79"/>
                <a:gd name="T30" fmla="*/ 24 w 26"/>
                <a:gd name="T31" fmla="*/ 75 h 79"/>
                <a:gd name="T32" fmla="*/ 23 w 26"/>
                <a:gd name="T33" fmla="*/ 73 h 79"/>
                <a:gd name="T34" fmla="*/ 21 w 26"/>
                <a:gd name="T35" fmla="*/ 74 h 79"/>
                <a:gd name="T36" fmla="*/ 23 w 26"/>
                <a:gd name="T37" fmla="*/ 76 h 79"/>
                <a:gd name="T38" fmla="*/ 24 w 26"/>
                <a:gd name="T39" fmla="*/ 75 h 79"/>
                <a:gd name="T40" fmla="*/ 23 w 26"/>
                <a:gd name="T41" fmla="*/ 76 h 79"/>
                <a:gd name="T42" fmla="*/ 24 w 26"/>
                <a:gd name="T43" fmla="*/ 78 h 79"/>
                <a:gd name="T44" fmla="*/ 25 w 26"/>
                <a:gd name="T45" fmla="*/ 76 h 79"/>
                <a:gd name="T46" fmla="*/ 26 w 26"/>
                <a:gd name="T47" fmla="*/ 76 h 79"/>
                <a:gd name="T48" fmla="*/ 26 w 26"/>
                <a:gd name="T49" fmla="*/ 75 h 79"/>
                <a:gd name="T50" fmla="*/ 26 w 26"/>
                <a:gd name="T51" fmla="*/ 4 h 79"/>
                <a:gd name="T52" fmla="*/ 26 w 26"/>
                <a:gd name="T53" fmla="*/ 3 h 79"/>
                <a:gd name="T54" fmla="*/ 25 w 26"/>
                <a:gd name="T55" fmla="*/ 2 h 79"/>
                <a:gd name="T56" fmla="*/ 24 w 26"/>
                <a:gd name="T57" fmla="*/ 1 h 79"/>
                <a:gd name="T58" fmla="*/ 22 w 26"/>
                <a:gd name="T59" fmla="*/ 0 h 79"/>
                <a:gd name="T60" fmla="*/ 21 w 26"/>
                <a:gd name="T61" fmla="*/ 1 h 79"/>
                <a:gd name="T62" fmla="*/ 2 w 26"/>
                <a:gd name="T63" fmla="*/ 21 h 79"/>
                <a:gd name="T64" fmla="*/ 0 w 26"/>
                <a:gd name="T65" fmla="*/ 26 h 79"/>
                <a:gd name="T66" fmla="*/ 0 w 26"/>
                <a:gd name="T67" fmla="*/ 39 h 79"/>
                <a:gd name="T68" fmla="*/ 0 w 26"/>
                <a:gd name="T69" fmla="*/ 52 h 79"/>
                <a:gd name="T70" fmla="*/ 1 w 26"/>
                <a:gd name="T71" fmla="*/ 55 h 79"/>
                <a:gd name="T72" fmla="*/ 2 w 26"/>
                <a:gd name="T73" fmla="*/ 58 h 79"/>
                <a:gd name="T74" fmla="*/ 21 w 26"/>
                <a:gd name="T75" fmla="*/ 77 h 79"/>
                <a:gd name="T76" fmla="*/ 22 w 26"/>
                <a:gd name="T77" fmla="*/ 79 h 79"/>
                <a:gd name="T78" fmla="*/ 24 w 26"/>
                <a:gd name="T79" fmla="*/ 78 h 79"/>
                <a:gd name="T80" fmla="*/ 23 w 26"/>
                <a:gd name="T81"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79">
                  <a:moveTo>
                    <a:pt x="23" y="76"/>
                  </a:moveTo>
                  <a:cubicBezTo>
                    <a:pt x="24" y="75"/>
                    <a:pt x="24" y="75"/>
                    <a:pt x="24" y="75"/>
                  </a:cubicBezTo>
                  <a:cubicBezTo>
                    <a:pt x="18" y="68"/>
                    <a:pt x="11" y="62"/>
                    <a:pt x="5" y="55"/>
                  </a:cubicBezTo>
                  <a:cubicBezTo>
                    <a:pt x="5" y="55"/>
                    <a:pt x="5" y="54"/>
                    <a:pt x="5" y="54"/>
                  </a:cubicBezTo>
                  <a:cubicBezTo>
                    <a:pt x="5" y="53"/>
                    <a:pt x="4" y="53"/>
                    <a:pt x="4" y="52"/>
                  </a:cubicBezTo>
                  <a:cubicBezTo>
                    <a:pt x="4" y="48"/>
                    <a:pt x="4" y="43"/>
                    <a:pt x="4" y="39"/>
                  </a:cubicBezTo>
                  <a:cubicBezTo>
                    <a:pt x="4" y="35"/>
                    <a:pt x="4" y="31"/>
                    <a:pt x="4" y="27"/>
                  </a:cubicBezTo>
                  <a:cubicBezTo>
                    <a:pt x="4" y="26"/>
                    <a:pt x="5" y="24"/>
                    <a:pt x="5" y="24"/>
                  </a:cubicBezTo>
                  <a:cubicBezTo>
                    <a:pt x="11" y="17"/>
                    <a:pt x="18" y="11"/>
                    <a:pt x="24" y="4"/>
                  </a:cubicBezTo>
                  <a:cubicBezTo>
                    <a:pt x="23" y="3"/>
                    <a:pt x="23" y="3"/>
                    <a:pt x="23" y="3"/>
                  </a:cubicBezTo>
                  <a:cubicBezTo>
                    <a:pt x="21" y="4"/>
                    <a:pt x="21" y="4"/>
                    <a:pt x="21" y="4"/>
                  </a:cubicBezTo>
                  <a:cubicBezTo>
                    <a:pt x="22" y="5"/>
                    <a:pt x="22" y="5"/>
                    <a:pt x="23" y="5"/>
                  </a:cubicBezTo>
                  <a:cubicBezTo>
                    <a:pt x="24" y="4"/>
                    <a:pt x="24" y="4"/>
                    <a:pt x="24" y="4"/>
                  </a:cubicBezTo>
                  <a:cubicBezTo>
                    <a:pt x="22" y="4"/>
                    <a:pt x="22" y="4"/>
                    <a:pt x="22" y="4"/>
                  </a:cubicBezTo>
                  <a:cubicBezTo>
                    <a:pt x="22" y="27"/>
                    <a:pt x="22" y="51"/>
                    <a:pt x="22" y="75"/>
                  </a:cubicBezTo>
                  <a:cubicBezTo>
                    <a:pt x="24" y="75"/>
                    <a:pt x="24" y="75"/>
                    <a:pt x="24" y="75"/>
                  </a:cubicBezTo>
                  <a:cubicBezTo>
                    <a:pt x="23" y="73"/>
                    <a:pt x="23" y="73"/>
                    <a:pt x="23" y="73"/>
                  </a:cubicBezTo>
                  <a:cubicBezTo>
                    <a:pt x="22" y="74"/>
                    <a:pt x="22" y="74"/>
                    <a:pt x="21" y="74"/>
                  </a:cubicBezTo>
                  <a:cubicBezTo>
                    <a:pt x="23" y="76"/>
                    <a:pt x="23" y="76"/>
                    <a:pt x="23" y="76"/>
                  </a:cubicBezTo>
                  <a:cubicBezTo>
                    <a:pt x="24" y="75"/>
                    <a:pt x="24" y="75"/>
                    <a:pt x="24" y="75"/>
                  </a:cubicBezTo>
                  <a:cubicBezTo>
                    <a:pt x="23" y="76"/>
                    <a:pt x="23" y="76"/>
                    <a:pt x="23" y="76"/>
                  </a:cubicBezTo>
                  <a:cubicBezTo>
                    <a:pt x="24" y="78"/>
                    <a:pt x="24" y="78"/>
                    <a:pt x="24" y="78"/>
                  </a:cubicBezTo>
                  <a:cubicBezTo>
                    <a:pt x="24" y="77"/>
                    <a:pt x="25" y="77"/>
                    <a:pt x="25" y="76"/>
                  </a:cubicBezTo>
                  <a:cubicBezTo>
                    <a:pt x="26" y="76"/>
                    <a:pt x="26" y="76"/>
                    <a:pt x="26" y="76"/>
                  </a:cubicBezTo>
                  <a:cubicBezTo>
                    <a:pt x="26" y="75"/>
                    <a:pt x="26" y="75"/>
                    <a:pt x="26" y="75"/>
                  </a:cubicBezTo>
                  <a:cubicBezTo>
                    <a:pt x="26" y="51"/>
                    <a:pt x="26" y="27"/>
                    <a:pt x="26" y="4"/>
                  </a:cubicBezTo>
                  <a:cubicBezTo>
                    <a:pt x="26" y="3"/>
                    <a:pt x="26" y="3"/>
                    <a:pt x="26" y="3"/>
                  </a:cubicBezTo>
                  <a:cubicBezTo>
                    <a:pt x="25" y="2"/>
                    <a:pt x="25" y="2"/>
                    <a:pt x="25" y="2"/>
                  </a:cubicBezTo>
                  <a:cubicBezTo>
                    <a:pt x="25" y="2"/>
                    <a:pt x="24" y="1"/>
                    <a:pt x="24" y="1"/>
                  </a:cubicBezTo>
                  <a:cubicBezTo>
                    <a:pt x="22" y="0"/>
                    <a:pt x="22" y="0"/>
                    <a:pt x="22" y="0"/>
                  </a:cubicBezTo>
                  <a:cubicBezTo>
                    <a:pt x="21" y="1"/>
                    <a:pt x="21" y="1"/>
                    <a:pt x="21" y="1"/>
                  </a:cubicBezTo>
                  <a:cubicBezTo>
                    <a:pt x="15" y="8"/>
                    <a:pt x="9" y="14"/>
                    <a:pt x="2" y="21"/>
                  </a:cubicBezTo>
                  <a:cubicBezTo>
                    <a:pt x="1" y="23"/>
                    <a:pt x="1" y="25"/>
                    <a:pt x="0" y="26"/>
                  </a:cubicBezTo>
                  <a:cubicBezTo>
                    <a:pt x="0" y="31"/>
                    <a:pt x="0" y="35"/>
                    <a:pt x="0" y="39"/>
                  </a:cubicBezTo>
                  <a:cubicBezTo>
                    <a:pt x="0" y="43"/>
                    <a:pt x="0" y="48"/>
                    <a:pt x="0" y="52"/>
                  </a:cubicBezTo>
                  <a:cubicBezTo>
                    <a:pt x="0" y="53"/>
                    <a:pt x="1" y="54"/>
                    <a:pt x="1" y="55"/>
                  </a:cubicBezTo>
                  <a:cubicBezTo>
                    <a:pt x="1" y="56"/>
                    <a:pt x="2" y="57"/>
                    <a:pt x="2" y="58"/>
                  </a:cubicBezTo>
                  <a:cubicBezTo>
                    <a:pt x="8" y="64"/>
                    <a:pt x="15" y="71"/>
                    <a:pt x="21" y="77"/>
                  </a:cubicBezTo>
                  <a:cubicBezTo>
                    <a:pt x="22" y="79"/>
                    <a:pt x="22" y="79"/>
                    <a:pt x="22" y="79"/>
                  </a:cubicBezTo>
                  <a:cubicBezTo>
                    <a:pt x="24" y="78"/>
                    <a:pt x="24" y="78"/>
                    <a:pt x="24" y="78"/>
                  </a:cubicBezTo>
                  <a:lnTo>
                    <a:pt x="23" y="76"/>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7" name="Freeform 84189">
              <a:extLst>
                <a:ext uri="{FF2B5EF4-FFF2-40B4-BE49-F238E27FC236}">
                  <a16:creationId xmlns:a16="http://schemas.microsoft.com/office/drawing/2014/main" id="{5B8B7C26-E0A3-4B84-BC64-425F5F07BA61}"/>
                </a:ext>
              </a:extLst>
            </p:cNvPr>
            <p:cNvSpPr>
              <a:spLocks/>
            </p:cNvSpPr>
            <p:nvPr/>
          </p:nvSpPr>
          <p:spPr bwMode="auto">
            <a:xfrm>
              <a:off x="6157913" y="4125914"/>
              <a:ext cx="30163" cy="39688"/>
            </a:xfrm>
            <a:custGeom>
              <a:avLst/>
              <a:gdLst>
                <a:gd name="T0" fmla="*/ 63 w 63"/>
                <a:gd name="T1" fmla="*/ 0 h 83"/>
                <a:gd name="T2" fmla="*/ 11 w 63"/>
                <a:gd name="T3" fmla="*/ 83 h 83"/>
                <a:gd name="T4" fmla="*/ 1 w 63"/>
                <a:gd name="T5" fmla="*/ 60 h 83"/>
                <a:gd name="T6" fmla="*/ 2 w 63"/>
                <a:gd name="T7" fmla="*/ 55 h 83"/>
                <a:gd name="T8" fmla="*/ 61 w 63"/>
                <a:gd name="T9" fmla="*/ 1 h 83"/>
                <a:gd name="T10" fmla="*/ 63 w 63"/>
                <a:gd name="T11" fmla="*/ 0 h 83"/>
              </a:gdLst>
              <a:ahLst/>
              <a:cxnLst>
                <a:cxn ang="0">
                  <a:pos x="T0" y="T1"/>
                </a:cxn>
                <a:cxn ang="0">
                  <a:pos x="T2" y="T3"/>
                </a:cxn>
                <a:cxn ang="0">
                  <a:pos x="T4" y="T5"/>
                </a:cxn>
                <a:cxn ang="0">
                  <a:pos x="T6" y="T7"/>
                </a:cxn>
                <a:cxn ang="0">
                  <a:pos x="T8" y="T9"/>
                </a:cxn>
                <a:cxn ang="0">
                  <a:pos x="T10" y="T11"/>
                </a:cxn>
              </a:cxnLst>
              <a:rect l="0" t="0" r="r" b="b"/>
              <a:pathLst>
                <a:path w="63" h="83">
                  <a:moveTo>
                    <a:pt x="63" y="0"/>
                  </a:moveTo>
                  <a:cubicBezTo>
                    <a:pt x="45" y="28"/>
                    <a:pt x="28" y="55"/>
                    <a:pt x="11" y="83"/>
                  </a:cubicBezTo>
                  <a:cubicBezTo>
                    <a:pt x="7" y="74"/>
                    <a:pt x="4" y="67"/>
                    <a:pt x="1" y="60"/>
                  </a:cubicBezTo>
                  <a:cubicBezTo>
                    <a:pt x="0" y="59"/>
                    <a:pt x="1" y="56"/>
                    <a:pt x="2" y="55"/>
                  </a:cubicBezTo>
                  <a:cubicBezTo>
                    <a:pt x="22" y="37"/>
                    <a:pt x="41" y="19"/>
                    <a:pt x="61" y="1"/>
                  </a:cubicBezTo>
                  <a:cubicBezTo>
                    <a:pt x="61" y="1"/>
                    <a:pt x="62" y="1"/>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8" name="Freeform 84190">
              <a:extLst>
                <a:ext uri="{FF2B5EF4-FFF2-40B4-BE49-F238E27FC236}">
                  <a16:creationId xmlns:a16="http://schemas.microsoft.com/office/drawing/2014/main" id="{9E640F8B-F9D6-4FA5-981F-684E5CC954EB}"/>
                </a:ext>
              </a:extLst>
            </p:cNvPr>
            <p:cNvSpPr>
              <a:spLocks/>
            </p:cNvSpPr>
            <p:nvPr/>
          </p:nvSpPr>
          <p:spPr bwMode="auto">
            <a:xfrm>
              <a:off x="6157913" y="4124326"/>
              <a:ext cx="31750" cy="42863"/>
            </a:xfrm>
            <a:custGeom>
              <a:avLst/>
              <a:gdLst>
                <a:gd name="T0" fmla="*/ 64 w 68"/>
                <a:gd name="T1" fmla="*/ 3 h 90"/>
                <a:gd name="T2" fmla="*/ 62 w 68"/>
                <a:gd name="T3" fmla="*/ 2 h 90"/>
                <a:gd name="T4" fmla="*/ 10 w 68"/>
                <a:gd name="T5" fmla="*/ 85 h 90"/>
                <a:gd name="T6" fmla="*/ 12 w 68"/>
                <a:gd name="T7" fmla="*/ 86 h 90"/>
                <a:gd name="T8" fmla="*/ 13 w 68"/>
                <a:gd name="T9" fmla="*/ 85 h 90"/>
                <a:gd name="T10" fmla="*/ 4 w 68"/>
                <a:gd name="T11" fmla="*/ 62 h 90"/>
                <a:gd name="T12" fmla="*/ 3 w 68"/>
                <a:gd name="T13" fmla="*/ 62 h 90"/>
                <a:gd name="T14" fmla="*/ 4 w 68"/>
                <a:gd name="T15" fmla="*/ 62 h 90"/>
                <a:gd name="T16" fmla="*/ 4 w 68"/>
                <a:gd name="T17" fmla="*/ 62 h 90"/>
                <a:gd name="T18" fmla="*/ 3 w 68"/>
                <a:gd name="T19" fmla="*/ 62 h 90"/>
                <a:gd name="T20" fmla="*/ 4 w 68"/>
                <a:gd name="T21" fmla="*/ 62 h 90"/>
                <a:gd name="T22" fmla="*/ 4 w 68"/>
                <a:gd name="T23" fmla="*/ 62 h 90"/>
                <a:gd name="T24" fmla="*/ 4 w 68"/>
                <a:gd name="T25" fmla="*/ 61 h 90"/>
                <a:gd name="T26" fmla="*/ 5 w 68"/>
                <a:gd name="T27" fmla="*/ 60 h 90"/>
                <a:gd name="T28" fmla="*/ 63 w 68"/>
                <a:gd name="T29" fmla="*/ 5 h 90"/>
                <a:gd name="T30" fmla="*/ 62 w 68"/>
                <a:gd name="T31" fmla="*/ 4 h 90"/>
                <a:gd name="T32" fmla="*/ 63 w 68"/>
                <a:gd name="T33" fmla="*/ 6 h 90"/>
                <a:gd name="T34" fmla="*/ 63 w 68"/>
                <a:gd name="T35" fmla="*/ 5 h 90"/>
                <a:gd name="T36" fmla="*/ 62 w 68"/>
                <a:gd name="T37" fmla="*/ 4 h 90"/>
                <a:gd name="T38" fmla="*/ 63 w 68"/>
                <a:gd name="T39" fmla="*/ 6 h 90"/>
                <a:gd name="T40" fmla="*/ 63 w 68"/>
                <a:gd name="T41" fmla="*/ 6 h 90"/>
                <a:gd name="T42" fmla="*/ 64 w 68"/>
                <a:gd name="T43" fmla="*/ 5 h 90"/>
                <a:gd name="T44" fmla="*/ 64 w 68"/>
                <a:gd name="T45" fmla="*/ 3 h 90"/>
                <a:gd name="T46" fmla="*/ 62 w 68"/>
                <a:gd name="T47" fmla="*/ 2 h 90"/>
                <a:gd name="T48" fmla="*/ 64 w 68"/>
                <a:gd name="T49" fmla="*/ 3 h 90"/>
                <a:gd name="T50" fmla="*/ 63 w 68"/>
                <a:gd name="T51" fmla="*/ 1 h 90"/>
                <a:gd name="T52" fmla="*/ 62 w 68"/>
                <a:gd name="T53" fmla="*/ 2 h 90"/>
                <a:gd name="T54" fmla="*/ 62 w 68"/>
                <a:gd name="T55" fmla="*/ 2 h 90"/>
                <a:gd name="T56" fmla="*/ 61 w 68"/>
                <a:gd name="T57" fmla="*/ 2 h 90"/>
                <a:gd name="T58" fmla="*/ 2 w 68"/>
                <a:gd name="T59" fmla="*/ 57 h 90"/>
                <a:gd name="T60" fmla="*/ 0 w 68"/>
                <a:gd name="T61" fmla="*/ 59 h 90"/>
                <a:gd name="T62" fmla="*/ 0 w 68"/>
                <a:gd name="T63" fmla="*/ 62 h 90"/>
                <a:gd name="T64" fmla="*/ 0 w 68"/>
                <a:gd name="T65" fmla="*/ 63 h 90"/>
                <a:gd name="T66" fmla="*/ 10 w 68"/>
                <a:gd name="T67" fmla="*/ 86 h 90"/>
                <a:gd name="T68" fmla="*/ 11 w 68"/>
                <a:gd name="T69" fmla="*/ 90 h 90"/>
                <a:gd name="T70" fmla="*/ 13 w 68"/>
                <a:gd name="T71" fmla="*/ 87 h 90"/>
                <a:gd name="T72" fmla="*/ 66 w 68"/>
                <a:gd name="T73" fmla="*/ 5 h 90"/>
                <a:gd name="T74" fmla="*/ 68 w 68"/>
                <a:gd name="T75" fmla="*/ 0 h 90"/>
                <a:gd name="T76" fmla="*/ 63 w 68"/>
                <a:gd name="T77" fmla="*/ 1 h 90"/>
                <a:gd name="T78" fmla="*/ 64 w 68"/>
                <a:gd name="T79"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90">
                  <a:moveTo>
                    <a:pt x="64" y="3"/>
                  </a:moveTo>
                  <a:cubicBezTo>
                    <a:pt x="62" y="2"/>
                    <a:pt x="62" y="2"/>
                    <a:pt x="62" y="2"/>
                  </a:cubicBezTo>
                  <a:cubicBezTo>
                    <a:pt x="45" y="30"/>
                    <a:pt x="28" y="57"/>
                    <a:pt x="10" y="85"/>
                  </a:cubicBezTo>
                  <a:cubicBezTo>
                    <a:pt x="12" y="86"/>
                    <a:pt x="12" y="86"/>
                    <a:pt x="12" y="86"/>
                  </a:cubicBezTo>
                  <a:cubicBezTo>
                    <a:pt x="13" y="85"/>
                    <a:pt x="13" y="85"/>
                    <a:pt x="13" y="85"/>
                  </a:cubicBezTo>
                  <a:cubicBezTo>
                    <a:pt x="10" y="77"/>
                    <a:pt x="7" y="69"/>
                    <a:pt x="4" y="62"/>
                  </a:cubicBezTo>
                  <a:cubicBezTo>
                    <a:pt x="3" y="62"/>
                    <a:pt x="3" y="62"/>
                    <a:pt x="3" y="62"/>
                  </a:cubicBezTo>
                  <a:cubicBezTo>
                    <a:pt x="4" y="62"/>
                    <a:pt x="4" y="62"/>
                    <a:pt x="4" y="62"/>
                  </a:cubicBezTo>
                  <a:cubicBezTo>
                    <a:pt x="4" y="62"/>
                    <a:pt x="4" y="62"/>
                    <a:pt x="4" y="62"/>
                  </a:cubicBezTo>
                  <a:cubicBezTo>
                    <a:pt x="3" y="62"/>
                    <a:pt x="3" y="62"/>
                    <a:pt x="3" y="62"/>
                  </a:cubicBezTo>
                  <a:cubicBezTo>
                    <a:pt x="4" y="62"/>
                    <a:pt x="4" y="62"/>
                    <a:pt x="4" y="62"/>
                  </a:cubicBezTo>
                  <a:cubicBezTo>
                    <a:pt x="4" y="62"/>
                    <a:pt x="4" y="62"/>
                    <a:pt x="4" y="62"/>
                  </a:cubicBezTo>
                  <a:cubicBezTo>
                    <a:pt x="4" y="62"/>
                    <a:pt x="4" y="61"/>
                    <a:pt x="4" y="61"/>
                  </a:cubicBezTo>
                  <a:cubicBezTo>
                    <a:pt x="4" y="60"/>
                    <a:pt x="5" y="60"/>
                    <a:pt x="5" y="60"/>
                  </a:cubicBezTo>
                  <a:cubicBezTo>
                    <a:pt x="24" y="42"/>
                    <a:pt x="44" y="23"/>
                    <a:pt x="63" y="5"/>
                  </a:cubicBezTo>
                  <a:cubicBezTo>
                    <a:pt x="62" y="4"/>
                    <a:pt x="62" y="4"/>
                    <a:pt x="62" y="4"/>
                  </a:cubicBezTo>
                  <a:cubicBezTo>
                    <a:pt x="63" y="6"/>
                    <a:pt x="63" y="6"/>
                    <a:pt x="63" y="6"/>
                  </a:cubicBezTo>
                  <a:cubicBezTo>
                    <a:pt x="63" y="5"/>
                    <a:pt x="63" y="5"/>
                    <a:pt x="63" y="5"/>
                  </a:cubicBezTo>
                  <a:cubicBezTo>
                    <a:pt x="62" y="4"/>
                    <a:pt x="62" y="4"/>
                    <a:pt x="62" y="4"/>
                  </a:cubicBezTo>
                  <a:cubicBezTo>
                    <a:pt x="63" y="6"/>
                    <a:pt x="63" y="6"/>
                    <a:pt x="63" y="6"/>
                  </a:cubicBezTo>
                  <a:cubicBezTo>
                    <a:pt x="63" y="6"/>
                    <a:pt x="63" y="6"/>
                    <a:pt x="63" y="6"/>
                  </a:cubicBezTo>
                  <a:cubicBezTo>
                    <a:pt x="63" y="6"/>
                    <a:pt x="64" y="6"/>
                    <a:pt x="64" y="5"/>
                  </a:cubicBezTo>
                  <a:cubicBezTo>
                    <a:pt x="64" y="3"/>
                    <a:pt x="64" y="3"/>
                    <a:pt x="64" y="3"/>
                  </a:cubicBezTo>
                  <a:cubicBezTo>
                    <a:pt x="62" y="2"/>
                    <a:pt x="62" y="2"/>
                    <a:pt x="62" y="2"/>
                  </a:cubicBezTo>
                  <a:cubicBezTo>
                    <a:pt x="64" y="3"/>
                    <a:pt x="64" y="3"/>
                    <a:pt x="64" y="3"/>
                  </a:cubicBezTo>
                  <a:cubicBezTo>
                    <a:pt x="63" y="1"/>
                    <a:pt x="63" y="1"/>
                    <a:pt x="63" y="1"/>
                  </a:cubicBezTo>
                  <a:cubicBezTo>
                    <a:pt x="63" y="2"/>
                    <a:pt x="63" y="2"/>
                    <a:pt x="62" y="2"/>
                  </a:cubicBezTo>
                  <a:cubicBezTo>
                    <a:pt x="62" y="2"/>
                    <a:pt x="62" y="2"/>
                    <a:pt x="62" y="2"/>
                  </a:cubicBezTo>
                  <a:cubicBezTo>
                    <a:pt x="61" y="2"/>
                    <a:pt x="61" y="2"/>
                    <a:pt x="61" y="2"/>
                  </a:cubicBezTo>
                  <a:cubicBezTo>
                    <a:pt x="41" y="21"/>
                    <a:pt x="21" y="39"/>
                    <a:pt x="2" y="57"/>
                  </a:cubicBezTo>
                  <a:cubicBezTo>
                    <a:pt x="1" y="58"/>
                    <a:pt x="1" y="58"/>
                    <a:pt x="0" y="59"/>
                  </a:cubicBezTo>
                  <a:cubicBezTo>
                    <a:pt x="0" y="60"/>
                    <a:pt x="0" y="61"/>
                    <a:pt x="0" y="62"/>
                  </a:cubicBezTo>
                  <a:cubicBezTo>
                    <a:pt x="0" y="62"/>
                    <a:pt x="0" y="63"/>
                    <a:pt x="0" y="63"/>
                  </a:cubicBezTo>
                  <a:cubicBezTo>
                    <a:pt x="3" y="71"/>
                    <a:pt x="6" y="78"/>
                    <a:pt x="10" y="86"/>
                  </a:cubicBezTo>
                  <a:cubicBezTo>
                    <a:pt x="11" y="90"/>
                    <a:pt x="11" y="90"/>
                    <a:pt x="11" y="90"/>
                  </a:cubicBezTo>
                  <a:cubicBezTo>
                    <a:pt x="13" y="87"/>
                    <a:pt x="13" y="87"/>
                    <a:pt x="13" y="87"/>
                  </a:cubicBezTo>
                  <a:cubicBezTo>
                    <a:pt x="31" y="59"/>
                    <a:pt x="48" y="32"/>
                    <a:pt x="66" y="5"/>
                  </a:cubicBezTo>
                  <a:cubicBezTo>
                    <a:pt x="68" y="0"/>
                    <a:pt x="68" y="0"/>
                    <a:pt x="68" y="0"/>
                  </a:cubicBezTo>
                  <a:cubicBezTo>
                    <a:pt x="63" y="1"/>
                    <a:pt x="63" y="1"/>
                    <a:pt x="63" y="1"/>
                  </a:cubicBezTo>
                  <a:lnTo>
                    <a:pt x="64" y="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49" name="Freeform 84191">
              <a:extLst>
                <a:ext uri="{FF2B5EF4-FFF2-40B4-BE49-F238E27FC236}">
                  <a16:creationId xmlns:a16="http://schemas.microsoft.com/office/drawing/2014/main" id="{E92D2266-57FF-492C-94DA-9B24F2C421EB}"/>
                </a:ext>
              </a:extLst>
            </p:cNvPr>
            <p:cNvSpPr>
              <a:spLocks/>
            </p:cNvSpPr>
            <p:nvPr/>
          </p:nvSpPr>
          <p:spPr bwMode="auto">
            <a:xfrm>
              <a:off x="5922963" y="4191001"/>
              <a:ext cx="23813" cy="17463"/>
            </a:xfrm>
            <a:custGeom>
              <a:avLst/>
              <a:gdLst>
                <a:gd name="T0" fmla="*/ 0 w 48"/>
                <a:gd name="T1" fmla="*/ 0 h 36"/>
                <a:gd name="T2" fmla="*/ 48 w 48"/>
                <a:gd name="T3" fmla="*/ 0 h 36"/>
                <a:gd name="T4" fmla="*/ 48 w 48"/>
                <a:gd name="T5" fmla="*/ 31 h 36"/>
                <a:gd name="T6" fmla="*/ 28 w 48"/>
                <a:gd name="T7" fmla="*/ 28 h 36"/>
                <a:gd name="T8" fmla="*/ 0 w 48"/>
                <a:gd name="T9" fmla="*/ 0 h 36"/>
              </a:gdLst>
              <a:ahLst/>
              <a:cxnLst>
                <a:cxn ang="0">
                  <a:pos x="T0" y="T1"/>
                </a:cxn>
                <a:cxn ang="0">
                  <a:pos x="T2" y="T3"/>
                </a:cxn>
                <a:cxn ang="0">
                  <a:pos x="T4" y="T5"/>
                </a:cxn>
                <a:cxn ang="0">
                  <a:pos x="T6" y="T7"/>
                </a:cxn>
                <a:cxn ang="0">
                  <a:pos x="T8" y="T9"/>
                </a:cxn>
              </a:cxnLst>
              <a:rect l="0" t="0" r="r" b="b"/>
              <a:pathLst>
                <a:path w="48" h="36">
                  <a:moveTo>
                    <a:pt x="0" y="0"/>
                  </a:moveTo>
                  <a:cubicBezTo>
                    <a:pt x="17" y="0"/>
                    <a:pt x="32" y="0"/>
                    <a:pt x="48" y="0"/>
                  </a:cubicBezTo>
                  <a:cubicBezTo>
                    <a:pt x="48" y="10"/>
                    <a:pt x="48" y="21"/>
                    <a:pt x="48" y="31"/>
                  </a:cubicBezTo>
                  <a:cubicBezTo>
                    <a:pt x="37" y="36"/>
                    <a:pt x="37" y="36"/>
                    <a:pt x="28" y="28"/>
                  </a:cubicBezTo>
                  <a:cubicBezTo>
                    <a:pt x="19" y="19"/>
                    <a:pt x="10" y="1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0" name="Freeform 84192">
              <a:extLst>
                <a:ext uri="{FF2B5EF4-FFF2-40B4-BE49-F238E27FC236}">
                  <a16:creationId xmlns:a16="http://schemas.microsoft.com/office/drawing/2014/main" id="{03AE60B1-CD2D-482D-AEE4-C5C07EB9424F}"/>
                </a:ext>
              </a:extLst>
            </p:cNvPr>
            <p:cNvSpPr>
              <a:spLocks/>
            </p:cNvSpPr>
            <p:nvPr/>
          </p:nvSpPr>
          <p:spPr bwMode="auto">
            <a:xfrm>
              <a:off x="5921376" y="4189414"/>
              <a:ext cx="25400" cy="19050"/>
            </a:xfrm>
            <a:custGeom>
              <a:avLst/>
              <a:gdLst>
                <a:gd name="T0" fmla="*/ 5 w 55"/>
                <a:gd name="T1" fmla="*/ 2 h 38"/>
                <a:gd name="T2" fmla="*/ 5 w 55"/>
                <a:gd name="T3" fmla="*/ 4 h 38"/>
                <a:gd name="T4" fmla="*/ 53 w 55"/>
                <a:gd name="T5" fmla="*/ 4 h 38"/>
                <a:gd name="T6" fmla="*/ 53 w 55"/>
                <a:gd name="T7" fmla="*/ 2 h 38"/>
                <a:gd name="T8" fmla="*/ 51 w 55"/>
                <a:gd name="T9" fmla="*/ 2 h 38"/>
                <a:gd name="T10" fmla="*/ 51 w 55"/>
                <a:gd name="T11" fmla="*/ 33 h 38"/>
                <a:gd name="T12" fmla="*/ 53 w 55"/>
                <a:gd name="T13" fmla="*/ 33 h 38"/>
                <a:gd name="T14" fmla="*/ 52 w 55"/>
                <a:gd name="T15" fmla="*/ 31 h 38"/>
                <a:gd name="T16" fmla="*/ 43 w 55"/>
                <a:gd name="T17" fmla="*/ 34 h 38"/>
                <a:gd name="T18" fmla="*/ 40 w 55"/>
                <a:gd name="T19" fmla="*/ 33 h 38"/>
                <a:gd name="T20" fmla="*/ 35 w 55"/>
                <a:gd name="T21" fmla="*/ 28 h 38"/>
                <a:gd name="T22" fmla="*/ 7 w 55"/>
                <a:gd name="T23" fmla="*/ 0 h 38"/>
                <a:gd name="T24" fmla="*/ 5 w 55"/>
                <a:gd name="T25" fmla="*/ 2 h 38"/>
                <a:gd name="T26" fmla="*/ 5 w 55"/>
                <a:gd name="T27" fmla="*/ 4 h 38"/>
                <a:gd name="T28" fmla="*/ 5 w 55"/>
                <a:gd name="T29" fmla="*/ 2 h 38"/>
                <a:gd name="T30" fmla="*/ 4 w 55"/>
                <a:gd name="T31" fmla="*/ 3 h 38"/>
                <a:gd name="T32" fmla="*/ 32 w 55"/>
                <a:gd name="T33" fmla="*/ 31 h 38"/>
                <a:gd name="T34" fmla="*/ 38 w 55"/>
                <a:gd name="T35" fmla="*/ 36 h 38"/>
                <a:gd name="T36" fmla="*/ 43 w 55"/>
                <a:gd name="T37" fmla="*/ 38 h 38"/>
                <a:gd name="T38" fmla="*/ 54 w 55"/>
                <a:gd name="T39" fmla="*/ 35 h 38"/>
                <a:gd name="T40" fmla="*/ 55 w 55"/>
                <a:gd name="T41" fmla="*/ 34 h 38"/>
                <a:gd name="T42" fmla="*/ 55 w 55"/>
                <a:gd name="T43" fmla="*/ 33 h 38"/>
                <a:gd name="T44" fmla="*/ 55 w 55"/>
                <a:gd name="T45" fmla="*/ 2 h 38"/>
                <a:gd name="T46" fmla="*/ 55 w 55"/>
                <a:gd name="T47" fmla="*/ 0 h 38"/>
                <a:gd name="T48" fmla="*/ 53 w 55"/>
                <a:gd name="T49" fmla="*/ 0 h 38"/>
                <a:gd name="T50" fmla="*/ 5 w 55"/>
                <a:gd name="T51" fmla="*/ 0 h 38"/>
                <a:gd name="T52" fmla="*/ 0 w 55"/>
                <a:gd name="T53" fmla="*/ 0 h 38"/>
                <a:gd name="T54" fmla="*/ 4 w 55"/>
                <a:gd name="T55" fmla="*/ 3 h 38"/>
                <a:gd name="T56" fmla="*/ 5 w 55"/>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8">
                  <a:moveTo>
                    <a:pt x="5" y="2"/>
                  </a:moveTo>
                  <a:cubicBezTo>
                    <a:pt x="5" y="4"/>
                    <a:pt x="5" y="4"/>
                    <a:pt x="5" y="4"/>
                  </a:cubicBezTo>
                  <a:cubicBezTo>
                    <a:pt x="22" y="4"/>
                    <a:pt x="37" y="4"/>
                    <a:pt x="53" y="4"/>
                  </a:cubicBezTo>
                  <a:cubicBezTo>
                    <a:pt x="53" y="2"/>
                    <a:pt x="53" y="2"/>
                    <a:pt x="53" y="2"/>
                  </a:cubicBezTo>
                  <a:cubicBezTo>
                    <a:pt x="51" y="2"/>
                    <a:pt x="51" y="2"/>
                    <a:pt x="51" y="2"/>
                  </a:cubicBezTo>
                  <a:cubicBezTo>
                    <a:pt x="51" y="12"/>
                    <a:pt x="51" y="23"/>
                    <a:pt x="51" y="33"/>
                  </a:cubicBezTo>
                  <a:cubicBezTo>
                    <a:pt x="53" y="33"/>
                    <a:pt x="53" y="33"/>
                    <a:pt x="53" y="33"/>
                  </a:cubicBezTo>
                  <a:cubicBezTo>
                    <a:pt x="52" y="31"/>
                    <a:pt x="52" y="31"/>
                    <a:pt x="52" y="31"/>
                  </a:cubicBezTo>
                  <a:cubicBezTo>
                    <a:pt x="47" y="33"/>
                    <a:pt x="45" y="34"/>
                    <a:pt x="43" y="34"/>
                  </a:cubicBezTo>
                  <a:cubicBezTo>
                    <a:pt x="42" y="34"/>
                    <a:pt x="41" y="34"/>
                    <a:pt x="40" y="33"/>
                  </a:cubicBezTo>
                  <a:cubicBezTo>
                    <a:pt x="39" y="32"/>
                    <a:pt x="37" y="31"/>
                    <a:pt x="35" y="28"/>
                  </a:cubicBezTo>
                  <a:cubicBezTo>
                    <a:pt x="26" y="19"/>
                    <a:pt x="17" y="11"/>
                    <a:pt x="7" y="0"/>
                  </a:cubicBezTo>
                  <a:cubicBezTo>
                    <a:pt x="5" y="2"/>
                    <a:pt x="5" y="2"/>
                    <a:pt x="5" y="2"/>
                  </a:cubicBezTo>
                  <a:cubicBezTo>
                    <a:pt x="5" y="4"/>
                    <a:pt x="5" y="4"/>
                    <a:pt x="5" y="4"/>
                  </a:cubicBezTo>
                  <a:cubicBezTo>
                    <a:pt x="5" y="2"/>
                    <a:pt x="5" y="2"/>
                    <a:pt x="5" y="2"/>
                  </a:cubicBezTo>
                  <a:cubicBezTo>
                    <a:pt x="4" y="3"/>
                    <a:pt x="4" y="3"/>
                    <a:pt x="4" y="3"/>
                  </a:cubicBezTo>
                  <a:cubicBezTo>
                    <a:pt x="14" y="13"/>
                    <a:pt x="23" y="22"/>
                    <a:pt x="32" y="31"/>
                  </a:cubicBezTo>
                  <a:cubicBezTo>
                    <a:pt x="34" y="33"/>
                    <a:pt x="36" y="35"/>
                    <a:pt x="38" y="36"/>
                  </a:cubicBezTo>
                  <a:cubicBezTo>
                    <a:pt x="39" y="38"/>
                    <a:pt x="41" y="38"/>
                    <a:pt x="43" y="38"/>
                  </a:cubicBezTo>
                  <a:cubicBezTo>
                    <a:pt x="46" y="38"/>
                    <a:pt x="49" y="37"/>
                    <a:pt x="54" y="35"/>
                  </a:cubicBezTo>
                  <a:cubicBezTo>
                    <a:pt x="55" y="34"/>
                    <a:pt x="55" y="34"/>
                    <a:pt x="55" y="34"/>
                  </a:cubicBezTo>
                  <a:cubicBezTo>
                    <a:pt x="55" y="33"/>
                    <a:pt x="55" y="33"/>
                    <a:pt x="55" y="33"/>
                  </a:cubicBezTo>
                  <a:cubicBezTo>
                    <a:pt x="55" y="23"/>
                    <a:pt x="55" y="12"/>
                    <a:pt x="55" y="2"/>
                  </a:cubicBezTo>
                  <a:cubicBezTo>
                    <a:pt x="55" y="0"/>
                    <a:pt x="55" y="0"/>
                    <a:pt x="55" y="0"/>
                  </a:cubicBezTo>
                  <a:cubicBezTo>
                    <a:pt x="53" y="0"/>
                    <a:pt x="53" y="0"/>
                    <a:pt x="53" y="0"/>
                  </a:cubicBezTo>
                  <a:cubicBezTo>
                    <a:pt x="37" y="0"/>
                    <a:pt x="22" y="0"/>
                    <a:pt x="5" y="0"/>
                  </a:cubicBezTo>
                  <a:cubicBezTo>
                    <a:pt x="0" y="0"/>
                    <a:pt x="0" y="0"/>
                    <a:pt x="0" y="0"/>
                  </a:cubicBezTo>
                  <a:cubicBezTo>
                    <a:pt x="4" y="3"/>
                    <a:pt x="4" y="3"/>
                    <a:pt x="4" y="3"/>
                  </a:cubicBezTo>
                  <a:lnTo>
                    <a:pt x="5" y="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1" name="Freeform 84193">
              <a:extLst>
                <a:ext uri="{FF2B5EF4-FFF2-40B4-BE49-F238E27FC236}">
                  <a16:creationId xmlns:a16="http://schemas.microsoft.com/office/drawing/2014/main" id="{44D942ED-635A-4CF8-B5A5-9FC9085C569B}"/>
                </a:ext>
              </a:extLst>
            </p:cNvPr>
            <p:cNvSpPr>
              <a:spLocks/>
            </p:cNvSpPr>
            <p:nvPr/>
          </p:nvSpPr>
          <p:spPr bwMode="auto">
            <a:xfrm>
              <a:off x="5864226" y="4110039"/>
              <a:ext cx="23813" cy="22225"/>
            </a:xfrm>
            <a:custGeom>
              <a:avLst/>
              <a:gdLst>
                <a:gd name="T0" fmla="*/ 3 w 50"/>
                <a:gd name="T1" fmla="*/ 47 h 47"/>
                <a:gd name="T2" fmla="*/ 0 w 50"/>
                <a:gd name="T3" fmla="*/ 43 h 47"/>
                <a:gd name="T4" fmla="*/ 24 w 50"/>
                <a:gd name="T5" fmla="*/ 3 h 47"/>
                <a:gd name="T6" fmla="*/ 28 w 50"/>
                <a:gd name="T7" fmla="*/ 1 h 47"/>
                <a:gd name="T8" fmla="*/ 50 w 50"/>
                <a:gd name="T9" fmla="*/ 0 h 47"/>
                <a:gd name="T10" fmla="*/ 3 w 50"/>
                <a:gd name="T11" fmla="*/ 47 h 47"/>
              </a:gdLst>
              <a:ahLst/>
              <a:cxnLst>
                <a:cxn ang="0">
                  <a:pos x="T0" y="T1"/>
                </a:cxn>
                <a:cxn ang="0">
                  <a:pos x="T2" y="T3"/>
                </a:cxn>
                <a:cxn ang="0">
                  <a:pos x="T4" y="T5"/>
                </a:cxn>
                <a:cxn ang="0">
                  <a:pos x="T6" y="T7"/>
                </a:cxn>
                <a:cxn ang="0">
                  <a:pos x="T8" y="T9"/>
                </a:cxn>
                <a:cxn ang="0">
                  <a:pos x="T10" y="T11"/>
                </a:cxn>
              </a:cxnLst>
              <a:rect l="0" t="0" r="r" b="b"/>
              <a:pathLst>
                <a:path w="50" h="47">
                  <a:moveTo>
                    <a:pt x="3" y="47"/>
                  </a:moveTo>
                  <a:cubicBezTo>
                    <a:pt x="3" y="47"/>
                    <a:pt x="2" y="45"/>
                    <a:pt x="0" y="43"/>
                  </a:cubicBezTo>
                  <a:cubicBezTo>
                    <a:pt x="8" y="30"/>
                    <a:pt x="16" y="16"/>
                    <a:pt x="24" y="3"/>
                  </a:cubicBezTo>
                  <a:cubicBezTo>
                    <a:pt x="25" y="1"/>
                    <a:pt x="27" y="1"/>
                    <a:pt x="28" y="1"/>
                  </a:cubicBezTo>
                  <a:cubicBezTo>
                    <a:pt x="36" y="0"/>
                    <a:pt x="43" y="0"/>
                    <a:pt x="50" y="0"/>
                  </a:cubicBezTo>
                  <a:cubicBezTo>
                    <a:pt x="35" y="16"/>
                    <a:pt x="19" y="31"/>
                    <a:pt x="3"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2" name="Freeform 84194">
              <a:extLst>
                <a:ext uri="{FF2B5EF4-FFF2-40B4-BE49-F238E27FC236}">
                  <a16:creationId xmlns:a16="http://schemas.microsoft.com/office/drawing/2014/main" id="{C71E387D-5F30-45E9-9A97-01899044B526}"/>
                </a:ext>
              </a:extLst>
            </p:cNvPr>
            <p:cNvSpPr>
              <a:spLocks/>
            </p:cNvSpPr>
            <p:nvPr/>
          </p:nvSpPr>
          <p:spPr bwMode="auto">
            <a:xfrm>
              <a:off x="5862638" y="4110039"/>
              <a:ext cx="26988" cy="23813"/>
            </a:xfrm>
            <a:custGeom>
              <a:avLst/>
              <a:gdLst>
                <a:gd name="T0" fmla="*/ 6 w 58"/>
                <a:gd name="T1" fmla="*/ 49 h 52"/>
                <a:gd name="T2" fmla="*/ 8 w 58"/>
                <a:gd name="T3" fmla="*/ 48 h 52"/>
                <a:gd name="T4" fmla="*/ 4 w 58"/>
                <a:gd name="T5" fmla="*/ 44 h 52"/>
                <a:gd name="T6" fmla="*/ 3 w 58"/>
                <a:gd name="T7" fmla="*/ 45 h 52"/>
                <a:gd name="T8" fmla="*/ 4 w 58"/>
                <a:gd name="T9" fmla="*/ 46 h 52"/>
                <a:gd name="T10" fmla="*/ 29 w 58"/>
                <a:gd name="T11" fmla="*/ 6 h 52"/>
                <a:gd name="T12" fmla="*/ 30 w 58"/>
                <a:gd name="T13" fmla="*/ 5 h 52"/>
                <a:gd name="T14" fmla="*/ 31 w 58"/>
                <a:gd name="T15" fmla="*/ 5 h 52"/>
                <a:gd name="T16" fmla="*/ 42 w 58"/>
                <a:gd name="T17" fmla="*/ 4 h 52"/>
                <a:gd name="T18" fmla="*/ 53 w 58"/>
                <a:gd name="T19" fmla="*/ 4 h 52"/>
                <a:gd name="T20" fmla="*/ 53 w 58"/>
                <a:gd name="T21" fmla="*/ 2 h 52"/>
                <a:gd name="T22" fmla="*/ 52 w 58"/>
                <a:gd name="T23" fmla="*/ 1 h 52"/>
                <a:gd name="T24" fmla="*/ 5 w 58"/>
                <a:gd name="T25" fmla="*/ 47 h 52"/>
                <a:gd name="T26" fmla="*/ 6 w 58"/>
                <a:gd name="T27" fmla="*/ 49 h 52"/>
                <a:gd name="T28" fmla="*/ 8 w 58"/>
                <a:gd name="T29" fmla="*/ 48 h 52"/>
                <a:gd name="T30" fmla="*/ 6 w 58"/>
                <a:gd name="T31" fmla="*/ 49 h 52"/>
                <a:gd name="T32" fmla="*/ 8 w 58"/>
                <a:gd name="T33" fmla="*/ 50 h 52"/>
                <a:gd name="T34" fmla="*/ 55 w 58"/>
                <a:gd name="T35" fmla="*/ 4 h 52"/>
                <a:gd name="T36" fmla="*/ 58 w 58"/>
                <a:gd name="T37" fmla="*/ 0 h 52"/>
                <a:gd name="T38" fmla="*/ 53 w 58"/>
                <a:gd name="T39" fmla="*/ 0 h 52"/>
                <a:gd name="T40" fmla="*/ 42 w 58"/>
                <a:gd name="T41" fmla="*/ 0 h 52"/>
                <a:gd name="T42" fmla="*/ 31 w 58"/>
                <a:gd name="T43" fmla="*/ 1 h 52"/>
                <a:gd name="T44" fmla="*/ 28 w 58"/>
                <a:gd name="T45" fmla="*/ 1 h 52"/>
                <a:gd name="T46" fmla="*/ 26 w 58"/>
                <a:gd name="T47" fmla="*/ 4 h 52"/>
                <a:gd name="T48" fmla="*/ 1 w 58"/>
                <a:gd name="T49" fmla="*/ 44 h 52"/>
                <a:gd name="T50" fmla="*/ 0 w 58"/>
                <a:gd name="T51" fmla="*/ 45 h 52"/>
                <a:gd name="T52" fmla="*/ 1 w 58"/>
                <a:gd name="T53" fmla="*/ 46 h 52"/>
                <a:gd name="T54" fmla="*/ 5 w 58"/>
                <a:gd name="T55" fmla="*/ 50 h 52"/>
                <a:gd name="T56" fmla="*/ 6 w 58"/>
                <a:gd name="T57" fmla="*/ 52 h 52"/>
                <a:gd name="T58" fmla="*/ 8 w 58"/>
                <a:gd name="T59" fmla="*/ 50 h 52"/>
                <a:gd name="T60" fmla="*/ 6 w 58"/>
                <a:gd name="T61"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52">
                  <a:moveTo>
                    <a:pt x="6" y="49"/>
                  </a:moveTo>
                  <a:cubicBezTo>
                    <a:pt x="8" y="48"/>
                    <a:pt x="8" y="48"/>
                    <a:pt x="8" y="48"/>
                  </a:cubicBezTo>
                  <a:cubicBezTo>
                    <a:pt x="7" y="47"/>
                    <a:pt x="6" y="46"/>
                    <a:pt x="4" y="44"/>
                  </a:cubicBezTo>
                  <a:cubicBezTo>
                    <a:pt x="3" y="45"/>
                    <a:pt x="3" y="45"/>
                    <a:pt x="3" y="45"/>
                  </a:cubicBezTo>
                  <a:cubicBezTo>
                    <a:pt x="4" y="46"/>
                    <a:pt x="4" y="46"/>
                    <a:pt x="4" y="46"/>
                  </a:cubicBezTo>
                  <a:cubicBezTo>
                    <a:pt x="13" y="33"/>
                    <a:pt x="21" y="19"/>
                    <a:pt x="29" y="6"/>
                  </a:cubicBezTo>
                  <a:cubicBezTo>
                    <a:pt x="29" y="6"/>
                    <a:pt x="29" y="5"/>
                    <a:pt x="30" y="5"/>
                  </a:cubicBezTo>
                  <a:cubicBezTo>
                    <a:pt x="30" y="5"/>
                    <a:pt x="31" y="5"/>
                    <a:pt x="31" y="5"/>
                  </a:cubicBezTo>
                  <a:cubicBezTo>
                    <a:pt x="35" y="4"/>
                    <a:pt x="38" y="4"/>
                    <a:pt x="42" y="4"/>
                  </a:cubicBezTo>
                  <a:cubicBezTo>
                    <a:pt x="46" y="4"/>
                    <a:pt x="50" y="4"/>
                    <a:pt x="53" y="4"/>
                  </a:cubicBezTo>
                  <a:cubicBezTo>
                    <a:pt x="53" y="2"/>
                    <a:pt x="53" y="2"/>
                    <a:pt x="53" y="2"/>
                  </a:cubicBezTo>
                  <a:cubicBezTo>
                    <a:pt x="52" y="1"/>
                    <a:pt x="52" y="1"/>
                    <a:pt x="52" y="1"/>
                  </a:cubicBezTo>
                  <a:cubicBezTo>
                    <a:pt x="36" y="16"/>
                    <a:pt x="21" y="32"/>
                    <a:pt x="5" y="47"/>
                  </a:cubicBezTo>
                  <a:cubicBezTo>
                    <a:pt x="6" y="49"/>
                    <a:pt x="6" y="49"/>
                    <a:pt x="6" y="49"/>
                  </a:cubicBezTo>
                  <a:cubicBezTo>
                    <a:pt x="8" y="48"/>
                    <a:pt x="8" y="48"/>
                    <a:pt x="8" y="48"/>
                  </a:cubicBezTo>
                  <a:cubicBezTo>
                    <a:pt x="6" y="49"/>
                    <a:pt x="6" y="49"/>
                    <a:pt x="6" y="49"/>
                  </a:cubicBezTo>
                  <a:cubicBezTo>
                    <a:pt x="8" y="50"/>
                    <a:pt x="8" y="50"/>
                    <a:pt x="8" y="50"/>
                  </a:cubicBezTo>
                  <a:cubicBezTo>
                    <a:pt x="24" y="35"/>
                    <a:pt x="39" y="19"/>
                    <a:pt x="55" y="4"/>
                  </a:cubicBezTo>
                  <a:cubicBezTo>
                    <a:pt x="58" y="0"/>
                    <a:pt x="58" y="0"/>
                    <a:pt x="58" y="0"/>
                  </a:cubicBezTo>
                  <a:cubicBezTo>
                    <a:pt x="53" y="0"/>
                    <a:pt x="53" y="0"/>
                    <a:pt x="53" y="0"/>
                  </a:cubicBezTo>
                  <a:cubicBezTo>
                    <a:pt x="50" y="0"/>
                    <a:pt x="46" y="0"/>
                    <a:pt x="42" y="0"/>
                  </a:cubicBezTo>
                  <a:cubicBezTo>
                    <a:pt x="38" y="0"/>
                    <a:pt x="35" y="0"/>
                    <a:pt x="31" y="1"/>
                  </a:cubicBezTo>
                  <a:cubicBezTo>
                    <a:pt x="30" y="1"/>
                    <a:pt x="29" y="1"/>
                    <a:pt x="28" y="1"/>
                  </a:cubicBezTo>
                  <a:cubicBezTo>
                    <a:pt x="27" y="2"/>
                    <a:pt x="26" y="2"/>
                    <a:pt x="26" y="4"/>
                  </a:cubicBezTo>
                  <a:cubicBezTo>
                    <a:pt x="17" y="17"/>
                    <a:pt x="9" y="30"/>
                    <a:pt x="1" y="44"/>
                  </a:cubicBezTo>
                  <a:cubicBezTo>
                    <a:pt x="0" y="45"/>
                    <a:pt x="0" y="45"/>
                    <a:pt x="0" y="45"/>
                  </a:cubicBezTo>
                  <a:cubicBezTo>
                    <a:pt x="1" y="46"/>
                    <a:pt x="1" y="46"/>
                    <a:pt x="1" y="46"/>
                  </a:cubicBezTo>
                  <a:cubicBezTo>
                    <a:pt x="3" y="48"/>
                    <a:pt x="4" y="50"/>
                    <a:pt x="5" y="50"/>
                  </a:cubicBezTo>
                  <a:cubicBezTo>
                    <a:pt x="6" y="52"/>
                    <a:pt x="6" y="52"/>
                    <a:pt x="6" y="52"/>
                  </a:cubicBezTo>
                  <a:cubicBezTo>
                    <a:pt x="8" y="50"/>
                    <a:pt x="8" y="50"/>
                    <a:pt x="8" y="50"/>
                  </a:cubicBezTo>
                  <a:lnTo>
                    <a:pt x="6" y="49"/>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3" name="Freeform 84195">
              <a:extLst>
                <a:ext uri="{FF2B5EF4-FFF2-40B4-BE49-F238E27FC236}">
                  <a16:creationId xmlns:a16="http://schemas.microsoft.com/office/drawing/2014/main" id="{06AE057A-FE64-4443-98FE-CFD3643FCDF9}"/>
                </a:ext>
              </a:extLst>
            </p:cNvPr>
            <p:cNvSpPr>
              <a:spLocks/>
            </p:cNvSpPr>
            <p:nvPr/>
          </p:nvSpPr>
          <p:spPr bwMode="auto">
            <a:xfrm>
              <a:off x="5992813" y="4187826"/>
              <a:ext cx="19050" cy="19050"/>
            </a:xfrm>
            <a:custGeom>
              <a:avLst/>
              <a:gdLst>
                <a:gd name="T0" fmla="*/ 41 w 41"/>
                <a:gd name="T1" fmla="*/ 41 h 41"/>
                <a:gd name="T2" fmla="*/ 0 w 41"/>
                <a:gd name="T3" fmla="*/ 21 h 41"/>
                <a:gd name="T4" fmla="*/ 37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cubicBezTo>
                    <a:pt x="27" y="34"/>
                    <a:pt x="14" y="28"/>
                    <a:pt x="0" y="21"/>
                  </a:cubicBezTo>
                  <a:cubicBezTo>
                    <a:pt x="13" y="13"/>
                    <a:pt x="24" y="7"/>
                    <a:pt x="37" y="0"/>
                  </a:cubicBezTo>
                  <a:cubicBezTo>
                    <a:pt x="38" y="14"/>
                    <a:pt x="40" y="27"/>
                    <a:pt x="41"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4" name="Freeform 84196">
              <a:extLst>
                <a:ext uri="{FF2B5EF4-FFF2-40B4-BE49-F238E27FC236}">
                  <a16:creationId xmlns:a16="http://schemas.microsoft.com/office/drawing/2014/main" id="{E0B04557-BA55-4281-AE58-B141F0110853}"/>
                </a:ext>
              </a:extLst>
            </p:cNvPr>
            <p:cNvSpPr>
              <a:spLocks/>
            </p:cNvSpPr>
            <p:nvPr/>
          </p:nvSpPr>
          <p:spPr bwMode="auto">
            <a:xfrm>
              <a:off x="5989638" y="4186239"/>
              <a:ext cx="23813" cy="22225"/>
            </a:xfrm>
            <a:custGeom>
              <a:avLst/>
              <a:gdLst>
                <a:gd name="T0" fmla="*/ 45 w 47"/>
                <a:gd name="T1" fmla="*/ 45 h 48"/>
                <a:gd name="T2" fmla="*/ 46 w 47"/>
                <a:gd name="T3" fmla="*/ 43 h 48"/>
                <a:gd name="T4" fmla="*/ 5 w 47"/>
                <a:gd name="T5" fmla="*/ 23 h 48"/>
                <a:gd name="T6" fmla="*/ 4 w 47"/>
                <a:gd name="T7" fmla="*/ 25 h 48"/>
                <a:gd name="T8" fmla="*/ 5 w 47"/>
                <a:gd name="T9" fmla="*/ 26 h 48"/>
                <a:gd name="T10" fmla="*/ 42 w 47"/>
                <a:gd name="T11" fmla="*/ 5 h 48"/>
                <a:gd name="T12" fmla="*/ 41 w 47"/>
                <a:gd name="T13" fmla="*/ 4 h 48"/>
                <a:gd name="T14" fmla="*/ 39 w 47"/>
                <a:gd name="T15" fmla="*/ 4 h 48"/>
                <a:gd name="T16" fmla="*/ 43 w 47"/>
                <a:gd name="T17" fmla="*/ 45 h 48"/>
                <a:gd name="T18" fmla="*/ 45 w 47"/>
                <a:gd name="T19" fmla="*/ 45 h 48"/>
                <a:gd name="T20" fmla="*/ 46 w 47"/>
                <a:gd name="T21" fmla="*/ 43 h 48"/>
                <a:gd name="T22" fmla="*/ 45 w 47"/>
                <a:gd name="T23" fmla="*/ 45 h 48"/>
                <a:gd name="T24" fmla="*/ 47 w 47"/>
                <a:gd name="T25" fmla="*/ 45 h 48"/>
                <a:gd name="T26" fmla="*/ 43 w 47"/>
                <a:gd name="T27" fmla="*/ 3 h 48"/>
                <a:gd name="T28" fmla="*/ 43 w 47"/>
                <a:gd name="T29" fmla="*/ 0 h 48"/>
                <a:gd name="T30" fmla="*/ 40 w 47"/>
                <a:gd name="T31" fmla="*/ 2 h 48"/>
                <a:gd name="T32" fmla="*/ 3 w 47"/>
                <a:gd name="T33" fmla="*/ 23 h 48"/>
                <a:gd name="T34" fmla="*/ 0 w 47"/>
                <a:gd name="T35" fmla="*/ 25 h 48"/>
                <a:gd name="T36" fmla="*/ 3 w 47"/>
                <a:gd name="T37" fmla="*/ 26 h 48"/>
                <a:gd name="T38" fmla="*/ 44 w 47"/>
                <a:gd name="T39" fmla="*/ 47 h 48"/>
                <a:gd name="T40" fmla="*/ 47 w 47"/>
                <a:gd name="T41" fmla="*/ 48 h 48"/>
                <a:gd name="T42" fmla="*/ 47 w 47"/>
                <a:gd name="T43" fmla="*/ 45 h 48"/>
                <a:gd name="T44" fmla="*/ 45 w 47"/>
                <a:gd name="T4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8">
                  <a:moveTo>
                    <a:pt x="45" y="45"/>
                  </a:moveTo>
                  <a:cubicBezTo>
                    <a:pt x="46" y="43"/>
                    <a:pt x="46" y="43"/>
                    <a:pt x="46" y="43"/>
                  </a:cubicBezTo>
                  <a:cubicBezTo>
                    <a:pt x="32" y="36"/>
                    <a:pt x="19" y="30"/>
                    <a:pt x="5" y="23"/>
                  </a:cubicBezTo>
                  <a:cubicBezTo>
                    <a:pt x="4" y="25"/>
                    <a:pt x="4" y="25"/>
                    <a:pt x="4" y="25"/>
                  </a:cubicBezTo>
                  <a:cubicBezTo>
                    <a:pt x="5" y="26"/>
                    <a:pt x="5" y="26"/>
                    <a:pt x="5" y="26"/>
                  </a:cubicBezTo>
                  <a:cubicBezTo>
                    <a:pt x="18" y="19"/>
                    <a:pt x="29" y="13"/>
                    <a:pt x="42" y="5"/>
                  </a:cubicBezTo>
                  <a:cubicBezTo>
                    <a:pt x="41" y="4"/>
                    <a:pt x="41" y="4"/>
                    <a:pt x="41" y="4"/>
                  </a:cubicBezTo>
                  <a:cubicBezTo>
                    <a:pt x="39" y="4"/>
                    <a:pt x="39" y="4"/>
                    <a:pt x="39" y="4"/>
                  </a:cubicBezTo>
                  <a:cubicBezTo>
                    <a:pt x="40" y="18"/>
                    <a:pt x="42" y="31"/>
                    <a:pt x="43" y="45"/>
                  </a:cubicBezTo>
                  <a:cubicBezTo>
                    <a:pt x="45" y="45"/>
                    <a:pt x="45" y="45"/>
                    <a:pt x="45" y="45"/>
                  </a:cubicBezTo>
                  <a:cubicBezTo>
                    <a:pt x="46" y="43"/>
                    <a:pt x="46" y="43"/>
                    <a:pt x="46" y="43"/>
                  </a:cubicBezTo>
                  <a:cubicBezTo>
                    <a:pt x="45" y="45"/>
                    <a:pt x="45" y="45"/>
                    <a:pt x="45" y="45"/>
                  </a:cubicBezTo>
                  <a:cubicBezTo>
                    <a:pt x="47" y="45"/>
                    <a:pt x="47" y="45"/>
                    <a:pt x="47" y="45"/>
                  </a:cubicBezTo>
                  <a:cubicBezTo>
                    <a:pt x="46" y="30"/>
                    <a:pt x="44" y="17"/>
                    <a:pt x="43" y="3"/>
                  </a:cubicBezTo>
                  <a:cubicBezTo>
                    <a:pt x="43" y="0"/>
                    <a:pt x="43" y="0"/>
                    <a:pt x="43" y="0"/>
                  </a:cubicBezTo>
                  <a:cubicBezTo>
                    <a:pt x="40" y="2"/>
                    <a:pt x="40" y="2"/>
                    <a:pt x="40" y="2"/>
                  </a:cubicBezTo>
                  <a:cubicBezTo>
                    <a:pt x="27" y="9"/>
                    <a:pt x="16" y="16"/>
                    <a:pt x="3" y="23"/>
                  </a:cubicBezTo>
                  <a:cubicBezTo>
                    <a:pt x="0" y="25"/>
                    <a:pt x="0" y="25"/>
                    <a:pt x="0" y="25"/>
                  </a:cubicBezTo>
                  <a:cubicBezTo>
                    <a:pt x="3" y="26"/>
                    <a:pt x="3" y="26"/>
                    <a:pt x="3" y="26"/>
                  </a:cubicBezTo>
                  <a:cubicBezTo>
                    <a:pt x="17" y="33"/>
                    <a:pt x="30" y="40"/>
                    <a:pt x="44" y="47"/>
                  </a:cubicBezTo>
                  <a:cubicBezTo>
                    <a:pt x="47" y="48"/>
                    <a:pt x="47" y="48"/>
                    <a:pt x="47" y="48"/>
                  </a:cubicBezTo>
                  <a:cubicBezTo>
                    <a:pt x="47" y="45"/>
                    <a:pt x="47" y="45"/>
                    <a:pt x="47" y="45"/>
                  </a:cubicBezTo>
                  <a:lnTo>
                    <a:pt x="45" y="45"/>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5" name="Freeform 84197">
              <a:extLst>
                <a:ext uri="{FF2B5EF4-FFF2-40B4-BE49-F238E27FC236}">
                  <a16:creationId xmlns:a16="http://schemas.microsoft.com/office/drawing/2014/main" id="{1936DD6F-3A86-4745-9712-A05890EF430F}"/>
                </a:ext>
              </a:extLst>
            </p:cNvPr>
            <p:cNvSpPr>
              <a:spLocks/>
            </p:cNvSpPr>
            <p:nvPr/>
          </p:nvSpPr>
          <p:spPr bwMode="auto">
            <a:xfrm>
              <a:off x="6278563" y="4176714"/>
              <a:ext cx="36513" cy="46038"/>
            </a:xfrm>
            <a:custGeom>
              <a:avLst/>
              <a:gdLst>
                <a:gd name="T0" fmla="*/ 76 w 77"/>
                <a:gd name="T1" fmla="*/ 98 h 98"/>
                <a:gd name="T2" fmla="*/ 70 w 77"/>
                <a:gd name="T3" fmla="*/ 94 h 98"/>
                <a:gd name="T4" fmla="*/ 0 w 77"/>
                <a:gd name="T5" fmla="*/ 6 h 98"/>
                <a:gd name="T6" fmla="*/ 0 w 77"/>
                <a:gd name="T7" fmla="*/ 4 h 98"/>
                <a:gd name="T8" fmla="*/ 13 w 77"/>
                <a:gd name="T9" fmla="*/ 7 h 98"/>
                <a:gd name="T10" fmla="*/ 77 w 77"/>
                <a:gd name="T11" fmla="*/ 97 h 98"/>
                <a:gd name="T12" fmla="*/ 76 w 77"/>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77" h="98">
                  <a:moveTo>
                    <a:pt x="76" y="98"/>
                  </a:moveTo>
                  <a:cubicBezTo>
                    <a:pt x="74" y="97"/>
                    <a:pt x="72" y="96"/>
                    <a:pt x="70" y="94"/>
                  </a:cubicBezTo>
                  <a:cubicBezTo>
                    <a:pt x="47" y="65"/>
                    <a:pt x="24" y="35"/>
                    <a:pt x="0" y="6"/>
                  </a:cubicBezTo>
                  <a:cubicBezTo>
                    <a:pt x="0" y="5"/>
                    <a:pt x="0" y="5"/>
                    <a:pt x="0" y="4"/>
                  </a:cubicBezTo>
                  <a:cubicBezTo>
                    <a:pt x="6" y="0"/>
                    <a:pt x="9" y="1"/>
                    <a:pt x="13" y="7"/>
                  </a:cubicBezTo>
                  <a:cubicBezTo>
                    <a:pt x="34" y="37"/>
                    <a:pt x="55" y="67"/>
                    <a:pt x="77" y="97"/>
                  </a:cubicBezTo>
                  <a:cubicBezTo>
                    <a:pt x="76" y="97"/>
                    <a:pt x="76" y="98"/>
                    <a:pt x="76"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6" name="Freeform 84198">
              <a:extLst>
                <a:ext uri="{FF2B5EF4-FFF2-40B4-BE49-F238E27FC236}">
                  <a16:creationId xmlns:a16="http://schemas.microsoft.com/office/drawing/2014/main" id="{3497B414-8E3B-43B6-9708-1CFB9FAE0221}"/>
                </a:ext>
              </a:extLst>
            </p:cNvPr>
            <p:cNvSpPr>
              <a:spLocks/>
            </p:cNvSpPr>
            <p:nvPr/>
          </p:nvSpPr>
          <p:spPr bwMode="auto">
            <a:xfrm>
              <a:off x="6276976" y="4176714"/>
              <a:ext cx="39688" cy="47625"/>
            </a:xfrm>
            <a:custGeom>
              <a:avLst/>
              <a:gdLst>
                <a:gd name="T0" fmla="*/ 78 w 81"/>
                <a:gd name="T1" fmla="*/ 98 h 101"/>
                <a:gd name="T2" fmla="*/ 79 w 81"/>
                <a:gd name="T3" fmla="*/ 97 h 101"/>
                <a:gd name="T4" fmla="*/ 74 w 81"/>
                <a:gd name="T5" fmla="*/ 93 h 101"/>
                <a:gd name="T6" fmla="*/ 4 w 81"/>
                <a:gd name="T7" fmla="*/ 4 h 101"/>
                <a:gd name="T8" fmla="*/ 4 w 81"/>
                <a:gd name="T9" fmla="*/ 5 h 101"/>
                <a:gd name="T10" fmla="*/ 4 w 81"/>
                <a:gd name="T11" fmla="*/ 5 h 101"/>
                <a:gd name="T12" fmla="*/ 4 w 81"/>
                <a:gd name="T13" fmla="*/ 4 h 101"/>
                <a:gd name="T14" fmla="*/ 4 w 81"/>
                <a:gd name="T15" fmla="*/ 5 h 101"/>
                <a:gd name="T16" fmla="*/ 4 w 81"/>
                <a:gd name="T17" fmla="*/ 5 h 101"/>
                <a:gd name="T18" fmla="*/ 4 w 81"/>
                <a:gd name="T19" fmla="*/ 3 h 101"/>
                <a:gd name="T20" fmla="*/ 2 w 81"/>
                <a:gd name="T21" fmla="*/ 4 h 101"/>
                <a:gd name="T22" fmla="*/ 3 w 81"/>
                <a:gd name="T23" fmla="*/ 6 h 101"/>
                <a:gd name="T24" fmla="*/ 8 w 81"/>
                <a:gd name="T25" fmla="*/ 4 h 101"/>
                <a:gd name="T26" fmla="*/ 11 w 81"/>
                <a:gd name="T27" fmla="*/ 5 h 101"/>
                <a:gd name="T28" fmla="*/ 14 w 81"/>
                <a:gd name="T29" fmla="*/ 8 h 101"/>
                <a:gd name="T30" fmla="*/ 77 w 81"/>
                <a:gd name="T31" fmla="*/ 98 h 101"/>
                <a:gd name="T32" fmla="*/ 79 w 81"/>
                <a:gd name="T33" fmla="*/ 97 h 101"/>
                <a:gd name="T34" fmla="*/ 77 w 81"/>
                <a:gd name="T35" fmla="*/ 96 h 101"/>
                <a:gd name="T36" fmla="*/ 76 w 81"/>
                <a:gd name="T37" fmla="*/ 97 h 101"/>
                <a:gd name="T38" fmla="*/ 78 w 81"/>
                <a:gd name="T39" fmla="*/ 98 h 101"/>
                <a:gd name="T40" fmla="*/ 79 w 81"/>
                <a:gd name="T41" fmla="*/ 97 h 101"/>
                <a:gd name="T42" fmla="*/ 78 w 81"/>
                <a:gd name="T43" fmla="*/ 98 h 101"/>
                <a:gd name="T44" fmla="*/ 79 w 81"/>
                <a:gd name="T45" fmla="*/ 99 h 101"/>
                <a:gd name="T46" fmla="*/ 80 w 81"/>
                <a:gd name="T47" fmla="*/ 98 h 101"/>
                <a:gd name="T48" fmla="*/ 81 w 81"/>
                <a:gd name="T49" fmla="*/ 97 h 101"/>
                <a:gd name="T50" fmla="*/ 80 w 81"/>
                <a:gd name="T51" fmla="*/ 96 h 101"/>
                <a:gd name="T52" fmla="*/ 17 w 81"/>
                <a:gd name="T53" fmla="*/ 6 h 101"/>
                <a:gd name="T54" fmla="*/ 13 w 81"/>
                <a:gd name="T55" fmla="*/ 1 h 101"/>
                <a:gd name="T56" fmla="*/ 8 w 81"/>
                <a:gd name="T57" fmla="*/ 0 h 101"/>
                <a:gd name="T58" fmla="*/ 1 w 81"/>
                <a:gd name="T59" fmla="*/ 2 h 101"/>
                <a:gd name="T60" fmla="*/ 0 w 81"/>
                <a:gd name="T61" fmla="*/ 3 h 101"/>
                <a:gd name="T62" fmla="*/ 0 w 81"/>
                <a:gd name="T63" fmla="*/ 5 h 101"/>
                <a:gd name="T64" fmla="*/ 0 w 81"/>
                <a:gd name="T65" fmla="*/ 5 h 101"/>
                <a:gd name="T66" fmla="*/ 1 w 81"/>
                <a:gd name="T67" fmla="*/ 7 h 101"/>
                <a:gd name="T68" fmla="*/ 71 w 81"/>
                <a:gd name="T69" fmla="*/ 96 h 101"/>
                <a:gd name="T70" fmla="*/ 77 w 81"/>
                <a:gd name="T71" fmla="*/ 100 h 101"/>
                <a:gd name="T72" fmla="*/ 78 w 81"/>
                <a:gd name="T73" fmla="*/ 101 h 101"/>
                <a:gd name="T74" fmla="*/ 79 w 81"/>
                <a:gd name="T75" fmla="*/ 99 h 101"/>
                <a:gd name="T76" fmla="*/ 78 w 81"/>
                <a:gd name="T77"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01">
                  <a:moveTo>
                    <a:pt x="78" y="98"/>
                  </a:moveTo>
                  <a:cubicBezTo>
                    <a:pt x="79" y="97"/>
                    <a:pt x="79" y="97"/>
                    <a:pt x="79" y="97"/>
                  </a:cubicBezTo>
                  <a:cubicBezTo>
                    <a:pt x="77" y="95"/>
                    <a:pt x="75" y="94"/>
                    <a:pt x="74" y="93"/>
                  </a:cubicBezTo>
                  <a:cubicBezTo>
                    <a:pt x="51" y="64"/>
                    <a:pt x="27" y="34"/>
                    <a:pt x="4" y="4"/>
                  </a:cubicBezTo>
                  <a:cubicBezTo>
                    <a:pt x="4" y="5"/>
                    <a:pt x="4" y="5"/>
                    <a:pt x="4" y="5"/>
                  </a:cubicBezTo>
                  <a:cubicBezTo>
                    <a:pt x="4" y="5"/>
                    <a:pt x="4" y="5"/>
                    <a:pt x="4" y="5"/>
                  </a:cubicBezTo>
                  <a:cubicBezTo>
                    <a:pt x="4" y="4"/>
                    <a:pt x="4" y="4"/>
                    <a:pt x="4" y="4"/>
                  </a:cubicBezTo>
                  <a:cubicBezTo>
                    <a:pt x="4" y="5"/>
                    <a:pt x="4" y="5"/>
                    <a:pt x="4" y="5"/>
                  </a:cubicBezTo>
                  <a:cubicBezTo>
                    <a:pt x="4" y="5"/>
                    <a:pt x="4" y="5"/>
                    <a:pt x="4" y="5"/>
                  </a:cubicBezTo>
                  <a:cubicBezTo>
                    <a:pt x="4" y="4"/>
                    <a:pt x="4" y="4"/>
                    <a:pt x="4" y="3"/>
                  </a:cubicBezTo>
                  <a:cubicBezTo>
                    <a:pt x="2" y="4"/>
                    <a:pt x="2" y="4"/>
                    <a:pt x="2" y="4"/>
                  </a:cubicBezTo>
                  <a:cubicBezTo>
                    <a:pt x="3" y="6"/>
                    <a:pt x="3" y="6"/>
                    <a:pt x="3" y="6"/>
                  </a:cubicBezTo>
                  <a:cubicBezTo>
                    <a:pt x="5" y="4"/>
                    <a:pt x="7" y="4"/>
                    <a:pt x="8" y="4"/>
                  </a:cubicBezTo>
                  <a:cubicBezTo>
                    <a:pt x="9" y="4"/>
                    <a:pt x="10" y="4"/>
                    <a:pt x="11" y="5"/>
                  </a:cubicBezTo>
                  <a:cubicBezTo>
                    <a:pt x="12" y="5"/>
                    <a:pt x="13" y="7"/>
                    <a:pt x="14" y="8"/>
                  </a:cubicBezTo>
                  <a:cubicBezTo>
                    <a:pt x="35" y="38"/>
                    <a:pt x="56" y="68"/>
                    <a:pt x="77" y="98"/>
                  </a:cubicBezTo>
                  <a:cubicBezTo>
                    <a:pt x="79" y="97"/>
                    <a:pt x="79" y="97"/>
                    <a:pt x="79" y="97"/>
                  </a:cubicBezTo>
                  <a:cubicBezTo>
                    <a:pt x="77" y="96"/>
                    <a:pt x="77" y="96"/>
                    <a:pt x="77" y="96"/>
                  </a:cubicBezTo>
                  <a:cubicBezTo>
                    <a:pt x="77" y="96"/>
                    <a:pt x="76" y="97"/>
                    <a:pt x="76" y="97"/>
                  </a:cubicBezTo>
                  <a:cubicBezTo>
                    <a:pt x="78" y="98"/>
                    <a:pt x="78" y="98"/>
                    <a:pt x="78" y="98"/>
                  </a:cubicBezTo>
                  <a:cubicBezTo>
                    <a:pt x="79" y="97"/>
                    <a:pt x="79" y="97"/>
                    <a:pt x="79" y="97"/>
                  </a:cubicBezTo>
                  <a:cubicBezTo>
                    <a:pt x="78" y="98"/>
                    <a:pt x="78" y="98"/>
                    <a:pt x="78" y="98"/>
                  </a:cubicBezTo>
                  <a:cubicBezTo>
                    <a:pt x="79" y="99"/>
                    <a:pt x="79" y="99"/>
                    <a:pt x="79" y="99"/>
                  </a:cubicBezTo>
                  <a:cubicBezTo>
                    <a:pt x="80" y="99"/>
                    <a:pt x="80" y="98"/>
                    <a:pt x="80" y="98"/>
                  </a:cubicBezTo>
                  <a:cubicBezTo>
                    <a:pt x="81" y="97"/>
                    <a:pt x="81" y="97"/>
                    <a:pt x="81" y="97"/>
                  </a:cubicBezTo>
                  <a:cubicBezTo>
                    <a:pt x="80" y="96"/>
                    <a:pt x="80" y="96"/>
                    <a:pt x="80" y="96"/>
                  </a:cubicBezTo>
                  <a:cubicBezTo>
                    <a:pt x="59" y="66"/>
                    <a:pt x="38" y="36"/>
                    <a:pt x="17" y="6"/>
                  </a:cubicBezTo>
                  <a:cubicBezTo>
                    <a:pt x="16" y="4"/>
                    <a:pt x="14" y="3"/>
                    <a:pt x="13" y="1"/>
                  </a:cubicBezTo>
                  <a:cubicBezTo>
                    <a:pt x="11" y="0"/>
                    <a:pt x="10" y="0"/>
                    <a:pt x="8" y="0"/>
                  </a:cubicBezTo>
                  <a:cubicBezTo>
                    <a:pt x="6" y="0"/>
                    <a:pt x="3" y="1"/>
                    <a:pt x="1" y="2"/>
                  </a:cubicBezTo>
                  <a:cubicBezTo>
                    <a:pt x="0" y="3"/>
                    <a:pt x="0" y="3"/>
                    <a:pt x="0" y="3"/>
                  </a:cubicBezTo>
                  <a:cubicBezTo>
                    <a:pt x="0" y="5"/>
                    <a:pt x="0" y="5"/>
                    <a:pt x="0" y="5"/>
                  </a:cubicBezTo>
                  <a:cubicBezTo>
                    <a:pt x="0" y="5"/>
                    <a:pt x="0" y="5"/>
                    <a:pt x="0" y="5"/>
                  </a:cubicBezTo>
                  <a:cubicBezTo>
                    <a:pt x="0" y="6"/>
                    <a:pt x="0" y="6"/>
                    <a:pt x="1" y="7"/>
                  </a:cubicBezTo>
                  <a:cubicBezTo>
                    <a:pt x="24" y="36"/>
                    <a:pt x="47" y="66"/>
                    <a:pt x="71" y="96"/>
                  </a:cubicBezTo>
                  <a:cubicBezTo>
                    <a:pt x="73" y="98"/>
                    <a:pt x="75" y="99"/>
                    <a:pt x="77" y="100"/>
                  </a:cubicBezTo>
                  <a:cubicBezTo>
                    <a:pt x="78" y="101"/>
                    <a:pt x="78" y="101"/>
                    <a:pt x="78" y="101"/>
                  </a:cubicBezTo>
                  <a:cubicBezTo>
                    <a:pt x="79" y="99"/>
                    <a:pt x="79" y="99"/>
                    <a:pt x="79" y="99"/>
                  </a:cubicBezTo>
                  <a:lnTo>
                    <a:pt x="78" y="98"/>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7" name="Freeform 84199">
              <a:extLst>
                <a:ext uri="{FF2B5EF4-FFF2-40B4-BE49-F238E27FC236}">
                  <a16:creationId xmlns:a16="http://schemas.microsoft.com/office/drawing/2014/main" id="{BEADB775-0FEA-4422-9772-3A6C3CDB1DFE}"/>
                </a:ext>
              </a:extLst>
            </p:cNvPr>
            <p:cNvSpPr>
              <a:spLocks/>
            </p:cNvSpPr>
            <p:nvPr/>
          </p:nvSpPr>
          <p:spPr bwMode="auto">
            <a:xfrm>
              <a:off x="6003926" y="4094164"/>
              <a:ext cx="25400" cy="22225"/>
            </a:xfrm>
            <a:custGeom>
              <a:avLst/>
              <a:gdLst>
                <a:gd name="T0" fmla="*/ 55 w 55"/>
                <a:gd name="T1" fmla="*/ 1 h 45"/>
                <a:gd name="T2" fmla="*/ 3 w 55"/>
                <a:gd name="T3" fmla="*/ 45 h 45"/>
                <a:gd name="T4" fmla="*/ 1 w 55"/>
                <a:gd name="T5" fmla="*/ 23 h 45"/>
                <a:gd name="T6" fmla="*/ 3 w 55"/>
                <a:gd name="T7" fmla="*/ 20 h 45"/>
                <a:gd name="T8" fmla="*/ 54 w 55"/>
                <a:gd name="T9" fmla="*/ 0 h 45"/>
                <a:gd name="T10" fmla="*/ 55 w 55"/>
                <a:gd name="T11" fmla="*/ 1 h 45"/>
              </a:gdLst>
              <a:ahLst/>
              <a:cxnLst>
                <a:cxn ang="0">
                  <a:pos x="T0" y="T1"/>
                </a:cxn>
                <a:cxn ang="0">
                  <a:pos x="T2" y="T3"/>
                </a:cxn>
                <a:cxn ang="0">
                  <a:pos x="T4" y="T5"/>
                </a:cxn>
                <a:cxn ang="0">
                  <a:pos x="T6" y="T7"/>
                </a:cxn>
                <a:cxn ang="0">
                  <a:pos x="T8" y="T9"/>
                </a:cxn>
                <a:cxn ang="0">
                  <a:pos x="T10" y="T11"/>
                </a:cxn>
              </a:cxnLst>
              <a:rect l="0" t="0" r="r" b="b"/>
              <a:pathLst>
                <a:path w="55" h="45">
                  <a:moveTo>
                    <a:pt x="55" y="1"/>
                  </a:moveTo>
                  <a:cubicBezTo>
                    <a:pt x="38" y="15"/>
                    <a:pt x="21" y="30"/>
                    <a:pt x="3" y="45"/>
                  </a:cubicBezTo>
                  <a:cubicBezTo>
                    <a:pt x="2" y="37"/>
                    <a:pt x="1" y="30"/>
                    <a:pt x="1" y="23"/>
                  </a:cubicBezTo>
                  <a:cubicBezTo>
                    <a:pt x="0" y="22"/>
                    <a:pt x="2" y="20"/>
                    <a:pt x="3" y="20"/>
                  </a:cubicBezTo>
                  <a:cubicBezTo>
                    <a:pt x="20" y="13"/>
                    <a:pt x="37" y="6"/>
                    <a:pt x="54" y="0"/>
                  </a:cubicBezTo>
                  <a:cubicBezTo>
                    <a:pt x="55" y="0"/>
                    <a:pt x="55" y="1"/>
                    <a:pt x="5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8" name="Freeform 84200">
              <a:extLst>
                <a:ext uri="{FF2B5EF4-FFF2-40B4-BE49-F238E27FC236}">
                  <a16:creationId xmlns:a16="http://schemas.microsoft.com/office/drawing/2014/main" id="{3DC3AA88-34E5-403C-9C57-EA84530ADF32}"/>
                </a:ext>
              </a:extLst>
            </p:cNvPr>
            <p:cNvSpPr>
              <a:spLocks/>
            </p:cNvSpPr>
            <p:nvPr/>
          </p:nvSpPr>
          <p:spPr bwMode="auto">
            <a:xfrm>
              <a:off x="6002338" y="4092576"/>
              <a:ext cx="28575" cy="25400"/>
            </a:xfrm>
            <a:custGeom>
              <a:avLst/>
              <a:gdLst>
                <a:gd name="T0" fmla="*/ 57 w 60"/>
                <a:gd name="T1" fmla="*/ 4 h 52"/>
                <a:gd name="T2" fmla="*/ 56 w 60"/>
                <a:gd name="T3" fmla="*/ 3 h 52"/>
                <a:gd name="T4" fmla="*/ 3 w 60"/>
                <a:gd name="T5" fmla="*/ 46 h 52"/>
                <a:gd name="T6" fmla="*/ 5 w 60"/>
                <a:gd name="T7" fmla="*/ 48 h 52"/>
                <a:gd name="T8" fmla="*/ 7 w 60"/>
                <a:gd name="T9" fmla="*/ 48 h 52"/>
                <a:gd name="T10" fmla="*/ 4 w 60"/>
                <a:gd name="T11" fmla="*/ 26 h 52"/>
                <a:gd name="T12" fmla="*/ 4 w 60"/>
                <a:gd name="T13" fmla="*/ 26 h 52"/>
                <a:gd name="T14" fmla="*/ 4 w 60"/>
                <a:gd name="T15" fmla="*/ 26 h 52"/>
                <a:gd name="T16" fmla="*/ 4 w 60"/>
                <a:gd name="T17" fmla="*/ 26 h 52"/>
                <a:gd name="T18" fmla="*/ 4 w 60"/>
                <a:gd name="T19" fmla="*/ 26 h 52"/>
                <a:gd name="T20" fmla="*/ 4 w 60"/>
                <a:gd name="T21" fmla="*/ 26 h 52"/>
                <a:gd name="T22" fmla="*/ 4 w 60"/>
                <a:gd name="T23" fmla="*/ 26 h 52"/>
                <a:gd name="T24" fmla="*/ 4 w 60"/>
                <a:gd name="T25" fmla="*/ 26 h 52"/>
                <a:gd name="T26" fmla="*/ 4 w 60"/>
                <a:gd name="T27" fmla="*/ 26 h 52"/>
                <a:gd name="T28" fmla="*/ 4 w 60"/>
                <a:gd name="T29" fmla="*/ 26 h 52"/>
                <a:gd name="T30" fmla="*/ 4 w 60"/>
                <a:gd name="T31" fmla="*/ 26 h 52"/>
                <a:gd name="T32" fmla="*/ 4 w 60"/>
                <a:gd name="T33" fmla="*/ 26 h 52"/>
                <a:gd name="T34" fmla="*/ 5 w 60"/>
                <a:gd name="T35" fmla="*/ 25 h 52"/>
                <a:gd name="T36" fmla="*/ 5 w 60"/>
                <a:gd name="T37" fmla="*/ 25 h 52"/>
                <a:gd name="T38" fmla="*/ 5 w 60"/>
                <a:gd name="T39" fmla="*/ 25 h 52"/>
                <a:gd name="T40" fmla="*/ 5 w 60"/>
                <a:gd name="T41" fmla="*/ 24 h 52"/>
                <a:gd name="T42" fmla="*/ 5 w 60"/>
                <a:gd name="T43" fmla="*/ 25 h 52"/>
                <a:gd name="T44" fmla="*/ 5 w 60"/>
                <a:gd name="T45" fmla="*/ 25 h 52"/>
                <a:gd name="T46" fmla="*/ 5 w 60"/>
                <a:gd name="T47" fmla="*/ 24 h 52"/>
                <a:gd name="T48" fmla="*/ 5 w 60"/>
                <a:gd name="T49" fmla="*/ 25 h 52"/>
                <a:gd name="T50" fmla="*/ 57 w 60"/>
                <a:gd name="T51" fmla="*/ 5 h 52"/>
                <a:gd name="T52" fmla="*/ 56 w 60"/>
                <a:gd name="T53" fmla="*/ 3 h 52"/>
                <a:gd name="T54" fmla="*/ 55 w 60"/>
                <a:gd name="T55" fmla="*/ 4 h 52"/>
                <a:gd name="T56" fmla="*/ 56 w 60"/>
                <a:gd name="T57" fmla="*/ 5 h 52"/>
                <a:gd name="T58" fmla="*/ 57 w 60"/>
                <a:gd name="T59" fmla="*/ 4 h 52"/>
                <a:gd name="T60" fmla="*/ 56 w 60"/>
                <a:gd name="T61" fmla="*/ 3 h 52"/>
                <a:gd name="T62" fmla="*/ 57 w 60"/>
                <a:gd name="T63" fmla="*/ 4 h 52"/>
                <a:gd name="T64" fmla="*/ 59 w 60"/>
                <a:gd name="T65" fmla="*/ 3 h 52"/>
                <a:gd name="T66" fmla="*/ 58 w 60"/>
                <a:gd name="T67" fmla="*/ 2 h 52"/>
                <a:gd name="T68" fmla="*/ 57 w 60"/>
                <a:gd name="T69" fmla="*/ 0 h 52"/>
                <a:gd name="T70" fmla="*/ 56 w 60"/>
                <a:gd name="T71" fmla="*/ 1 h 52"/>
                <a:gd name="T72" fmla="*/ 4 w 60"/>
                <a:gd name="T73" fmla="*/ 21 h 52"/>
                <a:gd name="T74" fmla="*/ 1 w 60"/>
                <a:gd name="T75" fmla="*/ 23 h 52"/>
                <a:gd name="T76" fmla="*/ 0 w 60"/>
                <a:gd name="T77" fmla="*/ 26 h 52"/>
                <a:gd name="T78" fmla="*/ 1 w 60"/>
                <a:gd name="T79" fmla="*/ 26 h 52"/>
                <a:gd name="T80" fmla="*/ 1 w 60"/>
                <a:gd name="T81" fmla="*/ 26 h 52"/>
                <a:gd name="T82" fmla="*/ 3 w 60"/>
                <a:gd name="T83" fmla="*/ 48 h 52"/>
                <a:gd name="T84" fmla="*/ 3 w 60"/>
                <a:gd name="T85" fmla="*/ 52 h 52"/>
                <a:gd name="T86" fmla="*/ 6 w 60"/>
                <a:gd name="T87" fmla="*/ 49 h 52"/>
                <a:gd name="T88" fmla="*/ 59 w 60"/>
                <a:gd name="T89" fmla="*/ 6 h 52"/>
                <a:gd name="T90" fmla="*/ 60 w 60"/>
                <a:gd name="T91" fmla="*/ 5 h 52"/>
                <a:gd name="T92" fmla="*/ 59 w 60"/>
                <a:gd name="T93" fmla="*/ 3 h 52"/>
                <a:gd name="T94" fmla="*/ 57 w 60"/>
                <a:gd name="T9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52">
                  <a:moveTo>
                    <a:pt x="57" y="4"/>
                  </a:moveTo>
                  <a:cubicBezTo>
                    <a:pt x="56" y="3"/>
                    <a:pt x="56" y="3"/>
                    <a:pt x="56" y="3"/>
                  </a:cubicBezTo>
                  <a:cubicBezTo>
                    <a:pt x="39" y="17"/>
                    <a:pt x="22" y="31"/>
                    <a:pt x="3" y="46"/>
                  </a:cubicBezTo>
                  <a:cubicBezTo>
                    <a:pt x="5" y="48"/>
                    <a:pt x="5" y="48"/>
                    <a:pt x="5" y="48"/>
                  </a:cubicBezTo>
                  <a:cubicBezTo>
                    <a:pt x="7" y="48"/>
                    <a:pt x="7" y="48"/>
                    <a:pt x="7" y="48"/>
                  </a:cubicBezTo>
                  <a:cubicBezTo>
                    <a:pt x="6" y="40"/>
                    <a:pt x="5" y="33"/>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5" y="25"/>
                    <a:pt x="5" y="25"/>
                    <a:pt x="5" y="25"/>
                  </a:cubicBezTo>
                  <a:cubicBezTo>
                    <a:pt x="5" y="25"/>
                    <a:pt x="5" y="25"/>
                    <a:pt x="5" y="25"/>
                  </a:cubicBezTo>
                  <a:cubicBezTo>
                    <a:pt x="5" y="25"/>
                    <a:pt x="5" y="25"/>
                    <a:pt x="5" y="25"/>
                  </a:cubicBezTo>
                  <a:cubicBezTo>
                    <a:pt x="5" y="24"/>
                    <a:pt x="5" y="24"/>
                    <a:pt x="5" y="24"/>
                  </a:cubicBezTo>
                  <a:cubicBezTo>
                    <a:pt x="5" y="25"/>
                    <a:pt x="5" y="25"/>
                    <a:pt x="5" y="25"/>
                  </a:cubicBezTo>
                  <a:cubicBezTo>
                    <a:pt x="5" y="25"/>
                    <a:pt x="5" y="25"/>
                    <a:pt x="5" y="25"/>
                  </a:cubicBezTo>
                  <a:cubicBezTo>
                    <a:pt x="5" y="24"/>
                    <a:pt x="5" y="24"/>
                    <a:pt x="5" y="24"/>
                  </a:cubicBezTo>
                  <a:cubicBezTo>
                    <a:pt x="5" y="25"/>
                    <a:pt x="5" y="25"/>
                    <a:pt x="5" y="25"/>
                  </a:cubicBezTo>
                  <a:cubicBezTo>
                    <a:pt x="22" y="18"/>
                    <a:pt x="40" y="11"/>
                    <a:pt x="57" y="5"/>
                  </a:cubicBezTo>
                  <a:cubicBezTo>
                    <a:pt x="56" y="3"/>
                    <a:pt x="56" y="3"/>
                    <a:pt x="56" y="3"/>
                  </a:cubicBezTo>
                  <a:cubicBezTo>
                    <a:pt x="55" y="4"/>
                    <a:pt x="55" y="4"/>
                    <a:pt x="55" y="4"/>
                  </a:cubicBezTo>
                  <a:cubicBezTo>
                    <a:pt x="55" y="4"/>
                    <a:pt x="55" y="5"/>
                    <a:pt x="56" y="5"/>
                  </a:cubicBezTo>
                  <a:cubicBezTo>
                    <a:pt x="57" y="4"/>
                    <a:pt x="57" y="4"/>
                    <a:pt x="57" y="4"/>
                  </a:cubicBezTo>
                  <a:cubicBezTo>
                    <a:pt x="56" y="3"/>
                    <a:pt x="56" y="3"/>
                    <a:pt x="56" y="3"/>
                  </a:cubicBezTo>
                  <a:cubicBezTo>
                    <a:pt x="57" y="4"/>
                    <a:pt x="57" y="4"/>
                    <a:pt x="57" y="4"/>
                  </a:cubicBezTo>
                  <a:cubicBezTo>
                    <a:pt x="59" y="3"/>
                    <a:pt x="59" y="3"/>
                    <a:pt x="59" y="3"/>
                  </a:cubicBezTo>
                  <a:cubicBezTo>
                    <a:pt x="59" y="3"/>
                    <a:pt x="58" y="2"/>
                    <a:pt x="58" y="2"/>
                  </a:cubicBezTo>
                  <a:cubicBezTo>
                    <a:pt x="57" y="0"/>
                    <a:pt x="57" y="0"/>
                    <a:pt x="57" y="0"/>
                  </a:cubicBezTo>
                  <a:cubicBezTo>
                    <a:pt x="56" y="1"/>
                    <a:pt x="56" y="1"/>
                    <a:pt x="56" y="1"/>
                  </a:cubicBezTo>
                  <a:cubicBezTo>
                    <a:pt x="38" y="8"/>
                    <a:pt x="21" y="14"/>
                    <a:pt x="4" y="21"/>
                  </a:cubicBezTo>
                  <a:cubicBezTo>
                    <a:pt x="3" y="21"/>
                    <a:pt x="2" y="22"/>
                    <a:pt x="1" y="23"/>
                  </a:cubicBezTo>
                  <a:cubicBezTo>
                    <a:pt x="1" y="24"/>
                    <a:pt x="1" y="25"/>
                    <a:pt x="0" y="26"/>
                  </a:cubicBezTo>
                  <a:cubicBezTo>
                    <a:pt x="1" y="26"/>
                    <a:pt x="1" y="26"/>
                    <a:pt x="1" y="26"/>
                  </a:cubicBezTo>
                  <a:cubicBezTo>
                    <a:pt x="1" y="26"/>
                    <a:pt x="1" y="26"/>
                    <a:pt x="1" y="26"/>
                  </a:cubicBezTo>
                  <a:cubicBezTo>
                    <a:pt x="1" y="33"/>
                    <a:pt x="2" y="40"/>
                    <a:pt x="3" y="48"/>
                  </a:cubicBezTo>
                  <a:cubicBezTo>
                    <a:pt x="3" y="52"/>
                    <a:pt x="3" y="52"/>
                    <a:pt x="3" y="52"/>
                  </a:cubicBezTo>
                  <a:cubicBezTo>
                    <a:pt x="6" y="49"/>
                    <a:pt x="6" y="49"/>
                    <a:pt x="6" y="49"/>
                  </a:cubicBezTo>
                  <a:cubicBezTo>
                    <a:pt x="24" y="34"/>
                    <a:pt x="41" y="20"/>
                    <a:pt x="59" y="6"/>
                  </a:cubicBezTo>
                  <a:cubicBezTo>
                    <a:pt x="60" y="5"/>
                    <a:pt x="60" y="5"/>
                    <a:pt x="60" y="5"/>
                  </a:cubicBezTo>
                  <a:cubicBezTo>
                    <a:pt x="59" y="3"/>
                    <a:pt x="59" y="3"/>
                    <a:pt x="59" y="3"/>
                  </a:cubicBezTo>
                  <a:lnTo>
                    <a:pt x="57" y="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59" name="Freeform 84201">
              <a:extLst>
                <a:ext uri="{FF2B5EF4-FFF2-40B4-BE49-F238E27FC236}">
                  <a16:creationId xmlns:a16="http://schemas.microsoft.com/office/drawing/2014/main" id="{5FD73FE9-4EC2-48C4-8923-E8F340D7660E}"/>
                </a:ext>
              </a:extLst>
            </p:cNvPr>
            <p:cNvSpPr>
              <a:spLocks/>
            </p:cNvSpPr>
            <p:nvPr/>
          </p:nvSpPr>
          <p:spPr bwMode="auto">
            <a:xfrm>
              <a:off x="5856288" y="4178301"/>
              <a:ext cx="22225" cy="9525"/>
            </a:xfrm>
            <a:custGeom>
              <a:avLst/>
              <a:gdLst>
                <a:gd name="T0" fmla="*/ 24 w 46"/>
                <a:gd name="T1" fmla="*/ 4 h 21"/>
                <a:gd name="T2" fmla="*/ 29 w 46"/>
                <a:gd name="T3" fmla="*/ 0 h 21"/>
                <a:gd name="T4" fmla="*/ 46 w 46"/>
                <a:gd name="T5" fmla="*/ 21 h 21"/>
                <a:gd name="T6" fmla="*/ 1 w 46"/>
                <a:gd name="T7" fmla="*/ 21 h 21"/>
                <a:gd name="T8" fmla="*/ 0 w 46"/>
                <a:gd name="T9" fmla="*/ 20 h 21"/>
                <a:gd name="T10" fmla="*/ 12 w 46"/>
                <a:gd name="T11" fmla="*/ 12 h 21"/>
                <a:gd name="T12" fmla="*/ 24 w 46"/>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46" h="21">
                  <a:moveTo>
                    <a:pt x="24" y="4"/>
                  </a:moveTo>
                  <a:cubicBezTo>
                    <a:pt x="26" y="3"/>
                    <a:pt x="28" y="2"/>
                    <a:pt x="29" y="0"/>
                  </a:cubicBezTo>
                  <a:cubicBezTo>
                    <a:pt x="31" y="10"/>
                    <a:pt x="42" y="13"/>
                    <a:pt x="46" y="21"/>
                  </a:cubicBezTo>
                  <a:cubicBezTo>
                    <a:pt x="31" y="21"/>
                    <a:pt x="16" y="21"/>
                    <a:pt x="1" y="21"/>
                  </a:cubicBezTo>
                  <a:cubicBezTo>
                    <a:pt x="1" y="21"/>
                    <a:pt x="0" y="20"/>
                    <a:pt x="0" y="20"/>
                  </a:cubicBezTo>
                  <a:cubicBezTo>
                    <a:pt x="4" y="17"/>
                    <a:pt x="8" y="14"/>
                    <a:pt x="12" y="12"/>
                  </a:cubicBezTo>
                  <a:cubicBezTo>
                    <a:pt x="16" y="9"/>
                    <a:pt x="20" y="6"/>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0" name="Freeform 84202">
              <a:extLst>
                <a:ext uri="{FF2B5EF4-FFF2-40B4-BE49-F238E27FC236}">
                  <a16:creationId xmlns:a16="http://schemas.microsoft.com/office/drawing/2014/main" id="{D9E84B8E-1F67-4589-A76C-D18520712672}"/>
                </a:ext>
              </a:extLst>
            </p:cNvPr>
            <p:cNvSpPr>
              <a:spLocks/>
            </p:cNvSpPr>
            <p:nvPr/>
          </p:nvSpPr>
          <p:spPr bwMode="auto">
            <a:xfrm>
              <a:off x="5854701" y="4175126"/>
              <a:ext cx="25400" cy="14288"/>
            </a:xfrm>
            <a:custGeom>
              <a:avLst/>
              <a:gdLst>
                <a:gd name="T0" fmla="*/ 27 w 52"/>
                <a:gd name="T1" fmla="*/ 12 h 31"/>
                <a:gd name="T2" fmla="*/ 28 w 52"/>
                <a:gd name="T3" fmla="*/ 14 h 31"/>
                <a:gd name="T4" fmla="*/ 34 w 52"/>
                <a:gd name="T5" fmla="*/ 10 h 31"/>
                <a:gd name="T6" fmla="*/ 32 w 52"/>
                <a:gd name="T7" fmla="*/ 8 h 31"/>
                <a:gd name="T8" fmla="*/ 31 w 52"/>
                <a:gd name="T9" fmla="*/ 9 h 31"/>
                <a:gd name="T10" fmla="*/ 33 w 52"/>
                <a:gd name="T11" fmla="*/ 16 h 31"/>
                <a:gd name="T12" fmla="*/ 41 w 52"/>
                <a:gd name="T13" fmla="*/ 23 h 31"/>
                <a:gd name="T14" fmla="*/ 47 w 52"/>
                <a:gd name="T15" fmla="*/ 30 h 31"/>
                <a:gd name="T16" fmla="*/ 49 w 52"/>
                <a:gd name="T17" fmla="*/ 29 h 31"/>
                <a:gd name="T18" fmla="*/ 49 w 52"/>
                <a:gd name="T19" fmla="*/ 27 h 31"/>
                <a:gd name="T20" fmla="*/ 4 w 52"/>
                <a:gd name="T21" fmla="*/ 27 h 31"/>
                <a:gd name="T22" fmla="*/ 4 w 52"/>
                <a:gd name="T23" fmla="*/ 29 h 31"/>
                <a:gd name="T24" fmla="*/ 6 w 52"/>
                <a:gd name="T25" fmla="*/ 28 h 31"/>
                <a:gd name="T26" fmla="*/ 5 w 52"/>
                <a:gd name="T27" fmla="*/ 27 h 31"/>
                <a:gd name="T28" fmla="*/ 3 w 52"/>
                <a:gd name="T29" fmla="*/ 28 h 31"/>
                <a:gd name="T30" fmla="*/ 4 w 52"/>
                <a:gd name="T31" fmla="*/ 30 h 31"/>
                <a:gd name="T32" fmla="*/ 16 w 52"/>
                <a:gd name="T33" fmla="*/ 21 h 31"/>
                <a:gd name="T34" fmla="*/ 28 w 52"/>
                <a:gd name="T35" fmla="*/ 14 h 31"/>
                <a:gd name="T36" fmla="*/ 27 w 52"/>
                <a:gd name="T37" fmla="*/ 12 h 31"/>
                <a:gd name="T38" fmla="*/ 26 w 52"/>
                <a:gd name="T39" fmla="*/ 10 h 31"/>
                <a:gd name="T40" fmla="*/ 25 w 52"/>
                <a:gd name="T41" fmla="*/ 11 h 31"/>
                <a:gd name="T42" fmla="*/ 28 w 52"/>
                <a:gd name="T43" fmla="*/ 14 h 31"/>
                <a:gd name="T44" fmla="*/ 27 w 52"/>
                <a:gd name="T45" fmla="*/ 12 h 31"/>
                <a:gd name="T46" fmla="*/ 28 w 52"/>
                <a:gd name="T47" fmla="*/ 13 h 31"/>
                <a:gd name="T48" fmla="*/ 28 w 52"/>
                <a:gd name="T49" fmla="*/ 13 h 31"/>
                <a:gd name="T50" fmla="*/ 42 w 52"/>
                <a:gd name="T51" fmla="*/ 0 h 31"/>
                <a:gd name="T52" fmla="*/ 26 w 52"/>
                <a:gd name="T53" fmla="*/ 10 h 31"/>
                <a:gd name="T54" fmla="*/ 14 w 52"/>
                <a:gd name="T55" fmla="*/ 18 h 31"/>
                <a:gd name="T56" fmla="*/ 2 w 52"/>
                <a:gd name="T57" fmla="*/ 26 h 31"/>
                <a:gd name="T58" fmla="*/ 0 w 52"/>
                <a:gd name="T59" fmla="*/ 28 h 31"/>
                <a:gd name="T60" fmla="*/ 1 w 52"/>
                <a:gd name="T61" fmla="*/ 29 h 31"/>
                <a:gd name="T62" fmla="*/ 2 w 52"/>
                <a:gd name="T63" fmla="*/ 31 h 31"/>
                <a:gd name="T64" fmla="*/ 3 w 52"/>
                <a:gd name="T65" fmla="*/ 31 h 31"/>
                <a:gd name="T66" fmla="*/ 4 w 52"/>
                <a:gd name="T67" fmla="*/ 31 h 31"/>
                <a:gd name="T68" fmla="*/ 49 w 52"/>
                <a:gd name="T69" fmla="*/ 31 h 31"/>
                <a:gd name="T70" fmla="*/ 52 w 52"/>
                <a:gd name="T71" fmla="*/ 31 h 31"/>
                <a:gd name="T72" fmla="*/ 51 w 52"/>
                <a:gd name="T73" fmla="*/ 28 h 31"/>
                <a:gd name="T74" fmla="*/ 41 w 52"/>
                <a:gd name="T75" fmla="*/ 18 h 31"/>
                <a:gd name="T76" fmla="*/ 37 w 52"/>
                <a:gd name="T77" fmla="*/ 13 h 31"/>
                <a:gd name="T78" fmla="*/ 34 w 52"/>
                <a:gd name="T79" fmla="*/ 8 h 31"/>
                <a:gd name="T80" fmla="*/ 34 w 52"/>
                <a:gd name="T81" fmla="*/ 5 h 31"/>
                <a:gd name="T82" fmla="*/ 31 w 52"/>
                <a:gd name="T83" fmla="*/ 7 h 31"/>
                <a:gd name="T84" fmla="*/ 26 w 52"/>
                <a:gd name="T85" fmla="*/ 10 h 31"/>
                <a:gd name="T86" fmla="*/ 27 w 52"/>
                <a:gd name="T87" fmla="*/ 12 h 31"/>
                <a:gd name="T88" fmla="*/ 28 w 52"/>
                <a:gd name="T89" fmla="*/ 13 h 31"/>
                <a:gd name="T90" fmla="*/ 27 w 52"/>
                <a:gd name="T9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31">
                  <a:moveTo>
                    <a:pt x="27" y="12"/>
                  </a:moveTo>
                  <a:cubicBezTo>
                    <a:pt x="28" y="14"/>
                    <a:pt x="28" y="14"/>
                    <a:pt x="28" y="14"/>
                  </a:cubicBezTo>
                  <a:cubicBezTo>
                    <a:pt x="30" y="12"/>
                    <a:pt x="32" y="11"/>
                    <a:pt x="34" y="10"/>
                  </a:cubicBezTo>
                  <a:cubicBezTo>
                    <a:pt x="32" y="8"/>
                    <a:pt x="32" y="8"/>
                    <a:pt x="32" y="8"/>
                  </a:cubicBezTo>
                  <a:cubicBezTo>
                    <a:pt x="31" y="9"/>
                    <a:pt x="31" y="9"/>
                    <a:pt x="31" y="9"/>
                  </a:cubicBezTo>
                  <a:cubicBezTo>
                    <a:pt x="31" y="11"/>
                    <a:pt x="32" y="14"/>
                    <a:pt x="33" y="16"/>
                  </a:cubicBezTo>
                  <a:cubicBezTo>
                    <a:pt x="36" y="19"/>
                    <a:pt x="38" y="21"/>
                    <a:pt x="41" y="23"/>
                  </a:cubicBezTo>
                  <a:cubicBezTo>
                    <a:pt x="43" y="25"/>
                    <a:pt x="46" y="27"/>
                    <a:pt x="47" y="30"/>
                  </a:cubicBezTo>
                  <a:cubicBezTo>
                    <a:pt x="49" y="29"/>
                    <a:pt x="49" y="29"/>
                    <a:pt x="49" y="29"/>
                  </a:cubicBezTo>
                  <a:cubicBezTo>
                    <a:pt x="49" y="27"/>
                    <a:pt x="49" y="27"/>
                    <a:pt x="49" y="27"/>
                  </a:cubicBezTo>
                  <a:cubicBezTo>
                    <a:pt x="34" y="27"/>
                    <a:pt x="19" y="27"/>
                    <a:pt x="4" y="27"/>
                  </a:cubicBezTo>
                  <a:cubicBezTo>
                    <a:pt x="4" y="29"/>
                    <a:pt x="4" y="29"/>
                    <a:pt x="4" y="29"/>
                  </a:cubicBezTo>
                  <a:cubicBezTo>
                    <a:pt x="6" y="28"/>
                    <a:pt x="6" y="28"/>
                    <a:pt x="6" y="28"/>
                  </a:cubicBezTo>
                  <a:cubicBezTo>
                    <a:pt x="5" y="28"/>
                    <a:pt x="5" y="27"/>
                    <a:pt x="5" y="27"/>
                  </a:cubicBezTo>
                  <a:cubicBezTo>
                    <a:pt x="3" y="28"/>
                    <a:pt x="3" y="28"/>
                    <a:pt x="3" y="28"/>
                  </a:cubicBezTo>
                  <a:cubicBezTo>
                    <a:pt x="4" y="30"/>
                    <a:pt x="4" y="30"/>
                    <a:pt x="4" y="30"/>
                  </a:cubicBezTo>
                  <a:cubicBezTo>
                    <a:pt x="8" y="27"/>
                    <a:pt x="12" y="24"/>
                    <a:pt x="16" y="21"/>
                  </a:cubicBezTo>
                  <a:cubicBezTo>
                    <a:pt x="20" y="19"/>
                    <a:pt x="24" y="16"/>
                    <a:pt x="28" y="14"/>
                  </a:cubicBezTo>
                  <a:cubicBezTo>
                    <a:pt x="27" y="12"/>
                    <a:pt x="27" y="12"/>
                    <a:pt x="27" y="12"/>
                  </a:cubicBezTo>
                  <a:cubicBezTo>
                    <a:pt x="26" y="10"/>
                    <a:pt x="26" y="10"/>
                    <a:pt x="26" y="10"/>
                  </a:cubicBezTo>
                  <a:cubicBezTo>
                    <a:pt x="25" y="11"/>
                    <a:pt x="25" y="11"/>
                    <a:pt x="25" y="11"/>
                  </a:cubicBezTo>
                  <a:cubicBezTo>
                    <a:pt x="28" y="14"/>
                    <a:pt x="28" y="14"/>
                    <a:pt x="28" y="14"/>
                  </a:cubicBezTo>
                  <a:cubicBezTo>
                    <a:pt x="27" y="12"/>
                    <a:pt x="27" y="12"/>
                    <a:pt x="27" y="12"/>
                  </a:cubicBezTo>
                  <a:cubicBezTo>
                    <a:pt x="28" y="13"/>
                    <a:pt x="28" y="13"/>
                    <a:pt x="28" y="13"/>
                  </a:cubicBezTo>
                  <a:cubicBezTo>
                    <a:pt x="28" y="13"/>
                    <a:pt x="28" y="13"/>
                    <a:pt x="28" y="13"/>
                  </a:cubicBezTo>
                  <a:cubicBezTo>
                    <a:pt x="42" y="0"/>
                    <a:pt x="42" y="0"/>
                    <a:pt x="42" y="0"/>
                  </a:cubicBezTo>
                  <a:cubicBezTo>
                    <a:pt x="26" y="10"/>
                    <a:pt x="26" y="10"/>
                    <a:pt x="26" y="10"/>
                  </a:cubicBezTo>
                  <a:cubicBezTo>
                    <a:pt x="22" y="13"/>
                    <a:pt x="18" y="15"/>
                    <a:pt x="14" y="18"/>
                  </a:cubicBezTo>
                  <a:cubicBezTo>
                    <a:pt x="10" y="21"/>
                    <a:pt x="6" y="24"/>
                    <a:pt x="2" y="26"/>
                  </a:cubicBezTo>
                  <a:cubicBezTo>
                    <a:pt x="0" y="28"/>
                    <a:pt x="0" y="28"/>
                    <a:pt x="0" y="28"/>
                  </a:cubicBezTo>
                  <a:cubicBezTo>
                    <a:pt x="1" y="29"/>
                    <a:pt x="1" y="29"/>
                    <a:pt x="1" y="29"/>
                  </a:cubicBezTo>
                  <a:cubicBezTo>
                    <a:pt x="2" y="30"/>
                    <a:pt x="2" y="30"/>
                    <a:pt x="2" y="31"/>
                  </a:cubicBezTo>
                  <a:cubicBezTo>
                    <a:pt x="3" y="31"/>
                    <a:pt x="3" y="31"/>
                    <a:pt x="3" y="31"/>
                  </a:cubicBezTo>
                  <a:cubicBezTo>
                    <a:pt x="4" y="31"/>
                    <a:pt x="4" y="31"/>
                    <a:pt x="4" y="31"/>
                  </a:cubicBezTo>
                  <a:cubicBezTo>
                    <a:pt x="19" y="31"/>
                    <a:pt x="34" y="31"/>
                    <a:pt x="49" y="31"/>
                  </a:cubicBezTo>
                  <a:cubicBezTo>
                    <a:pt x="52" y="31"/>
                    <a:pt x="52" y="31"/>
                    <a:pt x="52" y="31"/>
                  </a:cubicBezTo>
                  <a:cubicBezTo>
                    <a:pt x="51" y="28"/>
                    <a:pt x="51" y="28"/>
                    <a:pt x="51" y="28"/>
                  </a:cubicBezTo>
                  <a:cubicBezTo>
                    <a:pt x="48" y="24"/>
                    <a:pt x="44" y="21"/>
                    <a:pt x="41" y="18"/>
                  </a:cubicBezTo>
                  <a:cubicBezTo>
                    <a:pt x="39" y="16"/>
                    <a:pt x="38" y="15"/>
                    <a:pt x="37" y="13"/>
                  </a:cubicBezTo>
                  <a:cubicBezTo>
                    <a:pt x="36" y="12"/>
                    <a:pt x="35" y="10"/>
                    <a:pt x="34" y="8"/>
                  </a:cubicBezTo>
                  <a:cubicBezTo>
                    <a:pt x="34" y="5"/>
                    <a:pt x="34" y="5"/>
                    <a:pt x="34" y="5"/>
                  </a:cubicBezTo>
                  <a:cubicBezTo>
                    <a:pt x="31" y="7"/>
                    <a:pt x="31" y="7"/>
                    <a:pt x="31" y="7"/>
                  </a:cubicBezTo>
                  <a:cubicBezTo>
                    <a:pt x="30" y="8"/>
                    <a:pt x="28" y="9"/>
                    <a:pt x="26" y="10"/>
                  </a:cubicBezTo>
                  <a:cubicBezTo>
                    <a:pt x="27" y="12"/>
                    <a:pt x="27" y="12"/>
                    <a:pt x="27" y="12"/>
                  </a:cubicBezTo>
                  <a:cubicBezTo>
                    <a:pt x="28" y="13"/>
                    <a:pt x="28" y="13"/>
                    <a:pt x="28" y="13"/>
                  </a:cubicBezTo>
                  <a:lnTo>
                    <a:pt x="27" y="12"/>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1" name="Freeform 84203">
              <a:extLst>
                <a:ext uri="{FF2B5EF4-FFF2-40B4-BE49-F238E27FC236}">
                  <a16:creationId xmlns:a16="http://schemas.microsoft.com/office/drawing/2014/main" id="{2C5ED960-E9CE-4E6C-8571-B66545CF49C1}"/>
                </a:ext>
              </a:extLst>
            </p:cNvPr>
            <p:cNvSpPr>
              <a:spLocks/>
            </p:cNvSpPr>
            <p:nvPr/>
          </p:nvSpPr>
          <p:spPr bwMode="auto">
            <a:xfrm>
              <a:off x="5854701" y="4170364"/>
              <a:ext cx="12700" cy="14288"/>
            </a:xfrm>
            <a:custGeom>
              <a:avLst/>
              <a:gdLst>
                <a:gd name="T0" fmla="*/ 29 w 29"/>
                <a:gd name="T1" fmla="*/ 21 h 31"/>
                <a:gd name="T2" fmla="*/ 10 w 29"/>
                <a:gd name="T3" fmla="*/ 28 h 31"/>
                <a:gd name="T4" fmla="*/ 0 w 29"/>
                <a:gd name="T5" fmla="*/ 25 h 31"/>
                <a:gd name="T6" fmla="*/ 14 w 29"/>
                <a:gd name="T7" fmla="*/ 0 h 31"/>
                <a:gd name="T8" fmla="*/ 26 w 29"/>
                <a:gd name="T9" fmla="*/ 13 h 31"/>
                <a:gd name="T10" fmla="*/ 29 w 29"/>
                <a:gd name="T11" fmla="*/ 21 h 31"/>
              </a:gdLst>
              <a:ahLst/>
              <a:cxnLst>
                <a:cxn ang="0">
                  <a:pos x="T0" y="T1"/>
                </a:cxn>
                <a:cxn ang="0">
                  <a:pos x="T2" y="T3"/>
                </a:cxn>
                <a:cxn ang="0">
                  <a:pos x="T4" y="T5"/>
                </a:cxn>
                <a:cxn ang="0">
                  <a:pos x="T6" y="T7"/>
                </a:cxn>
                <a:cxn ang="0">
                  <a:pos x="T8" y="T9"/>
                </a:cxn>
                <a:cxn ang="0">
                  <a:pos x="T10" y="T11"/>
                </a:cxn>
              </a:cxnLst>
              <a:rect l="0" t="0" r="r" b="b"/>
              <a:pathLst>
                <a:path w="29" h="31">
                  <a:moveTo>
                    <a:pt x="29" y="21"/>
                  </a:moveTo>
                  <a:cubicBezTo>
                    <a:pt x="21" y="19"/>
                    <a:pt x="16" y="25"/>
                    <a:pt x="10" y="28"/>
                  </a:cubicBezTo>
                  <a:cubicBezTo>
                    <a:pt x="5" y="30"/>
                    <a:pt x="2" y="31"/>
                    <a:pt x="0" y="25"/>
                  </a:cubicBezTo>
                  <a:cubicBezTo>
                    <a:pt x="4" y="17"/>
                    <a:pt x="9" y="9"/>
                    <a:pt x="14" y="0"/>
                  </a:cubicBezTo>
                  <a:cubicBezTo>
                    <a:pt x="18" y="5"/>
                    <a:pt x="23" y="8"/>
                    <a:pt x="26" y="13"/>
                  </a:cubicBezTo>
                  <a:cubicBezTo>
                    <a:pt x="28" y="15"/>
                    <a:pt x="28" y="18"/>
                    <a:pt x="2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2" name="Freeform 84204">
              <a:extLst>
                <a:ext uri="{FF2B5EF4-FFF2-40B4-BE49-F238E27FC236}">
                  <a16:creationId xmlns:a16="http://schemas.microsoft.com/office/drawing/2014/main" id="{D247CB70-48F2-4107-A4D8-5DDB5B26C58C}"/>
                </a:ext>
              </a:extLst>
            </p:cNvPr>
            <p:cNvSpPr>
              <a:spLocks/>
            </p:cNvSpPr>
            <p:nvPr/>
          </p:nvSpPr>
          <p:spPr bwMode="auto">
            <a:xfrm>
              <a:off x="5853113" y="4168776"/>
              <a:ext cx="17463" cy="15875"/>
            </a:xfrm>
            <a:custGeom>
              <a:avLst/>
              <a:gdLst>
                <a:gd name="T0" fmla="*/ 32 w 36"/>
                <a:gd name="T1" fmla="*/ 24 h 34"/>
                <a:gd name="T2" fmla="*/ 32 w 36"/>
                <a:gd name="T3" fmla="*/ 22 h 34"/>
                <a:gd name="T4" fmla="*/ 29 w 36"/>
                <a:gd name="T5" fmla="*/ 22 h 34"/>
                <a:gd name="T6" fmla="*/ 19 w 36"/>
                <a:gd name="T7" fmla="*/ 24 h 34"/>
                <a:gd name="T8" fmla="*/ 12 w 36"/>
                <a:gd name="T9" fmla="*/ 29 h 34"/>
                <a:gd name="T10" fmla="*/ 8 w 36"/>
                <a:gd name="T11" fmla="*/ 30 h 34"/>
                <a:gd name="T12" fmla="*/ 6 w 36"/>
                <a:gd name="T13" fmla="*/ 30 h 34"/>
                <a:gd name="T14" fmla="*/ 4 w 36"/>
                <a:gd name="T15" fmla="*/ 27 h 34"/>
                <a:gd name="T16" fmla="*/ 3 w 36"/>
                <a:gd name="T17" fmla="*/ 28 h 34"/>
                <a:gd name="T18" fmla="*/ 4 w 36"/>
                <a:gd name="T19" fmla="*/ 29 h 34"/>
                <a:gd name="T20" fmla="*/ 18 w 36"/>
                <a:gd name="T21" fmla="*/ 4 h 34"/>
                <a:gd name="T22" fmla="*/ 17 w 36"/>
                <a:gd name="T23" fmla="*/ 3 h 34"/>
                <a:gd name="T24" fmla="*/ 15 w 36"/>
                <a:gd name="T25" fmla="*/ 5 h 34"/>
                <a:gd name="T26" fmla="*/ 28 w 36"/>
                <a:gd name="T27" fmla="*/ 17 h 34"/>
                <a:gd name="T28" fmla="*/ 29 w 36"/>
                <a:gd name="T29" fmla="*/ 20 h 34"/>
                <a:gd name="T30" fmla="*/ 30 w 36"/>
                <a:gd name="T31" fmla="*/ 25 h 34"/>
                <a:gd name="T32" fmla="*/ 31 w 36"/>
                <a:gd name="T33" fmla="*/ 28 h 34"/>
                <a:gd name="T34" fmla="*/ 33 w 36"/>
                <a:gd name="T35" fmla="*/ 25 h 34"/>
                <a:gd name="T36" fmla="*/ 36 w 36"/>
                <a:gd name="T37" fmla="*/ 23 h 34"/>
                <a:gd name="T38" fmla="*/ 32 w 36"/>
                <a:gd name="T39" fmla="*/ 22 h 34"/>
                <a:gd name="T40" fmla="*/ 32 w 36"/>
                <a:gd name="T41" fmla="*/ 24 h 34"/>
                <a:gd name="T42" fmla="*/ 31 w 36"/>
                <a:gd name="T43" fmla="*/ 22 h 34"/>
                <a:gd name="T44" fmla="*/ 30 w 36"/>
                <a:gd name="T45" fmla="*/ 23 h 34"/>
                <a:gd name="T46" fmla="*/ 32 w 36"/>
                <a:gd name="T47" fmla="*/ 24 h 34"/>
                <a:gd name="T48" fmla="*/ 34 w 36"/>
                <a:gd name="T49" fmla="*/ 24 h 34"/>
                <a:gd name="T50" fmla="*/ 33 w 36"/>
                <a:gd name="T51" fmla="*/ 19 h 34"/>
                <a:gd name="T52" fmla="*/ 31 w 36"/>
                <a:gd name="T53" fmla="*/ 15 h 34"/>
                <a:gd name="T54" fmla="*/ 18 w 36"/>
                <a:gd name="T55" fmla="*/ 2 h 34"/>
                <a:gd name="T56" fmla="*/ 16 w 36"/>
                <a:gd name="T57" fmla="*/ 0 h 34"/>
                <a:gd name="T58" fmla="*/ 15 w 36"/>
                <a:gd name="T59" fmla="*/ 2 h 34"/>
                <a:gd name="T60" fmla="*/ 1 w 36"/>
                <a:gd name="T61" fmla="*/ 27 h 34"/>
                <a:gd name="T62" fmla="*/ 0 w 36"/>
                <a:gd name="T63" fmla="*/ 28 h 34"/>
                <a:gd name="T64" fmla="*/ 1 w 36"/>
                <a:gd name="T65" fmla="*/ 29 h 34"/>
                <a:gd name="T66" fmla="*/ 4 w 36"/>
                <a:gd name="T67" fmla="*/ 33 h 34"/>
                <a:gd name="T68" fmla="*/ 8 w 36"/>
                <a:gd name="T69" fmla="*/ 34 h 34"/>
                <a:gd name="T70" fmla="*/ 14 w 36"/>
                <a:gd name="T71" fmla="*/ 33 h 34"/>
                <a:gd name="T72" fmla="*/ 21 w 36"/>
                <a:gd name="T73" fmla="*/ 28 h 34"/>
                <a:gd name="T74" fmla="*/ 29 w 36"/>
                <a:gd name="T75" fmla="*/ 26 h 34"/>
                <a:gd name="T76" fmla="*/ 31 w 36"/>
                <a:gd name="T77" fmla="*/ 26 h 34"/>
                <a:gd name="T78" fmla="*/ 32 w 36"/>
                <a:gd name="T79" fmla="*/ 24 h 34"/>
                <a:gd name="T80" fmla="*/ 31 w 36"/>
                <a:gd name="T81" fmla="*/ 22 h 34"/>
                <a:gd name="T82" fmla="*/ 32 w 36"/>
                <a:gd name="T8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34">
                  <a:moveTo>
                    <a:pt x="32" y="24"/>
                  </a:moveTo>
                  <a:cubicBezTo>
                    <a:pt x="32" y="22"/>
                    <a:pt x="32" y="22"/>
                    <a:pt x="32" y="22"/>
                  </a:cubicBezTo>
                  <a:cubicBezTo>
                    <a:pt x="31" y="22"/>
                    <a:pt x="30" y="22"/>
                    <a:pt x="29" y="22"/>
                  </a:cubicBezTo>
                  <a:cubicBezTo>
                    <a:pt x="25" y="22"/>
                    <a:pt x="22" y="23"/>
                    <a:pt x="19" y="24"/>
                  </a:cubicBezTo>
                  <a:cubicBezTo>
                    <a:pt x="17" y="26"/>
                    <a:pt x="14" y="28"/>
                    <a:pt x="12" y="29"/>
                  </a:cubicBezTo>
                  <a:cubicBezTo>
                    <a:pt x="10" y="30"/>
                    <a:pt x="9" y="30"/>
                    <a:pt x="8" y="30"/>
                  </a:cubicBezTo>
                  <a:cubicBezTo>
                    <a:pt x="7" y="30"/>
                    <a:pt x="7" y="30"/>
                    <a:pt x="6" y="30"/>
                  </a:cubicBezTo>
                  <a:cubicBezTo>
                    <a:pt x="6" y="29"/>
                    <a:pt x="5" y="29"/>
                    <a:pt x="4" y="27"/>
                  </a:cubicBezTo>
                  <a:cubicBezTo>
                    <a:pt x="3" y="28"/>
                    <a:pt x="3" y="28"/>
                    <a:pt x="3" y="28"/>
                  </a:cubicBezTo>
                  <a:cubicBezTo>
                    <a:pt x="4" y="29"/>
                    <a:pt x="4" y="29"/>
                    <a:pt x="4" y="29"/>
                  </a:cubicBezTo>
                  <a:cubicBezTo>
                    <a:pt x="9" y="21"/>
                    <a:pt x="13" y="13"/>
                    <a:pt x="18" y="4"/>
                  </a:cubicBezTo>
                  <a:cubicBezTo>
                    <a:pt x="17" y="3"/>
                    <a:pt x="17" y="3"/>
                    <a:pt x="17" y="3"/>
                  </a:cubicBezTo>
                  <a:cubicBezTo>
                    <a:pt x="15" y="5"/>
                    <a:pt x="15" y="5"/>
                    <a:pt x="15" y="5"/>
                  </a:cubicBezTo>
                  <a:cubicBezTo>
                    <a:pt x="20" y="9"/>
                    <a:pt x="24" y="13"/>
                    <a:pt x="28" y="17"/>
                  </a:cubicBezTo>
                  <a:cubicBezTo>
                    <a:pt x="28" y="18"/>
                    <a:pt x="29" y="19"/>
                    <a:pt x="29" y="20"/>
                  </a:cubicBezTo>
                  <a:cubicBezTo>
                    <a:pt x="29" y="21"/>
                    <a:pt x="29" y="23"/>
                    <a:pt x="30" y="25"/>
                  </a:cubicBezTo>
                  <a:cubicBezTo>
                    <a:pt x="31" y="28"/>
                    <a:pt x="31" y="28"/>
                    <a:pt x="31" y="28"/>
                  </a:cubicBezTo>
                  <a:cubicBezTo>
                    <a:pt x="33" y="25"/>
                    <a:pt x="33" y="25"/>
                    <a:pt x="33" y="25"/>
                  </a:cubicBezTo>
                  <a:cubicBezTo>
                    <a:pt x="36" y="23"/>
                    <a:pt x="36" y="23"/>
                    <a:pt x="36" y="23"/>
                  </a:cubicBezTo>
                  <a:cubicBezTo>
                    <a:pt x="32" y="22"/>
                    <a:pt x="32" y="22"/>
                    <a:pt x="32" y="22"/>
                  </a:cubicBezTo>
                  <a:cubicBezTo>
                    <a:pt x="32" y="24"/>
                    <a:pt x="32" y="24"/>
                    <a:pt x="32" y="24"/>
                  </a:cubicBezTo>
                  <a:cubicBezTo>
                    <a:pt x="31" y="22"/>
                    <a:pt x="31" y="22"/>
                    <a:pt x="31" y="22"/>
                  </a:cubicBezTo>
                  <a:cubicBezTo>
                    <a:pt x="30" y="23"/>
                    <a:pt x="30" y="23"/>
                    <a:pt x="30" y="23"/>
                  </a:cubicBezTo>
                  <a:cubicBezTo>
                    <a:pt x="32" y="24"/>
                    <a:pt x="32" y="24"/>
                    <a:pt x="32" y="24"/>
                  </a:cubicBezTo>
                  <a:cubicBezTo>
                    <a:pt x="34" y="24"/>
                    <a:pt x="34" y="24"/>
                    <a:pt x="34" y="24"/>
                  </a:cubicBezTo>
                  <a:cubicBezTo>
                    <a:pt x="33" y="22"/>
                    <a:pt x="33" y="21"/>
                    <a:pt x="33" y="19"/>
                  </a:cubicBezTo>
                  <a:cubicBezTo>
                    <a:pt x="32" y="18"/>
                    <a:pt x="32" y="16"/>
                    <a:pt x="31" y="15"/>
                  </a:cubicBezTo>
                  <a:cubicBezTo>
                    <a:pt x="27" y="10"/>
                    <a:pt x="23" y="6"/>
                    <a:pt x="18" y="2"/>
                  </a:cubicBezTo>
                  <a:cubicBezTo>
                    <a:pt x="16" y="0"/>
                    <a:pt x="16" y="0"/>
                    <a:pt x="16" y="0"/>
                  </a:cubicBezTo>
                  <a:cubicBezTo>
                    <a:pt x="15" y="2"/>
                    <a:pt x="15" y="2"/>
                    <a:pt x="15" y="2"/>
                  </a:cubicBezTo>
                  <a:cubicBezTo>
                    <a:pt x="10" y="11"/>
                    <a:pt x="5" y="19"/>
                    <a:pt x="1" y="27"/>
                  </a:cubicBezTo>
                  <a:cubicBezTo>
                    <a:pt x="0" y="28"/>
                    <a:pt x="0" y="28"/>
                    <a:pt x="0" y="28"/>
                  </a:cubicBezTo>
                  <a:cubicBezTo>
                    <a:pt x="1" y="29"/>
                    <a:pt x="1" y="29"/>
                    <a:pt x="1" y="29"/>
                  </a:cubicBezTo>
                  <a:cubicBezTo>
                    <a:pt x="2" y="31"/>
                    <a:pt x="3" y="32"/>
                    <a:pt x="4" y="33"/>
                  </a:cubicBezTo>
                  <a:cubicBezTo>
                    <a:pt x="5" y="34"/>
                    <a:pt x="6" y="34"/>
                    <a:pt x="8" y="34"/>
                  </a:cubicBezTo>
                  <a:cubicBezTo>
                    <a:pt x="10" y="34"/>
                    <a:pt x="12" y="34"/>
                    <a:pt x="14" y="33"/>
                  </a:cubicBezTo>
                  <a:cubicBezTo>
                    <a:pt x="16" y="31"/>
                    <a:pt x="19" y="29"/>
                    <a:pt x="21" y="28"/>
                  </a:cubicBezTo>
                  <a:cubicBezTo>
                    <a:pt x="24" y="26"/>
                    <a:pt x="26" y="26"/>
                    <a:pt x="29" y="26"/>
                  </a:cubicBezTo>
                  <a:cubicBezTo>
                    <a:pt x="30" y="26"/>
                    <a:pt x="31" y="26"/>
                    <a:pt x="31" y="26"/>
                  </a:cubicBezTo>
                  <a:cubicBezTo>
                    <a:pt x="32" y="24"/>
                    <a:pt x="32" y="24"/>
                    <a:pt x="32" y="24"/>
                  </a:cubicBezTo>
                  <a:cubicBezTo>
                    <a:pt x="31" y="22"/>
                    <a:pt x="31" y="22"/>
                    <a:pt x="31" y="22"/>
                  </a:cubicBezTo>
                  <a:lnTo>
                    <a:pt x="32" y="24"/>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3" name="Freeform 84205">
              <a:extLst>
                <a:ext uri="{FF2B5EF4-FFF2-40B4-BE49-F238E27FC236}">
                  <a16:creationId xmlns:a16="http://schemas.microsoft.com/office/drawing/2014/main" id="{8F859FC5-D860-42BE-98DE-7944E32C7840}"/>
                </a:ext>
              </a:extLst>
            </p:cNvPr>
            <p:cNvSpPr>
              <a:spLocks/>
            </p:cNvSpPr>
            <p:nvPr/>
          </p:nvSpPr>
          <p:spPr bwMode="auto">
            <a:xfrm>
              <a:off x="5846763" y="4165601"/>
              <a:ext cx="12700" cy="14288"/>
            </a:xfrm>
            <a:custGeom>
              <a:avLst/>
              <a:gdLst>
                <a:gd name="T0" fmla="*/ 19 w 25"/>
                <a:gd name="T1" fmla="*/ 0 h 30"/>
                <a:gd name="T2" fmla="*/ 22 w 25"/>
                <a:gd name="T3" fmla="*/ 11 h 30"/>
                <a:gd name="T4" fmla="*/ 11 w 25"/>
                <a:gd name="T5" fmla="*/ 30 h 30"/>
                <a:gd name="T6" fmla="*/ 0 w 25"/>
                <a:gd name="T7" fmla="*/ 19 h 30"/>
                <a:gd name="T8" fmla="*/ 19 w 25"/>
                <a:gd name="T9" fmla="*/ 0 h 30"/>
              </a:gdLst>
              <a:ahLst/>
              <a:cxnLst>
                <a:cxn ang="0">
                  <a:pos x="T0" y="T1"/>
                </a:cxn>
                <a:cxn ang="0">
                  <a:pos x="T2" y="T3"/>
                </a:cxn>
                <a:cxn ang="0">
                  <a:pos x="T4" y="T5"/>
                </a:cxn>
                <a:cxn ang="0">
                  <a:pos x="T6" y="T7"/>
                </a:cxn>
                <a:cxn ang="0">
                  <a:pos x="T8" y="T9"/>
                </a:cxn>
              </a:cxnLst>
              <a:rect l="0" t="0" r="r" b="b"/>
              <a:pathLst>
                <a:path w="25" h="30">
                  <a:moveTo>
                    <a:pt x="19" y="0"/>
                  </a:moveTo>
                  <a:cubicBezTo>
                    <a:pt x="24" y="3"/>
                    <a:pt x="25" y="6"/>
                    <a:pt x="22" y="11"/>
                  </a:cubicBezTo>
                  <a:cubicBezTo>
                    <a:pt x="18" y="17"/>
                    <a:pt x="14" y="24"/>
                    <a:pt x="11" y="30"/>
                  </a:cubicBezTo>
                  <a:cubicBezTo>
                    <a:pt x="7" y="26"/>
                    <a:pt x="3" y="23"/>
                    <a:pt x="0" y="19"/>
                  </a:cubicBezTo>
                  <a:cubicBezTo>
                    <a:pt x="6" y="13"/>
                    <a:pt x="12" y="7"/>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4" name="Freeform 84206">
              <a:extLst>
                <a:ext uri="{FF2B5EF4-FFF2-40B4-BE49-F238E27FC236}">
                  <a16:creationId xmlns:a16="http://schemas.microsoft.com/office/drawing/2014/main" id="{D67422D8-B583-477D-8B73-E4E1D6CA03E9}"/>
                </a:ext>
              </a:extLst>
            </p:cNvPr>
            <p:cNvSpPr>
              <a:spLocks/>
            </p:cNvSpPr>
            <p:nvPr/>
          </p:nvSpPr>
          <p:spPr bwMode="auto">
            <a:xfrm>
              <a:off x="5846763" y="4165601"/>
              <a:ext cx="12700" cy="17463"/>
            </a:xfrm>
            <a:custGeom>
              <a:avLst/>
              <a:gdLst>
                <a:gd name="T0" fmla="*/ 22 w 29"/>
                <a:gd name="T1" fmla="*/ 3 h 37"/>
                <a:gd name="T2" fmla="*/ 21 w 29"/>
                <a:gd name="T3" fmla="*/ 5 h 37"/>
                <a:gd name="T4" fmla="*/ 24 w 29"/>
                <a:gd name="T5" fmla="*/ 7 h 37"/>
                <a:gd name="T6" fmla="*/ 25 w 29"/>
                <a:gd name="T7" fmla="*/ 9 h 37"/>
                <a:gd name="T8" fmla="*/ 23 w 29"/>
                <a:gd name="T9" fmla="*/ 13 h 37"/>
                <a:gd name="T10" fmla="*/ 12 w 29"/>
                <a:gd name="T11" fmla="*/ 32 h 37"/>
                <a:gd name="T12" fmla="*/ 14 w 29"/>
                <a:gd name="T13" fmla="*/ 33 h 37"/>
                <a:gd name="T14" fmla="*/ 15 w 29"/>
                <a:gd name="T15" fmla="*/ 32 h 37"/>
                <a:gd name="T16" fmla="*/ 4 w 29"/>
                <a:gd name="T17" fmla="*/ 21 h 37"/>
                <a:gd name="T18" fmla="*/ 3 w 29"/>
                <a:gd name="T19" fmla="*/ 22 h 37"/>
                <a:gd name="T20" fmla="*/ 4 w 29"/>
                <a:gd name="T21" fmla="*/ 24 h 37"/>
                <a:gd name="T22" fmla="*/ 23 w 29"/>
                <a:gd name="T23" fmla="*/ 4 h 37"/>
                <a:gd name="T24" fmla="*/ 22 w 29"/>
                <a:gd name="T25" fmla="*/ 3 h 37"/>
                <a:gd name="T26" fmla="*/ 21 w 29"/>
                <a:gd name="T27" fmla="*/ 5 h 37"/>
                <a:gd name="T28" fmla="*/ 22 w 29"/>
                <a:gd name="T29" fmla="*/ 3 h 37"/>
                <a:gd name="T30" fmla="*/ 20 w 29"/>
                <a:gd name="T31" fmla="*/ 2 h 37"/>
                <a:gd name="T32" fmla="*/ 1 w 29"/>
                <a:gd name="T33" fmla="*/ 21 h 37"/>
                <a:gd name="T34" fmla="*/ 0 w 29"/>
                <a:gd name="T35" fmla="*/ 22 h 37"/>
                <a:gd name="T36" fmla="*/ 1 w 29"/>
                <a:gd name="T37" fmla="*/ 24 h 37"/>
                <a:gd name="T38" fmla="*/ 12 w 29"/>
                <a:gd name="T39" fmla="*/ 35 h 37"/>
                <a:gd name="T40" fmla="*/ 14 w 29"/>
                <a:gd name="T41" fmla="*/ 37 h 37"/>
                <a:gd name="T42" fmla="*/ 15 w 29"/>
                <a:gd name="T43" fmla="*/ 34 h 37"/>
                <a:gd name="T44" fmla="*/ 26 w 29"/>
                <a:gd name="T45" fmla="*/ 15 h 37"/>
                <a:gd name="T46" fmla="*/ 29 w 29"/>
                <a:gd name="T47" fmla="*/ 9 h 37"/>
                <a:gd name="T48" fmla="*/ 27 w 29"/>
                <a:gd name="T49" fmla="*/ 4 h 37"/>
                <a:gd name="T50" fmla="*/ 23 w 29"/>
                <a:gd name="T51" fmla="*/ 1 h 37"/>
                <a:gd name="T52" fmla="*/ 21 w 29"/>
                <a:gd name="T53" fmla="*/ 0 h 37"/>
                <a:gd name="T54" fmla="*/ 20 w 29"/>
                <a:gd name="T55" fmla="*/ 2 h 37"/>
                <a:gd name="T56" fmla="*/ 22 w 29"/>
                <a:gd name="T57"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7">
                  <a:moveTo>
                    <a:pt x="22" y="3"/>
                  </a:moveTo>
                  <a:cubicBezTo>
                    <a:pt x="21" y="5"/>
                    <a:pt x="21" y="5"/>
                    <a:pt x="21" y="5"/>
                  </a:cubicBezTo>
                  <a:cubicBezTo>
                    <a:pt x="22" y="6"/>
                    <a:pt x="23" y="6"/>
                    <a:pt x="24" y="7"/>
                  </a:cubicBezTo>
                  <a:cubicBezTo>
                    <a:pt x="25" y="8"/>
                    <a:pt x="25" y="8"/>
                    <a:pt x="25" y="9"/>
                  </a:cubicBezTo>
                  <a:cubicBezTo>
                    <a:pt x="25" y="10"/>
                    <a:pt x="24" y="11"/>
                    <a:pt x="23" y="13"/>
                  </a:cubicBezTo>
                  <a:cubicBezTo>
                    <a:pt x="19" y="19"/>
                    <a:pt x="16" y="26"/>
                    <a:pt x="12" y="32"/>
                  </a:cubicBezTo>
                  <a:cubicBezTo>
                    <a:pt x="14" y="33"/>
                    <a:pt x="14" y="33"/>
                    <a:pt x="14" y="33"/>
                  </a:cubicBezTo>
                  <a:cubicBezTo>
                    <a:pt x="15" y="32"/>
                    <a:pt x="15" y="32"/>
                    <a:pt x="15" y="32"/>
                  </a:cubicBezTo>
                  <a:cubicBezTo>
                    <a:pt x="11" y="28"/>
                    <a:pt x="8" y="24"/>
                    <a:pt x="4" y="21"/>
                  </a:cubicBezTo>
                  <a:cubicBezTo>
                    <a:pt x="3" y="22"/>
                    <a:pt x="3" y="22"/>
                    <a:pt x="3" y="22"/>
                  </a:cubicBezTo>
                  <a:cubicBezTo>
                    <a:pt x="4" y="24"/>
                    <a:pt x="4" y="24"/>
                    <a:pt x="4" y="24"/>
                  </a:cubicBezTo>
                  <a:cubicBezTo>
                    <a:pt x="10" y="17"/>
                    <a:pt x="17" y="11"/>
                    <a:pt x="23" y="4"/>
                  </a:cubicBezTo>
                  <a:cubicBezTo>
                    <a:pt x="22" y="3"/>
                    <a:pt x="22" y="3"/>
                    <a:pt x="22" y="3"/>
                  </a:cubicBezTo>
                  <a:cubicBezTo>
                    <a:pt x="21" y="5"/>
                    <a:pt x="21" y="5"/>
                    <a:pt x="21" y="5"/>
                  </a:cubicBezTo>
                  <a:cubicBezTo>
                    <a:pt x="22" y="3"/>
                    <a:pt x="22" y="3"/>
                    <a:pt x="22" y="3"/>
                  </a:cubicBezTo>
                  <a:cubicBezTo>
                    <a:pt x="20" y="2"/>
                    <a:pt x="20" y="2"/>
                    <a:pt x="20" y="2"/>
                  </a:cubicBezTo>
                  <a:cubicBezTo>
                    <a:pt x="14" y="8"/>
                    <a:pt x="8" y="15"/>
                    <a:pt x="1" y="21"/>
                  </a:cubicBezTo>
                  <a:cubicBezTo>
                    <a:pt x="0" y="22"/>
                    <a:pt x="0" y="22"/>
                    <a:pt x="0" y="22"/>
                  </a:cubicBezTo>
                  <a:cubicBezTo>
                    <a:pt x="1" y="24"/>
                    <a:pt x="1" y="24"/>
                    <a:pt x="1" y="24"/>
                  </a:cubicBezTo>
                  <a:cubicBezTo>
                    <a:pt x="5" y="27"/>
                    <a:pt x="8" y="31"/>
                    <a:pt x="12" y="35"/>
                  </a:cubicBezTo>
                  <a:cubicBezTo>
                    <a:pt x="14" y="37"/>
                    <a:pt x="14" y="37"/>
                    <a:pt x="14" y="37"/>
                  </a:cubicBezTo>
                  <a:cubicBezTo>
                    <a:pt x="15" y="34"/>
                    <a:pt x="15" y="34"/>
                    <a:pt x="15" y="34"/>
                  </a:cubicBezTo>
                  <a:cubicBezTo>
                    <a:pt x="19" y="28"/>
                    <a:pt x="22" y="21"/>
                    <a:pt x="26" y="15"/>
                  </a:cubicBezTo>
                  <a:cubicBezTo>
                    <a:pt x="28" y="13"/>
                    <a:pt x="29" y="11"/>
                    <a:pt x="29" y="9"/>
                  </a:cubicBezTo>
                  <a:cubicBezTo>
                    <a:pt x="29" y="7"/>
                    <a:pt x="28" y="6"/>
                    <a:pt x="27" y="4"/>
                  </a:cubicBezTo>
                  <a:cubicBezTo>
                    <a:pt x="26" y="3"/>
                    <a:pt x="24" y="2"/>
                    <a:pt x="23" y="1"/>
                  </a:cubicBezTo>
                  <a:cubicBezTo>
                    <a:pt x="21" y="0"/>
                    <a:pt x="21" y="0"/>
                    <a:pt x="21" y="0"/>
                  </a:cubicBezTo>
                  <a:cubicBezTo>
                    <a:pt x="20" y="2"/>
                    <a:pt x="20" y="2"/>
                    <a:pt x="20" y="2"/>
                  </a:cubicBezTo>
                  <a:lnTo>
                    <a:pt x="22" y="3"/>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5" name="Freeform 84207">
              <a:extLst>
                <a:ext uri="{FF2B5EF4-FFF2-40B4-BE49-F238E27FC236}">
                  <a16:creationId xmlns:a16="http://schemas.microsoft.com/office/drawing/2014/main" id="{B4CB5259-8FE5-4BC3-B79B-5541FD2876E1}"/>
                </a:ext>
              </a:extLst>
            </p:cNvPr>
            <p:cNvSpPr>
              <a:spLocks/>
            </p:cNvSpPr>
            <p:nvPr/>
          </p:nvSpPr>
          <p:spPr bwMode="auto">
            <a:xfrm>
              <a:off x="6269038" y="4167189"/>
              <a:ext cx="12700" cy="9525"/>
            </a:xfrm>
            <a:custGeom>
              <a:avLst/>
              <a:gdLst>
                <a:gd name="T0" fmla="*/ 25 w 25"/>
                <a:gd name="T1" fmla="*/ 17 h 21"/>
                <a:gd name="T2" fmla="*/ 10 w 25"/>
                <a:gd name="T3" fmla="*/ 14 h 21"/>
                <a:gd name="T4" fmla="*/ 0 w 25"/>
                <a:gd name="T5" fmla="*/ 1 h 21"/>
                <a:gd name="T6" fmla="*/ 25 w 25"/>
                <a:gd name="T7" fmla="*/ 17 h 21"/>
              </a:gdLst>
              <a:ahLst/>
              <a:cxnLst>
                <a:cxn ang="0">
                  <a:pos x="T0" y="T1"/>
                </a:cxn>
                <a:cxn ang="0">
                  <a:pos x="T2" y="T3"/>
                </a:cxn>
                <a:cxn ang="0">
                  <a:pos x="T4" y="T5"/>
                </a:cxn>
                <a:cxn ang="0">
                  <a:pos x="T6" y="T7"/>
                </a:cxn>
              </a:cxnLst>
              <a:rect l="0" t="0" r="r" b="b"/>
              <a:pathLst>
                <a:path w="25" h="21">
                  <a:moveTo>
                    <a:pt x="25" y="17"/>
                  </a:moveTo>
                  <a:cubicBezTo>
                    <a:pt x="18" y="21"/>
                    <a:pt x="14" y="20"/>
                    <a:pt x="10" y="14"/>
                  </a:cubicBezTo>
                  <a:cubicBezTo>
                    <a:pt x="7" y="9"/>
                    <a:pt x="3" y="5"/>
                    <a:pt x="0" y="1"/>
                  </a:cubicBezTo>
                  <a:cubicBezTo>
                    <a:pt x="12" y="0"/>
                    <a:pt x="16" y="2"/>
                    <a:pt x="25"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6" name="Freeform 84208">
              <a:extLst>
                <a:ext uri="{FF2B5EF4-FFF2-40B4-BE49-F238E27FC236}">
                  <a16:creationId xmlns:a16="http://schemas.microsoft.com/office/drawing/2014/main" id="{649FEECF-9FD0-4D66-A403-49465D6D4F95}"/>
                </a:ext>
              </a:extLst>
            </p:cNvPr>
            <p:cNvSpPr>
              <a:spLocks/>
            </p:cNvSpPr>
            <p:nvPr/>
          </p:nvSpPr>
          <p:spPr bwMode="auto">
            <a:xfrm>
              <a:off x="6267451" y="4165601"/>
              <a:ext cx="14288" cy="11113"/>
            </a:xfrm>
            <a:custGeom>
              <a:avLst/>
              <a:gdLst>
                <a:gd name="T0" fmla="*/ 29 w 31"/>
                <a:gd name="T1" fmla="*/ 18 h 23"/>
                <a:gd name="T2" fmla="*/ 28 w 31"/>
                <a:gd name="T3" fmla="*/ 16 h 23"/>
                <a:gd name="T4" fmla="*/ 22 w 31"/>
                <a:gd name="T5" fmla="*/ 19 h 23"/>
                <a:gd name="T6" fmla="*/ 19 w 31"/>
                <a:gd name="T7" fmla="*/ 17 h 23"/>
                <a:gd name="T8" fmla="*/ 15 w 31"/>
                <a:gd name="T9" fmla="*/ 14 h 23"/>
                <a:gd name="T10" fmla="*/ 5 w 31"/>
                <a:gd name="T11" fmla="*/ 1 h 23"/>
                <a:gd name="T12" fmla="*/ 4 w 31"/>
                <a:gd name="T13" fmla="*/ 2 h 23"/>
                <a:gd name="T14" fmla="*/ 4 w 31"/>
                <a:gd name="T15" fmla="*/ 4 h 23"/>
                <a:gd name="T16" fmla="*/ 8 w 31"/>
                <a:gd name="T17" fmla="*/ 4 h 23"/>
                <a:gd name="T18" fmla="*/ 18 w 31"/>
                <a:gd name="T19" fmla="*/ 7 h 23"/>
                <a:gd name="T20" fmla="*/ 27 w 31"/>
                <a:gd name="T21" fmla="*/ 19 h 23"/>
                <a:gd name="T22" fmla="*/ 29 w 31"/>
                <a:gd name="T23" fmla="*/ 18 h 23"/>
                <a:gd name="T24" fmla="*/ 28 w 31"/>
                <a:gd name="T25" fmla="*/ 16 h 23"/>
                <a:gd name="T26" fmla="*/ 29 w 31"/>
                <a:gd name="T27" fmla="*/ 18 h 23"/>
                <a:gd name="T28" fmla="*/ 30 w 31"/>
                <a:gd name="T29" fmla="*/ 17 h 23"/>
                <a:gd name="T30" fmla="*/ 20 w 31"/>
                <a:gd name="T31" fmla="*/ 4 h 23"/>
                <a:gd name="T32" fmla="*/ 8 w 31"/>
                <a:gd name="T33" fmla="*/ 0 h 23"/>
                <a:gd name="T34" fmla="*/ 4 w 31"/>
                <a:gd name="T35" fmla="*/ 0 h 23"/>
                <a:gd name="T36" fmla="*/ 0 w 31"/>
                <a:gd name="T37" fmla="*/ 0 h 23"/>
                <a:gd name="T38" fmla="*/ 2 w 31"/>
                <a:gd name="T39" fmla="*/ 3 h 23"/>
                <a:gd name="T40" fmla="*/ 12 w 31"/>
                <a:gd name="T41" fmla="*/ 16 h 23"/>
                <a:gd name="T42" fmla="*/ 16 w 31"/>
                <a:gd name="T43" fmla="*/ 21 h 23"/>
                <a:gd name="T44" fmla="*/ 22 w 31"/>
                <a:gd name="T45" fmla="*/ 23 h 23"/>
                <a:gd name="T46" fmla="*/ 30 w 31"/>
                <a:gd name="T47" fmla="*/ 20 h 23"/>
                <a:gd name="T48" fmla="*/ 31 w 31"/>
                <a:gd name="T49" fmla="*/ 19 h 23"/>
                <a:gd name="T50" fmla="*/ 30 w 31"/>
                <a:gd name="T51" fmla="*/ 17 h 23"/>
                <a:gd name="T52" fmla="*/ 29 w 31"/>
                <a:gd name="T53"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3">
                  <a:moveTo>
                    <a:pt x="29" y="18"/>
                  </a:moveTo>
                  <a:cubicBezTo>
                    <a:pt x="28" y="16"/>
                    <a:pt x="28" y="16"/>
                    <a:pt x="28" y="16"/>
                  </a:cubicBezTo>
                  <a:cubicBezTo>
                    <a:pt x="25" y="18"/>
                    <a:pt x="23" y="19"/>
                    <a:pt x="22" y="19"/>
                  </a:cubicBezTo>
                  <a:cubicBezTo>
                    <a:pt x="21" y="19"/>
                    <a:pt x="20" y="18"/>
                    <a:pt x="19" y="17"/>
                  </a:cubicBezTo>
                  <a:cubicBezTo>
                    <a:pt x="18" y="17"/>
                    <a:pt x="17" y="15"/>
                    <a:pt x="15" y="14"/>
                  </a:cubicBezTo>
                  <a:cubicBezTo>
                    <a:pt x="13" y="9"/>
                    <a:pt x="9" y="5"/>
                    <a:pt x="5" y="1"/>
                  </a:cubicBezTo>
                  <a:cubicBezTo>
                    <a:pt x="4" y="2"/>
                    <a:pt x="4" y="2"/>
                    <a:pt x="4" y="2"/>
                  </a:cubicBezTo>
                  <a:cubicBezTo>
                    <a:pt x="4" y="4"/>
                    <a:pt x="4" y="4"/>
                    <a:pt x="4" y="4"/>
                  </a:cubicBezTo>
                  <a:cubicBezTo>
                    <a:pt x="6" y="4"/>
                    <a:pt x="7" y="4"/>
                    <a:pt x="8" y="4"/>
                  </a:cubicBezTo>
                  <a:cubicBezTo>
                    <a:pt x="13" y="4"/>
                    <a:pt x="15" y="5"/>
                    <a:pt x="18" y="7"/>
                  </a:cubicBezTo>
                  <a:cubicBezTo>
                    <a:pt x="21" y="9"/>
                    <a:pt x="23" y="13"/>
                    <a:pt x="27" y="19"/>
                  </a:cubicBezTo>
                  <a:cubicBezTo>
                    <a:pt x="29" y="18"/>
                    <a:pt x="29" y="18"/>
                    <a:pt x="29" y="18"/>
                  </a:cubicBezTo>
                  <a:cubicBezTo>
                    <a:pt x="28" y="16"/>
                    <a:pt x="28" y="16"/>
                    <a:pt x="28" y="16"/>
                  </a:cubicBezTo>
                  <a:cubicBezTo>
                    <a:pt x="29" y="18"/>
                    <a:pt x="29" y="18"/>
                    <a:pt x="29" y="18"/>
                  </a:cubicBezTo>
                  <a:cubicBezTo>
                    <a:pt x="30" y="17"/>
                    <a:pt x="30" y="17"/>
                    <a:pt x="30" y="17"/>
                  </a:cubicBezTo>
                  <a:cubicBezTo>
                    <a:pt x="27" y="11"/>
                    <a:pt x="24" y="6"/>
                    <a:pt x="20" y="4"/>
                  </a:cubicBezTo>
                  <a:cubicBezTo>
                    <a:pt x="17" y="1"/>
                    <a:pt x="13" y="0"/>
                    <a:pt x="8" y="0"/>
                  </a:cubicBezTo>
                  <a:cubicBezTo>
                    <a:pt x="7" y="0"/>
                    <a:pt x="5" y="0"/>
                    <a:pt x="4" y="0"/>
                  </a:cubicBezTo>
                  <a:cubicBezTo>
                    <a:pt x="0" y="0"/>
                    <a:pt x="0" y="0"/>
                    <a:pt x="0" y="0"/>
                  </a:cubicBezTo>
                  <a:cubicBezTo>
                    <a:pt x="2" y="3"/>
                    <a:pt x="2" y="3"/>
                    <a:pt x="2" y="3"/>
                  </a:cubicBezTo>
                  <a:cubicBezTo>
                    <a:pt x="6" y="8"/>
                    <a:pt x="9" y="12"/>
                    <a:pt x="12" y="16"/>
                  </a:cubicBezTo>
                  <a:cubicBezTo>
                    <a:pt x="13" y="18"/>
                    <a:pt x="15" y="19"/>
                    <a:pt x="16" y="21"/>
                  </a:cubicBezTo>
                  <a:cubicBezTo>
                    <a:pt x="18" y="22"/>
                    <a:pt x="20" y="23"/>
                    <a:pt x="22" y="23"/>
                  </a:cubicBezTo>
                  <a:cubicBezTo>
                    <a:pt x="24" y="23"/>
                    <a:pt x="27" y="22"/>
                    <a:pt x="30" y="20"/>
                  </a:cubicBezTo>
                  <a:cubicBezTo>
                    <a:pt x="31" y="19"/>
                    <a:pt x="31" y="19"/>
                    <a:pt x="31" y="19"/>
                  </a:cubicBezTo>
                  <a:cubicBezTo>
                    <a:pt x="30" y="17"/>
                    <a:pt x="30" y="17"/>
                    <a:pt x="30" y="17"/>
                  </a:cubicBezTo>
                  <a:lnTo>
                    <a:pt x="29" y="18"/>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7" name="Freeform 84209">
              <a:extLst>
                <a:ext uri="{FF2B5EF4-FFF2-40B4-BE49-F238E27FC236}">
                  <a16:creationId xmlns:a16="http://schemas.microsoft.com/office/drawing/2014/main" id="{8E071231-9655-42D3-B774-64C0804B9033}"/>
                </a:ext>
              </a:extLst>
            </p:cNvPr>
            <p:cNvSpPr>
              <a:spLocks/>
            </p:cNvSpPr>
            <p:nvPr/>
          </p:nvSpPr>
          <p:spPr bwMode="auto">
            <a:xfrm>
              <a:off x="6280151" y="4168776"/>
              <a:ext cx="14288" cy="6350"/>
            </a:xfrm>
            <a:custGeom>
              <a:avLst/>
              <a:gdLst>
                <a:gd name="T0" fmla="*/ 28 w 29"/>
                <a:gd name="T1" fmla="*/ 7 h 13"/>
                <a:gd name="T2" fmla="*/ 19 w 29"/>
                <a:gd name="T3" fmla="*/ 10 h 13"/>
                <a:gd name="T4" fmla="*/ 0 w 29"/>
                <a:gd name="T5" fmla="*/ 0 h 13"/>
                <a:gd name="T6" fmla="*/ 29 w 29"/>
                <a:gd name="T7" fmla="*/ 6 h 13"/>
                <a:gd name="T8" fmla="*/ 28 w 29"/>
                <a:gd name="T9" fmla="*/ 7 h 13"/>
              </a:gdLst>
              <a:ahLst/>
              <a:cxnLst>
                <a:cxn ang="0">
                  <a:pos x="T0" y="T1"/>
                </a:cxn>
                <a:cxn ang="0">
                  <a:pos x="T2" y="T3"/>
                </a:cxn>
                <a:cxn ang="0">
                  <a:pos x="T4" y="T5"/>
                </a:cxn>
                <a:cxn ang="0">
                  <a:pos x="T6" y="T7"/>
                </a:cxn>
                <a:cxn ang="0">
                  <a:pos x="T8" y="T9"/>
                </a:cxn>
              </a:cxnLst>
              <a:rect l="0" t="0" r="r" b="b"/>
              <a:pathLst>
                <a:path w="29" h="13">
                  <a:moveTo>
                    <a:pt x="28" y="7"/>
                  </a:moveTo>
                  <a:cubicBezTo>
                    <a:pt x="25" y="8"/>
                    <a:pt x="22" y="9"/>
                    <a:pt x="19" y="10"/>
                  </a:cubicBezTo>
                  <a:cubicBezTo>
                    <a:pt x="6" y="13"/>
                    <a:pt x="6" y="13"/>
                    <a:pt x="0" y="0"/>
                  </a:cubicBezTo>
                  <a:cubicBezTo>
                    <a:pt x="10" y="2"/>
                    <a:pt x="19" y="4"/>
                    <a:pt x="29" y="6"/>
                  </a:cubicBezTo>
                  <a:cubicBezTo>
                    <a:pt x="29" y="6"/>
                    <a:pt x="29" y="6"/>
                    <a:pt x="2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8" name="Freeform 84210">
              <a:extLst>
                <a:ext uri="{FF2B5EF4-FFF2-40B4-BE49-F238E27FC236}">
                  <a16:creationId xmlns:a16="http://schemas.microsoft.com/office/drawing/2014/main" id="{4046BFDE-F503-4812-AD60-044B2D8DAB73}"/>
                </a:ext>
              </a:extLst>
            </p:cNvPr>
            <p:cNvSpPr>
              <a:spLocks/>
            </p:cNvSpPr>
            <p:nvPr/>
          </p:nvSpPr>
          <p:spPr bwMode="auto">
            <a:xfrm>
              <a:off x="6278563" y="4167189"/>
              <a:ext cx="15875" cy="7938"/>
            </a:xfrm>
            <a:custGeom>
              <a:avLst/>
              <a:gdLst>
                <a:gd name="T0" fmla="*/ 32 w 35"/>
                <a:gd name="T1" fmla="*/ 10 h 16"/>
                <a:gd name="T2" fmla="*/ 32 w 35"/>
                <a:gd name="T3" fmla="*/ 8 h 16"/>
                <a:gd name="T4" fmla="*/ 22 w 35"/>
                <a:gd name="T5" fmla="*/ 11 h 16"/>
                <a:gd name="T6" fmla="*/ 14 w 35"/>
                <a:gd name="T7" fmla="*/ 12 h 16"/>
                <a:gd name="T8" fmla="*/ 12 w 35"/>
                <a:gd name="T9" fmla="*/ 12 h 16"/>
                <a:gd name="T10" fmla="*/ 9 w 35"/>
                <a:gd name="T11" fmla="*/ 9 h 16"/>
                <a:gd name="T12" fmla="*/ 5 w 35"/>
                <a:gd name="T13" fmla="*/ 2 h 16"/>
                <a:gd name="T14" fmla="*/ 4 w 35"/>
                <a:gd name="T15" fmla="*/ 3 h 16"/>
                <a:gd name="T16" fmla="*/ 3 w 35"/>
                <a:gd name="T17" fmla="*/ 5 h 16"/>
                <a:gd name="T18" fmla="*/ 32 w 35"/>
                <a:gd name="T19" fmla="*/ 11 h 16"/>
                <a:gd name="T20" fmla="*/ 33 w 35"/>
                <a:gd name="T21" fmla="*/ 9 h 16"/>
                <a:gd name="T22" fmla="*/ 31 w 35"/>
                <a:gd name="T23" fmla="*/ 8 h 16"/>
                <a:gd name="T24" fmla="*/ 30 w 35"/>
                <a:gd name="T25" fmla="*/ 10 h 16"/>
                <a:gd name="T26" fmla="*/ 32 w 35"/>
                <a:gd name="T27" fmla="*/ 10 h 16"/>
                <a:gd name="T28" fmla="*/ 32 w 35"/>
                <a:gd name="T29" fmla="*/ 8 h 16"/>
                <a:gd name="T30" fmla="*/ 32 w 35"/>
                <a:gd name="T31" fmla="*/ 10 h 16"/>
                <a:gd name="T32" fmla="*/ 34 w 35"/>
                <a:gd name="T33" fmla="*/ 10 h 16"/>
                <a:gd name="T34" fmla="*/ 35 w 35"/>
                <a:gd name="T35" fmla="*/ 9 h 16"/>
                <a:gd name="T36" fmla="*/ 35 w 35"/>
                <a:gd name="T37" fmla="*/ 7 h 16"/>
                <a:gd name="T38" fmla="*/ 33 w 35"/>
                <a:gd name="T39" fmla="*/ 7 h 16"/>
                <a:gd name="T40" fmla="*/ 4 w 35"/>
                <a:gd name="T41" fmla="*/ 1 h 16"/>
                <a:gd name="T42" fmla="*/ 0 w 35"/>
                <a:gd name="T43" fmla="*/ 0 h 16"/>
                <a:gd name="T44" fmla="*/ 2 w 35"/>
                <a:gd name="T45" fmla="*/ 4 h 16"/>
                <a:gd name="T46" fmla="*/ 7 w 35"/>
                <a:gd name="T47" fmla="*/ 13 h 16"/>
                <a:gd name="T48" fmla="*/ 10 w 35"/>
                <a:gd name="T49" fmla="*/ 16 h 16"/>
                <a:gd name="T50" fmla="*/ 14 w 35"/>
                <a:gd name="T51" fmla="*/ 16 h 16"/>
                <a:gd name="T52" fmla="*/ 23 w 35"/>
                <a:gd name="T53" fmla="*/ 15 h 16"/>
                <a:gd name="T54" fmla="*/ 33 w 35"/>
                <a:gd name="T55" fmla="*/ 12 h 16"/>
                <a:gd name="T56" fmla="*/ 34 w 35"/>
                <a:gd name="T57" fmla="*/ 11 h 16"/>
                <a:gd name="T58" fmla="*/ 34 w 35"/>
                <a:gd name="T59" fmla="*/ 10 h 16"/>
                <a:gd name="T60" fmla="*/ 32 w 35"/>
                <a:gd name="T6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16">
                  <a:moveTo>
                    <a:pt x="32" y="10"/>
                  </a:moveTo>
                  <a:cubicBezTo>
                    <a:pt x="32" y="8"/>
                    <a:pt x="32" y="8"/>
                    <a:pt x="32" y="8"/>
                  </a:cubicBezTo>
                  <a:cubicBezTo>
                    <a:pt x="29" y="9"/>
                    <a:pt x="25" y="10"/>
                    <a:pt x="22" y="11"/>
                  </a:cubicBezTo>
                  <a:cubicBezTo>
                    <a:pt x="18" y="12"/>
                    <a:pt x="15" y="12"/>
                    <a:pt x="14" y="12"/>
                  </a:cubicBezTo>
                  <a:cubicBezTo>
                    <a:pt x="13" y="12"/>
                    <a:pt x="12" y="12"/>
                    <a:pt x="12" y="12"/>
                  </a:cubicBezTo>
                  <a:cubicBezTo>
                    <a:pt x="11" y="12"/>
                    <a:pt x="10" y="11"/>
                    <a:pt x="9" y="9"/>
                  </a:cubicBezTo>
                  <a:cubicBezTo>
                    <a:pt x="8" y="8"/>
                    <a:pt x="7" y="5"/>
                    <a:pt x="5" y="2"/>
                  </a:cubicBezTo>
                  <a:cubicBezTo>
                    <a:pt x="4" y="3"/>
                    <a:pt x="4" y="3"/>
                    <a:pt x="4" y="3"/>
                  </a:cubicBezTo>
                  <a:cubicBezTo>
                    <a:pt x="3" y="5"/>
                    <a:pt x="3" y="5"/>
                    <a:pt x="3" y="5"/>
                  </a:cubicBezTo>
                  <a:cubicBezTo>
                    <a:pt x="13" y="7"/>
                    <a:pt x="23" y="9"/>
                    <a:pt x="32" y="11"/>
                  </a:cubicBezTo>
                  <a:cubicBezTo>
                    <a:pt x="33" y="9"/>
                    <a:pt x="33" y="9"/>
                    <a:pt x="33" y="9"/>
                  </a:cubicBezTo>
                  <a:cubicBezTo>
                    <a:pt x="31" y="8"/>
                    <a:pt x="31" y="8"/>
                    <a:pt x="31" y="8"/>
                  </a:cubicBezTo>
                  <a:cubicBezTo>
                    <a:pt x="31" y="9"/>
                    <a:pt x="31" y="9"/>
                    <a:pt x="30" y="10"/>
                  </a:cubicBezTo>
                  <a:cubicBezTo>
                    <a:pt x="32" y="10"/>
                    <a:pt x="32" y="10"/>
                    <a:pt x="32" y="10"/>
                  </a:cubicBezTo>
                  <a:cubicBezTo>
                    <a:pt x="32" y="8"/>
                    <a:pt x="32" y="8"/>
                    <a:pt x="32" y="8"/>
                  </a:cubicBezTo>
                  <a:cubicBezTo>
                    <a:pt x="32" y="10"/>
                    <a:pt x="32" y="10"/>
                    <a:pt x="32" y="10"/>
                  </a:cubicBezTo>
                  <a:cubicBezTo>
                    <a:pt x="34" y="10"/>
                    <a:pt x="34" y="10"/>
                    <a:pt x="34" y="10"/>
                  </a:cubicBezTo>
                  <a:cubicBezTo>
                    <a:pt x="34" y="10"/>
                    <a:pt x="35" y="9"/>
                    <a:pt x="35" y="9"/>
                  </a:cubicBezTo>
                  <a:cubicBezTo>
                    <a:pt x="35" y="7"/>
                    <a:pt x="35" y="7"/>
                    <a:pt x="35" y="7"/>
                  </a:cubicBezTo>
                  <a:cubicBezTo>
                    <a:pt x="33" y="7"/>
                    <a:pt x="33" y="7"/>
                    <a:pt x="33" y="7"/>
                  </a:cubicBezTo>
                  <a:cubicBezTo>
                    <a:pt x="24" y="5"/>
                    <a:pt x="14" y="3"/>
                    <a:pt x="4" y="1"/>
                  </a:cubicBezTo>
                  <a:cubicBezTo>
                    <a:pt x="0" y="0"/>
                    <a:pt x="0" y="0"/>
                    <a:pt x="0" y="0"/>
                  </a:cubicBezTo>
                  <a:cubicBezTo>
                    <a:pt x="2" y="4"/>
                    <a:pt x="2" y="4"/>
                    <a:pt x="2" y="4"/>
                  </a:cubicBezTo>
                  <a:cubicBezTo>
                    <a:pt x="4" y="8"/>
                    <a:pt x="6" y="11"/>
                    <a:pt x="7" y="13"/>
                  </a:cubicBezTo>
                  <a:cubicBezTo>
                    <a:pt x="8" y="14"/>
                    <a:pt x="9" y="15"/>
                    <a:pt x="10" y="16"/>
                  </a:cubicBezTo>
                  <a:cubicBezTo>
                    <a:pt x="11" y="16"/>
                    <a:pt x="13" y="16"/>
                    <a:pt x="14" y="16"/>
                  </a:cubicBezTo>
                  <a:cubicBezTo>
                    <a:pt x="16" y="16"/>
                    <a:pt x="19" y="16"/>
                    <a:pt x="23" y="15"/>
                  </a:cubicBezTo>
                  <a:cubicBezTo>
                    <a:pt x="26" y="14"/>
                    <a:pt x="30" y="13"/>
                    <a:pt x="33" y="12"/>
                  </a:cubicBezTo>
                  <a:cubicBezTo>
                    <a:pt x="34" y="11"/>
                    <a:pt x="34" y="11"/>
                    <a:pt x="34" y="11"/>
                  </a:cubicBezTo>
                  <a:cubicBezTo>
                    <a:pt x="34" y="10"/>
                    <a:pt x="34" y="10"/>
                    <a:pt x="34" y="10"/>
                  </a:cubicBezTo>
                  <a:lnTo>
                    <a:pt x="32" y="10"/>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69" name="Freeform 84211">
              <a:extLst>
                <a:ext uri="{FF2B5EF4-FFF2-40B4-BE49-F238E27FC236}">
                  <a16:creationId xmlns:a16="http://schemas.microsoft.com/office/drawing/2014/main" id="{38D4FF92-5E3D-4046-BA97-679383D2838A}"/>
                </a:ext>
              </a:extLst>
            </p:cNvPr>
            <p:cNvSpPr>
              <a:spLocks/>
            </p:cNvSpPr>
            <p:nvPr/>
          </p:nvSpPr>
          <p:spPr bwMode="auto">
            <a:xfrm>
              <a:off x="6316663" y="4225926"/>
              <a:ext cx="6350" cy="7938"/>
            </a:xfrm>
            <a:custGeom>
              <a:avLst/>
              <a:gdLst>
                <a:gd name="T0" fmla="*/ 12 w 14"/>
                <a:gd name="T1" fmla="*/ 18 h 18"/>
                <a:gd name="T2" fmla="*/ 0 w 14"/>
                <a:gd name="T3" fmla="*/ 2 h 18"/>
                <a:gd name="T4" fmla="*/ 2 w 14"/>
                <a:gd name="T5" fmla="*/ 0 h 18"/>
                <a:gd name="T6" fmla="*/ 14 w 14"/>
                <a:gd name="T7" fmla="*/ 17 h 18"/>
                <a:gd name="T8" fmla="*/ 12 w 14"/>
                <a:gd name="T9" fmla="*/ 18 h 18"/>
              </a:gdLst>
              <a:ahLst/>
              <a:cxnLst>
                <a:cxn ang="0">
                  <a:pos x="T0" y="T1"/>
                </a:cxn>
                <a:cxn ang="0">
                  <a:pos x="T2" y="T3"/>
                </a:cxn>
                <a:cxn ang="0">
                  <a:pos x="T4" y="T5"/>
                </a:cxn>
                <a:cxn ang="0">
                  <a:pos x="T6" y="T7"/>
                </a:cxn>
                <a:cxn ang="0">
                  <a:pos x="T8" y="T9"/>
                </a:cxn>
              </a:cxnLst>
              <a:rect l="0" t="0" r="r" b="b"/>
              <a:pathLst>
                <a:path w="14" h="18">
                  <a:moveTo>
                    <a:pt x="12" y="18"/>
                  </a:moveTo>
                  <a:cubicBezTo>
                    <a:pt x="8" y="13"/>
                    <a:pt x="4" y="7"/>
                    <a:pt x="0" y="2"/>
                  </a:cubicBezTo>
                  <a:cubicBezTo>
                    <a:pt x="0" y="1"/>
                    <a:pt x="1" y="1"/>
                    <a:pt x="2" y="0"/>
                  </a:cubicBezTo>
                  <a:cubicBezTo>
                    <a:pt x="6" y="6"/>
                    <a:pt x="10" y="11"/>
                    <a:pt x="14" y="17"/>
                  </a:cubicBezTo>
                  <a:cubicBezTo>
                    <a:pt x="13" y="17"/>
                    <a:pt x="13" y="18"/>
                    <a:pt x="12"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970" name="Freeform 84212">
              <a:extLst>
                <a:ext uri="{FF2B5EF4-FFF2-40B4-BE49-F238E27FC236}">
                  <a16:creationId xmlns:a16="http://schemas.microsoft.com/office/drawing/2014/main" id="{6F717EE8-3221-4857-834E-22A7EFFD7F82}"/>
                </a:ext>
              </a:extLst>
            </p:cNvPr>
            <p:cNvSpPr>
              <a:spLocks/>
            </p:cNvSpPr>
            <p:nvPr/>
          </p:nvSpPr>
          <p:spPr bwMode="auto">
            <a:xfrm>
              <a:off x="6315076" y="4224339"/>
              <a:ext cx="9525" cy="11113"/>
            </a:xfrm>
            <a:custGeom>
              <a:avLst/>
              <a:gdLst>
                <a:gd name="T0" fmla="*/ 15 w 19"/>
                <a:gd name="T1" fmla="*/ 21 h 24"/>
                <a:gd name="T2" fmla="*/ 17 w 19"/>
                <a:gd name="T3" fmla="*/ 20 h 24"/>
                <a:gd name="T4" fmla="*/ 4 w 19"/>
                <a:gd name="T5" fmla="*/ 4 h 24"/>
                <a:gd name="T6" fmla="*/ 3 w 19"/>
                <a:gd name="T7" fmla="*/ 5 h 24"/>
                <a:gd name="T8" fmla="*/ 4 w 19"/>
                <a:gd name="T9" fmla="*/ 6 h 24"/>
                <a:gd name="T10" fmla="*/ 6 w 19"/>
                <a:gd name="T11" fmla="*/ 5 h 24"/>
                <a:gd name="T12" fmla="*/ 5 w 19"/>
                <a:gd name="T13" fmla="*/ 3 h 24"/>
                <a:gd name="T14" fmla="*/ 3 w 19"/>
                <a:gd name="T15" fmla="*/ 5 h 24"/>
                <a:gd name="T16" fmla="*/ 15 w 19"/>
                <a:gd name="T17" fmla="*/ 21 h 24"/>
                <a:gd name="T18" fmla="*/ 17 w 19"/>
                <a:gd name="T19" fmla="*/ 20 h 24"/>
                <a:gd name="T20" fmla="*/ 15 w 19"/>
                <a:gd name="T21" fmla="*/ 18 h 24"/>
                <a:gd name="T22" fmla="*/ 14 w 19"/>
                <a:gd name="T23" fmla="*/ 19 h 24"/>
                <a:gd name="T24" fmla="*/ 15 w 19"/>
                <a:gd name="T25" fmla="*/ 21 h 24"/>
                <a:gd name="T26" fmla="*/ 17 w 19"/>
                <a:gd name="T27" fmla="*/ 20 h 24"/>
                <a:gd name="T28" fmla="*/ 15 w 19"/>
                <a:gd name="T29" fmla="*/ 21 h 24"/>
                <a:gd name="T30" fmla="*/ 17 w 19"/>
                <a:gd name="T31" fmla="*/ 23 h 24"/>
                <a:gd name="T32" fmla="*/ 18 w 19"/>
                <a:gd name="T33" fmla="*/ 22 h 24"/>
                <a:gd name="T34" fmla="*/ 19 w 19"/>
                <a:gd name="T35" fmla="*/ 20 h 24"/>
                <a:gd name="T36" fmla="*/ 18 w 19"/>
                <a:gd name="T37" fmla="*/ 19 h 24"/>
                <a:gd name="T38" fmla="*/ 6 w 19"/>
                <a:gd name="T39" fmla="*/ 2 h 24"/>
                <a:gd name="T40" fmla="*/ 5 w 19"/>
                <a:gd name="T41" fmla="*/ 0 h 24"/>
                <a:gd name="T42" fmla="*/ 3 w 19"/>
                <a:gd name="T43" fmla="*/ 2 h 24"/>
                <a:gd name="T44" fmla="*/ 2 w 19"/>
                <a:gd name="T45" fmla="*/ 3 h 24"/>
                <a:gd name="T46" fmla="*/ 0 w 19"/>
                <a:gd name="T47" fmla="*/ 4 h 24"/>
                <a:gd name="T48" fmla="*/ 1 w 19"/>
                <a:gd name="T49" fmla="*/ 6 h 24"/>
                <a:gd name="T50" fmla="*/ 14 w 19"/>
                <a:gd name="T51" fmla="*/ 22 h 24"/>
                <a:gd name="T52" fmla="*/ 15 w 19"/>
                <a:gd name="T53" fmla="*/ 24 h 24"/>
                <a:gd name="T54" fmla="*/ 17 w 19"/>
                <a:gd name="T55" fmla="*/ 23 h 24"/>
                <a:gd name="T56" fmla="*/ 15 w 19"/>
                <a:gd name="T5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24">
                  <a:moveTo>
                    <a:pt x="15" y="21"/>
                  </a:moveTo>
                  <a:cubicBezTo>
                    <a:pt x="17" y="20"/>
                    <a:pt x="17" y="20"/>
                    <a:pt x="17" y="20"/>
                  </a:cubicBezTo>
                  <a:cubicBezTo>
                    <a:pt x="13" y="14"/>
                    <a:pt x="9" y="9"/>
                    <a:pt x="4" y="4"/>
                  </a:cubicBezTo>
                  <a:cubicBezTo>
                    <a:pt x="3" y="5"/>
                    <a:pt x="3" y="5"/>
                    <a:pt x="3" y="5"/>
                  </a:cubicBezTo>
                  <a:cubicBezTo>
                    <a:pt x="4" y="6"/>
                    <a:pt x="4" y="6"/>
                    <a:pt x="4" y="6"/>
                  </a:cubicBezTo>
                  <a:cubicBezTo>
                    <a:pt x="5" y="6"/>
                    <a:pt x="5" y="5"/>
                    <a:pt x="6" y="5"/>
                  </a:cubicBezTo>
                  <a:cubicBezTo>
                    <a:pt x="5" y="3"/>
                    <a:pt x="5" y="3"/>
                    <a:pt x="5" y="3"/>
                  </a:cubicBezTo>
                  <a:cubicBezTo>
                    <a:pt x="3" y="5"/>
                    <a:pt x="3" y="5"/>
                    <a:pt x="3" y="5"/>
                  </a:cubicBezTo>
                  <a:cubicBezTo>
                    <a:pt x="7" y="10"/>
                    <a:pt x="11" y="16"/>
                    <a:pt x="15" y="21"/>
                  </a:cubicBezTo>
                  <a:cubicBezTo>
                    <a:pt x="17" y="20"/>
                    <a:pt x="17" y="20"/>
                    <a:pt x="17" y="20"/>
                  </a:cubicBezTo>
                  <a:cubicBezTo>
                    <a:pt x="15" y="18"/>
                    <a:pt x="15" y="18"/>
                    <a:pt x="15" y="18"/>
                  </a:cubicBezTo>
                  <a:cubicBezTo>
                    <a:pt x="15" y="19"/>
                    <a:pt x="15" y="19"/>
                    <a:pt x="14" y="19"/>
                  </a:cubicBezTo>
                  <a:cubicBezTo>
                    <a:pt x="15" y="21"/>
                    <a:pt x="15" y="21"/>
                    <a:pt x="15" y="21"/>
                  </a:cubicBezTo>
                  <a:cubicBezTo>
                    <a:pt x="17" y="20"/>
                    <a:pt x="17" y="20"/>
                    <a:pt x="17" y="20"/>
                  </a:cubicBezTo>
                  <a:cubicBezTo>
                    <a:pt x="15" y="21"/>
                    <a:pt x="15" y="21"/>
                    <a:pt x="15" y="21"/>
                  </a:cubicBezTo>
                  <a:cubicBezTo>
                    <a:pt x="17" y="23"/>
                    <a:pt x="17" y="23"/>
                    <a:pt x="17" y="23"/>
                  </a:cubicBezTo>
                  <a:cubicBezTo>
                    <a:pt x="17" y="22"/>
                    <a:pt x="18" y="22"/>
                    <a:pt x="18" y="22"/>
                  </a:cubicBezTo>
                  <a:cubicBezTo>
                    <a:pt x="19" y="20"/>
                    <a:pt x="19" y="20"/>
                    <a:pt x="19" y="20"/>
                  </a:cubicBezTo>
                  <a:cubicBezTo>
                    <a:pt x="18" y="19"/>
                    <a:pt x="18" y="19"/>
                    <a:pt x="18" y="19"/>
                  </a:cubicBezTo>
                  <a:cubicBezTo>
                    <a:pt x="14" y="13"/>
                    <a:pt x="10" y="8"/>
                    <a:pt x="6" y="2"/>
                  </a:cubicBezTo>
                  <a:cubicBezTo>
                    <a:pt x="5" y="0"/>
                    <a:pt x="5" y="0"/>
                    <a:pt x="5" y="0"/>
                  </a:cubicBezTo>
                  <a:cubicBezTo>
                    <a:pt x="3" y="2"/>
                    <a:pt x="3" y="2"/>
                    <a:pt x="3" y="2"/>
                  </a:cubicBezTo>
                  <a:cubicBezTo>
                    <a:pt x="3" y="2"/>
                    <a:pt x="2" y="3"/>
                    <a:pt x="2" y="3"/>
                  </a:cubicBezTo>
                  <a:cubicBezTo>
                    <a:pt x="0" y="4"/>
                    <a:pt x="0" y="4"/>
                    <a:pt x="0" y="4"/>
                  </a:cubicBezTo>
                  <a:cubicBezTo>
                    <a:pt x="1" y="6"/>
                    <a:pt x="1" y="6"/>
                    <a:pt x="1" y="6"/>
                  </a:cubicBezTo>
                  <a:cubicBezTo>
                    <a:pt x="5" y="11"/>
                    <a:pt x="10" y="17"/>
                    <a:pt x="14" y="22"/>
                  </a:cubicBezTo>
                  <a:cubicBezTo>
                    <a:pt x="15" y="24"/>
                    <a:pt x="15" y="24"/>
                    <a:pt x="15" y="24"/>
                  </a:cubicBezTo>
                  <a:cubicBezTo>
                    <a:pt x="17" y="23"/>
                    <a:pt x="17" y="23"/>
                    <a:pt x="17" y="23"/>
                  </a:cubicBezTo>
                  <a:lnTo>
                    <a:pt x="15" y="21"/>
                  </a:lnTo>
                  <a:close/>
                </a:path>
              </a:pathLst>
            </a:custGeom>
            <a:solidFill>
              <a:srgbClr val="0E0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132" name="Freeform 84544">
            <a:extLst>
              <a:ext uri="{FF2B5EF4-FFF2-40B4-BE49-F238E27FC236}">
                <a16:creationId xmlns:a16="http://schemas.microsoft.com/office/drawing/2014/main" id="{CA46274B-EDEF-481B-8D7D-5CBF659D7EEE}"/>
              </a:ext>
            </a:extLst>
          </p:cNvPr>
          <p:cNvSpPr>
            <a:spLocks noEditPoints="1"/>
          </p:cNvSpPr>
          <p:nvPr/>
        </p:nvSpPr>
        <p:spPr bwMode="auto">
          <a:xfrm>
            <a:off x="5082876" y="2893691"/>
            <a:ext cx="699189" cy="1453217"/>
          </a:xfrm>
          <a:custGeom>
            <a:avLst/>
            <a:gdLst>
              <a:gd name="T0" fmla="*/ 11 w 340"/>
              <a:gd name="T1" fmla="*/ 366 h 704"/>
              <a:gd name="T2" fmla="*/ 11 w 340"/>
              <a:gd name="T3" fmla="*/ 362 h 704"/>
              <a:gd name="T4" fmla="*/ 18 w 340"/>
              <a:gd name="T5" fmla="*/ 245 h 704"/>
              <a:gd name="T6" fmla="*/ 52 w 340"/>
              <a:gd name="T7" fmla="*/ 128 h 704"/>
              <a:gd name="T8" fmla="*/ 29 w 340"/>
              <a:gd name="T9" fmla="*/ 78 h 704"/>
              <a:gd name="T10" fmla="*/ 74 w 340"/>
              <a:gd name="T11" fmla="*/ 3 h 704"/>
              <a:gd name="T12" fmla="*/ 150 w 340"/>
              <a:gd name="T13" fmla="*/ 56 h 704"/>
              <a:gd name="T14" fmla="*/ 132 w 340"/>
              <a:gd name="T15" fmla="*/ 79 h 704"/>
              <a:gd name="T16" fmla="*/ 121 w 340"/>
              <a:gd name="T17" fmla="*/ 117 h 704"/>
              <a:gd name="T18" fmla="*/ 141 w 340"/>
              <a:gd name="T19" fmla="*/ 192 h 704"/>
              <a:gd name="T20" fmla="*/ 159 w 340"/>
              <a:gd name="T21" fmla="*/ 235 h 704"/>
              <a:gd name="T22" fmla="*/ 240 w 340"/>
              <a:gd name="T23" fmla="*/ 196 h 704"/>
              <a:gd name="T24" fmla="*/ 299 w 340"/>
              <a:gd name="T25" fmla="*/ 1 h 704"/>
              <a:gd name="T26" fmla="*/ 333 w 340"/>
              <a:gd name="T27" fmla="*/ 21 h 704"/>
              <a:gd name="T28" fmla="*/ 290 w 340"/>
              <a:gd name="T29" fmla="*/ 210 h 704"/>
              <a:gd name="T30" fmla="*/ 212 w 340"/>
              <a:gd name="T31" fmla="*/ 405 h 704"/>
              <a:gd name="T32" fmla="*/ 190 w 340"/>
              <a:gd name="T33" fmla="*/ 370 h 704"/>
              <a:gd name="T34" fmla="*/ 217 w 340"/>
              <a:gd name="T35" fmla="*/ 274 h 704"/>
              <a:gd name="T36" fmla="*/ 156 w 340"/>
              <a:gd name="T37" fmla="*/ 300 h 704"/>
              <a:gd name="T38" fmla="*/ 178 w 340"/>
              <a:gd name="T39" fmla="*/ 341 h 704"/>
              <a:gd name="T40" fmla="*/ 170 w 340"/>
              <a:gd name="T41" fmla="*/ 358 h 704"/>
              <a:gd name="T42" fmla="*/ 193 w 340"/>
              <a:gd name="T43" fmla="*/ 490 h 704"/>
              <a:gd name="T44" fmla="*/ 180 w 340"/>
              <a:gd name="T45" fmla="*/ 568 h 704"/>
              <a:gd name="T46" fmla="*/ 176 w 340"/>
              <a:gd name="T47" fmla="*/ 640 h 704"/>
              <a:gd name="T48" fmla="*/ 217 w 340"/>
              <a:gd name="T49" fmla="*/ 687 h 704"/>
              <a:gd name="T50" fmla="*/ 156 w 340"/>
              <a:gd name="T51" fmla="*/ 689 h 704"/>
              <a:gd name="T52" fmla="*/ 108 w 340"/>
              <a:gd name="T53" fmla="*/ 704 h 704"/>
              <a:gd name="T54" fmla="*/ 69 w 340"/>
              <a:gd name="T55" fmla="*/ 695 h 704"/>
              <a:gd name="T56" fmla="*/ 40 w 340"/>
              <a:gd name="T57" fmla="*/ 674 h 704"/>
              <a:gd name="T58" fmla="*/ 34 w 340"/>
              <a:gd name="T59" fmla="*/ 553 h 704"/>
              <a:gd name="T60" fmla="*/ 33 w 340"/>
              <a:gd name="T61" fmla="*/ 492 h 704"/>
              <a:gd name="T62" fmla="*/ 34 w 340"/>
              <a:gd name="T63" fmla="*/ 452 h 704"/>
              <a:gd name="T64" fmla="*/ 32 w 340"/>
              <a:gd name="T65" fmla="*/ 393 h 704"/>
              <a:gd name="T66" fmla="*/ 25 w 340"/>
              <a:gd name="T67" fmla="*/ 406 h 704"/>
              <a:gd name="T68" fmla="*/ 20 w 340"/>
              <a:gd name="T69" fmla="*/ 512 h 704"/>
              <a:gd name="T70" fmla="*/ 18 w 340"/>
              <a:gd name="T71" fmla="*/ 403 h 704"/>
              <a:gd name="T72" fmla="*/ 0 w 340"/>
              <a:gd name="T73" fmla="*/ 386 h 704"/>
              <a:gd name="T74" fmla="*/ 106 w 340"/>
              <a:gd name="T75" fmla="*/ 455 h 704"/>
              <a:gd name="T76" fmla="*/ 88 w 340"/>
              <a:gd name="T77" fmla="*/ 536 h 704"/>
              <a:gd name="T78" fmla="*/ 89 w 340"/>
              <a:gd name="T79" fmla="*/ 580 h 704"/>
              <a:gd name="T80" fmla="*/ 86 w 340"/>
              <a:gd name="T81" fmla="*/ 611 h 704"/>
              <a:gd name="T82" fmla="*/ 109 w 340"/>
              <a:gd name="T83" fmla="*/ 663 h 704"/>
              <a:gd name="T84" fmla="*/ 126 w 340"/>
              <a:gd name="T85" fmla="*/ 600 h 704"/>
              <a:gd name="T86" fmla="*/ 131 w 340"/>
              <a:gd name="T87" fmla="*/ 513 h 704"/>
              <a:gd name="T88" fmla="*/ 109 w 340"/>
              <a:gd name="T89" fmla="*/ 45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704">
                <a:moveTo>
                  <a:pt x="0" y="386"/>
                </a:moveTo>
                <a:cubicBezTo>
                  <a:pt x="4" y="380"/>
                  <a:pt x="7" y="373"/>
                  <a:pt x="11" y="366"/>
                </a:cubicBezTo>
                <a:cubicBezTo>
                  <a:pt x="12" y="368"/>
                  <a:pt x="13" y="371"/>
                  <a:pt x="14" y="373"/>
                </a:cubicBezTo>
                <a:cubicBezTo>
                  <a:pt x="13" y="369"/>
                  <a:pt x="10" y="364"/>
                  <a:pt x="11" y="362"/>
                </a:cubicBezTo>
                <a:cubicBezTo>
                  <a:pt x="26" y="331"/>
                  <a:pt x="13" y="300"/>
                  <a:pt x="15" y="269"/>
                </a:cubicBezTo>
                <a:cubicBezTo>
                  <a:pt x="16" y="261"/>
                  <a:pt x="17" y="253"/>
                  <a:pt x="18" y="245"/>
                </a:cubicBezTo>
                <a:cubicBezTo>
                  <a:pt x="19" y="230"/>
                  <a:pt x="20" y="213"/>
                  <a:pt x="21" y="197"/>
                </a:cubicBezTo>
                <a:cubicBezTo>
                  <a:pt x="21" y="170"/>
                  <a:pt x="36" y="148"/>
                  <a:pt x="52" y="128"/>
                </a:cubicBezTo>
                <a:cubicBezTo>
                  <a:pt x="57" y="122"/>
                  <a:pt x="60" y="116"/>
                  <a:pt x="56" y="109"/>
                </a:cubicBezTo>
                <a:cubicBezTo>
                  <a:pt x="48" y="98"/>
                  <a:pt x="45" y="83"/>
                  <a:pt x="29" y="78"/>
                </a:cubicBezTo>
                <a:cubicBezTo>
                  <a:pt x="29" y="67"/>
                  <a:pt x="27" y="55"/>
                  <a:pt x="29" y="43"/>
                </a:cubicBezTo>
                <a:cubicBezTo>
                  <a:pt x="32" y="22"/>
                  <a:pt x="51" y="6"/>
                  <a:pt x="74" y="3"/>
                </a:cubicBezTo>
                <a:cubicBezTo>
                  <a:pt x="97" y="0"/>
                  <a:pt x="115" y="9"/>
                  <a:pt x="125" y="29"/>
                </a:cubicBezTo>
                <a:cubicBezTo>
                  <a:pt x="133" y="46"/>
                  <a:pt x="133" y="46"/>
                  <a:pt x="150" y="56"/>
                </a:cubicBezTo>
                <a:cubicBezTo>
                  <a:pt x="140" y="60"/>
                  <a:pt x="131" y="64"/>
                  <a:pt x="122" y="68"/>
                </a:cubicBezTo>
                <a:cubicBezTo>
                  <a:pt x="127" y="73"/>
                  <a:pt x="131" y="77"/>
                  <a:pt x="132" y="79"/>
                </a:cubicBezTo>
                <a:cubicBezTo>
                  <a:pt x="131" y="89"/>
                  <a:pt x="130" y="96"/>
                  <a:pt x="130" y="103"/>
                </a:cubicBezTo>
                <a:cubicBezTo>
                  <a:pt x="131" y="111"/>
                  <a:pt x="129" y="115"/>
                  <a:pt x="121" y="117"/>
                </a:cubicBezTo>
                <a:cubicBezTo>
                  <a:pt x="111" y="119"/>
                  <a:pt x="102" y="122"/>
                  <a:pt x="100" y="134"/>
                </a:cubicBezTo>
                <a:cubicBezTo>
                  <a:pt x="126" y="145"/>
                  <a:pt x="138" y="165"/>
                  <a:pt x="141" y="192"/>
                </a:cubicBezTo>
                <a:cubicBezTo>
                  <a:pt x="143" y="204"/>
                  <a:pt x="146" y="215"/>
                  <a:pt x="148" y="226"/>
                </a:cubicBezTo>
                <a:cubicBezTo>
                  <a:pt x="149" y="232"/>
                  <a:pt x="152" y="236"/>
                  <a:pt x="159" y="235"/>
                </a:cubicBezTo>
                <a:cubicBezTo>
                  <a:pt x="175" y="233"/>
                  <a:pt x="191" y="233"/>
                  <a:pt x="206" y="229"/>
                </a:cubicBezTo>
                <a:cubicBezTo>
                  <a:pt x="223" y="225"/>
                  <a:pt x="235" y="213"/>
                  <a:pt x="240" y="196"/>
                </a:cubicBezTo>
                <a:cubicBezTo>
                  <a:pt x="257" y="136"/>
                  <a:pt x="274" y="76"/>
                  <a:pt x="291" y="15"/>
                </a:cubicBezTo>
                <a:cubicBezTo>
                  <a:pt x="293" y="10"/>
                  <a:pt x="297" y="1"/>
                  <a:pt x="299" y="1"/>
                </a:cubicBezTo>
                <a:cubicBezTo>
                  <a:pt x="307" y="3"/>
                  <a:pt x="315" y="6"/>
                  <a:pt x="322" y="10"/>
                </a:cubicBezTo>
                <a:cubicBezTo>
                  <a:pt x="326" y="12"/>
                  <a:pt x="329" y="18"/>
                  <a:pt x="333" y="21"/>
                </a:cubicBezTo>
                <a:cubicBezTo>
                  <a:pt x="340" y="27"/>
                  <a:pt x="340" y="34"/>
                  <a:pt x="338" y="42"/>
                </a:cubicBezTo>
                <a:cubicBezTo>
                  <a:pt x="321" y="98"/>
                  <a:pt x="305" y="154"/>
                  <a:pt x="290" y="210"/>
                </a:cubicBezTo>
                <a:cubicBezTo>
                  <a:pt x="273" y="270"/>
                  <a:pt x="258" y="330"/>
                  <a:pt x="242" y="390"/>
                </a:cubicBezTo>
                <a:cubicBezTo>
                  <a:pt x="237" y="409"/>
                  <a:pt x="230" y="413"/>
                  <a:pt x="212" y="405"/>
                </a:cubicBezTo>
                <a:cubicBezTo>
                  <a:pt x="208" y="404"/>
                  <a:pt x="204" y="401"/>
                  <a:pt x="200" y="399"/>
                </a:cubicBezTo>
                <a:cubicBezTo>
                  <a:pt x="183" y="389"/>
                  <a:pt x="184" y="389"/>
                  <a:pt x="190" y="370"/>
                </a:cubicBezTo>
                <a:cubicBezTo>
                  <a:pt x="201" y="339"/>
                  <a:pt x="209" y="307"/>
                  <a:pt x="217" y="276"/>
                </a:cubicBezTo>
                <a:cubicBezTo>
                  <a:pt x="218" y="275"/>
                  <a:pt x="217" y="274"/>
                  <a:pt x="217" y="274"/>
                </a:cubicBezTo>
                <a:cubicBezTo>
                  <a:pt x="202" y="282"/>
                  <a:pt x="188" y="291"/>
                  <a:pt x="169" y="288"/>
                </a:cubicBezTo>
                <a:cubicBezTo>
                  <a:pt x="158" y="286"/>
                  <a:pt x="156" y="288"/>
                  <a:pt x="156" y="300"/>
                </a:cubicBezTo>
                <a:cubicBezTo>
                  <a:pt x="156" y="311"/>
                  <a:pt x="158" y="321"/>
                  <a:pt x="167" y="328"/>
                </a:cubicBezTo>
                <a:cubicBezTo>
                  <a:pt x="171" y="331"/>
                  <a:pt x="174" y="336"/>
                  <a:pt x="178" y="341"/>
                </a:cubicBezTo>
                <a:cubicBezTo>
                  <a:pt x="172" y="342"/>
                  <a:pt x="169" y="342"/>
                  <a:pt x="168" y="342"/>
                </a:cubicBezTo>
                <a:cubicBezTo>
                  <a:pt x="169" y="348"/>
                  <a:pt x="170" y="353"/>
                  <a:pt x="170" y="358"/>
                </a:cubicBezTo>
                <a:cubicBezTo>
                  <a:pt x="173" y="378"/>
                  <a:pt x="174" y="399"/>
                  <a:pt x="177" y="420"/>
                </a:cubicBezTo>
                <a:cubicBezTo>
                  <a:pt x="182" y="443"/>
                  <a:pt x="189" y="466"/>
                  <a:pt x="193" y="490"/>
                </a:cubicBezTo>
                <a:cubicBezTo>
                  <a:pt x="195" y="501"/>
                  <a:pt x="193" y="512"/>
                  <a:pt x="191" y="523"/>
                </a:cubicBezTo>
                <a:cubicBezTo>
                  <a:pt x="188" y="538"/>
                  <a:pt x="184" y="553"/>
                  <a:pt x="180" y="568"/>
                </a:cubicBezTo>
                <a:cubicBezTo>
                  <a:pt x="179" y="576"/>
                  <a:pt x="176" y="583"/>
                  <a:pt x="173" y="590"/>
                </a:cubicBezTo>
                <a:cubicBezTo>
                  <a:pt x="169" y="607"/>
                  <a:pt x="164" y="626"/>
                  <a:pt x="176" y="640"/>
                </a:cubicBezTo>
                <a:cubicBezTo>
                  <a:pt x="185" y="651"/>
                  <a:pt x="198" y="659"/>
                  <a:pt x="210" y="665"/>
                </a:cubicBezTo>
                <a:cubicBezTo>
                  <a:pt x="222" y="670"/>
                  <a:pt x="226" y="678"/>
                  <a:pt x="217" y="687"/>
                </a:cubicBezTo>
                <a:cubicBezTo>
                  <a:pt x="213" y="691"/>
                  <a:pt x="206" y="696"/>
                  <a:pt x="200" y="695"/>
                </a:cubicBezTo>
                <a:cubicBezTo>
                  <a:pt x="185" y="695"/>
                  <a:pt x="171" y="691"/>
                  <a:pt x="156" y="689"/>
                </a:cubicBezTo>
                <a:cubicBezTo>
                  <a:pt x="148" y="688"/>
                  <a:pt x="140" y="689"/>
                  <a:pt x="132" y="692"/>
                </a:cubicBezTo>
                <a:cubicBezTo>
                  <a:pt x="124" y="694"/>
                  <a:pt x="116" y="700"/>
                  <a:pt x="108" y="704"/>
                </a:cubicBezTo>
                <a:cubicBezTo>
                  <a:pt x="101" y="704"/>
                  <a:pt x="95" y="704"/>
                  <a:pt x="88" y="704"/>
                </a:cubicBezTo>
                <a:cubicBezTo>
                  <a:pt x="82" y="701"/>
                  <a:pt x="76" y="698"/>
                  <a:pt x="69" y="695"/>
                </a:cubicBezTo>
                <a:cubicBezTo>
                  <a:pt x="65" y="693"/>
                  <a:pt x="61" y="690"/>
                  <a:pt x="57" y="690"/>
                </a:cubicBezTo>
                <a:cubicBezTo>
                  <a:pt x="46" y="690"/>
                  <a:pt x="40" y="685"/>
                  <a:pt x="40" y="674"/>
                </a:cubicBezTo>
                <a:cubicBezTo>
                  <a:pt x="41" y="658"/>
                  <a:pt x="45" y="642"/>
                  <a:pt x="44" y="626"/>
                </a:cubicBezTo>
                <a:cubicBezTo>
                  <a:pt x="42" y="602"/>
                  <a:pt x="38" y="577"/>
                  <a:pt x="34" y="553"/>
                </a:cubicBezTo>
                <a:cubicBezTo>
                  <a:pt x="34" y="549"/>
                  <a:pt x="33" y="545"/>
                  <a:pt x="34" y="541"/>
                </a:cubicBezTo>
                <a:cubicBezTo>
                  <a:pt x="36" y="525"/>
                  <a:pt x="39" y="509"/>
                  <a:pt x="33" y="492"/>
                </a:cubicBezTo>
                <a:cubicBezTo>
                  <a:pt x="31" y="489"/>
                  <a:pt x="34" y="483"/>
                  <a:pt x="34" y="479"/>
                </a:cubicBezTo>
                <a:cubicBezTo>
                  <a:pt x="34" y="470"/>
                  <a:pt x="34" y="461"/>
                  <a:pt x="34" y="452"/>
                </a:cubicBezTo>
                <a:cubicBezTo>
                  <a:pt x="33" y="443"/>
                  <a:pt x="32" y="434"/>
                  <a:pt x="32" y="425"/>
                </a:cubicBezTo>
                <a:cubicBezTo>
                  <a:pt x="31" y="415"/>
                  <a:pt x="32" y="404"/>
                  <a:pt x="32" y="393"/>
                </a:cubicBezTo>
                <a:cubicBezTo>
                  <a:pt x="30" y="393"/>
                  <a:pt x="28" y="393"/>
                  <a:pt x="26" y="393"/>
                </a:cubicBezTo>
                <a:cubicBezTo>
                  <a:pt x="26" y="398"/>
                  <a:pt x="25" y="402"/>
                  <a:pt x="25" y="406"/>
                </a:cubicBezTo>
                <a:cubicBezTo>
                  <a:pt x="25" y="438"/>
                  <a:pt x="26" y="470"/>
                  <a:pt x="27" y="501"/>
                </a:cubicBezTo>
                <a:cubicBezTo>
                  <a:pt x="27" y="506"/>
                  <a:pt x="28" y="513"/>
                  <a:pt x="20" y="512"/>
                </a:cubicBezTo>
                <a:cubicBezTo>
                  <a:pt x="12" y="512"/>
                  <a:pt x="12" y="507"/>
                  <a:pt x="13" y="501"/>
                </a:cubicBezTo>
                <a:cubicBezTo>
                  <a:pt x="15" y="468"/>
                  <a:pt x="17" y="435"/>
                  <a:pt x="18" y="403"/>
                </a:cubicBezTo>
                <a:cubicBezTo>
                  <a:pt x="18" y="388"/>
                  <a:pt x="15" y="386"/>
                  <a:pt x="0" y="391"/>
                </a:cubicBezTo>
                <a:cubicBezTo>
                  <a:pt x="0" y="389"/>
                  <a:pt x="0" y="388"/>
                  <a:pt x="0" y="386"/>
                </a:cubicBezTo>
                <a:close/>
                <a:moveTo>
                  <a:pt x="109" y="455"/>
                </a:moveTo>
                <a:cubicBezTo>
                  <a:pt x="108" y="455"/>
                  <a:pt x="107" y="455"/>
                  <a:pt x="106" y="455"/>
                </a:cubicBezTo>
                <a:cubicBezTo>
                  <a:pt x="104" y="464"/>
                  <a:pt x="103" y="473"/>
                  <a:pt x="101" y="482"/>
                </a:cubicBezTo>
                <a:cubicBezTo>
                  <a:pt x="98" y="500"/>
                  <a:pt x="104" y="521"/>
                  <a:pt x="88" y="536"/>
                </a:cubicBezTo>
                <a:cubicBezTo>
                  <a:pt x="87" y="537"/>
                  <a:pt x="86" y="540"/>
                  <a:pt x="86" y="541"/>
                </a:cubicBezTo>
                <a:cubicBezTo>
                  <a:pt x="88" y="554"/>
                  <a:pt x="82" y="567"/>
                  <a:pt x="89" y="580"/>
                </a:cubicBezTo>
                <a:cubicBezTo>
                  <a:pt x="91" y="584"/>
                  <a:pt x="88" y="592"/>
                  <a:pt x="86" y="597"/>
                </a:cubicBezTo>
                <a:cubicBezTo>
                  <a:pt x="84" y="602"/>
                  <a:pt x="82" y="605"/>
                  <a:pt x="86" y="611"/>
                </a:cubicBezTo>
                <a:cubicBezTo>
                  <a:pt x="90" y="616"/>
                  <a:pt x="93" y="624"/>
                  <a:pt x="92" y="630"/>
                </a:cubicBezTo>
                <a:cubicBezTo>
                  <a:pt x="88" y="647"/>
                  <a:pt x="100" y="653"/>
                  <a:pt x="109" y="663"/>
                </a:cubicBezTo>
                <a:cubicBezTo>
                  <a:pt x="115" y="646"/>
                  <a:pt x="124" y="631"/>
                  <a:pt x="116" y="617"/>
                </a:cubicBezTo>
                <a:cubicBezTo>
                  <a:pt x="121" y="610"/>
                  <a:pt x="126" y="605"/>
                  <a:pt x="126" y="600"/>
                </a:cubicBezTo>
                <a:cubicBezTo>
                  <a:pt x="128" y="575"/>
                  <a:pt x="129" y="550"/>
                  <a:pt x="130" y="526"/>
                </a:cubicBezTo>
                <a:cubicBezTo>
                  <a:pt x="130" y="522"/>
                  <a:pt x="132" y="517"/>
                  <a:pt x="131" y="513"/>
                </a:cubicBezTo>
                <a:cubicBezTo>
                  <a:pt x="128" y="502"/>
                  <a:pt x="125" y="492"/>
                  <a:pt x="121" y="481"/>
                </a:cubicBezTo>
                <a:cubicBezTo>
                  <a:pt x="117" y="472"/>
                  <a:pt x="113" y="464"/>
                  <a:pt x="109" y="4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3" name="Freeform 84545">
            <a:extLst>
              <a:ext uri="{FF2B5EF4-FFF2-40B4-BE49-F238E27FC236}">
                <a16:creationId xmlns:a16="http://schemas.microsoft.com/office/drawing/2014/main" id="{A880D697-BCAA-479C-8491-393826AA6D0A}"/>
              </a:ext>
            </a:extLst>
          </p:cNvPr>
          <p:cNvSpPr>
            <a:spLocks/>
          </p:cNvSpPr>
          <p:nvPr/>
        </p:nvSpPr>
        <p:spPr bwMode="auto">
          <a:xfrm>
            <a:off x="6714237" y="3147029"/>
            <a:ext cx="185082" cy="651208"/>
          </a:xfrm>
          <a:custGeom>
            <a:avLst/>
            <a:gdLst>
              <a:gd name="T0" fmla="*/ 0 w 88"/>
              <a:gd name="T1" fmla="*/ 5 h 318"/>
              <a:gd name="T2" fmla="*/ 18 w 88"/>
              <a:gd name="T3" fmla="*/ 17 h 318"/>
              <a:gd name="T4" fmla="*/ 13 w 88"/>
              <a:gd name="T5" fmla="*/ 115 h 318"/>
              <a:gd name="T6" fmla="*/ 20 w 88"/>
              <a:gd name="T7" fmla="*/ 126 h 318"/>
              <a:gd name="T8" fmla="*/ 27 w 88"/>
              <a:gd name="T9" fmla="*/ 115 h 318"/>
              <a:gd name="T10" fmla="*/ 25 w 88"/>
              <a:gd name="T11" fmla="*/ 20 h 318"/>
              <a:gd name="T12" fmla="*/ 26 w 88"/>
              <a:gd name="T13" fmla="*/ 7 h 318"/>
              <a:gd name="T14" fmla="*/ 32 w 88"/>
              <a:gd name="T15" fmla="*/ 7 h 318"/>
              <a:gd name="T16" fmla="*/ 32 w 88"/>
              <a:gd name="T17" fmla="*/ 39 h 318"/>
              <a:gd name="T18" fmla="*/ 34 w 88"/>
              <a:gd name="T19" fmla="*/ 66 h 318"/>
              <a:gd name="T20" fmla="*/ 34 w 88"/>
              <a:gd name="T21" fmla="*/ 93 h 318"/>
              <a:gd name="T22" fmla="*/ 33 w 88"/>
              <a:gd name="T23" fmla="*/ 106 h 318"/>
              <a:gd name="T24" fmla="*/ 34 w 88"/>
              <a:gd name="T25" fmla="*/ 155 h 318"/>
              <a:gd name="T26" fmla="*/ 34 w 88"/>
              <a:gd name="T27" fmla="*/ 167 h 318"/>
              <a:gd name="T28" fmla="*/ 44 w 88"/>
              <a:gd name="T29" fmla="*/ 240 h 318"/>
              <a:gd name="T30" fmla="*/ 40 w 88"/>
              <a:gd name="T31" fmla="*/ 288 h 318"/>
              <a:gd name="T32" fmla="*/ 57 w 88"/>
              <a:gd name="T33" fmla="*/ 304 h 318"/>
              <a:gd name="T34" fmla="*/ 69 w 88"/>
              <a:gd name="T35" fmla="*/ 309 h 318"/>
              <a:gd name="T36" fmla="*/ 88 w 88"/>
              <a:gd name="T37" fmla="*/ 318 h 318"/>
              <a:gd name="T38" fmla="*/ 0 w 88"/>
              <a:gd name="T39" fmla="*/ 318 h 318"/>
              <a:gd name="T40" fmla="*/ 0 w 88"/>
              <a:gd name="T41" fmla="*/ 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318">
                <a:moveTo>
                  <a:pt x="0" y="5"/>
                </a:moveTo>
                <a:cubicBezTo>
                  <a:pt x="15" y="0"/>
                  <a:pt x="18" y="2"/>
                  <a:pt x="18" y="17"/>
                </a:cubicBezTo>
                <a:cubicBezTo>
                  <a:pt x="17" y="49"/>
                  <a:pt x="15" y="82"/>
                  <a:pt x="13" y="115"/>
                </a:cubicBezTo>
                <a:cubicBezTo>
                  <a:pt x="12" y="121"/>
                  <a:pt x="12" y="126"/>
                  <a:pt x="20" y="126"/>
                </a:cubicBezTo>
                <a:cubicBezTo>
                  <a:pt x="28" y="127"/>
                  <a:pt x="27" y="120"/>
                  <a:pt x="27" y="115"/>
                </a:cubicBezTo>
                <a:cubicBezTo>
                  <a:pt x="26" y="84"/>
                  <a:pt x="25" y="52"/>
                  <a:pt x="25" y="20"/>
                </a:cubicBezTo>
                <a:cubicBezTo>
                  <a:pt x="25" y="16"/>
                  <a:pt x="26" y="12"/>
                  <a:pt x="26" y="7"/>
                </a:cubicBezTo>
                <a:cubicBezTo>
                  <a:pt x="28" y="7"/>
                  <a:pt x="30" y="7"/>
                  <a:pt x="32" y="7"/>
                </a:cubicBezTo>
                <a:cubicBezTo>
                  <a:pt x="32" y="18"/>
                  <a:pt x="31" y="29"/>
                  <a:pt x="32" y="39"/>
                </a:cubicBezTo>
                <a:cubicBezTo>
                  <a:pt x="32" y="48"/>
                  <a:pt x="33" y="57"/>
                  <a:pt x="34" y="66"/>
                </a:cubicBezTo>
                <a:cubicBezTo>
                  <a:pt x="34" y="75"/>
                  <a:pt x="34" y="84"/>
                  <a:pt x="34" y="93"/>
                </a:cubicBezTo>
                <a:cubicBezTo>
                  <a:pt x="34" y="97"/>
                  <a:pt x="31" y="103"/>
                  <a:pt x="33" y="106"/>
                </a:cubicBezTo>
                <a:cubicBezTo>
                  <a:pt x="39" y="123"/>
                  <a:pt x="36" y="139"/>
                  <a:pt x="34" y="155"/>
                </a:cubicBezTo>
                <a:cubicBezTo>
                  <a:pt x="33" y="159"/>
                  <a:pt x="34" y="163"/>
                  <a:pt x="34" y="167"/>
                </a:cubicBezTo>
                <a:cubicBezTo>
                  <a:pt x="38" y="191"/>
                  <a:pt x="42" y="216"/>
                  <a:pt x="44" y="240"/>
                </a:cubicBezTo>
                <a:cubicBezTo>
                  <a:pt x="45" y="256"/>
                  <a:pt x="41" y="272"/>
                  <a:pt x="40" y="288"/>
                </a:cubicBezTo>
                <a:cubicBezTo>
                  <a:pt x="40" y="299"/>
                  <a:pt x="46" y="304"/>
                  <a:pt x="57" y="304"/>
                </a:cubicBezTo>
                <a:cubicBezTo>
                  <a:pt x="61" y="304"/>
                  <a:pt x="65" y="307"/>
                  <a:pt x="69" y="309"/>
                </a:cubicBezTo>
                <a:cubicBezTo>
                  <a:pt x="76" y="312"/>
                  <a:pt x="82" y="315"/>
                  <a:pt x="88" y="318"/>
                </a:cubicBezTo>
                <a:cubicBezTo>
                  <a:pt x="59" y="318"/>
                  <a:pt x="30" y="318"/>
                  <a:pt x="0" y="318"/>
                </a:cubicBezTo>
                <a:cubicBezTo>
                  <a:pt x="0" y="214"/>
                  <a:pt x="0" y="109"/>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89626" name="Grupo 89625">
            <a:extLst>
              <a:ext uri="{FF2B5EF4-FFF2-40B4-BE49-F238E27FC236}">
                <a16:creationId xmlns:a16="http://schemas.microsoft.com/office/drawing/2014/main" id="{054C96A3-D810-471D-AAA9-8870F5E1FA9E}"/>
              </a:ext>
            </a:extLst>
          </p:cNvPr>
          <p:cNvGrpSpPr/>
          <p:nvPr/>
        </p:nvGrpSpPr>
        <p:grpSpPr>
          <a:xfrm>
            <a:off x="6228481" y="5006160"/>
            <a:ext cx="1446364" cy="1124187"/>
            <a:chOff x="7735600" y="2584936"/>
            <a:chExt cx="1446364" cy="1124187"/>
          </a:xfrm>
        </p:grpSpPr>
        <p:sp>
          <p:nvSpPr>
            <p:cNvPr id="85652" name="Freeform 84296">
              <a:extLst>
                <a:ext uri="{FF2B5EF4-FFF2-40B4-BE49-F238E27FC236}">
                  <a16:creationId xmlns:a16="http://schemas.microsoft.com/office/drawing/2014/main" id="{6B3D1C87-D96A-4359-A59A-89B2187198E6}"/>
                </a:ext>
              </a:extLst>
            </p:cNvPr>
            <p:cNvSpPr>
              <a:spLocks/>
            </p:cNvSpPr>
            <p:nvPr/>
          </p:nvSpPr>
          <p:spPr bwMode="auto">
            <a:xfrm>
              <a:off x="8606161" y="3304688"/>
              <a:ext cx="479836" cy="205644"/>
            </a:xfrm>
            <a:custGeom>
              <a:avLst/>
              <a:gdLst>
                <a:gd name="T0" fmla="*/ 97 w 233"/>
                <a:gd name="T1" fmla="*/ 80 h 99"/>
                <a:gd name="T2" fmla="*/ 86 w 233"/>
                <a:gd name="T3" fmla="*/ 97 h 99"/>
                <a:gd name="T4" fmla="*/ 81 w 233"/>
                <a:gd name="T5" fmla="*/ 99 h 99"/>
                <a:gd name="T6" fmla="*/ 0 w 233"/>
                <a:gd name="T7" fmla="*/ 99 h 99"/>
                <a:gd name="T8" fmla="*/ 75 w 233"/>
                <a:gd name="T9" fmla="*/ 0 h 99"/>
                <a:gd name="T10" fmla="*/ 233 w 233"/>
                <a:gd name="T11" fmla="*/ 97 h 99"/>
                <a:gd name="T12" fmla="*/ 233 w 233"/>
                <a:gd name="T13" fmla="*/ 99 h 99"/>
                <a:gd name="T14" fmla="*/ 180 w 233"/>
                <a:gd name="T15" fmla="*/ 99 h 99"/>
                <a:gd name="T16" fmla="*/ 175 w 233"/>
                <a:gd name="T17" fmla="*/ 94 h 99"/>
                <a:gd name="T18" fmla="*/ 147 w 233"/>
                <a:gd name="T19" fmla="*/ 71 h 99"/>
                <a:gd name="T20" fmla="*/ 86 w 233"/>
                <a:gd name="T21" fmla="*/ 36 h 99"/>
                <a:gd name="T22" fmla="*/ 77 w 233"/>
                <a:gd name="T23" fmla="*/ 31 h 99"/>
                <a:gd name="T24" fmla="*/ 42 w 233"/>
                <a:gd name="T25" fmla="*/ 80 h 99"/>
                <a:gd name="T26" fmla="*/ 97 w 233"/>
                <a:gd name="T27"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99">
                  <a:moveTo>
                    <a:pt x="97" y="80"/>
                  </a:moveTo>
                  <a:cubicBezTo>
                    <a:pt x="92" y="87"/>
                    <a:pt x="89" y="92"/>
                    <a:pt x="86" y="97"/>
                  </a:cubicBezTo>
                  <a:cubicBezTo>
                    <a:pt x="85" y="98"/>
                    <a:pt x="83" y="99"/>
                    <a:pt x="81" y="99"/>
                  </a:cubicBezTo>
                  <a:cubicBezTo>
                    <a:pt x="55" y="99"/>
                    <a:pt x="28" y="99"/>
                    <a:pt x="0" y="99"/>
                  </a:cubicBezTo>
                  <a:cubicBezTo>
                    <a:pt x="25" y="65"/>
                    <a:pt x="50" y="33"/>
                    <a:pt x="75" y="0"/>
                  </a:cubicBezTo>
                  <a:cubicBezTo>
                    <a:pt x="128" y="32"/>
                    <a:pt x="180" y="65"/>
                    <a:pt x="233" y="97"/>
                  </a:cubicBezTo>
                  <a:cubicBezTo>
                    <a:pt x="233" y="98"/>
                    <a:pt x="233" y="99"/>
                    <a:pt x="233" y="99"/>
                  </a:cubicBezTo>
                  <a:cubicBezTo>
                    <a:pt x="215" y="99"/>
                    <a:pt x="198" y="99"/>
                    <a:pt x="180" y="99"/>
                  </a:cubicBezTo>
                  <a:cubicBezTo>
                    <a:pt x="178" y="99"/>
                    <a:pt x="176" y="96"/>
                    <a:pt x="175" y="94"/>
                  </a:cubicBezTo>
                  <a:cubicBezTo>
                    <a:pt x="168" y="83"/>
                    <a:pt x="159" y="77"/>
                    <a:pt x="147" y="71"/>
                  </a:cubicBezTo>
                  <a:cubicBezTo>
                    <a:pt x="126" y="60"/>
                    <a:pt x="106" y="48"/>
                    <a:pt x="86" y="36"/>
                  </a:cubicBezTo>
                  <a:cubicBezTo>
                    <a:pt x="83" y="35"/>
                    <a:pt x="81" y="33"/>
                    <a:pt x="77" y="31"/>
                  </a:cubicBezTo>
                  <a:cubicBezTo>
                    <a:pt x="66" y="47"/>
                    <a:pt x="54" y="63"/>
                    <a:pt x="42" y="80"/>
                  </a:cubicBezTo>
                  <a:cubicBezTo>
                    <a:pt x="61" y="80"/>
                    <a:pt x="78" y="80"/>
                    <a:pt x="97" y="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653" name="Freeform 84297">
              <a:extLst>
                <a:ext uri="{FF2B5EF4-FFF2-40B4-BE49-F238E27FC236}">
                  <a16:creationId xmlns:a16="http://schemas.microsoft.com/office/drawing/2014/main" id="{CDAC543D-8827-42F9-A53A-B57EF9549641}"/>
                </a:ext>
              </a:extLst>
            </p:cNvPr>
            <p:cNvSpPr>
              <a:spLocks/>
            </p:cNvSpPr>
            <p:nvPr/>
          </p:nvSpPr>
          <p:spPr bwMode="auto">
            <a:xfrm>
              <a:off x="8866643" y="3256706"/>
              <a:ext cx="315321" cy="212501"/>
            </a:xfrm>
            <a:custGeom>
              <a:avLst/>
              <a:gdLst>
                <a:gd name="T0" fmla="*/ 56 w 153"/>
                <a:gd name="T1" fmla="*/ 0 h 102"/>
                <a:gd name="T2" fmla="*/ 153 w 153"/>
                <a:gd name="T3" fmla="*/ 99 h 102"/>
                <a:gd name="T4" fmla="*/ 127 w 153"/>
                <a:gd name="T5" fmla="*/ 99 h 102"/>
                <a:gd name="T6" fmla="*/ 97 w 153"/>
                <a:gd name="T7" fmla="*/ 99 h 102"/>
                <a:gd name="T8" fmla="*/ 46 w 153"/>
                <a:gd name="T9" fmla="*/ 80 h 102"/>
                <a:gd name="T10" fmla="*/ 98 w 153"/>
                <a:gd name="T11" fmla="*/ 80 h 102"/>
                <a:gd name="T12" fmla="*/ 100 w 153"/>
                <a:gd name="T13" fmla="*/ 77 h 102"/>
                <a:gd name="T14" fmla="*/ 54 w 153"/>
                <a:gd name="T15" fmla="*/ 31 h 102"/>
                <a:gd name="T16" fmla="*/ 21 w 153"/>
                <a:gd name="T17" fmla="*/ 64 h 102"/>
                <a:gd name="T18" fmla="*/ 0 w 153"/>
                <a:gd name="T19" fmla="*/ 52 h 102"/>
                <a:gd name="T20" fmla="*/ 56 w 153"/>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2">
                  <a:moveTo>
                    <a:pt x="56" y="0"/>
                  </a:moveTo>
                  <a:cubicBezTo>
                    <a:pt x="87" y="31"/>
                    <a:pt x="119" y="64"/>
                    <a:pt x="153" y="99"/>
                  </a:cubicBezTo>
                  <a:cubicBezTo>
                    <a:pt x="143" y="99"/>
                    <a:pt x="135" y="99"/>
                    <a:pt x="127" y="99"/>
                  </a:cubicBezTo>
                  <a:cubicBezTo>
                    <a:pt x="117" y="99"/>
                    <a:pt x="107" y="98"/>
                    <a:pt x="97" y="99"/>
                  </a:cubicBezTo>
                  <a:cubicBezTo>
                    <a:pt x="77" y="102"/>
                    <a:pt x="63" y="91"/>
                    <a:pt x="46" y="80"/>
                  </a:cubicBezTo>
                  <a:cubicBezTo>
                    <a:pt x="65" y="80"/>
                    <a:pt x="82" y="80"/>
                    <a:pt x="98" y="80"/>
                  </a:cubicBezTo>
                  <a:cubicBezTo>
                    <a:pt x="99" y="79"/>
                    <a:pt x="99" y="78"/>
                    <a:pt x="100" y="77"/>
                  </a:cubicBezTo>
                  <a:cubicBezTo>
                    <a:pt x="85" y="62"/>
                    <a:pt x="69" y="46"/>
                    <a:pt x="54" y="31"/>
                  </a:cubicBezTo>
                  <a:cubicBezTo>
                    <a:pt x="43" y="42"/>
                    <a:pt x="32" y="53"/>
                    <a:pt x="21" y="64"/>
                  </a:cubicBezTo>
                  <a:cubicBezTo>
                    <a:pt x="14" y="60"/>
                    <a:pt x="7" y="56"/>
                    <a:pt x="0" y="52"/>
                  </a:cubicBezTo>
                  <a:cubicBezTo>
                    <a:pt x="19" y="34"/>
                    <a:pt x="37" y="17"/>
                    <a:pt x="5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654" name="Freeform 84298">
              <a:extLst>
                <a:ext uri="{FF2B5EF4-FFF2-40B4-BE49-F238E27FC236}">
                  <a16:creationId xmlns:a16="http://schemas.microsoft.com/office/drawing/2014/main" id="{CD403E70-99E4-43D3-908A-E10E14BECF67}"/>
                </a:ext>
              </a:extLst>
            </p:cNvPr>
            <p:cNvSpPr>
              <a:spLocks noEditPoints="1"/>
            </p:cNvSpPr>
            <p:nvPr/>
          </p:nvSpPr>
          <p:spPr bwMode="auto">
            <a:xfrm>
              <a:off x="8763824" y="3455493"/>
              <a:ext cx="226210" cy="143953"/>
            </a:xfrm>
            <a:custGeom>
              <a:avLst/>
              <a:gdLst>
                <a:gd name="T0" fmla="*/ 101 w 108"/>
                <a:gd name="T1" fmla="*/ 49 h 69"/>
                <a:gd name="T2" fmla="*/ 108 w 108"/>
                <a:gd name="T3" fmla="*/ 50 h 69"/>
                <a:gd name="T4" fmla="*/ 108 w 108"/>
                <a:gd name="T5" fmla="*/ 69 h 69"/>
                <a:gd name="T6" fmla="*/ 0 w 108"/>
                <a:gd name="T7" fmla="*/ 69 h 69"/>
                <a:gd name="T8" fmla="*/ 0 w 108"/>
                <a:gd name="T9" fmla="*/ 53 h 69"/>
                <a:gd name="T10" fmla="*/ 8 w 108"/>
                <a:gd name="T11" fmla="*/ 43 h 69"/>
                <a:gd name="T12" fmla="*/ 54 w 108"/>
                <a:gd name="T13" fmla="*/ 0 h 69"/>
                <a:gd name="T14" fmla="*/ 100 w 108"/>
                <a:gd name="T15" fmla="*/ 44 h 69"/>
                <a:gd name="T16" fmla="*/ 101 w 108"/>
                <a:gd name="T17" fmla="*/ 49 h 69"/>
                <a:gd name="T18" fmla="*/ 28 w 108"/>
                <a:gd name="T19" fmla="*/ 48 h 69"/>
                <a:gd name="T20" fmla="*/ 80 w 108"/>
                <a:gd name="T21" fmla="*/ 48 h 69"/>
                <a:gd name="T22" fmla="*/ 53 w 108"/>
                <a:gd name="T23" fmla="*/ 20 h 69"/>
                <a:gd name="T24" fmla="*/ 28 w 108"/>
                <a:gd name="T25" fmla="*/ 4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69">
                  <a:moveTo>
                    <a:pt x="101" y="49"/>
                  </a:moveTo>
                  <a:cubicBezTo>
                    <a:pt x="103" y="49"/>
                    <a:pt x="106" y="50"/>
                    <a:pt x="108" y="50"/>
                  </a:cubicBezTo>
                  <a:cubicBezTo>
                    <a:pt x="108" y="56"/>
                    <a:pt x="108" y="62"/>
                    <a:pt x="108" y="69"/>
                  </a:cubicBezTo>
                  <a:cubicBezTo>
                    <a:pt x="72" y="69"/>
                    <a:pt x="36" y="69"/>
                    <a:pt x="0" y="69"/>
                  </a:cubicBezTo>
                  <a:cubicBezTo>
                    <a:pt x="0" y="63"/>
                    <a:pt x="0" y="57"/>
                    <a:pt x="0" y="53"/>
                  </a:cubicBezTo>
                  <a:cubicBezTo>
                    <a:pt x="3" y="49"/>
                    <a:pt x="7" y="46"/>
                    <a:pt x="8" y="43"/>
                  </a:cubicBezTo>
                  <a:cubicBezTo>
                    <a:pt x="11" y="18"/>
                    <a:pt x="30" y="0"/>
                    <a:pt x="54" y="0"/>
                  </a:cubicBezTo>
                  <a:cubicBezTo>
                    <a:pt x="79" y="0"/>
                    <a:pt x="98" y="19"/>
                    <a:pt x="100" y="44"/>
                  </a:cubicBezTo>
                  <a:cubicBezTo>
                    <a:pt x="100" y="45"/>
                    <a:pt x="100" y="46"/>
                    <a:pt x="101" y="49"/>
                  </a:cubicBezTo>
                  <a:close/>
                  <a:moveTo>
                    <a:pt x="28" y="48"/>
                  </a:moveTo>
                  <a:cubicBezTo>
                    <a:pt x="46" y="48"/>
                    <a:pt x="63" y="48"/>
                    <a:pt x="80" y="48"/>
                  </a:cubicBezTo>
                  <a:cubicBezTo>
                    <a:pt x="80" y="31"/>
                    <a:pt x="69" y="20"/>
                    <a:pt x="53" y="20"/>
                  </a:cubicBezTo>
                  <a:cubicBezTo>
                    <a:pt x="38" y="20"/>
                    <a:pt x="27" y="32"/>
                    <a:pt x="28"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655" name="Freeform 84299">
              <a:extLst>
                <a:ext uri="{FF2B5EF4-FFF2-40B4-BE49-F238E27FC236}">
                  <a16:creationId xmlns:a16="http://schemas.microsoft.com/office/drawing/2014/main" id="{52B36212-0218-4D26-9171-FB13A36D3210}"/>
                </a:ext>
              </a:extLst>
            </p:cNvPr>
            <p:cNvSpPr>
              <a:spLocks/>
            </p:cNvSpPr>
            <p:nvPr/>
          </p:nvSpPr>
          <p:spPr bwMode="auto">
            <a:xfrm>
              <a:off x="8770676" y="3414364"/>
              <a:ext cx="102824" cy="47986"/>
            </a:xfrm>
            <a:custGeom>
              <a:avLst/>
              <a:gdLst>
                <a:gd name="T0" fmla="*/ 51 w 51"/>
                <a:gd name="T1" fmla="*/ 18 h 24"/>
                <a:gd name="T2" fmla="*/ 2 w 51"/>
                <a:gd name="T3" fmla="*/ 24 h 24"/>
                <a:gd name="T4" fmla="*/ 0 w 51"/>
                <a:gd name="T5" fmla="*/ 21 h 24"/>
                <a:gd name="T6" fmla="*/ 20 w 51"/>
                <a:gd name="T7" fmla="*/ 1 h 24"/>
                <a:gd name="T8" fmla="*/ 26 w 51"/>
                <a:gd name="T9" fmla="*/ 1 h 24"/>
                <a:gd name="T10" fmla="*/ 51 w 51"/>
                <a:gd name="T11" fmla="*/ 15 h 24"/>
                <a:gd name="T12" fmla="*/ 51 w 5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51" h="24">
                  <a:moveTo>
                    <a:pt x="51" y="18"/>
                  </a:moveTo>
                  <a:cubicBezTo>
                    <a:pt x="34" y="20"/>
                    <a:pt x="18" y="22"/>
                    <a:pt x="2" y="24"/>
                  </a:cubicBezTo>
                  <a:cubicBezTo>
                    <a:pt x="1" y="23"/>
                    <a:pt x="1" y="22"/>
                    <a:pt x="0" y="21"/>
                  </a:cubicBezTo>
                  <a:cubicBezTo>
                    <a:pt x="7" y="15"/>
                    <a:pt x="13" y="8"/>
                    <a:pt x="20" y="1"/>
                  </a:cubicBezTo>
                  <a:cubicBezTo>
                    <a:pt x="21" y="0"/>
                    <a:pt x="25" y="0"/>
                    <a:pt x="26" y="1"/>
                  </a:cubicBezTo>
                  <a:cubicBezTo>
                    <a:pt x="35" y="6"/>
                    <a:pt x="43" y="11"/>
                    <a:pt x="51" y="15"/>
                  </a:cubicBezTo>
                  <a:cubicBezTo>
                    <a:pt x="51" y="16"/>
                    <a:pt x="51" y="17"/>
                    <a:pt x="51"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717" name="Freeform 84360">
              <a:extLst>
                <a:ext uri="{FF2B5EF4-FFF2-40B4-BE49-F238E27FC236}">
                  <a16:creationId xmlns:a16="http://schemas.microsoft.com/office/drawing/2014/main" id="{3714B799-401A-4F25-B4A0-A174A2F84B9F}"/>
                </a:ext>
              </a:extLst>
            </p:cNvPr>
            <p:cNvSpPr>
              <a:spLocks/>
            </p:cNvSpPr>
            <p:nvPr/>
          </p:nvSpPr>
          <p:spPr bwMode="auto">
            <a:xfrm>
              <a:off x="8818662" y="3496622"/>
              <a:ext cx="109677" cy="61695"/>
            </a:xfrm>
            <a:custGeom>
              <a:avLst/>
              <a:gdLst>
                <a:gd name="T0" fmla="*/ 1 w 53"/>
                <a:gd name="T1" fmla="*/ 28 h 28"/>
                <a:gd name="T2" fmla="*/ 26 w 53"/>
                <a:gd name="T3" fmla="*/ 0 h 28"/>
                <a:gd name="T4" fmla="*/ 53 w 53"/>
                <a:gd name="T5" fmla="*/ 28 h 28"/>
                <a:gd name="T6" fmla="*/ 1 w 53"/>
                <a:gd name="T7" fmla="*/ 28 h 28"/>
              </a:gdLst>
              <a:ahLst/>
              <a:cxnLst>
                <a:cxn ang="0">
                  <a:pos x="T0" y="T1"/>
                </a:cxn>
                <a:cxn ang="0">
                  <a:pos x="T2" y="T3"/>
                </a:cxn>
                <a:cxn ang="0">
                  <a:pos x="T4" y="T5"/>
                </a:cxn>
                <a:cxn ang="0">
                  <a:pos x="T6" y="T7"/>
                </a:cxn>
              </a:cxnLst>
              <a:rect l="0" t="0" r="r" b="b"/>
              <a:pathLst>
                <a:path w="53" h="28">
                  <a:moveTo>
                    <a:pt x="1" y="28"/>
                  </a:moveTo>
                  <a:cubicBezTo>
                    <a:pt x="0" y="12"/>
                    <a:pt x="11" y="0"/>
                    <a:pt x="26" y="0"/>
                  </a:cubicBezTo>
                  <a:cubicBezTo>
                    <a:pt x="42" y="0"/>
                    <a:pt x="53" y="11"/>
                    <a:pt x="53" y="28"/>
                  </a:cubicBezTo>
                  <a:cubicBezTo>
                    <a:pt x="36" y="28"/>
                    <a:pt x="19" y="28"/>
                    <a:pt x="1"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4" name="Freeform 84546">
              <a:extLst>
                <a:ext uri="{FF2B5EF4-FFF2-40B4-BE49-F238E27FC236}">
                  <a16:creationId xmlns:a16="http://schemas.microsoft.com/office/drawing/2014/main" id="{F3949E05-FFB5-429C-9E90-2CE185F20C61}"/>
                </a:ext>
              </a:extLst>
            </p:cNvPr>
            <p:cNvSpPr>
              <a:spLocks noEditPoints="1"/>
            </p:cNvSpPr>
            <p:nvPr/>
          </p:nvSpPr>
          <p:spPr bwMode="auto">
            <a:xfrm>
              <a:off x="7735600" y="2584936"/>
              <a:ext cx="870561" cy="1124187"/>
            </a:xfrm>
            <a:custGeom>
              <a:avLst/>
              <a:gdLst>
                <a:gd name="T0" fmla="*/ 172 w 421"/>
                <a:gd name="T1" fmla="*/ 423 h 543"/>
                <a:gd name="T2" fmla="*/ 156 w 421"/>
                <a:gd name="T3" fmla="*/ 483 h 543"/>
                <a:gd name="T4" fmla="*/ 144 w 421"/>
                <a:gd name="T5" fmla="*/ 414 h 543"/>
                <a:gd name="T6" fmla="*/ 98 w 421"/>
                <a:gd name="T7" fmla="*/ 397 h 543"/>
                <a:gd name="T8" fmla="*/ 86 w 421"/>
                <a:gd name="T9" fmla="*/ 472 h 543"/>
                <a:gd name="T10" fmla="*/ 70 w 421"/>
                <a:gd name="T11" fmla="*/ 480 h 543"/>
                <a:gd name="T12" fmla="*/ 44 w 421"/>
                <a:gd name="T13" fmla="*/ 485 h 543"/>
                <a:gd name="T14" fmla="*/ 65 w 421"/>
                <a:gd name="T15" fmla="*/ 397 h 543"/>
                <a:gd name="T16" fmla="*/ 63 w 421"/>
                <a:gd name="T17" fmla="*/ 316 h 543"/>
                <a:gd name="T18" fmla="*/ 73 w 421"/>
                <a:gd name="T19" fmla="*/ 285 h 543"/>
                <a:gd name="T20" fmla="*/ 78 w 421"/>
                <a:gd name="T21" fmla="*/ 245 h 543"/>
                <a:gd name="T22" fmla="*/ 68 w 421"/>
                <a:gd name="T23" fmla="*/ 196 h 543"/>
                <a:gd name="T24" fmla="*/ 99 w 421"/>
                <a:gd name="T25" fmla="*/ 81 h 543"/>
                <a:gd name="T26" fmla="*/ 105 w 421"/>
                <a:gd name="T27" fmla="*/ 45 h 543"/>
                <a:gd name="T28" fmla="*/ 158 w 421"/>
                <a:gd name="T29" fmla="*/ 24 h 543"/>
                <a:gd name="T30" fmla="*/ 157 w 421"/>
                <a:gd name="T31" fmla="*/ 65 h 543"/>
                <a:gd name="T32" fmla="*/ 129 w 421"/>
                <a:gd name="T33" fmla="*/ 78 h 543"/>
                <a:gd name="T34" fmla="*/ 113 w 421"/>
                <a:gd name="T35" fmla="*/ 204 h 543"/>
                <a:gd name="T36" fmla="*/ 144 w 421"/>
                <a:gd name="T37" fmla="*/ 95 h 543"/>
                <a:gd name="T38" fmla="*/ 161 w 421"/>
                <a:gd name="T39" fmla="*/ 70 h 543"/>
                <a:gd name="T40" fmla="*/ 199 w 421"/>
                <a:gd name="T41" fmla="*/ 175 h 543"/>
                <a:gd name="T42" fmla="*/ 159 w 421"/>
                <a:gd name="T43" fmla="*/ 254 h 543"/>
                <a:gd name="T44" fmla="*/ 185 w 421"/>
                <a:gd name="T45" fmla="*/ 277 h 543"/>
                <a:gd name="T46" fmla="*/ 221 w 421"/>
                <a:gd name="T47" fmla="*/ 284 h 543"/>
                <a:gd name="T48" fmla="*/ 272 w 421"/>
                <a:gd name="T49" fmla="*/ 250 h 543"/>
                <a:gd name="T50" fmla="*/ 223 w 421"/>
                <a:gd name="T51" fmla="*/ 253 h 543"/>
                <a:gd name="T52" fmla="*/ 213 w 421"/>
                <a:gd name="T53" fmla="*/ 226 h 543"/>
                <a:gd name="T54" fmla="*/ 258 w 421"/>
                <a:gd name="T55" fmla="*/ 138 h 543"/>
                <a:gd name="T56" fmla="*/ 240 w 421"/>
                <a:gd name="T57" fmla="*/ 106 h 543"/>
                <a:gd name="T58" fmla="*/ 206 w 421"/>
                <a:gd name="T59" fmla="*/ 83 h 543"/>
                <a:gd name="T60" fmla="*/ 276 w 421"/>
                <a:gd name="T61" fmla="*/ 27 h 543"/>
                <a:gd name="T62" fmla="*/ 283 w 421"/>
                <a:gd name="T63" fmla="*/ 58 h 543"/>
                <a:gd name="T64" fmla="*/ 311 w 421"/>
                <a:gd name="T65" fmla="*/ 80 h 543"/>
                <a:gd name="T66" fmla="*/ 381 w 421"/>
                <a:gd name="T67" fmla="*/ 162 h 543"/>
                <a:gd name="T68" fmla="*/ 420 w 421"/>
                <a:gd name="T69" fmla="*/ 256 h 543"/>
                <a:gd name="T70" fmla="*/ 400 w 421"/>
                <a:gd name="T71" fmla="*/ 341 h 543"/>
                <a:gd name="T72" fmla="*/ 388 w 421"/>
                <a:gd name="T73" fmla="*/ 490 h 543"/>
                <a:gd name="T74" fmla="*/ 366 w 421"/>
                <a:gd name="T75" fmla="*/ 517 h 543"/>
                <a:gd name="T76" fmla="*/ 334 w 421"/>
                <a:gd name="T77" fmla="*/ 504 h 543"/>
                <a:gd name="T78" fmla="*/ 293 w 421"/>
                <a:gd name="T79" fmla="*/ 504 h 543"/>
                <a:gd name="T80" fmla="*/ 300 w 421"/>
                <a:gd name="T81" fmla="*/ 369 h 543"/>
                <a:gd name="T82" fmla="*/ 332 w 421"/>
                <a:gd name="T83" fmla="*/ 257 h 543"/>
                <a:gd name="T84" fmla="*/ 303 w 421"/>
                <a:gd name="T85" fmla="*/ 229 h 543"/>
                <a:gd name="T86" fmla="*/ 292 w 421"/>
                <a:gd name="T87" fmla="*/ 294 h 543"/>
                <a:gd name="T88" fmla="*/ 219 w 421"/>
                <a:gd name="T89" fmla="*/ 319 h 543"/>
                <a:gd name="T90" fmla="*/ 245 w 421"/>
                <a:gd name="T91" fmla="*/ 449 h 543"/>
                <a:gd name="T92" fmla="*/ 233 w 421"/>
                <a:gd name="T93" fmla="*/ 495 h 543"/>
                <a:gd name="T94" fmla="*/ 173 w 421"/>
                <a:gd name="T95" fmla="*/ 351 h 543"/>
                <a:gd name="T96" fmla="*/ 367 w 421"/>
                <a:gd name="T97" fmla="*/ 411 h 543"/>
                <a:gd name="T98" fmla="*/ 335 w 421"/>
                <a:gd name="T99" fmla="*/ 377 h 543"/>
                <a:gd name="T100" fmla="*/ 341 w 421"/>
                <a:gd name="T101" fmla="*/ 498 h 543"/>
                <a:gd name="T102" fmla="*/ 223 w 421"/>
                <a:gd name="T103" fmla="*/ 300 h 543"/>
                <a:gd name="T104" fmla="*/ 225 w 421"/>
                <a:gd name="T105" fmla="*/ 286 h 543"/>
                <a:gd name="T106" fmla="*/ 167 w 421"/>
                <a:gd name="T107" fmla="*/ 291 h 543"/>
                <a:gd name="T108" fmla="*/ 155 w 421"/>
                <a:gd name="T109" fmla="*/ 287 h 543"/>
                <a:gd name="T110" fmla="*/ 284 w 421"/>
                <a:gd name="T111" fmla="*/ 91 h 543"/>
                <a:gd name="T112" fmla="*/ 261 w 421"/>
                <a:gd name="T113" fmla="*/ 132 h 543"/>
                <a:gd name="T114" fmla="*/ 208 w 421"/>
                <a:gd name="T115" fmla="*/ 329 h 543"/>
                <a:gd name="T116" fmla="*/ 70 w 421"/>
                <a:gd name="T117" fmla="*/ 425 h 543"/>
                <a:gd name="T118" fmla="*/ 107 w 421"/>
                <a:gd name="T119" fmla="*/ 328 h 543"/>
                <a:gd name="T120" fmla="*/ 76 w 421"/>
                <a:gd name="T121" fmla="*/ 267 h 543"/>
                <a:gd name="T122" fmla="*/ 122 w 421"/>
                <a:gd name="T123" fmla="*/ 342 h 543"/>
                <a:gd name="T124" fmla="*/ 294 w 421"/>
                <a:gd name="T125" fmla="*/ 7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 h="543">
                  <a:moveTo>
                    <a:pt x="172" y="351"/>
                  </a:moveTo>
                  <a:cubicBezTo>
                    <a:pt x="172" y="355"/>
                    <a:pt x="172" y="358"/>
                    <a:pt x="172" y="361"/>
                  </a:cubicBezTo>
                  <a:cubicBezTo>
                    <a:pt x="173" y="366"/>
                    <a:pt x="173" y="370"/>
                    <a:pt x="174" y="374"/>
                  </a:cubicBezTo>
                  <a:cubicBezTo>
                    <a:pt x="174" y="381"/>
                    <a:pt x="175" y="387"/>
                    <a:pt x="175" y="393"/>
                  </a:cubicBezTo>
                  <a:cubicBezTo>
                    <a:pt x="175" y="398"/>
                    <a:pt x="175" y="403"/>
                    <a:pt x="175" y="408"/>
                  </a:cubicBezTo>
                  <a:cubicBezTo>
                    <a:pt x="174" y="411"/>
                    <a:pt x="173" y="414"/>
                    <a:pt x="172" y="417"/>
                  </a:cubicBezTo>
                  <a:cubicBezTo>
                    <a:pt x="171" y="419"/>
                    <a:pt x="171" y="421"/>
                    <a:pt x="172" y="423"/>
                  </a:cubicBezTo>
                  <a:cubicBezTo>
                    <a:pt x="174" y="427"/>
                    <a:pt x="176" y="431"/>
                    <a:pt x="177" y="435"/>
                  </a:cubicBezTo>
                  <a:cubicBezTo>
                    <a:pt x="178" y="437"/>
                    <a:pt x="177" y="440"/>
                    <a:pt x="176" y="443"/>
                  </a:cubicBezTo>
                  <a:cubicBezTo>
                    <a:pt x="174" y="445"/>
                    <a:pt x="171" y="448"/>
                    <a:pt x="169" y="451"/>
                  </a:cubicBezTo>
                  <a:cubicBezTo>
                    <a:pt x="169" y="451"/>
                    <a:pt x="169" y="452"/>
                    <a:pt x="169" y="453"/>
                  </a:cubicBezTo>
                  <a:cubicBezTo>
                    <a:pt x="170" y="457"/>
                    <a:pt x="170" y="461"/>
                    <a:pt x="169" y="466"/>
                  </a:cubicBezTo>
                  <a:cubicBezTo>
                    <a:pt x="168" y="468"/>
                    <a:pt x="168" y="471"/>
                    <a:pt x="167" y="474"/>
                  </a:cubicBezTo>
                  <a:cubicBezTo>
                    <a:pt x="165" y="479"/>
                    <a:pt x="161" y="482"/>
                    <a:pt x="156" y="483"/>
                  </a:cubicBezTo>
                  <a:cubicBezTo>
                    <a:pt x="152" y="484"/>
                    <a:pt x="148" y="485"/>
                    <a:pt x="143" y="485"/>
                  </a:cubicBezTo>
                  <a:cubicBezTo>
                    <a:pt x="139" y="485"/>
                    <a:pt x="137" y="482"/>
                    <a:pt x="137" y="477"/>
                  </a:cubicBezTo>
                  <a:cubicBezTo>
                    <a:pt x="138" y="472"/>
                    <a:pt x="140" y="467"/>
                    <a:pt x="142" y="462"/>
                  </a:cubicBezTo>
                  <a:cubicBezTo>
                    <a:pt x="144" y="456"/>
                    <a:pt x="146" y="451"/>
                    <a:pt x="144" y="444"/>
                  </a:cubicBezTo>
                  <a:cubicBezTo>
                    <a:pt x="142" y="441"/>
                    <a:pt x="141" y="437"/>
                    <a:pt x="143" y="433"/>
                  </a:cubicBezTo>
                  <a:cubicBezTo>
                    <a:pt x="143" y="432"/>
                    <a:pt x="143" y="431"/>
                    <a:pt x="143" y="430"/>
                  </a:cubicBezTo>
                  <a:cubicBezTo>
                    <a:pt x="140" y="425"/>
                    <a:pt x="142" y="419"/>
                    <a:pt x="144" y="414"/>
                  </a:cubicBezTo>
                  <a:cubicBezTo>
                    <a:pt x="145" y="410"/>
                    <a:pt x="148" y="405"/>
                    <a:pt x="147" y="401"/>
                  </a:cubicBezTo>
                  <a:cubicBezTo>
                    <a:pt x="147" y="399"/>
                    <a:pt x="147" y="398"/>
                    <a:pt x="147" y="397"/>
                  </a:cubicBezTo>
                  <a:cubicBezTo>
                    <a:pt x="145" y="387"/>
                    <a:pt x="142" y="377"/>
                    <a:pt x="140" y="367"/>
                  </a:cubicBezTo>
                  <a:cubicBezTo>
                    <a:pt x="139" y="362"/>
                    <a:pt x="138" y="356"/>
                    <a:pt x="137" y="351"/>
                  </a:cubicBezTo>
                  <a:cubicBezTo>
                    <a:pt x="126" y="353"/>
                    <a:pt x="115" y="354"/>
                    <a:pt x="104" y="356"/>
                  </a:cubicBezTo>
                  <a:cubicBezTo>
                    <a:pt x="103" y="361"/>
                    <a:pt x="103" y="365"/>
                    <a:pt x="102" y="369"/>
                  </a:cubicBezTo>
                  <a:cubicBezTo>
                    <a:pt x="101" y="378"/>
                    <a:pt x="100" y="388"/>
                    <a:pt x="98" y="397"/>
                  </a:cubicBezTo>
                  <a:cubicBezTo>
                    <a:pt x="98" y="403"/>
                    <a:pt x="96" y="409"/>
                    <a:pt x="96" y="416"/>
                  </a:cubicBezTo>
                  <a:cubicBezTo>
                    <a:pt x="96" y="422"/>
                    <a:pt x="97" y="428"/>
                    <a:pt x="99" y="435"/>
                  </a:cubicBezTo>
                  <a:cubicBezTo>
                    <a:pt x="101" y="439"/>
                    <a:pt x="101" y="443"/>
                    <a:pt x="100" y="448"/>
                  </a:cubicBezTo>
                  <a:cubicBezTo>
                    <a:pt x="99" y="453"/>
                    <a:pt x="98" y="457"/>
                    <a:pt x="101" y="462"/>
                  </a:cubicBezTo>
                  <a:cubicBezTo>
                    <a:pt x="101" y="464"/>
                    <a:pt x="100" y="466"/>
                    <a:pt x="97" y="467"/>
                  </a:cubicBezTo>
                  <a:cubicBezTo>
                    <a:pt x="94" y="468"/>
                    <a:pt x="91" y="469"/>
                    <a:pt x="88" y="469"/>
                  </a:cubicBezTo>
                  <a:cubicBezTo>
                    <a:pt x="87" y="470"/>
                    <a:pt x="86" y="471"/>
                    <a:pt x="86" y="472"/>
                  </a:cubicBezTo>
                  <a:cubicBezTo>
                    <a:pt x="86" y="480"/>
                    <a:pt x="85" y="487"/>
                    <a:pt x="85" y="495"/>
                  </a:cubicBezTo>
                  <a:cubicBezTo>
                    <a:pt x="85" y="497"/>
                    <a:pt x="83" y="498"/>
                    <a:pt x="82" y="499"/>
                  </a:cubicBezTo>
                  <a:cubicBezTo>
                    <a:pt x="81" y="499"/>
                    <a:pt x="79" y="498"/>
                    <a:pt x="79" y="498"/>
                  </a:cubicBezTo>
                  <a:cubicBezTo>
                    <a:pt x="78" y="497"/>
                    <a:pt x="78" y="496"/>
                    <a:pt x="78" y="495"/>
                  </a:cubicBezTo>
                  <a:cubicBezTo>
                    <a:pt x="78" y="488"/>
                    <a:pt x="78" y="481"/>
                    <a:pt x="79" y="474"/>
                  </a:cubicBezTo>
                  <a:cubicBezTo>
                    <a:pt x="79" y="473"/>
                    <a:pt x="79" y="473"/>
                    <a:pt x="79" y="471"/>
                  </a:cubicBezTo>
                  <a:cubicBezTo>
                    <a:pt x="76" y="476"/>
                    <a:pt x="74" y="479"/>
                    <a:pt x="70" y="480"/>
                  </a:cubicBezTo>
                  <a:cubicBezTo>
                    <a:pt x="66" y="481"/>
                    <a:pt x="62" y="483"/>
                    <a:pt x="58" y="484"/>
                  </a:cubicBezTo>
                  <a:cubicBezTo>
                    <a:pt x="57" y="501"/>
                    <a:pt x="56" y="518"/>
                    <a:pt x="56" y="536"/>
                  </a:cubicBezTo>
                  <a:cubicBezTo>
                    <a:pt x="53" y="535"/>
                    <a:pt x="50" y="535"/>
                    <a:pt x="48" y="535"/>
                  </a:cubicBezTo>
                  <a:cubicBezTo>
                    <a:pt x="47" y="535"/>
                    <a:pt x="47" y="534"/>
                    <a:pt x="47" y="533"/>
                  </a:cubicBezTo>
                  <a:cubicBezTo>
                    <a:pt x="47" y="521"/>
                    <a:pt x="48" y="510"/>
                    <a:pt x="48" y="498"/>
                  </a:cubicBezTo>
                  <a:cubicBezTo>
                    <a:pt x="48" y="494"/>
                    <a:pt x="48" y="490"/>
                    <a:pt x="48" y="485"/>
                  </a:cubicBezTo>
                  <a:cubicBezTo>
                    <a:pt x="47" y="485"/>
                    <a:pt x="45" y="485"/>
                    <a:pt x="44" y="485"/>
                  </a:cubicBezTo>
                  <a:cubicBezTo>
                    <a:pt x="41" y="484"/>
                    <a:pt x="39" y="483"/>
                    <a:pt x="38" y="480"/>
                  </a:cubicBezTo>
                  <a:cubicBezTo>
                    <a:pt x="38" y="478"/>
                    <a:pt x="39" y="475"/>
                    <a:pt x="42" y="473"/>
                  </a:cubicBezTo>
                  <a:cubicBezTo>
                    <a:pt x="44" y="472"/>
                    <a:pt x="45" y="471"/>
                    <a:pt x="47" y="471"/>
                  </a:cubicBezTo>
                  <a:cubicBezTo>
                    <a:pt x="49" y="470"/>
                    <a:pt x="49" y="469"/>
                    <a:pt x="49" y="467"/>
                  </a:cubicBezTo>
                  <a:cubicBezTo>
                    <a:pt x="49" y="460"/>
                    <a:pt x="49" y="453"/>
                    <a:pt x="50" y="446"/>
                  </a:cubicBezTo>
                  <a:cubicBezTo>
                    <a:pt x="51" y="439"/>
                    <a:pt x="52" y="432"/>
                    <a:pt x="54" y="426"/>
                  </a:cubicBezTo>
                  <a:cubicBezTo>
                    <a:pt x="58" y="416"/>
                    <a:pt x="62" y="407"/>
                    <a:pt x="65" y="397"/>
                  </a:cubicBezTo>
                  <a:cubicBezTo>
                    <a:pt x="66" y="394"/>
                    <a:pt x="68" y="392"/>
                    <a:pt x="69" y="389"/>
                  </a:cubicBezTo>
                  <a:cubicBezTo>
                    <a:pt x="70" y="387"/>
                    <a:pt x="70" y="385"/>
                    <a:pt x="70" y="383"/>
                  </a:cubicBezTo>
                  <a:cubicBezTo>
                    <a:pt x="71" y="373"/>
                    <a:pt x="72" y="364"/>
                    <a:pt x="73" y="354"/>
                  </a:cubicBezTo>
                  <a:cubicBezTo>
                    <a:pt x="73" y="350"/>
                    <a:pt x="73" y="346"/>
                    <a:pt x="74" y="342"/>
                  </a:cubicBezTo>
                  <a:cubicBezTo>
                    <a:pt x="74" y="338"/>
                    <a:pt x="75" y="334"/>
                    <a:pt x="75" y="330"/>
                  </a:cubicBezTo>
                  <a:cubicBezTo>
                    <a:pt x="75" y="326"/>
                    <a:pt x="75" y="321"/>
                    <a:pt x="74" y="317"/>
                  </a:cubicBezTo>
                  <a:cubicBezTo>
                    <a:pt x="71" y="317"/>
                    <a:pt x="67" y="317"/>
                    <a:pt x="63" y="316"/>
                  </a:cubicBezTo>
                  <a:cubicBezTo>
                    <a:pt x="51" y="316"/>
                    <a:pt x="39" y="315"/>
                    <a:pt x="27" y="314"/>
                  </a:cubicBezTo>
                  <a:cubicBezTo>
                    <a:pt x="21" y="313"/>
                    <a:pt x="16" y="313"/>
                    <a:pt x="10" y="312"/>
                  </a:cubicBezTo>
                  <a:cubicBezTo>
                    <a:pt x="8" y="311"/>
                    <a:pt x="5" y="310"/>
                    <a:pt x="3" y="309"/>
                  </a:cubicBezTo>
                  <a:cubicBezTo>
                    <a:pt x="0" y="307"/>
                    <a:pt x="0" y="304"/>
                    <a:pt x="1" y="302"/>
                  </a:cubicBezTo>
                  <a:cubicBezTo>
                    <a:pt x="2" y="297"/>
                    <a:pt x="6" y="295"/>
                    <a:pt x="10" y="294"/>
                  </a:cubicBezTo>
                  <a:cubicBezTo>
                    <a:pt x="22" y="291"/>
                    <a:pt x="35" y="289"/>
                    <a:pt x="48" y="288"/>
                  </a:cubicBezTo>
                  <a:cubicBezTo>
                    <a:pt x="56" y="287"/>
                    <a:pt x="65" y="286"/>
                    <a:pt x="73" y="285"/>
                  </a:cubicBezTo>
                  <a:cubicBezTo>
                    <a:pt x="74" y="285"/>
                    <a:pt x="74" y="285"/>
                    <a:pt x="75" y="284"/>
                  </a:cubicBezTo>
                  <a:cubicBezTo>
                    <a:pt x="75" y="281"/>
                    <a:pt x="75" y="277"/>
                    <a:pt x="75" y="274"/>
                  </a:cubicBezTo>
                  <a:cubicBezTo>
                    <a:pt x="75" y="273"/>
                    <a:pt x="74" y="273"/>
                    <a:pt x="73" y="273"/>
                  </a:cubicBezTo>
                  <a:cubicBezTo>
                    <a:pt x="69" y="271"/>
                    <a:pt x="65" y="268"/>
                    <a:pt x="63" y="264"/>
                  </a:cubicBezTo>
                  <a:cubicBezTo>
                    <a:pt x="62" y="259"/>
                    <a:pt x="61" y="255"/>
                    <a:pt x="61" y="251"/>
                  </a:cubicBezTo>
                  <a:cubicBezTo>
                    <a:pt x="61" y="247"/>
                    <a:pt x="63" y="245"/>
                    <a:pt x="67" y="245"/>
                  </a:cubicBezTo>
                  <a:cubicBezTo>
                    <a:pt x="71" y="245"/>
                    <a:pt x="74" y="245"/>
                    <a:pt x="78" y="245"/>
                  </a:cubicBezTo>
                  <a:cubicBezTo>
                    <a:pt x="79" y="245"/>
                    <a:pt x="80" y="245"/>
                    <a:pt x="82" y="245"/>
                  </a:cubicBezTo>
                  <a:cubicBezTo>
                    <a:pt x="82" y="240"/>
                    <a:pt x="81" y="238"/>
                    <a:pt x="77" y="238"/>
                  </a:cubicBezTo>
                  <a:cubicBezTo>
                    <a:pt x="73" y="238"/>
                    <a:pt x="69" y="238"/>
                    <a:pt x="65" y="238"/>
                  </a:cubicBezTo>
                  <a:cubicBezTo>
                    <a:pt x="62" y="238"/>
                    <a:pt x="62" y="237"/>
                    <a:pt x="62" y="234"/>
                  </a:cubicBezTo>
                  <a:cubicBezTo>
                    <a:pt x="63" y="228"/>
                    <a:pt x="64" y="222"/>
                    <a:pt x="65" y="216"/>
                  </a:cubicBezTo>
                  <a:cubicBezTo>
                    <a:pt x="66" y="212"/>
                    <a:pt x="67" y="208"/>
                    <a:pt x="68" y="204"/>
                  </a:cubicBezTo>
                  <a:cubicBezTo>
                    <a:pt x="68" y="201"/>
                    <a:pt x="68" y="198"/>
                    <a:pt x="68" y="196"/>
                  </a:cubicBezTo>
                  <a:cubicBezTo>
                    <a:pt x="70" y="189"/>
                    <a:pt x="71" y="183"/>
                    <a:pt x="73" y="177"/>
                  </a:cubicBezTo>
                  <a:cubicBezTo>
                    <a:pt x="73" y="176"/>
                    <a:pt x="73" y="174"/>
                    <a:pt x="73" y="173"/>
                  </a:cubicBezTo>
                  <a:cubicBezTo>
                    <a:pt x="74" y="163"/>
                    <a:pt x="77" y="152"/>
                    <a:pt x="79" y="142"/>
                  </a:cubicBezTo>
                  <a:cubicBezTo>
                    <a:pt x="81" y="134"/>
                    <a:pt x="83" y="125"/>
                    <a:pt x="85" y="117"/>
                  </a:cubicBezTo>
                  <a:cubicBezTo>
                    <a:pt x="87" y="108"/>
                    <a:pt x="90" y="99"/>
                    <a:pt x="92" y="90"/>
                  </a:cubicBezTo>
                  <a:cubicBezTo>
                    <a:pt x="92" y="88"/>
                    <a:pt x="93" y="87"/>
                    <a:pt x="94" y="86"/>
                  </a:cubicBezTo>
                  <a:cubicBezTo>
                    <a:pt x="95" y="83"/>
                    <a:pt x="97" y="82"/>
                    <a:pt x="99" y="81"/>
                  </a:cubicBezTo>
                  <a:cubicBezTo>
                    <a:pt x="106" y="80"/>
                    <a:pt x="113" y="78"/>
                    <a:pt x="119" y="76"/>
                  </a:cubicBezTo>
                  <a:cubicBezTo>
                    <a:pt x="121" y="75"/>
                    <a:pt x="123" y="75"/>
                    <a:pt x="126" y="74"/>
                  </a:cubicBezTo>
                  <a:cubicBezTo>
                    <a:pt x="119" y="68"/>
                    <a:pt x="116" y="60"/>
                    <a:pt x="112" y="52"/>
                  </a:cubicBezTo>
                  <a:cubicBezTo>
                    <a:pt x="110" y="53"/>
                    <a:pt x="108" y="54"/>
                    <a:pt x="107" y="55"/>
                  </a:cubicBezTo>
                  <a:cubicBezTo>
                    <a:pt x="104" y="56"/>
                    <a:pt x="101" y="56"/>
                    <a:pt x="100" y="55"/>
                  </a:cubicBezTo>
                  <a:cubicBezTo>
                    <a:pt x="99" y="53"/>
                    <a:pt x="100" y="50"/>
                    <a:pt x="102" y="48"/>
                  </a:cubicBezTo>
                  <a:cubicBezTo>
                    <a:pt x="103" y="47"/>
                    <a:pt x="104" y="46"/>
                    <a:pt x="105" y="45"/>
                  </a:cubicBezTo>
                  <a:cubicBezTo>
                    <a:pt x="107" y="44"/>
                    <a:pt x="107" y="43"/>
                    <a:pt x="106" y="42"/>
                  </a:cubicBezTo>
                  <a:cubicBezTo>
                    <a:pt x="105" y="40"/>
                    <a:pt x="105" y="37"/>
                    <a:pt x="104" y="35"/>
                  </a:cubicBezTo>
                  <a:cubicBezTo>
                    <a:pt x="103" y="29"/>
                    <a:pt x="104" y="23"/>
                    <a:pt x="105" y="18"/>
                  </a:cubicBezTo>
                  <a:cubicBezTo>
                    <a:pt x="107" y="12"/>
                    <a:pt x="111" y="9"/>
                    <a:pt x="116" y="6"/>
                  </a:cubicBezTo>
                  <a:cubicBezTo>
                    <a:pt x="125" y="0"/>
                    <a:pt x="138" y="2"/>
                    <a:pt x="146" y="10"/>
                  </a:cubicBezTo>
                  <a:cubicBezTo>
                    <a:pt x="150" y="14"/>
                    <a:pt x="153" y="18"/>
                    <a:pt x="156" y="22"/>
                  </a:cubicBezTo>
                  <a:cubicBezTo>
                    <a:pt x="157" y="23"/>
                    <a:pt x="158" y="24"/>
                    <a:pt x="158" y="24"/>
                  </a:cubicBezTo>
                  <a:cubicBezTo>
                    <a:pt x="160" y="24"/>
                    <a:pt x="162" y="25"/>
                    <a:pt x="161" y="27"/>
                  </a:cubicBezTo>
                  <a:cubicBezTo>
                    <a:pt x="161" y="28"/>
                    <a:pt x="160" y="30"/>
                    <a:pt x="159" y="31"/>
                  </a:cubicBezTo>
                  <a:cubicBezTo>
                    <a:pt x="158" y="32"/>
                    <a:pt x="156" y="32"/>
                    <a:pt x="157" y="35"/>
                  </a:cubicBezTo>
                  <a:cubicBezTo>
                    <a:pt x="158" y="37"/>
                    <a:pt x="156" y="39"/>
                    <a:pt x="158" y="40"/>
                  </a:cubicBezTo>
                  <a:cubicBezTo>
                    <a:pt x="161" y="42"/>
                    <a:pt x="160" y="45"/>
                    <a:pt x="160" y="48"/>
                  </a:cubicBezTo>
                  <a:cubicBezTo>
                    <a:pt x="159" y="51"/>
                    <a:pt x="159" y="54"/>
                    <a:pt x="156" y="56"/>
                  </a:cubicBezTo>
                  <a:cubicBezTo>
                    <a:pt x="155" y="57"/>
                    <a:pt x="156" y="64"/>
                    <a:pt x="157" y="65"/>
                  </a:cubicBezTo>
                  <a:cubicBezTo>
                    <a:pt x="160" y="67"/>
                    <a:pt x="160" y="68"/>
                    <a:pt x="158" y="71"/>
                  </a:cubicBezTo>
                  <a:cubicBezTo>
                    <a:pt x="157" y="73"/>
                    <a:pt x="156" y="75"/>
                    <a:pt x="154" y="77"/>
                  </a:cubicBezTo>
                  <a:cubicBezTo>
                    <a:pt x="152" y="80"/>
                    <a:pt x="150" y="82"/>
                    <a:pt x="148" y="84"/>
                  </a:cubicBezTo>
                  <a:cubicBezTo>
                    <a:pt x="146" y="86"/>
                    <a:pt x="144" y="86"/>
                    <a:pt x="141" y="87"/>
                  </a:cubicBezTo>
                  <a:cubicBezTo>
                    <a:pt x="141" y="87"/>
                    <a:pt x="140" y="87"/>
                    <a:pt x="139" y="88"/>
                  </a:cubicBezTo>
                  <a:cubicBezTo>
                    <a:pt x="137" y="89"/>
                    <a:pt x="136" y="89"/>
                    <a:pt x="135" y="88"/>
                  </a:cubicBezTo>
                  <a:cubicBezTo>
                    <a:pt x="133" y="84"/>
                    <a:pt x="131" y="81"/>
                    <a:pt x="129" y="78"/>
                  </a:cubicBezTo>
                  <a:cubicBezTo>
                    <a:pt x="128" y="78"/>
                    <a:pt x="128" y="77"/>
                    <a:pt x="127" y="76"/>
                  </a:cubicBezTo>
                  <a:cubicBezTo>
                    <a:pt x="125" y="87"/>
                    <a:pt x="123" y="96"/>
                    <a:pt x="122" y="106"/>
                  </a:cubicBezTo>
                  <a:cubicBezTo>
                    <a:pt x="120" y="116"/>
                    <a:pt x="119" y="127"/>
                    <a:pt x="118" y="137"/>
                  </a:cubicBezTo>
                  <a:cubicBezTo>
                    <a:pt x="116" y="150"/>
                    <a:pt x="114" y="163"/>
                    <a:pt x="112" y="175"/>
                  </a:cubicBezTo>
                  <a:cubicBezTo>
                    <a:pt x="111" y="183"/>
                    <a:pt x="109" y="190"/>
                    <a:pt x="108" y="197"/>
                  </a:cubicBezTo>
                  <a:cubicBezTo>
                    <a:pt x="107" y="199"/>
                    <a:pt x="107" y="201"/>
                    <a:pt x="106" y="203"/>
                  </a:cubicBezTo>
                  <a:cubicBezTo>
                    <a:pt x="108" y="203"/>
                    <a:pt x="111" y="203"/>
                    <a:pt x="113" y="204"/>
                  </a:cubicBezTo>
                  <a:cubicBezTo>
                    <a:pt x="114" y="200"/>
                    <a:pt x="115" y="195"/>
                    <a:pt x="115" y="191"/>
                  </a:cubicBezTo>
                  <a:cubicBezTo>
                    <a:pt x="116" y="182"/>
                    <a:pt x="118" y="173"/>
                    <a:pt x="119" y="164"/>
                  </a:cubicBezTo>
                  <a:cubicBezTo>
                    <a:pt x="121" y="151"/>
                    <a:pt x="123" y="139"/>
                    <a:pt x="125" y="126"/>
                  </a:cubicBezTo>
                  <a:cubicBezTo>
                    <a:pt x="126" y="118"/>
                    <a:pt x="128" y="111"/>
                    <a:pt x="131" y="104"/>
                  </a:cubicBezTo>
                  <a:cubicBezTo>
                    <a:pt x="131" y="101"/>
                    <a:pt x="131" y="99"/>
                    <a:pt x="131" y="96"/>
                  </a:cubicBezTo>
                  <a:cubicBezTo>
                    <a:pt x="131" y="94"/>
                    <a:pt x="130" y="93"/>
                    <a:pt x="129" y="91"/>
                  </a:cubicBezTo>
                  <a:cubicBezTo>
                    <a:pt x="136" y="88"/>
                    <a:pt x="139" y="93"/>
                    <a:pt x="144" y="95"/>
                  </a:cubicBezTo>
                  <a:cubicBezTo>
                    <a:pt x="143" y="96"/>
                    <a:pt x="143" y="96"/>
                    <a:pt x="143" y="96"/>
                  </a:cubicBezTo>
                  <a:cubicBezTo>
                    <a:pt x="138" y="98"/>
                    <a:pt x="138" y="103"/>
                    <a:pt x="137" y="108"/>
                  </a:cubicBezTo>
                  <a:cubicBezTo>
                    <a:pt x="136" y="116"/>
                    <a:pt x="135" y="123"/>
                    <a:pt x="134" y="131"/>
                  </a:cubicBezTo>
                  <a:cubicBezTo>
                    <a:pt x="135" y="129"/>
                    <a:pt x="136" y="126"/>
                    <a:pt x="137" y="124"/>
                  </a:cubicBezTo>
                  <a:cubicBezTo>
                    <a:pt x="142" y="114"/>
                    <a:pt x="146" y="104"/>
                    <a:pt x="150" y="95"/>
                  </a:cubicBezTo>
                  <a:cubicBezTo>
                    <a:pt x="153" y="89"/>
                    <a:pt x="156" y="84"/>
                    <a:pt x="159" y="78"/>
                  </a:cubicBezTo>
                  <a:cubicBezTo>
                    <a:pt x="161" y="75"/>
                    <a:pt x="162" y="73"/>
                    <a:pt x="161" y="70"/>
                  </a:cubicBezTo>
                  <a:cubicBezTo>
                    <a:pt x="162" y="71"/>
                    <a:pt x="163" y="72"/>
                    <a:pt x="164" y="73"/>
                  </a:cubicBezTo>
                  <a:cubicBezTo>
                    <a:pt x="168" y="80"/>
                    <a:pt x="174" y="84"/>
                    <a:pt x="181" y="88"/>
                  </a:cubicBezTo>
                  <a:cubicBezTo>
                    <a:pt x="187" y="91"/>
                    <a:pt x="192" y="94"/>
                    <a:pt x="197" y="97"/>
                  </a:cubicBezTo>
                  <a:cubicBezTo>
                    <a:pt x="199" y="99"/>
                    <a:pt x="201" y="101"/>
                    <a:pt x="201" y="104"/>
                  </a:cubicBezTo>
                  <a:cubicBezTo>
                    <a:pt x="202" y="110"/>
                    <a:pt x="202" y="116"/>
                    <a:pt x="202" y="123"/>
                  </a:cubicBezTo>
                  <a:cubicBezTo>
                    <a:pt x="202" y="128"/>
                    <a:pt x="202" y="133"/>
                    <a:pt x="201" y="138"/>
                  </a:cubicBezTo>
                  <a:cubicBezTo>
                    <a:pt x="201" y="150"/>
                    <a:pt x="200" y="163"/>
                    <a:pt x="199" y="175"/>
                  </a:cubicBezTo>
                  <a:cubicBezTo>
                    <a:pt x="198" y="182"/>
                    <a:pt x="197" y="189"/>
                    <a:pt x="197" y="196"/>
                  </a:cubicBezTo>
                  <a:cubicBezTo>
                    <a:pt x="196" y="204"/>
                    <a:pt x="194" y="212"/>
                    <a:pt x="191" y="220"/>
                  </a:cubicBezTo>
                  <a:cubicBezTo>
                    <a:pt x="189" y="227"/>
                    <a:pt x="187" y="234"/>
                    <a:pt x="186" y="241"/>
                  </a:cubicBezTo>
                  <a:cubicBezTo>
                    <a:pt x="184" y="247"/>
                    <a:pt x="183" y="254"/>
                    <a:pt x="181" y="260"/>
                  </a:cubicBezTo>
                  <a:cubicBezTo>
                    <a:pt x="181" y="261"/>
                    <a:pt x="181" y="262"/>
                    <a:pt x="181" y="263"/>
                  </a:cubicBezTo>
                  <a:cubicBezTo>
                    <a:pt x="178" y="261"/>
                    <a:pt x="176" y="259"/>
                    <a:pt x="174" y="258"/>
                  </a:cubicBezTo>
                  <a:cubicBezTo>
                    <a:pt x="169" y="254"/>
                    <a:pt x="164" y="253"/>
                    <a:pt x="159" y="254"/>
                  </a:cubicBezTo>
                  <a:cubicBezTo>
                    <a:pt x="156" y="254"/>
                    <a:pt x="155" y="256"/>
                    <a:pt x="154" y="259"/>
                  </a:cubicBezTo>
                  <a:cubicBezTo>
                    <a:pt x="155" y="259"/>
                    <a:pt x="157" y="258"/>
                    <a:pt x="158" y="258"/>
                  </a:cubicBezTo>
                  <a:cubicBezTo>
                    <a:pt x="164" y="257"/>
                    <a:pt x="168" y="261"/>
                    <a:pt x="173" y="263"/>
                  </a:cubicBezTo>
                  <a:cubicBezTo>
                    <a:pt x="176" y="265"/>
                    <a:pt x="177" y="266"/>
                    <a:pt x="176" y="269"/>
                  </a:cubicBezTo>
                  <a:cubicBezTo>
                    <a:pt x="176" y="273"/>
                    <a:pt x="175" y="276"/>
                    <a:pt x="174" y="280"/>
                  </a:cubicBezTo>
                  <a:cubicBezTo>
                    <a:pt x="174" y="281"/>
                    <a:pt x="173" y="281"/>
                    <a:pt x="173" y="282"/>
                  </a:cubicBezTo>
                  <a:cubicBezTo>
                    <a:pt x="177" y="283"/>
                    <a:pt x="182" y="281"/>
                    <a:pt x="185" y="277"/>
                  </a:cubicBezTo>
                  <a:cubicBezTo>
                    <a:pt x="188" y="272"/>
                    <a:pt x="192" y="267"/>
                    <a:pt x="195" y="262"/>
                  </a:cubicBezTo>
                  <a:cubicBezTo>
                    <a:pt x="197" y="259"/>
                    <a:pt x="199" y="256"/>
                    <a:pt x="200" y="253"/>
                  </a:cubicBezTo>
                  <a:cubicBezTo>
                    <a:pt x="205" y="253"/>
                    <a:pt x="209" y="256"/>
                    <a:pt x="212" y="259"/>
                  </a:cubicBezTo>
                  <a:cubicBezTo>
                    <a:pt x="211" y="261"/>
                    <a:pt x="210" y="262"/>
                    <a:pt x="210" y="263"/>
                  </a:cubicBezTo>
                  <a:cubicBezTo>
                    <a:pt x="209" y="268"/>
                    <a:pt x="208" y="273"/>
                    <a:pt x="207" y="278"/>
                  </a:cubicBezTo>
                  <a:cubicBezTo>
                    <a:pt x="207" y="280"/>
                    <a:pt x="206" y="281"/>
                    <a:pt x="206" y="283"/>
                  </a:cubicBezTo>
                  <a:cubicBezTo>
                    <a:pt x="211" y="283"/>
                    <a:pt x="216" y="283"/>
                    <a:pt x="221" y="284"/>
                  </a:cubicBezTo>
                  <a:cubicBezTo>
                    <a:pt x="232" y="284"/>
                    <a:pt x="242" y="286"/>
                    <a:pt x="252" y="286"/>
                  </a:cubicBezTo>
                  <a:cubicBezTo>
                    <a:pt x="256" y="287"/>
                    <a:pt x="261" y="286"/>
                    <a:pt x="265" y="286"/>
                  </a:cubicBezTo>
                  <a:cubicBezTo>
                    <a:pt x="266" y="282"/>
                    <a:pt x="267" y="278"/>
                    <a:pt x="268" y="274"/>
                  </a:cubicBezTo>
                  <a:cubicBezTo>
                    <a:pt x="269" y="272"/>
                    <a:pt x="269" y="270"/>
                    <a:pt x="270" y="268"/>
                  </a:cubicBezTo>
                  <a:cubicBezTo>
                    <a:pt x="270" y="266"/>
                    <a:pt x="271" y="265"/>
                    <a:pt x="271" y="263"/>
                  </a:cubicBezTo>
                  <a:cubicBezTo>
                    <a:pt x="271" y="260"/>
                    <a:pt x="272" y="256"/>
                    <a:pt x="272" y="253"/>
                  </a:cubicBezTo>
                  <a:cubicBezTo>
                    <a:pt x="272" y="252"/>
                    <a:pt x="272" y="251"/>
                    <a:pt x="272" y="250"/>
                  </a:cubicBezTo>
                  <a:cubicBezTo>
                    <a:pt x="273" y="239"/>
                    <a:pt x="274" y="228"/>
                    <a:pt x="274" y="218"/>
                  </a:cubicBezTo>
                  <a:cubicBezTo>
                    <a:pt x="275" y="214"/>
                    <a:pt x="275" y="211"/>
                    <a:pt x="275" y="208"/>
                  </a:cubicBezTo>
                  <a:cubicBezTo>
                    <a:pt x="275" y="205"/>
                    <a:pt x="275" y="203"/>
                    <a:pt x="275" y="200"/>
                  </a:cubicBezTo>
                  <a:cubicBezTo>
                    <a:pt x="276" y="196"/>
                    <a:pt x="273" y="192"/>
                    <a:pt x="272" y="188"/>
                  </a:cubicBezTo>
                  <a:cubicBezTo>
                    <a:pt x="269" y="191"/>
                    <a:pt x="268" y="194"/>
                    <a:pt x="266" y="197"/>
                  </a:cubicBezTo>
                  <a:cubicBezTo>
                    <a:pt x="258" y="207"/>
                    <a:pt x="251" y="218"/>
                    <a:pt x="243" y="228"/>
                  </a:cubicBezTo>
                  <a:cubicBezTo>
                    <a:pt x="236" y="236"/>
                    <a:pt x="229" y="244"/>
                    <a:pt x="223" y="253"/>
                  </a:cubicBezTo>
                  <a:cubicBezTo>
                    <a:pt x="223" y="253"/>
                    <a:pt x="223" y="254"/>
                    <a:pt x="222" y="255"/>
                  </a:cubicBezTo>
                  <a:cubicBezTo>
                    <a:pt x="221" y="256"/>
                    <a:pt x="220" y="257"/>
                    <a:pt x="219" y="258"/>
                  </a:cubicBezTo>
                  <a:cubicBezTo>
                    <a:pt x="221" y="255"/>
                    <a:pt x="218" y="253"/>
                    <a:pt x="216" y="251"/>
                  </a:cubicBezTo>
                  <a:cubicBezTo>
                    <a:pt x="213" y="249"/>
                    <a:pt x="210" y="247"/>
                    <a:pt x="207" y="245"/>
                  </a:cubicBezTo>
                  <a:cubicBezTo>
                    <a:pt x="206" y="245"/>
                    <a:pt x="206" y="244"/>
                    <a:pt x="205" y="244"/>
                  </a:cubicBezTo>
                  <a:cubicBezTo>
                    <a:pt x="202" y="244"/>
                    <a:pt x="202" y="243"/>
                    <a:pt x="203" y="241"/>
                  </a:cubicBezTo>
                  <a:cubicBezTo>
                    <a:pt x="207" y="236"/>
                    <a:pt x="210" y="231"/>
                    <a:pt x="213" y="226"/>
                  </a:cubicBezTo>
                  <a:cubicBezTo>
                    <a:pt x="218" y="219"/>
                    <a:pt x="222" y="211"/>
                    <a:pt x="227" y="204"/>
                  </a:cubicBezTo>
                  <a:cubicBezTo>
                    <a:pt x="230" y="199"/>
                    <a:pt x="232" y="194"/>
                    <a:pt x="235" y="189"/>
                  </a:cubicBezTo>
                  <a:cubicBezTo>
                    <a:pt x="240" y="183"/>
                    <a:pt x="244" y="176"/>
                    <a:pt x="248" y="170"/>
                  </a:cubicBezTo>
                  <a:cubicBezTo>
                    <a:pt x="250" y="167"/>
                    <a:pt x="251" y="164"/>
                    <a:pt x="252" y="162"/>
                  </a:cubicBezTo>
                  <a:cubicBezTo>
                    <a:pt x="254" y="157"/>
                    <a:pt x="257" y="153"/>
                    <a:pt x="259" y="149"/>
                  </a:cubicBezTo>
                  <a:cubicBezTo>
                    <a:pt x="259" y="148"/>
                    <a:pt x="259" y="147"/>
                    <a:pt x="259" y="146"/>
                  </a:cubicBezTo>
                  <a:cubicBezTo>
                    <a:pt x="259" y="143"/>
                    <a:pt x="259" y="140"/>
                    <a:pt x="258" y="138"/>
                  </a:cubicBezTo>
                  <a:cubicBezTo>
                    <a:pt x="258" y="131"/>
                    <a:pt x="259" y="124"/>
                    <a:pt x="260" y="118"/>
                  </a:cubicBezTo>
                  <a:cubicBezTo>
                    <a:pt x="260" y="117"/>
                    <a:pt x="260" y="117"/>
                    <a:pt x="260" y="117"/>
                  </a:cubicBezTo>
                  <a:cubicBezTo>
                    <a:pt x="258" y="117"/>
                    <a:pt x="257" y="117"/>
                    <a:pt x="255" y="117"/>
                  </a:cubicBezTo>
                  <a:cubicBezTo>
                    <a:pt x="252" y="118"/>
                    <a:pt x="250" y="116"/>
                    <a:pt x="248" y="114"/>
                  </a:cubicBezTo>
                  <a:cubicBezTo>
                    <a:pt x="248" y="113"/>
                    <a:pt x="247" y="112"/>
                    <a:pt x="246" y="112"/>
                  </a:cubicBezTo>
                  <a:cubicBezTo>
                    <a:pt x="244" y="110"/>
                    <a:pt x="242" y="109"/>
                    <a:pt x="241" y="108"/>
                  </a:cubicBezTo>
                  <a:cubicBezTo>
                    <a:pt x="240" y="107"/>
                    <a:pt x="240" y="106"/>
                    <a:pt x="240" y="106"/>
                  </a:cubicBezTo>
                  <a:cubicBezTo>
                    <a:pt x="239" y="106"/>
                    <a:pt x="239" y="106"/>
                    <a:pt x="238" y="106"/>
                  </a:cubicBezTo>
                  <a:cubicBezTo>
                    <a:pt x="237" y="107"/>
                    <a:pt x="235" y="108"/>
                    <a:pt x="234" y="107"/>
                  </a:cubicBezTo>
                  <a:cubicBezTo>
                    <a:pt x="232" y="105"/>
                    <a:pt x="232" y="104"/>
                    <a:pt x="232" y="102"/>
                  </a:cubicBezTo>
                  <a:cubicBezTo>
                    <a:pt x="232" y="99"/>
                    <a:pt x="232" y="96"/>
                    <a:pt x="232" y="92"/>
                  </a:cubicBezTo>
                  <a:cubicBezTo>
                    <a:pt x="230" y="93"/>
                    <a:pt x="229" y="94"/>
                    <a:pt x="227" y="95"/>
                  </a:cubicBezTo>
                  <a:cubicBezTo>
                    <a:pt x="221" y="99"/>
                    <a:pt x="216" y="100"/>
                    <a:pt x="210" y="96"/>
                  </a:cubicBezTo>
                  <a:cubicBezTo>
                    <a:pt x="204" y="93"/>
                    <a:pt x="203" y="88"/>
                    <a:pt x="206" y="83"/>
                  </a:cubicBezTo>
                  <a:cubicBezTo>
                    <a:pt x="208" y="80"/>
                    <a:pt x="209" y="77"/>
                    <a:pt x="211" y="74"/>
                  </a:cubicBezTo>
                  <a:cubicBezTo>
                    <a:pt x="212" y="73"/>
                    <a:pt x="212" y="72"/>
                    <a:pt x="211" y="70"/>
                  </a:cubicBezTo>
                  <a:cubicBezTo>
                    <a:pt x="211" y="68"/>
                    <a:pt x="211" y="66"/>
                    <a:pt x="210" y="64"/>
                  </a:cubicBezTo>
                  <a:cubicBezTo>
                    <a:pt x="210" y="62"/>
                    <a:pt x="210" y="60"/>
                    <a:pt x="210" y="57"/>
                  </a:cubicBezTo>
                  <a:cubicBezTo>
                    <a:pt x="208" y="40"/>
                    <a:pt x="217" y="24"/>
                    <a:pt x="232" y="16"/>
                  </a:cubicBezTo>
                  <a:cubicBezTo>
                    <a:pt x="246" y="9"/>
                    <a:pt x="261" y="11"/>
                    <a:pt x="273" y="23"/>
                  </a:cubicBezTo>
                  <a:cubicBezTo>
                    <a:pt x="274" y="25"/>
                    <a:pt x="275" y="26"/>
                    <a:pt x="276" y="27"/>
                  </a:cubicBezTo>
                  <a:cubicBezTo>
                    <a:pt x="278" y="29"/>
                    <a:pt x="280" y="31"/>
                    <a:pt x="282" y="32"/>
                  </a:cubicBezTo>
                  <a:cubicBezTo>
                    <a:pt x="285" y="33"/>
                    <a:pt x="287" y="35"/>
                    <a:pt x="287" y="39"/>
                  </a:cubicBezTo>
                  <a:cubicBezTo>
                    <a:pt x="287" y="42"/>
                    <a:pt x="287" y="44"/>
                    <a:pt x="285" y="47"/>
                  </a:cubicBezTo>
                  <a:cubicBezTo>
                    <a:pt x="283" y="53"/>
                    <a:pt x="278" y="56"/>
                    <a:pt x="275" y="60"/>
                  </a:cubicBezTo>
                  <a:cubicBezTo>
                    <a:pt x="274" y="60"/>
                    <a:pt x="273" y="60"/>
                    <a:pt x="273" y="61"/>
                  </a:cubicBezTo>
                  <a:cubicBezTo>
                    <a:pt x="273" y="62"/>
                    <a:pt x="273" y="62"/>
                    <a:pt x="273" y="62"/>
                  </a:cubicBezTo>
                  <a:cubicBezTo>
                    <a:pt x="277" y="61"/>
                    <a:pt x="280" y="60"/>
                    <a:pt x="283" y="58"/>
                  </a:cubicBezTo>
                  <a:cubicBezTo>
                    <a:pt x="285" y="58"/>
                    <a:pt x="285" y="56"/>
                    <a:pt x="285" y="55"/>
                  </a:cubicBezTo>
                  <a:cubicBezTo>
                    <a:pt x="284" y="51"/>
                    <a:pt x="285" y="50"/>
                    <a:pt x="289" y="50"/>
                  </a:cubicBezTo>
                  <a:cubicBezTo>
                    <a:pt x="294" y="50"/>
                    <a:pt x="298" y="50"/>
                    <a:pt x="303" y="53"/>
                  </a:cubicBezTo>
                  <a:cubicBezTo>
                    <a:pt x="303" y="53"/>
                    <a:pt x="304" y="54"/>
                    <a:pt x="304" y="54"/>
                  </a:cubicBezTo>
                  <a:cubicBezTo>
                    <a:pt x="307" y="59"/>
                    <a:pt x="310" y="64"/>
                    <a:pt x="310" y="69"/>
                  </a:cubicBezTo>
                  <a:cubicBezTo>
                    <a:pt x="311" y="71"/>
                    <a:pt x="312" y="72"/>
                    <a:pt x="312" y="74"/>
                  </a:cubicBezTo>
                  <a:cubicBezTo>
                    <a:pt x="313" y="76"/>
                    <a:pt x="313" y="78"/>
                    <a:pt x="311" y="80"/>
                  </a:cubicBezTo>
                  <a:cubicBezTo>
                    <a:pt x="315" y="82"/>
                    <a:pt x="318" y="84"/>
                    <a:pt x="321" y="86"/>
                  </a:cubicBezTo>
                  <a:cubicBezTo>
                    <a:pt x="328" y="93"/>
                    <a:pt x="334" y="99"/>
                    <a:pt x="340" y="106"/>
                  </a:cubicBezTo>
                  <a:cubicBezTo>
                    <a:pt x="346" y="112"/>
                    <a:pt x="351" y="117"/>
                    <a:pt x="355" y="123"/>
                  </a:cubicBezTo>
                  <a:cubicBezTo>
                    <a:pt x="358" y="126"/>
                    <a:pt x="360" y="129"/>
                    <a:pt x="363" y="132"/>
                  </a:cubicBezTo>
                  <a:cubicBezTo>
                    <a:pt x="363" y="133"/>
                    <a:pt x="364" y="134"/>
                    <a:pt x="365" y="135"/>
                  </a:cubicBezTo>
                  <a:cubicBezTo>
                    <a:pt x="366" y="136"/>
                    <a:pt x="367" y="136"/>
                    <a:pt x="367" y="137"/>
                  </a:cubicBezTo>
                  <a:cubicBezTo>
                    <a:pt x="372" y="145"/>
                    <a:pt x="376" y="154"/>
                    <a:pt x="381" y="162"/>
                  </a:cubicBezTo>
                  <a:cubicBezTo>
                    <a:pt x="384" y="167"/>
                    <a:pt x="388" y="171"/>
                    <a:pt x="392" y="176"/>
                  </a:cubicBezTo>
                  <a:cubicBezTo>
                    <a:pt x="400" y="186"/>
                    <a:pt x="409" y="197"/>
                    <a:pt x="417" y="208"/>
                  </a:cubicBezTo>
                  <a:cubicBezTo>
                    <a:pt x="418" y="209"/>
                    <a:pt x="419" y="210"/>
                    <a:pt x="419" y="211"/>
                  </a:cubicBezTo>
                  <a:cubicBezTo>
                    <a:pt x="420" y="212"/>
                    <a:pt x="420" y="213"/>
                    <a:pt x="419" y="214"/>
                  </a:cubicBezTo>
                  <a:cubicBezTo>
                    <a:pt x="417" y="215"/>
                    <a:pt x="416" y="217"/>
                    <a:pt x="415" y="219"/>
                  </a:cubicBezTo>
                  <a:cubicBezTo>
                    <a:pt x="415" y="221"/>
                    <a:pt x="414" y="223"/>
                    <a:pt x="412" y="226"/>
                  </a:cubicBezTo>
                  <a:cubicBezTo>
                    <a:pt x="417" y="235"/>
                    <a:pt x="419" y="245"/>
                    <a:pt x="420" y="256"/>
                  </a:cubicBezTo>
                  <a:cubicBezTo>
                    <a:pt x="421" y="264"/>
                    <a:pt x="421" y="273"/>
                    <a:pt x="419" y="281"/>
                  </a:cubicBezTo>
                  <a:cubicBezTo>
                    <a:pt x="417" y="297"/>
                    <a:pt x="417" y="312"/>
                    <a:pt x="417" y="328"/>
                  </a:cubicBezTo>
                  <a:cubicBezTo>
                    <a:pt x="417" y="330"/>
                    <a:pt x="418" y="332"/>
                    <a:pt x="418" y="334"/>
                  </a:cubicBezTo>
                  <a:cubicBezTo>
                    <a:pt x="418" y="335"/>
                    <a:pt x="417" y="336"/>
                    <a:pt x="417" y="337"/>
                  </a:cubicBezTo>
                  <a:cubicBezTo>
                    <a:pt x="414" y="338"/>
                    <a:pt x="411" y="339"/>
                    <a:pt x="409" y="339"/>
                  </a:cubicBezTo>
                  <a:cubicBezTo>
                    <a:pt x="406" y="340"/>
                    <a:pt x="404" y="339"/>
                    <a:pt x="401" y="339"/>
                  </a:cubicBezTo>
                  <a:cubicBezTo>
                    <a:pt x="400" y="339"/>
                    <a:pt x="400" y="340"/>
                    <a:pt x="400" y="341"/>
                  </a:cubicBezTo>
                  <a:cubicBezTo>
                    <a:pt x="398" y="352"/>
                    <a:pt x="395" y="362"/>
                    <a:pt x="396" y="373"/>
                  </a:cubicBezTo>
                  <a:cubicBezTo>
                    <a:pt x="397" y="380"/>
                    <a:pt x="399" y="387"/>
                    <a:pt x="400" y="393"/>
                  </a:cubicBezTo>
                  <a:cubicBezTo>
                    <a:pt x="401" y="404"/>
                    <a:pt x="402" y="415"/>
                    <a:pt x="399" y="425"/>
                  </a:cubicBezTo>
                  <a:cubicBezTo>
                    <a:pt x="397" y="431"/>
                    <a:pt x="394" y="437"/>
                    <a:pt x="393" y="442"/>
                  </a:cubicBezTo>
                  <a:cubicBezTo>
                    <a:pt x="389" y="451"/>
                    <a:pt x="386" y="460"/>
                    <a:pt x="383" y="470"/>
                  </a:cubicBezTo>
                  <a:cubicBezTo>
                    <a:pt x="382" y="473"/>
                    <a:pt x="382" y="477"/>
                    <a:pt x="384" y="480"/>
                  </a:cubicBezTo>
                  <a:cubicBezTo>
                    <a:pt x="385" y="483"/>
                    <a:pt x="387" y="486"/>
                    <a:pt x="388" y="490"/>
                  </a:cubicBezTo>
                  <a:cubicBezTo>
                    <a:pt x="389" y="493"/>
                    <a:pt x="388" y="497"/>
                    <a:pt x="385" y="499"/>
                  </a:cubicBezTo>
                  <a:cubicBezTo>
                    <a:pt x="380" y="502"/>
                    <a:pt x="379" y="506"/>
                    <a:pt x="379" y="511"/>
                  </a:cubicBezTo>
                  <a:cubicBezTo>
                    <a:pt x="379" y="513"/>
                    <a:pt x="378" y="513"/>
                    <a:pt x="377" y="513"/>
                  </a:cubicBezTo>
                  <a:cubicBezTo>
                    <a:pt x="375" y="513"/>
                    <a:pt x="374" y="512"/>
                    <a:pt x="374" y="511"/>
                  </a:cubicBezTo>
                  <a:cubicBezTo>
                    <a:pt x="375" y="509"/>
                    <a:pt x="375" y="508"/>
                    <a:pt x="375" y="507"/>
                  </a:cubicBezTo>
                  <a:cubicBezTo>
                    <a:pt x="374" y="507"/>
                    <a:pt x="374" y="507"/>
                    <a:pt x="374" y="507"/>
                  </a:cubicBezTo>
                  <a:cubicBezTo>
                    <a:pt x="371" y="510"/>
                    <a:pt x="368" y="513"/>
                    <a:pt x="366" y="517"/>
                  </a:cubicBezTo>
                  <a:cubicBezTo>
                    <a:pt x="363" y="521"/>
                    <a:pt x="359" y="524"/>
                    <a:pt x="354" y="524"/>
                  </a:cubicBezTo>
                  <a:cubicBezTo>
                    <a:pt x="346" y="525"/>
                    <a:pt x="338" y="526"/>
                    <a:pt x="330" y="523"/>
                  </a:cubicBezTo>
                  <a:cubicBezTo>
                    <a:pt x="328" y="522"/>
                    <a:pt x="325" y="521"/>
                    <a:pt x="323" y="519"/>
                  </a:cubicBezTo>
                  <a:cubicBezTo>
                    <a:pt x="322" y="517"/>
                    <a:pt x="322" y="515"/>
                    <a:pt x="325" y="514"/>
                  </a:cubicBezTo>
                  <a:cubicBezTo>
                    <a:pt x="327" y="512"/>
                    <a:pt x="330" y="511"/>
                    <a:pt x="333" y="509"/>
                  </a:cubicBezTo>
                  <a:cubicBezTo>
                    <a:pt x="334" y="509"/>
                    <a:pt x="335" y="508"/>
                    <a:pt x="334" y="507"/>
                  </a:cubicBezTo>
                  <a:cubicBezTo>
                    <a:pt x="334" y="506"/>
                    <a:pt x="334" y="505"/>
                    <a:pt x="334" y="504"/>
                  </a:cubicBezTo>
                  <a:cubicBezTo>
                    <a:pt x="333" y="501"/>
                    <a:pt x="332" y="501"/>
                    <a:pt x="329" y="502"/>
                  </a:cubicBezTo>
                  <a:cubicBezTo>
                    <a:pt x="324" y="504"/>
                    <a:pt x="319" y="508"/>
                    <a:pt x="315" y="512"/>
                  </a:cubicBezTo>
                  <a:cubicBezTo>
                    <a:pt x="310" y="516"/>
                    <a:pt x="304" y="519"/>
                    <a:pt x="297" y="519"/>
                  </a:cubicBezTo>
                  <a:cubicBezTo>
                    <a:pt x="292" y="519"/>
                    <a:pt x="286" y="520"/>
                    <a:pt x="280" y="518"/>
                  </a:cubicBezTo>
                  <a:cubicBezTo>
                    <a:pt x="278" y="517"/>
                    <a:pt x="277" y="516"/>
                    <a:pt x="276" y="514"/>
                  </a:cubicBezTo>
                  <a:cubicBezTo>
                    <a:pt x="276" y="512"/>
                    <a:pt x="277" y="510"/>
                    <a:pt x="279" y="509"/>
                  </a:cubicBezTo>
                  <a:cubicBezTo>
                    <a:pt x="284" y="507"/>
                    <a:pt x="289" y="505"/>
                    <a:pt x="293" y="504"/>
                  </a:cubicBezTo>
                  <a:cubicBezTo>
                    <a:pt x="297" y="502"/>
                    <a:pt x="299" y="500"/>
                    <a:pt x="301" y="497"/>
                  </a:cubicBezTo>
                  <a:cubicBezTo>
                    <a:pt x="303" y="492"/>
                    <a:pt x="306" y="488"/>
                    <a:pt x="309" y="484"/>
                  </a:cubicBezTo>
                  <a:cubicBezTo>
                    <a:pt x="312" y="479"/>
                    <a:pt x="313" y="474"/>
                    <a:pt x="314" y="469"/>
                  </a:cubicBezTo>
                  <a:cubicBezTo>
                    <a:pt x="314" y="461"/>
                    <a:pt x="313" y="452"/>
                    <a:pt x="312" y="443"/>
                  </a:cubicBezTo>
                  <a:cubicBezTo>
                    <a:pt x="312" y="437"/>
                    <a:pt x="311" y="430"/>
                    <a:pt x="310" y="424"/>
                  </a:cubicBezTo>
                  <a:cubicBezTo>
                    <a:pt x="309" y="411"/>
                    <a:pt x="307" y="399"/>
                    <a:pt x="305" y="387"/>
                  </a:cubicBezTo>
                  <a:cubicBezTo>
                    <a:pt x="305" y="381"/>
                    <a:pt x="303" y="375"/>
                    <a:pt x="300" y="369"/>
                  </a:cubicBezTo>
                  <a:cubicBezTo>
                    <a:pt x="298" y="363"/>
                    <a:pt x="297" y="357"/>
                    <a:pt x="301" y="351"/>
                  </a:cubicBezTo>
                  <a:cubicBezTo>
                    <a:pt x="305" y="345"/>
                    <a:pt x="306" y="338"/>
                    <a:pt x="308" y="331"/>
                  </a:cubicBezTo>
                  <a:cubicBezTo>
                    <a:pt x="308" y="329"/>
                    <a:pt x="307" y="327"/>
                    <a:pt x="308" y="325"/>
                  </a:cubicBezTo>
                  <a:cubicBezTo>
                    <a:pt x="310" y="318"/>
                    <a:pt x="312" y="311"/>
                    <a:pt x="315" y="303"/>
                  </a:cubicBezTo>
                  <a:cubicBezTo>
                    <a:pt x="317" y="295"/>
                    <a:pt x="320" y="287"/>
                    <a:pt x="324" y="278"/>
                  </a:cubicBezTo>
                  <a:cubicBezTo>
                    <a:pt x="325" y="274"/>
                    <a:pt x="328" y="270"/>
                    <a:pt x="331" y="265"/>
                  </a:cubicBezTo>
                  <a:cubicBezTo>
                    <a:pt x="332" y="263"/>
                    <a:pt x="332" y="260"/>
                    <a:pt x="332" y="257"/>
                  </a:cubicBezTo>
                  <a:cubicBezTo>
                    <a:pt x="332" y="256"/>
                    <a:pt x="332" y="256"/>
                    <a:pt x="331" y="255"/>
                  </a:cubicBezTo>
                  <a:cubicBezTo>
                    <a:pt x="330" y="257"/>
                    <a:pt x="330" y="259"/>
                    <a:pt x="329" y="261"/>
                  </a:cubicBezTo>
                  <a:cubicBezTo>
                    <a:pt x="327" y="264"/>
                    <a:pt x="326" y="264"/>
                    <a:pt x="323" y="262"/>
                  </a:cubicBezTo>
                  <a:cubicBezTo>
                    <a:pt x="317" y="258"/>
                    <a:pt x="314" y="252"/>
                    <a:pt x="312" y="246"/>
                  </a:cubicBezTo>
                  <a:cubicBezTo>
                    <a:pt x="310" y="240"/>
                    <a:pt x="307" y="235"/>
                    <a:pt x="305" y="230"/>
                  </a:cubicBezTo>
                  <a:cubicBezTo>
                    <a:pt x="305" y="230"/>
                    <a:pt x="304" y="229"/>
                    <a:pt x="304" y="229"/>
                  </a:cubicBezTo>
                  <a:cubicBezTo>
                    <a:pt x="303" y="229"/>
                    <a:pt x="303" y="229"/>
                    <a:pt x="303" y="229"/>
                  </a:cubicBezTo>
                  <a:cubicBezTo>
                    <a:pt x="303" y="231"/>
                    <a:pt x="303" y="232"/>
                    <a:pt x="303" y="234"/>
                  </a:cubicBezTo>
                  <a:cubicBezTo>
                    <a:pt x="303" y="238"/>
                    <a:pt x="303" y="242"/>
                    <a:pt x="303" y="246"/>
                  </a:cubicBezTo>
                  <a:cubicBezTo>
                    <a:pt x="301" y="253"/>
                    <a:pt x="300" y="260"/>
                    <a:pt x="299" y="268"/>
                  </a:cubicBezTo>
                  <a:cubicBezTo>
                    <a:pt x="298" y="269"/>
                    <a:pt x="299" y="271"/>
                    <a:pt x="298" y="273"/>
                  </a:cubicBezTo>
                  <a:cubicBezTo>
                    <a:pt x="298" y="276"/>
                    <a:pt x="297" y="279"/>
                    <a:pt x="296" y="282"/>
                  </a:cubicBezTo>
                  <a:cubicBezTo>
                    <a:pt x="296" y="285"/>
                    <a:pt x="295" y="288"/>
                    <a:pt x="294" y="290"/>
                  </a:cubicBezTo>
                  <a:cubicBezTo>
                    <a:pt x="293" y="292"/>
                    <a:pt x="293" y="293"/>
                    <a:pt x="292" y="294"/>
                  </a:cubicBezTo>
                  <a:cubicBezTo>
                    <a:pt x="294" y="294"/>
                    <a:pt x="295" y="295"/>
                    <a:pt x="297" y="295"/>
                  </a:cubicBezTo>
                  <a:cubicBezTo>
                    <a:pt x="298" y="296"/>
                    <a:pt x="298" y="296"/>
                    <a:pt x="299" y="296"/>
                  </a:cubicBezTo>
                  <a:cubicBezTo>
                    <a:pt x="303" y="300"/>
                    <a:pt x="303" y="304"/>
                    <a:pt x="298" y="307"/>
                  </a:cubicBezTo>
                  <a:cubicBezTo>
                    <a:pt x="293" y="310"/>
                    <a:pt x="288" y="310"/>
                    <a:pt x="283" y="311"/>
                  </a:cubicBezTo>
                  <a:cubicBezTo>
                    <a:pt x="271" y="313"/>
                    <a:pt x="260" y="315"/>
                    <a:pt x="248" y="316"/>
                  </a:cubicBezTo>
                  <a:cubicBezTo>
                    <a:pt x="240" y="317"/>
                    <a:pt x="232" y="318"/>
                    <a:pt x="224" y="319"/>
                  </a:cubicBezTo>
                  <a:cubicBezTo>
                    <a:pt x="222" y="319"/>
                    <a:pt x="221" y="319"/>
                    <a:pt x="219" y="319"/>
                  </a:cubicBezTo>
                  <a:cubicBezTo>
                    <a:pt x="219" y="320"/>
                    <a:pt x="219" y="321"/>
                    <a:pt x="219" y="321"/>
                  </a:cubicBezTo>
                  <a:cubicBezTo>
                    <a:pt x="219" y="331"/>
                    <a:pt x="219" y="340"/>
                    <a:pt x="220" y="349"/>
                  </a:cubicBezTo>
                  <a:cubicBezTo>
                    <a:pt x="220" y="350"/>
                    <a:pt x="220" y="352"/>
                    <a:pt x="221" y="353"/>
                  </a:cubicBezTo>
                  <a:cubicBezTo>
                    <a:pt x="227" y="363"/>
                    <a:pt x="231" y="374"/>
                    <a:pt x="234" y="386"/>
                  </a:cubicBezTo>
                  <a:cubicBezTo>
                    <a:pt x="236" y="395"/>
                    <a:pt x="237" y="404"/>
                    <a:pt x="238" y="413"/>
                  </a:cubicBezTo>
                  <a:cubicBezTo>
                    <a:pt x="238" y="415"/>
                    <a:pt x="239" y="417"/>
                    <a:pt x="239" y="418"/>
                  </a:cubicBezTo>
                  <a:cubicBezTo>
                    <a:pt x="242" y="428"/>
                    <a:pt x="244" y="438"/>
                    <a:pt x="245" y="449"/>
                  </a:cubicBezTo>
                  <a:cubicBezTo>
                    <a:pt x="245" y="464"/>
                    <a:pt x="246" y="478"/>
                    <a:pt x="247" y="493"/>
                  </a:cubicBezTo>
                  <a:cubicBezTo>
                    <a:pt x="247" y="507"/>
                    <a:pt x="248" y="521"/>
                    <a:pt x="249" y="536"/>
                  </a:cubicBezTo>
                  <a:cubicBezTo>
                    <a:pt x="249" y="538"/>
                    <a:pt x="249" y="540"/>
                    <a:pt x="249" y="543"/>
                  </a:cubicBezTo>
                  <a:cubicBezTo>
                    <a:pt x="246" y="542"/>
                    <a:pt x="243" y="542"/>
                    <a:pt x="240" y="542"/>
                  </a:cubicBezTo>
                  <a:cubicBezTo>
                    <a:pt x="240" y="528"/>
                    <a:pt x="239" y="513"/>
                    <a:pt x="238" y="499"/>
                  </a:cubicBezTo>
                  <a:cubicBezTo>
                    <a:pt x="237" y="499"/>
                    <a:pt x="237" y="499"/>
                    <a:pt x="236" y="499"/>
                  </a:cubicBezTo>
                  <a:cubicBezTo>
                    <a:pt x="233" y="498"/>
                    <a:pt x="233" y="498"/>
                    <a:pt x="233" y="495"/>
                  </a:cubicBezTo>
                  <a:cubicBezTo>
                    <a:pt x="232" y="479"/>
                    <a:pt x="232" y="463"/>
                    <a:pt x="232" y="447"/>
                  </a:cubicBezTo>
                  <a:cubicBezTo>
                    <a:pt x="232" y="440"/>
                    <a:pt x="232" y="433"/>
                    <a:pt x="231" y="425"/>
                  </a:cubicBezTo>
                  <a:cubicBezTo>
                    <a:pt x="231" y="421"/>
                    <a:pt x="230" y="417"/>
                    <a:pt x="228" y="413"/>
                  </a:cubicBezTo>
                  <a:cubicBezTo>
                    <a:pt x="224" y="404"/>
                    <a:pt x="220" y="394"/>
                    <a:pt x="216" y="385"/>
                  </a:cubicBezTo>
                  <a:cubicBezTo>
                    <a:pt x="213" y="377"/>
                    <a:pt x="211" y="368"/>
                    <a:pt x="210" y="360"/>
                  </a:cubicBezTo>
                  <a:cubicBezTo>
                    <a:pt x="210" y="359"/>
                    <a:pt x="209" y="358"/>
                    <a:pt x="208" y="358"/>
                  </a:cubicBezTo>
                  <a:cubicBezTo>
                    <a:pt x="196" y="356"/>
                    <a:pt x="185" y="353"/>
                    <a:pt x="173" y="351"/>
                  </a:cubicBezTo>
                  <a:lnTo>
                    <a:pt x="172" y="351"/>
                  </a:lnTo>
                  <a:close/>
                  <a:moveTo>
                    <a:pt x="337" y="505"/>
                  </a:moveTo>
                  <a:cubicBezTo>
                    <a:pt x="338" y="506"/>
                    <a:pt x="338" y="506"/>
                    <a:pt x="338" y="506"/>
                  </a:cubicBezTo>
                  <a:cubicBezTo>
                    <a:pt x="340" y="504"/>
                    <a:pt x="343" y="502"/>
                    <a:pt x="346" y="500"/>
                  </a:cubicBezTo>
                  <a:cubicBezTo>
                    <a:pt x="353" y="492"/>
                    <a:pt x="358" y="482"/>
                    <a:pt x="362" y="472"/>
                  </a:cubicBezTo>
                  <a:cubicBezTo>
                    <a:pt x="365" y="464"/>
                    <a:pt x="366" y="455"/>
                    <a:pt x="367" y="447"/>
                  </a:cubicBezTo>
                  <a:cubicBezTo>
                    <a:pt x="367" y="435"/>
                    <a:pt x="367" y="423"/>
                    <a:pt x="367" y="411"/>
                  </a:cubicBezTo>
                  <a:cubicBezTo>
                    <a:pt x="367" y="402"/>
                    <a:pt x="366" y="393"/>
                    <a:pt x="362" y="384"/>
                  </a:cubicBezTo>
                  <a:cubicBezTo>
                    <a:pt x="358" y="375"/>
                    <a:pt x="356" y="366"/>
                    <a:pt x="357" y="356"/>
                  </a:cubicBezTo>
                  <a:cubicBezTo>
                    <a:pt x="357" y="352"/>
                    <a:pt x="356" y="348"/>
                    <a:pt x="356" y="345"/>
                  </a:cubicBezTo>
                  <a:cubicBezTo>
                    <a:pt x="355" y="342"/>
                    <a:pt x="354" y="341"/>
                    <a:pt x="351" y="340"/>
                  </a:cubicBezTo>
                  <a:cubicBezTo>
                    <a:pt x="350" y="340"/>
                    <a:pt x="349" y="341"/>
                    <a:pt x="348" y="342"/>
                  </a:cubicBezTo>
                  <a:cubicBezTo>
                    <a:pt x="345" y="348"/>
                    <a:pt x="342" y="353"/>
                    <a:pt x="338" y="359"/>
                  </a:cubicBezTo>
                  <a:cubicBezTo>
                    <a:pt x="335" y="365"/>
                    <a:pt x="333" y="371"/>
                    <a:pt x="335" y="377"/>
                  </a:cubicBezTo>
                  <a:cubicBezTo>
                    <a:pt x="336" y="380"/>
                    <a:pt x="337" y="382"/>
                    <a:pt x="338" y="384"/>
                  </a:cubicBezTo>
                  <a:cubicBezTo>
                    <a:pt x="342" y="398"/>
                    <a:pt x="342" y="412"/>
                    <a:pt x="340" y="425"/>
                  </a:cubicBezTo>
                  <a:cubicBezTo>
                    <a:pt x="339" y="431"/>
                    <a:pt x="338" y="437"/>
                    <a:pt x="337" y="443"/>
                  </a:cubicBezTo>
                  <a:cubicBezTo>
                    <a:pt x="335" y="454"/>
                    <a:pt x="334" y="464"/>
                    <a:pt x="337" y="475"/>
                  </a:cubicBezTo>
                  <a:cubicBezTo>
                    <a:pt x="337" y="475"/>
                    <a:pt x="337" y="476"/>
                    <a:pt x="337" y="477"/>
                  </a:cubicBezTo>
                  <a:cubicBezTo>
                    <a:pt x="341" y="479"/>
                    <a:pt x="342" y="482"/>
                    <a:pt x="343" y="485"/>
                  </a:cubicBezTo>
                  <a:cubicBezTo>
                    <a:pt x="345" y="490"/>
                    <a:pt x="345" y="494"/>
                    <a:pt x="341" y="498"/>
                  </a:cubicBezTo>
                  <a:cubicBezTo>
                    <a:pt x="339" y="500"/>
                    <a:pt x="338" y="503"/>
                    <a:pt x="337" y="505"/>
                  </a:cubicBezTo>
                  <a:close/>
                  <a:moveTo>
                    <a:pt x="137" y="287"/>
                  </a:moveTo>
                  <a:cubicBezTo>
                    <a:pt x="140" y="290"/>
                    <a:pt x="142" y="292"/>
                    <a:pt x="144" y="294"/>
                  </a:cubicBezTo>
                  <a:cubicBezTo>
                    <a:pt x="147" y="296"/>
                    <a:pt x="149" y="298"/>
                    <a:pt x="151" y="300"/>
                  </a:cubicBezTo>
                  <a:cubicBezTo>
                    <a:pt x="151" y="302"/>
                    <a:pt x="152" y="302"/>
                    <a:pt x="154" y="302"/>
                  </a:cubicBezTo>
                  <a:cubicBezTo>
                    <a:pt x="161" y="302"/>
                    <a:pt x="168" y="301"/>
                    <a:pt x="175" y="301"/>
                  </a:cubicBezTo>
                  <a:cubicBezTo>
                    <a:pt x="191" y="301"/>
                    <a:pt x="207" y="300"/>
                    <a:pt x="223" y="300"/>
                  </a:cubicBezTo>
                  <a:cubicBezTo>
                    <a:pt x="235" y="300"/>
                    <a:pt x="246" y="300"/>
                    <a:pt x="257" y="299"/>
                  </a:cubicBezTo>
                  <a:cubicBezTo>
                    <a:pt x="256" y="299"/>
                    <a:pt x="255" y="299"/>
                    <a:pt x="255" y="298"/>
                  </a:cubicBezTo>
                  <a:cubicBezTo>
                    <a:pt x="252" y="296"/>
                    <a:pt x="250" y="296"/>
                    <a:pt x="246" y="296"/>
                  </a:cubicBezTo>
                  <a:cubicBezTo>
                    <a:pt x="245" y="296"/>
                    <a:pt x="243" y="297"/>
                    <a:pt x="242" y="294"/>
                  </a:cubicBezTo>
                  <a:cubicBezTo>
                    <a:pt x="241" y="293"/>
                    <a:pt x="241" y="293"/>
                    <a:pt x="241" y="293"/>
                  </a:cubicBezTo>
                  <a:cubicBezTo>
                    <a:pt x="237" y="291"/>
                    <a:pt x="232" y="289"/>
                    <a:pt x="228" y="287"/>
                  </a:cubicBezTo>
                  <a:cubicBezTo>
                    <a:pt x="227" y="287"/>
                    <a:pt x="226" y="286"/>
                    <a:pt x="225" y="286"/>
                  </a:cubicBezTo>
                  <a:cubicBezTo>
                    <a:pt x="218" y="286"/>
                    <a:pt x="211" y="286"/>
                    <a:pt x="204" y="286"/>
                  </a:cubicBezTo>
                  <a:cubicBezTo>
                    <a:pt x="202" y="287"/>
                    <a:pt x="200" y="287"/>
                    <a:pt x="200" y="289"/>
                  </a:cubicBezTo>
                  <a:cubicBezTo>
                    <a:pt x="199" y="289"/>
                    <a:pt x="199" y="289"/>
                    <a:pt x="198" y="289"/>
                  </a:cubicBezTo>
                  <a:cubicBezTo>
                    <a:pt x="193" y="290"/>
                    <a:pt x="188" y="290"/>
                    <a:pt x="183" y="291"/>
                  </a:cubicBezTo>
                  <a:cubicBezTo>
                    <a:pt x="181" y="291"/>
                    <a:pt x="180" y="290"/>
                    <a:pt x="180" y="287"/>
                  </a:cubicBezTo>
                  <a:cubicBezTo>
                    <a:pt x="177" y="288"/>
                    <a:pt x="175" y="289"/>
                    <a:pt x="172" y="290"/>
                  </a:cubicBezTo>
                  <a:cubicBezTo>
                    <a:pt x="170" y="291"/>
                    <a:pt x="169" y="291"/>
                    <a:pt x="167" y="291"/>
                  </a:cubicBezTo>
                  <a:cubicBezTo>
                    <a:pt x="166" y="291"/>
                    <a:pt x="166" y="291"/>
                    <a:pt x="165" y="290"/>
                  </a:cubicBezTo>
                  <a:cubicBezTo>
                    <a:pt x="165" y="290"/>
                    <a:pt x="166" y="289"/>
                    <a:pt x="166" y="289"/>
                  </a:cubicBezTo>
                  <a:cubicBezTo>
                    <a:pt x="167" y="288"/>
                    <a:pt x="168" y="288"/>
                    <a:pt x="169" y="287"/>
                  </a:cubicBezTo>
                  <a:cubicBezTo>
                    <a:pt x="167" y="287"/>
                    <a:pt x="165" y="287"/>
                    <a:pt x="163" y="287"/>
                  </a:cubicBezTo>
                  <a:cubicBezTo>
                    <a:pt x="162" y="287"/>
                    <a:pt x="162" y="287"/>
                    <a:pt x="161" y="288"/>
                  </a:cubicBezTo>
                  <a:cubicBezTo>
                    <a:pt x="160" y="289"/>
                    <a:pt x="159" y="289"/>
                    <a:pt x="157" y="288"/>
                  </a:cubicBezTo>
                  <a:cubicBezTo>
                    <a:pt x="156" y="287"/>
                    <a:pt x="156" y="287"/>
                    <a:pt x="155" y="287"/>
                  </a:cubicBezTo>
                  <a:cubicBezTo>
                    <a:pt x="149" y="287"/>
                    <a:pt x="143" y="287"/>
                    <a:pt x="137" y="287"/>
                  </a:cubicBezTo>
                  <a:close/>
                  <a:moveTo>
                    <a:pt x="274" y="154"/>
                  </a:moveTo>
                  <a:cubicBezTo>
                    <a:pt x="274" y="153"/>
                    <a:pt x="274" y="152"/>
                    <a:pt x="274" y="151"/>
                  </a:cubicBezTo>
                  <a:cubicBezTo>
                    <a:pt x="273" y="144"/>
                    <a:pt x="273" y="138"/>
                    <a:pt x="272" y="131"/>
                  </a:cubicBezTo>
                  <a:cubicBezTo>
                    <a:pt x="272" y="125"/>
                    <a:pt x="271" y="119"/>
                    <a:pt x="274" y="114"/>
                  </a:cubicBezTo>
                  <a:cubicBezTo>
                    <a:pt x="276" y="109"/>
                    <a:pt x="279" y="104"/>
                    <a:pt x="282" y="99"/>
                  </a:cubicBezTo>
                  <a:cubicBezTo>
                    <a:pt x="283" y="96"/>
                    <a:pt x="284" y="94"/>
                    <a:pt x="284" y="91"/>
                  </a:cubicBezTo>
                  <a:cubicBezTo>
                    <a:pt x="284" y="85"/>
                    <a:pt x="283" y="79"/>
                    <a:pt x="285" y="74"/>
                  </a:cubicBezTo>
                  <a:cubicBezTo>
                    <a:pt x="285" y="73"/>
                    <a:pt x="285" y="72"/>
                    <a:pt x="285" y="72"/>
                  </a:cubicBezTo>
                  <a:cubicBezTo>
                    <a:pt x="284" y="72"/>
                    <a:pt x="284" y="72"/>
                    <a:pt x="284" y="72"/>
                  </a:cubicBezTo>
                  <a:cubicBezTo>
                    <a:pt x="276" y="84"/>
                    <a:pt x="271" y="98"/>
                    <a:pt x="270" y="114"/>
                  </a:cubicBezTo>
                  <a:cubicBezTo>
                    <a:pt x="266" y="112"/>
                    <a:pt x="262" y="114"/>
                    <a:pt x="262" y="118"/>
                  </a:cubicBezTo>
                  <a:cubicBezTo>
                    <a:pt x="261" y="121"/>
                    <a:pt x="260" y="124"/>
                    <a:pt x="260" y="127"/>
                  </a:cubicBezTo>
                  <a:cubicBezTo>
                    <a:pt x="260" y="128"/>
                    <a:pt x="260" y="130"/>
                    <a:pt x="261" y="132"/>
                  </a:cubicBezTo>
                  <a:cubicBezTo>
                    <a:pt x="262" y="134"/>
                    <a:pt x="264" y="135"/>
                    <a:pt x="264" y="138"/>
                  </a:cubicBezTo>
                  <a:cubicBezTo>
                    <a:pt x="266" y="144"/>
                    <a:pt x="270" y="149"/>
                    <a:pt x="274" y="154"/>
                  </a:cubicBezTo>
                  <a:close/>
                  <a:moveTo>
                    <a:pt x="210" y="319"/>
                  </a:moveTo>
                  <a:cubicBezTo>
                    <a:pt x="197" y="320"/>
                    <a:pt x="185" y="320"/>
                    <a:pt x="172" y="321"/>
                  </a:cubicBezTo>
                  <a:cubicBezTo>
                    <a:pt x="172" y="325"/>
                    <a:pt x="172" y="330"/>
                    <a:pt x="172" y="335"/>
                  </a:cubicBezTo>
                  <a:cubicBezTo>
                    <a:pt x="176" y="334"/>
                    <a:pt x="179" y="334"/>
                    <a:pt x="183" y="333"/>
                  </a:cubicBezTo>
                  <a:cubicBezTo>
                    <a:pt x="192" y="332"/>
                    <a:pt x="200" y="331"/>
                    <a:pt x="208" y="329"/>
                  </a:cubicBezTo>
                  <a:cubicBezTo>
                    <a:pt x="209" y="329"/>
                    <a:pt x="210" y="328"/>
                    <a:pt x="210" y="328"/>
                  </a:cubicBezTo>
                  <a:cubicBezTo>
                    <a:pt x="210" y="325"/>
                    <a:pt x="210" y="322"/>
                    <a:pt x="210" y="319"/>
                  </a:cubicBezTo>
                  <a:close/>
                  <a:moveTo>
                    <a:pt x="70" y="409"/>
                  </a:moveTo>
                  <a:cubicBezTo>
                    <a:pt x="63" y="425"/>
                    <a:pt x="58" y="443"/>
                    <a:pt x="59" y="461"/>
                  </a:cubicBezTo>
                  <a:cubicBezTo>
                    <a:pt x="63" y="456"/>
                    <a:pt x="67" y="452"/>
                    <a:pt x="69" y="446"/>
                  </a:cubicBezTo>
                  <a:cubicBezTo>
                    <a:pt x="71" y="443"/>
                    <a:pt x="71" y="439"/>
                    <a:pt x="71" y="436"/>
                  </a:cubicBezTo>
                  <a:cubicBezTo>
                    <a:pt x="70" y="432"/>
                    <a:pt x="70" y="429"/>
                    <a:pt x="70" y="425"/>
                  </a:cubicBezTo>
                  <a:cubicBezTo>
                    <a:pt x="69" y="419"/>
                    <a:pt x="70" y="414"/>
                    <a:pt x="70" y="409"/>
                  </a:cubicBezTo>
                  <a:close/>
                  <a:moveTo>
                    <a:pt x="133" y="333"/>
                  </a:moveTo>
                  <a:cubicBezTo>
                    <a:pt x="132" y="329"/>
                    <a:pt x="131" y="325"/>
                    <a:pt x="130" y="321"/>
                  </a:cubicBezTo>
                  <a:cubicBezTo>
                    <a:pt x="129" y="320"/>
                    <a:pt x="128" y="320"/>
                    <a:pt x="128" y="320"/>
                  </a:cubicBezTo>
                  <a:cubicBezTo>
                    <a:pt x="122" y="319"/>
                    <a:pt x="117" y="319"/>
                    <a:pt x="111" y="319"/>
                  </a:cubicBezTo>
                  <a:cubicBezTo>
                    <a:pt x="111" y="319"/>
                    <a:pt x="110" y="320"/>
                    <a:pt x="109" y="320"/>
                  </a:cubicBezTo>
                  <a:cubicBezTo>
                    <a:pt x="109" y="323"/>
                    <a:pt x="108" y="325"/>
                    <a:pt x="107" y="328"/>
                  </a:cubicBezTo>
                  <a:cubicBezTo>
                    <a:pt x="116" y="330"/>
                    <a:pt x="124" y="331"/>
                    <a:pt x="133" y="333"/>
                  </a:cubicBezTo>
                  <a:close/>
                  <a:moveTo>
                    <a:pt x="190" y="342"/>
                  </a:moveTo>
                  <a:cubicBezTo>
                    <a:pt x="190" y="342"/>
                    <a:pt x="190" y="342"/>
                    <a:pt x="190" y="342"/>
                  </a:cubicBezTo>
                  <a:cubicBezTo>
                    <a:pt x="196" y="344"/>
                    <a:pt x="203" y="345"/>
                    <a:pt x="210" y="346"/>
                  </a:cubicBezTo>
                  <a:cubicBezTo>
                    <a:pt x="210" y="344"/>
                    <a:pt x="210" y="342"/>
                    <a:pt x="210" y="339"/>
                  </a:cubicBezTo>
                  <a:cubicBezTo>
                    <a:pt x="203" y="340"/>
                    <a:pt x="196" y="341"/>
                    <a:pt x="190" y="342"/>
                  </a:cubicBezTo>
                  <a:close/>
                  <a:moveTo>
                    <a:pt x="76" y="267"/>
                  </a:moveTo>
                  <a:cubicBezTo>
                    <a:pt x="79" y="262"/>
                    <a:pt x="77" y="258"/>
                    <a:pt x="76" y="254"/>
                  </a:cubicBezTo>
                  <a:cubicBezTo>
                    <a:pt x="76" y="253"/>
                    <a:pt x="75" y="253"/>
                    <a:pt x="74" y="253"/>
                  </a:cubicBezTo>
                  <a:cubicBezTo>
                    <a:pt x="73" y="254"/>
                    <a:pt x="73" y="255"/>
                    <a:pt x="73" y="255"/>
                  </a:cubicBezTo>
                  <a:cubicBezTo>
                    <a:pt x="72" y="259"/>
                    <a:pt x="73" y="262"/>
                    <a:pt x="74" y="265"/>
                  </a:cubicBezTo>
                  <a:cubicBezTo>
                    <a:pt x="74" y="266"/>
                    <a:pt x="75" y="266"/>
                    <a:pt x="76" y="267"/>
                  </a:cubicBezTo>
                  <a:close/>
                  <a:moveTo>
                    <a:pt x="106" y="345"/>
                  </a:moveTo>
                  <a:cubicBezTo>
                    <a:pt x="112" y="344"/>
                    <a:pt x="117" y="343"/>
                    <a:pt x="122" y="342"/>
                  </a:cubicBezTo>
                  <a:cubicBezTo>
                    <a:pt x="122" y="342"/>
                    <a:pt x="122" y="342"/>
                    <a:pt x="122" y="342"/>
                  </a:cubicBezTo>
                  <a:cubicBezTo>
                    <a:pt x="117" y="341"/>
                    <a:pt x="112" y="340"/>
                    <a:pt x="106" y="339"/>
                  </a:cubicBezTo>
                  <a:cubicBezTo>
                    <a:pt x="106" y="341"/>
                    <a:pt x="106" y="342"/>
                    <a:pt x="106" y="345"/>
                  </a:cubicBezTo>
                  <a:close/>
                  <a:moveTo>
                    <a:pt x="219" y="368"/>
                  </a:moveTo>
                  <a:cubicBezTo>
                    <a:pt x="222" y="376"/>
                    <a:pt x="225" y="383"/>
                    <a:pt x="228" y="390"/>
                  </a:cubicBezTo>
                  <a:cubicBezTo>
                    <a:pt x="227" y="383"/>
                    <a:pt x="225" y="375"/>
                    <a:pt x="219" y="368"/>
                  </a:cubicBezTo>
                  <a:close/>
                  <a:moveTo>
                    <a:pt x="294" y="73"/>
                  </a:moveTo>
                  <a:cubicBezTo>
                    <a:pt x="293" y="69"/>
                    <a:pt x="292" y="68"/>
                    <a:pt x="287" y="67"/>
                  </a:cubicBezTo>
                  <a:cubicBezTo>
                    <a:pt x="288" y="69"/>
                    <a:pt x="288" y="71"/>
                    <a:pt x="288" y="71"/>
                  </a:cubicBezTo>
                  <a:cubicBezTo>
                    <a:pt x="290" y="72"/>
                    <a:pt x="292" y="72"/>
                    <a:pt x="294" y="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5" name="Freeform 84547">
              <a:extLst>
                <a:ext uri="{FF2B5EF4-FFF2-40B4-BE49-F238E27FC236}">
                  <a16:creationId xmlns:a16="http://schemas.microsoft.com/office/drawing/2014/main" id="{2784FAB6-DD9C-4368-9C88-D4B3FB337059}"/>
                </a:ext>
              </a:extLst>
            </p:cNvPr>
            <p:cNvSpPr>
              <a:spLocks/>
            </p:cNvSpPr>
            <p:nvPr/>
          </p:nvSpPr>
          <p:spPr bwMode="auto">
            <a:xfrm>
              <a:off x="8421079" y="3290978"/>
              <a:ext cx="75405" cy="342740"/>
            </a:xfrm>
            <a:custGeom>
              <a:avLst/>
              <a:gdLst>
                <a:gd name="T0" fmla="*/ 4 w 34"/>
                <a:gd name="T1" fmla="*/ 165 h 166"/>
                <a:gd name="T2" fmla="*/ 8 w 34"/>
                <a:gd name="T3" fmla="*/ 158 h 166"/>
                <a:gd name="T4" fmla="*/ 10 w 34"/>
                <a:gd name="T5" fmla="*/ 145 h 166"/>
                <a:gd name="T6" fmla="*/ 4 w 34"/>
                <a:gd name="T7" fmla="*/ 137 h 166"/>
                <a:gd name="T8" fmla="*/ 4 w 34"/>
                <a:gd name="T9" fmla="*/ 135 h 166"/>
                <a:gd name="T10" fmla="*/ 4 w 34"/>
                <a:gd name="T11" fmla="*/ 103 h 166"/>
                <a:gd name="T12" fmla="*/ 7 w 34"/>
                <a:gd name="T13" fmla="*/ 85 h 166"/>
                <a:gd name="T14" fmla="*/ 5 w 34"/>
                <a:gd name="T15" fmla="*/ 44 h 166"/>
                <a:gd name="T16" fmla="*/ 2 w 34"/>
                <a:gd name="T17" fmla="*/ 37 h 166"/>
                <a:gd name="T18" fmla="*/ 5 w 34"/>
                <a:gd name="T19" fmla="*/ 19 h 166"/>
                <a:gd name="T20" fmla="*/ 15 w 34"/>
                <a:gd name="T21" fmla="*/ 2 h 166"/>
                <a:gd name="T22" fmla="*/ 18 w 34"/>
                <a:gd name="T23" fmla="*/ 0 h 166"/>
                <a:gd name="T24" fmla="*/ 23 w 34"/>
                <a:gd name="T25" fmla="*/ 5 h 166"/>
                <a:gd name="T26" fmla="*/ 24 w 34"/>
                <a:gd name="T27" fmla="*/ 16 h 166"/>
                <a:gd name="T28" fmla="*/ 29 w 34"/>
                <a:gd name="T29" fmla="*/ 44 h 166"/>
                <a:gd name="T30" fmla="*/ 34 w 34"/>
                <a:gd name="T31" fmla="*/ 71 h 166"/>
                <a:gd name="T32" fmla="*/ 34 w 34"/>
                <a:gd name="T33" fmla="*/ 107 h 166"/>
                <a:gd name="T34" fmla="*/ 29 w 34"/>
                <a:gd name="T35" fmla="*/ 132 h 166"/>
                <a:gd name="T36" fmla="*/ 13 w 34"/>
                <a:gd name="T37" fmla="*/ 160 h 166"/>
                <a:gd name="T38" fmla="*/ 5 w 34"/>
                <a:gd name="T39" fmla="*/ 166 h 166"/>
                <a:gd name="T40" fmla="*/ 4 w 34"/>
                <a:gd name="T41" fmla="*/ 16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166">
                  <a:moveTo>
                    <a:pt x="4" y="165"/>
                  </a:moveTo>
                  <a:cubicBezTo>
                    <a:pt x="5" y="163"/>
                    <a:pt x="6" y="160"/>
                    <a:pt x="8" y="158"/>
                  </a:cubicBezTo>
                  <a:cubicBezTo>
                    <a:pt x="12" y="154"/>
                    <a:pt x="12" y="150"/>
                    <a:pt x="10" y="145"/>
                  </a:cubicBezTo>
                  <a:cubicBezTo>
                    <a:pt x="9" y="142"/>
                    <a:pt x="8" y="139"/>
                    <a:pt x="4" y="137"/>
                  </a:cubicBezTo>
                  <a:cubicBezTo>
                    <a:pt x="4" y="136"/>
                    <a:pt x="4" y="135"/>
                    <a:pt x="4" y="135"/>
                  </a:cubicBezTo>
                  <a:cubicBezTo>
                    <a:pt x="1" y="124"/>
                    <a:pt x="2" y="114"/>
                    <a:pt x="4" y="103"/>
                  </a:cubicBezTo>
                  <a:cubicBezTo>
                    <a:pt x="5" y="97"/>
                    <a:pt x="6" y="91"/>
                    <a:pt x="7" y="85"/>
                  </a:cubicBezTo>
                  <a:cubicBezTo>
                    <a:pt x="9" y="72"/>
                    <a:pt x="9" y="58"/>
                    <a:pt x="5" y="44"/>
                  </a:cubicBezTo>
                  <a:cubicBezTo>
                    <a:pt x="4" y="42"/>
                    <a:pt x="3" y="40"/>
                    <a:pt x="2" y="37"/>
                  </a:cubicBezTo>
                  <a:cubicBezTo>
                    <a:pt x="0" y="31"/>
                    <a:pt x="2" y="25"/>
                    <a:pt x="5" y="19"/>
                  </a:cubicBezTo>
                  <a:cubicBezTo>
                    <a:pt x="9" y="13"/>
                    <a:pt x="12" y="8"/>
                    <a:pt x="15" y="2"/>
                  </a:cubicBezTo>
                  <a:cubicBezTo>
                    <a:pt x="16" y="1"/>
                    <a:pt x="17" y="0"/>
                    <a:pt x="18" y="0"/>
                  </a:cubicBezTo>
                  <a:cubicBezTo>
                    <a:pt x="21" y="1"/>
                    <a:pt x="22" y="2"/>
                    <a:pt x="23" y="5"/>
                  </a:cubicBezTo>
                  <a:cubicBezTo>
                    <a:pt x="23" y="8"/>
                    <a:pt x="24" y="12"/>
                    <a:pt x="24" y="16"/>
                  </a:cubicBezTo>
                  <a:cubicBezTo>
                    <a:pt x="23" y="26"/>
                    <a:pt x="25" y="35"/>
                    <a:pt x="29" y="44"/>
                  </a:cubicBezTo>
                  <a:cubicBezTo>
                    <a:pt x="33" y="53"/>
                    <a:pt x="34" y="62"/>
                    <a:pt x="34" y="71"/>
                  </a:cubicBezTo>
                  <a:cubicBezTo>
                    <a:pt x="34" y="83"/>
                    <a:pt x="34" y="95"/>
                    <a:pt x="34" y="107"/>
                  </a:cubicBezTo>
                  <a:cubicBezTo>
                    <a:pt x="33" y="115"/>
                    <a:pt x="32" y="124"/>
                    <a:pt x="29" y="132"/>
                  </a:cubicBezTo>
                  <a:cubicBezTo>
                    <a:pt x="25" y="142"/>
                    <a:pt x="20" y="152"/>
                    <a:pt x="13" y="160"/>
                  </a:cubicBezTo>
                  <a:cubicBezTo>
                    <a:pt x="10" y="162"/>
                    <a:pt x="7" y="164"/>
                    <a:pt x="5" y="166"/>
                  </a:cubicBezTo>
                  <a:lnTo>
                    <a:pt x="4"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6" name="Freeform 84548">
              <a:extLst>
                <a:ext uri="{FF2B5EF4-FFF2-40B4-BE49-F238E27FC236}">
                  <a16:creationId xmlns:a16="http://schemas.microsoft.com/office/drawing/2014/main" id="{89531590-D77E-4280-A79B-9238F3AA3228}"/>
                </a:ext>
              </a:extLst>
            </p:cNvPr>
            <p:cNvSpPr>
              <a:spLocks/>
            </p:cNvSpPr>
            <p:nvPr/>
          </p:nvSpPr>
          <p:spPr bwMode="auto">
            <a:xfrm>
              <a:off x="8016648" y="3174449"/>
              <a:ext cx="253630" cy="34276"/>
            </a:xfrm>
            <a:custGeom>
              <a:avLst/>
              <a:gdLst>
                <a:gd name="T0" fmla="*/ 0 w 120"/>
                <a:gd name="T1" fmla="*/ 1 h 16"/>
                <a:gd name="T2" fmla="*/ 18 w 120"/>
                <a:gd name="T3" fmla="*/ 1 h 16"/>
                <a:gd name="T4" fmla="*/ 20 w 120"/>
                <a:gd name="T5" fmla="*/ 2 h 16"/>
                <a:gd name="T6" fmla="*/ 24 w 120"/>
                <a:gd name="T7" fmla="*/ 2 h 16"/>
                <a:gd name="T8" fmla="*/ 26 w 120"/>
                <a:gd name="T9" fmla="*/ 1 h 16"/>
                <a:gd name="T10" fmla="*/ 32 w 120"/>
                <a:gd name="T11" fmla="*/ 1 h 16"/>
                <a:gd name="T12" fmla="*/ 29 w 120"/>
                <a:gd name="T13" fmla="*/ 3 h 16"/>
                <a:gd name="T14" fmla="*/ 28 w 120"/>
                <a:gd name="T15" fmla="*/ 4 h 16"/>
                <a:gd name="T16" fmla="*/ 30 w 120"/>
                <a:gd name="T17" fmla="*/ 5 h 16"/>
                <a:gd name="T18" fmla="*/ 35 w 120"/>
                <a:gd name="T19" fmla="*/ 4 h 16"/>
                <a:gd name="T20" fmla="*/ 43 w 120"/>
                <a:gd name="T21" fmla="*/ 1 h 16"/>
                <a:gd name="T22" fmla="*/ 46 w 120"/>
                <a:gd name="T23" fmla="*/ 5 h 16"/>
                <a:gd name="T24" fmla="*/ 61 w 120"/>
                <a:gd name="T25" fmla="*/ 3 h 16"/>
                <a:gd name="T26" fmla="*/ 63 w 120"/>
                <a:gd name="T27" fmla="*/ 3 h 16"/>
                <a:gd name="T28" fmla="*/ 67 w 120"/>
                <a:gd name="T29" fmla="*/ 0 h 16"/>
                <a:gd name="T30" fmla="*/ 88 w 120"/>
                <a:gd name="T31" fmla="*/ 0 h 16"/>
                <a:gd name="T32" fmla="*/ 91 w 120"/>
                <a:gd name="T33" fmla="*/ 1 h 16"/>
                <a:gd name="T34" fmla="*/ 104 w 120"/>
                <a:gd name="T35" fmla="*/ 7 h 16"/>
                <a:gd name="T36" fmla="*/ 105 w 120"/>
                <a:gd name="T37" fmla="*/ 8 h 16"/>
                <a:gd name="T38" fmla="*/ 109 w 120"/>
                <a:gd name="T39" fmla="*/ 10 h 16"/>
                <a:gd name="T40" fmla="*/ 118 w 120"/>
                <a:gd name="T41" fmla="*/ 12 h 16"/>
                <a:gd name="T42" fmla="*/ 120 w 120"/>
                <a:gd name="T43" fmla="*/ 13 h 16"/>
                <a:gd name="T44" fmla="*/ 86 w 120"/>
                <a:gd name="T45" fmla="*/ 14 h 16"/>
                <a:gd name="T46" fmla="*/ 38 w 120"/>
                <a:gd name="T47" fmla="*/ 15 h 16"/>
                <a:gd name="T48" fmla="*/ 17 w 120"/>
                <a:gd name="T49" fmla="*/ 16 h 16"/>
                <a:gd name="T50" fmla="*/ 14 w 120"/>
                <a:gd name="T51" fmla="*/ 14 h 16"/>
                <a:gd name="T52" fmla="*/ 7 w 120"/>
                <a:gd name="T53" fmla="*/ 8 h 16"/>
                <a:gd name="T54" fmla="*/ 0 w 120"/>
                <a:gd name="T5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6">
                  <a:moveTo>
                    <a:pt x="0" y="1"/>
                  </a:moveTo>
                  <a:cubicBezTo>
                    <a:pt x="6" y="1"/>
                    <a:pt x="12" y="1"/>
                    <a:pt x="18" y="1"/>
                  </a:cubicBezTo>
                  <a:cubicBezTo>
                    <a:pt x="19" y="1"/>
                    <a:pt x="19" y="1"/>
                    <a:pt x="20" y="2"/>
                  </a:cubicBezTo>
                  <a:cubicBezTo>
                    <a:pt x="22" y="3"/>
                    <a:pt x="23" y="3"/>
                    <a:pt x="24" y="2"/>
                  </a:cubicBezTo>
                  <a:cubicBezTo>
                    <a:pt x="25" y="1"/>
                    <a:pt x="25" y="1"/>
                    <a:pt x="26" y="1"/>
                  </a:cubicBezTo>
                  <a:cubicBezTo>
                    <a:pt x="28" y="1"/>
                    <a:pt x="30" y="1"/>
                    <a:pt x="32" y="1"/>
                  </a:cubicBezTo>
                  <a:cubicBezTo>
                    <a:pt x="31" y="2"/>
                    <a:pt x="30" y="2"/>
                    <a:pt x="29" y="3"/>
                  </a:cubicBezTo>
                  <a:cubicBezTo>
                    <a:pt x="29" y="3"/>
                    <a:pt x="28" y="4"/>
                    <a:pt x="28" y="4"/>
                  </a:cubicBezTo>
                  <a:cubicBezTo>
                    <a:pt x="29" y="5"/>
                    <a:pt x="29" y="5"/>
                    <a:pt x="30" y="5"/>
                  </a:cubicBezTo>
                  <a:cubicBezTo>
                    <a:pt x="32" y="5"/>
                    <a:pt x="33" y="5"/>
                    <a:pt x="35" y="4"/>
                  </a:cubicBezTo>
                  <a:cubicBezTo>
                    <a:pt x="38" y="3"/>
                    <a:pt x="40" y="2"/>
                    <a:pt x="43" y="1"/>
                  </a:cubicBezTo>
                  <a:cubicBezTo>
                    <a:pt x="43" y="4"/>
                    <a:pt x="44" y="5"/>
                    <a:pt x="46" y="5"/>
                  </a:cubicBezTo>
                  <a:cubicBezTo>
                    <a:pt x="51" y="4"/>
                    <a:pt x="56" y="4"/>
                    <a:pt x="61" y="3"/>
                  </a:cubicBezTo>
                  <a:cubicBezTo>
                    <a:pt x="62" y="3"/>
                    <a:pt x="62" y="3"/>
                    <a:pt x="63" y="3"/>
                  </a:cubicBezTo>
                  <a:cubicBezTo>
                    <a:pt x="63" y="1"/>
                    <a:pt x="65" y="1"/>
                    <a:pt x="67" y="0"/>
                  </a:cubicBezTo>
                  <a:cubicBezTo>
                    <a:pt x="74" y="0"/>
                    <a:pt x="81" y="0"/>
                    <a:pt x="88" y="0"/>
                  </a:cubicBezTo>
                  <a:cubicBezTo>
                    <a:pt x="89" y="0"/>
                    <a:pt x="90" y="1"/>
                    <a:pt x="91" y="1"/>
                  </a:cubicBezTo>
                  <a:cubicBezTo>
                    <a:pt x="95" y="3"/>
                    <a:pt x="100" y="5"/>
                    <a:pt x="104" y="7"/>
                  </a:cubicBezTo>
                  <a:cubicBezTo>
                    <a:pt x="105" y="8"/>
                    <a:pt x="105" y="8"/>
                    <a:pt x="105" y="8"/>
                  </a:cubicBezTo>
                  <a:cubicBezTo>
                    <a:pt x="106" y="11"/>
                    <a:pt x="108" y="10"/>
                    <a:pt x="109" y="10"/>
                  </a:cubicBezTo>
                  <a:cubicBezTo>
                    <a:pt x="113" y="10"/>
                    <a:pt x="115" y="10"/>
                    <a:pt x="118" y="12"/>
                  </a:cubicBezTo>
                  <a:cubicBezTo>
                    <a:pt x="118" y="13"/>
                    <a:pt x="119" y="13"/>
                    <a:pt x="120" y="13"/>
                  </a:cubicBezTo>
                  <a:cubicBezTo>
                    <a:pt x="109" y="14"/>
                    <a:pt x="98" y="14"/>
                    <a:pt x="86" y="14"/>
                  </a:cubicBezTo>
                  <a:cubicBezTo>
                    <a:pt x="70" y="14"/>
                    <a:pt x="54" y="15"/>
                    <a:pt x="38" y="15"/>
                  </a:cubicBezTo>
                  <a:cubicBezTo>
                    <a:pt x="31" y="15"/>
                    <a:pt x="24" y="16"/>
                    <a:pt x="17" y="16"/>
                  </a:cubicBezTo>
                  <a:cubicBezTo>
                    <a:pt x="15" y="16"/>
                    <a:pt x="14" y="16"/>
                    <a:pt x="14" y="14"/>
                  </a:cubicBezTo>
                  <a:cubicBezTo>
                    <a:pt x="12" y="12"/>
                    <a:pt x="10" y="10"/>
                    <a:pt x="7" y="8"/>
                  </a:cubicBezTo>
                  <a:cubicBezTo>
                    <a:pt x="5" y="6"/>
                    <a:pt x="3" y="4"/>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7" name="Freeform 84549">
              <a:extLst>
                <a:ext uri="{FF2B5EF4-FFF2-40B4-BE49-F238E27FC236}">
                  <a16:creationId xmlns:a16="http://schemas.microsoft.com/office/drawing/2014/main" id="{F8FBD347-B8DE-4157-BBE3-E6D57B654CF5}"/>
                </a:ext>
              </a:extLst>
            </p:cNvPr>
            <p:cNvSpPr>
              <a:spLocks/>
            </p:cNvSpPr>
            <p:nvPr/>
          </p:nvSpPr>
          <p:spPr bwMode="auto">
            <a:xfrm>
              <a:off x="8270274" y="2735742"/>
              <a:ext cx="54838" cy="171372"/>
            </a:xfrm>
            <a:custGeom>
              <a:avLst/>
              <a:gdLst>
                <a:gd name="T0" fmla="*/ 14 w 25"/>
                <a:gd name="T1" fmla="*/ 82 h 82"/>
                <a:gd name="T2" fmla="*/ 4 w 25"/>
                <a:gd name="T3" fmla="*/ 66 h 82"/>
                <a:gd name="T4" fmla="*/ 1 w 25"/>
                <a:gd name="T5" fmla="*/ 60 h 82"/>
                <a:gd name="T6" fmla="*/ 0 w 25"/>
                <a:gd name="T7" fmla="*/ 55 h 82"/>
                <a:gd name="T8" fmla="*/ 2 w 25"/>
                <a:gd name="T9" fmla="*/ 46 h 82"/>
                <a:gd name="T10" fmla="*/ 10 w 25"/>
                <a:gd name="T11" fmla="*/ 42 h 82"/>
                <a:gd name="T12" fmla="*/ 24 w 25"/>
                <a:gd name="T13" fmla="*/ 0 h 82"/>
                <a:gd name="T14" fmla="*/ 25 w 25"/>
                <a:gd name="T15" fmla="*/ 0 h 82"/>
                <a:gd name="T16" fmla="*/ 25 w 25"/>
                <a:gd name="T17" fmla="*/ 2 h 82"/>
                <a:gd name="T18" fmla="*/ 24 w 25"/>
                <a:gd name="T19" fmla="*/ 19 h 82"/>
                <a:gd name="T20" fmla="*/ 22 w 25"/>
                <a:gd name="T21" fmla="*/ 27 h 82"/>
                <a:gd name="T22" fmla="*/ 14 w 25"/>
                <a:gd name="T23" fmla="*/ 42 h 82"/>
                <a:gd name="T24" fmla="*/ 12 w 25"/>
                <a:gd name="T25" fmla="*/ 59 h 82"/>
                <a:gd name="T26" fmla="*/ 14 w 25"/>
                <a:gd name="T27" fmla="*/ 79 h 82"/>
                <a:gd name="T28" fmla="*/ 14 w 25"/>
                <a:gd name="T2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82">
                  <a:moveTo>
                    <a:pt x="14" y="82"/>
                  </a:moveTo>
                  <a:cubicBezTo>
                    <a:pt x="10" y="77"/>
                    <a:pt x="6" y="72"/>
                    <a:pt x="4" y="66"/>
                  </a:cubicBezTo>
                  <a:cubicBezTo>
                    <a:pt x="4" y="63"/>
                    <a:pt x="2" y="62"/>
                    <a:pt x="1" y="60"/>
                  </a:cubicBezTo>
                  <a:cubicBezTo>
                    <a:pt x="0" y="58"/>
                    <a:pt x="0" y="56"/>
                    <a:pt x="0" y="55"/>
                  </a:cubicBezTo>
                  <a:cubicBezTo>
                    <a:pt x="0" y="52"/>
                    <a:pt x="1" y="49"/>
                    <a:pt x="2" y="46"/>
                  </a:cubicBezTo>
                  <a:cubicBezTo>
                    <a:pt x="2" y="42"/>
                    <a:pt x="6" y="40"/>
                    <a:pt x="10" y="42"/>
                  </a:cubicBezTo>
                  <a:cubicBezTo>
                    <a:pt x="11" y="26"/>
                    <a:pt x="16" y="12"/>
                    <a:pt x="24" y="0"/>
                  </a:cubicBezTo>
                  <a:cubicBezTo>
                    <a:pt x="25" y="0"/>
                    <a:pt x="25" y="0"/>
                    <a:pt x="25" y="0"/>
                  </a:cubicBezTo>
                  <a:cubicBezTo>
                    <a:pt x="25" y="0"/>
                    <a:pt x="25" y="1"/>
                    <a:pt x="25" y="2"/>
                  </a:cubicBezTo>
                  <a:cubicBezTo>
                    <a:pt x="23" y="7"/>
                    <a:pt x="24" y="13"/>
                    <a:pt x="24" y="19"/>
                  </a:cubicBezTo>
                  <a:cubicBezTo>
                    <a:pt x="24" y="22"/>
                    <a:pt x="23" y="24"/>
                    <a:pt x="22" y="27"/>
                  </a:cubicBezTo>
                  <a:cubicBezTo>
                    <a:pt x="19" y="32"/>
                    <a:pt x="16" y="37"/>
                    <a:pt x="14" y="42"/>
                  </a:cubicBezTo>
                  <a:cubicBezTo>
                    <a:pt x="11" y="47"/>
                    <a:pt x="12" y="53"/>
                    <a:pt x="12" y="59"/>
                  </a:cubicBezTo>
                  <a:cubicBezTo>
                    <a:pt x="13" y="66"/>
                    <a:pt x="13" y="72"/>
                    <a:pt x="14" y="79"/>
                  </a:cubicBezTo>
                  <a:cubicBezTo>
                    <a:pt x="14" y="80"/>
                    <a:pt x="14" y="81"/>
                    <a:pt x="14"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8" name="Freeform 84550">
              <a:extLst>
                <a:ext uri="{FF2B5EF4-FFF2-40B4-BE49-F238E27FC236}">
                  <a16:creationId xmlns:a16="http://schemas.microsoft.com/office/drawing/2014/main" id="{27BF8AC0-77CA-4B6D-B5E2-F8791AC894C0}"/>
                </a:ext>
              </a:extLst>
            </p:cNvPr>
            <p:cNvSpPr>
              <a:spLocks/>
            </p:cNvSpPr>
            <p:nvPr/>
          </p:nvSpPr>
          <p:spPr bwMode="auto">
            <a:xfrm>
              <a:off x="8092049" y="3242997"/>
              <a:ext cx="75405" cy="34276"/>
            </a:xfrm>
            <a:custGeom>
              <a:avLst/>
              <a:gdLst>
                <a:gd name="T0" fmla="*/ 38 w 38"/>
                <a:gd name="T1" fmla="*/ 0 h 16"/>
                <a:gd name="T2" fmla="*/ 38 w 38"/>
                <a:gd name="T3" fmla="*/ 9 h 16"/>
                <a:gd name="T4" fmla="*/ 36 w 38"/>
                <a:gd name="T5" fmla="*/ 10 h 16"/>
                <a:gd name="T6" fmla="*/ 11 w 38"/>
                <a:gd name="T7" fmla="*/ 14 h 16"/>
                <a:gd name="T8" fmla="*/ 0 w 38"/>
                <a:gd name="T9" fmla="*/ 16 h 16"/>
                <a:gd name="T10" fmla="*/ 0 w 38"/>
                <a:gd name="T11" fmla="*/ 2 h 16"/>
                <a:gd name="T12" fmla="*/ 38 w 3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8" h="16">
                  <a:moveTo>
                    <a:pt x="38" y="0"/>
                  </a:moveTo>
                  <a:cubicBezTo>
                    <a:pt x="38" y="3"/>
                    <a:pt x="38" y="6"/>
                    <a:pt x="38" y="9"/>
                  </a:cubicBezTo>
                  <a:cubicBezTo>
                    <a:pt x="38" y="9"/>
                    <a:pt x="37" y="10"/>
                    <a:pt x="36" y="10"/>
                  </a:cubicBezTo>
                  <a:cubicBezTo>
                    <a:pt x="28" y="12"/>
                    <a:pt x="20" y="13"/>
                    <a:pt x="11" y="14"/>
                  </a:cubicBezTo>
                  <a:cubicBezTo>
                    <a:pt x="7" y="15"/>
                    <a:pt x="4" y="15"/>
                    <a:pt x="0" y="16"/>
                  </a:cubicBezTo>
                  <a:cubicBezTo>
                    <a:pt x="0" y="11"/>
                    <a:pt x="0" y="6"/>
                    <a:pt x="0" y="2"/>
                  </a:cubicBezTo>
                  <a:cubicBezTo>
                    <a:pt x="13" y="1"/>
                    <a:pt x="25" y="1"/>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9" name="Freeform 84551">
              <a:extLst>
                <a:ext uri="{FF2B5EF4-FFF2-40B4-BE49-F238E27FC236}">
                  <a16:creationId xmlns:a16="http://schemas.microsoft.com/office/drawing/2014/main" id="{B9982346-BD3B-4D15-8065-8533ED80C11B}"/>
                </a:ext>
              </a:extLst>
            </p:cNvPr>
            <p:cNvSpPr>
              <a:spLocks/>
            </p:cNvSpPr>
            <p:nvPr/>
          </p:nvSpPr>
          <p:spPr bwMode="auto">
            <a:xfrm>
              <a:off x="7858986" y="3428074"/>
              <a:ext cx="27419" cy="109677"/>
            </a:xfrm>
            <a:custGeom>
              <a:avLst/>
              <a:gdLst>
                <a:gd name="T0" fmla="*/ 12 w 13"/>
                <a:gd name="T1" fmla="*/ 0 h 52"/>
                <a:gd name="T2" fmla="*/ 12 w 13"/>
                <a:gd name="T3" fmla="*/ 16 h 52"/>
                <a:gd name="T4" fmla="*/ 13 w 13"/>
                <a:gd name="T5" fmla="*/ 27 h 52"/>
                <a:gd name="T6" fmla="*/ 11 w 13"/>
                <a:gd name="T7" fmla="*/ 37 h 52"/>
                <a:gd name="T8" fmla="*/ 1 w 13"/>
                <a:gd name="T9" fmla="*/ 52 h 52"/>
                <a:gd name="T10" fmla="*/ 12 w 13"/>
                <a:gd name="T11" fmla="*/ 0 h 52"/>
              </a:gdLst>
              <a:ahLst/>
              <a:cxnLst>
                <a:cxn ang="0">
                  <a:pos x="T0" y="T1"/>
                </a:cxn>
                <a:cxn ang="0">
                  <a:pos x="T2" y="T3"/>
                </a:cxn>
                <a:cxn ang="0">
                  <a:pos x="T4" y="T5"/>
                </a:cxn>
                <a:cxn ang="0">
                  <a:pos x="T6" y="T7"/>
                </a:cxn>
                <a:cxn ang="0">
                  <a:pos x="T8" y="T9"/>
                </a:cxn>
                <a:cxn ang="0">
                  <a:pos x="T10" y="T11"/>
                </a:cxn>
              </a:cxnLst>
              <a:rect l="0" t="0" r="r" b="b"/>
              <a:pathLst>
                <a:path w="13" h="52">
                  <a:moveTo>
                    <a:pt x="12" y="0"/>
                  </a:moveTo>
                  <a:cubicBezTo>
                    <a:pt x="12" y="5"/>
                    <a:pt x="11" y="10"/>
                    <a:pt x="12" y="16"/>
                  </a:cubicBezTo>
                  <a:cubicBezTo>
                    <a:pt x="12" y="20"/>
                    <a:pt x="12" y="23"/>
                    <a:pt x="13" y="27"/>
                  </a:cubicBezTo>
                  <a:cubicBezTo>
                    <a:pt x="13" y="30"/>
                    <a:pt x="13" y="34"/>
                    <a:pt x="11" y="37"/>
                  </a:cubicBezTo>
                  <a:cubicBezTo>
                    <a:pt x="9" y="43"/>
                    <a:pt x="5" y="47"/>
                    <a:pt x="1" y="52"/>
                  </a:cubicBezTo>
                  <a:cubicBezTo>
                    <a:pt x="0" y="34"/>
                    <a:pt x="5" y="16"/>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0" name="Freeform 84552">
              <a:extLst>
                <a:ext uri="{FF2B5EF4-FFF2-40B4-BE49-F238E27FC236}">
                  <a16:creationId xmlns:a16="http://schemas.microsoft.com/office/drawing/2014/main" id="{1205B4FA-F1C6-4C1C-8CD9-28EFB2093FF8}"/>
                </a:ext>
              </a:extLst>
            </p:cNvPr>
            <p:cNvSpPr>
              <a:spLocks/>
            </p:cNvSpPr>
            <p:nvPr/>
          </p:nvSpPr>
          <p:spPr bwMode="auto">
            <a:xfrm>
              <a:off x="7954953" y="3242997"/>
              <a:ext cx="54838" cy="34276"/>
            </a:xfrm>
            <a:custGeom>
              <a:avLst/>
              <a:gdLst>
                <a:gd name="T0" fmla="*/ 26 w 26"/>
                <a:gd name="T1" fmla="*/ 14 h 14"/>
                <a:gd name="T2" fmla="*/ 0 w 26"/>
                <a:gd name="T3" fmla="*/ 9 h 14"/>
                <a:gd name="T4" fmla="*/ 2 w 26"/>
                <a:gd name="T5" fmla="*/ 1 h 14"/>
                <a:gd name="T6" fmla="*/ 4 w 26"/>
                <a:gd name="T7" fmla="*/ 0 h 14"/>
                <a:gd name="T8" fmla="*/ 21 w 26"/>
                <a:gd name="T9" fmla="*/ 1 h 14"/>
                <a:gd name="T10" fmla="*/ 23 w 26"/>
                <a:gd name="T11" fmla="*/ 2 h 14"/>
                <a:gd name="T12" fmla="*/ 26 w 2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26" y="14"/>
                  </a:moveTo>
                  <a:cubicBezTo>
                    <a:pt x="17" y="12"/>
                    <a:pt x="9" y="11"/>
                    <a:pt x="0" y="9"/>
                  </a:cubicBezTo>
                  <a:cubicBezTo>
                    <a:pt x="1" y="6"/>
                    <a:pt x="2" y="4"/>
                    <a:pt x="2" y="1"/>
                  </a:cubicBezTo>
                  <a:cubicBezTo>
                    <a:pt x="3" y="1"/>
                    <a:pt x="4" y="0"/>
                    <a:pt x="4" y="0"/>
                  </a:cubicBezTo>
                  <a:cubicBezTo>
                    <a:pt x="10" y="0"/>
                    <a:pt x="15" y="0"/>
                    <a:pt x="21" y="1"/>
                  </a:cubicBezTo>
                  <a:cubicBezTo>
                    <a:pt x="21" y="1"/>
                    <a:pt x="22" y="1"/>
                    <a:pt x="23" y="2"/>
                  </a:cubicBezTo>
                  <a:cubicBezTo>
                    <a:pt x="24" y="6"/>
                    <a:pt x="25" y="10"/>
                    <a:pt x="2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1" name="Freeform 84553">
              <a:extLst>
                <a:ext uri="{FF2B5EF4-FFF2-40B4-BE49-F238E27FC236}">
                  <a16:creationId xmlns:a16="http://schemas.microsoft.com/office/drawing/2014/main" id="{EB7F2299-6EB0-4C50-B512-F603499E5CD8}"/>
                </a:ext>
              </a:extLst>
            </p:cNvPr>
            <p:cNvSpPr>
              <a:spLocks/>
            </p:cNvSpPr>
            <p:nvPr/>
          </p:nvSpPr>
          <p:spPr bwMode="auto">
            <a:xfrm>
              <a:off x="8126325" y="3284125"/>
              <a:ext cx="41129" cy="13710"/>
            </a:xfrm>
            <a:custGeom>
              <a:avLst/>
              <a:gdLst>
                <a:gd name="T0" fmla="*/ 0 w 20"/>
                <a:gd name="T1" fmla="*/ 3 h 7"/>
                <a:gd name="T2" fmla="*/ 20 w 20"/>
                <a:gd name="T3" fmla="*/ 0 h 7"/>
                <a:gd name="T4" fmla="*/ 20 w 20"/>
                <a:gd name="T5" fmla="*/ 7 h 7"/>
                <a:gd name="T6" fmla="*/ 0 w 20"/>
                <a:gd name="T7" fmla="*/ 3 h 7"/>
              </a:gdLst>
              <a:ahLst/>
              <a:cxnLst>
                <a:cxn ang="0">
                  <a:pos x="T0" y="T1"/>
                </a:cxn>
                <a:cxn ang="0">
                  <a:pos x="T2" y="T3"/>
                </a:cxn>
                <a:cxn ang="0">
                  <a:pos x="T4" y="T5"/>
                </a:cxn>
                <a:cxn ang="0">
                  <a:pos x="T6" y="T7"/>
                </a:cxn>
              </a:cxnLst>
              <a:rect l="0" t="0" r="r" b="b"/>
              <a:pathLst>
                <a:path w="20" h="7">
                  <a:moveTo>
                    <a:pt x="0" y="3"/>
                  </a:moveTo>
                  <a:cubicBezTo>
                    <a:pt x="6" y="2"/>
                    <a:pt x="13" y="1"/>
                    <a:pt x="20" y="0"/>
                  </a:cubicBezTo>
                  <a:cubicBezTo>
                    <a:pt x="20" y="3"/>
                    <a:pt x="20" y="5"/>
                    <a:pt x="20" y="7"/>
                  </a:cubicBezTo>
                  <a:cubicBezTo>
                    <a:pt x="13" y="6"/>
                    <a:pt x="6" y="5"/>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2" name="Freeform 84554">
              <a:extLst>
                <a:ext uri="{FF2B5EF4-FFF2-40B4-BE49-F238E27FC236}">
                  <a16:creationId xmlns:a16="http://schemas.microsoft.com/office/drawing/2014/main" id="{0758F373-6C64-4FE7-BB9C-CDF13E52FBD1}"/>
                </a:ext>
              </a:extLst>
            </p:cNvPr>
            <p:cNvSpPr>
              <a:spLocks/>
            </p:cNvSpPr>
            <p:nvPr/>
          </p:nvSpPr>
          <p:spPr bwMode="auto">
            <a:xfrm>
              <a:off x="7886405" y="3105901"/>
              <a:ext cx="13710" cy="34276"/>
            </a:xfrm>
            <a:custGeom>
              <a:avLst/>
              <a:gdLst>
                <a:gd name="T0" fmla="*/ 4 w 7"/>
                <a:gd name="T1" fmla="*/ 14 h 14"/>
                <a:gd name="T2" fmla="*/ 2 w 7"/>
                <a:gd name="T3" fmla="*/ 12 h 14"/>
                <a:gd name="T4" fmla="*/ 1 w 7"/>
                <a:gd name="T5" fmla="*/ 2 h 14"/>
                <a:gd name="T6" fmla="*/ 2 w 7"/>
                <a:gd name="T7" fmla="*/ 0 h 14"/>
                <a:gd name="T8" fmla="*/ 4 w 7"/>
                <a:gd name="T9" fmla="*/ 1 h 14"/>
                <a:gd name="T10" fmla="*/ 4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4" y="14"/>
                  </a:moveTo>
                  <a:cubicBezTo>
                    <a:pt x="3" y="13"/>
                    <a:pt x="2" y="13"/>
                    <a:pt x="2" y="12"/>
                  </a:cubicBezTo>
                  <a:cubicBezTo>
                    <a:pt x="1" y="9"/>
                    <a:pt x="0" y="6"/>
                    <a:pt x="1" y="2"/>
                  </a:cubicBezTo>
                  <a:cubicBezTo>
                    <a:pt x="1" y="2"/>
                    <a:pt x="1" y="1"/>
                    <a:pt x="2" y="0"/>
                  </a:cubicBezTo>
                  <a:cubicBezTo>
                    <a:pt x="3" y="0"/>
                    <a:pt x="4" y="0"/>
                    <a:pt x="4" y="1"/>
                  </a:cubicBezTo>
                  <a:cubicBezTo>
                    <a:pt x="5" y="5"/>
                    <a:pt x="7" y="9"/>
                    <a:pt x="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3" name="Freeform 84555">
              <a:extLst>
                <a:ext uri="{FF2B5EF4-FFF2-40B4-BE49-F238E27FC236}">
                  <a16:creationId xmlns:a16="http://schemas.microsoft.com/office/drawing/2014/main" id="{27597AB6-D2DC-4C7C-818B-144BFE17FE90}"/>
                </a:ext>
              </a:extLst>
            </p:cNvPr>
            <p:cNvSpPr>
              <a:spLocks/>
            </p:cNvSpPr>
            <p:nvPr/>
          </p:nvSpPr>
          <p:spPr bwMode="auto">
            <a:xfrm>
              <a:off x="7954953" y="3284125"/>
              <a:ext cx="34276" cy="13710"/>
            </a:xfrm>
            <a:custGeom>
              <a:avLst/>
              <a:gdLst>
                <a:gd name="T0" fmla="*/ 0 w 16"/>
                <a:gd name="T1" fmla="*/ 6 h 6"/>
                <a:gd name="T2" fmla="*/ 0 w 16"/>
                <a:gd name="T3" fmla="*/ 0 h 6"/>
                <a:gd name="T4" fmla="*/ 16 w 16"/>
                <a:gd name="T5" fmla="*/ 3 h 6"/>
                <a:gd name="T6" fmla="*/ 16 w 16"/>
                <a:gd name="T7" fmla="*/ 3 h 6"/>
                <a:gd name="T8" fmla="*/ 0 w 16"/>
                <a:gd name="T9" fmla="*/ 6 h 6"/>
              </a:gdLst>
              <a:ahLst/>
              <a:cxnLst>
                <a:cxn ang="0">
                  <a:pos x="T0" y="T1"/>
                </a:cxn>
                <a:cxn ang="0">
                  <a:pos x="T2" y="T3"/>
                </a:cxn>
                <a:cxn ang="0">
                  <a:pos x="T4" y="T5"/>
                </a:cxn>
                <a:cxn ang="0">
                  <a:pos x="T6" y="T7"/>
                </a:cxn>
                <a:cxn ang="0">
                  <a:pos x="T8" y="T9"/>
                </a:cxn>
              </a:cxnLst>
              <a:rect l="0" t="0" r="r" b="b"/>
              <a:pathLst>
                <a:path w="16" h="6">
                  <a:moveTo>
                    <a:pt x="0" y="6"/>
                  </a:moveTo>
                  <a:cubicBezTo>
                    <a:pt x="0" y="3"/>
                    <a:pt x="0" y="2"/>
                    <a:pt x="0" y="0"/>
                  </a:cubicBezTo>
                  <a:cubicBezTo>
                    <a:pt x="6" y="1"/>
                    <a:pt x="11" y="2"/>
                    <a:pt x="16" y="3"/>
                  </a:cubicBezTo>
                  <a:cubicBezTo>
                    <a:pt x="16" y="3"/>
                    <a:pt x="16" y="3"/>
                    <a:pt x="16" y="3"/>
                  </a:cubicBezTo>
                  <a:cubicBezTo>
                    <a:pt x="11" y="4"/>
                    <a:pt x="6" y="5"/>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4" name="Freeform 84556">
              <a:extLst>
                <a:ext uri="{FF2B5EF4-FFF2-40B4-BE49-F238E27FC236}">
                  <a16:creationId xmlns:a16="http://schemas.microsoft.com/office/drawing/2014/main" id="{15D5903E-EAF3-40AF-A4F2-528587A3797D}"/>
                </a:ext>
              </a:extLst>
            </p:cNvPr>
            <p:cNvSpPr>
              <a:spLocks/>
            </p:cNvSpPr>
            <p:nvPr/>
          </p:nvSpPr>
          <p:spPr bwMode="auto">
            <a:xfrm>
              <a:off x="8188016" y="3345816"/>
              <a:ext cx="20567" cy="47986"/>
            </a:xfrm>
            <a:custGeom>
              <a:avLst/>
              <a:gdLst>
                <a:gd name="T0" fmla="*/ 0 w 9"/>
                <a:gd name="T1" fmla="*/ 0 h 22"/>
                <a:gd name="T2" fmla="*/ 9 w 9"/>
                <a:gd name="T3" fmla="*/ 22 h 22"/>
                <a:gd name="T4" fmla="*/ 0 w 9"/>
                <a:gd name="T5" fmla="*/ 0 h 22"/>
              </a:gdLst>
              <a:ahLst/>
              <a:cxnLst>
                <a:cxn ang="0">
                  <a:pos x="T0" y="T1"/>
                </a:cxn>
                <a:cxn ang="0">
                  <a:pos x="T2" y="T3"/>
                </a:cxn>
                <a:cxn ang="0">
                  <a:pos x="T4" y="T5"/>
                </a:cxn>
              </a:cxnLst>
              <a:rect l="0" t="0" r="r" b="b"/>
              <a:pathLst>
                <a:path w="9" h="22">
                  <a:moveTo>
                    <a:pt x="0" y="0"/>
                  </a:moveTo>
                  <a:cubicBezTo>
                    <a:pt x="6" y="7"/>
                    <a:pt x="8" y="15"/>
                    <a:pt x="9" y="22"/>
                  </a:cubicBezTo>
                  <a:cubicBezTo>
                    <a:pt x="6" y="15"/>
                    <a:pt x="3" y="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5" name="Freeform 84557">
              <a:extLst>
                <a:ext uri="{FF2B5EF4-FFF2-40B4-BE49-F238E27FC236}">
                  <a16:creationId xmlns:a16="http://schemas.microsoft.com/office/drawing/2014/main" id="{7C45040E-8DED-431E-AC1C-B02B1F3893C4}"/>
                </a:ext>
              </a:extLst>
            </p:cNvPr>
            <p:cNvSpPr>
              <a:spLocks/>
            </p:cNvSpPr>
            <p:nvPr/>
          </p:nvSpPr>
          <p:spPr bwMode="auto">
            <a:xfrm>
              <a:off x="8331969" y="2722032"/>
              <a:ext cx="13710" cy="13710"/>
            </a:xfrm>
            <a:custGeom>
              <a:avLst/>
              <a:gdLst>
                <a:gd name="T0" fmla="*/ 7 w 7"/>
                <a:gd name="T1" fmla="*/ 6 h 6"/>
                <a:gd name="T2" fmla="*/ 1 w 7"/>
                <a:gd name="T3" fmla="*/ 4 h 6"/>
                <a:gd name="T4" fmla="*/ 0 w 7"/>
                <a:gd name="T5" fmla="*/ 0 h 6"/>
                <a:gd name="T6" fmla="*/ 7 w 7"/>
                <a:gd name="T7" fmla="*/ 6 h 6"/>
              </a:gdLst>
              <a:ahLst/>
              <a:cxnLst>
                <a:cxn ang="0">
                  <a:pos x="T0" y="T1"/>
                </a:cxn>
                <a:cxn ang="0">
                  <a:pos x="T2" y="T3"/>
                </a:cxn>
                <a:cxn ang="0">
                  <a:pos x="T4" y="T5"/>
                </a:cxn>
                <a:cxn ang="0">
                  <a:pos x="T6" y="T7"/>
                </a:cxn>
              </a:cxnLst>
              <a:rect l="0" t="0" r="r" b="b"/>
              <a:pathLst>
                <a:path w="7" h="6">
                  <a:moveTo>
                    <a:pt x="7" y="6"/>
                  </a:moveTo>
                  <a:cubicBezTo>
                    <a:pt x="5" y="5"/>
                    <a:pt x="3" y="5"/>
                    <a:pt x="1" y="4"/>
                  </a:cubicBezTo>
                  <a:cubicBezTo>
                    <a:pt x="1" y="4"/>
                    <a:pt x="1" y="2"/>
                    <a:pt x="0" y="0"/>
                  </a:cubicBezTo>
                  <a:cubicBezTo>
                    <a:pt x="5" y="1"/>
                    <a:pt x="6" y="2"/>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216" name="Freeform 84628">
            <a:extLst>
              <a:ext uri="{FF2B5EF4-FFF2-40B4-BE49-F238E27FC236}">
                <a16:creationId xmlns:a16="http://schemas.microsoft.com/office/drawing/2014/main" id="{24EB3AB3-0FE5-4928-8D15-2AFAC45FC3F3}"/>
              </a:ext>
            </a:extLst>
          </p:cNvPr>
          <p:cNvSpPr>
            <a:spLocks/>
          </p:cNvSpPr>
          <p:nvPr/>
        </p:nvSpPr>
        <p:spPr bwMode="auto">
          <a:xfrm>
            <a:off x="915725" y="2179737"/>
            <a:ext cx="2319337" cy="1352451"/>
          </a:xfrm>
          <a:custGeom>
            <a:avLst/>
            <a:gdLst>
              <a:gd name="T0" fmla="*/ 75 w 1297"/>
              <a:gd name="T1" fmla="*/ 421 h 756"/>
              <a:gd name="T2" fmla="*/ 216 w 1297"/>
              <a:gd name="T3" fmla="*/ 593 h 756"/>
              <a:gd name="T4" fmla="*/ 237 w 1297"/>
              <a:gd name="T5" fmla="*/ 545 h 756"/>
              <a:gd name="T6" fmla="*/ 280 w 1297"/>
              <a:gd name="T7" fmla="*/ 532 h 756"/>
              <a:gd name="T8" fmla="*/ 301 w 1297"/>
              <a:gd name="T9" fmla="*/ 451 h 756"/>
              <a:gd name="T10" fmla="*/ 465 w 1297"/>
              <a:gd name="T11" fmla="*/ 464 h 756"/>
              <a:gd name="T12" fmla="*/ 513 w 1297"/>
              <a:gd name="T13" fmla="*/ 574 h 756"/>
              <a:gd name="T14" fmla="*/ 541 w 1297"/>
              <a:gd name="T15" fmla="*/ 551 h 756"/>
              <a:gd name="T16" fmla="*/ 570 w 1297"/>
              <a:gd name="T17" fmla="*/ 468 h 756"/>
              <a:gd name="T18" fmla="*/ 578 w 1297"/>
              <a:gd name="T19" fmla="*/ 439 h 756"/>
              <a:gd name="T20" fmla="*/ 612 w 1297"/>
              <a:gd name="T21" fmla="*/ 347 h 756"/>
              <a:gd name="T22" fmla="*/ 648 w 1297"/>
              <a:gd name="T23" fmla="*/ 449 h 756"/>
              <a:gd name="T24" fmla="*/ 670 w 1297"/>
              <a:gd name="T25" fmla="*/ 300 h 756"/>
              <a:gd name="T26" fmla="*/ 746 w 1297"/>
              <a:gd name="T27" fmla="*/ 604 h 756"/>
              <a:gd name="T28" fmla="*/ 760 w 1297"/>
              <a:gd name="T29" fmla="*/ 652 h 756"/>
              <a:gd name="T30" fmla="*/ 780 w 1297"/>
              <a:gd name="T31" fmla="*/ 633 h 756"/>
              <a:gd name="T32" fmla="*/ 845 w 1297"/>
              <a:gd name="T33" fmla="*/ 462 h 756"/>
              <a:gd name="T34" fmla="*/ 867 w 1297"/>
              <a:gd name="T35" fmla="*/ 318 h 756"/>
              <a:gd name="T36" fmla="*/ 892 w 1297"/>
              <a:gd name="T37" fmla="*/ 21 h 756"/>
              <a:gd name="T38" fmla="*/ 949 w 1297"/>
              <a:gd name="T39" fmla="*/ 316 h 756"/>
              <a:gd name="T40" fmla="*/ 966 w 1297"/>
              <a:gd name="T41" fmla="*/ 454 h 756"/>
              <a:gd name="T42" fmla="*/ 988 w 1297"/>
              <a:gd name="T43" fmla="*/ 633 h 756"/>
              <a:gd name="T44" fmla="*/ 1010 w 1297"/>
              <a:gd name="T45" fmla="*/ 635 h 756"/>
              <a:gd name="T46" fmla="*/ 1021 w 1297"/>
              <a:gd name="T47" fmla="*/ 531 h 756"/>
              <a:gd name="T48" fmla="*/ 1044 w 1297"/>
              <a:gd name="T49" fmla="*/ 441 h 756"/>
              <a:gd name="T50" fmla="*/ 1106 w 1297"/>
              <a:gd name="T51" fmla="*/ 417 h 756"/>
              <a:gd name="T52" fmla="*/ 1114 w 1297"/>
              <a:gd name="T53" fmla="*/ 436 h 756"/>
              <a:gd name="T54" fmla="*/ 1124 w 1297"/>
              <a:gd name="T55" fmla="*/ 525 h 756"/>
              <a:gd name="T56" fmla="*/ 1144 w 1297"/>
              <a:gd name="T57" fmla="*/ 549 h 756"/>
              <a:gd name="T58" fmla="*/ 1147 w 1297"/>
              <a:gd name="T59" fmla="*/ 570 h 756"/>
              <a:gd name="T60" fmla="*/ 1185 w 1297"/>
              <a:gd name="T61" fmla="*/ 756 h 756"/>
              <a:gd name="T62" fmla="*/ 1293 w 1297"/>
              <a:gd name="T63" fmla="*/ 752 h 756"/>
              <a:gd name="T64" fmla="*/ 1185 w 1297"/>
              <a:gd name="T65" fmla="*/ 562 h 756"/>
              <a:gd name="T66" fmla="*/ 1140 w 1297"/>
              <a:gd name="T67" fmla="*/ 545 h 756"/>
              <a:gd name="T68" fmla="*/ 1128 w 1297"/>
              <a:gd name="T69" fmla="*/ 561 h 756"/>
              <a:gd name="T70" fmla="*/ 1118 w 1297"/>
              <a:gd name="T71" fmla="*/ 525 h 756"/>
              <a:gd name="T72" fmla="*/ 1110 w 1297"/>
              <a:gd name="T73" fmla="*/ 413 h 756"/>
              <a:gd name="T74" fmla="*/ 1056 w 1297"/>
              <a:gd name="T75" fmla="*/ 437 h 756"/>
              <a:gd name="T76" fmla="*/ 1044 w 1297"/>
              <a:gd name="T77" fmla="*/ 527 h 756"/>
              <a:gd name="T78" fmla="*/ 1006 w 1297"/>
              <a:gd name="T79" fmla="*/ 631 h 756"/>
              <a:gd name="T80" fmla="*/ 992 w 1297"/>
              <a:gd name="T81" fmla="*/ 664 h 756"/>
              <a:gd name="T82" fmla="*/ 970 w 1297"/>
              <a:gd name="T83" fmla="*/ 633 h 756"/>
              <a:gd name="T84" fmla="*/ 953 w 1297"/>
              <a:gd name="T85" fmla="*/ 312 h 756"/>
              <a:gd name="T86" fmla="*/ 940 w 1297"/>
              <a:gd name="T87" fmla="*/ 203 h 756"/>
              <a:gd name="T88" fmla="*/ 859 w 1297"/>
              <a:gd name="T89" fmla="*/ 208 h 756"/>
              <a:gd name="T90" fmla="*/ 841 w 1297"/>
              <a:gd name="T91" fmla="*/ 458 h 756"/>
              <a:gd name="T92" fmla="*/ 825 w 1297"/>
              <a:gd name="T93" fmla="*/ 629 h 756"/>
              <a:gd name="T94" fmla="*/ 780 w 1297"/>
              <a:gd name="T95" fmla="*/ 644 h 756"/>
              <a:gd name="T96" fmla="*/ 749 w 1297"/>
              <a:gd name="T97" fmla="*/ 597 h 756"/>
              <a:gd name="T98" fmla="*/ 674 w 1297"/>
              <a:gd name="T99" fmla="*/ 618 h 756"/>
              <a:gd name="T100" fmla="*/ 640 w 1297"/>
              <a:gd name="T101" fmla="*/ 275 h 756"/>
              <a:gd name="T102" fmla="*/ 619 w 1297"/>
              <a:gd name="T103" fmla="*/ 345 h 756"/>
              <a:gd name="T104" fmla="*/ 597 w 1297"/>
              <a:gd name="T105" fmla="*/ 435 h 756"/>
              <a:gd name="T106" fmla="*/ 578 w 1297"/>
              <a:gd name="T107" fmla="*/ 464 h 756"/>
              <a:gd name="T108" fmla="*/ 545 w 1297"/>
              <a:gd name="T109" fmla="*/ 547 h 756"/>
              <a:gd name="T110" fmla="*/ 505 w 1297"/>
              <a:gd name="T111" fmla="*/ 530 h 756"/>
              <a:gd name="T112" fmla="*/ 469 w 1297"/>
              <a:gd name="T113" fmla="*/ 574 h 756"/>
              <a:gd name="T114" fmla="*/ 297 w 1297"/>
              <a:gd name="T115" fmla="*/ 447 h 756"/>
              <a:gd name="T116" fmla="*/ 284 w 1297"/>
              <a:gd name="T117" fmla="*/ 545 h 756"/>
              <a:gd name="T118" fmla="*/ 229 w 1297"/>
              <a:gd name="T119" fmla="*/ 532 h 756"/>
              <a:gd name="T120" fmla="*/ 212 w 1297"/>
              <a:gd name="T121" fmla="*/ 589 h 756"/>
              <a:gd name="T122" fmla="*/ 195 w 1297"/>
              <a:gd name="T123" fmla="*/ 338 h 756"/>
              <a:gd name="T124" fmla="*/ 73 w 1297"/>
              <a:gd name="T125" fmla="*/ 66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7" h="756">
                <a:moveTo>
                  <a:pt x="0" y="673"/>
                </a:moveTo>
                <a:cubicBezTo>
                  <a:pt x="24" y="673"/>
                  <a:pt x="48" y="673"/>
                  <a:pt x="73" y="673"/>
                </a:cubicBezTo>
                <a:cubicBezTo>
                  <a:pt x="77" y="673"/>
                  <a:pt x="77" y="673"/>
                  <a:pt x="77" y="673"/>
                </a:cubicBezTo>
                <a:cubicBezTo>
                  <a:pt x="77" y="669"/>
                  <a:pt x="77" y="669"/>
                  <a:pt x="77" y="669"/>
                </a:cubicBezTo>
                <a:cubicBezTo>
                  <a:pt x="77" y="585"/>
                  <a:pt x="77" y="501"/>
                  <a:pt x="77" y="417"/>
                </a:cubicBezTo>
                <a:cubicBezTo>
                  <a:pt x="73" y="417"/>
                  <a:pt x="73" y="417"/>
                  <a:pt x="73" y="417"/>
                </a:cubicBezTo>
                <a:cubicBezTo>
                  <a:pt x="75" y="421"/>
                  <a:pt x="75" y="421"/>
                  <a:pt x="75" y="421"/>
                </a:cubicBezTo>
                <a:cubicBezTo>
                  <a:pt x="114" y="397"/>
                  <a:pt x="153" y="373"/>
                  <a:pt x="193" y="349"/>
                </a:cubicBezTo>
                <a:cubicBezTo>
                  <a:pt x="191" y="345"/>
                  <a:pt x="191" y="345"/>
                  <a:pt x="191" y="345"/>
                </a:cubicBezTo>
                <a:cubicBezTo>
                  <a:pt x="187" y="345"/>
                  <a:pt x="187" y="345"/>
                  <a:pt x="187" y="345"/>
                </a:cubicBezTo>
                <a:cubicBezTo>
                  <a:pt x="187" y="427"/>
                  <a:pt x="187" y="508"/>
                  <a:pt x="187" y="589"/>
                </a:cubicBezTo>
                <a:cubicBezTo>
                  <a:pt x="187" y="593"/>
                  <a:pt x="187" y="593"/>
                  <a:pt x="187" y="593"/>
                </a:cubicBezTo>
                <a:cubicBezTo>
                  <a:pt x="191" y="593"/>
                  <a:pt x="191" y="593"/>
                  <a:pt x="191" y="593"/>
                </a:cubicBezTo>
                <a:cubicBezTo>
                  <a:pt x="199" y="593"/>
                  <a:pt x="208" y="593"/>
                  <a:pt x="216" y="593"/>
                </a:cubicBezTo>
                <a:cubicBezTo>
                  <a:pt x="220" y="593"/>
                  <a:pt x="220" y="593"/>
                  <a:pt x="220" y="593"/>
                </a:cubicBezTo>
                <a:cubicBezTo>
                  <a:pt x="220" y="589"/>
                  <a:pt x="220" y="589"/>
                  <a:pt x="220" y="589"/>
                </a:cubicBezTo>
                <a:cubicBezTo>
                  <a:pt x="220" y="573"/>
                  <a:pt x="220" y="557"/>
                  <a:pt x="220" y="541"/>
                </a:cubicBezTo>
                <a:cubicBezTo>
                  <a:pt x="216" y="541"/>
                  <a:pt x="216" y="541"/>
                  <a:pt x="216" y="541"/>
                </a:cubicBezTo>
                <a:cubicBezTo>
                  <a:pt x="216" y="545"/>
                  <a:pt x="216" y="545"/>
                  <a:pt x="216" y="545"/>
                </a:cubicBezTo>
                <a:cubicBezTo>
                  <a:pt x="222" y="545"/>
                  <a:pt x="228" y="545"/>
                  <a:pt x="233" y="545"/>
                </a:cubicBezTo>
                <a:cubicBezTo>
                  <a:pt x="237" y="545"/>
                  <a:pt x="237" y="545"/>
                  <a:pt x="237" y="545"/>
                </a:cubicBezTo>
                <a:cubicBezTo>
                  <a:pt x="237" y="541"/>
                  <a:pt x="237" y="541"/>
                  <a:pt x="237" y="541"/>
                </a:cubicBezTo>
                <a:cubicBezTo>
                  <a:pt x="237" y="538"/>
                  <a:pt x="237" y="535"/>
                  <a:pt x="237" y="532"/>
                </a:cubicBezTo>
                <a:cubicBezTo>
                  <a:pt x="233" y="532"/>
                  <a:pt x="233" y="532"/>
                  <a:pt x="233" y="532"/>
                </a:cubicBezTo>
                <a:cubicBezTo>
                  <a:pt x="233" y="536"/>
                  <a:pt x="233" y="536"/>
                  <a:pt x="233" y="536"/>
                </a:cubicBezTo>
                <a:cubicBezTo>
                  <a:pt x="250" y="536"/>
                  <a:pt x="267" y="536"/>
                  <a:pt x="284" y="536"/>
                </a:cubicBezTo>
                <a:cubicBezTo>
                  <a:pt x="284" y="532"/>
                  <a:pt x="284" y="532"/>
                  <a:pt x="284" y="532"/>
                </a:cubicBezTo>
                <a:cubicBezTo>
                  <a:pt x="280" y="532"/>
                  <a:pt x="280" y="532"/>
                  <a:pt x="280" y="532"/>
                </a:cubicBezTo>
                <a:cubicBezTo>
                  <a:pt x="280" y="536"/>
                  <a:pt x="280" y="541"/>
                  <a:pt x="280" y="545"/>
                </a:cubicBezTo>
                <a:cubicBezTo>
                  <a:pt x="280" y="549"/>
                  <a:pt x="280" y="549"/>
                  <a:pt x="280" y="549"/>
                </a:cubicBezTo>
                <a:cubicBezTo>
                  <a:pt x="284" y="549"/>
                  <a:pt x="284" y="549"/>
                  <a:pt x="284" y="549"/>
                </a:cubicBezTo>
                <a:cubicBezTo>
                  <a:pt x="288" y="549"/>
                  <a:pt x="292" y="549"/>
                  <a:pt x="297" y="549"/>
                </a:cubicBezTo>
                <a:cubicBezTo>
                  <a:pt x="301" y="549"/>
                  <a:pt x="301" y="549"/>
                  <a:pt x="301" y="549"/>
                </a:cubicBezTo>
                <a:cubicBezTo>
                  <a:pt x="301" y="545"/>
                  <a:pt x="301" y="545"/>
                  <a:pt x="301" y="545"/>
                </a:cubicBezTo>
                <a:cubicBezTo>
                  <a:pt x="301" y="514"/>
                  <a:pt x="301" y="482"/>
                  <a:pt x="301" y="451"/>
                </a:cubicBezTo>
                <a:cubicBezTo>
                  <a:pt x="297" y="451"/>
                  <a:pt x="297" y="451"/>
                  <a:pt x="297" y="451"/>
                </a:cubicBezTo>
                <a:cubicBezTo>
                  <a:pt x="297" y="455"/>
                  <a:pt x="297" y="455"/>
                  <a:pt x="297" y="455"/>
                </a:cubicBezTo>
                <a:cubicBezTo>
                  <a:pt x="337" y="455"/>
                  <a:pt x="377" y="455"/>
                  <a:pt x="417" y="455"/>
                </a:cubicBezTo>
                <a:cubicBezTo>
                  <a:pt x="417" y="451"/>
                  <a:pt x="417" y="451"/>
                  <a:pt x="417" y="451"/>
                </a:cubicBezTo>
                <a:cubicBezTo>
                  <a:pt x="415" y="455"/>
                  <a:pt x="415" y="455"/>
                  <a:pt x="415" y="455"/>
                </a:cubicBezTo>
                <a:cubicBezTo>
                  <a:pt x="432" y="459"/>
                  <a:pt x="448" y="463"/>
                  <a:pt x="464" y="468"/>
                </a:cubicBezTo>
                <a:cubicBezTo>
                  <a:pt x="465" y="464"/>
                  <a:pt x="465" y="464"/>
                  <a:pt x="465" y="464"/>
                </a:cubicBezTo>
                <a:cubicBezTo>
                  <a:pt x="461" y="464"/>
                  <a:pt x="461" y="464"/>
                  <a:pt x="461" y="464"/>
                </a:cubicBezTo>
                <a:cubicBezTo>
                  <a:pt x="461" y="501"/>
                  <a:pt x="461" y="537"/>
                  <a:pt x="461" y="574"/>
                </a:cubicBezTo>
                <a:cubicBezTo>
                  <a:pt x="461" y="578"/>
                  <a:pt x="461" y="578"/>
                  <a:pt x="461" y="578"/>
                </a:cubicBezTo>
                <a:cubicBezTo>
                  <a:pt x="465" y="578"/>
                  <a:pt x="465" y="578"/>
                  <a:pt x="465" y="578"/>
                </a:cubicBezTo>
                <a:cubicBezTo>
                  <a:pt x="479" y="578"/>
                  <a:pt x="494" y="578"/>
                  <a:pt x="509" y="578"/>
                </a:cubicBezTo>
                <a:cubicBezTo>
                  <a:pt x="513" y="578"/>
                  <a:pt x="513" y="578"/>
                  <a:pt x="513" y="578"/>
                </a:cubicBezTo>
                <a:cubicBezTo>
                  <a:pt x="513" y="574"/>
                  <a:pt x="513" y="574"/>
                  <a:pt x="513" y="574"/>
                </a:cubicBezTo>
                <a:cubicBezTo>
                  <a:pt x="513" y="561"/>
                  <a:pt x="513" y="548"/>
                  <a:pt x="513" y="534"/>
                </a:cubicBezTo>
                <a:cubicBezTo>
                  <a:pt x="509" y="534"/>
                  <a:pt x="509" y="534"/>
                  <a:pt x="509" y="534"/>
                </a:cubicBezTo>
                <a:cubicBezTo>
                  <a:pt x="509" y="538"/>
                  <a:pt x="509" y="538"/>
                  <a:pt x="509" y="538"/>
                </a:cubicBezTo>
                <a:cubicBezTo>
                  <a:pt x="521" y="538"/>
                  <a:pt x="533" y="538"/>
                  <a:pt x="545" y="538"/>
                </a:cubicBezTo>
                <a:cubicBezTo>
                  <a:pt x="545" y="534"/>
                  <a:pt x="545" y="534"/>
                  <a:pt x="545" y="534"/>
                </a:cubicBezTo>
                <a:cubicBezTo>
                  <a:pt x="541" y="534"/>
                  <a:pt x="541" y="534"/>
                  <a:pt x="541" y="534"/>
                </a:cubicBezTo>
                <a:cubicBezTo>
                  <a:pt x="541" y="540"/>
                  <a:pt x="541" y="546"/>
                  <a:pt x="541" y="551"/>
                </a:cubicBezTo>
                <a:cubicBezTo>
                  <a:pt x="541" y="555"/>
                  <a:pt x="541" y="555"/>
                  <a:pt x="541" y="555"/>
                </a:cubicBezTo>
                <a:cubicBezTo>
                  <a:pt x="545" y="555"/>
                  <a:pt x="545" y="555"/>
                  <a:pt x="545" y="555"/>
                </a:cubicBezTo>
                <a:cubicBezTo>
                  <a:pt x="554" y="555"/>
                  <a:pt x="562" y="555"/>
                  <a:pt x="570" y="555"/>
                </a:cubicBezTo>
                <a:cubicBezTo>
                  <a:pt x="574" y="555"/>
                  <a:pt x="574" y="555"/>
                  <a:pt x="574" y="555"/>
                </a:cubicBezTo>
                <a:cubicBezTo>
                  <a:pt x="574" y="551"/>
                  <a:pt x="574" y="551"/>
                  <a:pt x="574" y="551"/>
                </a:cubicBezTo>
                <a:cubicBezTo>
                  <a:pt x="574" y="523"/>
                  <a:pt x="574" y="495"/>
                  <a:pt x="574" y="468"/>
                </a:cubicBezTo>
                <a:cubicBezTo>
                  <a:pt x="570" y="468"/>
                  <a:pt x="570" y="468"/>
                  <a:pt x="570" y="468"/>
                </a:cubicBezTo>
                <a:cubicBezTo>
                  <a:pt x="570" y="472"/>
                  <a:pt x="570" y="472"/>
                  <a:pt x="570" y="472"/>
                </a:cubicBezTo>
                <a:cubicBezTo>
                  <a:pt x="573" y="472"/>
                  <a:pt x="575" y="472"/>
                  <a:pt x="578" y="472"/>
                </a:cubicBezTo>
                <a:cubicBezTo>
                  <a:pt x="582" y="472"/>
                  <a:pt x="582" y="472"/>
                  <a:pt x="582" y="472"/>
                </a:cubicBezTo>
                <a:cubicBezTo>
                  <a:pt x="582" y="468"/>
                  <a:pt x="582" y="468"/>
                  <a:pt x="582" y="468"/>
                </a:cubicBezTo>
                <a:cubicBezTo>
                  <a:pt x="582" y="457"/>
                  <a:pt x="582" y="446"/>
                  <a:pt x="582" y="435"/>
                </a:cubicBezTo>
                <a:cubicBezTo>
                  <a:pt x="578" y="435"/>
                  <a:pt x="578" y="435"/>
                  <a:pt x="578" y="435"/>
                </a:cubicBezTo>
                <a:cubicBezTo>
                  <a:pt x="578" y="439"/>
                  <a:pt x="578" y="439"/>
                  <a:pt x="578" y="439"/>
                </a:cubicBezTo>
                <a:cubicBezTo>
                  <a:pt x="584" y="439"/>
                  <a:pt x="591" y="439"/>
                  <a:pt x="597" y="439"/>
                </a:cubicBezTo>
                <a:cubicBezTo>
                  <a:pt x="601" y="439"/>
                  <a:pt x="601" y="439"/>
                  <a:pt x="601" y="439"/>
                </a:cubicBezTo>
                <a:cubicBezTo>
                  <a:pt x="601" y="435"/>
                  <a:pt x="601" y="435"/>
                  <a:pt x="601" y="435"/>
                </a:cubicBezTo>
                <a:cubicBezTo>
                  <a:pt x="601" y="396"/>
                  <a:pt x="601" y="358"/>
                  <a:pt x="601" y="319"/>
                </a:cubicBezTo>
                <a:cubicBezTo>
                  <a:pt x="597" y="319"/>
                  <a:pt x="597" y="319"/>
                  <a:pt x="597" y="319"/>
                </a:cubicBezTo>
                <a:cubicBezTo>
                  <a:pt x="594" y="321"/>
                  <a:pt x="594" y="321"/>
                  <a:pt x="594" y="321"/>
                </a:cubicBezTo>
                <a:cubicBezTo>
                  <a:pt x="600" y="330"/>
                  <a:pt x="606" y="338"/>
                  <a:pt x="612" y="347"/>
                </a:cubicBezTo>
                <a:cubicBezTo>
                  <a:pt x="615" y="345"/>
                  <a:pt x="615" y="345"/>
                  <a:pt x="615" y="345"/>
                </a:cubicBezTo>
                <a:cubicBezTo>
                  <a:pt x="611" y="345"/>
                  <a:pt x="611" y="345"/>
                  <a:pt x="611" y="345"/>
                </a:cubicBezTo>
                <a:cubicBezTo>
                  <a:pt x="611" y="378"/>
                  <a:pt x="611" y="412"/>
                  <a:pt x="611" y="445"/>
                </a:cubicBezTo>
                <a:cubicBezTo>
                  <a:pt x="611" y="449"/>
                  <a:pt x="611" y="449"/>
                  <a:pt x="611" y="449"/>
                </a:cubicBezTo>
                <a:cubicBezTo>
                  <a:pt x="615" y="449"/>
                  <a:pt x="615" y="449"/>
                  <a:pt x="615" y="449"/>
                </a:cubicBezTo>
                <a:cubicBezTo>
                  <a:pt x="625" y="449"/>
                  <a:pt x="634" y="449"/>
                  <a:pt x="644" y="449"/>
                </a:cubicBezTo>
                <a:cubicBezTo>
                  <a:pt x="648" y="449"/>
                  <a:pt x="648" y="449"/>
                  <a:pt x="648" y="449"/>
                </a:cubicBezTo>
                <a:cubicBezTo>
                  <a:pt x="648" y="445"/>
                  <a:pt x="648" y="445"/>
                  <a:pt x="648" y="445"/>
                </a:cubicBezTo>
                <a:cubicBezTo>
                  <a:pt x="648" y="389"/>
                  <a:pt x="648" y="332"/>
                  <a:pt x="648" y="275"/>
                </a:cubicBezTo>
                <a:cubicBezTo>
                  <a:pt x="644" y="275"/>
                  <a:pt x="644" y="275"/>
                  <a:pt x="644" y="275"/>
                </a:cubicBezTo>
                <a:cubicBezTo>
                  <a:pt x="641" y="278"/>
                  <a:pt x="641" y="278"/>
                  <a:pt x="641" y="278"/>
                </a:cubicBezTo>
                <a:cubicBezTo>
                  <a:pt x="651" y="287"/>
                  <a:pt x="661" y="295"/>
                  <a:pt x="671" y="304"/>
                </a:cubicBezTo>
                <a:cubicBezTo>
                  <a:pt x="674" y="300"/>
                  <a:pt x="674" y="300"/>
                  <a:pt x="674" y="300"/>
                </a:cubicBezTo>
                <a:cubicBezTo>
                  <a:pt x="670" y="300"/>
                  <a:pt x="670" y="300"/>
                  <a:pt x="670" y="300"/>
                </a:cubicBezTo>
                <a:cubicBezTo>
                  <a:pt x="670" y="406"/>
                  <a:pt x="670" y="512"/>
                  <a:pt x="670" y="618"/>
                </a:cubicBezTo>
                <a:cubicBezTo>
                  <a:pt x="670" y="627"/>
                  <a:pt x="670" y="627"/>
                  <a:pt x="670" y="627"/>
                </a:cubicBezTo>
                <a:cubicBezTo>
                  <a:pt x="676" y="620"/>
                  <a:pt x="676" y="620"/>
                  <a:pt x="676" y="620"/>
                </a:cubicBezTo>
                <a:cubicBezTo>
                  <a:pt x="682" y="614"/>
                  <a:pt x="688" y="609"/>
                  <a:pt x="694" y="603"/>
                </a:cubicBezTo>
                <a:cubicBezTo>
                  <a:pt x="691" y="600"/>
                  <a:pt x="691" y="600"/>
                  <a:pt x="691" y="600"/>
                </a:cubicBezTo>
                <a:cubicBezTo>
                  <a:pt x="691" y="604"/>
                  <a:pt x="691" y="604"/>
                  <a:pt x="691" y="604"/>
                </a:cubicBezTo>
                <a:cubicBezTo>
                  <a:pt x="710" y="604"/>
                  <a:pt x="728" y="604"/>
                  <a:pt x="746" y="604"/>
                </a:cubicBezTo>
                <a:cubicBezTo>
                  <a:pt x="746" y="600"/>
                  <a:pt x="746" y="600"/>
                  <a:pt x="746" y="600"/>
                </a:cubicBezTo>
                <a:cubicBezTo>
                  <a:pt x="743" y="603"/>
                  <a:pt x="743" y="603"/>
                  <a:pt x="743" y="603"/>
                </a:cubicBezTo>
                <a:cubicBezTo>
                  <a:pt x="749" y="608"/>
                  <a:pt x="755" y="614"/>
                  <a:pt x="761" y="620"/>
                </a:cubicBezTo>
                <a:cubicBezTo>
                  <a:pt x="764" y="617"/>
                  <a:pt x="764" y="617"/>
                  <a:pt x="764" y="617"/>
                </a:cubicBezTo>
                <a:cubicBezTo>
                  <a:pt x="760" y="617"/>
                  <a:pt x="760" y="617"/>
                  <a:pt x="760" y="617"/>
                </a:cubicBezTo>
                <a:cubicBezTo>
                  <a:pt x="760" y="627"/>
                  <a:pt x="760" y="638"/>
                  <a:pt x="760" y="648"/>
                </a:cubicBezTo>
                <a:cubicBezTo>
                  <a:pt x="760" y="652"/>
                  <a:pt x="760" y="652"/>
                  <a:pt x="760" y="652"/>
                </a:cubicBezTo>
                <a:cubicBezTo>
                  <a:pt x="764" y="652"/>
                  <a:pt x="764" y="652"/>
                  <a:pt x="764" y="652"/>
                </a:cubicBezTo>
                <a:cubicBezTo>
                  <a:pt x="769" y="652"/>
                  <a:pt x="774" y="652"/>
                  <a:pt x="780" y="652"/>
                </a:cubicBezTo>
                <a:cubicBezTo>
                  <a:pt x="784" y="652"/>
                  <a:pt x="784" y="652"/>
                  <a:pt x="784" y="652"/>
                </a:cubicBezTo>
                <a:cubicBezTo>
                  <a:pt x="784" y="648"/>
                  <a:pt x="784" y="648"/>
                  <a:pt x="784" y="648"/>
                </a:cubicBezTo>
                <a:cubicBezTo>
                  <a:pt x="784" y="642"/>
                  <a:pt x="784" y="635"/>
                  <a:pt x="784" y="629"/>
                </a:cubicBezTo>
                <a:cubicBezTo>
                  <a:pt x="780" y="629"/>
                  <a:pt x="780" y="629"/>
                  <a:pt x="780" y="629"/>
                </a:cubicBezTo>
                <a:cubicBezTo>
                  <a:pt x="780" y="633"/>
                  <a:pt x="780" y="633"/>
                  <a:pt x="780" y="633"/>
                </a:cubicBezTo>
                <a:cubicBezTo>
                  <a:pt x="795" y="633"/>
                  <a:pt x="810" y="633"/>
                  <a:pt x="825" y="633"/>
                </a:cubicBezTo>
                <a:cubicBezTo>
                  <a:pt x="829" y="633"/>
                  <a:pt x="829" y="633"/>
                  <a:pt x="829" y="633"/>
                </a:cubicBezTo>
                <a:cubicBezTo>
                  <a:pt x="829" y="629"/>
                  <a:pt x="829" y="629"/>
                  <a:pt x="829" y="629"/>
                </a:cubicBezTo>
                <a:cubicBezTo>
                  <a:pt x="829" y="572"/>
                  <a:pt x="829" y="515"/>
                  <a:pt x="829" y="458"/>
                </a:cubicBezTo>
                <a:cubicBezTo>
                  <a:pt x="825" y="458"/>
                  <a:pt x="825" y="458"/>
                  <a:pt x="825" y="458"/>
                </a:cubicBezTo>
                <a:cubicBezTo>
                  <a:pt x="825" y="462"/>
                  <a:pt x="825" y="462"/>
                  <a:pt x="825" y="462"/>
                </a:cubicBezTo>
                <a:cubicBezTo>
                  <a:pt x="832" y="462"/>
                  <a:pt x="839" y="462"/>
                  <a:pt x="845" y="462"/>
                </a:cubicBezTo>
                <a:cubicBezTo>
                  <a:pt x="849" y="462"/>
                  <a:pt x="849" y="462"/>
                  <a:pt x="849" y="462"/>
                </a:cubicBezTo>
                <a:cubicBezTo>
                  <a:pt x="849" y="458"/>
                  <a:pt x="849" y="458"/>
                  <a:pt x="849" y="458"/>
                </a:cubicBezTo>
                <a:cubicBezTo>
                  <a:pt x="849" y="410"/>
                  <a:pt x="849" y="362"/>
                  <a:pt x="849" y="314"/>
                </a:cubicBezTo>
                <a:cubicBezTo>
                  <a:pt x="845" y="314"/>
                  <a:pt x="845" y="314"/>
                  <a:pt x="845" y="314"/>
                </a:cubicBezTo>
                <a:cubicBezTo>
                  <a:pt x="845" y="318"/>
                  <a:pt x="845" y="318"/>
                  <a:pt x="845" y="318"/>
                </a:cubicBezTo>
                <a:cubicBezTo>
                  <a:pt x="851" y="318"/>
                  <a:pt x="857" y="318"/>
                  <a:pt x="863" y="318"/>
                </a:cubicBezTo>
                <a:cubicBezTo>
                  <a:pt x="867" y="318"/>
                  <a:pt x="867" y="318"/>
                  <a:pt x="867" y="318"/>
                </a:cubicBezTo>
                <a:cubicBezTo>
                  <a:pt x="867" y="314"/>
                  <a:pt x="867" y="314"/>
                  <a:pt x="867" y="314"/>
                </a:cubicBezTo>
                <a:cubicBezTo>
                  <a:pt x="867" y="278"/>
                  <a:pt x="867" y="243"/>
                  <a:pt x="867" y="208"/>
                </a:cubicBezTo>
                <a:cubicBezTo>
                  <a:pt x="863" y="208"/>
                  <a:pt x="863" y="208"/>
                  <a:pt x="863" y="208"/>
                </a:cubicBezTo>
                <a:cubicBezTo>
                  <a:pt x="867" y="209"/>
                  <a:pt x="867" y="209"/>
                  <a:pt x="867" y="209"/>
                </a:cubicBezTo>
                <a:cubicBezTo>
                  <a:pt x="878" y="146"/>
                  <a:pt x="889" y="84"/>
                  <a:pt x="900" y="21"/>
                </a:cubicBezTo>
                <a:cubicBezTo>
                  <a:pt x="896" y="21"/>
                  <a:pt x="896" y="21"/>
                  <a:pt x="896" y="21"/>
                </a:cubicBezTo>
                <a:cubicBezTo>
                  <a:pt x="892" y="21"/>
                  <a:pt x="892" y="21"/>
                  <a:pt x="892" y="21"/>
                </a:cubicBezTo>
                <a:cubicBezTo>
                  <a:pt x="905" y="83"/>
                  <a:pt x="919" y="144"/>
                  <a:pt x="932" y="205"/>
                </a:cubicBezTo>
                <a:cubicBezTo>
                  <a:pt x="936" y="204"/>
                  <a:pt x="936" y="204"/>
                  <a:pt x="936" y="204"/>
                </a:cubicBezTo>
                <a:cubicBezTo>
                  <a:pt x="932" y="204"/>
                  <a:pt x="932" y="204"/>
                  <a:pt x="932" y="204"/>
                </a:cubicBezTo>
                <a:cubicBezTo>
                  <a:pt x="932" y="240"/>
                  <a:pt x="932" y="276"/>
                  <a:pt x="932" y="312"/>
                </a:cubicBezTo>
                <a:cubicBezTo>
                  <a:pt x="932" y="316"/>
                  <a:pt x="932" y="316"/>
                  <a:pt x="932" y="316"/>
                </a:cubicBezTo>
                <a:cubicBezTo>
                  <a:pt x="936" y="316"/>
                  <a:pt x="936" y="316"/>
                  <a:pt x="936" y="316"/>
                </a:cubicBezTo>
                <a:cubicBezTo>
                  <a:pt x="941" y="316"/>
                  <a:pt x="945" y="316"/>
                  <a:pt x="949" y="316"/>
                </a:cubicBezTo>
                <a:cubicBezTo>
                  <a:pt x="949" y="312"/>
                  <a:pt x="949" y="312"/>
                  <a:pt x="949" y="312"/>
                </a:cubicBezTo>
                <a:cubicBezTo>
                  <a:pt x="945" y="312"/>
                  <a:pt x="945" y="312"/>
                  <a:pt x="945" y="312"/>
                </a:cubicBezTo>
                <a:cubicBezTo>
                  <a:pt x="945" y="359"/>
                  <a:pt x="945" y="406"/>
                  <a:pt x="945" y="454"/>
                </a:cubicBezTo>
                <a:cubicBezTo>
                  <a:pt x="945" y="458"/>
                  <a:pt x="945" y="458"/>
                  <a:pt x="945" y="458"/>
                </a:cubicBezTo>
                <a:cubicBezTo>
                  <a:pt x="949" y="458"/>
                  <a:pt x="949" y="458"/>
                  <a:pt x="949" y="458"/>
                </a:cubicBezTo>
                <a:cubicBezTo>
                  <a:pt x="955" y="458"/>
                  <a:pt x="960" y="458"/>
                  <a:pt x="966" y="458"/>
                </a:cubicBezTo>
                <a:cubicBezTo>
                  <a:pt x="966" y="454"/>
                  <a:pt x="966" y="454"/>
                  <a:pt x="966" y="454"/>
                </a:cubicBezTo>
                <a:cubicBezTo>
                  <a:pt x="962" y="454"/>
                  <a:pt x="962" y="454"/>
                  <a:pt x="962" y="454"/>
                </a:cubicBezTo>
                <a:cubicBezTo>
                  <a:pt x="962" y="513"/>
                  <a:pt x="962" y="573"/>
                  <a:pt x="962" y="633"/>
                </a:cubicBezTo>
                <a:cubicBezTo>
                  <a:pt x="962" y="637"/>
                  <a:pt x="962" y="637"/>
                  <a:pt x="962" y="637"/>
                </a:cubicBezTo>
                <a:cubicBezTo>
                  <a:pt x="966" y="637"/>
                  <a:pt x="966" y="637"/>
                  <a:pt x="966" y="637"/>
                </a:cubicBezTo>
                <a:cubicBezTo>
                  <a:pt x="975" y="637"/>
                  <a:pt x="983" y="637"/>
                  <a:pt x="992" y="637"/>
                </a:cubicBezTo>
                <a:cubicBezTo>
                  <a:pt x="992" y="633"/>
                  <a:pt x="992" y="633"/>
                  <a:pt x="992" y="633"/>
                </a:cubicBezTo>
                <a:cubicBezTo>
                  <a:pt x="988" y="633"/>
                  <a:pt x="988" y="633"/>
                  <a:pt x="988" y="633"/>
                </a:cubicBezTo>
                <a:cubicBezTo>
                  <a:pt x="988" y="643"/>
                  <a:pt x="988" y="654"/>
                  <a:pt x="988" y="664"/>
                </a:cubicBezTo>
                <a:cubicBezTo>
                  <a:pt x="988" y="672"/>
                  <a:pt x="988" y="672"/>
                  <a:pt x="988" y="672"/>
                </a:cubicBezTo>
                <a:cubicBezTo>
                  <a:pt x="995" y="667"/>
                  <a:pt x="995" y="667"/>
                  <a:pt x="995" y="667"/>
                </a:cubicBezTo>
                <a:cubicBezTo>
                  <a:pt x="999" y="664"/>
                  <a:pt x="1004" y="660"/>
                  <a:pt x="1008" y="656"/>
                </a:cubicBezTo>
                <a:cubicBezTo>
                  <a:pt x="1010" y="655"/>
                  <a:pt x="1010" y="655"/>
                  <a:pt x="1010" y="655"/>
                </a:cubicBezTo>
                <a:cubicBezTo>
                  <a:pt x="1010" y="653"/>
                  <a:pt x="1010" y="653"/>
                  <a:pt x="1010" y="653"/>
                </a:cubicBezTo>
                <a:cubicBezTo>
                  <a:pt x="1010" y="647"/>
                  <a:pt x="1010" y="641"/>
                  <a:pt x="1010" y="635"/>
                </a:cubicBezTo>
                <a:cubicBezTo>
                  <a:pt x="1006" y="635"/>
                  <a:pt x="1006" y="635"/>
                  <a:pt x="1006" y="635"/>
                </a:cubicBezTo>
                <a:cubicBezTo>
                  <a:pt x="1006" y="639"/>
                  <a:pt x="1006" y="639"/>
                  <a:pt x="1006" y="639"/>
                </a:cubicBezTo>
                <a:cubicBezTo>
                  <a:pt x="1011" y="639"/>
                  <a:pt x="1016" y="639"/>
                  <a:pt x="1021" y="639"/>
                </a:cubicBezTo>
                <a:cubicBezTo>
                  <a:pt x="1025" y="639"/>
                  <a:pt x="1025" y="639"/>
                  <a:pt x="1025" y="639"/>
                </a:cubicBezTo>
                <a:cubicBezTo>
                  <a:pt x="1025" y="635"/>
                  <a:pt x="1025" y="635"/>
                  <a:pt x="1025" y="635"/>
                </a:cubicBezTo>
                <a:cubicBezTo>
                  <a:pt x="1025" y="600"/>
                  <a:pt x="1025" y="566"/>
                  <a:pt x="1025" y="531"/>
                </a:cubicBezTo>
                <a:cubicBezTo>
                  <a:pt x="1021" y="531"/>
                  <a:pt x="1021" y="531"/>
                  <a:pt x="1021" y="531"/>
                </a:cubicBezTo>
                <a:cubicBezTo>
                  <a:pt x="1021" y="535"/>
                  <a:pt x="1021" y="535"/>
                  <a:pt x="1021" y="535"/>
                </a:cubicBezTo>
                <a:cubicBezTo>
                  <a:pt x="1029" y="535"/>
                  <a:pt x="1037" y="535"/>
                  <a:pt x="1044" y="535"/>
                </a:cubicBezTo>
                <a:cubicBezTo>
                  <a:pt x="1048" y="535"/>
                  <a:pt x="1048" y="535"/>
                  <a:pt x="1048" y="535"/>
                </a:cubicBezTo>
                <a:cubicBezTo>
                  <a:pt x="1048" y="531"/>
                  <a:pt x="1048" y="531"/>
                  <a:pt x="1048" y="531"/>
                </a:cubicBezTo>
                <a:cubicBezTo>
                  <a:pt x="1048" y="500"/>
                  <a:pt x="1048" y="469"/>
                  <a:pt x="1048" y="437"/>
                </a:cubicBezTo>
                <a:cubicBezTo>
                  <a:pt x="1044" y="437"/>
                  <a:pt x="1044" y="437"/>
                  <a:pt x="1044" y="437"/>
                </a:cubicBezTo>
                <a:cubicBezTo>
                  <a:pt x="1044" y="441"/>
                  <a:pt x="1044" y="441"/>
                  <a:pt x="1044" y="441"/>
                </a:cubicBezTo>
                <a:cubicBezTo>
                  <a:pt x="1048" y="441"/>
                  <a:pt x="1052" y="441"/>
                  <a:pt x="1056" y="441"/>
                </a:cubicBezTo>
                <a:cubicBezTo>
                  <a:pt x="1060" y="441"/>
                  <a:pt x="1060" y="441"/>
                  <a:pt x="1060" y="441"/>
                </a:cubicBezTo>
                <a:cubicBezTo>
                  <a:pt x="1060" y="437"/>
                  <a:pt x="1060" y="437"/>
                  <a:pt x="1060" y="437"/>
                </a:cubicBezTo>
                <a:cubicBezTo>
                  <a:pt x="1060" y="429"/>
                  <a:pt x="1060" y="421"/>
                  <a:pt x="1060" y="413"/>
                </a:cubicBezTo>
                <a:cubicBezTo>
                  <a:pt x="1056" y="413"/>
                  <a:pt x="1056" y="413"/>
                  <a:pt x="1056" y="413"/>
                </a:cubicBezTo>
                <a:cubicBezTo>
                  <a:pt x="1056" y="417"/>
                  <a:pt x="1056" y="417"/>
                  <a:pt x="1056" y="417"/>
                </a:cubicBezTo>
                <a:cubicBezTo>
                  <a:pt x="1073" y="417"/>
                  <a:pt x="1090" y="417"/>
                  <a:pt x="1106" y="417"/>
                </a:cubicBezTo>
                <a:cubicBezTo>
                  <a:pt x="1106" y="413"/>
                  <a:pt x="1106" y="413"/>
                  <a:pt x="1106" y="413"/>
                </a:cubicBezTo>
                <a:cubicBezTo>
                  <a:pt x="1102" y="413"/>
                  <a:pt x="1102" y="413"/>
                  <a:pt x="1102" y="413"/>
                </a:cubicBezTo>
                <a:cubicBezTo>
                  <a:pt x="1102" y="421"/>
                  <a:pt x="1102" y="428"/>
                  <a:pt x="1102" y="436"/>
                </a:cubicBezTo>
                <a:cubicBezTo>
                  <a:pt x="1102" y="440"/>
                  <a:pt x="1102" y="440"/>
                  <a:pt x="1102" y="440"/>
                </a:cubicBezTo>
                <a:cubicBezTo>
                  <a:pt x="1106" y="440"/>
                  <a:pt x="1106" y="440"/>
                  <a:pt x="1106" y="440"/>
                </a:cubicBezTo>
                <a:cubicBezTo>
                  <a:pt x="1109" y="440"/>
                  <a:pt x="1112" y="440"/>
                  <a:pt x="1114" y="440"/>
                </a:cubicBezTo>
                <a:cubicBezTo>
                  <a:pt x="1114" y="436"/>
                  <a:pt x="1114" y="436"/>
                  <a:pt x="1114" y="436"/>
                </a:cubicBezTo>
                <a:cubicBezTo>
                  <a:pt x="1110" y="436"/>
                  <a:pt x="1110" y="436"/>
                  <a:pt x="1110" y="436"/>
                </a:cubicBezTo>
                <a:cubicBezTo>
                  <a:pt x="1110" y="466"/>
                  <a:pt x="1110" y="495"/>
                  <a:pt x="1110" y="525"/>
                </a:cubicBezTo>
                <a:cubicBezTo>
                  <a:pt x="1110" y="529"/>
                  <a:pt x="1110" y="529"/>
                  <a:pt x="1110" y="529"/>
                </a:cubicBezTo>
                <a:cubicBezTo>
                  <a:pt x="1114" y="529"/>
                  <a:pt x="1114" y="529"/>
                  <a:pt x="1114" y="529"/>
                </a:cubicBezTo>
                <a:cubicBezTo>
                  <a:pt x="1119" y="529"/>
                  <a:pt x="1124" y="529"/>
                  <a:pt x="1128" y="529"/>
                </a:cubicBezTo>
                <a:cubicBezTo>
                  <a:pt x="1128" y="525"/>
                  <a:pt x="1128" y="525"/>
                  <a:pt x="1128" y="525"/>
                </a:cubicBezTo>
                <a:cubicBezTo>
                  <a:pt x="1124" y="525"/>
                  <a:pt x="1124" y="525"/>
                  <a:pt x="1124" y="525"/>
                </a:cubicBezTo>
                <a:cubicBezTo>
                  <a:pt x="1124" y="537"/>
                  <a:pt x="1124" y="549"/>
                  <a:pt x="1124" y="561"/>
                </a:cubicBezTo>
                <a:cubicBezTo>
                  <a:pt x="1124" y="565"/>
                  <a:pt x="1124" y="565"/>
                  <a:pt x="1124" y="565"/>
                </a:cubicBezTo>
                <a:cubicBezTo>
                  <a:pt x="1128" y="565"/>
                  <a:pt x="1128" y="565"/>
                  <a:pt x="1128" y="565"/>
                </a:cubicBezTo>
                <a:cubicBezTo>
                  <a:pt x="1132" y="565"/>
                  <a:pt x="1136" y="565"/>
                  <a:pt x="1140" y="565"/>
                </a:cubicBezTo>
                <a:cubicBezTo>
                  <a:pt x="1144" y="565"/>
                  <a:pt x="1144" y="565"/>
                  <a:pt x="1144" y="565"/>
                </a:cubicBezTo>
                <a:cubicBezTo>
                  <a:pt x="1144" y="561"/>
                  <a:pt x="1144" y="561"/>
                  <a:pt x="1144" y="561"/>
                </a:cubicBezTo>
                <a:cubicBezTo>
                  <a:pt x="1144" y="557"/>
                  <a:pt x="1144" y="553"/>
                  <a:pt x="1144" y="549"/>
                </a:cubicBezTo>
                <a:cubicBezTo>
                  <a:pt x="1140" y="549"/>
                  <a:pt x="1140" y="549"/>
                  <a:pt x="1140" y="549"/>
                </a:cubicBezTo>
                <a:cubicBezTo>
                  <a:pt x="1140" y="553"/>
                  <a:pt x="1140" y="553"/>
                  <a:pt x="1140" y="553"/>
                </a:cubicBezTo>
                <a:cubicBezTo>
                  <a:pt x="1143" y="553"/>
                  <a:pt x="1147" y="553"/>
                  <a:pt x="1151" y="553"/>
                </a:cubicBezTo>
                <a:cubicBezTo>
                  <a:pt x="1151" y="549"/>
                  <a:pt x="1151" y="549"/>
                  <a:pt x="1151" y="549"/>
                </a:cubicBezTo>
                <a:cubicBezTo>
                  <a:pt x="1147" y="549"/>
                  <a:pt x="1147" y="549"/>
                  <a:pt x="1147" y="549"/>
                </a:cubicBezTo>
                <a:cubicBezTo>
                  <a:pt x="1147" y="555"/>
                  <a:pt x="1147" y="561"/>
                  <a:pt x="1147" y="566"/>
                </a:cubicBezTo>
                <a:cubicBezTo>
                  <a:pt x="1147" y="570"/>
                  <a:pt x="1147" y="570"/>
                  <a:pt x="1147" y="570"/>
                </a:cubicBezTo>
                <a:cubicBezTo>
                  <a:pt x="1151" y="570"/>
                  <a:pt x="1151" y="570"/>
                  <a:pt x="1151" y="570"/>
                </a:cubicBezTo>
                <a:cubicBezTo>
                  <a:pt x="1162" y="570"/>
                  <a:pt x="1174" y="570"/>
                  <a:pt x="1185" y="570"/>
                </a:cubicBezTo>
                <a:cubicBezTo>
                  <a:pt x="1185" y="566"/>
                  <a:pt x="1185" y="566"/>
                  <a:pt x="1185" y="566"/>
                </a:cubicBezTo>
                <a:cubicBezTo>
                  <a:pt x="1181" y="566"/>
                  <a:pt x="1181" y="566"/>
                  <a:pt x="1181" y="566"/>
                </a:cubicBezTo>
                <a:cubicBezTo>
                  <a:pt x="1181" y="628"/>
                  <a:pt x="1181" y="690"/>
                  <a:pt x="1181" y="752"/>
                </a:cubicBezTo>
                <a:cubicBezTo>
                  <a:pt x="1181" y="756"/>
                  <a:pt x="1181" y="756"/>
                  <a:pt x="1181" y="756"/>
                </a:cubicBezTo>
                <a:cubicBezTo>
                  <a:pt x="1185" y="756"/>
                  <a:pt x="1185" y="756"/>
                  <a:pt x="1185" y="756"/>
                </a:cubicBezTo>
                <a:cubicBezTo>
                  <a:pt x="1221" y="756"/>
                  <a:pt x="1257" y="756"/>
                  <a:pt x="1293" y="756"/>
                </a:cubicBezTo>
                <a:cubicBezTo>
                  <a:pt x="1297" y="756"/>
                  <a:pt x="1297" y="756"/>
                  <a:pt x="1297" y="756"/>
                </a:cubicBezTo>
                <a:cubicBezTo>
                  <a:pt x="1297" y="752"/>
                  <a:pt x="1297" y="752"/>
                  <a:pt x="1297" y="752"/>
                </a:cubicBezTo>
                <a:cubicBezTo>
                  <a:pt x="1297" y="688"/>
                  <a:pt x="1297" y="625"/>
                  <a:pt x="1297" y="561"/>
                </a:cubicBezTo>
                <a:cubicBezTo>
                  <a:pt x="1289" y="561"/>
                  <a:pt x="1289" y="561"/>
                  <a:pt x="1289" y="561"/>
                </a:cubicBezTo>
                <a:cubicBezTo>
                  <a:pt x="1289" y="625"/>
                  <a:pt x="1289" y="688"/>
                  <a:pt x="1289" y="752"/>
                </a:cubicBezTo>
                <a:cubicBezTo>
                  <a:pt x="1293" y="752"/>
                  <a:pt x="1293" y="752"/>
                  <a:pt x="1293" y="752"/>
                </a:cubicBezTo>
                <a:cubicBezTo>
                  <a:pt x="1293" y="748"/>
                  <a:pt x="1293" y="748"/>
                  <a:pt x="1293" y="748"/>
                </a:cubicBezTo>
                <a:cubicBezTo>
                  <a:pt x="1257" y="748"/>
                  <a:pt x="1221" y="748"/>
                  <a:pt x="1185" y="748"/>
                </a:cubicBezTo>
                <a:cubicBezTo>
                  <a:pt x="1185" y="752"/>
                  <a:pt x="1185" y="752"/>
                  <a:pt x="1185" y="752"/>
                </a:cubicBezTo>
                <a:cubicBezTo>
                  <a:pt x="1189" y="752"/>
                  <a:pt x="1189" y="752"/>
                  <a:pt x="1189" y="752"/>
                </a:cubicBezTo>
                <a:cubicBezTo>
                  <a:pt x="1189" y="690"/>
                  <a:pt x="1189" y="628"/>
                  <a:pt x="1189" y="566"/>
                </a:cubicBezTo>
                <a:cubicBezTo>
                  <a:pt x="1189" y="562"/>
                  <a:pt x="1189" y="562"/>
                  <a:pt x="1189" y="562"/>
                </a:cubicBezTo>
                <a:cubicBezTo>
                  <a:pt x="1185" y="562"/>
                  <a:pt x="1185" y="562"/>
                  <a:pt x="1185" y="562"/>
                </a:cubicBezTo>
                <a:cubicBezTo>
                  <a:pt x="1174" y="562"/>
                  <a:pt x="1162" y="562"/>
                  <a:pt x="1151" y="562"/>
                </a:cubicBezTo>
                <a:cubicBezTo>
                  <a:pt x="1151" y="566"/>
                  <a:pt x="1151" y="566"/>
                  <a:pt x="1151" y="566"/>
                </a:cubicBezTo>
                <a:cubicBezTo>
                  <a:pt x="1155" y="566"/>
                  <a:pt x="1155" y="566"/>
                  <a:pt x="1155" y="566"/>
                </a:cubicBezTo>
                <a:cubicBezTo>
                  <a:pt x="1155" y="561"/>
                  <a:pt x="1155" y="555"/>
                  <a:pt x="1155" y="549"/>
                </a:cubicBezTo>
                <a:cubicBezTo>
                  <a:pt x="1155" y="545"/>
                  <a:pt x="1155" y="545"/>
                  <a:pt x="1155" y="545"/>
                </a:cubicBezTo>
                <a:cubicBezTo>
                  <a:pt x="1151" y="545"/>
                  <a:pt x="1151" y="545"/>
                  <a:pt x="1151" y="545"/>
                </a:cubicBezTo>
                <a:cubicBezTo>
                  <a:pt x="1147" y="545"/>
                  <a:pt x="1143" y="545"/>
                  <a:pt x="1140" y="545"/>
                </a:cubicBezTo>
                <a:cubicBezTo>
                  <a:pt x="1136" y="545"/>
                  <a:pt x="1136" y="545"/>
                  <a:pt x="1136" y="545"/>
                </a:cubicBezTo>
                <a:cubicBezTo>
                  <a:pt x="1136" y="549"/>
                  <a:pt x="1136" y="549"/>
                  <a:pt x="1136" y="549"/>
                </a:cubicBezTo>
                <a:cubicBezTo>
                  <a:pt x="1136" y="553"/>
                  <a:pt x="1136" y="557"/>
                  <a:pt x="1136" y="561"/>
                </a:cubicBezTo>
                <a:cubicBezTo>
                  <a:pt x="1140" y="561"/>
                  <a:pt x="1140" y="561"/>
                  <a:pt x="1140" y="561"/>
                </a:cubicBezTo>
                <a:cubicBezTo>
                  <a:pt x="1140" y="557"/>
                  <a:pt x="1140" y="557"/>
                  <a:pt x="1140" y="557"/>
                </a:cubicBezTo>
                <a:cubicBezTo>
                  <a:pt x="1136" y="557"/>
                  <a:pt x="1132" y="557"/>
                  <a:pt x="1128" y="557"/>
                </a:cubicBezTo>
                <a:cubicBezTo>
                  <a:pt x="1128" y="561"/>
                  <a:pt x="1128" y="561"/>
                  <a:pt x="1128" y="561"/>
                </a:cubicBezTo>
                <a:cubicBezTo>
                  <a:pt x="1132" y="561"/>
                  <a:pt x="1132" y="561"/>
                  <a:pt x="1132" y="561"/>
                </a:cubicBezTo>
                <a:cubicBezTo>
                  <a:pt x="1132" y="549"/>
                  <a:pt x="1132" y="537"/>
                  <a:pt x="1132" y="525"/>
                </a:cubicBezTo>
                <a:cubicBezTo>
                  <a:pt x="1132" y="521"/>
                  <a:pt x="1132" y="521"/>
                  <a:pt x="1132" y="521"/>
                </a:cubicBezTo>
                <a:cubicBezTo>
                  <a:pt x="1128" y="521"/>
                  <a:pt x="1128" y="521"/>
                  <a:pt x="1128" y="521"/>
                </a:cubicBezTo>
                <a:cubicBezTo>
                  <a:pt x="1124" y="521"/>
                  <a:pt x="1119" y="521"/>
                  <a:pt x="1114" y="521"/>
                </a:cubicBezTo>
                <a:cubicBezTo>
                  <a:pt x="1114" y="525"/>
                  <a:pt x="1114" y="525"/>
                  <a:pt x="1114" y="525"/>
                </a:cubicBezTo>
                <a:cubicBezTo>
                  <a:pt x="1118" y="525"/>
                  <a:pt x="1118" y="525"/>
                  <a:pt x="1118" y="525"/>
                </a:cubicBezTo>
                <a:cubicBezTo>
                  <a:pt x="1118" y="495"/>
                  <a:pt x="1118" y="466"/>
                  <a:pt x="1118" y="436"/>
                </a:cubicBezTo>
                <a:cubicBezTo>
                  <a:pt x="1118" y="432"/>
                  <a:pt x="1118" y="432"/>
                  <a:pt x="1118" y="432"/>
                </a:cubicBezTo>
                <a:cubicBezTo>
                  <a:pt x="1114" y="432"/>
                  <a:pt x="1114" y="432"/>
                  <a:pt x="1114" y="432"/>
                </a:cubicBezTo>
                <a:cubicBezTo>
                  <a:pt x="1112" y="432"/>
                  <a:pt x="1109" y="432"/>
                  <a:pt x="1106" y="432"/>
                </a:cubicBezTo>
                <a:cubicBezTo>
                  <a:pt x="1106" y="436"/>
                  <a:pt x="1106" y="436"/>
                  <a:pt x="1106" y="436"/>
                </a:cubicBezTo>
                <a:cubicBezTo>
                  <a:pt x="1110" y="436"/>
                  <a:pt x="1110" y="436"/>
                  <a:pt x="1110" y="436"/>
                </a:cubicBezTo>
                <a:cubicBezTo>
                  <a:pt x="1110" y="428"/>
                  <a:pt x="1110" y="421"/>
                  <a:pt x="1110" y="413"/>
                </a:cubicBezTo>
                <a:cubicBezTo>
                  <a:pt x="1110" y="409"/>
                  <a:pt x="1110" y="409"/>
                  <a:pt x="1110" y="409"/>
                </a:cubicBezTo>
                <a:cubicBezTo>
                  <a:pt x="1106" y="409"/>
                  <a:pt x="1106" y="409"/>
                  <a:pt x="1106" y="409"/>
                </a:cubicBezTo>
                <a:cubicBezTo>
                  <a:pt x="1090" y="409"/>
                  <a:pt x="1073" y="409"/>
                  <a:pt x="1056" y="409"/>
                </a:cubicBezTo>
                <a:cubicBezTo>
                  <a:pt x="1052" y="409"/>
                  <a:pt x="1052" y="409"/>
                  <a:pt x="1052" y="409"/>
                </a:cubicBezTo>
                <a:cubicBezTo>
                  <a:pt x="1052" y="413"/>
                  <a:pt x="1052" y="413"/>
                  <a:pt x="1052" y="413"/>
                </a:cubicBezTo>
                <a:cubicBezTo>
                  <a:pt x="1052" y="421"/>
                  <a:pt x="1052" y="429"/>
                  <a:pt x="1052" y="437"/>
                </a:cubicBezTo>
                <a:cubicBezTo>
                  <a:pt x="1056" y="437"/>
                  <a:pt x="1056" y="437"/>
                  <a:pt x="1056" y="437"/>
                </a:cubicBezTo>
                <a:cubicBezTo>
                  <a:pt x="1056" y="433"/>
                  <a:pt x="1056" y="433"/>
                  <a:pt x="1056" y="433"/>
                </a:cubicBezTo>
                <a:cubicBezTo>
                  <a:pt x="1052" y="433"/>
                  <a:pt x="1048" y="433"/>
                  <a:pt x="1044" y="433"/>
                </a:cubicBezTo>
                <a:cubicBezTo>
                  <a:pt x="1040" y="433"/>
                  <a:pt x="1040" y="433"/>
                  <a:pt x="1040" y="433"/>
                </a:cubicBezTo>
                <a:cubicBezTo>
                  <a:pt x="1040" y="437"/>
                  <a:pt x="1040" y="437"/>
                  <a:pt x="1040" y="437"/>
                </a:cubicBezTo>
                <a:cubicBezTo>
                  <a:pt x="1040" y="469"/>
                  <a:pt x="1040" y="500"/>
                  <a:pt x="1040" y="531"/>
                </a:cubicBezTo>
                <a:cubicBezTo>
                  <a:pt x="1044" y="531"/>
                  <a:pt x="1044" y="531"/>
                  <a:pt x="1044" y="531"/>
                </a:cubicBezTo>
                <a:cubicBezTo>
                  <a:pt x="1044" y="527"/>
                  <a:pt x="1044" y="527"/>
                  <a:pt x="1044" y="527"/>
                </a:cubicBezTo>
                <a:cubicBezTo>
                  <a:pt x="1037" y="527"/>
                  <a:pt x="1029" y="527"/>
                  <a:pt x="1021" y="527"/>
                </a:cubicBezTo>
                <a:cubicBezTo>
                  <a:pt x="1017" y="527"/>
                  <a:pt x="1017" y="527"/>
                  <a:pt x="1017" y="527"/>
                </a:cubicBezTo>
                <a:cubicBezTo>
                  <a:pt x="1017" y="531"/>
                  <a:pt x="1017" y="531"/>
                  <a:pt x="1017" y="531"/>
                </a:cubicBezTo>
                <a:cubicBezTo>
                  <a:pt x="1017" y="566"/>
                  <a:pt x="1017" y="600"/>
                  <a:pt x="1017" y="635"/>
                </a:cubicBezTo>
                <a:cubicBezTo>
                  <a:pt x="1021" y="635"/>
                  <a:pt x="1021" y="635"/>
                  <a:pt x="1021" y="635"/>
                </a:cubicBezTo>
                <a:cubicBezTo>
                  <a:pt x="1021" y="631"/>
                  <a:pt x="1021" y="631"/>
                  <a:pt x="1021" y="631"/>
                </a:cubicBezTo>
                <a:cubicBezTo>
                  <a:pt x="1016" y="631"/>
                  <a:pt x="1011" y="631"/>
                  <a:pt x="1006" y="631"/>
                </a:cubicBezTo>
                <a:cubicBezTo>
                  <a:pt x="1002" y="631"/>
                  <a:pt x="1002" y="631"/>
                  <a:pt x="1002" y="631"/>
                </a:cubicBezTo>
                <a:cubicBezTo>
                  <a:pt x="1002" y="635"/>
                  <a:pt x="1002" y="635"/>
                  <a:pt x="1002" y="635"/>
                </a:cubicBezTo>
                <a:cubicBezTo>
                  <a:pt x="1002" y="641"/>
                  <a:pt x="1002" y="647"/>
                  <a:pt x="1002" y="653"/>
                </a:cubicBezTo>
                <a:cubicBezTo>
                  <a:pt x="1006" y="653"/>
                  <a:pt x="1006" y="653"/>
                  <a:pt x="1006" y="653"/>
                </a:cubicBezTo>
                <a:cubicBezTo>
                  <a:pt x="1003" y="650"/>
                  <a:pt x="1003" y="650"/>
                  <a:pt x="1003" y="650"/>
                </a:cubicBezTo>
                <a:cubicBezTo>
                  <a:pt x="999" y="654"/>
                  <a:pt x="994" y="657"/>
                  <a:pt x="990" y="661"/>
                </a:cubicBezTo>
                <a:cubicBezTo>
                  <a:pt x="992" y="664"/>
                  <a:pt x="992" y="664"/>
                  <a:pt x="992" y="664"/>
                </a:cubicBezTo>
                <a:cubicBezTo>
                  <a:pt x="996" y="664"/>
                  <a:pt x="996" y="664"/>
                  <a:pt x="996" y="664"/>
                </a:cubicBezTo>
                <a:cubicBezTo>
                  <a:pt x="996" y="654"/>
                  <a:pt x="996" y="643"/>
                  <a:pt x="996" y="633"/>
                </a:cubicBezTo>
                <a:cubicBezTo>
                  <a:pt x="996" y="629"/>
                  <a:pt x="996" y="629"/>
                  <a:pt x="996" y="629"/>
                </a:cubicBezTo>
                <a:cubicBezTo>
                  <a:pt x="992" y="629"/>
                  <a:pt x="992" y="629"/>
                  <a:pt x="992" y="629"/>
                </a:cubicBezTo>
                <a:cubicBezTo>
                  <a:pt x="983" y="629"/>
                  <a:pt x="975" y="629"/>
                  <a:pt x="966" y="629"/>
                </a:cubicBezTo>
                <a:cubicBezTo>
                  <a:pt x="966" y="633"/>
                  <a:pt x="966" y="633"/>
                  <a:pt x="966" y="633"/>
                </a:cubicBezTo>
                <a:cubicBezTo>
                  <a:pt x="970" y="633"/>
                  <a:pt x="970" y="633"/>
                  <a:pt x="970" y="633"/>
                </a:cubicBezTo>
                <a:cubicBezTo>
                  <a:pt x="970" y="573"/>
                  <a:pt x="970" y="513"/>
                  <a:pt x="970" y="454"/>
                </a:cubicBezTo>
                <a:cubicBezTo>
                  <a:pt x="970" y="450"/>
                  <a:pt x="970" y="450"/>
                  <a:pt x="970" y="450"/>
                </a:cubicBezTo>
                <a:cubicBezTo>
                  <a:pt x="966" y="450"/>
                  <a:pt x="966" y="450"/>
                  <a:pt x="966" y="450"/>
                </a:cubicBezTo>
                <a:cubicBezTo>
                  <a:pt x="960" y="450"/>
                  <a:pt x="955" y="450"/>
                  <a:pt x="949" y="450"/>
                </a:cubicBezTo>
                <a:cubicBezTo>
                  <a:pt x="949" y="454"/>
                  <a:pt x="949" y="454"/>
                  <a:pt x="949" y="454"/>
                </a:cubicBezTo>
                <a:cubicBezTo>
                  <a:pt x="953" y="454"/>
                  <a:pt x="953" y="454"/>
                  <a:pt x="953" y="454"/>
                </a:cubicBezTo>
                <a:cubicBezTo>
                  <a:pt x="953" y="406"/>
                  <a:pt x="953" y="359"/>
                  <a:pt x="953" y="312"/>
                </a:cubicBezTo>
                <a:cubicBezTo>
                  <a:pt x="953" y="308"/>
                  <a:pt x="953" y="308"/>
                  <a:pt x="953" y="308"/>
                </a:cubicBezTo>
                <a:cubicBezTo>
                  <a:pt x="949" y="308"/>
                  <a:pt x="949" y="308"/>
                  <a:pt x="949" y="308"/>
                </a:cubicBezTo>
                <a:cubicBezTo>
                  <a:pt x="945" y="308"/>
                  <a:pt x="941" y="308"/>
                  <a:pt x="936" y="308"/>
                </a:cubicBezTo>
                <a:cubicBezTo>
                  <a:pt x="936" y="312"/>
                  <a:pt x="936" y="312"/>
                  <a:pt x="936" y="312"/>
                </a:cubicBezTo>
                <a:cubicBezTo>
                  <a:pt x="940" y="312"/>
                  <a:pt x="940" y="312"/>
                  <a:pt x="940" y="312"/>
                </a:cubicBezTo>
                <a:cubicBezTo>
                  <a:pt x="940" y="276"/>
                  <a:pt x="940" y="240"/>
                  <a:pt x="940" y="204"/>
                </a:cubicBezTo>
                <a:cubicBezTo>
                  <a:pt x="940" y="203"/>
                  <a:pt x="940" y="203"/>
                  <a:pt x="940" y="203"/>
                </a:cubicBezTo>
                <a:cubicBezTo>
                  <a:pt x="940" y="203"/>
                  <a:pt x="940" y="203"/>
                  <a:pt x="940" y="203"/>
                </a:cubicBezTo>
                <a:cubicBezTo>
                  <a:pt x="927" y="142"/>
                  <a:pt x="913" y="81"/>
                  <a:pt x="900" y="20"/>
                </a:cubicBezTo>
                <a:cubicBezTo>
                  <a:pt x="895" y="0"/>
                  <a:pt x="895" y="0"/>
                  <a:pt x="895" y="0"/>
                </a:cubicBezTo>
                <a:cubicBezTo>
                  <a:pt x="892" y="20"/>
                  <a:pt x="892" y="20"/>
                  <a:pt x="892" y="20"/>
                </a:cubicBezTo>
                <a:cubicBezTo>
                  <a:pt x="881" y="82"/>
                  <a:pt x="870" y="145"/>
                  <a:pt x="859" y="207"/>
                </a:cubicBezTo>
                <a:cubicBezTo>
                  <a:pt x="859" y="208"/>
                  <a:pt x="859" y="208"/>
                  <a:pt x="859" y="208"/>
                </a:cubicBezTo>
                <a:cubicBezTo>
                  <a:pt x="859" y="208"/>
                  <a:pt x="859" y="208"/>
                  <a:pt x="859" y="208"/>
                </a:cubicBezTo>
                <a:cubicBezTo>
                  <a:pt x="859" y="243"/>
                  <a:pt x="859" y="278"/>
                  <a:pt x="859" y="314"/>
                </a:cubicBezTo>
                <a:cubicBezTo>
                  <a:pt x="863" y="314"/>
                  <a:pt x="863" y="314"/>
                  <a:pt x="863" y="314"/>
                </a:cubicBezTo>
                <a:cubicBezTo>
                  <a:pt x="863" y="310"/>
                  <a:pt x="863" y="310"/>
                  <a:pt x="863" y="310"/>
                </a:cubicBezTo>
                <a:cubicBezTo>
                  <a:pt x="857" y="310"/>
                  <a:pt x="851" y="310"/>
                  <a:pt x="845" y="310"/>
                </a:cubicBezTo>
                <a:cubicBezTo>
                  <a:pt x="841" y="310"/>
                  <a:pt x="841" y="310"/>
                  <a:pt x="841" y="310"/>
                </a:cubicBezTo>
                <a:cubicBezTo>
                  <a:pt x="841" y="314"/>
                  <a:pt x="841" y="314"/>
                  <a:pt x="841" y="314"/>
                </a:cubicBezTo>
                <a:cubicBezTo>
                  <a:pt x="841" y="362"/>
                  <a:pt x="841" y="410"/>
                  <a:pt x="841" y="458"/>
                </a:cubicBezTo>
                <a:cubicBezTo>
                  <a:pt x="845" y="458"/>
                  <a:pt x="845" y="458"/>
                  <a:pt x="845" y="458"/>
                </a:cubicBezTo>
                <a:cubicBezTo>
                  <a:pt x="845" y="454"/>
                  <a:pt x="845" y="454"/>
                  <a:pt x="845" y="454"/>
                </a:cubicBezTo>
                <a:cubicBezTo>
                  <a:pt x="839" y="454"/>
                  <a:pt x="832" y="454"/>
                  <a:pt x="825" y="454"/>
                </a:cubicBezTo>
                <a:cubicBezTo>
                  <a:pt x="821" y="454"/>
                  <a:pt x="821" y="454"/>
                  <a:pt x="821" y="454"/>
                </a:cubicBezTo>
                <a:cubicBezTo>
                  <a:pt x="821" y="458"/>
                  <a:pt x="821" y="458"/>
                  <a:pt x="821" y="458"/>
                </a:cubicBezTo>
                <a:cubicBezTo>
                  <a:pt x="821" y="515"/>
                  <a:pt x="821" y="572"/>
                  <a:pt x="821" y="629"/>
                </a:cubicBezTo>
                <a:cubicBezTo>
                  <a:pt x="825" y="629"/>
                  <a:pt x="825" y="629"/>
                  <a:pt x="825" y="629"/>
                </a:cubicBezTo>
                <a:cubicBezTo>
                  <a:pt x="825" y="625"/>
                  <a:pt x="825" y="625"/>
                  <a:pt x="825" y="625"/>
                </a:cubicBezTo>
                <a:cubicBezTo>
                  <a:pt x="810" y="625"/>
                  <a:pt x="795" y="625"/>
                  <a:pt x="780" y="625"/>
                </a:cubicBezTo>
                <a:cubicBezTo>
                  <a:pt x="776" y="625"/>
                  <a:pt x="776" y="625"/>
                  <a:pt x="776" y="625"/>
                </a:cubicBezTo>
                <a:cubicBezTo>
                  <a:pt x="776" y="629"/>
                  <a:pt x="776" y="629"/>
                  <a:pt x="776" y="629"/>
                </a:cubicBezTo>
                <a:cubicBezTo>
                  <a:pt x="776" y="635"/>
                  <a:pt x="776" y="642"/>
                  <a:pt x="776" y="648"/>
                </a:cubicBezTo>
                <a:cubicBezTo>
                  <a:pt x="780" y="648"/>
                  <a:pt x="780" y="648"/>
                  <a:pt x="780" y="648"/>
                </a:cubicBezTo>
                <a:cubicBezTo>
                  <a:pt x="780" y="644"/>
                  <a:pt x="780" y="644"/>
                  <a:pt x="780" y="644"/>
                </a:cubicBezTo>
                <a:cubicBezTo>
                  <a:pt x="774" y="644"/>
                  <a:pt x="769" y="644"/>
                  <a:pt x="764" y="644"/>
                </a:cubicBezTo>
                <a:cubicBezTo>
                  <a:pt x="764" y="648"/>
                  <a:pt x="764" y="648"/>
                  <a:pt x="764" y="648"/>
                </a:cubicBezTo>
                <a:cubicBezTo>
                  <a:pt x="768" y="648"/>
                  <a:pt x="768" y="648"/>
                  <a:pt x="768" y="648"/>
                </a:cubicBezTo>
                <a:cubicBezTo>
                  <a:pt x="768" y="638"/>
                  <a:pt x="768" y="627"/>
                  <a:pt x="768" y="617"/>
                </a:cubicBezTo>
                <a:cubicBezTo>
                  <a:pt x="768" y="616"/>
                  <a:pt x="768" y="616"/>
                  <a:pt x="768" y="616"/>
                </a:cubicBezTo>
                <a:cubicBezTo>
                  <a:pt x="767" y="615"/>
                  <a:pt x="767" y="615"/>
                  <a:pt x="767" y="615"/>
                </a:cubicBezTo>
                <a:cubicBezTo>
                  <a:pt x="761" y="609"/>
                  <a:pt x="755" y="603"/>
                  <a:pt x="749" y="597"/>
                </a:cubicBezTo>
                <a:cubicBezTo>
                  <a:pt x="748" y="596"/>
                  <a:pt x="748" y="596"/>
                  <a:pt x="748" y="596"/>
                </a:cubicBezTo>
                <a:cubicBezTo>
                  <a:pt x="746" y="596"/>
                  <a:pt x="746" y="596"/>
                  <a:pt x="746" y="596"/>
                </a:cubicBezTo>
                <a:cubicBezTo>
                  <a:pt x="728" y="596"/>
                  <a:pt x="710" y="596"/>
                  <a:pt x="691" y="596"/>
                </a:cubicBezTo>
                <a:cubicBezTo>
                  <a:pt x="690" y="596"/>
                  <a:pt x="690" y="596"/>
                  <a:pt x="690" y="596"/>
                </a:cubicBezTo>
                <a:cubicBezTo>
                  <a:pt x="689" y="597"/>
                  <a:pt x="689" y="597"/>
                  <a:pt x="689" y="597"/>
                </a:cubicBezTo>
                <a:cubicBezTo>
                  <a:pt x="683" y="603"/>
                  <a:pt x="677" y="609"/>
                  <a:pt x="671" y="615"/>
                </a:cubicBezTo>
                <a:cubicBezTo>
                  <a:pt x="674" y="618"/>
                  <a:pt x="674" y="618"/>
                  <a:pt x="674" y="618"/>
                </a:cubicBezTo>
                <a:cubicBezTo>
                  <a:pt x="678" y="618"/>
                  <a:pt x="678" y="618"/>
                  <a:pt x="678" y="618"/>
                </a:cubicBezTo>
                <a:cubicBezTo>
                  <a:pt x="678" y="512"/>
                  <a:pt x="678" y="406"/>
                  <a:pt x="678" y="300"/>
                </a:cubicBezTo>
                <a:cubicBezTo>
                  <a:pt x="678" y="299"/>
                  <a:pt x="678" y="299"/>
                  <a:pt x="678" y="299"/>
                </a:cubicBezTo>
                <a:cubicBezTo>
                  <a:pt x="676" y="297"/>
                  <a:pt x="676" y="297"/>
                  <a:pt x="676" y="297"/>
                </a:cubicBezTo>
                <a:cubicBezTo>
                  <a:pt x="666" y="289"/>
                  <a:pt x="656" y="281"/>
                  <a:pt x="646" y="272"/>
                </a:cubicBezTo>
                <a:cubicBezTo>
                  <a:pt x="640" y="267"/>
                  <a:pt x="640" y="267"/>
                  <a:pt x="640" y="267"/>
                </a:cubicBezTo>
                <a:cubicBezTo>
                  <a:pt x="640" y="275"/>
                  <a:pt x="640" y="275"/>
                  <a:pt x="640" y="275"/>
                </a:cubicBezTo>
                <a:cubicBezTo>
                  <a:pt x="640" y="332"/>
                  <a:pt x="640" y="389"/>
                  <a:pt x="640" y="445"/>
                </a:cubicBezTo>
                <a:cubicBezTo>
                  <a:pt x="644" y="445"/>
                  <a:pt x="644" y="445"/>
                  <a:pt x="644" y="445"/>
                </a:cubicBezTo>
                <a:cubicBezTo>
                  <a:pt x="644" y="441"/>
                  <a:pt x="644" y="441"/>
                  <a:pt x="644" y="441"/>
                </a:cubicBezTo>
                <a:cubicBezTo>
                  <a:pt x="634" y="441"/>
                  <a:pt x="625" y="441"/>
                  <a:pt x="615" y="441"/>
                </a:cubicBezTo>
                <a:cubicBezTo>
                  <a:pt x="615" y="445"/>
                  <a:pt x="615" y="445"/>
                  <a:pt x="615" y="445"/>
                </a:cubicBezTo>
                <a:cubicBezTo>
                  <a:pt x="619" y="445"/>
                  <a:pt x="619" y="445"/>
                  <a:pt x="619" y="445"/>
                </a:cubicBezTo>
                <a:cubicBezTo>
                  <a:pt x="619" y="412"/>
                  <a:pt x="619" y="378"/>
                  <a:pt x="619" y="345"/>
                </a:cubicBezTo>
                <a:cubicBezTo>
                  <a:pt x="619" y="344"/>
                  <a:pt x="619" y="344"/>
                  <a:pt x="619" y="344"/>
                </a:cubicBezTo>
                <a:cubicBezTo>
                  <a:pt x="619" y="343"/>
                  <a:pt x="619" y="343"/>
                  <a:pt x="619" y="343"/>
                </a:cubicBezTo>
                <a:cubicBezTo>
                  <a:pt x="613" y="334"/>
                  <a:pt x="606" y="325"/>
                  <a:pt x="600" y="317"/>
                </a:cubicBezTo>
                <a:cubicBezTo>
                  <a:pt x="593" y="306"/>
                  <a:pt x="593" y="306"/>
                  <a:pt x="593" y="306"/>
                </a:cubicBezTo>
                <a:cubicBezTo>
                  <a:pt x="593" y="319"/>
                  <a:pt x="593" y="319"/>
                  <a:pt x="593" y="319"/>
                </a:cubicBezTo>
                <a:cubicBezTo>
                  <a:pt x="593" y="358"/>
                  <a:pt x="593" y="396"/>
                  <a:pt x="593" y="435"/>
                </a:cubicBezTo>
                <a:cubicBezTo>
                  <a:pt x="597" y="435"/>
                  <a:pt x="597" y="435"/>
                  <a:pt x="597" y="435"/>
                </a:cubicBezTo>
                <a:cubicBezTo>
                  <a:pt x="597" y="431"/>
                  <a:pt x="597" y="431"/>
                  <a:pt x="597" y="431"/>
                </a:cubicBezTo>
                <a:cubicBezTo>
                  <a:pt x="591" y="431"/>
                  <a:pt x="584" y="431"/>
                  <a:pt x="578" y="431"/>
                </a:cubicBezTo>
                <a:cubicBezTo>
                  <a:pt x="574" y="431"/>
                  <a:pt x="574" y="431"/>
                  <a:pt x="574" y="431"/>
                </a:cubicBezTo>
                <a:cubicBezTo>
                  <a:pt x="574" y="435"/>
                  <a:pt x="574" y="435"/>
                  <a:pt x="574" y="435"/>
                </a:cubicBezTo>
                <a:cubicBezTo>
                  <a:pt x="574" y="446"/>
                  <a:pt x="574" y="457"/>
                  <a:pt x="574" y="468"/>
                </a:cubicBezTo>
                <a:cubicBezTo>
                  <a:pt x="578" y="468"/>
                  <a:pt x="578" y="468"/>
                  <a:pt x="578" y="468"/>
                </a:cubicBezTo>
                <a:cubicBezTo>
                  <a:pt x="578" y="464"/>
                  <a:pt x="578" y="464"/>
                  <a:pt x="578" y="464"/>
                </a:cubicBezTo>
                <a:cubicBezTo>
                  <a:pt x="575" y="464"/>
                  <a:pt x="573" y="464"/>
                  <a:pt x="570" y="464"/>
                </a:cubicBezTo>
                <a:cubicBezTo>
                  <a:pt x="566" y="464"/>
                  <a:pt x="566" y="464"/>
                  <a:pt x="566" y="464"/>
                </a:cubicBezTo>
                <a:cubicBezTo>
                  <a:pt x="566" y="468"/>
                  <a:pt x="566" y="468"/>
                  <a:pt x="566" y="468"/>
                </a:cubicBezTo>
                <a:cubicBezTo>
                  <a:pt x="566" y="496"/>
                  <a:pt x="566" y="523"/>
                  <a:pt x="566" y="551"/>
                </a:cubicBezTo>
                <a:cubicBezTo>
                  <a:pt x="570" y="551"/>
                  <a:pt x="570" y="551"/>
                  <a:pt x="570" y="551"/>
                </a:cubicBezTo>
                <a:cubicBezTo>
                  <a:pt x="570" y="547"/>
                  <a:pt x="570" y="547"/>
                  <a:pt x="570" y="547"/>
                </a:cubicBezTo>
                <a:cubicBezTo>
                  <a:pt x="562" y="547"/>
                  <a:pt x="554" y="547"/>
                  <a:pt x="545" y="547"/>
                </a:cubicBezTo>
                <a:cubicBezTo>
                  <a:pt x="545" y="551"/>
                  <a:pt x="545" y="551"/>
                  <a:pt x="545" y="551"/>
                </a:cubicBezTo>
                <a:cubicBezTo>
                  <a:pt x="549" y="551"/>
                  <a:pt x="549" y="551"/>
                  <a:pt x="549" y="551"/>
                </a:cubicBezTo>
                <a:cubicBezTo>
                  <a:pt x="549" y="546"/>
                  <a:pt x="549" y="540"/>
                  <a:pt x="549" y="534"/>
                </a:cubicBezTo>
                <a:cubicBezTo>
                  <a:pt x="549" y="530"/>
                  <a:pt x="549" y="530"/>
                  <a:pt x="549" y="530"/>
                </a:cubicBezTo>
                <a:cubicBezTo>
                  <a:pt x="545" y="530"/>
                  <a:pt x="545" y="530"/>
                  <a:pt x="545" y="530"/>
                </a:cubicBezTo>
                <a:cubicBezTo>
                  <a:pt x="533" y="530"/>
                  <a:pt x="521" y="530"/>
                  <a:pt x="509" y="530"/>
                </a:cubicBezTo>
                <a:cubicBezTo>
                  <a:pt x="505" y="530"/>
                  <a:pt x="505" y="530"/>
                  <a:pt x="505" y="530"/>
                </a:cubicBezTo>
                <a:cubicBezTo>
                  <a:pt x="505" y="534"/>
                  <a:pt x="505" y="534"/>
                  <a:pt x="505" y="534"/>
                </a:cubicBezTo>
                <a:cubicBezTo>
                  <a:pt x="505" y="548"/>
                  <a:pt x="505" y="561"/>
                  <a:pt x="505" y="574"/>
                </a:cubicBezTo>
                <a:cubicBezTo>
                  <a:pt x="509" y="574"/>
                  <a:pt x="509" y="574"/>
                  <a:pt x="509" y="574"/>
                </a:cubicBezTo>
                <a:cubicBezTo>
                  <a:pt x="509" y="570"/>
                  <a:pt x="509" y="570"/>
                  <a:pt x="509" y="570"/>
                </a:cubicBezTo>
                <a:cubicBezTo>
                  <a:pt x="494" y="570"/>
                  <a:pt x="479" y="570"/>
                  <a:pt x="465" y="570"/>
                </a:cubicBezTo>
                <a:cubicBezTo>
                  <a:pt x="465" y="574"/>
                  <a:pt x="465" y="574"/>
                  <a:pt x="465" y="574"/>
                </a:cubicBezTo>
                <a:cubicBezTo>
                  <a:pt x="469" y="574"/>
                  <a:pt x="469" y="574"/>
                  <a:pt x="469" y="574"/>
                </a:cubicBezTo>
                <a:cubicBezTo>
                  <a:pt x="469" y="537"/>
                  <a:pt x="469" y="501"/>
                  <a:pt x="469" y="464"/>
                </a:cubicBezTo>
                <a:cubicBezTo>
                  <a:pt x="469" y="461"/>
                  <a:pt x="469" y="461"/>
                  <a:pt x="469" y="461"/>
                </a:cubicBezTo>
                <a:cubicBezTo>
                  <a:pt x="466" y="460"/>
                  <a:pt x="466" y="460"/>
                  <a:pt x="466" y="460"/>
                </a:cubicBezTo>
                <a:cubicBezTo>
                  <a:pt x="450" y="456"/>
                  <a:pt x="434" y="451"/>
                  <a:pt x="418" y="447"/>
                </a:cubicBezTo>
                <a:cubicBezTo>
                  <a:pt x="417" y="447"/>
                  <a:pt x="417" y="447"/>
                  <a:pt x="417" y="447"/>
                </a:cubicBezTo>
                <a:cubicBezTo>
                  <a:pt x="417" y="447"/>
                  <a:pt x="417" y="447"/>
                  <a:pt x="417" y="447"/>
                </a:cubicBezTo>
                <a:cubicBezTo>
                  <a:pt x="377" y="447"/>
                  <a:pt x="337" y="447"/>
                  <a:pt x="297" y="447"/>
                </a:cubicBezTo>
                <a:cubicBezTo>
                  <a:pt x="293" y="447"/>
                  <a:pt x="293" y="447"/>
                  <a:pt x="293" y="447"/>
                </a:cubicBezTo>
                <a:cubicBezTo>
                  <a:pt x="293" y="451"/>
                  <a:pt x="293" y="451"/>
                  <a:pt x="293" y="451"/>
                </a:cubicBezTo>
                <a:cubicBezTo>
                  <a:pt x="293" y="482"/>
                  <a:pt x="293" y="514"/>
                  <a:pt x="293" y="545"/>
                </a:cubicBezTo>
                <a:cubicBezTo>
                  <a:pt x="297" y="545"/>
                  <a:pt x="297" y="545"/>
                  <a:pt x="297" y="545"/>
                </a:cubicBezTo>
                <a:cubicBezTo>
                  <a:pt x="297" y="541"/>
                  <a:pt x="297" y="541"/>
                  <a:pt x="297" y="541"/>
                </a:cubicBezTo>
                <a:cubicBezTo>
                  <a:pt x="292" y="541"/>
                  <a:pt x="288" y="541"/>
                  <a:pt x="284" y="541"/>
                </a:cubicBezTo>
                <a:cubicBezTo>
                  <a:pt x="284" y="545"/>
                  <a:pt x="284" y="545"/>
                  <a:pt x="284" y="545"/>
                </a:cubicBezTo>
                <a:cubicBezTo>
                  <a:pt x="288" y="545"/>
                  <a:pt x="288" y="545"/>
                  <a:pt x="288" y="545"/>
                </a:cubicBezTo>
                <a:cubicBezTo>
                  <a:pt x="288" y="541"/>
                  <a:pt x="288" y="536"/>
                  <a:pt x="288" y="532"/>
                </a:cubicBezTo>
                <a:cubicBezTo>
                  <a:pt x="288" y="528"/>
                  <a:pt x="288" y="528"/>
                  <a:pt x="288" y="528"/>
                </a:cubicBezTo>
                <a:cubicBezTo>
                  <a:pt x="284" y="528"/>
                  <a:pt x="284" y="528"/>
                  <a:pt x="284" y="528"/>
                </a:cubicBezTo>
                <a:cubicBezTo>
                  <a:pt x="267" y="528"/>
                  <a:pt x="250" y="528"/>
                  <a:pt x="233" y="528"/>
                </a:cubicBezTo>
                <a:cubicBezTo>
                  <a:pt x="229" y="528"/>
                  <a:pt x="229" y="528"/>
                  <a:pt x="229" y="528"/>
                </a:cubicBezTo>
                <a:cubicBezTo>
                  <a:pt x="229" y="532"/>
                  <a:pt x="229" y="532"/>
                  <a:pt x="229" y="532"/>
                </a:cubicBezTo>
                <a:cubicBezTo>
                  <a:pt x="229" y="535"/>
                  <a:pt x="229" y="538"/>
                  <a:pt x="229" y="541"/>
                </a:cubicBezTo>
                <a:cubicBezTo>
                  <a:pt x="233" y="541"/>
                  <a:pt x="233" y="541"/>
                  <a:pt x="233" y="541"/>
                </a:cubicBezTo>
                <a:cubicBezTo>
                  <a:pt x="233" y="537"/>
                  <a:pt x="233" y="537"/>
                  <a:pt x="233" y="537"/>
                </a:cubicBezTo>
                <a:cubicBezTo>
                  <a:pt x="228" y="537"/>
                  <a:pt x="222" y="537"/>
                  <a:pt x="216" y="537"/>
                </a:cubicBezTo>
                <a:cubicBezTo>
                  <a:pt x="212" y="537"/>
                  <a:pt x="212" y="537"/>
                  <a:pt x="212" y="537"/>
                </a:cubicBezTo>
                <a:cubicBezTo>
                  <a:pt x="212" y="541"/>
                  <a:pt x="212" y="541"/>
                  <a:pt x="212" y="541"/>
                </a:cubicBezTo>
                <a:cubicBezTo>
                  <a:pt x="212" y="557"/>
                  <a:pt x="212" y="573"/>
                  <a:pt x="212" y="589"/>
                </a:cubicBezTo>
                <a:cubicBezTo>
                  <a:pt x="216" y="589"/>
                  <a:pt x="216" y="589"/>
                  <a:pt x="216" y="589"/>
                </a:cubicBezTo>
                <a:cubicBezTo>
                  <a:pt x="216" y="585"/>
                  <a:pt x="216" y="585"/>
                  <a:pt x="216" y="585"/>
                </a:cubicBezTo>
                <a:cubicBezTo>
                  <a:pt x="208" y="585"/>
                  <a:pt x="199" y="585"/>
                  <a:pt x="191" y="585"/>
                </a:cubicBezTo>
                <a:cubicBezTo>
                  <a:pt x="191" y="589"/>
                  <a:pt x="191" y="589"/>
                  <a:pt x="191" y="589"/>
                </a:cubicBezTo>
                <a:cubicBezTo>
                  <a:pt x="195" y="589"/>
                  <a:pt x="195" y="589"/>
                  <a:pt x="195" y="589"/>
                </a:cubicBezTo>
                <a:cubicBezTo>
                  <a:pt x="195" y="508"/>
                  <a:pt x="195" y="427"/>
                  <a:pt x="195" y="345"/>
                </a:cubicBezTo>
                <a:cubicBezTo>
                  <a:pt x="195" y="338"/>
                  <a:pt x="195" y="338"/>
                  <a:pt x="195" y="338"/>
                </a:cubicBezTo>
                <a:cubicBezTo>
                  <a:pt x="188" y="342"/>
                  <a:pt x="188" y="342"/>
                  <a:pt x="188" y="342"/>
                </a:cubicBezTo>
                <a:cubicBezTo>
                  <a:pt x="149" y="366"/>
                  <a:pt x="110" y="390"/>
                  <a:pt x="71" y="414"/>
                </a:cubicBezTo>
                <a:cubicBezTo>
                  <a:pt x="69" y="415"/>
                  <a:pt x="69" y="415"/>
                  <a:pt x="69" y="415"/>
                </a:cubicBezTo>
                <a:cubicBezTo>
                  <a:pt x="69" y="417"/>
                  <a:pt x="69" y="417"/>
                  <a:pt x="69" y="417"/>
                </a:cubicBezTo>
                <a:cubicBezTo>
                  <a:pt x="69" y="501"/>
                  <a:pt x="69" y="585"/>
                  <a:pt x="69" y="669"/>
                </a:cubicBezTo>
                <a:cubicBezTo>
                  <a:pt x="73" y="669"/>
                  <a:pt x="73" y="669"/>
                  <a:pt x="73" y="669"/>
                </a:cubicBezTo>
                <a:cubicBezTo>
                  <a:pt x="73" y="665"/>
                  <a:pt x="73" y="665"/>
                  <a:pt x="73" y="665"/>
                </a:cubicBezTo>
                <a:cubicBezTo>
                  <a:pt x="48" y="665"/>
                  <a:pt x="24" y="665"/>
                  <a:pt x="0" y="665"/>
                </a:cubicBezTo>
                <a:cubicBezTo>
                  <a:pt x="0" y="673"/>
                  <a:pt x="0" y="673"/>
                  <a:pt x="0" y="673"/>
                </a:cubicBezTo>
                <a:close/>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7" name="Freeform 84629">
            <a:extLst>
              <a:ext uri="{FF2B5EF4-FFF2-40B4-BE49-F238E27FC236}">
                <a16:creationId xmlns:a16="http://schemas.microsoft.com/office/drawing/2014/main" id="{C6F20162-5752-4F51-A60E-E2AAA0BF114A}"/>
              </a:ext>
            </a:extLst>
          </p:cNvPr>
          <p:cNvSpPr>
            <a:spLocks/>
          </p:cNvSpPr>
          <p:nvPr/>
        </p:nvSpPr>
        <p:spPr bwMode="auto">
          <a:xfrm>
            <a:off x="3209644" y="1602582"/>
            <a:ext cx="3742019" cy="1238250"/>
          </a:xfrm>
          <a:custGeom>
            <a:avLst/>
            <a:gdLst>
              <a:gd name="T0" fmla="*/ 262 w 2280"/>
              <a:gd name="T1" fmla="*/ 751 h 752"/>
              <a:gd name="T2" fmla="*/ 347 w 2280"/>
              <a:gd name="T3" fmla="*/ 724 h 752"/>
              <a:gd name="T4" fmla="*/ 635 w 2280"/>
              <a:gd name="T5" fmla="*/ 752 h 752"/>
              <a:gd name="T6" fmla="*/ 736 w 2280"/>
              <a:gd name="T7" fmla="*/ 684 h 752"/>
              <a:gd name="T8" fmla="*/ 806 w 2280"/>
              <a:gd name="T9" fmla="*/ 570 h 752"/>
              <a:gd name="T10" fmla="*/ 847 w 2280"/>
              <a:gd name="T11" fmla="*/ 525 h 752"/>
              <a:gd name="T12" fmla="*/ 882 w 2280"/>
              <a:gd name="T13" fmla="*/ 490 h 752"/>
              <a:gd name="T14" fmla="*/ 916 w 2280"/>
              <a:gd name="T15" fmla="*/ 477 h 752"/>
              <a:gd name="T16" fmla="*/ 968 w 2280"/>
              <a:gd name="T17" fmla="*/ 522 h 752"/>
              <a:gd name="T18" fmla="*/ 984 w 2280"/>
              <a:gd name="T19" fmla="*/ 592 h 752"/>
              <a:gd name="T20" fmla="*/ 1012 w 2280"/>
              <a:gd name="T21" fmla="*/ 692 h 752"/>
              <a:gd name="T22" fmla="*/ 1106 w 2280"/>
              <a:gd name="T23" fmla="*/ 235 h 752"/>
              <a:gd name="T24" fmla="*/ 1135 w 2280"/>
              <a:gd name="T25" fmla="*/ 214 h 752"/>
              <a:gd name="T26" fmla="*/ 1195 w 2280"/>
              <a:gd name="T27" fmla="*/ 106 h 752"/>
              <a:gd name="T28" fmla="*/ 1221 w 2280"/>
              <a:gd name="T29" fmla="*/ 8 h 752"/>
              <a:gd name="T30" fmla="*/ 1241 w 2280"/>
              <a:gd name="T31" fmla="*/ 220 h 752"/>
              <a:gd name="T32" fmla="*/ 1263 w 2280"/>
              <a:gd name="T33" fmla="*/ 242 h 752"/>
              <a:gd name="T34" fmla="*/ 1293 w 2280"/>
              <a:gd name="T35" fmla="*/ 533 h 752"/>
              <a:gd name="T36" fmla="*/ 1493 w 2280"/>
              <a:gd name="T37" fmla="*/ 580 h 752"/>
              <a:gd name="T38" fmla="*/ 1492 w 2280"/>
              <a:gd name="T39" fmla="*/ 490 h 752"/>
              <a:gd name="T40" fmla="*/ 1635 w 2280"/>
              <a:gd name="T41" fmla="*/ 543 h 752"/>
              <a:gd name="T42" fmla="*/ 1677 w 2280"/>
              <a:gd name="T43" fmla="*/ 715 h 752"/>
              <a:gd name="T44" fmla="*/ 1714 w 2280"/>
              <a:gd name="T45" fmla="*/ 353 h 752"/>
              <a:gd name="T46" fmla="*/ 1897 w 2280"/>
              <a:gd name="T47" fmla="*/ 348 h 752"/>
              <a:gd name="T48" fmla="*/ 1946 w 2280"/>
              <a:gd name="T49" fmla="*/ 604 h 752"/>
              <a:gd name="T50" fmla="*/ 2030 w 2280"/>
              <a:gd name="T51" fmla="*/ 472 h 752"/>
              <a:gd name="T52" fmla="*/ 2150 w 2280"/>
              <a:gd name="T53" fmla="*/ 571 h 752"/>
              <a:gd name="T54" fmla="*/ 2217 w 2280"/>
              <a:gd name="T55" fmla="*/ 556 h 752"/>
              <a:gd name="T56" fmla="*/ 2158 w 2280"/>
              <a:gd name="T57" fmla="*/ 488 h 752"/>
              <a:gd name="T58" fmla="*/ 1938 w 2280"/>
              <a:gd name="T59" fmla="*/ 456 h 752"/>
              <a:gd name="T60" fmla="*/ 1905 w 2280"/>
              <a:gd name="T61" fmla="*/ 596 h 752"/>
              <a:gd name="T62" fmla="*/ 1854 w 2280"/>
              <a:gd name="T63" fmla="*/ 328 h 752"/>
              <a:gd name="T64" fmla="*/ 1705 w 2280"/>
              <a:gd name="T65" fmla="*/ 707 h 752"/>
              <a:gd name="T66" fmla="*/ 1685 w 2280"/>
              <a:gd name="T67" fmla="*/ 535 h 752"/>
              <a:gd name="T68" fmla="*/ 1643 w 2280"/>
              <a:gd name="T69" fmla="*/ 508 h 752"/>
              <a:gd name="T70" fmla="*/ 1485 w 2280"/>
              <a:gd name="T71" fmla="*/ 600 h 752"/>
              <a:gd name="T72" fmla="*/ 1429 w 2280"/>
              <a:gd name="T73" fmla="*/ 517 h 752"/>
              <a:gd name="T74" fmla="*/ 1309 w 2280"/>
              <a:gd name="T75" fmla="*/ 226 h 752"/>
              <a:gd name="T76" fmla="*/ 1279 w 2280"/>
              <a:gd name="T77" fmla="*/ 205 h 752"/>
              <a:gd name="T78" fmla="*/ 1221 w 2280"/>
              <a:gd name="T79" fmla="*/ 104 h 752"/>
              <a:gd name="T80" fmla="*/ 1179 w 2280"/>
              <a:gd name="T81" fmla="*/ 0 h 752"/>
              <a:gd name="T82" fmla="*/ 1159 w 2280"/>
              <a:gd name="T83" fmla="*/ 214 h 752"/>
              <a:gd name="T84" fmla="*/ 1135 w 2280"/>
              <a:gd name="T85" fmla="*/ 235 h 752"/>
              <a:gd name="T86" fmla="*/ 1106 w 2280"/>
              <a:gd name="T87" fmla="*/ 684 h 752"/>
              <a:gd name="T88" fmla="*/ 1028 w 2280"/>
              <a:gd name="T89" fmla="*/ 576 h 752"/>
              <a:gd name="T90" fmla="*/ 1000 w 2280"/>
              <a:gd name="T91" fmla="*/ 506 h 752"/>
              <a:gd name="T92" fmla="*/ 984 w 2280"/>
              <a:gd name="T93" fmla="*/ 469 h 752"/>
              <a:gd name="T94" fmla="*/ 916 w 2280"/>
              <a:gd name="T95" fmla="*/ 490 h 752"/>
              <a:gd name="T96" fmla="*/ 882 w 2280"/>
              <a:gd name="T97" fmla="*/ 525 h 752"/>
              <a:gd name="T98" fmla="*/ 847 w 2280"/>
              <a:gd name="T99" fmla="*/ 570 h 752"/>
              <a:gd name="T100" fmla="*/ 806 w 2280"/>
              <a:gd name="T101" fmla="*/ 684 h 752"/>
              <a:gd name="T102" fmla="*/ 736 w 2280"/>
              <a:gd name="T103" fmla="*/ 744 h 752"/>
              <a:gd name="T104" fmla="*/ 651 w 2280"/>
              <a:gd name="T105" fmla="*/ 716 h 752"/>
              <a:gd name="T106" fmla="*/ 347 w 2280"/>
              <a:gd name="T107" fmla="*/ 743 h 752"/>
              <a:gd name="T108" fmla="*/ 278 w 2280"/>
              <a:gd name="T109" fmla="*/ 655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0" h="752">
                <a:moveTo>
                  <a:pt x="0" y="671"/>
                </a:moveTo>
                <a:cubicBezTo>
                  <a:pt x="90" y="671"/>
                  <a:pt x="180" y="671"/>
                  <a:pt x="270" y="671"/>
                </a:cubicBezTo>
                <a:cubicBezTo>
                  <a:pt x="270" y="663"/>
                  <a:pt x="270" y="663"/>
                  <a:pt x="270" y="663"/>
                </a:cubicBezTo>
                <a:cubicBezTo>
                  <a:pt x="262" y="663"/>
                  <a:pt x="262" y="663"/>
                  <a:pt x="262" y="663"/>
                </a:cubicBezTo>
                <a:cubicBezTo>
                  <a:pt x="262" y="690"/>
                  <a:pt x="262" y="716"/>
                  <a:pt x="262" y="743"/>
                </a:cubicBezTo>
                <a:cubicBezTo>
                  <a:pt x="262" y="751"/>
                  <a:pt x="262" y="751"/>
                  <a:pt x="262" y="751"/>
                </a:cubicBezTo>
                <a:cubicBezTo>
                  <a:pt x="270" y="751"/>
                  <a:pt x="270" y="751"/>
                  <a:pt x="270" y="751"/>
                </a:cubicBezTo>
                <a:cubicBezTo>
                  <a:pt x="296" y="751"/>
                  <a:pt x="322" y="751"/>
                  <a:pt x="347" y="751"/>
                </a:cubicBezTo>
                <a:cubicBezTo>
                  <a:pt x="355" y="751"/>
                  <a:pt x="355" y="751"/>
                  <a:pt x="355" y="751"/>
                </a:cubicBezTo>
                <a:cubicBezTo>
                  <a:pt x="355" y="743"/>
                  <a:pt x="355" y="743"/>
                  <a:pt x="355" y="743"/>
                </a:cubicBezTo>
                <a:cubicBezTo>
                  <a:pt x="355" y="737"/>
                  <a:pt x="355" y="731"/>
                  <a:pt x="355" y="724"/>
                </a:cubicBezTo>
                <a:cubicBezTo>
                  <a:pt x="347" y="724"/>
                  <a:pt x="347" y="724"/>
                  <a:pt x="347" y="724"/>
                </a:cubicBezTo>
                <a:cubicBezTo>
                  <a:pt x="347" y="732"/>
                  <a:pt x="347" y="732"/>
                  <a:pt x="347" y="732"/>
                </a:cubicBezTo>
                <a:cubicBezTo>
                  <a:pt x="446" y="732"/>
                  <a:pt x="544" y="732"/>
                  <a:pt x="643" y="732"/>
                </a:cubicBezTo>
                <a:cubicBezTo>
                  <a:pt x="643" y="724"/>
                  <a:pt x="643" y="724"/>
                  <a:pt x="643" y="724"/>
                </a:cubicBezTo>
                <a:cubicBezTo>
                  <a:pt x="635" y="724"/>
                  <a:pt x="635" y="724"/>
                  <a:pt x="635" y="724"/>
                </a:cubicBezTo>
                <a:cubicBezTo>
                  <a:pt x="635" y="731"/>
                  <a:pt x="635" y="738"/>
                  <a:pt x="635" y="744"/>
                </a:cubicBezTo>
                <a:cubicBezTo>
                  <a:pt x="635" y="752"/>
                  <a:pt x="635" y="752"/>
                  <a:pt x="635" y="752"/>
                </a:cubicBezTo>
                <a:cubicBezTo>
                  <a:pt x="643" y="752"/>
                  <a:pt x="643" y="752"/>
                  <a:pt x="643" y="752"/>
                </a:cubicBezTo>
                <a:cubicBezTo>
                  <a:pt x="674" y="752"/>
                  <a:pt x="705" y="752"/>
                  <a:pt x="736" y="752"/>
                </a:cubicBezTo>
                <a:cubicBezTo>
                  <a:pt x="744" y="752"/>
                  <a:pt x="744" y="752"/>
                  <a:pt x="744" y="752"/>
                </a:cubicBezTo>
                <a:cubicBezTo>
                  <a:pt x="744" y="744"/>
                  <a:pt x="744" y="744"/>
                  <a:pt x="744" y="744"/>
                </a:cubicBezTo>
                <a:cubicBezTo>
                  <a:pt x="744" y="724"/>
                  <a:pt x="744" y="704"/>
                  <a:pt x="744" y="684"/>
                </a:cubicBezTo>
                <a:cubicBezTo>
                  <a:pt x="736" y="684"/>
                  <a:pt x="736" y="684"/>
                  <a:pt x="736" y="684"/>
                </a:cubicBezTo>
                <a:cubicBezTo>
                  <a:pt x="736" y="692"/>
                  <a:pt x="736" y="692"/>
                  <a:pt x="736" y="692"/>
                </a:cubicBezTo>
                <a:cubicBezTo>
                  <a:pt x="760" y="692"/>
                  <a:pt x="783" y="692"/>
                  <a:pt x="806" y="692"/>
                </a:cubicBezTo>
                <a:cubicBezTo>
                  <a:pt x="814" y="692"/>
                  <a:pt x="814" y="692"/>
                  <a:pt x="814" y="692"/>
                </a:cubicBezTo>
                <a:cubicBezTo>
                  <a:pt x="814" y="684"/>
                  <a:pt x="814" y="684"/>
                  <a:pt x="814" y="684"/>
                </a:cubicBezTo>
                <a:cubicBezTo>
                  <a:pt x="814" y="646"/>
                  <a:pt x="814" y="608"/>
                  <a:pt x="814" y="570"/>
                </a:cubicBezTo>
                <a:cubicBezTo>
                  <a:pt x="806" y="570"/>
                  <a:pt x="806" y="570"/>
                  <a:pt x="806" y="570"/>
                </a:cubicBezTo>
                <a:cubicBezTo>
                  <a:pt x="806" y="578"/>
                  <a:pt x="806" y="578"/>
                  <a:pt x="806" y="578"/>
                </a:cubicBezTo>
                <a:cubicBezTo>
                  <a:pt x="820" y="578"/>
                  <a:pt x="834" y="578"/>
                  <a:pt x="847" y="578"/>
                </a:cubicBezTo>
                <a:cubicBezTo>
                  <a:pt x="855" y="578"/>
                  <a:pt x="855" y="578"/>
                  <a:pt x="855" y="578"/>
                </a:cubicBezTo>
                <a:cubicBezTo>
                  <a:pt x="855" y="570"/>
                  <a:pt x="855" y="570"/>
                  <a:pt x="855" y="570"/>
                </a:cubicBezTo>
                <a:cubicBezTo>
                  <a:pt x="855" y="555"/>
                  <a:pt x="855" y="540"/>
                  <a:pt x="855" y="525"/>
                </a:cubicBezTo>
                <a:cubicBezTo>
                  <a:pt x="847" y="525"/>
                  <a:pt x="847" y="525"/>
                  <a:pt x="847" y="525"/>
                </a:cubicBezTo>
                <a:cubicBezTo>
                  <a:pt x="847" y="533"/>
                  <a:pt x="847" y="533"/>
                  <a:pt x="847" y="533"/>
                </a:cubicBezTo>
                <a:cubicBezTo>
                  <a:pt x="859" y="533"/>
                  <a:pt x="870" y="533"/>
                  <a:pt x="882" y="533"/>
                </a:cubicBezTo>
                <a:cubicBezTo>
                  <a:pt x="890" y="533"/>
                  <a:pt x="890" y="533"/>
                  <a:pt x="890" y="533"/>
                </a:cubicBezTo>
                <a:cubicBezTo>
                  <a:pt x="890" y="525"/>
                  <a:pt x="890" y="525"/>
                  <a:pt x="890" y="525"/>
                </a:cubicBezTo>
                <a:cubicBezTo>
                  <a:pt x="890" y="513"/>
                  <a:pt x="890" y="502"/>
                  <a:pt x="890" y="490"/>
                </a:cubicBezTo>
                <a:cubicBezTo>
                  <a:pt x="882" y="490"/>
                  <a:pt x="882" y="490"/>
                  <a:pt x="882" y="490"/>
                </a:cubicBezTo>
                <a:cubicBezTo>
                  <a:pt x="882" y="498"/>
                  <a:pt x="882" y="498"/>
                  <a:pt x="882" y="498"/>
                </a:cubicBezTo>
                <a:cubicBezTo>
                  <a:pt x="893" y="498"/>
                  <a:pt x="905" y="498"/>
                  <a:pt x="916" y="498"/>
                </a:cubicBezTo>
                <a:cubicBezTo>
                  <a:pt x="924" y="498"/>
                  <a:pt x="924" y="498"/>
                  <a:pt x="924" y="498"/>
                </a:cubicBezTo>
                <a:cubicBezTo>
                  <a:pt x="924" y="490"/>
                  <a:pt x="924" y="490"/>
                  <a:pt x="924" y="490"/>
                </a:cubicBezTo>
                <a:cubicBezTo>
                  <a:pt x="924" y="485"/>
                  <a:pt x="924" y="481"/>
                  <a:pt x="924" y="477"/>
                </a:cubicBezTo>
                <a:cubicBezTo>
                  <a:pt x="916" y="477"/>
                  <a:pt x="916" y="477"/>
                  <a:pt x="916" y="477"/>
                </a:cubicBezTo>
                <a:cubicBezTo>
                  <a:pt x="916" y="485"/>
                  <a:pt x="916" y="485"/>
                  <a:pt x="916" y="485"/>
                </a:cubicBezTo>
                <a:cubicBezTo>
                  <a:pt x="936" y="485"/>
                  <a:pt x="956" y="485"/>
                  <a:pt x="976" y="485"/>
                </a:cubicBezTo>
                <a:cubicBezTo>
                  <a:pt x="976" y="477"/>
                  <a:pt x="976" y="477"/>
                  <a:pt x="976" y="477"/>
                </a:cubicBezTo>
                <a:cubicBezTo>
                  <a:pt x="968" y="477"/>
                  <a:pt x="968" y="477"/>
                  <a:pt x="968" y="477"/>
                </a:cubicBezTo>
                <a:cubicBezTo>
                  <a:pt x="968" y="490"/>
                  <a:pt x="968" y="502"/>
                  <a:pt x="968" y="514"/>
                </a:cubicBezTo>
                <a:cubicBezTo>
                  <a:pt x="968" y="522"/>
                  <a:pt x="968" y="522"/>
                  <a:pt x="968" y="522"/>
                </a:cubicBezTo>
                <a:cubicBezTo>
                  <a:pt x="976" y="522"/>
                  <a:pt x="976" y="522"/>
                  <a:pt x="976" y="522"/>
                </a:cubicBezTo>
                <a:cubicBezTo>
                  <a:pt x="982" y="522"/>
                  <a:pt x="987" y="522"/>
                  <a:pt x="992" y="522"/>
                </a:cubicBezTo>
                <a:cubicBezTo>
                  <a:pt x="992" y="514"/>
                  <a:pt x="992" y="514"/>
                  <a:pt x="992" y="514"/>
                </a:cubicBezTo>
                <a:cubicBezTo>
                  <a:pt x="984" y="514"/>
                  <a:pt x="984" y="514"/>
                  <a:pt x="984" y="514"/>
                </a:cubicBezTo>
                <a:cubicBezTo>
                  <a:pt x="984" y="537"/>
                  <a:pt x="984" y="561"/>
                  <a:pt x="984" y="584"/>
                </a:cubicBezTo>
                <a:cubicBezTo>
                  <a:pt x="984" y="592"/>
                  <a:pt x="984" y="592"/>
                  <a:pt x="984" y="592"/>
                </a:cubicBezTo>
                <a:cubicBezTo>
                  <a:pt x="992" y="592"/>
                  <a:pt x="992" y="592"/>
                  <a:pt x="992" y="592"/>
                </a:cubicBezTo>
                <a:cubicBezTo>
                  <a:pt x="1002" y="592"/>
                  <a:pt x="1011" y="592"/>
                  <a:pt x="1020" y="592"/>
                </a:cubicBezTo>
                <a:cubicBezTo>
                  <a:pt x="1020" y="584"/>
                  <a:pt x="1020" y="584"/>
                  <a:pt x="1020" y="584"/>
                </a:cubicBezTo>
                <a:cubicBezTo>
                  <a:pt x="1012" y="584"/>
                  <a:pt x="1012" y="584"/>
                  <a:pt x="1012" y="584"/>
                </a:cubicBezTo>
                <a:cubicBezTo>
                  <a:pt x="1012" y="617"/>
                  <a:pt x="1012" y="651"/>
                  <a:pt x="1012" y="684"/>
                </a:cubicBezTo>
                <a:cubicBezTo>
                  <a:pt x="1012" y="692"/>
                  <a:pt x="1012" y="692"/>
                  <a:pt x="1012" y="692"/>
                </a:cubicBezTo>
                <a:cubicBezTo>
                  <a:pt x="1020" y="692"/>
                  <a:pt x="1020" y="692"/>
                  <a:pt x="1020" y="692"/>
                </a:cubicBezTo>
                <a:cubicBezTo>
                  <a:pt x="1049" y="692"/>
                  <a:pt x="1077" y="692"/>
                  <a:pt x="1106" y="692"/>
                </a:cubicBezTo>
                <a:cubicBezTo>
                  <a:pt x="1114" y="692"/>
                  <a:pt x="1114" y="692"/>
                  <a:pt x="1114" y="692"/>
                </a:cubicBezTo>
                <a:cubicBezTo>
                  <a:pt x="1114" y="684"/>
                  <a:pt x="1114" y="684"/>
                  <a:pt x="1114" y="684"/>
                </a:cubicBezTo>
                <a:cubicBezTo>
                  <a:pt x="1114" y="534"/>
                  <a:pt x="1114" y="385"/>
                  <a:pt x="1114" y="235"/>
                </a:cubicBezTo>
                <a:cubicBezTo>
                  <a:pt x="1106" y="235"/>
                  <a:pt x="1106" y="235"/>
                  <a:pt x="1106" y="235"/>
                </a:cubicBezTo>
                <a:cubicBezTo>
                  <a:pt x="1106" y="243"/>
                  <a:pt x="1106" y="243"/>
                  <a:pt x="1106" y="243"/>
                </a:cubicBezTo>
                <a:cubicBezTo>
                  <a:pt x="1116" y="243"/>
                  <a:pt x="1125" y="243"/>
                  <a:pt x="1135" y="243"/>
                </a:cubicBezTo>
                <a:cubicBezTo>
                  <a:pt x="1143" y="243"/>
                  <a:pt x="1143" y="243"/>
                  <a:pt x="1143" y="243"/>
                </a:cubicBezTo>
                <a:cubicBezTo>
                  <a:pt x="1143" y="235"/>
                  <a:pt x="1143" y="235"/>
                  <a:pt x="1143" y="235"/>
                </a:cubicBezTo>
                <a:cubicBezTo>
                  <a:pt x="1143" y="228"/>
                  <a:pt x="1143" y="221"/>
                  <a:pt x="1143" y="214"/>
                </a:cubicBezTo>
                <a:cubicBezTo>
                  <a:pt x="1135" y="214"/>
                  <a:pt x="1135" y="214"/>
                  <a:pt x="1135" y="214"/>
                </a:cubicBezTo>
                <a:cubicBezTo>
                  <a:pt x="1135" y="222"/>
                  <a:pt x="1135" y="222"/>
                  <a:pt x="1135" y="222"/>
                </a:cubicBezTo>
                <a:cubicBezTo>
                  <a:pt x="1143" y="222"/>
                  <a:pt x="1151" y="222"/>
                  <a:pt x="1159" y="222"/>
                </a:cubicBezTo>
                <a:cubicBezTo>
                  <a:pt x="1165" y="222"/>
                  <a:pt x="1165" y="222"/>
                  <a:pt x="1165" y="222"/>
                </a:cubicBezTo>
                <a:cubicBezTo>
                  <a:pt x="1166" y="216"/>
                  <a:pt x="1166" y="216"/>
                  <a:pt x="1166" y="216"/>
                </a:cubicBezTo>
                <a:cubicBezTo>
                  <a:pt x="1176" y="180"/>
                  <a:pt x="1185" y="144"/>
                  <a:pt x="1194" y="107"/>
                </a:cubicBezTo>
                <a:cubicBezTo>
                  <a:pt x="1195" y="106"/>
                  <a:pt x="1195" y="106"/>
                  <a:pt x="1195" y="106"/>
                </a:cubicBezTo>
                <a:cubicBezTo>
                  <a:pt x="1195" y="105"/>
                  <a:pt x="1195" y="105"/>
                  <a:pt x="1195" y="105"/>
                </a:cubicBezTo>
                <a:cubicBezTo>
                  <a:pt x="1195" y="73"/>
                  <a:pt x="1195" y="40"/>
                  <a:pt x="1195" y="8"/>
                </a:cubicBezTo>
                <a:cubicBezTo>
                  <a:pt x="1187" y="8"/>
                  <a:pt x="1187" y="8"/>
                  <a:pt x="1187" y="8"/>
                </a:cubicBezTo>
                <a:cubicBezTo>
                  <a:pt x="1187" y="16"/>
                  <a:pt x="1187" y="16"/>
                  <a:pt x="1187" y="16"/>
                </a:cubicBezTo>
                <a:cubicBezTo>
                  <a:pt x="1198" y="16"/>
                  <a:pt x="1209" y="16"/>
                  <a:pt x="1221" y="16"/>
                </a:cubicBezTo>
                <a:cubicBezTo>
                  <a:pt x="1221" y="8"/>
                  <a:pt x="1221" y="8"/>
                  <a:pt x="1221" y="8"/>
                </a:cubicBezTo>
                <a:cubicBezTo>
                  <a:pt x="1213" y="8"/>
                  <a:pt x="1213" y="8"/>
                  <a:pt x="1213" y="8"/>
                </a:cubicBezTo>
                <a:cubicBezTo>
                  <a:pt x="1213" y="40"/>
                  <a:pt x="1213" y="72"/>
                  <a:pt x="1213" y="104"/>
                </a:cubicBezTo>
                <a:cubicBezTo>
                  <a:pt x="1213" y="105"/>
                  <a:pt x="1213" y="105"/>
                  <a:pt x="1213" y="105"/>
                </a:cubicBezTo>
                <a:cubicBezTo>
                  <a:pt x="1213" y="106"/>
                  <a:pt x="1213" y="106"/>
                  <a:pt x="1213" y="106"/>
                </a:cubicBezTo>
                <a:cubicBezTo>
                  <a:pt x="1222" y="142"/>
                  <a:pt x="1231" y="178"/>
                  <a:pt x="1240" y="214"/>
                </a:cubicBezTo>
                <a:cubicBezTo>
                  <a:pt x="1241" y="220"/>
                  <a:pt x="1241" y="220"/>
                  <a:pt x="1241" y="220"/>
                </a:cubicBezTo>
                <a:cubicBezTo>
                  <a:pt x="1247" y="220"/>
                  <a:pt x="1247" y="220"/>
                  <a:pt x="1247" y="220"/>
                </a:cubicBezTo>
                <a:cubicBezTo>
                  <a:pt x="1255" y="220"/>
                  <a:pt x="1263" y="220"/>
                  <a:pt x="1271" y="220"/>
                </a:cubicBezTo>
                <a:cubicBezTo>
                  <a:pt x="1271" y="213"/>
                  <a:pt x="1271" y="213"/>
                  <a:pt x="1271" y="213"/>
                </a:cubicBezTo>
                <a:cubicBezTo>
                  <a:pt x="1263" y="213"/>
                  <a:pt x="1263" y="213"/>
                  <a:pt x="1263" y="213"/>
                </a:cubicBezTo>
                <a:cubicBezTo>
                  <a:pt x="1263" y="220"/>
                  <a:pt x="1263" y="227"/>
                  <a:pt x="1263" y="234"/>
                </a:cubicBezTo>
                <a:cubicBezTo>
                  <a:pt x="1263" y="242"/>
                  <a:pt x="1263" y="242"/>
                  <a:pt x="1263" y="242"/>
                </a:cubicBezTo>
                <a:cubicBezTo>
                  <a:pt x="1271" y="242"/>
                  <a:pt x="1271" y="242"/>
                  <a:pt x="1271" y="242"/>
                </a:cubicBezTo>
                <a:cubicBezTo>
                  <a:pt x="1281" y="242"/>
                  <a:pt x="1291" y="242"/>
                  <a:pt x="1301" y="242"/>
                </a:cubicBezTo>
                <a:cubicBezTo>
                  <a:pt x="1301" y="234"/>
                  <a:pt x="1301" y="234"/>
                  <a:pt x="1301" y="234"/>
                </a:cubicBezTo>
                <a:cubicBezTo>
                  <a:pt x="1293" y="234"/>
                  <a:pt x="1293" y="234"/>
                  <a:pt x="1293" y="234"/>
                </a:cubicBezTo>
                <a:cubicBezTo>
                  <a:pt x="1293" y="331"/>
                  <a:pt x="1293" y="428"/>
                  <a:pt x="1293" y="525"/>
                </a:cubicBezTo>
                <a:cubicBezTo>
                  <a:pt x="1293" y="533"/>
                  <a:pt x="1293" y="533"/>
                  <a:pt x="1293" y="533"/>
                </a:cubicBezTo>
                <a:cubicBezTo>
                  <a:pt x="1301" y="533"/>
                  <a:pt x="1301" y="533"/>
                  <a:pt x="1301" y="533"/>
                </a:cubicBezTo>
                <a:cubicBezTo>
                  <a:pt x="1343" y="533"/>
                  <a:pt x="1384" y="533"/>
                  <a:pt x="1426" y="533"/>
                </a:cubicBezTo>
                <a:cubicBezTo>
                  <a:pt x="1426" y="525"/>
                  <a:pt x="1426" y="525"/>
                  <a:pt x="1426" y="525"/>
                </a:cubicBezTo>
                <a:cubicBezTo>
                  <a:pt x="1421" y="532"/>
                  <a:pt x="1421" y="532"/>
                  <a:pt x="1421" y="532"/>
                </a:cubicBezTo>
                <a:cubicBezTo>
                  <a:pt x="1443" y="550"/>
                  <a:pt x="1466" y="568"/>
                  <a:pt x="1488" y="586"/>
                </a:cubicBezTo>
                <a:cubicBezTo>
                  <a:pt x="1493" y="580"/>
                  <a:pt x="1493" y="580"/>
                  <a:pt x="1493" y="580"/>
                </a:cubicBezTo>
                <a:cubicBezTo>
                  <a:pt x="1485" y="580"/>
                  <a:pt x="1485" y="580"/>
                  <a:pt x="1485" y="580"/>
                </a:cubicBezTo>
                <a:cubicBezTo>
                  <a:pt x="1485" y="587"/>
                  <a:pt x="1485" y="594"/>
                  <a:pt x="1485" y="600"/>
                </a:cubicBezTo>
                <a:cubicBezTo>
                  <a:pt x="1501" y="600"/>
                  <a:pt x="1501" y="600"/>
                  <a:pt x="1501" y="600"/>
                </a:cubicBezTo>
                <a:cubicBezTo>
                  <a:pt x="1501" y="561"/>
                  <a:pt x="1501" y="521"/>
                  <a:pt x="1501" y="482"/>
                </a:cubicBezTo>
                <a:cubicBezTo>
                  <a:pt x="1493" y="482"/>
                  <a:pt x="1493" y="482"/>
                  <a:pt x="1493" y="482"/>
                </a:cubicBezTo>
                <a:cubicBezTo>
                  <a:pt x="1492" y="490"/>
                  <a:pt x="1492" y="490"/>
                  <a:pt x="1492" y="490"/>
                </a:cubicBezTo>
                <a:cubicBezTo>
                  <a:pt x="1539" y="498"/>
                  <a:pt x="1587" y="507"/>
                  <a:pt x="1634" y="516"/>
                </a:cubicBezTo>
                <a:cubicBezTo>
                  <a:pt x="1635" y="508"/>
                  <a:pt x="1635" y="508"/>
                  <a:pt x="1635" y="508"/>
                </a:cubicBezTo>
                <a:cubicBezTo>
                  <a:pt x="1627" y="508"/>
                  <a:pt x="1627" y="508"/>
                  <a:pt x="1627" y="508"/>
                </a:cubicBezTo>
                <a:cubicBezTo>
                  <a:pt x="1627" y="517"/>
                  <a:pt x="1627" y="526"/>
                  <a:pt x="1627" y="535"/>
                </a:cubicBezTo>
                <a:cubicBezTo>
                  <a:pt x="1627" y="543"/>
                  <a:pt x="1627" y="543"/>
                  <a:pt x="1627" y="543"/>
                </a:cubicBezTo>
                <a:cubicBezTo>
                  <a:pt x="1635" y="543"/>
                  <a:pt x="1635" y="543"/>
                  <a:pt x="1635" y="543"/>
                </a:cubicBezTo>
                <a:cubicBezTo>
                  <a:pt x="1649" y="543"/>
                  <a:pt x="1663" y="543"/>
                  <a:pt x="1677" y="543"/>
                </a:cubicBezTo>
                <a:cubicBezTo>
                  <a:pt x="1677" y="535"/>
                  <a:pt x="1677" y="535"/>
                  <a:pt x="1677" y="535"/>
                </a:cubicBezTo>
                <a:cubicBezTo>
                  <a:pt x="1669" y="535"/>
                  <a:pt x="1669" y="535"/>
                  <a:pt x="1669" y="535"/>
                </a:cubicBezTo>
                <a:cubicBezTo>
                  <a:pt x="1669" y="593"/>
                  <a:pt x="1669" y="650"/>
                  <a:pt x="1669" y="707"/>
                </a:cubicBezTo>
                <a:cubicBezTo>
                  <a:pt x="1669" y="715"/>
                  <a:pt x="1669" y="715"/>
                  <a:pt x="1669" y="715"/>
                </a:cubicBezTo>
                <a:cubicBezTo>
                  <a:pt x="1677" y="715"/>
                  <a:pt x="1677" y="715"/>
                  <a:pt x="1677" y="715"/>
                </a:cubicBezTo>
                <a:cubicBezTo>
                  <a:pt x="1689" y="715"/>
                  <a:pt x="1701" y="715"/>
                  <a:pt x="1713" y="715"/>
                </a:cubicBezTo>
                <a:cubicBezTo>
                  <a:pt x="1721" y="715"/>
                  <a:pt x="1721" y="715"/>
                  <a:pt x="1721" y="715"/>
                </a:cubicBezTo>
                <a:cubicBezTo>
                  <a:pt x="1721" y="707"/>
                  <a:pt x="1721" y="707"/>
                  <a:pt x="1721" y="707"/>
                </a:cubicBezTo>
                <a:cubicBezTo>
                  <a:pt x="1721" y="586"/>
                  <a:pt x="1721" y="466"/>
                  <a:pt x="1721" y="345"/>
                </a:cubicBezTo>
                <a:cubicBezTo>
                  <a:pt x="1713" y="345"/>
                  <a:pt x="1713" y="345"/>
                  <a:pt x="1713" y="345"/>
                </a:cubicBezTo>
                <a:cubicBezTo>
                  <a:pt x="1714" y="353"/>
                  <a:pt x="1714" y="353"/>
                  <a:pt x="1714" y="353"/>
                </a:cubicBezTo>
                <a:cubicBezTo>
                  <a:pt x="1760" y="350"/>
                  <a:pt x="1806" y="347"/>
                  <a:pt x="1853" y="343"/>
                </a:cubicBezTo>
                <a:cubicBezTo>
                  <a:pt x="1852" y="335"/>
                  <a:pt x="1852" y="335"/>
                  <a:pt x="1852" y="335"/>
                </a:cubicBezTo>
                <a:cubicBezTo>
                  <a:pt x="1850" y="343"/>
                  <a:pt x="1850" y="343"/>
                  <a:pt x="1850" y="343"/>
                </a:cubicBezTo>
                <a:cubicBezTo>
                  <a:pt x="1868" y="347"/>
                  <a:pt x="1885" y="352"/>
                  <a:pt x="1903" y="356"/>
                </a:cubicBezTo>
                <a:cubicBezTo>
                  <a:pt x="1905" y="348"/>
                  <a:pt x="1905" y="348"/>
                  <a:pt x="1905" y="348"/>
                </a:cubicBezTo>
                <a:cubicBezTo>
                  <a:pt x="1897" y="348"/>
                  <a:pt x="1897" y="348"/>
                  <a:pt x="1897" y="348"/>
                </a:cubicBezTo>
                <a:cubicBezTo>
                  <a:pt x="1897" y="434"/>
                  <a:pt x="1897" y="519"/>
                  <a:pt x="1897" y="604"/>
                </a:cubicBezTo>
                <a:cubicBezTo>
                  <a:pt x="1897" y="612"/>
                  <a:pt x="1897" y="612"/>
                  <a:pt x="1897" y="612"/>
                </a:cubicBezTo>
                <a:cubicBezTo>
                  <a:pt x="1905" y="612"/>
                  <a:pt x="1905" y="612"/>
                  <a:pt x="1905" y="612"/>
                </a:cubicBezTo>
                <a:cubicBezTo>
                  <a:pt x="1916" y="612"/>
                  <a:pt x="1927" y="612"/>
                  <a:pt x="1938" y="612"/>
                </a:cubicBezTo>
                <a:cubicBezTo>
                  <a:pt x="1946" y="612"/>
                  <a:pt x="1946" y="612"/>
                  <a:pt x="1946" y="612"/>
                </a:cubicBezTo>
                <a:cubicBezTo>
                  <a:pt x="1946" y="604"/>
                  <a:pt x="1946" y="604"/>
                  <a:pt x="1946" y="604"/>
                </a:cubicBezTo>
                <a:cubicBezTo>
                  <a:pt x="1946" y="557"/>
                  <a:pt x="1946" y="510"/>
                  <a:pt x="1946" y="464"/>
                </a:cubicBezTo>
                <a:cubicBezTo>
                  <a:pt x="1938" y="464"/>
                  <a:pt x="1938" y="464"/>
                  <a:pt x="1938" y="464"/>
                </a:cubicBezTo>
                <a:cubicBezTo>
                  <a:pt x="1938" y="472"/>
                  <a:pt x="1938" y="472"/>
                  <a:pt x="1938" y="472"/>
                </a:cubicBezTo>
                <a:cubicBezTo>
                  <a:pt x="1969" y="472"/>
                  <a:pt x="2000" y="472"/>
                  <a:pt x="2031" y="472"/>
                </a:cubicBezTo>
                <a:cubicBezTo>
                  <a:pt x="2031" y="464"/>
                  <a:pt x="2031" y="464"/>
                  <a:pt x="2031" y="464"/>
                </a:cubicBezTo>
                <a:cubicBezTo>
                  <a:pt x="2030" y="472"/>
                  <a:pt x="2030" y="472"/>
                  <a:pt x="2030" y="472"/>
                </a:cubicBezTo>
                <a:cubicBezTo>
                  <a:pt x="2069" y="480"/>
                  <a:pt x="2109" y="488"/>
                  <a:pt x="2148" y="496"/>
                </a:cubicBezTo>
                <a:cubicBezTo>
                  <a:pt x="2150" y="488"/>
                  <a:pt x="2150" y="488"/>
                  <a:pt x="2150" y="488"/>
                </a:cubicBezTo>
                <a:cubicBezTo>
                  <a:pt x="2142" y="488"/>
                  <a:pt x="2142" y="488"/>
                  <a:pt x="2142" y="488"/>
                </a:cubicBezTo>
                <a:cubicBezTo>
                  <a:pt x="2142" y="513"/>
                  <a:pt x="2142" y="538"/>
                  <a:pt x="2142" y="563"/>
                </a:cubicBezTo>
                <a:cubicBezTo>
                  <a:pt x="2142" y="571"/>
                  <a:pt x="2142" y="571"/>
                  <a:pt x="2142" y="571"/>
                </a:cubicBezTo>
                <a:cubicBezTo>
                  <a:pt x="2150" y="571"/>
                  <a:pt x="2150" y="571"/>
                  <a:pt x="2150" y="571"/>
                </a:cubicBezTo>
                <a:cubicBezTo>
                  <a:pt x="2171" y="571"/>
                  <a:pt x="2193" y="571"/>
                  <a:pt x="2215" y="571"/>
                </a:cubicBezTo>
                <a:cubicBezTo>
                  <a:pt x="2215" y="563"/>
                  <a:pt x="2215" y="563"/>
                  <a:pt x="2215" y="563"/>
                </a:cubicBezTo>
                <a:cubicBezTo>
                  <a:pt x="2213" y="571"/>
                  <a:pt x="2213" y="571"/>
                  <a:pt x="2213" y="571"/>
                </a:cubicBezTo>
                <a:cubicBezTo>
                  <a:pt x="2234" y="577"/>
                  <a:pt x="2255" y="582"/>
                  <a:pt x="2276" y="588"/>
                </a:cubicBezTo>
                <a:cubicBezTo>
                  <a:pt x="2280" y="572"/>
                  <a:pt x="2280" y="572"/>
                  <a:pt x="2280" y="572"/>
                </a:cubicBezTo>
                <a:cubicBezTo>
                  <a:pt x="2259" y="567"/>
                  <a:pt x="2238" y="561"/>
                  <a:pt x="2217" y="556"/>
                </a:cubicBezTo>
                <a:cubicBezTo>
                  <a:pt x="2216" y="555"/>
                  <a:pt x="2216" y="555"/>
                  <a:pt x="2216" y="555"/>
                </a:cubicBezTo>
                <a:cubicBezTo>
                  <a:pt x="2215" y="555"/>
                  <a:pt x="2215" y="555"/>
                  <a:pt x="2215" y="555"/>
                </a:cubicBezTo>
                <a:cubicBezTo>
                  <a:pt x="2193" y="555"/>
                  <a:pt x="2171" y="555"/>
                  <a:pt x="2150" y="555"/>
                </a:cubicBezTo>
                <a:cubicBezTo>
                  <a:pt x="2150" y="563"/>
                  <a:pt x="2150" y="563"/>
                  <a:pt x="2150" y="563"/>
                </a:cubicBezTo>
                <a:cubicBezTo>
                  <a:pt x="2158" y="563"/>
                  <a:pt x="2158" y="563"/>
                  <a:pt x="2158" y="563"/>
                </a:cubicBezTo>
                <a:cubicBezTo>
                  <a:pt x="2158" y="538"/>
                  <a:pt x="2158" y="513"/>
                  <a:pt x="2158" y="488"/>
                </a:cubicBezTo>
                <a:cubicBezTo>
                  <a:pt x="2158" y="481"/>
                  <a:pt x="2158" y="481"/>
                  <a:pt x="2158" y="481"/>
                </a:cubicBezTo>
                <a:cubicBezTo>
                  <a:pt x="2152" y="480"/>
                  <a:pt x="2152" y="480"/>
                  <a:pt x="2152" y="480"/>
                </a:cubicBezTo>
                <a:cubicBezTo>
                  <a:pt x="2112" y="472"/>
                  <a:pt x="2073" y="464"/>
                  <a:pt x="2033" y="456"/>
                </a:cubicBezTo>
                <a:cubicBezTo>
                  <a:pt x="2032" y="456"/>
                  <a:pt x="2032" y="456"/>
                  <a:pt x="2032" y="456"/>
                </a:cubicBezTo>
                <a:cubicBezTo>
                  <a:pt x="2031" y="456"/>
                  <a:pt x="2031" y="456"/>
                  <a:pt x="2031" y="456"/>
                </a:cubicBezTo>
                <a:cubicBezTo>
                  <a:pt x="2000" y="456"/>
                  <a:pt x="1969" y="456"/>
                  <a:pt x="1938" y="456"/>
                </a:cubicBezTo>
                <a:cubicBezTo>
                  <a:pt x="1930" y="456"/>
                  <a:pt x="1930" y="456"/>
                  <a:pt x="1930" y="456"/>
                </a:cubicBezTo>
                <a:cubicBezTo>
                  <a:pt x="1930" y="464"/>
                  <a:pt x="1930" y="464"/>
                  <a:pt x="1930" y="464"/>
                </a:cubicBezTo>
                <a:cubicBezTo>
                  <a:pt x="1930" y="510"/>
                  <a:pt x="1930" y="557"/>
                  <a:pt x="1930" y="604"/>
                </a:cubicBezTo>
                <a:cubicBezTo>
                  <a:pt x="1938" y="604"/>
                  <a:pt x="1938" y="604"/>
                  <a:pt x="1938" y="604"/>
                </a:cubicBezTo>
                <a:cubicBezTo>
                  <a:pt x="1938" y="596"/>
                  <a:pt x="1938" y="596"/>
                  <a:pt x="1938" y="596"/>
                </a:cubicBezTo>
                <a:cubicBezTo>
                  <a:pt x="1927" y="596"/>
                  <a:pt x="1916" y="596"/>
                  <a:pt x="1905" y="596"/>
                </a:cubicBezTo>
                <a:cubicBezTo>
                  <a:pt x="1905" y="604"/>
                  <a:pt x="1905" y="604"/>
                  <a:pt x="1905" y="604"/>
                </a:cubicBezTo>
                <a:cubicBezTo>
                  <a:pt x="1913" y="604"/>
                  <a:pt x="1913" y="604"/>
                  <a:pt x="1913" y="604"/>
                </a:cubicBezTo>
                <a:cubicBezTo>
                  <a:pt x="1913" y="519"/>
                  <a:pt x="1913" y="434"/>
                  <a:pt x="1913" y="348"/>
                </a:cubicBezTo>
                <a:cubicBezTo>
                  <a:pt x="1913" y="342"/>
                  <a:pt x="1913" y="342"/>
                  <a:pt x="1913" y="342"/>
                </a:cubicBezTo>
                <a:cubicBezTo>
                  <a:pt x="1907" y="341"/>
                  <a:pt x="1907" y="341"/>
                  <a:pt x="1907" y="341"/>
                </a:cubicBezTo>
                <a:cubicBezTo>
                  <a:pt x="1889" y="336"/>
                  <a:pt x="1872" y="332"/>
                  <a:pt x="1854" y="328"/>
                </a:cubicBezTo>
                <a:cubicBezTo>
                  <a:pt x="1853" y="327"/>
                  <a:pt x="1853" y="327"/>
                  <a:pt x="1853" y="327"/>
                </a:cubicBezTo>
                <a:cubicBezTo>
                  <a:pt x="1851" y="327"/>
                  <a:pt x="1851" y="327"/>
                  <a:pt x="1851" y="327"/>
                </a:cubicBezTo>
                <a:cubicBezTo>
                  <a:pt x="1805" y="331"/>
                  <a:pt x="1759" y="334"/>
                  <a:pt x="1713" y="337"/>
                </a:cubicBezTo>
                <a:cubicBezTo>
                  <a:pt x="1705" y="337"/>
                  <a:pt x="1705" y="337"/>
                  <a:pt x="1705" y="337"/>
                </a:cubicBezTo>
                <a:cubicBezTo>
                  <a:pt x="1705" y="345"/>
                  <a:pt x="1705" y="345"/>
                  <a:pt x="1705" y="345"/>
                </a:cubicBezTo>
                <a:cubicBezTo>
                  <a:pt x="1705" y="466"/>
                  <a:pt x="1705" y="586"/>
                  <a:pt x="1705" y="707"/>
                </a:cubicBezTo>
                <a:cubicBezTo>
                  <a:pt x="1713" y="707"/>
                  <a:pt x="1713" y="707"/>
                  <a:pt x="1713" y="707"/>
                </a:cubicBezTo>
                <a:cubicBezTo>
                  <a:pt x="1713" y="699"/>
                  <a:pt x="1713" y="699"/>
                  <a:pt x="1713" y="699"/>
                </a:cubicBezTo>
                <a:cubicBezTo>
                  <a:pt x="1701" y="699"/>
                  <a:pt x="1689" y="699"/>
                  <a:pt x="1677" y="699"/>
                </a:cubicBezTo>
                <a:cubicBezTo>
                  <a:pt x="1677" y="707"/>
                  <a:pt x="1677" y="707"/>
                  <a:pt x="1677" y="707"/>
                </a:cubicBezTo>
                <a:cubicBezTo>
                  <a:pt x="1685" y="707"/>
                  <a:pt x="1685" y="707"/>
                  <a:pt x="1685" y="707"/>
                </a:cubicBezTo>
                <a:cubicBezTo>
                  <a:pt x="1685" y="650"/>
                  <a:pt x="1685" y="593"/>
                  <a:pt x="1685" y="535"/>
                </a:cubicBezTo>
                <a:cubicBezTo>
                  <a:pt x="1685" y="527"/>
                  <a:pt x="1685" y="527"/>
                  <a:pt x="1685" y="527"/>
                </a:cubicBezTo>
                <a:cubicBezTo>
                  <a:pt x="1677" y="527"/>
                  <a:pt x="1677" y="527"/>
                  <a:pt x="1677" y="527"/>
                </a:cubicBezTo>
                <a:cubicBezTo>
                  <a:pt x="1663" y="527"/>
                  <a:pt x="1649" y="527"/>
                  <a:pt x="1635" y="527"/>
                </a:cubicBezTo>
                <a:cubicBezTo>
                  <a:pt x="1635" y="535"/>
                  <a:pt x="1635" y="535"/>
                  <a:pt x="1635" y="535"/>
                </a:cubicBezTo>
                <a:cubicBezTo>
                  <a:pt x="1643" y="535"/>
                  <a:pt x="1643" y="535"/>
                  <a:pt x="1643" y="535"/>
                </a:cubicBezTo>
                <a:cubicBezTo>
                  <a:pt x="1643" y="526"/>
                  <a:pt x="1643" y="517"/>
                  <a:pt x="1643" y="508"/>
                </a:cubicBezTo>
                <a:cubicBezTo>
                  <a:pt x="1643" y="502"/>
                  <a:pt x="1643" y="502"/>
                  <a:pt x="1643" y="502"/>
                </a:cubicBezTo>
                <a:cubicBezTo>
                  <a:pt x="1637" y="500"/>
                  <a:pt x="1637" y="500"/>
                  <a:pt x="1637" y="500"/>
                </a:cubicBezTo>
                <a:cubicBezTo>
                  <a:pt x="1590" y="492"/>
                  <a:pt x="1542" y="483"/>
                  <a:pt x="1495" y="474"/>
                </a:cubicBezTo>
                <a:cubicBezTo>
                  <a:pt x="1485" y="472"/>
                  <a:pt x="1485" y="472"/>
                  <a:pt x="1485" y="472"/>
                </a:cubicBezTo>
                <a:cubicBezTo>
                  <a:pt x="1485" y="482"/>
                  <a:pt x="1485" y="482"/>
                  <a:pt x="1485" y="482"/>
                </a:cubicBezTo>
                <a:cubicBezTo>
                  <a:pt x="1485" y="521"/>
                  <a:pt x="1485" y="561"/>
                  <a:pt x="1485" y="600"/>
                </a:cubicBezTo>
                <a:cubicBezTo>
                  <a:pt x="1501" y="600"/>
                  <a:pt x="1501" y="600"/>
                  <a:pt x="1501" y="600"/>
                </a:cubicBezTo>
                <a:cubicBezTo>
                  <a:pt x="1501" y="594"/>
                  <a:pt x="1501" y="587"/>
                  <a:pt x="1501" y="580"/>
                </a:cubicBezTo>
                <a:cubicBezTo>
                  <a:pt x="1501" y="576"/>
                  <a:pt x="1501" y="576"/>
                  <a:pt x="1501" y="576"/>
                </a:cubicBezTo>
                <a:cubicBezTo>
                  <a:pt x="1498" y="574"/>
                  <a:pt x="1498" y="574"/>
                  <a:pt x="1498" y="574"/>
                </a:cubicBezTo>
                <a:cubicBezTo>
                  <a:pt x="1476" y="555"/>
                  <a:pt x="1453" y="537"/>
                  <a:pt x="1431" y="519"/>
                </a:cubicBezTo>
                <a:cubicBezTo>
                  <a:pt x="1429" y="517"/>
                  <a:pt x="1429" y="517"/>
                  <a:pt x="1429" y="517"/>
                </a:cubicBezTo>
                <a:cubicBezTo>
                  <a:pt x="1426" y="517"/>
                  <a:pt x="1426" y="517"/>
                  <a:pt x="1426" y="517"/>
                </a:cubicBezTo>
                <a:cubicBezTo>
                  <a:pt x="1384" y="517"/>
                  <a:pt x="1343" y="517"/>
                  <a:pt x="1301" y="517"/>
                </a:cubicBezTo>
                <a:cubicBezTo>
                  <a:pt x="1301" y="525"/>
                  <a:pt x="1301" y="525"/>
                  <a:pt x="1301" y="525"/>
                </a:cubicBezTo>
                <a:cubicBezTo>
                  <a:pt x="1309" y="525"/>
                  <a:pt x="1309" y="525"/>
                  <a:pt x="1309" y="525"/>
                </a:cubicBezTo>
                <a:cubicBezTo>
                  <a:pt x="1309" y="428"/>
                  <a:pt x="1309" y="331"/>
                  <a:pt x="1309" y="234"/>
                </a:cubicBezTo>
                <a:cubicBezTo>
                  <a:pt x="1309" y="226"/>
                  <a:pt x="1309" y="226"/>
                  <a:pt x="1309" y="226"/>
                </a:cubicBezTo>
                <a:cubicBezTo>
                  <a:pt x="1301" y="226"/>
                  <a:pt x="1301" y="226"/>
                  <a:pt x="1301" y="226"/>
                </a:cubicBezTo>
                <a:cubicBezTo>
                  <a:pt x="1291" y="226"/>
                  <a:pt x="1281" y="226"/>
                  <a:pt x="1271" y="226"/>
                </a:cubicBezTo>
                <a:cubicBezTo>
                  <a:pt x="1271" y="234"/>
                  <a:pt x="1271" y="234"/>
                  <a:pt x="1271" y="234"/>
                </a:cubicBezTo>
                <a:cubicBezTo>
                  <a:pt x="1279" y="234"/>
                  <a:pt x="1279" y="234"/>
                  <a:pt x="1279" y="234"/>
                </a:cubicBezTo>
                <a:cubicBezTo>
                  <a:pt x="1279" y="227"/>
                  <a:pt x="1279" y="220"/>
                  <a:pt x="1279" y="213"/>
                </a:cubicBezTo>
                <a:cubicBezTo>
                  <a:pt x="1279" y="205"/>
                  <a:pt x="1279" y="205"/>
                  <a:pt x="1279" y="205"/>
                </a:cubicBezTo>
                <a:cubicBezTo>
                  <a:pt x="1271" y="205"/>
                  <a:pt x="1271" y="205"/>
                  <a:pt x="1271" y="205"/>
                </a:cubicBezTo>
                <a:cubicBezTo>
                  <a:pt x="1263" y="204"/>
                  <a:pt x="1255" y="204"/>
                  <a:pt x="1247" y="205"/>
                </a:cubicBezTo>
                <a:cubicBezTo>
                  <a:pt x="1247" y="213"/>
                  <a:pt x="1247" y="213"/>
                  <a:pt x="1247" y="213"/>
                </a:cubicBezTo>
                <a:cubicBezTo>
                  <a:pt x="1255" y="211"/>
                  <a:pt x="1255" y="211"/>
                  <a:pt x="1255" y="211"/>
                </a:cubicBezTo>
                <a:cubicBezTo>
                  <a:pt x="1246" y="174"/>
                  <a:pt x="1237" y="138"/>
                  <a:pt x="1228" y="102"/>
                </a:cubicBezTo>
                <a:cubicBezTo>
                  <a:pt x="1221" y="104"/>
                  <a:pt x="1221" y="104"/>
                  <a:pt x="1221" y="104"/>
                </a:cubicBezTo>
                <a:cubicBezTo>
                  <a:pt x="1229" y="104"/>
                  <a:pt x="1229" y="104"/>
                  <a:pt x="1229" y="104"/>
                </a:cubicBezTo>
                <a:cubicBezTo>
                  <a:pt x="1229" y="72"/>
                  <a:pt x="1229" y="40"/>
                  <a:pt x="1229" y="8"/>
                </a:cubicBezTo>
                <a:cubicBezTo>
                  <a:pt x="1229" y="0"/>
                  <a:pt x="1229" y="0"/>
                  <a:pt x="1229" y="0"/>
                </a:cubicBezTo>
                <a:cubicBezTo>
                  <a:pt x="1221" y="0"/>
                  <a:pt x="1221" y="0"/>
                  <a:pt x="1221" y="0"/>
                </a:cubicBezTo>
                <a:cubicBezTo>
                  <a:pt x="1209" y="0"/>
                  <a:pt x="1198" y="0"/>
                  <a:pt x="1187" y="0"/>
                </a:cubicBezTo>
                <a:cubicBezTo>
                  <a:pt x="1179" y="0"/>
                  <a:pt x="1179" y="0"/>
                  <a:pt x="1179" y="0"/>
                </a:cubicBezTo>
                <a:cubicBezTo>
                  <a:pt x="1179" y="8"/>
                  <a:pt x="1179" y="8"/>
                  <a:pt x="1179" y="8"/>
                </a:cubicBezTo>
                <a:cubicBezTo>
                  <a:pt x="1179" y="40"/>
                  <a:pt x="1179" y="73"/>
                  <a:pt x="1179" y="105"/>
                </a:cubicBezTo>
                <a:cubicBezTo>
                  <a:pt x="1187" y="105"/>
                  <a:pt x="1187" y="105"/>
                  <a:pt x="1187" y="105"/>
                </a:cubicBezTo>
                <a:cubicBezTo>
                  <a:pt x="1179" y="103"/>
                  <a:pt x="1179" y="103"/>
                  <a:pt x="1179" y="103"/>
                </a:cubicBezTo>
                <a:cubicBezTo>
                  <a:pt x="1169" y="140"/>
                  <a:pt x="1160" y="176"/>
                  <a:pt x="1151" y="212"/>
                </a:cubicBezTo>
                <a:cubicBezTo>
                  <a:pt x="1159" y="214"/>
                  <a:pt x="1159" y="214"/>
                  <a:pt x="1159" y="214"/>
                </a:cubicBezTo>
                <a:cubicBezTo>
                  <a:pt x="1159" y="206"/>
                  <a:pt x="1159" y="206"/>
                  <a:pt x="1159" y="206"/>
                </a:cubicBezTo>
                <a:cubicBezTo>
                  <a:pt x="1151" y="206"/>
                  <a:pt x="1143" y="206"/>
                  <a:pt x="1135" y="206"/>
                </a:cubicBezTo>
                <a:cubicBezTo>
                  <a:pt x="1127" y="206"/>
                  <a:pt x="1127" y="206"/>
                  <a:pt x="1127" y="206"/>
                </a:cubicBezTo>
                <a:cubicBezTo>
                  <a:pt x="1127" y="214"/>
                  <a:pt x="1127" y="214"/>
                  <a:pt x="1127" y="214"/>
                </a:cubicBezTo>
                <a:cubicBezTo>
                  <a:pt x="1127" y="221"/>
                  <a:pt x="1127" y="228"/>
                  <a:pt x="1127" y="235"/>
                </a:cubicBezTo>
                <a:cubicBezTo>
                  <a:pt x="1135" y="235"/>
                  <a:pt x="1135" y="235"/>
                  <a:pt x="1135" y="235"/>
                </a:cubicBezTo>
                <a:cubicBezTo>
                  <a:pt x="1135" y="227"/>
                  <a:pt x="1135" y="227"/>
                  <a:pt x="1135" y="227"/>
                </a:cubicBezTo>
                <a:cubicBezTo>
                  <a:pt x="1125" y="227"/>
                  <a:pt x="1116" y="227"/>
                  <a:pt x="1106" y="227"/>
                </a:cubicBezTo>
                <a:cubicBezTo>
                  <a:pt x="1098" y="227"/>
                  <a:pt x="1098" y="227"/>
                  <a:pt x="1098" y="227"/>
                </a:cubicBezTo>
                <a:cubicBezTo>
                  <a:pt x="1098" y="235"/>
                  <a:pt x="1098" y="235"/>
                  <a:pt x="1098" y="235"/>
                </a:cubicBezTo>
                <a:cubicBezTo>
                  <a:pt x="1098" y="385"/>
                  <a:pt x="1098" y="534"/>
                  <a:pt x="1098" y="684"/>
                </a:cubicBezTo>
                <a:cubicBezTo>
                  <a:pt x="1106" y="684"/>
                  <a:pt x="1106" y="684"/>
                  <a:pt x="1106" y="684"/>
                </a:cubicBezTo>
                <a:cubicBezTo>
                  <a:pt x="1106" y="676"/>
                  <a:pt x="1106" y="676"/>
                  <a:pt x="1106" y="676"/>
                </a:cubicBezTo>
                <a:cubicBezTo>
                  <a:pt x="1077" y="676"/>
                  <a:pt x="1049" y="676"/>
                  <a:pt x="1020" y="676"/>
                </a:cubicBezTo>
                <a:cubicBezTo>
                  <a:pt x="1020" y="684"/>
                  <a:pt x="1020" y="684"/>
                  <a:pt x="1020" y="684"/>
                </a:cubicBezTo>
                <a:cubicBezTo>
                  <a:pt x="1028" y="684"/>
                  <a:pt x="1028" y="684"/>
                  <a:pt x="1028" y="684"/>
                </a:cubicBezTo>
                <a:cubicBezTo>
                  <a:pt x="1028" y="651"/>
                  <a:pt x="1028" y="617"/>
                  <a:pt x="1028" y="584"/>
                </a:cubicBezTo>
                <a:cubicBezTo>
                  <a:pt x="1028" y="576"/>
                  <a:pt x="1028" y="576"/>
                  <a:pt x="1028" y="576"/>
                </a:cubicBezTo>
                <a:cubicBezTo>
                  <a:pt x="1020" y="576"/>
                  <a:pt x="1020" y="576"/>
                  <a:pt x="1020" y="576"/>
                </a:cubicBezTo>
                <a:cubicBezTo>
                  <a:pt x="1011" y="576"/>
                  <a:pt x="1002" y="576"/>
                  <a:pt x="992" y="576"/>
                </a:cubicBezTo>
                <a:cubicBezTo>
                  <a:pt x="992" y="584"/>
                  <a:pt x="992" y="584"/>
                  <a:pt x="992" y="584"/>
                </a:cubicBezTo>
                <a:cubicBezTo>
                  <a:pt x="1000" y="584"/>
                  <a:pt x="1000" y="584"/>
                  <a:pt x="1000" y="584"/>
                </a:cubicBezTo>
                <a:cubicBezTo>
                  <a:pt x="1000" y="561"/>
                  <a:pt x="1000" y="537"/>
                  <a:pt x="1000" y="514"/>
                </a:cubicBezTo>
                <a:cubicBezTo>
                  <a:pt x="1000" y="506"/>
                  <a:pt x="1000" y="506"/>
                  <a:pt x="1000" y="506"/>
                </a:cubicBezTo>
                <a:cubicBezTo>
                  <a:pt x="992" y="506"/>
                  <a:pt x="992" y="506"/>
                  <a:pt x="992" y="506"/>
                </a:cubicBezTo>
                <a:cubicBezTo>
                  <a:pt x="987" y="506"/>
                  <a:pt x="982" y="506"/>
                  <a:pt x="976" y="506"/>
                </a:cubicBezTo>
                <a:cubicBezTo>
                  <a:pt x="976" y="514"/>
                  <a:pt x="976" y="514"/>
                  <a:pt x="976" y="514"/>
                </a:cubicBezTo>
                <a:cubicBezTo>
                  <a:pt x="984" y="514"/>
                  <a:pt x="984" y="514"/>
                  <a:pt x="984" y="514"/>
                </a:cubicBezTo>
                <a:cubicBezTo>
                  <a:pt x="984" y="502"/>
                  <a:pt x="984" y="490"/>
                  <a:pt x="984" y="477"/>
                </a:cubicBezTo>
                <a:cubicBezTo>
                  <a:pt x="984" y="469"/>
                  <a:pt x="984" y="469"/>
                  <a:pt x="984" y="469"/>
                </a:cubicBezTo>
                <a:cubicBezTo>
                  <a:pt x="976" y="469"/>
                  <a:pt x="976" y="469"/>
                  <a:pt x="976" y="469"/>
                </a:cubicBezTo>
                <a:cubicBezTo>
                  <a:pt x="956" y="469"/>
                  <a:pt x="936" y="469"/>
                  <a:pt x="916" y="469"/>
                </a:cubicBezTo>
                <a:cubicBezTo>
                  <a:pt x="908" y="469"/>
                  <a:pt x="908" y="469"/>
                  <a:pt x="908" y="469"/>
                </a:cubicBezTo>
                <a:cubicBezTo>
                  <a:pt x="908" y="477"/>
                  <a:pt x="908" y="477"/>
                  <a:pt x="908" y="477"/>
                </a:cubicBezTo>
                <a:cubicBezTo>
                  <a:pt x="908" y="481"/>
                  <a:pt x="908" y="485"/>
                  <a:pt x="908" y="490"/>
                </a:cubicBezTo>
                <a:cubicBezTo>
                  <a:pt x="916" y="490"/>
                  <a:pt x="916" y="490"/>
                  <a:pt x="916" y="490"/>
                </a:cubicBezTo>
                <a:cubicBezTo>
                  <a:pt x="916" y="482"/>
                  <a:pt x="916" y="482"/>
                  <a:pt x="916" y="482"/>
                </a:cubicBezTo>
                <a:cubicBezTo>
                  <a:pt x="905" y="482"/>
                  <a:pt x="893" y="482"/>
                  <a:pt x="881" y="482"/>
                </a:cubicBezTo>
                <a:cubicBezTo>
                  <a:pt x="874" y="482"/>
                  <a:pt x="874" y="482"/>
                  <a:pt x="874" y="482"/>
                </a:cubicBezTo>
                <a:cubicBezTo>
                  <a:pt x="874" y="490"/>
                  <a:pt x="874" y="490"/>
                  <a:pt x="874" y="490"/>
                </a:cubicBezTo>
                <a:cubicBezTo>
                  <a:pt x="874" y="502"/>
                  <a:pt x="874" y="513"/>
                  <a:pt x="874" y="525"/>
                </a:cubicBezTo>
                <a:cubicBezTo>
                  <a:pt x="882" y="525"/>
                  <a:pt x="882" y="525"/>
                  <a:pt x="882" y="525"/>
                </a:cubicBezTo>
                <a:cubicBezTo>
                  <a:pt x="882" y="517"/>
                  <a:pt x="882" y="517"/>
                  <a:pt x="882" y="517"/>
                </a:cubicBezTo>
                <a:cubicBezTo>
                  <a:pt x="870" y="517"/>
                  <a:pt x="859" y="517"/>
                  <a:pt x="847" y="517"/>
                </a:cubicBezTo>
                <a:cubicBezTo>
                  <a:pt x="839" y="517"/>
                  <a:pt x="839" y="517"/>
                  <a:pt x="839" y="517"/>
                </a:cubicBezTo>
                <a:cubicBezTo>
                  <a:pt x="839" y="525"/>
                  <a:pt x="839" y="525"/>
                  <a:pt x="839" y="525"/>
                </a:cubicBezTo>
                <a:cubicBezTo>
                  <a:pt x="839" y="540"/>
                  <a:pt x="839" y="555"/>
                  <a:pt x="839" y="570"/>
                </a:cubicBezTo>
                <a:cubicBezTo>
                  <a:pt x="847" y="570"/>
                  <a:pt x="847" y="570"/>
                  <a:pt x="847" y="570"/>
                </a:cubicBezTo>
                <a:cubicBezTo>
                  <a:pt x="847" y="562"/>
                  <a:pt x="847" y="562"/>
                  <a:pt x="847" y="562"/>
                </a:cubicBezTo>
                <a:cubicBezTo>
                  <a:pt x="834" y="562"/>
                  <a:pt x="820" y="562"/>
                  <a:pt x="806" y="562"/>
                </a:cubicBezTo>
                <a:cubicBezTo>
                  <a:pt x="798" y="562"/>
                  <a:pt x="798" y="562"/>
                  <a:pt x="798" y="562"/>
                </a:cubicBezTo>
                <a:cubicBezTo>
                  <a:pt x="798" y="570"/>
                  <a:pt x="798" y="570"/>
                  <a:pt x="798" y="570"/>
                </a:cubicBezTo>
                <a:cubicBezTo>
                  <a:pt x="798" y="608"/>
                  <a:pt x="798" y="646"/>
                  <a:pt x="798" y="684"/>
                </a:cubicBezTo>
                <a:cubicBezTo>
                  <a:pt x="806" y="684"/>
                  <a:pt x="806" y="684"/>
                  <a:pt x="806" y="684"/>
                </a:cubicBezTo>
                <a:cubicBezTo>
                  <a:pt x="806" y="676"/>
                  <a:pt x="806" y="676"/>
                  <a:pt x="806" y="676"/>
                </a:cubicBezTo>
                <a:cubicBezTo>
                  <a:pt x="783" y="676"/>
                  <a:pt x="760" y="676"/>
                  <a:pt x="736" y="676"/>
                </a:cubicBezTo>
                <a:cubicBezTo>
                  <a:pt x="728" y="676"/>
                  <a:pt x="728" y="676"/>
                  <a:pt x="728" y="676"/>
                </a:cubicBezTo>
                <a:cubicBezTo>
                  <a:pt x="728" y="684"/>
                  <a:pt x="728" y="684"/>
                  <a:pt x="728" y="684"/>
                </a:cubicBezTo>
                <a:cubicBezTo>
                  <a:pt x="728" y="704"/>
                  <a:pt x="728" y="724"/>
                  <a:pt x="728" y="744"/>
                </a:cubicBezTo>
                <a:cubicBezTo>
                  <a:pt x="736" y="744"/>
                  <a:pt x="736" y="744"/>
                  <a:pt x="736" y="744"/>
                </a:cubicBezTo>
                <a:cubicBezTo>
                  <a:pt x="736" y="736"/>
                  <a:pt x="736" y="736"/>
                  <a:pt x="736" y="736"/>
                </a:cubicBezTo>
                <a:cubicBezTo>
                  <a:pt x="705" y="736"/>
                  <a:pt x="674" y="736"/>
                  <a:pt x="643" y="736"/>
                </a:cubicBezTo>
                <a:cubicBezTo>
                  <a:pt x="643" y="744"/>
                  <a:pt x="643" y="744"/>
                  <a:pt x="643" y="744"/>
                </a:cubicBezTo>
                <a:cubicBezTo>
                  <a:pt x="651" y="744"/>
                  <a:pt x="651" y="744"/>
                  <a:pt x="651" y="744"/>
                </a:cubicBezTo>
                <a:cubicBezTo>
                  <a:pt x="651" y="738"/>
                  <a:pt x="651" y="731"/>
                  <a:pt x="651" y="724"/>
                </a:cubicBezTo>
                <a:cubicBezTo>
                  <a:pt x="651" y="716"/>
                  <a:pt x="651" y="716"/>
                  <a:pt x="651" y="716"/>
                </a:cubicBezTo>
                <a:cubicBezTo>
                  <a:pt x="643" y="716"/>
                  <a:pt x="643" y="716"/>
                  <a:pt x="643" y="716"/>
                </a:cubicBezTo>
                <a:cubicBezTo>
                  <a:pt x="544" y="716"/>
                  <a:pt x="446" y="716"/>
                  <a:pt x="347" y="716"/>
                </a:cubicBezTo>
                <a:cubicBezTo>
                  <a:pt x="339" y="716"/>
                  <a:pt x="339" y="716"/>
                  <a:pt x="339" y="716"/>
                </a:cubicBezTo>
                <a:cubicBezTo>
                  <a:pt x="339" y="724"/>
                  <a:pt x="339" y="724"/>
                  <a:pt x="339" y="724"/>
                </a:cubicBezTo>
                <a:cubicBezTo>
                  <a:pt x="339" y="731"/>
                  <a:pt x="339" y="737"/>
                  <a:pt x="339" y="743"/>
                </a:cubicBezTo>
                <a:cubicBezTo>
                  <a:pt x="347" y="743"/>
                  <a:pt x="347" y="743"/>
                  <a:pt x="347" y="743"/>
                </a:cubicBezTo>
                <a:cubicBezTo>
                  <a:pt x="347" y="735"/>
                  <a:pt x="347" y="735"/>
                  <a:pt x="347" y="735"/>
                </a:cubicBezTo>
                <a:cubicBezTo>
                  <a:pt x="322" y="735"/>
                  <a:pt x="296" y="735"/>
                  <a:pt x="270" y="735"/>
                </a:cubicBezTo>
                <a:cubicBezTo>
                  <a:pt x="270" y="743"/>
                  <a:pt x="270" y="743"/>
                  <a:pt x="270" y="743"/>
                </a:cubicBezTo>
                <a:cubicBezTo>
                  <a:pt x="278" y="743"/>
                  <a:pt x="278" y="743"/>
                  <a:pt x="278" y="743"/>
                </a:cubicBezTo>
                <a:cubicBezTo>
                  <a:pt x="278" y="716"/>
                  <a:pt x="278" y="690"/>
                  <a:pt x="278" y="663"/>
                </a:cubicBezTo>
                <a:cubicBezTo>
                  <a:pt x="278" y="655"/>
                  <a:pt x="278" y="655"/>
                  <a:pt x="278" y="655"/>
                </a:cubicBezTo>
                <a:cubicBezTo>
                  <a:pt x="270" y="655"/>
                  <a:pt x="270" y="655"/>
                  <a:pt x="270" y="655"/>
                </a:cubicBezTo>
                <a:cubicBezTo>
                  <a:pt x="180" y="655"/>
                  <a:pt x="90" y="655"/>
                  <a:pt x="0" y="655"/>
                </a:cubicBezTo>
                <a:cubicBezTo>
                  <a:pt x="0" y="671"/>
                  <a:pt x="0" y="671"/>
                  <a:pt x="0" y="671"/>
                </a:cubicBezTo>
                <a:close/>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4234" name="Group 52">
            <a:extLst>
              <a:ext uri="{FF2B5EF4-FFF2-40B4-BE49-F238E27FC236}">
                <a16:creationId xmlns:a16="http://schemas.microsoft.com/office/drawing/2014/main" id="{AF42E180-D11E-4C15-856B-899282E459B5}"/>
              </a:ext>
            </a:extLst>
          </p:cNvPr>
          <p:cNvGrpSpPr>
            <a:grpSpLocks noChangeAspect="1"/>
          </p:cNvGrpSpPr>
          <p:nvPr/>
        </p:nvGrpSpPr>
        <p:grpSpPr bwMode="auto">
          <a:xfrm>
            <a:off x="8782168" y="5281024"/>
            <a:ext cx="1629001" cy="1203822"/>
            <a:chOff x="4423" y="2577"/>
            <a:chExt cx="2226" cy="1645"/>
          </a:xfrm>
        </p:grpSpPr>
        <p:sp>
          <p:nvSpPr>
            <p:cNvPr id="4235" name="Freeform 53">
              <a:extLst>
                <a:ext uri="{FF2B5EF4-FFF2-40B4-BE49-F238E27FC236}">
                  <a16:creationId xmlns:a16="http://schemas.microsoft.com/office/drawing/2014/main" id="{3FEA87B1-F043-4BCD-8580-4EAAD576A025}"/>
                </a:ext>
              </a:extLst>
            </p:cNvPr>
            <p:cNvSpPr>
              <a:spLocks/>
            </p:cNvSpPr>
            <p:nvPr/>
          </p:nvSpPr>
          <p:spPr bwMode="auto">
            <a:xfrm>
              <a:off x="4423" y="3284"/>
              <a:ext cx="2226" cy="888"/>
            </a:xfrm>
            <a:custGeom>
              <a:avLst/>
              <a:gdLst>
                <a:gd name="T0" fmla="*/ 863 w 936"/>
                <a:gd name="T1" fmla="*/ 0 h 373"/>
                <a:gd name="T2" fmla="*/ 879 w 936"/>
                <a:gd name="T3" fmla="*/ 83 h 373"/>
                <a:gd name="T4" fmla="*/ 103 w 936"/>
                <a:gd name="T5" fmla="*/ 138 h 373"/>
                <a:gd name="T6" fmla="*/ 103 w 936"/>
                <a:gd name="T7" fmla="*/ 131 h 373"/>
                <a:gd name="T8" fmla="*/ 34 w 936"/>
                <a:gd name="T9" fmla="*/ 224 h 373"/>
                <a:gd name="T10" fmla="*/ 375 w 936"/>
                <a:gd name="T11" fmla="*/ 364 h 373"/>
                <a:gd name="T12" fmla="*/ 577 w 936"/>
                <a:gd name="T13" fmla="*/ 335 h 373"/>
                <a:gd name="T14" fmla="*/ 922 w 936"/>
                <a:gd name="T15" fmla="*/ 69 h 373"/>
                <a:gd name="T16" fmla="*/ 863 w 936"/>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6" h="373">
                  <a:moveTo>
                    <a:pt x="863" y="0"/>
                  </a:moveTo>
                  <a:cubicBezTo>
                    <a:pt x="877" y="48"/>
                    <a:pt x="879" y="83"/>
                    <a:pt x="879" y="83"/>
                  </a:cubicBezTo>
                  <a:cubicBezTo>
                    <a:pt x="549" y="294"/>
                    <a:pt x="103" y="138"/>
                    <a:pt x="103" y="138"/>
                  </a:cubicBezTo>
                  <a:cubicBezTo>
                    <a:pt x="103" y="138"/>
                    <a:pt x="103" y="135"/>
                    <a:pt x="103" y="131"/>
                  </a:cubicBezTo>
                  <a:cubicBezTo>
                    <a:pt x="68" y="144"/>
                    <a:pt x="0" y="176"/>
                    <a:pt x="34" y="224"/>
                  </a:cubicBezTo>
                  <a:cubicBezTo>
                    <a:pt x="72" y="275"/>
                    <a:pt x="170" y="333"/>
                    <a:pt x="375" y="364"/>
                  </a:cubicBezTo>
                  <a:cubicBezTo>
                    <a:pt x="408" y="369"/>
                    <a:pt x="475" y="373"/>
                    <a:pt x="577" y="335"/>
                  </a:cubicBezTo>
                  <a:cubicBezTo>
                    <a:pt x="762" y="267"/>
                    <a:pt x="873" y="171"/>
                    <a:pt x="922" y="69"/>
                  </a:cubicBezTo>
                  <a:cubicBezTo>
                    <a:pt x="936" y="40"/>
                    <a:pt x="906" y="11"/>
                    <a:pt x="863" y="0"/>
                  </a:cubicBezTo>
                  <a:close/>
                </a:path>
              </a:pathLst>
            </a:custGeom>
            <a:solidFill>
              <a:srgbClr val="FAA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6" name="Freeform 54">
              <a:extLst>
                <a:ext uri="{FF2B5EF4-FFF2-40B4-BE49-F238E27FC236}">
                  <a16:creationId xmlns:a16="http://schemas.microsoft.com/office/drawing/2014/main" id="{E3EDA8F1-240A-45A1-B2D4-5893707B60CE}"/>
                </a:ext>
              </a:extLst>
            </p:cNvPr>
            <p:cNvSpPr>
              <a:spLocks/>
            </p:cNvSpPr>
            <p:nvPr/>
          </p:nvSpPr>
          <p:spPr bwMode="auto">
            <a:xfrm>
              <a:off x="4458" y="3262"/>
              <a:ext cx="2188" cy="915"/>
            </a:xfrm>
            <a:custGeom>
              <a:avLst/>
              <a:gdLst>
                <a:gd name="T0" fmla="*/ 914 w 920"/>
                <a:gd name="T1" fmla="*/ 46 h 384"/>
                <a:gd name="T2" fmla="*/ 846 w 920"/>
                <a:gd name="T3" fmla="*/ 0 h 384"/>
                <a:gd name="T4" fmla="*/ 850 w 920"/>
                <a:gd name="T5" fmla="*/ 17 h 384"/>
                <a:gd name="T6" fmla="*/ 900 w 920"/>
                <a:gd name="T7" fmla="*/ 52 h 384"/>
                <a:gd name="T8" fmla="*/ 900 w 920"/>
                <a:gd name="T9" fmla="*/ 74 h 384"/>
                <a:gd name="T10" fmla="*/ 559 w 920"/>
                <a:gd name="T11" fmla="*/ 337 h 384"/>
                <a:gd name="T12" fmla="*/ 361 w 920"/>
                <a:gd name="T13" fmla="*/ 365 h 384"/>
                <a:gd name="T14" fmla="*/ 26 w 920"/>
                <a:gd name="T15" fmla="*/ 228 h 384"/>
                <a:gd name="T16" fmla="*/ 19 w 920"/>
                <a:gd name="T17" fmla="*/ 199 h 384"/>
                <a:gd name="T18" fmla="*/ 88 w 920"/>
                <a:gd name="T19" fmla="*/ 147 h 384"/>
                <a:gd name="T20" fmla="*/ 89 w 920"/>
                <a:gd name="T21" fmla="*/ 132 h 384"/>
                <a:gd name="T22" fmla="*/ 85 w 920"/>
                <a:gd name="T23" fmla="*/ 133 h 384"/>
                <a:gd name="T24" fmla="*/ 4 w 920"/>
                <a:gd name="T25" fmla="*/ 195 h 384"/>
                <a:gd name="T26" fmla="*/ 13 w 920"/>
                <a:gd name="T27" fmla="*/ 237 h 384"/>
                <a:gd name="T28" fmla="*/ 358 w 920"/>
                <a:gd name="T29" fmla="*/ 381 h 384"/>
                <a:gd name="T30" fmla="*/ 402 w 920"/>
                <a:gd name="T31" fmla="*/ 384 h 384"/>
                <a:gd name="T32" fmla="*/ 564 w 920"/>
                <a:gd name="T33" fmla="*/ 351 h 384"/>
                <a:gd name="T34" fmla="*/ 914 w 920"/>
                <a:gd name="T35" fmla="*/ 81 h 384"/>
                <a:gd name="T36" fmla="*/ 914 w 920"/>
                <a:gd name="T37" fmla="*/ 4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0" h="384">
                  <a:moveTo>
                    <a:pt x="914" y="46"/>
                  </a:moveTo>
                  <a:cubicBezTo>
                    <a:pt x="905" y="26"/>
                    <a:pt x="876" y="7"/>
                    <a:pt x="846" y="0"/>
                  </a:cubicBezTo>
                  <a:cubicBezTo>
                    <a:pt x="850" y="17"/>
                    <a:pt x="850" y="17"/>
                    <a:pt x="850" y="17"/>
                  </a:cubicBezTo>
                  <a:cubicBezTo>
                    <a:pt x="876" y="23"/>
                    <a:pt x="893" y="37"/>
                    <a:pt x="900" y="52"/>
                  </a:cubicBezTo>
                  <a:cubicBezTo>
                    <a:pt x="904" y="60"/>
                    <a:pt x="904" y="67"/>
                    <a:pt x="900" y="74"/>
                  </a:cubicBezTo>
                  <a:cubicBezTo>
                    <a:pt x="848" y="183"/>
                    <a:pt x="730" y="274"/>
                    <a:pt x="559" y="337"/>
                  </a:cubicBezTo>
                  <a:cubicBezTo>
                    <a:pt x="466" y="371"/>
                    <a:pt x="400" y="371"/>
                    <a:pt x="361" y="365"/>
                  </a:cubicBezTo>
                  <a:cubicBezTo>
                    <a:pt x="130" y="330"/>
                    <a:pt x="52" y="264"/>
                    <a:pt x="26" y="228"/>
                  </a:cubicBezTo>
                  <a:cubicBezTo>
                    <a:pt x="18" y="218"/>
                    <a:pt x="16" y="209"/>
                    <a:pt x="19" y="199"/>
                  </a:cubicBezTo>
                  <a:cubicBezTo>
                    <a:pt x="25" y="181"/>
                    <a:pt x="49" y="161"/>
                    <a:pt x="88" y="147"/>
                  </a:cubicBezTo>
                  <a:cubicBezTo>
                    <a:pt x="89" y="132"/>
                    <a:pt x="89" y="132"/>
                    <a:pt x="89" y="132"/>
                  </a:cubicBezTo>
                  <a:cubicBezTo>
                    <a:pt x="85" y="133"/>
                    <a:pt x="85" y="133"/>
                    <a:pt x="85" y="133"/>
                  </a:cubicBezTo>
                  <a:cubicBezTo>
                    <a:pt x="53" y="145"/>
                    <a:pt x="13" y="165"/>
                    <a:pt x="4" y="195"/>
                  </a:cubicBezTo>
                  <a:cubicBezTo>
                    <a:pt x="0" y="209"/>
                    <a:pt x="3" y="223"/>
                    <a:pt x="13" y="237"/>
                  </a:cubicBezTo>
                  <a:cubicBezTo>
                    <a:pt x="41" y="275"/>
                    <a:pt x="122" y="344"/>
                    <a:pt x="358" y="381"/>
                  </a:cubicBezTo>
                  <a:cubicBezTo>
                    <a:pt x="370" y="383"/>
                    <a:pt x="385" y="384"/>
                    <a:pt x="402" y="384"/>
                  </a:cubicBezTo>
                  <a:cubicBezTo>
                    <a:pt x="442" y="384"/>
                    <a:pt x="496" y="376"/>
                    <a:pt x="564" y="351"/>
                  </a:cubicBezTo>
                  <a:cubicBezTo>
                    <a:pt x="739" y="287"/>
                    <a:pt x="860" y="194"/>
                    <a:pt x="914" y="81"/>
                  </a:cubicBezTo>
                  <a:cubicBezTo>
                    <a:pt x="920" y="70"/>
                    <a:pt x="920" y="58"/>
                    <a:pt x="914" y="46"/>
                  </a:cubicBezTo>
                  <a:close/>
                </a:path>
              </a:pathLst>
            </a:custGeom>
            <a:solidFill>
              <a:srgbClr val="FFC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7" name="Freeform 55">
              <a:extLst>
                <a:ext uri="{FF2B5EF4-FFF2-40B4-BE49-F238E27FC236}">
                  <a16:creationId xmlns:a16="http://schemas.microsoft.com/office/drawing/2014/main" id="{0F26E52D-DA0D-43E4-ABE2-9C3D2548F417}"/>
                </a:ext>
              </a:extLst>
            </p:cNvPr>
            <p:cNvSpPr>
              <a:spLocks/>
            </p:cNvSpPr>
            <p:nvPr/>
          </p:nvSpPr>
          <p:spPr bwMode="auto">
            <a:xfrm>
              <a:off x="4660" y="2577"/>
              <a:ext cx="1853" cy="1407"/>
            </a:xfrm>
            <a:custGeom>
              <a:avLst/>
              <a:gdLst>
                <a:gd name="T0" fmla="*/ 3 w 779"/>
                <a:gd name="T1" fmla="*/ 435 h 591"/>
                <a:gd name="T2" fmla="*/ 779 w 779"/>
                <a:gd name="T3" fmla="*/ 380 h 591"/>
                <a:gd name="T4" fmla="*/ 360 w 779"/>
                <a:gd name="T5" fmla="*/ 2 h 591"/>
                <a:gd name="T6" fmla="*/ 3 w 779"/>
                <a:gd name="T7" fmla="*/ 435 h 591"/>
              </a:gdLst>
              <a:ahLst/>
              <a:cxnLst>
                <a:cxn ang="0">
                  <a:pos x="T0" y="T1"/>
                </a:cxn>
                <a:cxn ang="0">
                  <a:pos x="T2" y="T3"/>
                </a:cxn>
                <a:cxn ang="0">
                  <a:pos x="T4" y="T5"/>
                </a:cxn>
                <a:cxn ang="0">
                  <a:pos x="T6" y="T7"/>
                </a:cxn>
              </a:cxnLst>
              <a:rect l="0" t="0" r="r" b="b"/>
              <a:pathLst>
                <a:path w="779" h="591">
                  <a:moveTo>
                    <a:pt x="3" y="435"/>
                  </a:moveTo>
                  <a:cubicBezTo>
                    <a:pt x="3" y="435"/>
                    <a:pt x="449" y="591"/>
                    <a:pt x="779" y="380"/>
                  </a:cubicBezTo>
                  <a:cubicBezTo>
                    <a:pt x="779" y="380"/>
                    <a:pt x="759" y="0"/>
                    <a:pt x="360" y="2"/>
                  </a:cubicBezTo>
                  <a:cubicBezTo>
                    <a:pt x="0" y="5"/>
                    <a:pt x="3" y="435"/>
                    <a:pt x="3" y="4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8" name="Freeform 56">
              <a:extLst>
                <a:ext uri="{FF2B5EF4-FFF2-40B4-BE49-F238E27FC236}">
                  <a16:creationId xmlns:a16="http://schemas.microsoft.com/office/drawing/2014/main" id="{0D15998B-48A8-48CC-9DD3-0FC46363557E}"/>
                </a:ext>
              </a:extLst>
            </p:cNvPr>
            <p:cNvSpPr>
              <a:spLocks/>
            </p:cNvSpPr>
            <p:nvPr/>
          </p:nvSpPr>
          <p:spPr bwMode="auto">
            <a:xfrm>
              <a:off x="4889" y="2584"/>
              <a:ext cx="932" cy="997"/>
            </a:xfrm>
            <a:custGeom>
              <a:avLst/>
              <a:gdLst>
                <a:gd name="T0" fmla="*/ 392 w 392"/>
                <a:gd name="T1" fmla="*/ 13 h 419"/>
                <a:gd name="T2" fmla="*/ 304 w 392"/>
                <a:gd name="T3" fmla="*/ 0 h 419"/>
                <a:gd name="T4" fmla="*/ 0 w 392"/>
                <a:gd name="T5" fmla="*/ 347 h 419"/>
                <a:gd name="T6" fmla="*/ 182 w 392"/>
                <a:gd name="T7" fmla="*/ 360 h 419"/>
                <a:gd name="T8" fmla="*/ 392 w 392"/>
                <a:gd name="T9" fmla="*/ 13 h 419"/>
              </a:gdLst>
              <a:ahLst/>
              <a:cxnLst>
                <a:cxn ang="0">
                  <a:pos x="T0" y="T1"/>
                </a:cxn>
                <a:cxn ang="0">
                  <a:pos x="T2" y="T3"/>
                </a:cxn>
                <a:cxn ang="0">
                  <a:pos x="T4" y="T5"/>
                </a:cxn>
                <a:cxn ang="0">
                  <a:pos x="T6" y="T7"/>
                </a:cxn>
                <a:cxn ang="0">
                  <a:pos x="T8" y="T9"/>
                </a:cxn>
              </a:cxnLst>
              <a:rect l="0" t="0" r="r" b="b"/>
              <a:pathLst>
                <a:path w="392" h="419">
                  <a:moveTo>
                    <a:pt x="392" y="13"/>
                  </a:moveTo>
                  <a:cubicBezTo>
                    <a:pt x="365" y="7"/>
                    <a:pt x="336" y="2"/>
                    <a:pt x="304" y="0"/>
                  </a:cubicBezTo>
                  <a:cubicBezTo>
                    <a:pt x="212" y="29"/>
                    <a:pt x="23" y="114"/>
                    <a:pt x="0" y="347"/>
                  </a:cubicBezTo>
                  <a:cubicBezTo>
                    <a:pt x="0" y="347"/>
                    <a:pt x="62" y="419"/>
                    <a:pt x="182" y="360"/>
                  </a:cubicBezTo>
                  <a:cubicBezTo>
                    <a:pt x="182" y="360"/>
                    <a:pt x="196" y="94"/>
                    <a:pt x="392" y="13"/>
                  </a:cubicBezTo>
                  <a:close/>
                </a:path>
              </a:pathLst>
            </a:custGeom>
            <a:solidFill>
              <a:srgbClr val="FAA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9" name="Freeform 57">
              <a:extLst>
                <a:ext uri="{FF2B5EF4-FFF2-40B4-BE49-F238E27FC236}">
                  <a16:creationId xmlns:a16="http://schemas.microsoft.com/office/drawing/2014/main" id="{B86B52EA-88E6-42DB-870D-C6EB2353A91E}"/>
                </a:ext>
              </a:extLst>
            </p:cNvPr>
            <p:cNvSpPr>
              <a:spLocks/>
            </p:cNvSpPr>
            <p:nvPr/>
          </p:nvSpPr>
          <p:spPr bwMode="auto">
            <a:xfrm>
              <a:off x="5471" y="2653"/>
              <a:ext cx="509" cy="507"/>
            </a:xfrm>
            <a:custGeom>
              <a:avLst/>
              <a:gdLst>
                <a:gd name="T0" fmla="*/ 193 w 214"/>
                <a:gd name="T1" fmla="*/ 21 h 213"/>
                <a:gd name="T2" fmla="*/ 146 w 214"/>
                <a:gd name="T3" fmla="*/ 146 h 213"/>
                <a:gd name="T4" fmla="*/ 22 w 214"/>
                <a:gd name="T5" fmla="*/ 192 h 213"/>
                <a:gd name="T6" fmla="*/ 68 w 214"/>
                <a:gd name="T7" fmla="*/ 68 h 213"/>
                <a:gd name="T8" fmla="*/ 193 w 214"/>
                <a:gd name="T9" fmla="*/ 21 h 213"/>
              </a:gdLst>
              <a:ahLst/>
              <a:cxnLst>
                <a:cxn ang="0">
                  <a:pos x="T0" y="T1"/>
                </a:cxn>
                <a:cxn ang="0">
                  <a:pos x="T2" y="T3"/>
                </a:cxn>
                <a:cxn ang="0">
                  <a:pos x="T4" y="T5"/>
                </a:cxn>
                <a:cxn ang="0">
                  <a:pos x="T6" y="T7"/>
                </a:cxn>
                <a:cxn ang="0">
                  <a:pos x="T8" y="T9"/>
                </a:cxn>
              </a:cxnLst>
              <a:rect l="0" t="0" r="r" b="b"/>
              <a:pathLst>
                <a:path w="214" h="213">
                  <a:moveTo>
                    <a:pt x="193" y="21"/>
                  </a:moveTo>
                  <a:cubicBezTo>
                    <a:pt x="214" y="43"/>
                    <a:pt x="194" y="99"/>
                    <a:pt x="146" y="146"/>
                  </a:cubicBezTo>
                  <a:cubicBezTo>
                    <a:pt x="99" y="193"/>
                    <a:pt x="43" y="213"/>
                    <a:pt x="22" y="192"/>
                  </a:cubicBezTo>
                  <a:cubicBezTo>
                    <a:pt x="0" y="170"/>
                    <a:pt x="21" y="115"/>
                    <a:pt x="68" y="68"/>
                  </a:cubicBezTo>
                  <a:cubicBezTo>
                    <a:pt x="115" y="21"/>
                    <a:pt x="171" y="0"/>
                    <a:pt x="193" y="21"/>
                  </a:cubicBezTo>
                  <a:close/>
                </a:path>
              </a:pathLst>
            </a:custGeom>
            <a:solidFill>
              <a:srgbClr val="FFD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0" name="Freeform 58">
              <a:extLst>
                <a:ext uri="{FF2B5EF4-FFF2-40B4-BE49-F238E27FC236}">
                  <a16:creationId xmlns:a16="http://schemas.microsoft.com/office/drawing/2014/main" id="{67B99915-696C-470E-A5F4-A9CBD657949A}"/>
                </a:ext>
              </a:extLst>
            </p:cNvPr>
            <p:cNvSpPr>
              <a:spLocks/>
            </p:cNvSpPr>
            <p:nvPr/>
          </p:nvSpPr>
          <p:spPr bwMode="auto">
            <a:xfrm>
              <a:off x="5205" y="3936"/>
              <a:ext cx="616" cy="286"/>
            </a:xfrm>
            <a:custGeom>
              <a:avLst/>
              <a:gdLst>
                <a:gd name="T0" fmla="*/ 0 w 259"/>
                <a:gd name="T1" fmla="*/ 39 h 120"/>
                <a:gd name="T2" fmla="*/ 259 w 259"/>
                <a:gd name="T3" fmla="*/ 0 h 120"/>
                <a:gd name="T4" fmla="*/ 0 w 259"/>
                <a:gd name="T5" fmla="*/ 39 h 120"/>
              </a:gdLst>
              <a:ahLst/>
              <a:cxnLst>
                <a:cxn ang="0">
                  <a:pos x="T0" y="T1"/>
                </a:cxn>
                <a:cxn ang="0">
                  <a:pos x="T2" y="T3"/>
                </a:cxn>
                <a:cxn ang="0">
                  <a:pos x="T4" y="T5"/>
                </a:cxn>
              </a:cxnLst>
              <a:rect l="0" t="0" r="r" b="b"/>
              <a:pathLst>
                <a:path w="259" h="120">
                  <a:moveTo>
                    <a:pt x="0" y="39"/>
                  </a:moveTo>
                  <a:cubicBezTo>
                    <a:pt x="0" y="39"/>
                    <a:pt x="106" y="85"/>
                    <a:pt x="259" y="0"/>
                  </a:cubicBezTo>
                  <a:cubicBezTo>
                    <a:pt x="259" y="0"/>
                    <a:pt x="158" y="120"/>
                    <a:pt x="0" y="39"/>
                  </a:cubicBezTo>
                  <a:close/>
                </a:path>
              </a:pathLst>
            </a:custGeom>
            <a:solidFill>
              <a:srgbClr val="FFC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259" name="CuadroTexto 4258">
            <a:extLst>
              <a:ext uri="{FF2B5EF4-FFF2-40B4-BE49-F238E27FC236}">
                <a16:creationId xmlns:a16="http://schemas.microsoft.com/office/drawing/2014/main" id="{D1789A6D-205A-42A5-8D29-0D2081C65A58}"/>
              </a:ext>
            </a:extLst>
          </p:cNvPr>
          <p:cNvSpPr txBox="1"/>
          <p:nvPr/>
        </p:nvSpPr>
        <p:spPr>
          <a:xfrm>
            <a:off x="682171" y="473403"/>
            <a:ext cx="6096000" cy="369332"/>
          </a:xfrm>
          <a:prstGeom prst="rect">
            <a:avLst/>
          </a:prstGeom>
          <a:noFill/>
        </p:spPr>
        <p:txBody>
          <a:bodyPr wrap="square">
            <a:spAutoFit/>
          </a:bodyPr>
          <a:lstStyle/>
          <a:p>
            <a:r>
              <a:rPr lang="es-PE" dirty="0"/>
              <a:t>https://www.plantillaspower-point.com/</a:t>
            </a:r>
          </a:p>
        </p:txBody>
      </p:sp>
    </p:spTree>
    <p:extLst>
      <p:ext uri="{BB962C8B-B14F-4D97-AF65-F5344CB8AC3E}">
        <p14:creationId xmlns:p14="http://schemas.microsoft.com/office/powerpoint/2010/main" val="2724614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Grupo 272">
            <a:extLst>
              <a:ext uri="{FF2B5EF4-FFF2-40B4-BE49-F238E27FC236}">
                <a16:creationId xmlns:a16="http://schemas.microsoft.com/office/drawing/2014/main" id="{343C4603-D6B0-488D-A152-5799981A3C93}"/>
              </a:ext>
            </a:extLst>
          </p:cNvPr>
          <p:cNvGrpSpPr/>
          <p:nvPr/>
        </p:nvGrpSpPr>
        <p:grpSpPr>
          <a:xfrm>
            <a:off x="132305" y="2862518"/>
            <a:ext cx="2961416" cy="3411853"/>
            <a:chOff x="132304" y="447152"/>
            <a:chExt cx="5057903" cy="5827220"/>
          </a:xfrm>
        </p:grpSpPr>
        <p:grpSp>
          <p:nvGrpSpPr>
            <p:cNvPr id="2" name="Group 254">
              <a:extLst>
                <a:ext uri="{FF2B5EF4-FFF2-40B4-BE49-F238E27FC236}">
                  <a16:creationId xmlns:a16="http://schemas.microsoft.com/office/drawing/2014/main" id="{FDE9E853-B274-4D70-A831-81412FF8682C}"/>
                </a:ext>
              </a:extLst>
            </p:cNvPr>
            <p:cNvGrpSpPr/>
            <p:nvPr/>
          </p:nvGrpSpPr>
          <p:grpSpPr>
            <a:xfrm>
              <a:off x="366017" y="447152"/>
              <a:ext cx="4817208" cy="5827220"/>
              <a:chOff x="603493" y="456156"/>
              <a:chExt cx="4817208" cy="5827220"/>
            </a:xfrm>
            <a:solidFill>
              <a:schemeClr val="accent6"/>
            </a:solidFill>
          </p:grpSpPr>
          <p:sp>
            <p:nvSpPr>
              <p:cNvPr id="3" name="Rectangle 5">
                <a:extLst>
                  <a:ext uri="{FF2B5EF4-FFF2-40B4-BE49-F238E27FC236}">
                    <a16:creationId xmlns:a16="http://schemas.microsoft.com/office/drawing/2014/main" id="{63758517-939A-45E3-A90F-ECEE85CD3102}"/>
                  </a:ext>
                </a:extLst>
              </p:cNvPr>
              <p:cNvSpPr>
                <a:spLocks noChangeArrowheads="1"/>
              </p:cNvSpPr>
              <p:nvPr/>
            </p:nvSpPr>
            <p:spPr bwMode="auto">
              <a:xfrm>
                <a:off x="1837714" y="3548606"/>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6">
                <a:extLst>
                  <a:ext uri="{FF2B5EF4-FFF2-40B4-BE49-F238E27FC236}">
                    <a16:creationId xmlns:a16="http://schemas.microsoft.com/office/drawing/2014/main" id="{6D189502-E366-4767-987B-ACD5CCC1A54E}"/>
                  </a:ext>
                </a:extLst>
              </p:cNvPr>
              <p:cNvSpPr>
                <a:spLocks noChangeArrowheads="1"/>
              </p:cNvSpPr>
              <p:nvPr/>
            </p:nvSpPr>
            <p:spPr bwMode="auto">
              <a:xfrm>
                <a:off x="2182201" y="3548606"/>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7">
                <a:extLst>
                  <a:ext uri="{FF2B5EF4-FFF2-40B4-BE49-F238E27FC236}">
                    <a16:creationId xmlns:a16="http://schemas.microsoft.com/office/drawing/2014/main" id="{786CB897-E7EB-4594-BF52-90751603B1EA}"/>
                  </a:ext>
                </a:extLst>
              </p:cNvPr>
              <p:cNvSpPr>
                <a:spLocks noChangeArrowheads="1"/>
              </p:cNvSpPr>
              <p:nvPr/>
            </p:nvSpPr>
            <p:spPr bwMode="auto">
              <a:xfrm>
                <a:off x="1878989" y="360258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8">
                <a:extLst>
                  <a:ext uri="{FF2B5EF4-FFF2-40B4-BE49-F238E27FC236}">
                    <a16:creationId xmlns:a16="http://schemas.microsoft.com/office/drawing/2014/main" id="{82AA8859-8B5F-495C-945E-1C081AEA7632}"/>
                  </a:ext>
                </a:extLst>
              </p:cNvPr>
              <p:cNvSpPr>
                <a:spLocks/>
              </p:cNvSpPr>
              <p:nvPr/>
            </p:nvSpPr>
            <p:spPr bwMode="auto">
              <a:xfrm>
                <a:off x="1904389" y="3631156"/>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a:extLst>
                  <a:ext uri="{FF2B5EF4-FFF2-40B4-BE49-F238E27FC236}">
                    <a16:creationId xmlns:a16="http://schemas.microsoft.com/office/drawing/2014/main" id="{2F540895-5124-479F-B2EF-B004491EEF1D}"/>
                  </a:ext>
                </a:extLst>
              </p:cNvPr>
              <p:cNvSpPr>
                <a:spLocks/>
              </p:cNvSpPr>
              <p:nvPr/>
            </p:nvSpPr>
            <p:spPr bwMode="auto">
              <a:xfrm>
                <a:off x="1904389" y="3631156"/>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0">
                <a:extLst>
                  <a:ext uri="{FF2B5EF4-FFF2-40B4-BE49-F238E27FC236}">
                    <a16:creationId xmlns:a16="http://schemas.microsoft.com/office/drawing/2014/main" id="{755910EC-E83F-40FC-8387-208EDF77D501}"/>
                  </a:ext>
                </a:extLst>
              </p:cNvPr>
              <p:cNvSpPr>
                <a:spLocks noChangeArrowheads="1"/>
              </p:cNvSpPr>
              <p:nvPr/>
            </p:nvSpPr>
            <p:spPr bwMode="auto">
              <a:xfrm>
                <a:off x="1878989" y="38962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1">
                <a:extLst>
                  <a:ext uri="{FF2B5EF4-FFF2-40B4-BE49-F238E27FC236}">
                    <a16:creationId xmlns:a16="http://schemas.microsoft.com/office/drawing/2014/main" id="{ADDE05D9-4221-444B-A4C0-ECDA84B33F2F}"/>
                  </a:ext>
                </a:extLst>
              </p:cNvPr>
              <p:cNvSpPr>
                <a:spLocks/>
              </p:cNvSpPr>
              <p:nvPr/>
            </p:nvSpPr>
            <p:spPr bwMode="auto">
              <a:xfrm>
                <a:off x="1904389" y="392484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2">
                <a:extLst>
                  <a:ext uri="{FF2B5EF4-FFF2-40B4-BE49-F238E27FC236}">
                    <a16:creationId xmlns:a16="http://schemas.microsoft.com/office/drawing/2014/main" id="{0C26511D-D6BB-4F34-9BF0-48EF3FD83D68}"/>
                  </a:ext>
                </a:extLst>
              </p:cNvPr>
              <p:cNvSpPr>
                <a:spLocks/>
              </p:cNvSpPr>
              <p:nvPr/>
            </p:nvSpPr>
            <p:spPr bwMode="auto">
              <a:xfrm>
                <a:off x="1904389" y="392484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3">
                <a:extLst>
                  <a:ext uri="{FF2B5EF4-FFF2-40B4-BE49-F238E27FC236}">
                    <a16:creationId xmlns:a16="http://schemas.microsoft.com/office/drawing/2014/main" id="{614AF11F-2757-4967-B392-10053358D439}"/>
                  </a:ext>
                </a:extLst>
              </p:cNvPr>
              <p:cNvSpPr>
                <a:spLocks noChangeArrowheads="1"/>
              </p:cNvSpPr>
              <p:nvPr/>
            </p:nvSpPr>
            <p:spPr bwMode="auto">
              <a:xfrm>
                <a:off x="1878989" y="41883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4">
                <a:extLst>
                  <a:ext uri="{FF2B5EF4-FFF2-40B4-BE49-F238E27FC236}">
                    <a16:creationId xmlns:a16="http://schemas.microsoft.com/office/drawing/2014/main" id="{E5DDDCEE-4523-4FF5-A332-54D6942F8EC0}"/>
                  </a:ext>
                </a:extLst>
              </p:cNvPr>
              <p:cNvSpPr>
                <a:spLocks/>
              </p:cNvSpPr>
              <p:nvPr/>
            </p:nvSpPr>
            <p:spPr bwMode="auto">
              <a:xfrm>
                <a:off x="1904389" y="42169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5">
                <a:extLst>
                  <a:ext uri="{FF2B5EF4-FFF2-40B4-BE49-F238E27FC236}">
                    <a16:creationId xmlns:a16="http://schemas.microsoft.com/office/drawing/2014/main" id="{EF2D51FF-8DD3-4098-9B7F-23BC67882D9E}"/>
                  </a:ext>
                </a:extLst>
              </p:cNvPr>
              <p:cNvSpPr>
                <a:spLocks/>
              </p:cNvSpPr>
              <p:nvPr/>
            </p:nvSpPr>
            <p:spPr bwMode="auto">
              <a:xfrm>
                <a:off x="1904389" y="42169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6">
                <a:extLst>
                  <a:ext uri="{FF2B5EF4-FFF2-40B4-BE49-F238E27FC236}">
                    <a16:creationId xmlns:a16="http://schemas.microsoft.com/office/drawing/2014/main" id="{A184ABB8-7B36-418E-9518-89F1A254A812}"/>
                  </a:ext>
                </a:extLst>
              </p:cNvPr>
              <p:cNvSpPr>
                <a:spLocks noChangeArrowheads="1"/>
              </p:cNvSpPr>
              <p:nvPr/>
            </p:nvSpPr>
            <p:spPr bwMode="auto">
              <a:xfrm>
                <a:off x="1878989" y="44820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7">
                <a:extLst>
                  <a:ext uri="{FF2B5EF4-FFF2-40B4-BE49-F238E27FC236}">
                    <a16:creationId xmlns:a16="http://schemas.microsoft.com/office/drawing/2014/main" id="{C2E1DE1B-E466-4D46-A7D8-16C696AA0A47}"/>
                  </a:ext>
                </a:extLst>
              </p:cNvPr>
              <p:cNvSpPr>
                <a:spLocks/>
              </p:cNvSpPr>
              <p:nvPr/>
            </p:nvSpPr>
            <p:spPr bwMode="auto">
              <a:xfrm>
                <a:off x="1904389" y="45106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8">
                <a:extLst>
                  <a:ext uri="{FF2B5EF4-FFF2-40B4-BE49-F238E27FC236}">
                    <a16:creationId xmlns:a16="http://schemas.microsoft.com/office/drawing/2014/main" id="{71725B62-AF4B-4D9F-99F6-C35E82D65195}"/>
                  </a:ext>
                </a:extLst>
              </p:cNvPr>
              <p:cNvSpPr>
                <a:spLocks/>
              </p:cNvSpPr>
              <p:nvPr/>
            </p:nvSpPr>
            <p:spPr bwMode="auto">
              <a:xfrm>
                <a:off x="1904389" y="45106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9">
                <a:extLst>
                  <a:ext uri="{FF2B5EF4-FFF2-40B4-BE49-F238E27FC236}">
                    <a16:creationId xmlns:a16="http://schemas.microsoft.com/office/drawing/2014/main" id="{46D6653A-C858-4908-8AB6-593981260203}"/>
                  </a:ext>
                </a:extLst>
              </p:cNvPr>
              <p:cNvSpPr>
                <a:spLocks noChangeArrowheads="1"/>
              </p:cNvSpPr>
              <p:nvPr/>
            </p:nvSpPr>
            <p:spPr bwMode="auto">
              <a:xfrm>
                <a:off x="1837714" y="2351631"/>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20">
                <a:extLst>
                  <a:ext uri="{FF2B5EF4-FFF2-40B4-BE49-F238E27FC236}">
                    <a16:creationId xmlns:a16="http://schemas.microsoft.com/office/drawing/2014/main" id="{5965504F-3F52-4423-80B5-1DA57134603E}"/>
                  </a:ext>
                </a:extLst>
              </p:cNvPr>
              <p:cNvSpPr>
                <a:spLocks noChangeArrowheads="1"/>
              </p:cNvSpPr>
              <p:nvPr/>
            </p:nvSpPr>
            <p:spPr bwMode="auto">
              <a:xfrm>
                <a:off x="2182201" y="2351631"/>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21">
                <a:extLst>
                  <a:ext uri="{FF2B5EF4-FFF2-40B4-BE49-F238E27FC236}">
                    <a16:creationId xmlns:a16="http://schemas.microsoft.com/office/drawing/2014/main" id="{3D832EF7-B11B-4926-8EC0-421EDB46F832}"/>
                  </a:ext>
                </a:extLst>
              </p:cNvPr>
              <p:cNvSpPr>
                <a:spLocks noChangeArrowheads="1"/>
              </p:cNvSpPr>
              <p:nvPr/>
            </p:nvSpPr>
            <p:spPr bwMode="auto">
              <a:xfrm>
                <a:off x="1878989" y="235163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2">
                <a:extLst>
                  <a:ext uri="{FF2B5EF4-FFF2-40B4-BE49-F238E27FC236}">
                    <a16:creationId xmlns:a16="http://schemas.microsoft.com/office/drawing/2014/main" id="{2B805EB5-91A4-40BF-AFD4-2671EBBF27EB}"/>
                  </a:ext>
                </a:extLst>
              </p:cNvPr>
              <p:cNvSpPr>
                <a:spLocks/>
              </p:cNvSpPr>
              <p:nvPr/>
            </p:nvSpPr>
            <p:spPr bwMode="auto">
              <a:xfrm>
                <a:off x="1904389" y="2380206"/>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3">
                <a:extLst>
                  <a:ext uri="{FF2B5EF4-FFF2-40B4-BE49-F238E27FC236}">
                    <a16:creationId xmlns:a16="http://schemas.microsoft.com/office/drawing/2014/main" id="{590859BB-D35D-4E75-B401-6E7E41597B75}"/>
                  </a:ext>
                </a:extLst>
              </p:cNvPr>
              <p:cNvSpPr>
                <a:spLocks/>
              </p:cNvSpPr>
              <p:nvPr/>
            </p:nvSpPr>
            <p:spPr bwMode="auto">
              <a:xfrm>
                <a:off x="1904389" y="2380206"/>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24">
                <a:extLst>
                  <a:ext uri="{FF2B5EF4-FFF2-40B4-BE49-F238E27FC236}">
                    <a16:creationId xmlns:a16="http://schemas.microsoft.com/office/drawing/2014/main" id="{4F08A207-A544-46A9-AB06-43725C10DDD5}"/>
                  </a:ext>
                </a:extLst>
              </p:cNvPr>
              <p:cNvSpPr>
                <a:spLocks noChangeArrowheads="1"/>
              </p:cNvSpPr>
              <p:nvPr/>
            </p:nvSpPr>
            <p:spPr bwMode="auto">
              <a:xfrm>
                <a:off x="1878989" y="264373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a:extLst>
                  <a:ext uri="{FF2B5EF4-FFF2-40B4-BE49-F238E27FC236}">
                    <a16:creationId xmlns:a16="http://schemas.microsoft.com/office/drawing/2014/main" id="{1211B8E5-086F-41D0-BDAE-374F09BEF665}"/>
                  </a:ext>
                </a:extLst>
              </p:cNvPr>
              <p:cNvSpPr>
                <a:spLocks/>
              </p:cNvSpPr>
              <p:nvPr/>
            </p:nvSpPr>
            <p:spPr bwMode="auto">
              <a:xfrm>
                <a:off x="1904389" y="2672306"/>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a:extLst>
                  <a:ext uri="{FF2B5EF4-FFF2-40B4-BE49-F238E27FC236}">
                    <a16:creationId xmlns:a16="http://schemas.microsoft.com/office/drawing/2014/main" id="{918DCDCB-D5DF-47BE-960F-3A45AC8BC936}"/>
                  </a:ext>
                </a:extLst>
              </p:cNvPr>
              <p:cNvSpPr>
                <a:spLocks/>
              </p:cNvSpPr>
              <p:nvPr/>
            </p:nvSpPr>
            <p:spPr bwMode="auto">
              <a:xfrm>
                <a:off x="1904389" y="2672306"/>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7">
                <a:extLst>
                  <a:ext uri="{FF2B5EF4-FFF2-40B4-BE49-F238E27FC236}">
                    <a16:creationId xmlns:a16="http://schemas.microsoft.com/office/drawing/2014/main" id="{317AD8E5-2DCE-42EF-91F7-3683A665049A}"/>
                  </a:ext>
                </a:extLst>
              </p:cNvPr>
              <p:cNvSpPr>
                <a:spLocks noChangeArrowheads="1"/>
              </p:cNvSpPr>
              <p:nvPr/>
            </p:nvSpPr>
            <p:spPr bwMode="auto">
              <a:xfrm>
                <a:off x="1878989" y="293741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8">
                <a:extLst>
                  <a:ext uri="{FF2B5EF4-FFF2-40B4-BE49-F238E27FC236}">
                    <a16:creationId xmlns:a16="http://schemas.microsoft.com/office/drawing/2014/main" id="{F7A33BA8-196E-4745-8968-9EEBF4EB561E}"/>
                  </a:ext>
                </a:extLst>
              </p:cNvPr>
              <p:cNvSpPr>
                <a:spLocks/>
              </p:cNvSpPr>
              <p:nvPr/>
            </p:nvSpPr>
            <p:spPr bwMode="auto">
              <a:xfrm>
                <a:off x="1904389" y="296599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9">
                <a:extLst>
                  <a:ext uri="{FF2B5EF4-FFF2-40B4-BE49-F238E27FC236}">
                    <a16:creationId xmlns:a16="http://schemas.microsoft.com/office/drawing/2014/main" id="{E25A1EDA-00B5-47BD-9949-3A9D0EF4E374}"/>
                  </a:ext>
                </a:extLst>
              </p:cNvPr>
              <p:cNvSpPr>
                <a:spLocks/>
              </p:cNvSpPr>
              <p:nvPr/>
            </p:nvSpPr>
            <p:spPr bwMode="auto">
              <a:xfrm>
                <a:off x="1904389" y="296599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30">
                <a:extLst>
                  <a:ext uri="{FF2B5EF4-FFF2-40B4-BE49-F238E27FC236}">
                    <a16:creationId xmlns:a16="http://schemas.microsoft.com/office/drawing/2014/main" id="{02D82601-FF6D-4FE3-97AB-3714BB6AD5CD}"/>
                  </a:ext>
                </a:extLst>
              </p:cNvPr>
              <p:cNvSpPr>
                <a:spLocks noChangeArrowheads="1"/>
              </p:cNvSpPr>
              <p:nvPr/>
            </p:nvSpPr>
            <p:spPr bwMode="auto">
              <a:xfrm>
                <a:off x="1878989" y="322951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1">
                <a:extLst>
                  <a:ext uri="{FF2B5EF4-FFF2-40B4-BE49-F238E27FC236}">
                    <a16:creationId xmlns:a16="http://schemas.microsoft.com/office/drawing/2014/main" id="{C407CEDD-FCC3-4DE6-9DAD-B890C410C79E}"/>
                  </a:ext>
                </a:extLst>
              </p:cNvPr>
              <p:cNvSpPr>
                <a:spLocks/>
              </p:cNvSpPr>
              <p:nvPr/>
            </p:nvSpPr>
            <p:spPr bwMode="auto">
              <a:xfrm>
                <a:off x="1904389" y="325809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2">
                <a:extLst>
                  <a:ext uri="{FF2B5EF4-FFF2-40B4-BE49-F238E27FC236}">
                    <a16:creationId xmlns:a16="http://schemas.microsoft.com/office/drawing/2014/main" id="{A3BFC86E-43F9-4E19-809A-F9362510763C}"/>
                  </a:ext>
                </a:extLst>
              </p:cNvPr>
              <p:cNvSpPr>
                <a:spLocks/>
              </p:cNvSpPr>
              <p:nvPr/>
            </p:nvSpPr>
            <p:spPr bwMode="auto">
              <a:xfrm>
                <a:off x="1904389" y="325809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33">
                <a:extLst>
                  <a:ext uri="{FF2B5EF4-FFF2-40B4-BE49-F238E27FC236}">
                    <a16:creationId xmlns:a16="http://schemas.microsoft.com/office/drawing/2014/main" id="{83AECFEA-4DF9-4081-AC89-1A69458FE570}"/>
                  </a:ext>
                </a:extLst>
              </p:cNvPr>
              <p:cNvSpPr>
                <a:spLocks noChangeArrowheads="1"/>
              </p:cNvSpPr>
              <p:nvPr/>
            </p:nvSpPr>
            <p:spPr bwMode="auto">
              <a:xfrm>
                <a:off x="1910739" y="1373731"/>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34">
                <a:extLst>
                  <a:ext uri="{FF2B5EF4-FFF2-40B4-BE49-F238E27FC236}">
                    <a16:creationId xmlns:a16="http://schemas.microsoft.com/office/drawing/2014/main" id="{BEF56E69-9C5B-4315-9E49-20B49CF6D54F}"/>
                  </a:ext>
                </a:extLst>
              </p:cNvPr>
              <p:cNvSpPr>
                <a:spLocks noChangeArrowheads="1"/>
              </p:cNvSpPr>
              <p:nvPr/>
            </p:nvSpPr>
            <p:spPr bwMode="auto">
              <a:xfrm>
                <a:off x="2144101" y="1373731"/>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35">
                <a:extLst>
                  <a:ext uri="{FF2B5EF4-FFF2-40B4-BE49-F238E27FC236}">
                    <a16:creationId xmlns:a16="http://schemas.microsoft.com/office/drawing/2014/main" id="{2E02A2C9-5392-4A26-B6C9-75E0F14AAF81}"/>
                  </a:ext>
                </a:extLst>
              </p:cNvPr>
              <p:cNvSpPr>
                <a:spLocks noChangeArrowheads="1"/>
              </p:cNvSpPr>
              <p:nvPr/>
            </p:nvSpPr>
            <p:spPr bwMode="auto">
              <a:xfrm>
                <a:off x="1910739" y="1370556"/>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6">
                <a:extLst>
                  <a:ext uri="{FF2B5EF4-FFF2-40B4-BE49-F238E27FC236}">
                    <a16:creationId xmlns:a16="http://schemas.microsoft.com/office/drawing/2014/main" id="{66BAC9D4-B7F3-4131-BB0C-8F113B624720}"/>
                  </a:ext>
                </a:extLst>
              </p:cNvPr>
              <p:cNvSpPr>
                <a:spLocks/>
              </p:cNvSpPr>
              <p:nvPr/>
            </p:nvSpPr>
            <p:spPr bwMode="auto">
              <a:xfrm>
                <a:off x="1929789" y="1392781"/>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7">
                <a:extLst>
                  <a:ext uri="{FF2B5EF4-FFF2-40B4-BE49-F238E27FC236}">
                    <a16:creationId xmlns:a16="http://schemas.microsoft.com/office/drawing/2014/main" id="{A16438B5-1945-458A-8131-F877A71DA7F4}"/>
                  </a:ext>
                </a:extLst>
              </p:cNvPr>
              <p:cNvSpPr>
                <a:spLocks/>
              </p:cNvSpPr>
              <p:nvPr/>
            </p:nvSpPr>
            <p:spPr bwMode="auto">
              <a:xfrm>
                <a:off x="1929789" y="1392781"/>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38">
                <a:extLst>
                  <a:ext uri="{FF2B5EF4-FFF2-40B4-BE49-F238E27FC236}">
                    <a16:creationId xmlns:a16="http://schemas.microsoft.com/office/drawing/2014/main" id="{2A650EBF-9B45-4ACE-BA14-DF690F9F1F65}"/>
                  </a:ext>
                </a:extLst>
              </p:cNvPr>
              <p:cNvSpPr>
                <a:spLocks noChangeArrowheads="1"/>
              </p:cNvSpPr>
              <p:nvPr/>
            </p:nvSpPr>
            <p:spPr bwMode="auto">
              <a:xfrm>
                <a:off x="1910739" y="1595981"/>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9">
                <a:extLst>
                  <a:ext uri="{FF2B5EF4-FFF2-40B4-BE49-F238E27FC236}">
                    <a16:creationId xmlns:a16="http://schemas.microsoft.com/office/drawing/2014/main" id="{1870FC44-CE53-4B4A-991B-D74216D3D1C4}"/>
                  </a:ext>
                </a:extLst>
              </p:cNvPr>
              <p:cNvSpPr>
                <a:spLocks/>
              </p:cNvSpPr>
              <p:nvPr/>
            </p:nvSpPr>
            <p:spPr bwMode="auto">
              <a:xfrm>
                <a:off x="1929789" y="1615031"/>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0">
                <a:extLst>
                  <a:ext uri="{FF2B5EF4-FFF2-40B4-BE49-F238E27FC236}">
                    <a16:creationId xmlns:a16="http://schemas.microsoft.com/office/drawing/2014/main" id="{E130A8CA-50F7-497D-B4A5-E65918EED0D5}"/>
                  </a:ext>
                </a:extLst>
              </p:cNvPr>
              <p:cNvSpPr>
                <a:spLocks/>
              </p:cNvSpPr>
              <p:nvPr/>
            </p:nvSpPr>
            <p:spPr bwMode="auto">
              <a:xfrm>
                <a:off x="1929789" y="1615031"/>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41">
                <a:extLst>
                  <a:ext uri="{FF2B5EF4-FFF2-40B4-BE49-F238E27FC236}">
                    <a16:creationId xmlns:a16="http://schemas.microsoft.com/office/drawing/2014/main" id="{227A9462-DC59-4931-A564-EE2F14304477}"/>
                  </a:ext>
                </a:extLst>
              </p:cNvPr>
              <p:cNvSpPr>
                <a:spLocks noChangeArrowheads="1"/>
              </p:cNvSpPr>
              <p:nvPr/>
            </p:nvSpPr>
            <p:spPr bwMode="auto">
              <a:xfrm>
                <a:off x="1910739" y="181981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2">
                <a:extLst>
                  <a:ext uri="{FF2B5EF4-FFF2-40B4-BE49-F238E27FC236}">
                    <a16:creationId xmlns:a16="http://schemas.microsoft.com/office/drawing/2014/main" id="{5286643E-60C8-418B-9225-830B41458AC9}"/>
                  </a:ext>
                </a:extLst>
              </p:cNvPr>
              <p:cNvSpPr>
                <a:spLocks/>
              </p:cNvSpPr>
              <p:nvPr/>
            </p:nvSpPr>
            <p:spPr bwMode="auto">
              <a:xfrm>
                <a:off x="1929789" y="1842043"/>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
                <a:extLst>
                  <a:ext uri="{FF2B5EF4-FFF2-40B4-BE49-F238E27FC236}">
                    <a16:creationId xmlns:a16="http://schemas.microsoft.com/office/drawing/2014/main" id="{5644949E-F8A4-418F-B769-9D36B06CA2C8}"/>
                  </a:ext>
                </a:extLst>
              </p:cNvPr>
              <p:cNvSpPr>
                <a:spLocks/>
              </p:cNvSpPr>
              <p:nvPr/>
            </p:nvSpPr>
            <p:spPr bwMode="auto">
              <a:xfrm>
                <a:off x="1929789" y="1842043"/>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44">
                <a:extLst>
                  <a:ext uri="{FF2B5EF4-FFF2-40B4-BE49-F238E27FC236}">
                    <a16:creationId xmlns:a16="http://schemas.microsoft.com/office/drawing/2014/main" id="{FA448439-24A0-4763-B54B-EDC9E82DF60F}"/>
                  </a:ext>
                </a:extLst>
              </p:cNvPr>
              <p:cNvSpPr>
                <a:spLocks noChangeArrowheads="1"/>
              </p:cNvSpPr>
              <p:nvPr/>
            </p:nvSpPr>
            <p:spPr bwMode="auto">
              <a:xfrm>
                <a:off x="1910739" y="2045243"/>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5">
                <a:extLst>
                  <a:ext uri="{FF2B5EF4-FFF2-40B4-BE49-F238E27FC236}">
                    <a16:creationId xmlns:a16="http://schemas.microsoft.com/office/drawing/2014/main" id="{AE28A494-5226-4A85-9D7A-C54A8413B00F}"/>
                  </a:ext>
                </a:extLst>
              </p:cNvPr>
              <p:cNvSpPr>
                <a:spLocks/>
              </p:cNvSpPr>
              <p:nvPr/>
            </p:nvSpPr>
            <p:spPr bwMode="auto">
              <a:xfrm>
                <a:off x="1929789" y="206429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6">
                <a:extLst>
                  <a:ext uri="{FF2B5EF4-FFF2-40B4-BE49-F238E27FC236}">
                    <a16:creationId xmlns:a16="http://schemas.microsoft.com/office/drawing/2014/main" id="{EB3AAFF5-C557-401C-AF52-E5BA9768C124}"/>
                  </a:ext>
                </a:extLst>
              </p:cNvPr>
              <p:cNvSpPr>
                <a:spLocks/>
              </p:cNvSpPr>
              <p:nvPr/>
            </p:nvSpPr>
            <p:spPr bwMode="auto">
              <a:xfrm>
                <a:off x="1929789" y="206429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47">
                <a:extLst>
                  <a:ext uri="{FF2B5EF4-FFF2-40B4-BE49-F238E27FC236}">
                    <a16:creationId xmlns:a16="http://schemas.microsoft.com/office/drawing/2014/main" id="{7C2F723F-19DE-4E38-9848-C753EC17D79D}"/>
                  </a:ext>
                </a:extLst>
              </p:cNvPr>
              <p:cNvSpPr>
                <a:spLocks noChangeArrowheads="1"/>
              </p:cNvSpPr>
              <p:nvPr/>
            </p:nvSpPr>
            <p:spPr bwMode="auto">
              <a:xfrm>
                <a:off x="1913914" y="672056"/>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48">
                <a:extLst>
                  <a:ext uri="{FF2B5EF4-FFF2-40B4-BE49-F238E27FC236}">
                    <a16:creationId xmlns:a16="http://schemas.microsoft.com/office/drawing/2014/main" id="{1E1E888B-1BE2-4AB5-AB64-B9CFDF855030}"/>
                  </a:ext>
                </a:extLst>
              </p:cNvPr>
              <p:cNvSpPr>
                <a:spLocks noChangeArrowheads="1"/>
              </p:cNvSpPr>
              <p:nvPr/>
            </p:nvSpPr>
            <p:spPr bwMode="auto">
              <a:xfrm>
                <a:off x="2147276" y="672056"/>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9">
                <a:extLst>
                  <a:ext uri="{FF2B5EF4-FFF2-40B4-BE49-F238E27FC236}">
                    <a16:creationId xmlns:a16="http://schemas.microsoft.com/office/drawing/2014/main" id="{36EAD4A6-29FD-4FE5-B76A-44EC4316F727}"/>
                  </a:ext>
                </a:extLst>
              </p:cNvPr>
              <p:cNvSpPr>
                <a:spLocks/>
              </p:cNvSpPr>
              <p:nvPr/>
            </p:nvSpPr>
            <p:spPr bwMode="auto">
              <a:xfrm>
                <a:off x="1913914" y="519656"/>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0">
                <a:extLst>
                  <a:ext uri="{FF2B5EF4-FFF2-40B4-BE49-F238E27FC236}">
                    <a16:creationId xmlns:a16="http://schemas.microsoft.com/office/drawing/2014/main" id="{D91C0220-7D51-4AE4-9E1D-90616608EEFE}"/>
                  </a:ext>
                </a:extLst>
              </p:cNvPr>
              <p:cNvSpPr>
                <a:spLocks/>
              </p:cNvSpPr>
              <p:nvPr/>
            </p:nvSpPr>
            <p:spPr bwMode="auto">
              <a:xfrm>
                <a:off x="1932964" y="681581"/>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1">
                <a:extLst>
                  <a:ext uri="{FF2B5EF4-FFF2-40B4-BE49-F238E27FC236}">
                    <a16:creationId xmlns:a16="http://schemas.microsoft.com/office/drawing/2014/main" id="{9C250C92-C7C1-44C4-BED7-7CCF51C9647F}"/>
                  </a:ext>
                </a:extLst>
              </p:cNvPr>
              <p:cNvSpPr>
                <a:spLocks/>
              </p:cNvSpPr>
              <p:nvPr/>
            </p:nvSpPr>
            <p:spPr bwMode="auto">
              <a:xfrm>
                <a:off x="1932964" y="681581"/>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52">
                <a:extLst>
                  <a:ext uri="{FF2B5EF4-FFF2-40B4-BE49-F238E27FC236}">
                    <a16:creationId xmlns:a16="http://schemas.microsoft.com/office/drawing/2014/main" id="{8281A8AC-490D-4137-8B73-0BC5B4A68646}"/>
                  </a:ext>
                </a:extLst>
              </p:cNvPr>
              <p:cNvSpPr>
                <a:spLocks noChangeArrowheads="1"/>
              </p:cNvSpPr>
              <p:nvPr/>
            </p:nvSpPr>
            <p:spPr bwMode="auto">
              <a:xfrm>
                <a:off x="1913914" y="88636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3">
                <a:extLst>
                  <a:ext uri="{FF2B5EF4-FFF2-40B4-BE49-F238E27FC236}">
                    <a16:creationId xmlns:a16="http://schemas.microsoft.com/office/drawing/2014/main" id="{7D770DAD-7A36-4266-8287-6E5257F92279}"/>
                  </a:ext>
                </a:extLst>
              </p:cNvPr>
              <p:cNvSpPr>
                <a:spLocks/>
              </p:cNvSpPr>
              <p:nvPr/>
            </p:nvSpPr>
            <p:spPr bwMode="auto">
              <a:xfrm>
                <a:off x="1932964" y="905418"/>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4">
                <a:extLst>
                  <a:ext uri="{FF2B5EF4-FFF2-40B4-BE49-F238E27FC236}">
                    <a16:creationId xmlns:a16="http://schemas.microsoft.com/office/drawing/2014/main" id="{7CE14D1E-AA33-47E9-9475-90BB7FD94428}"/>
                  </a:ext>
                </a:extLst>
              </p:cNvPr>
              <p:cNvSpPr>
                <a:spLocks/>
              </p:cNvSpPr>
              <p:nvPr/>
            </p:nvSpPr>
            <p:spPr bwMode="auto">
              <a:xfrm>
                <a:off x="1932964" y="905418"/>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55">
                <a:extLst>
                  <a:ext uri="{FF2B5EF4-FFF2-40B4-BE49-F238E27FC236}">
                    <a16:creationId xmlns:a16="http://schemas.microsoft.com/office/drawing/2014/main" id="{0BDB4B62-03DB-4799-A2E6-8A44E0EC3FD2}"/>
                  </a:ext>
                </a:extLst>
              </p:cNvPr>
              <p:cNvSpPr>
                <a:spLocks noChangeArrowheads="1"/>
              </p:cNvSpPr>
              <p:nvPr/>
            </p:nvSpPr>
            <p:spPr bwMode="auto">
              <a:xfrm>
                <a:off x="1913914" y="110861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6">
                <a:extLst>
                  <a:ext uri="{FF2B5EF4-FFF2-40B4-BE49-F238E27FC236}">
                    <a16:creationId xmlns:a16="http://schemas.microsoft.com/office/drawing/2014/main" id="{1E918E98-407A-4D4F-9A26-FE6653522246}"/>
                  </a:ext>
                </a:extLst>
              </p:cNvPr>
              <p:cNvSpPr>
                <a:spLocks/>
              </p:cNvSpPr>
              <p:nvPr/>
            </p:nvSpPr>
            <p:spPr bwMode="auto">
              <a:xfrm>
                <a:off x="1932964" y="1130843"/>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7">
                <a:extLst>
                  <a:ext uri="{FF2B5EF4-FFF2-40B4-BE49-F238E27FC236}">
                    <a16:creationId xmlns:a16="http://schemas.microsoft.com/office/drawing/2014/main" id="{46C922DC-D6E4-491C-AC59-AD398BEC9669}"/>
                  </a:ext>
                </a:extLst>
              </p:cNvPr>
              <p:cNvSpPr>
                <a:spLocks/>
              </p:cNvSpPr>
              <p:nvPr/>
            </p:nvSpPr>
            <p:spPr bwMode="auto">
              <a:xfrm>
                <a:off x="1932964" y="1130843"/>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58">
                <a:extLst>
                  <a:ext uri="{FF2B5EF4-FFF2-40B4-BE49-F238E27FC236}">
                    <a16:creationId xmlns:a16="http://schemas.microsoft.com/office/drawing/2014/main" id="{7E0400C7-59D8-4ABA-87F0-AE5DA77670AE}"/>
                  </a:ext>
                </a:extLst>
              </p:cNvPr>
              <p:cNvSpPr>
                <a:spLocks noChangeArrowheads="1"/>
              </p:cNvSpPr>
              <p:nvPr/>
            </p:nvSpPr>
            <p:spPr bwMode="auto">
              <a:xfrm>
                <a:off x="1129689" y="1210218"/>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59">
                <a:extLst>
                  <a:ext uri="{FF2B5EF4-FFF2-40B4-BE49-F238E27FC236}">
                    <a16:creationId xmlns:a16="http://schemas.microsoft.com/office/drawing/2014/main" id="{D08A2210-7248-4C4F-8E3E-5952126BA8E8}"/>
                  </a:ext>
                </a:extLst>
              </p:cNvPr>
              <p:cNvSpPr>
                <a:spLocks noChangeArrowheads="1"/>
              </p:cNvSpPr>
              <p:nvPr/>
            </p:nvSpPr>
            <p:spPr bwMode="auto">
              <a:xfrm>
                <a:off x="1129689" y="1405481"/>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60">
                <a:extLst>
                  <a:ext uri="{FF2B5EF4-FFF2-40B4-BE49-F238E27FC236}">
                    <a16:creationId xmlns:a16="http://schemas.microsoft.com/office/drawing/2014/main" id="{BDAF9A48-EB55-4F90-A8BE-846BA4854E14}"/>
                  </a:ext>
                </a:extLst>
              </p:cNvPr>
              <p:cNvSpPr>
                <a:spLocks noChangeArrowheads="1"/>
              </p:cNvSpPr>
              <p:nvPr/>
            </p:nvSpPr>
            <p:spPr bwMode="auto">
              <a:xfrm>
                <a:off x="1917089"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1">
                <a:extLst>
                  <a:ext uri="{FF2B5EF4-FFF2-40B4-BE49-F238E27FC236}">
                    <a16:creationId xmlns:a16="http://schemas.microsoft.com/office/drawing/2014/main" id="{EC672D87-2C17-43F1-964E-705FF3B079A4}"/>
                  </a:ext>
                </a:extLst>
              </p:cNvPr>
              <p:cNvSpPr>
                <a:spLocks/>
              </p:cNvSpPr>
              <p:nvPr/>
            </p:nvSpPr>
            <p:spPr bwMode="auto">
              <a:xfrm>
                <a:off x="1740876" y="1227681"/>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2">
                <a:extLst>
                  <a:ext uri="{FF2B5EF4-FFF2-40B4-BE49-F238E27FC236}">
                    <a16:creationId xmlns:a16="http://schemas.microsoft.com/office/drawing/2014/main" id="{5BF5E3EB-AB90-47F7-94CE-6505651D8D77}"/>
                  </a:ext>
                </a:extLst>
              </p:cNvPr>
              <p:cNvSpPr>
                <a:spLocks/>
              </p:cNvSpPr>
              <p:nvPr/>
            </p:nvSpPr>
            <p:spPr bwMode="auto">
              <a:xfrm>
                <a:off x="1740876" y="1227681"/>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63">
                <a:extLst>
                  <a:ext uri="{FF2B5EF4-FFF2-40B4-BE49-F238E27FC236}">
                    <a16:creationId xmlns:a16="http://schemas.microsoft.com/office/drawing/2014/main" id="{1555BF62-9C7D-4CEB-8DDD-5F19F341BF48}"/>
                  </a:ext>
                </a:extLst>
              </p:cNvPr>
              <p:cNvSpPr>
                <a:spLocks noChangeArrowheads="1"/>
              </p:cNvSpPr>
              <p:nvPr/>
            </p:nvSpPr>
            <p:spPr bwMode="auto">
              <a:xfrm>
                <a:off x="1728176" y="1210218"/>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4">
                <a:extLst>
                  <a:ext uri="{FF2B5EF4-FFF2-40B4-BE49-F238E27FC236}">
                    <a16:creationId xmlns:a16="http://schemas.microsoft.com/office/drawing/2014/main" id="{06B96AD5-223A-41AF-BAFA-B80EDB04171F}"/>
                  </a:ext>
                </a:extLst>
              </p:cNvPr>
              <p:cNvSpPr>
                <a:spLocks/>
              </p:cNvSpPr>
              <p:nvPr/>
            </p:nvSpPr>
            <p:spPr bwMode="auto">
              <a:xfrm>
                <a:off x="1550376" y="1227681"/>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5">
                <a:extLst>
                  <a:ext uri="{FF2B5EF4-FFF2-40B4-BE49-F238E27FC236}">
                    <a16:creationId xmlns:a16="http://schemas.microsoft.com/office/drawing/2014/main" id="{C11FBDAE-AB49-4377-8E7E-CC96B56DEA9A}"/>
                  </a:ext>
                </a:extLst>
              </p:cNvPr>
              <p:cNvSpPr>
                <a:spLocks/>
              </p:cNvSpPr>
              <p:nvPr/>
            </p:nvSpPr>
            <p:spPr bwMode="auto">
              <a:xfrm>
                <a:off x="1550376" y="1227681"/>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6">
                <a:extLst>
                  <a:ext uri="{FF2B5EF4-FFF2-40B4-BE49-F238E27FC236}">
                    <a16:creationId xmlns:a16="http://schemas.microsoft.com/office/drawing/2014/main" id="{F1B42F67-7CFC-409B-801B-6A15D4A95CA8}"/>
                  </a:ext>
                </a:extLst>
              </p:cNvPr>
              <p:cNvSpPr>
                <a:spLocks noChangeArrowheads="1"/>
              </p:cNvSpPr>
              <p:nvPr/>
            </p:nvSpPr>
            <p:spPr bwMode="auto">
              <a:xfrm>
                <a:off x="1537676"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7">
                <a:extLst>
                  <a:ext uri="{FF2B5EF4-FFF2-40B4-BE49-F238E27FC236}">
                    <a16:creationId xmlns:a16="http://schemas.microsoft.com/office/drawing/2014/main" id="{F31EA9A1-19C0-498A-AA51-812A13BDA057}"/>
                  </a:ext>
                </a:extLst>
              </p:cNvPr>
              <p:cNvSpPr>
                <a:spLocks/>
              </p:cNvSpPr>
              <p:nvPr/>
            </p:nvSpPr>
            <p:spPr bwMode="auto">
              <a:xfrm>
                <a:off x="1363051" y="1227681"/>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8">
                <a:extLst>
                  <a:ext uri="{FF2B5EF4-FFF2-40B4-BE49-F238E27FC236}">
                    <a16:creationId xmlns:a16="http://schemas.microsoft.com/office/drawing/2014/main" id="{DC2BF8F5-1A50-489D-96A8-A5C9C079F21F}"/>
                  </a:ext>
                </a:extLst>
              </p:cNvPr>
              <p:cNvSpPr>
                <a:spLocks/>
              </p:cNvSpPr>
              <p:nvPr/>
            </p:nvSpPr>
            <p:spPr bwMode="auto">
              <a:xfrm>
                <a:off x="1363051" y="1227681"/>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69">
                <a:extLst>
                  <a:ext uri="{FF2B5EF4-FFF2-40B4-BE49-F238E27FC236}">
                    <a16:creationId xmlns:a16="http://schemas.microsoft.com/office/drawing/2014/main" id="{8CDCC34A-B026-4578-8E47-56414B685D7C}"/>
                  </a:ext>
                </a:extLst>
              </p:cNvPr>
              <p:cNvSpPr>
                <a:spLocks noChangeArrowheads="1"/>
              </p:cNvSpPr>
              <p:nvPr/>
            </p:nvSpPr>
            <p:spPr bwMode="auto">
              <a:xfrm>
                <a:off x="1348764" y="1210218"/>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0">
                <a:extLst>
                  <a:ext uri="{FF2B5EF4-FFF2-40B4-BE49-F238E27FC236}">
                    <a16:creationId xmlns:a16="http://schemas.microsoft.com/office/drawing/2014/main" id="{A9D2811B-97F9-4234-814B-F0774A2ED5F8}"/>
                  </a:ext>
                </a:extLst>
              </p:cNvPr>
              <p:cNvSpPr>
                <a:spLocks/>
              </p:cNvSpPr>
              <p:nvPr/>
            </p:nvSpPr>
            <p:spPr bwMode="auto">
              <a:xfrm>
                <a:off x="1174139" y="1227681"/>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1">
                <a:extLst>
                  <a:ext uri="{FF2B5EF4-FFF2-40B4-BE49-F238E27FC236}">
                    <a16:creationId xmlns:a16="http://schemas.microsoft.com/office/drawing/2014/main" id="{A5C4F41D-2820-47EE-AE36-93E10B2B7E94}"/>
                  </a:ext>
                </a:extLst>
              </p:cNvPr>
              <p:cNvSpPr>
                <a:spLocks/>
              </p:cNvSpPr>
              <p:nvPr/>
            </p:nvSpPr>
            <p:spPr bwMode="auto">
              <a:xfrm>
                <a:off x="1174139" y="1227681"/>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72">
                <a:extLst>
                  <a:ext uri="{FF2B5EF4-FFF2-40B4-BE49-F238E27FC236}">
                    <a16:creationId xmlns:a16="http://schemas.microsoft.com/office/drawing/2014/main" id="{C5924473-4092-48D8-813E-D897AA9DCE4E}"/>
                  </a:ext>
                </a:extLst>
              </p:cNvPr>
              <p:cNvSpPr>
                <a:spLocks noChangeArrowheads="1"/>
              </p:cNvSpPr>
              <p:nvPr/>
            </p:nvSpPr>
            <p:spPr bwMode="auto">
              <a:xfrm>
                <a:off x="2236176" y="1210218"/>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3">
                <a:extLst>
                  <a:ext uri="{FF2B5EF4-FFF2-40B4-BE49-F238E27FC236}">
                    <a16:creationId xmlns:a16="http://schemas.microsoft.com/office/drawing/2014/main" id="{AC1F9300-E43F-46A1-B804-8597970B10CA}"/>
                  </a:ext>
                </a:extLst>
              </p:cNvPr>
              <p:cNvSpPr>
                <a:spLocks noChangeArrowheads="1"/>
              </p:cNvSpPr>
              <p:nvPr/>
            </p:nvSpPr>
            <p:spPr bwMode="auto">
              <a:xfrm>
                <a:off x="2236176" y="1405481"/>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74">
                <a:extLst>
                  <a:ext uri="{FF2B5EF4-FFF2-40B4-BE49-F238E27FC236}">
                    <a16:creationId xmlns:a16="http://schemas.microsoft.com/office/drawing/2014/main" id="{F4A29268-C2E4-4F00-8EBB-2887E78ED5F4}"/>
                  </a:ext>
                </a:extLst>
              </p:cNvPr>
              <p:cNvSpPr>
                <a:spLocks noChangeArrowheads="1"/>
              </p:cNvSpPr>
              <p:nvPr/>
            </p:nvSpPr>
            <p:spPr bwMode="auto">
              <a:xfrm>
                <a:off x="3023576"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75">
                <a:extLst>
                  <a:ext uri="{FF2B5EF4-FFF2-40B4-BE49-F238E27FC236}">
                    <a16:creationId xmlns:a16="http://schemas.microsoft.com/office/drawing/2014/main" id="{E4FC78E9-1D9B-46FE-9105-95E47C75AF8F}"/>
                  </a:ext>
                </a:extLst>
              </p:cNvPr>
              <p:cNvSpPr>
                <a:spLocks/>
              </p:cNvSpPr>
              <p:nvPr/>
            </p:nvSpPr>
            <p:spPr bwMode="auto">
              <a:xfrm>
                <a:off x="2847364" y="1227681"/>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6">
                <a:extLst>
                  <a:ext uri="{FF2B5EF4-FFF2-40B4-BE49-F238E27FC236}">
                    <a16:creationId xmlns:a16="http://schemas.microsoft.com/office/drawing/2014/main" id="{45CF9AD2-C0E2-4438-A6D6-3EB546DBCF2F}"/>
                  </a:ext>
                </a:extLst>
              </p:cNvPr>
              <p:cNvSpPr>
                <a:spLocks/>
              </p:cNvSpPr>
              <p:nvPr/>
            </p:nvSpPr>
            <p:spPr bwMode="auto">
              <a:xfrm>
                <a:off x="2847364" y="1227681"/>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77">
                <a:extLst>
                  <a:ext uri="{FF2B5EF4-FFF2-40B4-BE49-F238E27FC236}">
                    <a16:creationId xmlns:a16="http://schemas.microsoft.com/office/drawing/2014/main" id="{96E2D636-A726-4ED2-A883-46A4FECDFF30}"/>
                  </a:ext>
                </a:extLst>
              </p:cNvPr>
              <p:cNvSpPr>
                <a:spLocks noChangeArrowheads="1"/>
              </p:cNvSpPr>
              <p:nvPr/>
            </p:nvSpPr>
            <p:spPr bwMode="auto">
              <a:xfrm>
                <a:off x="2831489"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8">
                <a:extLst>
                  <a:ext uri="{FF2B5EF4-FFF2-40B4-BE49-F238E27FC236}">
                    <a16:creationId xmlns:a16="http://schemas.microsoft.com/office/drawing/2014/main" id="{35BF7F71-D9C2-42CC-84FE-FEFB3124D91F}"/>
                  </a:ext>
                </a:extLst>
              </p:cNvPr>
              <p:cNvSpPr>
                <a:spLocks/>
              </p:cNvSpPr>
              <p:nvPr/>
            </p:nvSpPr>
            <p:spPr bwMode="auto">
              <a:xfrm>
                <a:off x="2656864" y="1227681"/>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9">
                <a:extLst>
                  <a:ext uri="{FF2B5EF4-FFF2-40B4-BE49-F238E27FC236}">
                    <a16:creationId xmlns:a16="http://schemas.microsoft.com/office/drawing/2014/main" id="{F0FA0953-AFF8-46E3-B254-887CABA627AB}"/>
                  </a:ext>
                </a:extLst>
              </p:cNvPr>
              <p:cNvSpPr>
                <a:spLocks/>
              </p:cNvSpPr>
              <p:nvPr/>
            </p:nvSpPr>
            <p:spPr bwMode="auto">
              <a:xfrm>
                <a:off x="2656864" y="1227681"/>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80">
                <a:extLst>
                  <a:ext uri="{FF2B5EF4-FFF2-40B4-BE49-F238E27FC236}">
                    <a16:creationId xmlns:a16="http://schemas.microsoft.com/office/drawing/2014/main" id="{EBC7AAA0-3629-4B99-9A27-B6C51DA21DF6}"/>
                  </a:ext>
                </a:extLst>
              </p:cNvPr>
              <p:cNvSpPr>
                <a:spLocks noChangeArrowheads="1"/>
              </p:cNvSpPr>
              <p:nvPr/>
            </p:nvSpPr>
            <p:spPr bwMode="auto">
              <a:xfrm>
                <a:off x="2644164"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1">
                <a:extLst>
                  <a:ext uri="{FF2B5EF4-FFF2-40B4-BE49-F238E27FC236}">
                    <a16:creationId xmlns:a16="http://schemas.microsoft.com/office/drawing/2014/main" id="{A4AE3AC8-D079-43BE-B9E9-D8A9D30A1ECF}"/>
                  </a:ext>
                </a:extLst>
              </p:cNvPr>
              <p:cNvSpPr>
                <a:spLocks/>
              </p:cNvSpPr>
              <p:nvPr/>
            </p:nvSpPr>
            <p:spPr bwMode="auto">
              <a:xfrm>
                <a:off x="2467951" y="1227681"/>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2">
                <a:extLst>
                  <a:ext uri="{FF2B5EF4-FFF2-40B4-BE49-F238E27FC236}">
                    <a16:creationId xmlns:a16="http://schemas.microsoft.com/office/drawing/2014/main" id="{347A8D0C-44BC-4047-A9EC-AF0C249841A2}"/>
                  </a:ext>
                </a:extLst>
              </p:cNvPr>
              <p:cNvSpPr>
                <a:spLocks/>
              </p:cNvSpPr>
              <p:nvPr/>
            </p:nvSpPr>
            <p:spPr bwMode="auto">
              <a:xfrm>
                <a:off x="2467951" y="1227681"/>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83">
                <a:extLst>
                  <a:ext uri="{FF2B5EF4-FFF2-40B4-BE49-F238E27FC236}">
                    <a16:creationId xmlns:a16="http://schemas.microsoft.com/office/drawing/2014/main" id="{25629CD7-DFDE-432B-B4FB-1E2E97618573}"/>
                  </a:ext>
                </a:extLst>
              </p:cNvPr>
              <p:cNvSpPr>
                <a:spLocks noChangeArrowheads="1"/>
              </p:cNvSpPr>
              <p:nvPr/>
            </p:nvSpPr>
            <p:spPr bwMode="auto">
              <a:xfrm>
                <a:off x="2455251"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4">
                <a:extLst>
                  <a:ext uri="{FF2B5EF4-FFF2-40B4-BE49-F238E27FC236}">
                    <a16:creationId xmlns:a16="http://schemas.microsoft.com/office/drawing/2014/main" id="{FE0A4CE0-224F-4553-BFFD-4C82C056B5AA}"/>
                  </a:ext>
                </a:extLst>
              </p:cNvPr>
              <p:cNvSpPr>
                <a:spLocks/>
              </p:cNvSpPr>
              <p:nvPr/>
            </p:nvSpPr>
            <p:spPr bwMode="auto">
              <a:xfrm>
                <a:off x="2280626" y="1227681"/>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5">
                <a:extLst>
                  <a:ext uri="{FF2B5EF4-FFF2-40B4-BE49-F238E27FC236}">
                    <a16:creationId xmlns:a16="http://schemas.microsoft.com/office/drawing/2014/main" id="{F45EEF5F-D255-4010-85EB-2051547DEB21}"/>
                  </a:ext>
                </a:extLst>
              </p:cNvPr>
              <p:cNvSpPr>
                <a:spLocks/>
              </p:cNvSpPr>
              <p:nvPr/>
            </p:nvSpPr>
            <p:spPr bwMode="auto">
              <a:xfrm>
                <a:off x="2280626" y="1227681"/>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86">
                <a:extLst>
                  <a:ext uri="{FF2B5EF4-FFF2-40B4-BE49-F238E27FC236}">
                    <a16:creationId xmlns:a16="http://schemas.microsoft.com/office/drawing/2014/main" id="{3951B18B-8932-4669-BCBD-02D7A26A493F}"/>
                  </a:ext>
                </a:extLst>
              </p:cNvPr>
              <p:cNvSpPr>
                <a:spLocks noChangeArrowheads="1"/>
              </p:cNvSpPr>
              <p:nvPr/>
            </p:nvSpPr>
            <p:spPr bwMode="auto">
              <a:xfrm>
                <a:off x="2998176" y="1210218"/>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87">
                <a:extLst>
                  <a:ext uri="{FF2B5EF4-FFF2-40B4-BE49-F238E27FC236}">
                    <a16:creationId xmlns:a16="http://schemas.microsoft.com/office/drawing/2014/main" id="{63C111DC-66B1-4B5E-982F-60F32004543B}"/>
                  </a:ext>
                </a:extLst>
              </p:cNvPr>
              <p:cNvSpPr>
                <a:spLocks/>
              </p:cNvSpPr>
              <p:nvPr/>
            </p:nvSpPr>
            <p:spPr bwMode="auto">
              <a:xfrm>
                <a:off x="2998176" y="1405481"/>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88">
                <a:extLst>
                  <a:ext uri="{FF2B5EF4-FFF2-40B4-BE49-F238E27FC236}">
                    <a16:creationId xmlns:a16="http://schemas.microsoft.com/office/drawing/2014/main" id="{42D498C5-EA55-4711-A48D-18DE1666FE5D}"/>
                  </a:ext>
                </a:extLst>
              </p:cNvPr>
              <p:cNvSpPr>
                <a:spLocks/>
              </p:cNvSpPr>
              <p:nvPr/>
            </p:nvSpPr>
            <p:spPr bwMode="auto">
              <a:xfrm>
                <a:off x="2998176" y="1405481"/>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89">
                <a:extLst>
                  <a:ext uri="{FF2B5EF4-FFF2-40B4-BE49-F238E27FC236}">
                    <a16:creationId xmlns:a16="http://schemas.microsoft.com/office/drawing/2014/main" id="{6F41FA63-F5A8-4C7D-8CB4-5213693785E6}"/>
                  </a:ext>
                </a:extLst>
              </p:cNvPr>
              <p:cNvSpPr>
                <a:spLocks noChangeArrowheads="1"/>
              </p:cNvSpPr>
              <p:nvPr/>
            </p:nvSpPr>
            <p:spPr bwMode="auto">
              <a:xfrm>
                <a:off x="3785576"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90">
                <a:extLst>
                  <a:ext uri="{FF2B5EF4-FFF2-40B4-BE49-F238E27FC236}">
                    <a16:creationId xmlns:a16="http://schemas.microsoft.com/office/drawing/2014/main" id="{39739B96-4026-4396-BFE9-EE9087961922}"/>
                  </a:ext>
                </a:extLst>
              </p:cNvPr>
              <p:cNvSpPr>
                <a:spLocks/>
              </p:cNvSpPr>
              <p:nvPr/>
            </p:nvSpPr>
            <p:spPr bwMode="auto">
              <a:xfrm>
                <a:off x="3609364" y="1227681"/>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91">
                <a:extLst>
                  <a:ext uri="{FF2B5EF4-FFF2-40B4-BE49-F238E27FC236}">
                    <a16:creationId xmlns:a16="http://schemas.microsoft.com/office/drawing/2014/main" id="{57BA6E2B-7599-4F33-9F3B-9657EED435B8}"/>
                  </a:ext>
                </a:extLst>
              </p:cNvPr>
              <p:cNvSpPr>
                <a:spLocks/>
              </p:cNvSpPr>
              <p:nvPr/>
            </p:nvSpPr>
            <p:spPr bwMode="auto">
              <a:xfrm>
                <a:off x="3609364" y="1227681"/>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92">
                <a:extLst>
                  <a:ext uri="{FF2B5EF4-FFF2-40B4-BE49-F238E27FC236}">
                    <a16:creationId xmlns:a16="http://schemas.microsoft.com/office/drawing/2014/main" id="{292D4F69-660E-4C6D-8388-32FF760E209D}"/>
                  </a:ext>
                </a:extLst>
              </p:cNvPr>
              <p:cNvSpPr>
                <a:spLocks noChangeArrowheads="1"/>
              </p:cNvSpPr>
              <p:nvPr/>
            </p:nvSpPr>
            <p:spPr bwMode="auto">
              <a:xfrm>
                <a:off x="3596664"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93">
                <a:extLst>
                  <a:ext uri="{FF2B5EF4-FFF2-40B4-BE49-F238E27FC236}">
                    <a16:creationId xmlns:a16="http://schemas.microsoft.com/office/drawing/2014/main" id="{B23A12C4-107D-4568-86B4-A3BB423A741B}"/>
                  </a:ext>
                </a:extLst>
              </p:cNvPr>
              <p:cNvSpPr>
                <a:spLocks/>
              </p:cNvSpPr>
              <p:nvPr/>
            </p:nvSpPr>
            <p:spPr bwMode="auto">
              <a:xfrm>
                <a:off x="3422039" y="1227681"/>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4">
                <a:extLst>
                  <a:ext uri="{FF2B5EF4-FFF2-40B4-BE49-F238E27FC236}">
                    <a16:creationId xmlns:a16="http://schemas.microsoft.com/office/drawing/2014/main" id="{D3667774-33AA-4FA4-8795-64DD7A582D81}"/>
                  </a:ext>
                </a:extLst>
              </p:cNvPr>
              <p:cNvSpPr>
                <a:spLocks/>
              </p:cNvSpPr>
              <p:nvPr/>
            </p:nvSpPr>
            <p:spPr bwMode="auto">
              <a:xfrm>
                <a:off x="3422039" y="1227681"/>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95">
                <a:extLst>
                  <a:ext uri="{FF2B5EF4-FFF2-40B4-BE49-F238E27FC236}">
                    <a16:creationId xmlns:a16="http://schemas.microsoft.com/office/drawing/2014/main" id="{601BDAA9-3DD1-47E8-ACA8-2AAA98EDFB22}"/>
                  </a:ext>
                </a:extLst>
              </p:cNvPr>
              <p:cNvSpPr>
                <a:spLocks noChangeArrowheads="1"/>
              </p:cNvSpPr>
              <p:nvPr/>
            </p:nvSpPr>
            <p:spPr bwMode="auto">
              <a:xfrm>
                <a:off x="3406164"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6">
                <a:extLst>
                  <a:ext uri="{FF2B5EF4-FFF2-40B4-BE49-F238E27FC236}">
                    <a16:creationId xmlns:a16="http://schemas.microsoft.com/office/drawing/2014/main" id="{76DB4422-ED56-4774-A96A-B63013082816}"/>
                  </a:ext>
                </a:extLst>
              </p:cNvPr>
              <p:cNvSpPr>
                <a:spLocks/>
              </p:cNvSpPr>
              <p:nvPr/>
            </p:nvSpPr>
            <p:spPr bwMode="auto">
              <a:xfrm>
                <a:off x="3229951" y="1227681"/>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97">
                <a:extLst>
                  <a:ext uri="{FF2B5EF4-FFF2-40B4-BE49-F238E27FC236}">
                    <a16:creationId xmlns:a16="http://schemas.microsoft.com/office/drawing/2014/main" id="{D921AB80-3F98-41E8-AA0C-E2786AC776F7}"/>
                  </a:ext>
                </a:extLst>
              </p:cNvPr>
              <p:cNvSpPr>
                <a:spLocks/>
              </p:cNvSpPr>
              <p:nvPr/>
            </p:nvSpPr>
            <p:spPr bwMode="auto">
              <a:xfrm>
                <a:off x="3229951" y="1227681"/>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98">
                <a:extLst>
                  <a:ext uri="{FF2B5EF4-FFF2-40B4-BE49-F238E27FC236}">
                    <a16:creationId xmlns:a16="http://schemas.microsoft.com/office/drawing/2014/main" id="{B7A7217C-896A-4C11-BBFB-7F4241D652F2}"/>
                  </a:ext>
                </a:extLst>
              </p:cNvPr>
              <p:cNvSpPr>
                <a:spLocks noChangeArrowheads="1"/>
              </p:cNvSpPr>
              <p:nvPr/>
            </p:nvSpPr>
            <p:spPr bwMode="auto">
              <a:xfrm>
                <a:off x="3217251"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99">
                <a:extLst>
                  <a:ext uri="{FF2B5EF4-FFF2-40B4-BE49-F238E27FC236}">
                    <a16:creationId xmlns:a16="http://schemas.microsoft.com/office/drawing/2014/main" id="{ABA500B2-E45B-4804-800B-49C86F80442F}"/>
                  </a:ext>
                </a:extLst>
              </p:cNvPr>
              <p:cNvSpPr>
                <a:spLocks/>
              </p:cNvSpPr>
              <p:nvPr/>
            </p:nvSpPr>
            <p:spPr bwMode="auto">
              <a:xfrm>
                <a:off x="3042626" y="1227681"/>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00">
                <a:extLst>
                  <a:ext uri="{FF2B5EF4-FFF2-40B4-BE49-F238E27FC236}">
                    <a16:creationId xmlns:a16="http://schemas.microsoft.com/office/drawing/2014/main" id="{04345AE8-F72B-40F7-9738-DDA3AD6958E7}"/>
                  </a:ext>
                </a:extLst>
              </p:cNvPr>
              <p:cNvSpPr>
                <a:spLocks/>
              </p:cNvSpPr>
              <p:nvPr/>
            </p:nvSpPr>
            <p:spPr bwMode="auto">
              <a:xfrm>
                <a:off x="3042626" y="1227681"/>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01">
                <a:extLst>
                  <a:ext uri="{FF2B5EF4-FFF2-40B4-BE49-F238E27FC236}">
                    <a16:creationId xmlns:a16="http://schemas.microsoft.com/office/drawing/2014/main" id="{5C9D828A-0F0C-40F9-973B-4F5F78E11363}"/>
                  </a:ext>
                </a:extLst>
              </p:cNvPr>
              <p:cNvSpPr>
                <a:spLocks/>
              </p:cNvSpPr>
              <p:nvPr/>
            </p:nvSpPr>
            <p:spPr bwMode="auto">
              <a:xfrm>
                <a:off x="1783739" y="1083218"/>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102">
                <a:extLst>
                  <a:ext uri="{FF2B5EF4-FFF2-40B4-BE49-F238E27FC236}">
                    <a16:creationId xmlns:a16="http://schemas.microsoft.com/office/drawing/2014/main" id="{9810CB3B-61DF-45D1-882E-0A45AE19EB7A}"/>
                  </a:ext>
                </a:extLst>
              </p:cNvPr>
              <p:cNvSpPr>
                <a:spLocks noChangeArrowheads="1"/>
              </p:cNvSpPr>
              <p:nvPr/>
            </p:nvSpPr>
            <p:spPr bwMode="auto">
              <a:xfrm>
                <a:off x="967764" y="1153068"/>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03">
                <a:extLst>
                  <a:ext uri="{FF2B5EF4-FFF2-40B4-BE49-F238E27FC236}">
                    <a16:creationId xmlns:a16="http://schemas.microsoft.com/office/drawing/2014/main" id="{2388FA95-FB02-470C-BBF7-C7B0E0E85609}"/>
                  </a:ext>
                </a:extLst>
              </p:cNvPr>
              <p:cNvSpPr>
                <a:spLocks/>
              </p:cNvSpPr>
              <p:nvPr/>
            </p:nvSpPr>
            <p:spPr bwMode="auto">
              <a:xfrm>
                <a:off x="1142389" y="456156"/>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104">
                <a:extLst>
                  <a:ext uri="{FF2B5EF4-FFF2-40B4-BE49-F238E27FC236}">
                    <a16:creationId xmlns:a16="http://schemas.microsoft.com/office/drawing/2014/main" id="{B75530A4-71B3-4D4F-A3A1-3CFBA9DE572E}"/>
                  </a:ext>
                </a:extLst>
              </p:cNvPr>
              <p:cNvSpPr>
                <a:spLocks noChangeArrowheads="1"/>
              </p:cNvSpPr>
              <p:nvPr/>
            </p:nvSpPr>
            <p:spPr bwMode="auto">
              <a:xfrm>
                <a:off x="5025414" y="1421356"/>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105">
                <a:extLst>
                  <a:ext uri="{FF2B5EF4-FFF2-40B4-BE49-F238E27FC236}">
                    <a16:creationId xmlns:a16="http://schemas.microsoft.com/office/drawing/2014/main" id="{CD099DA5-F316-4F8D-8BFA-393A0EA844D0}"/>
                  </a:ext>
                </a:extLst>
              </p:cNvPr>
              <p:cNvSpPr>
                <a:spLocks noChangeArrowheads="1"/>
              </p:cNvSpPr>
              <p:nvPr/>
            </p:nvSpPr>
            <p:spPr bwMode="auto">
              <a:xfrm>
                <a:off x="4684101" y="2392906"/>
                <a:ext cx="736600" cy="241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106">
                <a:extLst>
                  <a:ext uri="{FF2B5EF4-FFF2-40B4-BE49-F238E27FC236}">
                    <a16:creationId xmlns:a16="http://schemas.microsoft.com/office/drawing/2014/main" id="{F0458D27-7B11-428C-930C-F638D6BC1C51}"/>
                  </a:ext>
                </a:extLst>
              </p:cNvPr>
              <p:cNvSpPr>
                <a:spLocks noChangeArrowheads="1"/>
              </p:cNvSpPr>
              <p:nvPr/>
            </p:nvSpPr>
            <p:spPr bwMode="auto">
              <a:xfrm>
                <a:off x="4955564" y="2310356"/>
                <a:ext cx="187325" cy="123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107">
                <a:extLst>
                  <a:ext uri="{FF2B5EF4-FFF2-40B4-BE49-F238E27FC236}">
                    <a16:creationId xmlns:a16="http://schemas.microsoft.com/office/drawing/2014/main" id="{45D6CC88-8A2D-4E71-8AAE-FECDB04D5C4D}"/>
                  </a:ext>
                </a:extLst>
              </p:cNvPr>
              <p:cNvSpPr>
                <a:spLocks noChangeArrowheads="1"/>
              </p:cNvSpPr>
              <p:nvPr/>
            </p:nvSpPr>
            <p:spPr bwMode="auto">
              <a:xfrm>
                <a:off x="3776051" y="1207043"/>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08">
                <a:extLst>
                  <a:ext uri="{FF2B5EF4-FFF2-40B4-BE49-F238E27FC236}">
                    <a16:creationId xmlns:a16="http://schemas.microsoft.com/office/drawing/2014/main" id="{ABCFF434-BA43-4C45-89F5-A1E704A28F39}"/>
                  </a:ext>
                </a:extLst>
              </p:cNvPr>
              <p:cNvSpPr>
                <a:spLocks/>
              </p:cNvSpPr>
              <p:nvPr/>
            </p:nvSpPr>
            <p:spPr bwMode="auto">
              <a:xfrm>
                <a:off x="3776051" y="1354681"/>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109">
                <a:extLst>
                  <a:ext uri="{FF2B5EF4-FFF2-40B4-BE49-F238E27FC236}">
                    <a16:creationId xmlns:a16="http://schemas.microsoft.com/office/drawing/2014/main" id="{2B8E5D4F-CEA4-460C-AF00-3EAAFFB2353F}"/>
                  </a:ext>
                </a:extLst>
              </p:cNvPr>
              <p:cNvSpPr>
                <a:spLocks noChangeArrowheads="1"/>
              </p:cNvSpPr>
              <p:nvPr/>
            </p:nvSpPr>
            <p:spPr bwMode="auto">
              <a:xfrm>
                <a:off x="4512651" y="1207043"/>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110">
                <a:extLst>
                  <a:ext uri="{FF2B5EF4-FFF2-40B4-BE49-F238E27FC236}">
                    <a16:creationId xmlns:a16="http://schemas.microsoft.com/office/drawing/2014/main" id="{4B5DD300-DA5F-4286-8645-ACFC7C20DB9E}"/>
                  </a:ext>
                </a:extLst>
              </p:cNvPr>
              <p:cNvSpPr>
                <a:spLocks noChangeArrowheads="1"/>
              </p:cNvSpPr>
              <p:nvPr/>
            </p:nvSpPr>
            <p:spPr bwMode="auto">
              <a:xfrm>
                <a:off x="4680926" y="1275306"/>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11">
                <a:extLst>
                  <a:ext uri="{FF2B5EF4-FFF2-40B4-BE49-F238E27FC236}">
                    <a16:creationId xmlns:a16="http://schemas.microsoft.com/office/drawing/2014/main" id="{C28E7E04-F075-448C-8AD8-F9C32BDEBACC}"/>
                  </a:ext>
                </a:extLst>
              </p:cNvPr>
              <p:cNvSpPr>
                <a:spLocks/>
              </p:cNvSpPr>
              <p:nvPr/>
            </p:nvSpPr>
            <p:spPr bwMode="auto">
              <a:xfrm>
                <a:off x="4345964" y="1222918"/>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12">
                <a:extLst>
                  <a:ext uri="{FF2B5EF4-FFF2-40B4-BE49-F238E27FC236}">
                    <a16:creationId xmlns:a16="http://schemas.microsoft.com/office/drawing/2014/main" id="{F478FED9-ACEF-4E42-954B-926EE3D387CF}"/>
                  </a:ext>
                </a:extLst>
              </p:cNvPr>
              <p:cNvSpPr>
                <a:spLocks/>
              </p:cNvSpPr>
              <p:nvPr/>
            </p:nvSpPr>
            <p:spPr bwMode="auto">
              <a:xfrm>
                <a:off x="4528526" y="1268956"/>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13">
                <a:extLst>
                  <a:ext uri="{FF2B5EF4-FFF2-40B4-BE49-F238E27FC236}">
                    <a16:creationId xmlns:a16="http://schemas.microsoft.com/office/drawing/2014/main" id="{75EEFC52-5384-43F9-AE37-90CCB7316C5C}"/>
                  </a:ext>
                </a:extLst>
              </p:cNvPr>
              <p:cNvSpPr>
                <a:spLocks/>
              </p:cNvSpPr>
              <p:nvPr/>
            </p:nvSpPr>
            <p:spPr bwMode="auto">
              <a:xfrm>
                <a:off x="4345964" y="1222918"/>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14">
                <a:extLst>
                  <a:ext uri="{FF2B5EF4-FFF2-40B4-BE49-F238E27FC236}">
                    <a16:creationId xmlns:a16="http://schemas.microsoft.com/office/drawing/2014/main" id="{56E95F1D-DFEF-46D0-899A-FF9A32427386}"/>
                  </a:ext>
                </a:extLst>
              </p:cNvPr>
              <p:cNvSpPr>
                <a:spLocks noChangeArrowheads="1"/>
              </p:cNvSpPr>
              <p:nvPr/>
            </p:nvSpPr>
            <p:spPr bwMode="auto">
              <a:xfrm>
                <a:off x="4333264" y="1207043"/>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15">
                <a:extLst>
                  <a:ext uri="{FF2B5EF4-FFF2-40B4-BE49-F238E27FC236}">
                    <a16:creationId xmlns:a16="http://schemas.microsoft.com/office/drawing/2014/main" id="{BD77923E-93B1-4EED-9F40-B964AB618300}"/>
                  </a:ext>
                </a:extLst>
              </p:cNvPr>
              <p:cNvSpPr>
                <a:spLocks/>
              </p:cNvSpPr>
              <p:nvPr/>
            </p:nvSpPr>
            <p:spPr bwMode="auto">
              <a:xfrm>
                <a:off x="4171339" y="1222918"/>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16">
                <a:extLst>
                  <a:ext uri="{FF2B5EF4-FFF2-40B4-BE49-F238E27FC236}">
                    <a16:creationId xmlns:a16="http://schemas.microsoft.com/office/drawing/2014/main" id="{C00EFF91-B2E3-48D1-9B90-9B468A192036}"/>
                  </a:ext>
                </a:extLst>
              </p:cNvPr>
              <p:cNvSpPr>
                <a:spLocks/>
              </p:cNvSpPr>
              <p:nvPr/>
            </p:nvSpPr>
            <p:spPr bwMode="auto">
              <a:xfrm>
                <a:off x="4171339" y="1222918"/>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117">
                <a:extLst>
                  <a:ext uri="{FF2B5EF4-FFF2-40B4-BE49-F238E27FC236}">
                    <a16:creationId xmlns:a16="http://schemas.microsoft.com/office/drawing/2014/main" id="{C1FB2BF6-CED2-48F7-9F55-39738E9A8FD6}"/>
                  </a:ext>
                </a:extLst>
              </p:cNvPr>
              <p:cNvSpPr>
                <a:spLocks noChangeArrowheads="1"/>
              </p:cNvSpPr>
              <p:nvPr/>
            </p:nvSpPr>
            <p:spPr bwMode="auto">
              <a:xfrm>
                <a:off x="4158639" y="1207043"/>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18">
                <a:extLst>
                  <a:ext uri="{FF2B5EF4-FFF2-40B4-BE49-F238E27FC236}">
                    <a16:creationId xmlns:a16="http://schemas.microsoft.com/office/drawing/2014/main" id="{41C9BE11-F9FD-4C49-B51C-A63FEFABFBBD}"/>
                  </a:ext>
                </a:extLst>
              </p:cNvPr>
              <p:cNvSpPr>
                <a:spLocks/>
              </p:cNvSpPr>
              <p:nvPr/>
            </p:nvSpPr>
            <p:spPr bwMode="auto">
              <a:xfrm>
                <a:off x="3991951" y="1222918"/>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19">
                <a:extLst>
                  <a:ext uri="{FF2B5EF4-FFF2-40B4-BE49-F238E27FC236}">
                    <a16:creationId xmlns:a16="http://schemas.microsoft.com/office/drawing/2014/main" id="{4890D7F5-468A-4106-908A-3C3A6DC64730}"/>
                  </a:ext>
                </a:extLst>
              </p:cNvPr>
              <p:cNvSpPr>
                <a:spLocks/>
              </p:cNvSpPr>
              <p:nvPr/>
            </p:nvSpPr>
            <p:spPr bwMode="auto">
              <a:xfrm>
                <a:off x="3991951" y="1222918"/>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20">
                <a:extLst>
                  <a:ext uri="{FF2B5EF4-FFF2-40B4-BE49-F238E27FC236}">
                    <a16:creationId xmlns:a16="http://schemas.microsoft.com/office/drawing/2014/main" id="{0C4A9726-6BA9-4705-BCCF-04041D54D53D}"/>
                  </a:ext>
                </a:extLst>
              </p:cNvPr>
              <p:cNvSpPr>
                <a:spLocks noChangeArrowheads="1"/>
              </p:cNvSpPr>
              <p:nvPr/>
            </p:nvSpPr>
            <p:spPr bwMode="auto">
              <a:xfrm>
                <a:off x="3982426" y="1207043"/>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21">
                <a:extLst>
                  <a:ext uri="{FF2B5EF4-FFF2-40B4-BE49-F238E27FC236}">
                    <a16:creationId xmlns:a16="http://schemas.microsoft.com/office/drawing/2014/main" id="{D75D7C04-9C88-49A0-B967-E7193AB0ED68}"/>
                  </a:ext>
                </a:extLst>
              </p:cNvPr>
              <p:cNvSpPr>
                <a:spLocks/>
              </p:cNvSpPr>
              <p:nvPr/>
            </p:nvSpPr>
            <p:spPr bwMode="auto">
              <a:xfrm>
                <a:off x="3817326" y="1222918"/>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22">
                <a:extLst>
                  <a:ext uri="{FF2B5EF4-FFF2-40B4-BE49-F238E27FC236}">
                    <a16:creationId xmlns:a16="http://schemas.microsoft.com/office/drawing/2014/main" id="{F049657C-06F6-4252-A680-9F24B2BB451E}"/>
                  </a:ext>
                </a:extLst>
              </p:cNvPr>
              <p:cNvSpPr>
                <a:spLocks/>
              </p:cNvSpPr>
              <p:nvPr/>
            </p:nvSpPr>
            <p:spPr bwMode="auto">
              <a:xfrm>
                <a:off x="3817326" y="1222918"/>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Rectangle 123">
                <a:extLst>
                  <a:ext uri="{FF2B5EF4-FFF2-40B4-BE49-F238E27FC236}">
                    <a16:creationId xmlns:a16="http://schemas.microsoft.com/office/drawing/2014/main" id="{B5A0F0B8-DFBC-4701-9A39-42A8B5BFA2BD}"/>
                  </a:ext>
                </a:extLst>
              </p:cNvPr>
              <p:cNvSpPr>
                <a:spLocks noChangeArrowheads="1"/>
              </p:cNvSpPr>
              <p:nvPr/>
            </p:nvSpPr>
            <p:spPr bwMode="auto">
              <a:xfrm>
                <a:off x="4684101" y="2660554"/>
                <a:ext cx="736600" cy="242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Rectangle 124">
                <a:extLst>
                  <a:ext uri="{FF2B5EF4-FFF2-40B4-BE49-F238E27FC236}">
                    <a16:creationId xmlns:a16="http://schemas.microsoft.com/office/drawing/2014/main" id="{888AA8FB-0789-474C-BC3E-2EBD71DF0E6C}"/>
                  </a:ext>
                </a:extLst>
              </p:cNvPr>
              <p:cNvSpPr>
                <a:spLocks noChangeArrowheads="1"/>
              </p:cNvSpPr>
              <p:nvPr/>
            </p:nvSpPr>
            <p:spPr bwMode="auto">
              <a:xfrm>
                <a:off x="603493" y="1149893"/>
                <a:ext cx="337283" cy="858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25">
                <a:extLst>
                  <a:ext uri="{FF2B5EF4-FFF2-40B4-BE49-F238E27FC236}">
                    <a16:creationId xmlns:a16="http://schemas.microsoft.com/office/drawing/2014/main" id="{E6F9D8CB-643E-437A-AA51-EB5D4645FC6B}"/>
                  </a:ext>
                </a:extLst>
              </p:cNvPr>
              <p:cNvSpPr>
                <a:spLocks/>
              </p:cNvSpPr>
              <p:nvPr/>
            </p:nvSpPr>
            <p:spPr bwMode="auto">
              <a:xfrm>
                <a:off x="1480526" y="6075414"/>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4" name="Group 376">
                <a:extLst>
                  <a:ext uri="{FF2B5EF4-FFF2-40B4-BE49-F238E27FC236}">
                    <a16:creationId xmlns:a16="http://schemas.microsoft.com/office/drawing/2014/main" id="{69B8DA72-B5B5-4983-9230-596E2C308280}"/>
                  </a:ext>
                </a:extLst>
              </p:cNvPr>
              <p:cNvGrpSpPr/>
              <p:nvPr/>
            </p:nvGrpSpPr>
            <p:grpSpPr>
              <a:xfrm>
                <a:off x="1867614" y="4818439"/>
                <a:ext cx="357188" cy="627063"/>
                <a:chOff x="2031389" y="4340768"/>
                <a:chExt cx="357188" cy="627063"/>
              </a:xfrm>
              <a:grpFill/>
            </p:grpSpPr>
            <p:sp>
              <p:nvSpPr>
                <p:cNvPr id="134" name="Rectangle 13">
                  <a:extLst>
                    <a:ext uri="{FF2B5EF4-FFF2-40B4-BE49-F238E27FC236}">
                      <a16:creationId xmlns:a16="http://schemas.microsoft.com/office/drawing/2014/main" id="{E2576043-EE51-4656-839A-E23C397A7425}"/>
                    </a:ext>
                  </a:extLst>
                </p:cNvPr>
                <p:cNvSpPr>
                  <a:spLocks noChangeArrowheads="1"/>
                </p:cNvSpPr>
                <p:nvPr/>
              </p:nvSpPr>
              <p:spPr bwMode="auto">
                <a:xfrm>
                  <a:off x="2031389" y="43407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4">
                  <a:extLst>
                    <a:ext uri="{FF2B5EF4-FFF2-40B4-BE49-F238E27FC236}">
                      <a16:creationId xmlns:a16="http://schemas.microsoft.com/office/drawing/2014/main" id="{829D846C-BD4B-48B2-8C7B-03AA1DF7F8AF}"/>
                    </a:ext>
                  </a:extLst>
                </p:cNvPr>
                <p:cNvSpPr>
                  <a:spLocks/>
                </p:cNvSpPr>
                <p:nvPr/>
              </p:nvSpPr>
              <p:spPr bwMode="auto">
                <a:xfrm>
                  <a:off x="2056789" y="43693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5">
                  <a:extLst>
                    <a:ext uri="{FF2B5EF4-FFF2-40B4-BE49-F238E27FC236}">
                      <a16:creationId xmlns:a16="http://schemas.microsoft.com/office/drawing/2014/main" id="{38C389E7-3208-4BB7-A732-B27C0CE9C851}"/>
                    </a:ext>
                  </a:extLst>
                </p:cNvPr>
                <p:cNvSpPr>
                  <a:spLocks/>
                </p:cNvSpPr>
                <p:nvPr/>
              </p:nvSpPr>
              <p:spPr bwMode="auto">
                <a:xfrm>
                  <a:off x="2056789" y="43693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16">
                  <a:extLst>
                    <a:ext uri="{FF2B5EF4-FFF2-40B4-BE49-F238E27FC236}">
                      <a16:creationId xmlns:a16="http://schemas.microsoft.com/office/drawing/2014/main" id="{3EBC42C7-7CD4-43FC-8987-FE7258D313CC}"/>
                    </a:ext>
                  </a:extLst>
                </p:cNvPr>
                <p:cNvSpPr>
                  <a:spLocks noChangeArrowheads="1"/>
                </p:cNvSpPr>
                <p:nvPr/>
              </p:nvSpPr>
              <p:spPr bwMode="auto">
                <a:xfrm>
                  <a:off x="2031389" y="46344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7">
                  <a:extLst>
                    <a:ext uri="{FF2B5EF4-FFF2-40B4-BE49-F238E27FC236}">
                      <a16:creationId xmlns:a16="http://schemas.microsoft.com/office/drawing/2014/main" id="{7D02A2D6-71A5-4CCC-A677-FE7A3AD2D854}"/>
                    </a:ext>
                  </a:extLst>
                </p:cNvPr>
                <p:cNvSpPr>
                  <a:spLocks/>
                </p:cNvSpPr>
                <p:nvPr/>
              </p:nvSpPr>
              <p:spPr bwMode="auto">
                <a:xfrm>
                  <a:off x="2056789" y="46630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8">
                  <a:extLst>
                    <a:ext uri="{FF2B5EF4-FFF2-40B4-BE49-F238E27FC236}">
                      <a16:creationId xmlns:a16="http://schemas.microsoft.com/office/drawing/2014/main" id="{7EA93574-3441-4F77-AA50-BC059C82DB80}"/>
                    </a:ext>
                  </a:extLst>
                </p:cNvPr>
                <p:cNvSpPr>
                  <a:spLocks/>
                </p:cNvSpPr>
                <p:nvPr/>
              </p:nvSpPr>
              <p:spPr bwMode="auto">
                <a:xfrm>
                  <a:off x="2056789" y="46630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5" name="Rectangle 5">
                <a:extLst>
                  <a:ext uri="{FF2B5EF4-FFF2-40B4-BE49-F238E27FC236}">
                    <a16:creationId xmlns:a16="http://schemas.microsoft.com/office/drawing/2014/main" id="{6FCECB1A-8F81-488A-80D4-A516690A954A}"/>
                  </a:ext>
                </a:extLst>
              </p:cNvPr>
              <p:cNvSpPr>
                <a:spLocks noChangeArrowheads="1"/>
              </p:cNvSpPr>
              <p:nvPr/>
            </p:nvSpPr>
            <p:spPr bwMode="auto">
              <a:xfrm>
                <a:off x="1839986" y="4792833"/>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6">
                <a:extLst>
                  <a:ext uri="{FF2B5EF4-FFF2-40B4-BE49-F238E27FC236}">
                    <a16:creationId xmlns:a16="http://schemas.microsoft.com/office/drawing/2014/main" id="{F0959503-FE9A-4E76-92C6-0D5A85FB0B67}"/>
                  </a:ext>
                </a:extLst>
              </p:cNvPr>
              <p:cNvSpPr>
                <a:spLocks noChangeArrowheads="1"/>
              </p:cNvSpPr>
              <p:nvPr/>
            </p:nvSpPr>
            <p:spPr bwMode="auto">
              <a:xfrm>
                <a:off x="2184473" y="4792833"/>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7" name="Group 379">
                <a:extLst>
                  <a:ext uri="{FF2B5EF4-FFF2-40B4-BE49-F238E27FC236}">
                    <a16:creationId xmlns:a16="http://schemas.microsoft.com/office/drawing/2014/main" id="{3BEFC70E-216C-4009-AFF2-7EF1BB1AFCBC}"/>
                  </a:ext>
                </a:extLst>
              </p:cNvPr>
              <p:cNvGrpSpPr/>
              <p:nvPr/>
            </p:nvGrpSpPr>
            <p:grpSpPr>
              <a:xfrm>
                <a:off x="1897182" y="5434863"/>
                <a:ext cx="357188" cy="627063"/>
                <a:chOff x="2031389" y="4340768"/>
                <a:chExt cx="357188" cy="627063"/>
              </a:xfrm>
              <a:grpFill/>
            </p:grpSpPr>
            <p:sp>
              <p:nvSpPr>
                <p:cNvPr id="128" name="Rectangle 13">
                  <a:extLst>
                    <a:ext uri="{FF2B5EF4-FFF2-40B4-BE49-F238E27FC236}">
                      <a16:creationId xmlns:a16="http://schemas.microsoft.com/office/drawing/2014/main" id="{BE9CCA5D-6D4B-44DC-B090-0F64645F0611}"/>
                    </a:ext>
                  </a:extLst>
                </p:cNvPr>
                <p:cNvSpPr>
                  <a:spLocks noChangeArrowheads="1"/>
                </p:cNvSpPr>
                <p:nvPr/>
              </p:nvSpPr>
              <p:spPr bwMode="auto">
                <a:xfrm>
                  <a:off x="2031389" y="43407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4">
                  <a:extLst>
                    <a:ext uri="{FF2B5EF4-FFF2-40B4-BE49-F238E27FC236}">
                      <a16:creationId xmlns:a16="http://schemas.microsoft.com/office/drawing/2014/main" id="{419C54CB-D544-47C6-870F-9C60D19C1837}"/>
                    </a:ext>
                  </a:extLst>
                </p:cNvPr>
                <p:cNvSpPr>
                  <a:spLocks/>
                </p:cNvSpPr>
                <p:nvPr/>
              </p:nvSpPr>
              <p:spPr bwMode="auto">
                <a:xfrm>
                  <a:off x="2056789" y="43693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5">
                  <a:extLst>
                    <a:ext uri="{FF2B5EF4-FFF2-40B4-BE49-F238E27FC236}">
                      <a16:creationId xmlns:a16="http://schemas.microsoft.com/office/drawing/2014/main" id="{101AD329-DC39-4346-B1FC-C5A1AB405EFF}"/>
                    </a:ext>
                  </a:extLst>
                </p:cNvPr>
                <p:cNvSpPr>
                  <a:spLocks/>
                </p:cNvSpPr>
                <p:nvPr/>
              </p:nvSpPr>
              <p:spPr bwMode="auto">
                <a:xfrm>
                  <a:off x="2056789" y="43693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16">
                  <a:extLst>
                    <a:ext uri="{FF2B5EF4-FFF2-40B4-BE49-F238E27FC236}">
                      <a16:creationId xmlns:a16="http://schemas.microsoft.com/office/drawing/2014/main" id="{89833A6C-C3B0-4A30-BD2E-B6347F11F8EE}"/>
                    </a:ext>
                  </a:extLst>
                </p:cNvPr>
                <p:cNvSpPr>
                  <a:spLocks noChangeArrowheads="1"/>
                </p:cNvSpPr>
                <p:nvPr/>
              </p:nvSpPr>
              <p:spPr bwMode="auto">
                <a:xfrm>
                  <a:off x="2031389" y="46344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7">
                  <a:extLst>
                    <a:ext uri="{FF2B5EF4-FFF2-40B4-BE49-F238E27FC236}">
                      <a16:creationId xmlns:a16="http://schemas.microsoft.com/office/drawing/2014/main" id="{B265CF7F-4EFA-464B-B2AD-175F7FD4F14E}"/>
                    </a:ext>
                  </a:extLst>
                </p:cNvPr>
                <p:cNvSpPr>
                  <a:spLocks/>
                </p:cNvSpPr>
                <p:nvPr/>
              </p:nvSpPr>
              <p:spPr bwMode="auto">
                <a:xfrm>
                  <a:off x="2056789" y="46630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8">
                  <a:extLst>
                    <a:ext uri="{FF2B5EF4-FFF2-40B4-BE49-F238E27FC236}">
                      <a16:creationId xmlns:a16="http://schemas.microsoft.com/office/drawing/2014/main" id="{FF02774B-4256-4AA0-8DED-D89A35304A07}"/>
                    </a:ext>
                  </a:extLst>
                </p:cNvPr>
                <p:cNvSpPr>
                  <a:spLocks/>
                </p:cNvSpPr>
                <p:nvPr/>
              </p:nvSpPr>
              <p:spPr bwMode="auto">
                <a:xfrm>
                  <a:off x="2056789" y="46630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0" name="Group 412">
              <a:extLst>
                <a:ext uri="{FF2B5EF4-FFF2-40B4-BE49-F238E27FC236}">
                  <a16:creationId xmlns:a16="http://schemas.microsoft.com/office/drawing/2014/main" id="{5F77279F-8836-4CD6-8264-BC098B69BF13}"/>
                </a:ext>
              </a:extLst>
            </p:cNvPr>
            <p:cNvGrpSpPr/>
            <p:nvPr/>
          </p:nvGrpSpPr>
          <p:grpSpPr>
            <a:xfrm>
              <a:off x="132304" y="5071047"/>
              <a:ext cx="1051030" cy="1203325"/>
              <a:chOff x="4061465" y="3403600"/>
              <a:chExt cx="2688585" cy="3078163"/>
            </a:xfrm>
            <a:solidFill>
              <a:schemeClr val="accent6"/>
            </a:solidFill>
          </p:grpSpPr>
          <p:sp>
            <p:nvSpPr>
              <p:cNvPr id="141" name="Rectangle 129">
                <a:extLst>
                  <a:ext uri="{FF2B5EF4-FFF2-40B4-BE49-F238E27FC236}">
                    <a16:creationId xmlns:a16="http://schemas.microsoft.com/office/drawing/2014/main" id="{DBD8F843-25BB-44CA-8AF5-4E2973B1B4BF}"/>
                  </a:ext>
                </a:extLst>
              </p:cNvPr>
              <p:cNvSpPr>
                <a:spLocks noChangeArrowheads="1"/>
              </p:cNvSpPr>
              <p:nvPr/>
            </p:nvSpPr>
            <p:spPr bwMode="auto">
              <a:xfrm>
                <a:off x="4071938" y="5254625"/>
                <a:ext cx="2678112" cy="1227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130">
                <a:extLst>
                  <a:ext uri="{FF2B5EF4-FFF2-40B4-BE49-F238E27FC236}">
                    <a16:creationId xmlns:a16="http://schemas.microsoft.com/office/drawing/2014/main" id="{91F92F05-651F-402F-A5C3-0B8EEB8133BD}"/>
                  </a:ext>
                </a:extLst>
              </p:cNvPr>
              <p:cNvSpPr>
                <a:spLocks noChangeArrowheads="1"/>
              </p:cNvSpPr>
              <p:nvPr/>
            </p:nvSpPr>
            <p:spPr bwMode="auto">
              <a:xfrm>
                <a:off x="6513513" y="3403600"/>
                <a:ext cx="98425"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131">
                <a:extLst>
                  <a:ext uri="{FF2B5EF4-FFF2-40B4-BE49-F238E27FC236}">
                    <a16:creationId xmlns:a16="http://schemas.microsoft.com/office/drawing/2014/main" id="{1C573172-C48A-4D4D-BB9E-D6815CBE9A0E}"/>
                  </a:ext>
                </a:extLst>
              </p:cNvPr>
              <p:cNvSpPr>
                <a:spLocks noChangeArrowheads="1"/>
              </p:cNvSpPr>
              <p:nvPr/>
            </p:nvSpPr>
            <p:spPr bwMode="auto">
              <a:xfrm>
                <a:off x="6143625"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132">
                <a:extLst>
                  <a:ext uri="{FF2B5EF4-FFF2-40B4-BE49-F238E27FC236}">
                    <a16:creationId xmlns:a16="http://schemas.microsoft.com/office/drawing/2014/main" id="{160E28FD-DE0F-412B-AE70-540B55AE3D95}"/>
                  </a:ext>
                </a:extLst>
              </p:cNvPr>
              <p:cNvSpPr>
                <a:spLocks noChangeArrowheads="1"/>
              </p:cNvSpPr>
              <p:nvPr/>
            </p:nvSpPr>
            <p:spPr bwMode="auto">
              <a:xfrm>
                <a:off x="5773738"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Rectangle 133">
                <a:extLst>
                  <a:ext uri="{FF2B5EF4-FFF2-40B4-BE49-F238E27FC236}">
                    <a16:creationId xmlns:a16="http://schemas.microsoft.com/office/drawing/2014/main" id="{E1B7812D-7BC1-40D5-8155-5C300B102AAE}"/>
                  </a:ext>
                </a:extLst>
              </p:cNvPr>
              <p:cNvSpPr>
                <a:spLocks noChangeArrowheads="1"/>
              </p:cNvSpPr>
              <p:nvPr/>
            </p:nvSpPr>
            <p:spPr bwMode="auto">
              <a:xfrm>
                <a:off x="5399088" y="3403600"/>
                <a:ext cx="100012"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Rectangle 134">
                <a:extLst>
                  <a:ext uri="{FF2B5EF4-FFF2-40B4-BE49-F238E27FC236}">
                    <a16:creationId xmlns:a16="http://schemas.microsoft.com/office/drawing/2014/main" id="{329F7188-C6B7-45C6-870E-31022D220F50}"/>
                  </a:ext>
                </a:extLst>
              </p:cNvPr>
              <p:cNvSpPr>
                <a:spLocks noChangeArrowheads="1"/>
              </p:cNvSpPr>
              <p:nvPr/>
            </p:nvSpPr>
            <p:spPr bwMode="auto">
              <a:xfrm>
                <a:off x="5029200" y="3403600"/>
                <a:ext cx="100012"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Rectangle 135">
                <a:extLst>
                  <a:ext uri="{FF2B5EF4-FFF2-40B4-BE49-F238E27FC236}">
                    <a16:creationId xmlns:a16="http://schemas.microsoft.com/office/drawing/2014/main" id="{3EE4731C-FCAB-4442-9A5B-2B720B8C2BE7}"/>
                  </a:ext>
                </a:extLst>
              </p:cNvPr>
              <p:cNvSpPr>
                <a:spLocks noChangeArrowheads="1"/>
              </p:cNvSpPr>
              <p:nvPr/>
            </p:nvSpPr>
            <p:spPr bwMode="auto">
              <a:xfrm>
                <a:off x="4659313"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Rectangle 136">
                <a:extLst>
                  <a:ext uri="{FF2B5EF4-FFF2-40B4-BE49-F238E27FC236}">
                    <a16:creationId xmlns:a16="http://schemas.microsoft.com/office/drawing/2014/main" id="{BA8EA8CC-E453-464D-B812-1728B914D07B}"/>
                  </a:ext>
                </a:extLst>
              </p:cNvPr>
              <p:cNvSpPr>
                <a:spLocks noChangeArrowheads="1"/>
              </p:cNvSpPr>
              <p:nvPr/>
            </p:nvSpPr>
            <p:spPr bwMode="auto">
              <a:xfrm>
                <a:off x="4061465" y="3403600"/>
                <a:ext cx="236537"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137">
                <a:extLst>
                  <a:ext uri="{FF2B5EF4-FFF2-40B4-BE49-F238E27FC236}">
                    <a16:creationId xmlns:a16="http://schemas.microsoft.com/office/drawing/2014/main" id="{48A7E993-C42D-4A2C-8157-1FE729B0B821}"/>
                  </a:ext>
                </a:extLst>
              </p:cNvPr>
              <p:cNvSpPr>
                <a:spLocks noChangeArrowheads="1"/>
              </p:cNvSpPr>
              <p:nvPr/>
            </p:nvSpPr>
            <p:spPr bwMode="auto">
              <a:xfrm>
                <a:off x="4071938" y="4289425"/>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Rectangle 138">
                <a:extLst>
                  <a:ext uri="{FF2B5EF4-FFF2-40B4-BE49-F238E27FC236}">
                    <a16:creationId xmlns:a16="http://schemas.microsoft.com/office/drawing/2014/main" id="{FD907218-FD05-4ED7-BC5F-4989D541B541}"/>
                  </a:ext>
                </a:extLst>
              </p:cNvPr>
              <p:cNvSpPr>
                <a:spLocks noChangeArrowheads="1"/>
              </p:cNvSpPr>
              <p:nvPr/>
            </p:nvSpPr>
            <p:spPr bwMode="auto">
              <a:xfrm>
                <a:off x="5445125" y="4014788"/>
                <a:ext cx="13049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Rectangle 139">
                <a:extLst>
                  <a:ext uri="{FF2B5EF4-FFF2-40B4-BE49-F238E27FC236}">
                    <a16:creationId xmlns:a16="http://schemas.microsoft.com/office/drawing/2014/main" id="{540508DC-0B3F-491F-AA5B-097D738B98EF}"/>
                  </a:ext>
                </a:extLst>
              </p:cNvPr>
              <p:cNvSpPr>
                <a:spLocks noChangeArrowheads="1"/>
              </p:cNvSpPr>
              <p:nvPr/>
            </p:nvSpPr>
            <p:spPr bwMode="auto">
              <a:xfrm>
                <a:off x="5445125" y="3738563"/>
                <a:ext cx="13049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140">
                <a:extLst>
                  <a:ext uri="{FF2B5EF4-FFF2-40B4-BE49-F238E27FC236}">
                    <a16:creationId xmlns:a16="http://schemas.microsoft.com/office/drawing/2014/main" id="{509CB8AA-7662-4EB0-AF07-7E41F616682A}"/>
                  </a:ext>
                </a:extLst>
              </p:cNvPr>
              <p:cNvSpPr>
                <a:spLocks noChangeArrowheads="1"/>
              </p:cNvSpPr>
              <p:nvPr/>
            </p:nvSpPr>
            <p:spPr bwMode="auto">
              <a:xfrm>
                <a:off x="4071938" y="4541838"/>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Rectangle 141">
                <a:extLst>
                  <a:ext uri="{FF2B5EF4-FFF2-40B4-BE49-F238E27FC236}">
                    <a16:creationId xmlns:a16="http://schemas.microsoft.com/office/drawing/2014/main" id="{05150E85-0627-4807-A79D-36B2A8F34934}"/>
                  </a:ext>
                </a:extLst>
              </p:cNvPr>
              <p:cNvSpPr>
                <a:spLocks noChangeArrowheads="1"/>
              </p:cNvSpPr>
              <p:nvPr/>
            </p:nvSpPr>
            <p:spPr bwMode="auto">
              <a:xfrm>
                <a:off x="4071938" y="4792663"/>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142">
                <a:extLst>
                  <a:ext uri="{FF2B5EF4-FFF2-40B4-BE49-F238E27FC236}">
                    <a16:creationId xmlns:a16="http://schemas.microsoft.com/office/drawing/2014/main" id="{622FFA0B-3535-4E0E-84A4-8CA46784976C}"/>
                  </a:ext>
                </a:extLst>
              </p:cNvPr>
              <p:cNvSpPr>
                <a:spLocks noChangeArrowheads="1"/>
              </p:cNvSpPr>
              <p:nvPr/>
            </p:nvSpPr>
            <p:spPr bwMode="auto">
              <a:xfrm>
                <a:off x="4071938" y="5045075"/>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143">
                <a:extLst>
                  <a:ext uri="{FF2B5EF4-FFF2-40B4-BE49-F238E27FC236}">
                    <a16:creationId xmlns:a16="http://schemas.microsoft.com/office/drawing/2014/main" id="{54901EC1-BE5D-4594-9E70-A143CB285B81}"/>
                  </a:ext>
                </a:extLst>
              </p:cNvPr>
              <p:cNvSpPr>
                <a:spLocks noChangeArrowheads="1"/>
              </p:cNvSpPr>
              <p:nvPr/>
            </p:nvSpPr>
            <p:spPr bwMode="auto">
              <a:xfrm>
                <a:off x="5076825" y="3938588"/>
                <a:ext cx="331787" cy="376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Rectangle 144">
                <a:extLst>
                  <a:ext uri="{FF2B5EF4-FFF2-40B4-BE49-F238E27FC236}">
                    <a16:creationId xmlns:a16="http://schemas.microsoft.com/office/drawing/2014/main" id="{DD1A9ED1-990B-4CA1-9D0D-B9A6BB7D9D07}"/>
                  </a:ext>
                </a:extLst>
              </p:cNvPr>
              <p:cNvSpPr>
                <a:spLocks noChangeArrowheads="1"/>
              </p:cNvSpPr>
              <p:nvPr/>
            </p:nvSpPr>
            <p:spPr bwMode="auto">
              <a:xfrm>
                <a:off x="4706938" y="4314825"/>
                <a:ext cx="331787"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Rectangle 145">
                <a:extLst>
                  <a:ext uri="{FF2B5EF4-FFF2-40B4-BE49-F238E27FC236}">
                    <a16:creationId xmlns:a16="http://schemas.microsoft.com/office/drawing/2014/main" id="{D56001C6-4242-461F-857D-DB868BDEE2C3}"/>
                  </a:ext>
                </a:extLst>
              </p:cNvPr>
              <p:cNvSpPr>
                <a:spLocks noChangeArrowheads="1"/>
              </p:cNvSpPr>
              <p:nvPr/>
            </p:nvSpPr>
            <p:spPr bwMode="auto">
              <a:xfrm>
                <a:off x="5473700" y="4805363"/>
                <a:ext cx="331787"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8" name="Group 417">
              <a:extLst>
                <a:ext uri="{FF2B5EF4-FFF2-40B4-BE49-F238E27FC236}">
                  <a16:creationId xmlns:a16="http://schemas.microsoft.com/office/drawing/2014/main" id="{6FF0571C-7F58-45A4-911E-B0E360F3E92E}"/>
                </a:ext>
              </a:extLst>
            </p:cNvPr>
            <p:cNvGrpSpPr/>
            <p:nvPr/>
          </p:nvGrpSpPr>
          <p:grpSpPr>
            <a:xfrm>
              <a:off x="2456381" y="5626592"/>
              <a:ext cx="1343686" cy="647780"/>
              <a:chOff x="2633799" y="5558352"/>
              <a:chExt cx="1343686" cy="647780"/>
            </a:xfrm>
            <a:solidFill>
              <a:schemeClr val="accent6"/>
            </a:solidFill>
          </p:grpSpPr>
          <p:sp>
            <p:nvSpPr>
              <p:cNvPr id="159" name="Rectangle 129">
                <a:extLst>
                  <a:ext uri="{FF2B5EF4-FFF2-40B4-BE49-F238E27FC236}">
                    <a16:creationId xmlns:a16="http://schemas.microsoft.com/office/drawing/2014/main" id="{83BCA976-4F7A-4AC0-801E-609735F7F1C2}"/>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129">
                <a:extLst>
                  <a:ext uri="{FF2B5EF4-FFF2-40B4-BE49-F238E27FC236}">
                    <a16:creationId xmlns:a16="http://schemas.microsoft.com/office/drawing/2014/main" id="{BB3413F8-5918-4040-BB2D-2B1AE00F45C8}"/>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Rectangle 129">
                <a:extLst>
                  <a:ext uri="{FF2B5EF4-FFF2-40B4-BE49-F238E27FC236}">
                    <a16:creationId xmlns:a16="http://schemas.microsoft.com/office/drawing/2014/main" id="{C27F90E2-F0CD-4515-9DDB-2B99F561D39B}"/>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129">
                <a:extLst>
                  <a:ext uri="{FF2B5EF4-FFF2-40B4-BE49-F238E27FC236}">
                    <a16:creationId xmlns:a16="http://schemas.microsoft.com/office/drawing/2014/main" id="{0D1FBF3A-DDE2-43E5-B8EE-C3393FF77340}"/>
                  </a:ext>
                </a:extLst>
              </p:cNvPr>
              <p:cNvSpPr>
                <a:spLocks noChangeArrowheads="1"/>
              </p:cNvSpPr>
              <p:nvPr/>
            </p:nvSpPr>
            <p:spPr bwMode="auto">
              <a:xfrm>
                <a:off x="3333216"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3" name="Group 512">
              <a:extLst>
                <a:ext uri="{FF2B5EF4-FFF2-40B4-BE49-F238E27FC236}">
                  <a16:creationId xmlns:a16="http://schemas.microsoft.com/office/drawing/2014/main" id="{0305119C-E599-46D4-9C71-4CA79F1EC72F}"/>
                </a:ext>
              </a:extLst>
            </p:cNvPr>
            <p:cNvGrpSpPr/>
            <p:nvPr/>
          </p:nvGrpSpPr>
          <p:grpSpPr>
            <a:xfrm>
              <a:off x="3848793" y="5626592"/>
              <a:ext cx="1341414" cy="647780"/>
              <a:chOff x="2633799" y="5558352"/>
              <a:chExt cx="1341414" cy="647780"/>
            </a:xfrm>
            <a:solidFill>
              <a:schemeClr val="accent6"/>
            </a:solidFill>
          </p:grpSpPr>
          <p:sp>
            <p:nvSpPr>
              <p:cNvPr id="164" name="Rectangle 129">
                <a:extLst>
                  <a:ext uri="{FF2B5EF4-FFF2-40B4-BE49-F238E27FC236}">
                    <a16:creationId xmlns:a16="http://schemas.microsoft.com/office/drawing/2014/main" id="{1306C36F-6DB4-40E1-920D-DE4AACC8E0C0}"/>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129">
                <a:extLst>
                  <a:ext uri="{FF2B5EF4-FFF2-40B4-BE49-F238E27FC236}">
                    <a16:creationId xmlns:a16="http://schemas.microsoft.com/office/drawing/2014/main" id="{76B9C3CE-9B3D-4AD8-B6FD-DE0A72C157C8}"/>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Rectangle 129">
                <a:extLst>
                  <a:ext uri="{FF2B5EF4-FFF2-40B4-BE49-F238E27FC236}">
                    <a16:creationId xmlns:a16="http://schemas.microsoft.com/office/drawing/2014/main" id="{AED2B188-E174-498B-B767-FD6FA7079AAB}"/>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74" name="Grupo 273">
            <a:extLst>
              <a:ext uri="{FF2B5EF4-FFF2-40B4-BE49-F238E27FC236}">
                <a16:creationId xmlns:a16="http://schemas.microsoft.com/office/drawing/2014/main" id="{7437FCE4-5B25-4D09-B830-ED39E0583D1F}"/>
              </a:ext>
            </a:extLst>
          </p:cNvPr>
          <p:cNvGrpSpPr/>
          <p:nvPr/>
        </p:nvGrpSpPr>
        <p:grpSpPr>
          <a:xfrm>
            <a:off x="3682645" y="3350087"/>
            <a:ext cx="2450483" cy="3022267"/>
            <a:chOff x="7329036" y="2143295"/>
            <a:chExt cx="3589819" cy="4427450"/>
          </a:xfrm>
        </p:grpSpPr>
        <p:sp>
          <p:nvSpPr>
            <p:cNvPr id="275" name="Freeform 84295">
              <a:extLst>
                <a:ext uri="{FF2B5EF4-FFF2-40B4-BE49-F238E27FC236}">
                  <a16:creationId xmlns:a16="http://schemas.microsoft.com/office/drawing/2014/main" id="{5B776EE3-9E61-4369-873A-86D04A98F4A5}"/>
                </a:ext>
              </a:extLst>
            </p:cNvPr>
            <p:cNvSpPr>
              <a:spLocks noEditPoints="1"/>
            </p:cNvSpPr>
            <p:nvPr/>
          </p:nvSpPr>
          <p:spPr bwMode="auto">
            <a:xfrm>
              <a:off x="7329036" y="2143295"/>
              <a:ext cx="3374437" cy="3374437"/>
            </a:xfrm>
            <a:custGeom>
              <a:avLst/>
              <a:gdLst>
                <a:gd name="T0" fmla="*/ 39 w 466"/>
                <a:gd name="T1" fmla="*/ 116 h 469"/>
                <a:gd name="T2" fmla="*/ 40 w 466"/>
                <a:gd name="T3" fmla="*/ 260 h 469"/>
                <a:gd name="T4" fmla="*/ 34 w 466"/>
                <a:gd name="T5" fmla="*/ 259 h 469"/>
                <a:gd name="T6" fmla="*/ 18 w 466"/>
                <a:gd name="T7" fmla="*/ 124 h 469"/>
                <a:gd name="T8" fmla="*/ 7 w 466"/>
                <a:gd name="T9" fmla="*/ 99 h 469"/>
                <a:gd name="T10" fmla="*/ 317 w 466"/>
                <a:gd name="T11" fmla="*/ 13 h 469"/>
                <a:gd name="T12" fmla="*/ 461 w 466"/>
                <a:gd name="T13" fmla="*/ 114 h 469"/>
                <a:gd name="T14" fmla="*/ 374 w 466"/>
                <a:gd name="T15" fmla="*/ 116 h 469"/>
                <a:gd name="T16" fmla="*/ 315 w 466"/>
                <a:gd name="T17" fmla="*/ 469 h 469"/>
                <a:gd name="T18" fmla="*/ 293 w 466"/>
                <a:gd name="T19" fmla="*/ 459 h 469"/>
                <a:gd name="T20" fmla="*/ 272 w 466"/>
                <a:gd name="T21" fmla="*/ 453 h 469"/>
                <a:gd name="T22" fmla="*/ 256 w 466"/>
                <a:gd name="T23" fmla="*/ 464 h 469"/>
                <a:gd name="T24" fmla="*/ 273 w 466"/>
                <a:gd name="T25" fmla="*/ 62 h 469"/>
                <a:gd name="T26" fmla="*/ 302 w 466"/>
                <a:gd name="T27" fmla="*/ 40 h 469"/>
                <a:gd name="T28" fmla="*/ 274 w 466"/>
                <a:gd name="T29" fmla="*/ 85 h 469"/>
                <a:gd name="T30" fmla="*/ 272 w 466"/>
                <a:gd name="T31" fmla="*/ 65 h 469"/>
                <a:gd name="T32" fmla="*/ 275 w 466"/>
                <a:gd name="T33" fmla="*/ 85 h 469"/>
                <a:gd name="T34" fmla="*/ 302 w 466"/>
                <a:gd name="T35" fmla="*/ 87 h 469"/>
                <a:gd name="T36" fmla="*/ 275 w 466"/>
                <a:gd name="T37" fmla="*/ 29 h 469"/>
                <a:gd name="T38" fmla="*/ 274 w 466"/>
                <a:gd name="T39" fmla="*/ 29 h 469"/>
                <a:gd name="T40" fmla="*/ 275 w 466"/>
                <a:gd name="T41" fmla="*/ 29 h 469"/>
                <a:gd name="T42" fmla="*/ 274 w 466"/>
                <a:gd name="T43" fmla="*/ 42 h 469"/>
                <a:gd name="T44" fmla="*/ 274 w 466"/>
                <a:gd name="T45" fmla="*/ 41 h 469"/>
                <a:gd name="T46" fmla="*/ 256 w 466"/>
                <a:gd name="T47" fmla="*/ 91 h 469"/>
                <a:gd name="T48" fmla="*/ 441 w 466"/>
                <a:gd name="T49" fmla="*/ 99 h 469"/>
                <a:gd name="T50" fmla="*/ 314 w 466"/>
                <a:gd name="T51" fmla="*/ 91 h 469"/>
                <a:gd name="T52" fmla="*/ 256 w 466"/>
                <a:gd name="T53" fmla="*/ 124 h 469"/>
                <a:gd name="T54" fmla="*/ 34 w 466"/>
                <a:gd name="T55" fmla="*/ 210 h 469"/>
                <a:gd name="T56" fmla="*/ 34 w 466"/>
                <a:gd name="T57" fmla="*/ 210 h 469"/>
                <a:gd name="T58" fmla="*/ 307 w 466"/>
                <a:gd name="T59" fmla="*/ 365 h 469"/>
                <a:gd name="T60" fmla="*/ 262 w 466"/>
                <a:gd name="T61" fmla="*/ 323 h 469"/>
                <a:gd name="T62" fmla="*/ 307 w 466"/>
                <a:gd name="T63" fmla="*/ 239 h 469"/>
                <a:gd name="T64" fmla="*/ 285 w 466"/>
                <a:gd name="T65" fmla="*/ 298 h 469"/>
                <a:gd name="T66" fmla="*/ 262 w 466"/>
                <a:gd name="T67" fmla="*/ 197 h 469"/>
                <a:gd name="T68" fmla="*/ 259 w 466"/>
                <a:gd name="T69" fmla="*/ 367 h 469"/>
                <a:gd name="T70" fmla="*/ 282 w 466"/>
                <a:gd name="T71" fmla="*/ 216 h 469"/>
                <a:gd name="T72" fmla="*/ 282 w 466"/>
                <a:gd name="T73" fmla="*/ 300 h 469"/>
                <a:gd name="T74" fmla="*/ 259 w 466"/>
                <a:gd name="T75" fmla="*/ 359 h 469"/>
                <a:gd name="T76" fmla="*/ 282 w 466"/>
                <a:gd name="T77" fmla="*/ 425 h 469"/>
                <a:gd name="T78" fmla="*/ 311 w 466"/>
                <a:gd name="T79" fmla="*/ 325 h 469"/>
                <a:gd name="T80" fmla="*/ 311 w 466"/>
                <a:gd name="T81" fmla="*/ 241 h 469"/>
                <a:gd name="T82" fmla="*/ 311 w 466"/>
                <a:gd name="T83" fmla="*/ 317 h 469"/>
                <a:gd name="T84" fmla="*/ 259 w 466"/>
                <a:gd name="T85" fmla="*/ 275 h 469"/>
                <a:gd name="T86" fmla="*/ 285 w 466"/>
                <a:gd name="T87" fmla="*/ 423 h 469"/>
                <a:gd name="T88" fmla="*/ 288 w 466"/>
                <a:gd name="T89" fmla="*/ 384 h 469"/>
                <a:gd name="T90" fmla="*/ 310 w 466"/>
                <a:gd name="T91" fmla="*/ 442 h 469"/>
                <a:gd name="T92" fmla="*/ 311 w 466"/>
                <a:gd name="T93" fmla="*/ 199 h 469"/>
                <a:gd name="T94" fmla="*/ 283 w 466"/>
                <a:gd name="T95" fmla="*/ 220 h 469"/>
                <a:gd name="T96" fmla="*/ 306 w 466"/>
                <a:gd name="T97" fmla="*/ 277 h 469"/>
                <a:gd name="T98" fmla="*/ 307 w 466"/>
                <a:gd name="T99" fmla="*/ 360 h 469"/>
                <a:gd name="T100" fmla="*/ 307 w 466"/>
                <a:gd name="T101" fmla="*/ 360 h 469"/>
                <a:gd name="T102" fmla="*/ 264 w 466"/>
                <a:gd name="T103" fmla="*/ 318 h 469"/>
                <a:gd name="T104" fmla="*/ 264 w 466"/>
                <a:gd name="T105" fmla="*/ 402 h 469"/>
                <a:gd name="T106" fmla="*/ 264 w 466"/>
                <a:gd name="T107" fmla="*/ 443 h 469"/>
                <a:gd name="T108" fmla="*/ 302 w 466"/>
                <a:gd name="T109" fmla="*/ 32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469">
                  <a:moveTo>
                    <a:pt x="256" y="193"/>
                  </a:moveTo>
                  <a:cubicBezTo>
                    <a:pt x="246" y="195"/>
                    <a:pt x="246" y="189"/>
                    <a:pt x="246" y="184"/>
                  </a:cubicBezTo>
                  <a:cubicBezTo>
                    <a:pt x="247" y="161"/>
                    <a:pt x="247" y="139"/>
                    <a:pt x="247" y="116"/>
                  </a:cubicBezTo>
                  <a:cubicBezTo>
                    <a:pt x="177" y="116"/>
                    <a:pt x="108" y="116"/>
                    <a:pt x="39" y="116"/>
                  </a:cubicBezTo>
                  <a:cubicBezTo>
                    <a:pt x="38" y="117"/>
                    <a:pt x="38" y="119"/>
                    <a:pt x="38" y="121"/>
                  </a:cubicBezTo>
                  <a:cubicBezTo>
                    <a:pt x="38" y="151"/>
                    <a:pt x="38" y="180"/>
                    <a:pt x="38" y="210"/>
                  </a:cubicBezTo>
                  <a:cubicBezTo>
                    <a:pt x="38" y="231"/>
                    <a:pt x="38" y="231"/>
                    <a:pt x="31" y="244"/>
                  </a:cubicBezTo>
                  <a:cubicBezTo>
                    <a:pt x="37" y="248"/>
                    <a:pt x="44" y="252"/>
                    <a:pt x="40" y="260"/>
                  </a:cubicBezTo>
                  <a:cubicBezTo>
                    <a:pt x="38" y="263"/>
                    <a:pt x="33" y="266"/>
                    <a:pt x="29" y="267"/>
                  </a:cubicBezTo>
                  <a:cubicBezTo>
                    <a:pt x="24" y="267"/>
                    <a:pt x="21" y="264"/>
                    <a:pt x="22" y="258"/>
                  </a:cubicBezTo>
                  <a:cubicBezTo>
                    <a:pt x="23" y="258"/>
                    <a:pt x="23" y="258"/>
                    <a:pt x="24" y="258"/>
                  </a:cubicBezTo>
                  <a:cubicBezTo>
                    <a:pt x="27" y="260"/>
                    <a:pt x="31" y="265"/>
                    <a:pt x="34" y="259"/>
                  </a:cubicBezTo>
                  <a:cubicBezTo>
                    <a:pt x="38" y="254"/>
                    <a:pt x="31" y="253"/>
                    <a:pt x="29" y="250"/>
                  </a:cubicBezTo>
                  <a:cubicBezTo>
                    <a:pt x="24" y="241"/>
                    <a:pt x="18" y="231"/>
                    <a:pt x="17" y="220"/>
                  </a:cubicBezTo>
                  <a:cubicBezTo>
                    <a:pt x="15" y="208"/>
                    <a:pt x="18" y="196"/>
                    <a:pt x="18" y="183"/>
                  </a:cubicBezTo>
                  <a:cubicBezTo>
                    <a:pt x="18" y="163"/>
                    <a:pt x="18" y="144"/>
                    <a:pt x="18" y="124"/>
                  </a:cubicBezTo>
                  <a:cubicBezTo>
                    <a:pt x="18" y="121"/>
                    <a:pt x="17" y="118"/>
                    <a:pt x="17" y="115"/>
                  </a:cubicBezTo>
                  <a:cubicBezTo>
                    <a:pt x="13" y="115"/>
                    <a:pt x="10" y="116"/>
                    <a:pt x="7" y="115"/>
                  </a:cubicBezTo>
                  <a:cubicBezTo>
                    <a:pt x="4" y="113"/>
                    <a:pt x="0" y="110"/>
                    <a:pt x="0" y="108"/>
                  </a:cubicBezTo>
                  <a:cubicBezTo>
                    <a:pt x="1" y="105"/>
                    <a:pt x="4" y="102"/>
                    <a:pt x="7" y="99"/>
                  </a:cubicBezTo>
                  <a:cubicBezTo>
                    <a:pt x="8" y="99"/>
                    <a:pt x="9" y="99"/>
                    <a:pt x="11" y="99"/>
                  </a:cubicBezTo>
                  <a:cubicBezTo>
                    <a:pt x="27" y="101"/>
                    <a:pt x="42" y="96"/>
                    <a:pt x="57" y="89"/>
                  </a:cubicBezTo>
                  <a:cubicBezTo>
                    <a:pt x="125" y="62"/>
                    <a:pt x="192" y="34"/>
                    <a:pt x="259" y="8"/>
                  </a:cubicBezTo>
                  <a:cubicBezTo>
                    <a:pt x="277" y="1"/>
                    <a:pt x="298" y="0"/>
                    <a:pt x="317" y="13"/>
                  </a:cubicBezTo>
                  <a:cubicBezTo>
                    <a:pt x="359" y="40"/>
                    <a:pt x="402" y="67"/>
                    <a:pt x="444" y="94"/>
                  </a:cubicBezTo>
                  <a:cubicBezTo>
                    <a:pt x="448" y="97"/>
                    <a:pt x="453" y="97"/>
                    <a:pt x="457" y="99"/>
                  </a:cubicBezTo>
                  <a:cubicBezTo>
                    <a:pt x="460" y="101"/>
                    <a:pt x="464" y="103"/>
                    <a:pt x="465" y="105"/>
                  </a:cubicBezTo>
                  <a:cubicBezTo>
                    <a:pt x="466" y="108"/>
                    <a:pt x="463" y="111"/>
                    <a:pt x="461" y="114"/>
                  </a:cubicBezTo>
                  <a:cubicBezTo>
                    <a:pt x="460" y="117"/>
                    <a:pt x="458" y="120"/>
                    <a:pt x="458" y="122"/>
                  </a:cubicBezTo>
                  <a:cubicBezTo>
                    <a:pt x="457" y="147"/>
                    <a:pt x="458" y="172"/>
                    <a:pt x="458" y="198"/>
                  </a:cubicBezTo>
                  <a:cubicBezTo>
                    <a:pt x="430" y="198"/>
                    <a:pt x="402" y="198"/>
                    <a:pt x="374" y="198"/>
                  </a:cubicBezTo>
                  <a:cubicBezTo>
                    <a:pt x="374" y="170"/>
                    <a:pt x="374" y="143"/>
                    <a:pt x="374" y="116"/>
                  </a:cubicBezTo>
                  <a:cubicBezTo>
                    <a:pt x="357" y="116"/>
                    <a:pt x="341" y="116"/>
                    <a:pt x="323" y="116"/>
                  </a:cubicBezTo>
                  <a:cubicBezTo>
                    <a:pt x="323" y="141"/>
                    <a:pt x="323" y="167"/>
                    <a:pt x="323" y="192"/>
                  </a:cubicBezTo>
                  <a:cubicBezTo>
                    <a:pt x="320" y="193"/>
                    <a:pt x="318" y="194"/>
                    <a:pt x="315" y="194"/>
                  </a:cubicBezTo>
                  <a:cubicBezTo>
                    <a:pt x="315" y="286"/>
                    <a:pt x="315" y="378"/>
                    <a:pt x="315" y="469"/>
                  </a:cubicBezTo>
                  <a:cubicBezTo>
                    <a:pt x="314" y="469"/>
                    <a:pt x="313" y="469"/>
                    <a:pt x="312" y="469"/>
                  </a:cubicBezTo>
                  <a:cubicBezTo>
                    <a:pt x="312" y="464"/>
                    <a:pt x="311" y="458"/>
                    <a:pt x="311" y="451"/>
                  </a:cubicBezTo>
                  <a:cubicBezTo>
                    <a:pt x="305" y="455"/>
                    <a:pt x="300" y="458"/>
                    <a:pt x="295" y="462"/>
                  </a:cubicBezTo>
                  <a:cubicBezTo>
                    <a:pt x="294" y="461"/>
                    <a:pt x="294" y="460"/>
                    <a:pt x="293" y="459"/>
                  </a:cubicBezTo>
                  <a:cubicBezTo>
                    <a:pt x="297" y="456"/>
                    <a:pt x="301" y="453"/>
                    <a:pt x="307" y="448"/>
                  </a:cubicBezTo>
                  <a:cubicBezTo>
                    <a:pt x="292" y="448"/>
                    <a:pt x="279" y="448"/>
                    <a:pt x="265" y="448"/>
                  </a:cubicBezTo>
                  <a:cubicBezTo>
                    <a:pt x="265" y="449"/>
                    <a:pt x="264" y="450"/>
                    <a:pt x="264" y="450"/>
                  </a:cubicBezTo>
                  <a:cubicBezTo>
                    <a:pt x="266" y="451"/>
                    <a:pt x="269" y="452"/>
                    <a:pt x="272" y="453"/>
                  </a:cubicBezTo>
                  <a:cubicBezTo>
                    <a:pt x="271" y="454"/>
                    <a:pt x="270" y="455"/>
                    <a:pt x="269" y="456"/>
                  </a:cubicBezTo>
                  <a:cubicBezTo>
                    <a:pt x="266" y="455"/>
                    <a:pt x="263" y="453"/>
                    <a:pt x="259" y="451"/>
                  </a:cubicBezTo>
                  <a:cubicBezTo>
                    <a:pt x="259" y="456"/>
                    <a:pt x="258" y="460"/>
                    <a:pt x="258" y="464"/>
                  </a:cubicBezTo>
                  <a:cubicBezTo>
                    <a:pt x="257" y="464"/>
                    <a:pt x="257" y="464"/>
                    <a:pt x="256" y="464"/>
                  </a:cubicBezTo>
                  <a:cubicBezTo>
                    <a:pt x="256" y="374"/>
                    <a:pt x="256" y="285"/>
                    <a:pt x="256" y="193"/>
                  </a:cubicBezTo>
                  <a:close/>
                  <a:moveTo>
                    <a:pt x="288" y="52"/>
                  </a:moveTo>
                  <a:cubicBezTo>
                    <a:pt x="283" y="55"/>
                    <a:pt x="277" y="57"/>
                    <a:pt x="272" y="60"/>
                  </a:cubicBezTo>
                  <a:cubicBezTo>
                    <a:pt x="272" y="60"/>
                    <a:pt x="272" y="61"/>
                    <a:pt x="273" y="62"/>
                  </a:cubicBezTo>
                  <a:cubicBezTo>
                    <a:pt x="281" y="62"/>
                    <a:pt x="289" y="62"/>
                    <a:pt x="298" y="62"/>
                  </a:cubicBezTo>
                  <a:cubicBezTo>
                    <a:pt x="294" y="58"/>
                    <a:pt x="291" y="55"/>
                    <a:pt x="288" y="52"/>
                  </a:cubicBezTo>
                  <a:cubicBezTo>
                    <a:pt x="293" y="55"/>
                    <a:pt x="297" y="57"/>
                    <a:pt x="302" y="59"/>
                  </a:cubicBezTo>
                  <a:cubicBezTo>
                    <a:pt x="302" y="52"/>
                    <a:pt x="302" y="46"/>
                    <a:pt x="302" y="40"/>
                  </a:cubicBezTo>
                  <a:cubicBezTo>
                    <a:pt x="301" y="39"/>
                    <a:pt x="300" y="39"/>
                    <a:pt x="300" y="39"/>
                  </a:cubicBezTo>
                  <a:cubicBezTo>
                    <a:pt x="296" y="43"/>
                    <a:pt x="292" y="48"/>
                    <a:pt x="288" y="52"/>
                  </a:cubicBezTo>
                  <a:close/>
                  <a:moveTo>
                    <a:pt x="288" y="80"/>
                  </a:moveTo>
                  <a:cubicBezTo>
                    <a:pt x="284" y="82"/>
                    <a:pt x="279" y="83"/>
                    <a:pt x="274" y="85"/>
                  </a:cubicBezTo>
                  <a:cubicBezTo>
                    <a:pt x="277" y="82"/>
                    <a:pt x="279" y="78"/>
                    <a:pt x="282" y="75"/>
                  </a:cubicBezTo>
                  <a:cubicBezTo>
                    <a:pt x="287" y="72"/>
                    <a:pt x="293" y="70"/>
                    <a:pt x="298" y="67"/>
                  </a:cubicBezTo>
                  <a:cubicBezTo>
                    <a:pt x="298" y="67"/>
                    <a:pt x="298" y="66"/>
                    <a:pt x="297" y="65"/>
                  </a:cubicBezTo>
                  <a:cubicBezTo>
                    <a:pt x="289" y="65"/>
                    <a:pt x="281" y="65"/>
                    <a:pt x="272" y="65"/>
                  </a:cubicBezTo>
                  <a:cubicBezTo>
                    <a:pt x="276" y="68"/>
                    <a:pt x="279" y="72"/>
                    <a:pt x="282" y="75"/>
                  </a:cubicBezTo>
                  <a:cubicBezTo>
                    <a:pt x="277" y="72"/>
                    <a:pt x="273" y="70"/>
                    <a:pt x="268" y="67"/>
                  </a:cubicBezTo>
                  <a:cubicBezTo>
                    <a:pt x="268" y="74"/>
                    <a:pt x="268" y="81"/>
                    <a:pt x="268" y="87"/>
                  </a:cubicBezTo>
                  <a:cubicBezTo>
                    <a:pt x="271" y="86"/>
                    <a:pt x="273" y="86"/>
                    <a:pt x="275" y="85"/>
                  </a:cubicBezTo>
                  <a:cubicBezTo>
                    <a:pt x="274" y="86"/>
                    <a:pt x="273" y="88"/>
                    <a:pt x="272" y="90"/>
                  </a:cubicBezTo>
                  <a:cubicBezTo>
                    <a:pt x="281" y="90"/>
                    <a:pt x="289" y="90"/>
                    <a:pt x="297" y="90"/>
                  </a:cubicBezTo>
                  <a:cubicBezTo>
                    <a:pt x="294" y="86"/>
                    <a:pt x="291" y="83"/>
                    <a:pt x="288" y="80"/>
                  </a:cubicBezTo>
                  <a:cubicBezTo>
                    <a:pt x="293" y="82"/>
                    <a:pt x="297" y="85"/>
                    <a:pt x="302" y="87"/>
                  </a:cubicBezTo>
                  <a:cubicBezTo>
                    <a:pt x="302" y="80"/>
                    <a:pt x="302" y="74"/>
                    <a:pt x="302" y="68"/>
                  </a:cubicBezTo>
                  <a:cubicBezTo>
                    <a:pt x="301" y="67"/>
                    <a:pt x="300" y="67"/>
                    <a:pt x="300" y="67"/>
                  </a:cubicBezTo>
                  <a:cubicBezTo>
                    <a:pt x="296" y="71"/>
                    <a:pt x="292" y="76"/>
                    <a:pt x="288" y="80"/>
                  </a:cubicBezTo>
                  <a:close/>
                  <a:moveTo>
                    <a:pt x="275" y="29"/>
                  </a:moveTo>
                  <a:cubicBezTo>
                    <a:pt x="274" y="31"/>
                    <a:pt x="273" y="32"/>
                    <a:pt x="272" y="34"/>
                  </a:cubicBezTo>
                  <a:cubicBezTo>
                    <a:pt x="281" y="34"/>
                    <a:pt x="289" y="34"/>
                    <a:pt x="298" y="34"/>
                  </a:cubicBezTo>
                  <a:cubicBezTo>
                    <a:pt x="287" y="23"/>
                    <a:pt x="287" y="23"/>
                    <a:pt x="276" y="29"/>
                  </a:cubicBezTo>
                  <a:cubicBezTo>
                    <a:pt x="276" y="30"/>
                    <a:pt x="275" y="29"/>
                    <a:pt x="274" y="29"/>
                  </a:cubicBezTo>
                  <a:cubicBezTo>
                    <a:pt x="277" y="27"/>
                    <a:pt x="280" y="25"/>
                    <a:pt x="283" y="22"/>
                  </a:cubicBezTo>
                  <a:cubicBezTo>
                    <a:pt x="278" y="18"/>
                    <a:pt x="273" y="15"/>
                    <a:pt x="268" y="11"/>
                  </a:cubicBezTo>
                  <a:cubicBezTo>
                    <a:pt x="268" y="19"/>
                    <a:pt x="268" y="25"/>
                    <a:pt x="268" y="32"/>
                  </a:cubicBezTo>
                  <a:cubicBezTo>
                    <a:pt x="270" y="31"/>
                    <a:pt x="272" y="30"/>
                    <a:pt x="275" y="29"/>
                  </a:cubicBezTo>
                  <a:close/>
                  <a:moveTo>
                    <a:pt x="274" y="41"/>
                  </a:moveTo>
                  <a:cubicBezTo>
                    <a:pt x="287" y="48"/>
                    <a:pt x="290" y="47"/>
                    <a:pt x="297" y="37"/>
                  </a:cubicBezTo>
                  <a:cubicBezTo>
                    <a:pt x="289" y="37"/>
                    <a:pt x="281" y="37"/>
                    <a:pt x="272" y="37"/>
                  </a:cubicBezTo>
                  <a:cubicBezTo>
                    <a:pt x="273" y="39"/>
                    <a:pt x="274" y="40"/>
                    <a:pt x="274" y="42"/>
                  </a:cubicBezTo>
                  <a:cubicBezTo>
                    <a:pt x="272" y="41"/>
                    <a:pt x="270" y="40"/>
                    <a:pt x="268" y="40"/>
                  </a:cubicBezTo>
                  <a:cubicBezTo>
                    <a:pt x="268" y="47"/>
                    <a:pt x="268" y="53"/>
                    <a:pt x="268" y="61"/>
                  </a:cubicBezTo>
                  <a:cubicBezTo>
                    <a:pt x="273" y="56"/>
                    <a:pt x="278" y="53"/>
                    <a:pt x="282" y="50"/>
                  </a:cubicBezTo>
                  <a:cubicBezTo>
                    <a:pt x="279" y="47"/>
                    <a:pt x="277" y="44"/>
                    <a:pt x="274" y="41"/>
                  </a:cubicBezTo>
                  <a:close/>
                  <a:moveTo>
                    <a:pt x="47" y="97"/>
                  </a:moveTo>
                  <a:cubicBezTo>
                    <a:pt x="47" y="98"/>
                    <a:pt x="47" y="98"/>
                    <a:pt x="47" y="99"/>
                  </a:cubicBezTo>
                  <a:cubicBezTo>
                    <a:pt x="116" y="99"/>
                    <a:pt x="185" y="99"/>
                    <a:pt x="255" y="99"/>
                  </a:cubicBezTo>
                  <a:cubicBezTo>
                    <a:pt x="255" y="96"/>
                    <a:pt x="255" y="94"/>
                    <a:pt x="256" y="91"/>
                  </a:cubicBezTo>
                  <a:cubicBezTo>
                    <a:pt x="259" y="91"/>
                    <a:pt x="261" y="90"/>
                    <a:pt x="264" y="90"/>
                  </a:cubicBezTo>
                  <a:cubicBezTo>
                    <a:pt x="264" y="63"/>
                    <a:pt x="264" y="37"/>
                    <a:pt x="264" y="9"/>
                  </a:cubicBezTo>
                  <a:cubicBezTo>
                    <a:pt x="191" y="39"/>
                    <a:pt x="119" y="68"/>
                    <a:pt x="47" y="97"/>
                  </a:cubicBezTo>
                  <a:close/>
                  <a:moveTo>
                    <a:pt x="441" y="99"/>
                  </a:moveTo>
                  <a:cubicBezTo>
                    <a:pt x="442" y="98"/>
                    <a:pt x="442" y="98"/>
                    <a:pt x="442" y="97"/>
                  </a:cubicBezTo>
                  <a:cubicBezTo>
                    <a:pt x="397" y="68"/>
                    <a:pt x="352" y="39"/>
                    <a:pt x="306" y="10"/>
                  </a:cubicBezTo>
                  <a:cubicBezTo>
                    <a:pt x="306" y="37"/>
                    <a:pt x="306" y="63"/>
                    <a:pt x="306" y="90"/>
                  </a:cubicBezTo>
                  <a:cubicBezTo>
                    <a:pt x="309" y="90"/>
                    <a:pt x="311" y="91"/>
                    <a:pt x="314" y="91"/>
                  </a:cubicBezTo>
                  <a:cubicBezTo>
                    <a:pt x="315" y="94"/>
                    <a:pt x="315" y="96"/>
                    <a:pt x="316" y="99"/>
                  </a:cubicBezTo>
                  <a:cubicBezTo>
                    <a:pt x="358" y="99"/>
                    <a:pt x="400" y="99"/>
                    <a:pt x="441" y="99"/>
                  </a:cubicBezTo>
                  <a:close/>
                  <a:moveTo>
                    <a:pt x="314" y="124"/>
                  </a:moveTo>
                  <a:cubicBezTo>
                    <a:pt x="294" y="124"/>
                    <a:pt x="275" y="124"/>
                    <a:pt x="256" y="124"/>
                  </a:cubicBezTo>
                  <a:cubicBezTo>
                    <a:pt x="256" y="138"/>
                    <a:pt x="256" y="150"/>
                    <a:pt x="256" y="163"/>
                  </a:cubicBezTo>
                  <a:cubicBezTo>
                    <a:pt x="275" y="163"/>
                    <a:pt x="295" y="163"/>
                    <a:pt x="314" y="163"/>
                  </a:cubicBezTo>
                  <a:cubicBezTo>
                    <a:pt x="314" y="150"/>
                    <a:pt x="314" y="137"/>
                    <a:pt x="314" y="124"/>
                  </a:cubicBezTo>
                  <a:close/>
                  <a:moveTo>
                    <a:pt x="34" y="210"/>
                  </a:moveTo>
                  <a:cubicBezTo>
                    <a:pt x="34" y="178"/>
                    <a:pt x="34" y="147"/>
                    <a:pt x="34" y="115"/>
                  </a:cubicBezTo>
                  <a:cubicBezTo>
                    <a:pt x="30" y="115"/>
                    <a:pt x="26" y="115"/>
                    <a:pt x="22" y="115"/>
                  </a:cubicBezTo>
                  <a:cubicBezTo>
                    <a:pt x="22" y="147"/>
                    <a:pt x="22" y="179"/>
                    <a:pt x="22" y="210"/>
                  </a:cubicBezTo>
                  <a:cubicBezTo>
                    <a:pt x="26" y="210"/>
                    <a:pt x="30" y="210"/>
                    <a:pt x="34" y="210"/>
                  </a:cubicBezTo>
                  <a:close/>
                  <a:moveTo>
                    <a:pt x="307" y="365"/>
                  </a:moveTo>
                  <a:cubicBezTo>
                    <a:pt x="291" y="365"/>
                    <a:pt x="278" y="365"/>
                    <a:pt x="263" y="365"/>
                  </a:cubicBezTo>
                  <a:cubicBezTo>
                    <a:pt x="271" y="371"/>
                    <a:pt x="278" y="376"/>
                    <a:pt x="285" y="381"/>
                  </a:cubicBezTo>
                  <a:cubicBezTo>
                    <a:pt x="292" y="376"/>
                    <a:pt x="299" y="371"/>
                    <a:pt x="307" y="365"/>
                  </a:cubicBezTo>
                  <a:close/>
                  <a:moveTo>
                    <a:pt x="262" y="323"/>
                  </a:moveTo>
                  <a:cubicBezTo>
                    <a:pt x="271" y="329"/>
                    <a:pt x="278" y="334"/>
                    <a:pt x="285" y="340"/>
                  </a:cubicBezTo>
                  <a:cubicBezTo>
                    <a:pt x="292" y="334"/>
                    <a:pt x="299" y="329"/>
                    <a:pt x="307" y="323"/>
                  </a:cubicBezTo>
                  <a:cubicBezTo>
                    <a:pt x="291" y="323"/>
                    <a:pt x="278" y="323"/>
                    <a:pt x="262" y="323"/>
                  </a:cubicBezTo>
                  <a:close/>
                  <a:moveTo>
                    <a:pt x="307" y="239"/>
                  </a:moveTo>
                  <a:cubicBezTo>
                    <a:pt x="291" y="239"/>
                    <a:pt x="278" y="239"/>
                    <a:pt x="263" y="239"/>
                  </a:cubicBezTo>
                  <a:cubicBezTo>
                    <a:pt x="271" y="246"/>
                    <a:pt x="278" y="251"/>
                    <a:pt x="285" y="256"/>
                  </a:cubicBezTo>
                  <a:cubicBezTo>
                    <a:pt x="292" y="251"/>
                    <a:pt x="299" y="246"/>
                    <a:pt x="307" y="239"/>
                  </a:cubicBezTo>
                  <a:close/>
                  <a:moveTo>
                    <a:pt x="285" y="298"/>
                  </a:moveTo>
                  <a:cubicBezTo>
                    <a:pt x="292" y="292"/>
                    <a:pt x="299" y="287"/>
                    <a:pt x="307" y="281"/>
                  </a:cubicBezTo>
                  <a:cubicBezTo>
                    <a:pt x="291" y="281"/>
                    <a:pt x="278" y="281"/>
                    <a:pt x="263" y="281"/>
                  </a:cubicBezTo>
                  <a:cubicBezTo>
                    <a:pt x="271" y="287"/>
                    <a:pt x="278" y="292"/>
                    <a:pt x="285" y="298"/>
                  </a:cubicBezTo>
                  <a:close/>
                  <a:moveTo>
                    <a:pt x="262" y="197"/>
                  </a:moveTo>
                  <a:cubicBezTo>
                    <a:pt x="271" y="204"/>
                    <a:pt x="278" y="209"/>
                    <a:pt x="285" y="214"/>
                  </a:cubicBezTo>
                  <a:cubicBezTo>
                    <a:pt x="292" y="209"/>
                    <a:pt x="299" y="204"/>
                    <a:pt x="307" y="197"/>
                  </a:cubicBezTo>
                  <a:cubicBezTo>
                    <a:pt x="291" y="197"/>
                    <a:pt x="278" y="197"/>
                    <a:pt x="262" y="197"/>
                  </a:cubicBezTo>
                  <a:close/>
                  <a:moveTo>
                    <a:pt x="259" y="367"/>
                  </a:moveTo>
                  <a:cubicBezTo>
                    <a:pt x="259" y="379"/>
                    <a:pt x="259" y="389"/>
                    <a:pt x="259" y="400"/>
                  </a:cubicBezTo>
                  <a:cubicBezTo>
                    <a:pt x="267" y="394"/>
                    <a:pt x="274" y="389"/>
                    <a:pt x="282" y="384"/>
                  </a:cubicBezTo>
                  <a:cubicBezTo>
                    <a:pt x="274" y="378"/>
                    <a:pt x="267" y="373"/>
                    <a:pt x="259" y="367"/>
                  </a:cubicBezTo>
                  <a:close/>
                  <a:moveTo>
                    <a:pt x="282" y="216"/>
                  </a:moveTo>
                  <a:cubicBezTo>
                    <a:pt x="274" y="210"/>
                    <a:pt x="267" y="205"/>
                    <a:pt x="259" y="200"/>
                  </a:cubicBezTo>
                  <a:cubicBezTo>
                    <a:pt x="259" y="211"/>
                    <a:pt x="259" y="222"/>
                    <a:pt x="259" y="233"/>
                  </a:cubicBezTo>
                  <a:cubicBezTo>
                    <a:pt x="267" y="227"/>
                    <a:pt x="274" y="222"/>
                    <a:pt x="282" y="216"/>
                  </a:cubicBezTo>
                  <a:close/>
                  <a:moveTo>
                    <a:pt x="282" y="300"/>
                  </a:moveTo>
                  <a:cubicBezTo>
                    <a:pt x="274" y="294"/>
                    <a:pt x="267" y="289"/>
                    <a:pt x="259" y="283"/>
                  </a:cubicBezTo>
                  <a:cubicBezTo>
                    <a:pt x="259" y="295"/>
                    <a:pt x="259" y="305"/>
                    <a:pt x="259" y="317"/>
                  </a:cubicBezTo>
                  <a:cubicBezTo>
                    <a:pt x="267" y="311"/>
                    <a:pt x="274" y="306"/>
                    <a:pt x="282" y="300"/>
                  </a:cubicBezTo>
                  <a:close/>
                  <a:moveTo>
                    <a:pt x="259" y="359"/>
                  </a:moveTo>
                  <a:cubicBezTo>
                    <a:pt x="267" y="353"/>
                    <a:pt x="274" y="347"/>
                    <a:pt x="282" y="342"/>
                  </a:cubicBezTo>
                  <a:cubicBezTo>
                    <a:pt x="274" y="336"/>
                    <a:pt x="267" y="331"/>
                    <a:pt x="259" y="325"/>
                  </a:cubicBezTo>
                  <a:cubicBezTo>
                    <a:pt x="259" y="337"/>
                    <a:pt x="259" y="347"/>
                    <a:pt x="259" y="359"/>
                  </a:cubicBezTo>
                  <a:close/>
                  <a:moveTo>
                    <a:pt x="282" y="425"/>
                  </a:moveTo>
                  <a:cubicBezTo>
                    <a:pt x="274" y="419"/>
                    <a:pt x="267" y="414"/>
                    <a:pt x="259" y="409"/>
                  </a:cubicBezTo>
                  <a:cubicBezTo>
                    <a:pt x="259" y="421"/>
                    <a:pt x="259" y="431"/>
                    <a:pt x="259" y="442"/>
                  </a:cubicBezTo>
                  <a:cubicBezTo>
                    <a:pt x="267" y="436"/>
                    <a:pt x="274" y="431"/>
                    <a:pt x="282" y="425"/>
                  </a:cubicBezTo>
                  <a:close/>
                  <a:moveTo>
                    <a:pt x="311" y="325"/>
                  </a:moveTo>
                  <a:cubicBezTo>
                    <a:pt x="303" y="331"/>
                    <a:pt x="296" y="336"/>
                    <a:pt x="288" y="342"/>
                  </a:cubicBezTo>
                  <a:cubicBezTo>
                    <a:pt x="296" y="348"/>
                    <a:pt x="303" y="353"/>
                    <a:pt x="311" y="359"/>
                  </a:cubicBezTo>
                  <a:cubicBezTo>
                    <a:pt x="311" y="347"/>
                    <a:pt x="311" y="337"/>
                    <a:pt x="311" y="325"/>
                  </a:cubicBezTo>
                  <a:close/>
                  <a:moveTo>
                    <a:pt x="311" y="241"/>
                  </a:moveTo>
                  <a:cubicBezTo>
                    <a:pt x="302" y="247"/>
                    <a:pt x="295" y="253"/>
                    <a:pt x="288" y="258"/>
                  </a:cubicBezTo>
                  <a:cubicBezTo>
                    <a:pt x="296" y="264"/>
                    <a:pt x="303" y="269"/>
                    <a:pt x="311" y="275"/>
                  </a:cubicBezTo>
                  <a:cubicBezTo>
                    <a:pt x="311" y="263"/>
                    <a:pt x="311" y="253"/>
                    <a:pt x="311" y="241"/>
                  </a:cubicBezTo>
                  <a:close/>
                  <a:moveTo>
                    <a:pt x="311" y="317"/>
                  </a:moveTo>
                  <a:cubicBezTo>
                    <a:pt x="311" y="305"/>
                    <a:pt x="311" y="295"/>
                    <a:pt x="311" y="283"/>
                  </a:cubicBezTo>
                  <a:cubicBezTo>
                    <a:pt x="303" y="289"/>
                    <a:pt x="296" y="294"/>
                    <a:pt x="288" y="300"/>
                  </a:cubicBezTo>
                  <a:cubicBezTo>
                    <a:pt x="296" y="306"/>
                    <a:pt x="303" y="311"/>
                    <a:pt x="311" y="317"/>
                  </a:cubicBezTo>
                  <a:close/>
                  <a:moveTo>
                    <a:pt x="259" y="275"/>
                  </a:moveTo>
                  <a:cubicBezTo>
                    <a:pt x="267" y="269"/>
                    <a:pt x="274" y="264"/>
                    <a:pt x="282" y="258"/>
                  </a:cubicBezTo>
                  <a:cubicBezTo>
                    <a:pt x="274" y="252"/>
                    <a:pt x="267" y="247"/>
                    <a:pt x="259" y="241"/>
                  </a:cubicBezTo>
                  <a:cubicBezTo>
                    <a:pt x="259" y="253"/>
                    <a:pt x="259" y="263"/>
                    <a:pt x="259" y="275"/>
                  </a:cubicBezTo>
                  <a:close/>
                  <a:moveTo>
                    <a:pt x="285" y="423"/>
                  </a:moveTo>
                  <a:cubicBezTo>
                    <a:pt x="292" y="418"/>
                    <a:pt x="299" y="413"/>
                    <a:pt x="306" y="407"/>
                  </a:cubicBezTo>
                  <a:cubicBezTo>
                    <a:pt x="292" y="407"/>
                    <a:pt x="279" y="407"/>
                    <a:pt x="263" y="407"/>
                  </a:cubicBezTo>
                  <a:cubicBezTo>
                    <a:pt x="272" y="413"/>
                    <a:pt x="278" y="418"/>
                    <a:pt x="285" y="423"/>
                  </a:cubicBezTo>
                  <a:close/>
                  <a:moveTo>
                    <a:pt x="288" y="384"/>
                  </a:moveTo>
                  <a:cubicBezTo>
                    <a:pt x="296" y="390"/>
                    <a:pt x="303" y="395"/>
                    <a:pt x="310" y="400"/>
                  </a:cubicBezTo>
                  <a:cubicBezTo>
                    <a:pt x="310" y="389"/>
                    <a:pt x="310" y="378"/>
                    <a:pt x="310" y="367"/>
                  </a:cubicBezTo>
                  <a:cubicBezTo>
                    <a:pt x="303" y="373"/>
                    <a:pt x="296" y="378"/>
                    <a:pt x="288" y="384"/>
                  </a:cubicBezTo>
                  <a:close/>
                  <a:moveTo>
                    <a:pt x="310" y="442"/>
                  </a:moveTo>
                  <a:cubicBezTo>
                    <a:pt x="310" y="431"/>
                    <a:pt x="310" y="420"/>
                    <a:pt x="310" y="409"/>
                  </a:cubicBezTo>
                  <a:cubicBezTo>
                    <a:pt x="302" y="415"/>
                    <a:pt x="296" y="420"/>
                    <a:pt x="288" y="425"/>
                  </a:cubicBezTo>
                  <a:cubicBezTo>
                    <a:pt x="296" y="431"/>
                    <a:pt x="303" y="436"/>
                    <a:pt x="310" y="442"/>
                  </a:cubicBezTo>
                  <a:close/>
                  <a:moveTo>
                    <a:pt x="311" y="199"/>
                  </a:moveTo>
                  <a:cubicBezTo>
                    <a:pt x="302" y="206"/>
                    <a:pt x="295" y="211"/>
                    <a:pt x="288" y="216"/>
                  </a:cubicBezTo>
                  <a:cubicBezTo>
                    <a:pt x="296" y="222"/>
                    <a:pt x="303" y="227"/>
                    <a:pt x="311" y="233"/>
                  </a:cubicBezTo>
                  <a:cubicBezTo>
                    <a:pt x="311" y="221"/>
                    <a:pt x="311" y="211"/>
                    <a:pt x="311" y="199"/>
                  </a:cubicBezTo>
                  <a:close/>
                  <a:moveTo>
                    <a:pt x="304" y="235"/>
                  </a:moveTo>
                  <a:cubicBezTo>
                    <a:pt x="304" y="235"/>
                    <a:pt x="305" y="234"/>
                    <a:pt x="305" y="233"/>
                  </a:cubicBezTo>
                  <a:cubicBezTo>
                    <a:pt x="299" y="229"/>
                    <a:pt x="294" y="225"/>
                    <a:pt x="288" y="221"/>
                  </a:cubicBezTo>
                  <a:cubicBezTo>
                    <a:pt x="287" y="220"/>
                    <a:pt x="284" y="219"/>
                    <a:pt x="283" y="220"/>
                  </a:cubicBezTo>
                  <a:cubicBezTo>
                    <a:pt x="277" y="224"/>
                    <a:pt x="271" y="229"/>
                    <a:pt x="263" y="235"/>
                  </a:cubicBezTo>
                  <a:cubicBezTo>
                    <a:pt x="275" y="235"/>
                    <a:pt x="285" y="235"/>
                    <a:pt x="295" y="235"/>
                  </a:cubicBezTo>
                  <a:cubicBezTo>
                    <a:pt x="298" y="235"/>
                    <a:pt x="301" y="235"/>
                    <a:pt x="304" y="235"/>
                  </a:cubicBezTo>
                  <a:close/>
                  <a:moveTo>
                    <a:pt x="306" y="277"/>
                  </a:moveTo>
                  <a:cubicBezTo>
                    <a:pt x="287" y="259"/>
                    <a:pt x="287" y="259"/>
                    <a:pt x="268" y="273"/>
                  </a:cubicBezTo>
                  <a:cubicBezTo>
                    <a:pt x="267" y="274"/>
                    <a:pt x="266" y="275"/>
                    <a:pt x="263" y="277"/>
                  </a:cubicBezTo>
                  <a:cubicBezTo>
                    <a:pt x="278" y="277"/>
                    <a:pt x="291" y="277"/>
                    <a:pt x="306" y="277"/>
                  </a:cubicBezTo>
                  <a:close/>
                  <a:moveTo>
                    <a:pt x="307" y="360"/>
                  </a:moveTo>
                  <a:cubicBezTo>
                    <a:pt x="299" y="355"/>
                    <a:pt x="294" y="350"/>
                    <a:pt x="288" y="346"/>
                  </a:cubicBezTo>
                  <a:cubicBezTo>
                    <a:pt x="286" y="345"/>
                    <a:pt x="283" y="346"/>
                    <a:pt x="282" y="346"/>
                  </a:cubicBezTo>
                  <a:cubicBezTo>
                    <a:pt x="276" y="350"/>
                    <a:pt x="270" y="355"/>
                    <a:pt x="263" y="360"/>
                  </a:cubicBezTo>
                  <a:cubicBezTo>
                    <a:pt x="278" y="360"/>
                    <a:pt x="291" y="360"/>
                    <a:pt x="307" y="360"/>
                  </a:cubicBezTo>
                  <a:close/>
                  <a:moveTo>
                    <a:pt x="264" y="318"/>
                  </a:moveTo>
                  <a:cubicBezTo>
                    <a:pt x="279" y="318"/>
                    <a:pt x="292" y="318"/>
                    <a:pt x="305" y="318"/>
                  </a:cubicBezTo>
                  <a:cubicBezTo>
                    <a:pt x="287" y="300"/>
                    <a:pt x="286" y="300"/>
                    <a:pt x="267" y="315"/>
                  </a:cubicBezTo>
                  <a:cubicBezTo>
                    <a:pt x="266" y="316"/>
                    <a:pt x="266" y="317"/>
                    <a:pt x="264" y="318"/>
                  </a:cubicBezTo>
                  <a:close/>
                  <a:moveTo>
                    <a:pt x="264" y="402"/>
                  </a:moveTo>
                  <a:cubicBezTo>
                    <a:pt x="278" y="402"/>
                    <a:pt x="291" y="402"/>
                    <a:pt x="305" y="402"/>
                  </a:cubicBezTo>
                  <a:cubicBezTo>
                    <a:pt x="288" y="384"/>
                    <a:pt x="287" y="384"/>
                    <a:pt x="269" y="398"/>
                  </a:cubicBezTo>
                  <a:cubicBezTo>
                    <a:pt x="268" y="399"/>
                    <a:pt x="266" y="400"/>
                    <a:pt x="264" y="402"/>
                  </a:cubicBezTo>
                  <a:close/>
                  <a:moveTo>
                    <a:pt x="264" y="443"/>
                  </a:moveTo>
                  <a:cubicBezTo>
                    <a:pt x="278" y="443"/>
                    <a:pt x="292" y="443"/>
                    <a:pt x="306" y="443"/>
                  </a:cubicBezTo>
                  <a:cubicBezTo>
                    <a:pt x="298" y="437"/>
                    <a:pt x="291" y="433"/>
                    <a:pt x="285" y="428"/>
                  </a:cubicBezTo>
                  <a:cubicBezTo>
                    <a:pt x="278" y="433"/>
                    <a:pt x="271" y="438"/>
                    <a:pt x="264" y="443"/>
                  </a:cubicBezTo>
                  <a:close/>
                  <a:moveTo>
                    <a:pt x="299" y="9"/>
                  </a:moveTo>
                  <a:cubicBezTo>
                    <a:pt x="289" y="9"/>
                    <a:pt x="281" y="9"/>
                    <a:pt x="272" y="9"/>
                  </a:cubicBezTo>
                  <a:cubicBezTo>
                    <a:pt x="284" y="22"/>
                    <a:pt x="285" y="22"/>
                    <a:pt x="299" y="9"/>
                  </a:cubicBezTo>
                  <a:close/>
                  <a:moveTo>
                    <a:pt x="302" y="32"/>
                  </a:moveTo>
                  <a:cubicBezTo>
                    <a:pt x="302" y="25"/>
                    <a:pt x="302" y="18"/>
                    <a:pt x="302" y="11"/>
                  </a:cubicBezTo>
                  <a:cubicBezTo>
                    <a:pt x="296" y="15"/>
                    <a:pt x="292" y="18"/>
                    <a:pt x="287" y="22"/>
                  </a:cubicBezTo>
                  <a:cubicBezTo>
                    <a:pt x="292" y="25"/>
                    <a:pt x="297" y="29"/>
                    <a:pt x="302" y="32"/>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76" name="Freeform 84300">
              <a:extLst>
                <a:ext uri="{FF2B5EF4-FFF2-40B4-BE49-F238E27FC236}">
                  <a16:creationId xmlns:a16="http://schemas.microsoft.com/office/drawing/2014/main" id="{D959ED57-617E-4BCC-B055-A283D5D05A0A}"/>
                </a:ext>
              </a:extLst>
            </p:cNvPr>
            <p:cNvSpPr>
              <a:spLocks/>
            </p:cNvSpPr>
            <p:nvPr/>
          </p:nvSpPr>
          <p:spPr bwMode="auto">
            <a:xfrm>
              <a:off x="7999136" y="6139967"/>
              <a:ext cx="239321" cy="239321"/>
            </a:xfrm>
            <a:custGeom>
              <a:avLst/>
              <a:gdLst>
                <a:gd name="T0" fmla="*/ 32 w 32"/>
                <a:gd name="T1" fmla="*/ 16 h 32"/>
                <a:gd name="T2" fmla="*/ 6 w 32"/>
                <a:gd name="T3" fmla="*/ 32 h 32"/>
                <a:gd name="T4" fmla="*/ 1 w 32"/>
                <a:gd name="T5" fmla="*/ 32 h 32"/>
                <a:gd name="T6" fmla="*/ 1 w 32"/>
                <a:gd name="T7" fmla="*/ 3 h 32"/>
                <a:gd name="T8" fmla="*/ 4 w 32"/>
                <a:gd name="T9" fmla="*/ 0 h 32"/>
                <a:gd name="T10" fmla="*/ 32 w 32"/>
                <a:gd name="T11" fmla="*/ 16 h 32"/>
              </a:gdLst>
              <a:ahLst/>
              <a:cxnLst>
                <a:cxn ang="0">
                  <a:pos x="T0" y="T1"/>
                </a:cxn>
                <a:cxn ang="0">
                  <a:pos x="T2" y="T3"/>
                </a:cxn>
                <a:cxn ang="0">
                  <a:pos x="T4" y="T5"/>
                </a:cxn>
                <a:cxn ang="0">
                  <a:pos x="T6" y="T7"/>
                </a:cxn>
                <a:cxn ang="0">
                  <a:pos x="T8" y="T9"/>
                </a:cxn>
                <a:cxn ang="0">
                  <a:pos x="T10" y="T11"/>
                </a:cxn>
              </a:cxnLst>
              <a:rect l="0" t="0" r="r" b="b"/>
              <a:pathLst>
                <a:path w="32" h="32">
                  <a:moveTo>
                    <a:pt x="32" y="16"/>
                  </a:moveTo>
                  <a:cubicBezTo>
                    <a:pt x="23" y="21"/>
                    <a:pt x="14" y="26"/>
                    <a:pt x="6" y="32"/>
                  </a:cubicBezTo>
                  <a:cubicBezTo>
                    <a:pt x="4" y="32"/>
                    <a:pt x="3" y="32"/>
                    <a:pt x="1" y="32"/>
                  </a:cubicBezTo>
                  <a:cubicBezTo>
                    <a:pt x="1" y="22"/>
                    <a:pt x="0" y="13"/>
                    <a:pt x="1" y="3"/>
                  </a:cubicBezTo>
                  <a:cubicBezTo>
                    <a:pt x="1" y="2"/>
                    <a:pt x="3" y="1"/>
                    <a:pt x="4" y="0"/>
                  </a:cubicBezTo>
                  <a:cubicBezTo>
                    <a:pt x="13" y="5"/>
                    <a:pt x="22" y="11"/>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7" name="Freeform 84301">
              <a:extLst>
                <a:ext uri="{FF2B5EF4-FFF2-40B4-BE49-F238E27FC236}">
                  <a16:creationId xmlns:a16="http://schemas.microsoft.com/office/drawing/2014/main" id="{CEFF0351-CAA2-4278-B1CA-066A3E099805}"/>
                </a:ext>
              </a:extLst>
            </p:cNvPr>
            <p:cNvSpPr>
              <a:spLocks/>
            </p:cNvSpPr>
            <p:nvPr/>
          </p:nvSpPr>
          <p:spPr bwMode="auto">
            <a:xfrm>
              <a:off x="8262396" y="6211756"/>
              <a:ext cx="119668" cy="95728"/>
            </a:xfrm>
            <a:custGeom>
              <a:avLst/>
              <a:gdLst>
                <a:gd name="T0" fmla="*/ 12 w 18"/>
                <a:gd name="T1" fmla="*/ 0 h 15"/>
                <a:gd name="T2" fmla="*/ 14 w 18"/>
                <a:gd name="T3" fmla="*/ 15 h 15"/>
                <a:gd name="T4" fmla="*/ 0 w 18"/>
                <a:gd name="T5" fmla="*/ 8 h 15"/>
                <a:gd name="T6" fmla="*/ 12 w 18"/>
                <a:gd name="T7" fmla="*/ 0 h 15"/>
              </a:gdLst>
              <a:ahLst/>
              <a:cxnLst>
                <a:cxn ang="0">
                  <a:pos x="T0" y="T1"/>
                </a:cxn>
                <a:cxn ang="0">
                  <a:pos x="T2" y="T3"/>
                </a:cxn>
                <a:cxn ang="0">
                  <a:pos x="T4" y="T5"/>
                </a:cxn>
                <a:cxn ang="0">
                  <a:pos x="T6" y="T7"/>
                </a:cxn>
              </a:cxnLst>
              <a:rect l="0" t="0" r="r" b="b"/>
              <a:pathLst>
                <a:path w="18" h="15">
                  <a:moveTo>
                    <a:pt x="12" y="0"/>
                  </a:moveTo>
                  <a:cubicBezTo>
                    <a:pt x="17" y="3"/>
                    <a:pt x="18" y="9"/>
                    <a:pt x="14" y="15"/>
                  </a:cubicBezTo>
                  <a:cubicBezTo>
                    <a:pt x="9" y="12"/>
                    <a:pt x="5" y="10"/>
                    <a:pt x="0" y="8"/>
                  </a:cubicBezTo>
                  <a:cubicBezTo>
                    <a:pt x="4" y="5"/>
                    <a:pt x="8" y="2"/>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8" name="Freeform 84302">
              <a:extLst>
                <a:ext uri="{FF2B5EF4-FFF2-40B4-BE49-F238E27FC236}">
                  <a16:creationId xmlns:a16="http://schemas.microsoft.com/office/drawing/2014/main" id="{F96E269C-8AE7-47C7-89F2-4E80F1862923}"/>
                </a:ext>
              </a:extLst>
            </p:cNvPr>
            <p:cNvSpPr>
              <a:spLocks/>
            </p:cNvSpPr>
            <p:nvPr/>
          </p:nvSpPr>
          <p:spPr bwMode="auto">
            <a:xfrm>
              <a:off x="7688025" y="2215099"/>
              <a:ext cx="1555596" cy="646175"/>
            </a:xfrm>
            <a:custGeom>
              <a:avLst/>
              <a:gdLst>
                <a:gd name="T0" fmla="*/ 0 w 217"/>
                <a:gd name="T1" fmla="*/ 88 h 90"/>
                <a:gd name="T2" fmla="*/ 217 w 217"/>
                <a:gd name="T3" fmla="*/ 0 h 90"/>
                <a:gd name="T4" fmla="*/ 217 w 217"/>
                <a:gd name="T5" fmla="*/ 81 h 90"/>
                <a:gd name="T6" fmla="*/ 209 w 217"/>
                <a:gd name="T7" fmla="*/ 82 h 90"/>
                <a:gd name="T8" fmla="*/ 208 w 217"/>
                <a:gd name="T9" fmla="*/ 90 h 90"/>
                <a:gd name="T10" fmla="*/ 0 w 217"/>
                <a:gd name="T11" fmla="*/ 90 h 90"/>
                <a:gd name="T12" fmla="*/ 0 w 217"/>
                <a:gd name="T13" fmla="*/ 88 h 90"/>
              </a:gdLst>
              <a:ahLst/>
              <a:cxnLst>
                <a:cxn ang="0">
                  <a:pos x="T0" y="T1"/>
                </a:cxn>
                <a:cxn ang="0">
                  <a:pos x="T2" y="T3"/>
                </a:cxn>
                <a:cxn ang="0">
                  <a:pos x="T4" y="T5"/>
                </a:cxn>
                <a:cxn ang="0">
                  <a:pos x="T6" y="T7"/>
                </a:cxn>
                <a:cxn ang="0">
                  <a:pos x="T8" y="T9"/>
                </a:cxn>
                <a:cxn ang="0">
                  <a:pos x="T10" y="T11"/>
                </a:cxn>
                <a:cxn ang="0">
                  <a:pos x="T12" y="T13"/>
                </a:cxn>
              </a:cxnLst>
              <a:rect l="0" t="0" r="r" b="b"/>
              <a:pathLst>
                <a:path w="217" h="90">
                  <a:moveTo>
                    <a:pt x="0" y="88"/>
                  </a:moveTo>
                  <a:cubicBezTo>
                    <a:pt x="72" y="59"/>
                    <a:pt x="144" y="30"/>
                    <a:pt x="217" y="0"/>
                  </a:cubicBezTo>
                  <a:cubicBezTo>
                    <a:pt x="217" y="28"/>
                    <a:pt x="217" y="54"/>
                    <a:pt x="217" y="81"/>
                  </a:cubicBezTo>
                  <a:cubicBezTo>
                    <a:pt x="214" y="81"/>
                    <a:pt x="212" y="82"/>
                    <a:pt x="209" y="82"/>
                  </a:cubicBezTo>
                  <a:cubicBezTo>
                    <a:pt x="208" y="85"/>
                    <a:pt x="208" y="87"/>
                    <a:pt x="208" y="90"/>
                  </a:cubicBezTo>
                  <a:cubicBezTo>
                    <a:pt x="138" y="90"/>
                    <a:pt x="69" y="90"/>
                    <a:pt x="0" y="90"/>
                  </a:cubicBezTo>
                  <a:cubicBezTo>
                    <a:pt x="0" y="89"/>
                    <a:pt x="0" y="89"/>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9" name="Freeform 84303">
              <a:extLst>
                <a:ext uri="{FF2B5EF4-FFF2-40B4-BE49-F238E27FC236}">
                  <a16:creationId xmlns:a16="http://schemas.microsoft.com/office/drawing/2014/main" id="{D6958B8D-7CE9-4C5C-98DE-A29D7863931A}"/>
                </a:ext>
              </a:extLst>
            </p:cNvPr>
            <p:cNvSpPr>
              <a:spLocks/>
            </p:cNvSpPr>
            <p:nvPr/>
          </p:nvSpPr>
          <p:spPr bwMode="auto">
            <a:xfrm>
              <a:off x="9554731" y="2215099"/>
              <a:ext cx="957285" cy="646175"/>
            </a:xfrm>
            <a:custGeom>
              <a:avLst/>
              <a:gdLst>
                <a:gd name="T0" fmla="*/ 135 w 136"/>
                <a:gd name="T1" fmla="*/ 89 h 89"/>
                <a:gd name="T2" fmla="*/ 10 w 136"/>
                <a:gd name="T3" fmla="*/ 89 h 89"/>
                <a:gd name="T4" fmla="*/ 8 w 136"/>
                <a:gd name="T5" fmla="*/ 81 h 89"/>
                <a:gd name="T6" fmla="*/ 0 w 136"/>
                <a:gd name="T7" fmla="*/ 80 h 89"/>
                <a:gd name="T8" fmla="*/ 0 w 136"/>
                <a:gd name="T9" fmla="*/ 0 h 89"/>
                <a:gd name="T10" fmla="*/ 136 w 136"/>
                <a:gd name="T11" fmla="*/ 87 h 89"/>
                <a:gd name="T12" fmla="*/ 135 w 136"/>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136" h="89">
                  <a:moveTo>
                    <a:pt x="135" y="89"/>
                  </a:moveTo>
                  <a:cubicBezTo>
                    <a:pt x="94" y="89"/>
                    <a:pt x="52" y="89"/>
                    <a:pt x="10" y="89"/>
                  </a:cubicBezTo>
                  <a:cubicBezTo>
                    <a:pt x="9" y="86"/>
                    <a:pt x="9" y="84"/>
                    <a:pt x="8" y="81"/>
                  </a:cubicBezTo>
                  <a:cubicBezTo>
                    <a:pt x="5" y="81"/>
                    <a:pt x="3" y="80"/>
                    <a:pt x="0" y="80"/>
                  </a:cubicBezTo>
                  <a:cubicBezTo>
                    <a:pt x="0" y="53"/>
                    <a:pt x="0" y="27"/>
                    <a:pt x="0" y="0"/>
                  </a:cubicBezTo>
                  <a:cubicBezTo>
                    <a:pt x="46" y="29"/>
                    <a:pt x="91" y="58"/>
                    <a:pt x="136" y="87"/>
                  </a:cubicBezTo>
                  <a:cubicBezTo>
                    <a:pt x="136" y="88"/>
                    <a:pt x="136" y="88"/>
                    <a:pt x="135"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0" name="Freeform 84304">
              <a:extLst>
                <a:ext uri="{FF2B5EF4-FFF2-40B4-BE49-F238E27FC236}">
                  <a16:creationId xmlns:a16="http://schemas.microsoft.com/office/drawing/2014/main" id="{DD5EEB86-AE21-4900-84A0-378246B21200}"/>
                </a:ext>
              </a:extLst>
            </p:cNvPr>
            <p:cNvSpPr>
              <a:spLocks/>
            </p:cNvSpPr>
            <p:nvPr/>
          </p:nvSpPr>
          <p:spPr bwMode="auto">
            <a:xfrm>
              <a:off x="9195742" y="3028791"/>
              <a:ext cx="406854" cy="287185"/>
            </a:xfrm>
            <a:custGeom>
              <a:avLst/>
              <a:gdLst>
                <a:gd name="T0" fmla="*/ 58 w 58"/>
                <a:gd name="T1" fmla="*/ 0 h 39"/>
                <a:gd name="T2" fmla="*/ 58 w 58"/>
                <a:gd name="T3" fmla="*/ 39 h 39"/>
                <a:gd name="T4" fmla="*/ 0 w 58"/>
                <a:gd name="T5" fmla="*/ 39 h 39"/>
                <a:gd name="T6" fmla="*/ 0 w 58"/>
                <a:gd name="T7" fmla="*/ 0 h 39"/>
                <a:gd name="T8" fmla="*/ 58 w 58"/>
                <a:gd name="T9" fmla="*/ 0 h 39"/>
              </a:gdLst>
              <a:ahLst/>
              <a:cxnLst>
                <a:cxn ang="0">
                  <a:pos x="T0" y="T1"/>
                </a:cxn>
                <a:cxn ang="0">
                  <a:pos x="T2" y="T3"/>
                </a:cxn>
                <a:cxn ang="0">
                  <a:pos x="T4" y="T5"/>
                </a:cxn>
                <a:cxn ang="0">
                  <a:pos x="T6" y="T7"/>
                </a:cxn>
                <a:cxn ang="0">
                  <a:pos x="T8" y="T9"/>
                </a:cxn>
              </a:cxnLst>
              <a:rect l="0" t="0" r="r" b="b"/>
              <a:pathLst>
                <a:path w="58" h="39">
                  <a:moveTo>
                    <a:pt x="58" y="0"/>
                  </a:moveTo>
                  <a:cubicBezTo>
                    <a:pt x="58" y="13"/>
                    <a:pt x="58" y="26"/>
                    <a:pt x="58" y="39"/>
                  </a:cubicBezTo>
                  <a:cubicBezTo>
                    <a:pt x="39" y="39"/>
                    <a:pt x="19" y="39"/>
                    <a:pt x="0" y="39"/>
                  </a:cubicBezTo>
                  <a:cubicBezTo>
                    <a:pt x="0" y="26"/>
                    <a:pt x="0" y="14"/>
                    <a:pt x="0" y="0"/>
                  </a:cubicBezTo>
                  <a:cubicBezTo>
                    <a:pt x="19" y="0"/>
                    <a:pt x="38"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1" name="Freeform 84305">
              <a:extLst>
                <a:ext uri="{FF2B5EF4-FFF2-40B4-BE49-F238E27FC236}">
                  <a16:creationId xmlns:a16="http://schemas.microsoft.com/office/drawing/2014/main" id="{6B2DC1A4-E771-4791-896D-32A887F5A9D8}"/>
                </a:ext>
              </a:extLst>
            </p:cNvPr>
            <p:cNvSpPr>
              <a:spLocks/>
            </p:cNvSpPr>
            <p:nvPr/>
          </p:nvSpPr>
          <p:spPr bwMode="auto">
            <a:xfrm>
              <a:off x="7496568" y="2980927"/>
              <a:ext cx="95729" cy="670099"/>
            </a:xfrm>
            <a:custGeom>
              <a:avLst/>
              <a:gdLst>
                <a:gd name="T0" fmla="*/ 12 w 12"/>
                <a:gd name="T1" fmla="*/ 95 h 95"/>
                <a:gd name="T2" fmla="*/ 0 w 12"/>
                <a:gd name="T3" fmla="*/ 95 h 95"/>
                <a:gd name="T4" fmla="*/ 0 w 12"/>
                <a:gd name="T5" fmla="*/ 0 h 95"/>
                <a:gd name="T6" fmla="*/ 12 w 12"/>
                <a:gd name="T7" fmla="*/ 0 h 95"/>
                <a:gd name="T8" fmla="*/ 12 w 12"/>
                <a:gd name="T9" fmla="*/ 95 h 95"/>
              </a:gdLst>
              <a:ahLst/>
              <a:cxnLst>
                <a:cxn ang="0">
                  <a:pos x="T0" y="T1"/>
                </a:cxn>
                <a:cxn ang="0">
                  <a:pos x="T2" y="T3"/>
                </a:cxn>
                <a:cxn ang="0">
                  <a:pos x="T4" y="T5"/>
                </a:cxn>
                <a:cxn ang="0">
                  <a:pos x="T6" y="T7"/>
                </a:cxn>
                <a:cxn ang="0">
                  <a:pos x="T8" y="T9"/>
                </a:cxn>
              </a:cxnLst>
              <a:rect l="0" t="0" r="r" b="b"/>
              <a:pathLst>
                <a:path w="12" h="95">
                  <a:moveTo>
                    <a:pt x="12" y="95"/>
                  </a:moveTo>
                  <a:cubicBezTo>
                    <a:pt x="8" y="95"/>
                    <a:pt x="4" y="95"/>
                    <a:pt x="0" y="95"/>
                  </a:cubicBezTo>
                  <a:cubicBezTo>
                    <a:pt x="0" y="64"/>
                    <a:pt x="0" y="32"/>
                    <a:pt x="0" y="0"/>
                  </a:cubicBezTo>
                  <a:cubicBezTo>
                    <a:pt x="4" y="0"/>
                    <a:pt x="8" y="0"/>
                    <a:pt x="12" y="0"/>
                  </a:cubicBezTo>
                  <a:cubicBezTo>
                    <a:pt x="12" y="32"/>
                    <a:pt x="12" y="63"/>
                    <a:pt x="12"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2" name="Freeform 84306">
              <a:extLst>
                <a:ext uri="{FF2B5EF4-FFF2-40B4-BE49-F238E27FC236}">
                  <a16:creationId xmlns:a16="http://schemas.microsoft.com/office/drawing/2014/main" id="{7BAFCBE6-F8F8-4DC2-B1EC-2175F202E787}"/>
                </a:ext>
              </a:extLst>
            </p:cNvPr>
            <p:cNvSpPr>
              <a:spLocks/>
            </p:cNvSpPr>
            <p:nvPr/>
          </p:nvSpPr>
          <p:spPr bwMode="auto">
            <a:xfrm>
              <a:off x="9243606" y="4775828"/>
              <a:ext cx="311125" cy="119668"/>
            </a:xfrm>
            <a:custGeom>
              <a:avLst/>
              <a:gdLst>
                <a:gd name="T0" fmla="*/ 44 w 44"/>
                <a:gd name="T1" fmla="*/ 0 h 16"/>
                <a:gd name="T2" fmla="*/ 22 w 44"/>
                <a:gd name="T3" fmla="*/ 16 h 16"/>
                <a:gd name="T4" fmla="*/ 0 w 44"/>
                <a:gd name="T5" fmla="*/ 0 h 16"/>
                <a:gd name="T6" fmla="*/ 44 w 44"/>
                <a:gd name="T7" fmla="*/ 0 h 16"/>
              </a:gdLst>
              <a:ahLst/>
              <a:cxnLst>
                <a:cxn ang="0">
                  <a:pos x="T0" y="T1"/>
                </a:cxn>
                <a:cxn ang="0">
                  <a:pos x="T2" y="T3"/>
                </a:cxn>
                <a:cxn ang="0">
                  <a:pos x="T4" y="T5"/>
                </a:cxn>
                <a:cxn ang="0">
                  <a:pos x="T6" y="T7"/>
                </a:cxn>
              </a:cxnLst>
              <a:rect l="0" t="0" r="r" b="b"/>
              <a:pathLst>
                <a:path w="44" h="16">
                  <a:moveTo>
                    <a:pt x="44" y="0"/>
                  </a:moveTo>
                  <a:cubicBezTo>
                    <a:pt x="36" y="6"/>
                    <a:pt x="29" y="11"/>
                    <a:pt x="22" y="16"/>
                  </a:cubicBezTo>
                  <a:cubicBezTo>
                    <a:pt x="15" y="11"/>
                    <a:pt x="8" y="6"/>
                    <a:pt x="0" y="0"/>
                  </a:cubicBezTo>
                  <a:cubicBezTo>
                    <a:pt x="15" y="0"/>
                    <a:pt x="28" y="0"/>
                    <a:pt x="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3" name="Freeform 84307">
              <a:extLst>
                <a:ext uri="{FF2B5EF4-FFF2-40B4-BE49-F238E27FC236}">
                  <a16:creationId xmlns:a16="http://schemas.microsoft.com/office/drawing/2014/main" id="{E150B20E-AC39-4417-AB53-D1A2FE45E791}"/>
                </a:ext>
              </a:extLst>
            </p:cNvPr>
            <p:cNvSpPr>
              <a:spLocks/>
            </p:cNvSpPr>
            <p:nvPr/>
          </p:nvSpPr>
          <p:spPr bwMode="auto">
            <a:xfrm>
              <a:off x="9219682" y="4464718"/>
              <a:ext cx="335050" cy="119668"/>
            </a:xfrm>
            <a:custGeom>
              <a:avLst/>
              <a:gdLst>
                <a:gd name="T0" fmla="*/ 0 w 45"/>
                <a:gd name="T1" fmla="*/ 0 h 17"/>
                <a:gd name="T2" fmla="*/ 45 w 45"/>
                <a:gd name="T3" fmla="*/ 0 h 17"/>
                <a:gd name="T4" fmla="*/ 23 w 45"/>
                <a:gd name="T5" fmla="*/ 17 h 17"/>
                <a:gd name="T6" fmla="*/ 0 w 45"/>
                <a:gd name="T7" fmla="*/ 0 h 17"/>
              </a:gdLst>
              <a:ahLst/>
              <a:cxnLst>
                <a:cxn ang="0">
                  <a:pos x="T0" y="T1"/>
                </a:cxn>
                <a:cxn ang="0">
                  <a:pos x="T2" y="T3"/>
                </a:cxn>
                <a:cxn ang="0">
                  <a:pos x="T4" y="T5"/>
                </a:cxn>
                <a:cxn ang="0">
                  <a:pos x="T6" y="T7"/>
                </a:cxn>
              </a:cxnLst>
              <a:rect l="0" t="0" r="r" b="b"/>
              <a:pathLst>
                <a:path w="45" h="17">
                  <a:moveTo>
                    <a:pt x="0" y="0"/>
                  </a:moveTo>
                  <a:cubicBezTo>
                    <a:pt x="16" y="0"/>
                    <a:pt x="29" y="0"/>
                    <a:pt x="45" y="0"/>
                  </a:cubicBezTo>
                  <a:cubicBezTo>
                    <a:pt x="37" y="6"/>
                    <a:pt x="30" y="11"/>
                    <a:pt x="23" y="17"/>
                  </a:cubicBezTo>
                  <a:cubicBezTo>
                    <a:pt x="16" y="11"/>
                    <a:pt x="9"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4" name="Freeform 84308">
              <a:extLst>
                <a:ext uri="{FF2B5EF4-FFF2-40B4-BE49-F238E27FC236}">
                  <a16:creationId xmlns:a16="http://schemas.microsoft.com/office/drawing/2014/main" id="{BA48CB29-6EDE-4C83-A260-CE78F3FBF334}"/>
                </a:ext>
              </a:extLst>
            </p:cNvPr>
            <p:cNvSpPr>
              <a:spLocks/>
            </p:cNvSpPr>
            <p:nvPr/>
          </p:nvSpPr>
          <p:spPr bwMode="auto">
            <a:xfrm>
              <a:off x="9243606" y="3866408"/>
              <a:ext cx="311125" cy="119668"/>
            </a:xfrm>
            <a:custGeom>
              <a:avLst/>
              <a:gdLst>
                <a:gd name="T0" fmla="*/ 44 w 44"/>
                <a:gd name="T1" fmla="*/ 0 h 17"/>
                <a:gd name="T2" fmla="*/ 22 w 44"/>
                <a:gd name="T3" fmla="*/ 17 h 17"/>
                <a:gd name="T4" fmla="*/ 0 w 44"/>
                <a:gd name="T5" fmla="*/ 0 h 17"/>
                <a:gd name="T6" fmla="*/ 44 w 44"/>
                <a:gd name="T7" fmla="*/ 0 h 17"/>
              </a:gdLst>
              <a:ahLst/>
              <a:cxnLst>
                <a:cxn ang="0">
                  <a:pos x="T0" y="T1"/>
                </a:cxn>
                <a:cxn ang="0">
                  <a:pos x="T2" y="T3"/>
                </a:cxn>
                <a:cxn ang="0">
                  <a:pos x="T4" y="T5"/>
                </a:cxn>
                <a:cxn ang="0">
                  <a:pos x="T6" y="T7"/>
                </a:cxn>
              </a:cxnLst>
              <a:rect l="0" t="0" r="r" b="b"/>
              <a:pathLst>
                <a:path w="44" h="17">
                  <a:moveTo>
                    <a:pt x="44" y="0"/>
                  </a:moveTo>
                  <a:cubicBezTo>
                    <a:pt x="36" y="7"/>
                    <a:pt x="29" y="12"/>
                    <a:pt x="22" y="17"/>
                  </a:cubicBezTo>
                  <a:cubicBezTo>
                    <a:pt x="15" y="12"/>
                    <a:pt x="8" y="7"/>
                    <a:pt x="0" y="0"/>
                  </a:cubicBezTo>
                  <a:cubicBezTo>
                    <a:pt x="15" y="0"/>
                    <a:pt x="28" y="0"/>
                    <a:pt x="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5" name="Freeform 84309">
              <a:extLst>
                <a:ext uri="{FF2B5EF4-FFF2-40B4-BE49-F238E27FC236}">
                  <a16:creationId xmlns:a16="http://schemas.microsoft.com/office/drawing/2014/main" id="{BADE35D2-9DEE-46DE-88C5-E729CE5C4249}"/>
                </a:ext>
              </a:extLst>
            </p:cNvPr>
            <p:cNvSpPr>
              <a:spLocks/>
            </p:cNvSpPr>
            <p:nvPr/>
          </p:nvSpPr>
          <p:spPr bwMode="auto">
            <a:xfrm>
              <a:off x="9243606" y="4177533"/>
              <a:ext cx="311125" cy="119668"/>
            </a:xfrm>
            <a:custGeom>
              <a:avLst/>
              <a:gdLst>
                <a:gd name="T0" fmla="*/ 22 w 44"/>
                <a:gd name="T1" fmla="*/ 17 h 17"/>
                <a:gd name="T2" fmla="*/ 0 w 44"/>
                <a:gd name="T3" fmla="*/ 0 h 17"/>
                <a:gd name="T4" fmla="*/ 44 w 44"/>
                <a:gd name="T5" fmla="*/ 0 h 17"/>
                <a:gd name="T6" fmla="*/ 22 w 44"/>
                <a:gd name="T7" fmla="*/ 17 h 17"/>
              </a:gdLst>
              <a:ahLst/>
              <a:cxnLst>
                <a:cxn ang="0">
                  <a:pos x="T0" y="T1"/>
                </a:cxn>
                <a:cxn ang="0">
                  <a:pos x="T2" y="T3"/>
                </a:cxn>
                <a:cxn ang="0">
                  <a:pos x="T4" y="T5"/>
                </a:cxn>
                <a:cxn ang="0">
                  <a:pos x="T6" y="T7"/>
                </a:cxn>
              </a:cxnLst>
              <a:rect l="0" t="0" r="r" b="b"/>
              <a:pathLst>
                <a:path w="44" h="17">
                  <a:moveTo>
                    <a:pt x="22" y="17"/>
                  </a:moveTo>
                  <a:cubicBezTo>
                    <a:pt x="15" y="11"/>
                    <a:pt x="8" y="6"/>
                    <a:pt x="0" y="0"/>
                  </a:cubicBezTo>
                  <a:cubicBezTo>
                    <a:pt x="15" y="0"/>
                    <a:pt x="28" y="0"/>
                    <a:pt x="44" y="0"/>
                  </a:cubicBezTo>
                  <a:cubicBezTo>
                    <a:pt x="36" y="6"/>
                    <a:pt x="29" y="11"/>
                    <a:pt x="2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6" name="Freeform 84310">
              <a:extLst>
                <a:ext uri="{FF2B5EF4-FFF2-40B4-BE49-F238E27FC236}">
                  <a16:creationId xmlns:a16="http://schemas.microsoft.com/office/drawing/2014/main" id="{951010DB-6188-425E-A2AC-01F15B67712B}"/>
                </a:ext>
              </a:extLst>
            </p:cNvPr>
            <p:cNvSpPr>
              <a:spLocks/>
            </p:cNvSpPr>
            <p:nvPr/>
          </p:nvSpPr>
          <p:spPr bwMode="auto">
            <a:xfrm>
              <a:off x="9219682" y="3555298"/>
              <a:ext cx="335050" cy="119668"/>
            </a:xfrm>
            <a:custGeom>
              <a:avLst/>
              <a:gdLst>
                <a:gd name="T0" fmla="*/ 0 w 45"/>
                <a:gd name="T1" fmla="*/ 0 h 17"/>
                <a:gd name="T2" fmla="*/ 45 w 45"/>
                <a:gd name="T3" fmla="*/ 0 h 17"/>
                <a:gd name="T4" fmla="*/ 23 w 45"/>
                <a:gd name="T5" fmla="*/ 17 h 17"/>
                <a:gd name="T6" fmla="*/ 0 w 45"/>
                <a:gd name="T7" fmla="*/ 0 h 17"/>
              </a:gdLst>
              <a:ahLst/>
              <a:cxnLst>
                <a:cxn ang="0">
                  <a:pos x="T0" y="T1"/>
                </a:cxn>
                <a:cxn ang="0">
                  <a:pos x="T2" y="T3"/>
                </a:cxn>
                <a:cxn ang="0">
                  <a:pos x="T4" y="T5"/>
                </a:cxn>
                <a:cxn ang="0">
                  <a:pos x="T6" y="T7"/>
                </a:cxn>
              </a:cxnLst>
              <a:rect l="0" t="0" r="r" b="b"/>
              <a:pathLst>
                <a:path w="45" h="17">
                  <a:moveTo>
                    <a:pt x="0" y="0"/>
                  </a:moveTo>
                  <a:cubicBezTo>
                    <a:pt x="16" y="0"/>
                    <a:pt x="29" y="0"/>
                    <a:pt x="45" y="0"/>
                  </a:cubicBezTo>
                  <a:cubicBezTo>
                    <a:pt x="37" y="7"/>
                    <a:pt x="30" y="12"/>
                    <a:pt x="23" y="17"/>
                  </a:cubicBezTo>
                  <a:cubicBezTo>
                    <a:pt x="16" y="12"/>
                    <a:pt x="9"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7" name="Freeform 84311">
              <a:extLst>
                <a:ext uri="{FF2B5EF4-FFF2-40B4-BE49-F238E27FC236}">
                  <a16:creationId xmlns:a16="http://schemas.microsoft.com/office/drawing/2014/main" id="{73DE0856-747D-4B53-AAE5-C6BF14FCFE8D}"/>
                </a:ext>
              </a:extLst>
            </p:cNvPr>
            <p:cNvSpPr>
              <a:spLocks/>
            </p:cNvSpPr>
            <p:nvPr/>
          </p:nvSpPr>
          <p:spPr bwMode="auto">
            <a:xfrm>
              <a:off x="9195742" y="4799768"/>
              <a:ext cx="167532" cy="215397"/>
            </a:xfrm>
            <a:custGeom>
              <a:avLst/>
              <a:gdLst>
                <a:gd name="T0" fmla="*/ 0 w 23"/>
                <a:gd name="T1" fmla="*/ 0 h 33"/>
                <a:gd name="T2" fmla="*/ 23 w 23"/>
                <a:gd name="T3" fmla="*/ 17 h 33"/>
                <a:gd name="T4" fmla="*/ 0 w 23"/>
                <a:gd name="T5" fmla="*/ 33 h 33"/>
                <a:gd name="T6" fmla="*/ 0 w 23"/>
                <a:gd name="T7" fmla="*/ 0 h 33"/>
              </a:gdLst>
              <a:ahLst/>
              <a:cxnLst>
                <a:cxn ang="0">
                  <a:pos x="T0" y="T1"/>
                </a:cxn>
                <a:cxn ang="0">
                  <a:pos x="T2" y="T3"/>
                </a:cxn>
                <a:cxn ang="0">
                  <a:pos x="T4" y="T5"/>
                </a:cxn>
                <a:cxn ang="0">
                  <a:pos x="T6" y="T7"/>
                </a:cxn>
              </a:cxnLst>
              <a:rect l="0" t="0" r="r" b="b"/>
              <a:pathLst>
                <a:path w="23" h="33">
                  <a:moveTo>
                    <a:pt x="0" y="0"/>
                  </a:moveTo>
                  <a:cubicBezTo>
                    <a:pt x="8" y="6"/>
                    <a:pt x="15" y="11"/>
                    <a:pt x="23" y="17"/>
                  </a:cubicBezTo>
                  <a:cubicBezTo>
                    <a:pt x="15" y="22"/>
                    <a:pt x="8" y="27"/>
                    <a:pt x="0" y="33"/>
                  </a:cubicBezTo>
                  <a:cubicBezTo>
                    <a:pt x="0" y="22"/>
                    <a:pt x="0"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8" name="Freeform 84312">
              <a:extLst>
                <a:ext uri="{FF2B5EF4-FFF2-40B4-BE49-F238E27FC236}">
                  <a16:creationId xmlns:a16="http://schemas.microsoft.com/office/drawing/2014/main" id="{233BD895-040E-4A6E-ABE1-8A4BEA2F742C}"/>
                </a:ext>
              </a:extLst>
            </p:cNvPr>
            <p:cNvSpPr>
              <a:spLocks/>
            </p:cNvSpPr>
            <p:nvPr/>
          </p:nvSpPr>
          <p:spPr bwMode="auto">
            <a:xfrm>
              <a:off x="9195742" y="3579222"/>
              <a:ext cx="167532" cy="239321"/>
            </a:xfrm>
            <a:custGeom>
              <a:avLst/>
              <a:gdLst>
                <a:gd name="T0" fmla="*/ 23 w 23"/>
                <a:gd name="T1" fmla="*/ 16 h 33"/>
                <a:gd name="T2" fmla="*/ 0 w 23"/>
                <a:gd name="T3" fmla="*/ 33 h 33"/>
                <a:gd name="T4" fmla="*/ 0 w 23"/>
                <a:gd name="T5" fmla="*/ 0 h 33"/>
                <a:gd name="T6" fmla="*/ 23 w 23"/>
                <a:gd name="T7" fmla="*/ 16 h 33"/>
              </a:gdLst>
              <a:ahLst/>
              <a:cxnLst>
                <a:cxn ang="0">
                  <a:pos x="T0" y="T1"/>
                </a:cxn>
                <a:cxn ang="0">
                  <a:pos x="T2" y="T3"/>
                </a:cxn>
                <a:cxn ang="0">
                  <a:pos x="T4" y="T5"/>
                </a:cxn>
                <a:cxn ang="0">
                  <a:pos x="T6" y="T7"/>
                </a:cxn>
              </a:cxnLst>
              <a:rect l="0" t="0" r="r" b="b"/>
              <a:pathLst>
                <a:path w="23" h="33">
                  <a:moveTo>
                    <a:pt x="23" y="16"/>
                  </a:moveTo>
                  <a:cubicBezTo>
                    <a:pt x="15" y="22"/>
                    <a:pt x="8" y="27"/>
                    <a:pt x="0" y="33"/>
                  </a:cubicBezTo>
                  <a:cubicBezTo>
                    <a:pt x="0" y="22"/>
                    <a:pt x="0" y="11"/>
                    <a:pt x="0" y="0"/>
                  </a:cubicBezTo>
                  <a:cubicBezTo>
                    <a:pt x="8" y="5"/>
                    <a:pt x="15" y="10"/>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9" name="Freeform 84313">
              <a:extLst>
                <a:ext uri="{FF2B5EF4-FFF2-40B4-BE49-F238E27FC236}">
                  <a16:creationId xmlns:a16="http://schemas.microsoft.com/office/drawing/2014/main" id="{F77EA3DF-57D3-403C-9771-7E5EEA39936F}"/>
                </a:ext>
              </a:extLst>
            </p:cNvPr>
            <p:cNvSpPr>
              <a:spLocks/>
            </p:cNvSpPr>
            <p:nvPr/>
          </p:nvSpPr>
          <p:spPr bwMode="auto">
            <a:xfrm>
              <a:off x="9195742" y="4177533"/>
              <a:ext cx="167532" cy="239321"/>
            </a:xfrm>
            <a:custGeom>
              <a:avLst/>
              <a:gdLst>
                <a:gd name="T0" fmla="*/ 23 w 23"/>
                <a:gd name="T1" fmla="*/ 17 h 34"/>
                <a:gd name="T2" fmla="*/ 0 w 23"/>
                <a:gd name="T3" fmla="*/ 34 h 34"/>
                <a:gd name="T4" fmla="*/ 0 w 23"/>
                <a:gd name="T5" fmla="*/ 0 h 34"/>
                <a:gd name="T6" fmla="*/ 23 w 23"/>
                <a:gd name="T7" fmla="*/ 17 h 34"/>
              </a:gdLst>
              <a:ahLst/>
              <a:cxnLst>
                <a:cxn ang="0">
                  <a:pos x="T0" y="T1"/>
                </a:cxn>
                <a:cxn ang="0">
                  <a:pos x="T2" y="T3"/>
                </a:cxn>
                <a:cxn ang="0">
                  <a:pos x="T4" y="T5"/>
                </a:cxn>
                <a:cxn ang="0">
                  <a:pos x="T6" y="T7"/>
                </a:cxn>
              </a:cxnLst>
              <a:rect l="0" t="0" r="r" b="b"/>
              <a:pathLst>
                <a:path w="23" h="34">
                  <a:moveTo>
                    <a:pt x="23" y="17"/>
                  </a:moveTo>
                  <a:cubicBezTo>
                    <a:pt x="15" y="23"/>
                    <a:pt x="8" y="28"/>
                    <a:pt x="0" y="34"/>
                  </a:cubicBezTo>
                  <a:cubicBezTo>
                    <a:pt x="0" y="22"/>
                    <a:pt x="0" y="12"/>
                    <a:pt x="0" y="0"/>
                  </a:cubicBezTo>
                  <a:cubicBezTo>
                    <a:pt x="8" y="6"/>
                    <a:pt x="15" y="11"/>
                    <a:pt x="2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0" name="Freeform 84314">
              <a:extLst>
                <a:ext uri="{FF2B5EF4-FFF2-40B4-BE49-F238E27FC236}">
                  <a16:creationId xmlns:a16="http://schemas.microsoft.com/office/drawing/2014/main" id="{4806A189-735E-4C08-AD8C-6F6823954D83}"/>
                </a:ext>
              </a:extLst>
            </p:cNvPr>
            <p:cNvSpPr>
              <a:spLocks/>
            </p:cNvSpPr>
            <p:nvPr/>
          </p:nvSpPr>
          <p:spPr bwMode="auto">
            <a:xfrm>
              <a:off x="9195742" y="4488643"/>
              <a:ext cx="167532" cy="239321"/>
            </a:xfrm>
            <a:custGeom>
              <a:avLst/>
              <a:gdLst>
                <a:gd name="T0" fmla="*/ 0 w 23"/>
                <a:gd name="T1" fmla="*/ 34 h 34"/>
                <a:gd name="T2" fmla="*/ 0 w 23"/>
                <a:gd name="T3" fmla="*/ 0 h 34"/>
                <a:gd name="T4" fmla="*/ 23 w 23"/>
                <a:gd name="T5" fmla="*/ 17 h 34"/>
                <a:gd name="T6" fmla="*/ 0 w 23"/>
                <a:gd name="T7" fmla="*/ 34 h 34"/>
              </a:gdLst>
              <a:ahLst/>
              <a:cxnLst>
                <a:cxn ang="0">
                  <a:pos x="T0" y="T1"/>
                </a:cxn>
                <a:cxn ang="0">
                  <a:pos x="T2" y="T3"/>
                </a:cxn>
                <a:cxn ang="0">
                  <a:pos x="T4" y="T5"/>
                </a:cxn>
                <a:cxn ang="0">
                  <a:pos x="T6" y="T7"/>
                </a:cxn>
              </a:cxnLst>
              <a:rect l="0" t="0" r="r" b="b"/>
              <a:pathLst>
                <a:path w="23" h="34">
                  <a:moveTo>
                    <a:pt x="0" y="34"/>
                  </a:moveTo>
                  <a:cubicBezTo>
                    <a:pt x="0" y="22"/>
                    <a:pt x="0" y="12"/>
                    <a:pt x="0" y="0"/>
                  </a:cubicBezTo>
                  <a:cubicBezTo>
                    <a:pt x="8" y="6"/>
                    <a:pt x="15" y="11"/>
                    <a:pt x="23" y="17"/>
                  </a:cubicBezTo>
                  <a:cubicBezTo>
                    <a:pt x="15" y="22"/>
                    <a:pt x="8" y="28"/>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1" name="Freeform 84315">
              <a:extLst>
                <a:ext uri="{FF2B5EF4-FFF2-40B4-BE49-F238E27FC236}">
                  <a16:creationId xmlns:a16="http://schemas.microsoft.com/office/drawing/2014/main" id="{F00E414F-616E-4D93-A966-045063C9D066}"/>
                </a:ext>
              </a:extLst>
            </p:cNvPr>
            <p:cNvSpPr>
              <a:spLocks/>
            </p:cNvSpPr>
            <p:nvPr/>
          </p:nvSpPr>
          <p:spPr bwMode="auto">
            <a:xfrm>
              <a:off x="9195742" y="5086953"/>
              <a:ext cx="167532" cy="239321"/>
            </a:xfrm>
            <a:custGeom>
              <a:avLst/>
              <a:gdLst>
                <a:gd name="T0" fmla="*/ 23 w 23"/>
                <a:gd name="T1" fmla="*/ 16 h 33"/>
                <a:gd name="T2" fmla="*/ 0 w 23"/>
                <a:gd name="T3" fmla="*/ 33 h 33"/>
                <a:gd name="T4" fmla="*/ 0 w 23"/>
                <a:gd name="T5" fmla="*/ 0 h 33"/>
                <a:gd name="T6" fmla="*/ 23 w 23"/>
                <a:gd name="T7" fmla="*/ 16 h 33"/>
              </a:gdLst>
              <a:ahLst/>
              <a:cxnLst>
                <a:cxn ang="0">
                  <a:pos x="T0" y="T1"/>
                </a:cxn>
                <a:cxn ang="0">
                  <a:pos x="T2" y="T3"/>
                </a:cxn>
                <a:cxn ang="0">
                  <a:pos x="T4" y="T5"/>
                </a:cxn>
                <a:cxn ang="0">
                  <a:pos x="T6" y="T7"/>
                </a:cxn>
              </a:cxnLst>
              <a:rect l="0" t="0" r="r" b="b"/>
              <a:pathLst>
                <a:path w="23" h="33">
                  <a:moveTo>
                    <a:pt x="23" y="16"/>
                  </a:moveTo>
                  <a:cubicBezTo>
                    <a:pt x="15" y="22"/>
                    <a:pt x="8" y="27"/>
                    <a:pt x="0" y="33"/>
                  </a:cubicBezTo>
                  <a:cubicBezTo>
                    <a:pt x="0" y="22"/>
                    <a:pt x="0" y="12"/>
                    <a:pt x="0" y="0"/>
                  </a:cubicBezTo>
                  <a:cubicBezTo>
                    <a:pt x="8" y="5"/>
                    <a:pt x="15" y="10"/>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2" name="Freeform 84316">
              <a:extLst>
                <a:ext uri="{FF2B5EF4-FFF2-40B4-BE49-F238E27FC236}">
                  <a16:creationId xmlns:a16="http://schemas.microsoft.com/office/drawing/2014/main" id="{94F385BA-25F3-498F-AEDA-C4837079129C}"/>
                </a:ext>
              </a:extLst>
            </p:cNvPr>
            <p:cNvSpPr>
              <a:spLocks/>
            </p:cNvSpPr>
            <p:nvPr/>
          </p:nvSpPr>
          <p:spPr bwMode="auto">
            <a:xfrm>
              <a:off x="9411139" y="4488643"/>
              <a:ext cx="167532" cy="239321"/>
            </a:xfrm>
            <a:custGeom>
              <a:avLst/>
              <a:gdLst>
                <a:gd name="T0" fmla="*/ 23 w 23"/>
                <a:gd name="T1" fmla="*/ 0 h 34"/>
                <a:gd name="T2" fmla="*/ 23 w 23"/>
                <a:gd name="T3" fmla="*/ 34 h 34"/>
                <a:gd name="T4" fmla="*/ 0 w 23"/>
                <a:gd name="T5" fmla="*/ 17 h 34"/>
                <a:gd name="T6" fmla="*/ 23 w 23"/>
                <a:gd name="T7" fmla="*/ 0 h 34"/>
              </a:gdLst>
              <a:ahLst/>
              <a:cxnLst>
                <a:cxn ang="0">
                  <a:pos x="T0" y="T1"/>
                </a:cxn>
                <a:cxn ang="0">
                  <a:pos x="T2" y="T3"/>
                </a:cxn>
                <a:cxn ang="0">
                  <a:pos x="T4" y="T5"/>
                </a:cxn>
                <a:cxn ang="0">
                  <a:pos x="T6" y="T7"/>
                </a:cxn>
              </a:cxnLst>
              <a:rect l="0" t="0" r="r" b="b"/>
              <a:pathLst>
                <a:path w="23" h="34">
                  <a:moveTo>
                    <a:pt x="23" y="0"/>
                  </a:moveTo>
                  <a:cubicBezTo>
                    <a:pt x="23" y="12"/>
                    <a:pt x="23" y="22"/>
                    <a:pt x="23" y="34"/>
                  </a:cubicBezTo>
                  <a:cubicBezTo>
                    <a:pt x="15" y="28"/>
                    <a:pt x="8" y="23"/>
                    <a:pt x="0" y="17"/>
                  </a:cubicBezTo>
                  <a:cubicBezTo>
                    <a:pt x="8" y="11"/>
                    <a:pt x="15" y="6"/>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3" name="Freeform 84317">
              <a:extLst>
                <a:ext uri="{FF2B5EF4-FFF2-40B4-BE49-F238E27FC236}">
                  <a16:creationId xmlns:a16="http://schemas.microsoft.com/office/drawing/2014/main" id="{39DA413C-AD70-47A2-874E-8B95DA7FA34B}"/>
                </a:ext>
              </a:extLst>
            </p:cNvPr>
            <p:cNvSpPr>
              <a:spLocks/>
            </p:cNvSpPr>
            <p:nvPr/>
          </p:nvSpPr>
          <p:spPr bwMode="auto">
            <a:xfrm>
              <a:off x="9411139" y="3890347"/>
              <a:ext cx="167532" cy="239321"/>
            </a:xfrm>
            <a:custGeom>
              <a:avLst/>
              <a:gdLst>
                <a:gd name="T0" fmla="*/ 23 w 23"/>
                <a:gd name="T1" fmla="*/ 0 h 34"/>
                <a:gd name="T2" fmla="*/ 23 w 23"/>
                <a:gd name="T3" fmla="*/ 34 h 34"/>
                <a:gd name="T4" fmla="*/ 0 w 23"/>
                <a:gd name="T5" fmla="*/ 17 h 34"/>
                <a:gd name="T6" fmla="*/ 23 w 23"/>
                <a:gd name="T7" fmla="*/ 0 h 34"/>
              </a:gdLst>
              <a:ahLst/>
              <a:cxnLst>
                <a:cxn ang="0">
                  <a:pos x="T0" y="T1"/>
                </a:cxn>
                <a:cxn ang="0">
                  <a:pos x="T2" y="T3"/>
                </a:cxn>
                <a:cxn ang="0">
                  <a:pos x="T4" y="T5"/>
                </a:cxn>
                <a:cxn ang="0">
                  <a:pos x="T6" y="T7"/>
                </a:cxn>
              </a:cxnLst>
              <a:rect l="0" t="0" r="r" b="b"/>
              <a:pathLst>
                <a:path w="23" h="34">
                  <a:moveTo>
                    <a:pt x="23" y="0"/>
                  </a:moveTo>
                  <a:cubicBezTo>
                    <a:pt x="23" y="12"/>
                    <a:pt x="23" y="22"/>
                    <a:pt x="23" y="34"/>
                  </a:cubicBezTo>
                  <a:cubicBezTo>
                    <a:pt x="15" y="28"/>
                    <a:pt x="8" y="23"/>
                    <a:pt x="0" y="17"/>
                  </a:cubicBezTo>
                  <a:cubicBezTo>
                    <a:pt x="7" y="12"/>
                    <a:pt x="14" y="6"/>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4" name="Freeform 84318">
              <a:extLst>
                <a:ext uri="{FF2B5EF4-FFF2-40B4-BE49-F238E27FC236}">
                  <a16:creationId xmlns:a16="http://schemas.microsoft.com/office/drawing/2014/main" id="{EFF6F541-FF76-4FF6-9108-4AEC80DB1255}"/>
                </a:ext>
              </a:extLst>
            </p:cNvPr>
            <p:cNvSpPr>
              <a:spLocks/>
            </p:cNvSpPr>
            <p:nvPr/>
          </p:nvSpPr>
          <p:spPr bwMode="auto">
            <a:xfrm>
              <a:off x="9411139" y="4177533"/>
              <a:ext cx="167532" cy="239321"/>
            </a:xfrm>
            <a:custGeom>
              <a:avLst/>
              <a:gdLst>
                <a:gd name="T0" fmla="*/ 23 w 23"/>
                <a:gd name="T1" fmla="*/ 34 h 34"/>
                <a:gd name="T2" fmla="*/ 0 w 23"/>
                <a:gd name="T3" fmla="*/ 17 h 34"/>
                <a:gd name="T4" fmla="*/ 23 w 23"/>
                <a:gd name="T5" fmla="*/ 0 h 34"/>
                <a:gd name="T6" fmla="*/ 23 w 23"/>
                <a:gd name="T7" fmla="*/ 34 h 34"/>
              </a:gdLst>
              <a:ahLst/>
              <a:cxnLst>
                <a:cxn ang="0">
                  <a:pos x="T0" y="T1"/>
                </a:cxn>
                <a:cxn ang="0">
                  <a:pos x="T2" y="T3"/>
                </a:cxn>
                <a:cxn ang="0">
                  <a:pos x="T4" y="T5"/>
                </a:cxn>
                <a:cxn ang="0">
                  <a:pos x="T6" y="T7"/>
                </a:cxn>
              </a:cxnLst>
              <a:rect l="0" t="0" r="r" b="b"/>
              <a:pathLst>
                <a:path w="23" h="34">
                  <a:moveTo>
                    <a:pt x="23" y="34"/>
                  </a:moveTo>
                  <a:cubicBezTo>
                    <a:pt x="15" y="28"/>
                    <a:pt x="8" y="23"/>
                    <a:pt x="0" y="17"/>
                  </a:cubicBezTo>
                  <a:cubicBezTo>
                    <a:pt x="8" y="11"/>
                    <a:pt x="15" y="6"/>
                    <a:pt x="23" y="0"/>
                  </a:cubicBezTo>
                  <a:cubicBezTo>
                    <a:pt x="23" y="12"/>
                    <a:pt x="23" y="22"/>
                    <a:pt x="2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5" name="Freeform 84319">
              <a:extLst>
                <a:ext uri="{FF2B5EF4-FFF2-40B4-BE49-F238E27FC236}">
                  <a16:creationId xmlns:a16="http://schemas.microsoft.com/office/drawing/2014/main" id="{1F11377F-4C30-44D4-8897-A0423AE7DAD5}"/>
                </a:ext>
              </a:extLst>
            </p:cNvPr>
            <p:cNvSpPr>
              <a:spLocks/>
            </p:cNvSpPr>
            <p:nvPr/>
          </p:nvSpPr>
          <p:spPr bwMode="auto">
            <a:xfrm>
              <a:off x="9195742" y="3890347"/>
              <a:ext cx="167532" cy="239321"/>
            </a:xfrm>
            <a:custGeom>
              <a:avLst/>
              <a:gdLst>
                <a:gd name="T0" fmla="*/ 0 w 23"/>
                <a:gd name="T1" fmla="*/ 34 h 34"/>
                <a:gd name="T2" fmla="*/ 0 w 23"/>
                <a:gd name="T3" fmla="*/ 0 h 34"/>
                <a:gd name="T4" fmla="*/ 23 w 23"/>
                <a:gd name="T5" fmla="*/ 17 h 34"/>
                <a:gd name="T6" fmla="*/ 0 w 23"/>
                <a:gd name="T7" fmla="*/ 34 h 34"/>
              </a:gdLst>
              <a:ahLst/>
              <a:cxnLst>
                <a:cxn ang="0">
                  <a:pos x="T0" y="T1"/>
                </a:cxn>
                <a:cxn ang="0">
                  <a:pos x="T2" y="T3"/>
                </a:cxn>
                <a:cxn ang="0">
                  <a:pos x="T4" y="T5"/>
                </a:cxn>
                <a:cxn ang="0">
                  <a:pos x="T6" y="T7"/>
                </a:cxn>
              </a:cxnLst>
              <a:rect l="0" t="0" r="r" b="b"/>
              <a:pathLst>
                <a:path w="23" h="34">
                  <a:moveTo>
                    <a:pt x="0" y="34"/>
                  </a:moveTo>
                  <a:cubicBezTo>
                    <a:pt x="0" y="22"/>
                    <a:pt x="0" y="12"/>
                    <a:pt x="0" y="0"/>
                  </a:cubicBezTo>
                  <a:cubicBezTo>
                    <a:pt x="8" y="6"/>
                    <a:pt x="15" y="11"/>
                    <a:pt x="23" y="17"/>
                  </a:cubicBezTo>
                  <a:cubicBezTo>
                    <a:pt x="15" y="23"/>
                    <a:pt x="8" y="28"/>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6" name="Freeform 84320">
              <a:extLst>
                <a:ext uri="{FF2B5EF4-FFF2-40B4-BE49-F238E27FC236}">
                  <a16:creationId xmlns:a16="http://schemas.microsoft.com/office/drawing/2014/main" id="{8EE13F23-1634-4470-A8B2-BDD1C770E76D}"/>
                </a:ext>
              </a:extLst>
            </p:cNvPr>
            <p:cNvSpPr>
              <a:spLocks/>
            </p:cNvSpPr>
            <p:nvPr/>
          </p:nvSpPr>
          <p:spPr bwMode="auto">
            <a:xfrm>
              <a:off x="9243606" y="5086953"/>
              <a:ext cx="311125" cy="95728"/>
            </a:xfrm>
            <a:custGeom>
              <a:avLst/>
              <a:gdLst>
                <a:gd name="T0" fmla="*/ 22 w 43"/>
                <a:gd name="T1" fmla="*/ 16 h 16"/>
                <a:gd name="T2" fmla="*/ 0 w 43"/>
                <a:gd name="T3" fmla="*/ 0 h 16"/>
                <a:gd name="T4" fmla="*/ 43 w 43"/>
                <a:gd name="T5" fmla="*/ 0 h 16"/>
                <a:gd name="T6" fmla="*/ 22 w 43"/>
                <a:gd name="T7" fmla="*/ 16 h 16"/>
              </a:gdLst>
              <a:ahLst/>
              <a:cxnLst>
                <a:cxn ang="0">
                  <a:pos x="T0" y="T1"/>
                </a:cxn>
                <a:cxn ang="0">
                  <a:pos x="T2" y="T3"/>
                </a:cxn>
                <a:cxn ang="0">
                  <a:pos x="T4" y="T5"/>
                </a:cxn>
                <a:cxn ang="0">
                  <a:pos x="T6" y="T7"/>
                </a:cxn>
              </a:cxnLst>
              <a:rect l="0" t="0" r="r" b="b"/>
              <a:pathLst>
                <a:path w="43" h="16">
                  <a:moveTo>
                    <a:pt x="22" y="16"/>
                  </a:moveTo>
                  <a:cubicBezTo>
                    <a:pt x="15" y="11"/>
                    <a:pt x="9" y="6"/>
                    <a:pt x="0" y="0"/>
                  </a:cubicBezTo>
                  <a:cubicBezTo>
                    <a:pt x="16" y="0"/>
                    <a:pt x="29" y="0"/>
                    <a:pt x="43" y="0"/>
                  </a:cubicBezTo>
                  <a:cubicBezTo>
                    <a:pt x="36" y="6"/>
                    <a:pt x="29" y="11"/>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7" name="Freeform 84321">
              <a:extLst>
                <a:ext uri="{FF2B5EF4-FFF2-40B4-BE49-F238E27FC236}">
                  <a16:creationId xmlns:a16="http://schemas.microsoft.com/office/drawing/2014/main" id="{0E8D49E8-F54D-447B-BD6A-E8B04504CCBA}"/>
                </a:ext>
              </a:extLst>
            </p:cNvPr>
            <p:cNvSpPr>
              <a:spLocks/>
            </p:cNvSpPr>
            <p:nvPr/>
          </p:nvSpPr>
          <p:spPr bwMode="auto">
            <a:xfrm>
              <a:off x="9411139" y="4799768"/>
              <a:ext cx="167532" cy="215397"/>
            </a:xfrm>
            <a:custGeom>
              <a:avLst/>
              <a:gdLst>
                <a:gd name="T0" fmla="*/ 0 w 22"/>
                <a:gd name="T1" fmla="*/ 17 h 33"/>
                <a:gd name="T2" fmla="*/ 22 w 22"/>
                <a:gd name="T3" fmla="*/ 0 h 33"/>
                <a:gd name="T4" fmla="*/ 22 w 22"/>
                <a:gd name="T5" fmla="*/ 33 h 33"/>
                <a:gd name="T6" fmla="*/ 0 w 22"/>
                <a:gd name="T7" fmla="*/ 17 h 33"/>
              </a:gdLst>
              <a:ahLst/>
              <a:cxnLst>
                <a:cxn ang="0">
                  <a:pos x="T0" y="T1"/>
                </a:cxn>
                <a:cxn ang="0">
                  <a:pos x="T2" y="T3"/>
                </a:cxn>
                <a:cxn ang="0">
                  <a:pos x="T4" y="T5"/>
                </a:cxn>
                <a:cxn ang="0">
                  <a:pos x="T6" y="T7"/>
                </a:cxn>
              </a:cxnLst>
              <a:rect l="0" t="0" r="r" b="b"/>
              <a:pathLst>
                <a:path w="22" h="33">
                  <a:moveTo>
                    <a:pt x="0" y="17"/>
                  </a:moveTo>
                  <a:cubicBezTo>
                    <a:pt x="8" y="11"/>
                    <a:pt x="15" y="6"/>
                    <a:pt x="22" y="0"/>
                  </a:cubicBezTo>
                  <a:cubicBezTo>
                    <a:pt x="22" y="11"/>
                    <a:pt x="22" y="22"/>
                    <a:pt x="22" y="33"/>
                  </a:cubicBezTo>
                  <a:cubicBezTo>
                    <a:pt x="15" y="28"/>
                    <a:pt x="8" y="23"/>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8" name="Freeform 84322">
              <a:extLst>
                <a:ext uri="{FF2B5EF4-FFF2-40B4-BE49-F238E27FC236}">
                  <a16:creationId xmlns:a16="http://schemas.microsoft.com/office/drawing/2014/main" id="{359A6F00-EB64-4A8B-86D1-3E23CBA9050E}"/>
                </a:ext>
              </a:extLst>
            </p:cNvPr>
            <p:cNvSpPr>
              <a:spLocks/>
            </p:cNvSpPr>
            <p:nvPr/>
          </p:nvSpPr>
          <p:spPr bwMode="auto">
            <a:xfrm>
              <a:off x="9411139" y="5086953"/>
              <a:ext cx="167532" cy="239321"/>
            </a:xfrm>
            <a:custGeom>
              <a:avLst/>
              <a:gdLst>
                <a:gd name="T0" fmla="*/ 22 w 22"/>
                <a:gd name="T1" fmla="*/ 33 h 33"/>
                <a:gd name="T2" fmla="*/ 0 w 22"/>
                <a:gd name="T3" fmla="*/ 16 h 33"/>
                <a:gd name="T4" fmla="*/ 22 w 22"/>
                <a:gd name="T5" fmla="*/ 0 h 33"/>
                <a:gd name="T6" fmla="*/ 22 w 22"/>
                <a:gd name="T7" fmla="*/ 33 h 33"/>
              </a:gdLst>
              <a:ahLst/>
              <a:cxnLst>
                <a:cxn ang="0">
                  <a:pos x="T0" y="T1"/>
                </a:cxn>
                <a:cxn ang="0">
                  <a:pos x="T2" y="T3"/>
                </a:cxn>
                <a:cxn ang="0">
                  <a:pos x="T4" y="T5"/>
                </a:cxn>
                <a:cxn ang="0">
                  <a:pos x="T6" y="T7"/>
                </a:cxn>
              </a:cxnLst>
              <a:rect l="0" t="0" r="r" b="b"/>
              <a:pathLst>
                <a:path w="22" h="33">
                  <a:moveTo>
                    <a:pt x="22" y="33"/>
                  </a:moveTo>
                  <a:cubicBezTo>
                    <a:pt x="15" y="27"/>
                    <a:pt x="8" y="22"/>
                    <a:pt x="0" y="16"/>
                  </a:cubicBezTo>
                  <a:cubicBezTo>
                    <a:pt x="8" y="11"/>
                    <a:pt x="14" y="6"/>
                    <a:pt x="22" y="0"/>
                  </a:cubicBezTo>
                  <a:cubicBezTo>
                    <a:pt x="22" y="11"/>
                    <a:pt x="22" y="22"/>
                    <a:pt x="22"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9" name="Freeform 84323">
              <a:extLst>
                <a:ext uri="{FF2B5EF4-FFF2-40B4-BE49-F238E27FC236}">
                  <a16:creationId xmlns:a16="http://schemas.microsoft.com/office/drawing/2014/main" id="{CBD83A0F-E580-4F8B-9B9F-0CB666D75DA8}"/>
                </a:ext>
              </a:extLst>
            </p:cNvPr>
            <p:cNvSpPr>
              <a:spLocks/>
            </p:cNvSpPr>
            <p:nvPr/>
          </p:nvSpPr>
          <p:spPr bwMode="auto">
            <a:xfrm>
              <a:off x="9411139" y="3579222"/>
              <a:ext cx="167532" cy="239321"/>
            </a:xfrm>
            <a:custGeom>
              <a:avLst/>
              <a:gdLst>
                <a:gd name="T0" fmla="*/ 23 w 23"/>
                <a:gd name="T1" fmla="*/ 0 h 34"/>
                <a:gd name="T2" fmla="*/ 23 w 23"/>
                <a:gd name="T3" fmla="*/ 34 h 34"/>
                <a:gd name="T4" fmla="*/ 0 w 23"/>
                <a:gd name="T5" fmla="*/ 17 h 34"/>
                <a:gd name="T6" fmla="*/ 23 w 23"/>
                <a:gd name="T7" fmla="*/ 0 h 34"/>
              </a:gdLst>
              <a:ahLst/>
              <a:cxnLst>
                <a:cxn ang="0">
                  <a:pos x="T0" y="T1"/>
                </a:cxn>
                <a:cxn ang="0">
                  <a:pos x="T2" y="T3"/>
                </a:cxn>
                <a:cxn ang="0">
                  <a:pos x="T4" y="T5"/>
                </a:cxn>
                <a:cxn ang="0">
                  <a:pos x="T6" y="T7"/>
                </a:cxn>
              </a:cxnLst>
              <a:rect l="0" t="0" r="r" b="b"/>
              <a:pathLst>
                <a:path w="23" h="34">
                  <a:moveTo>
                    <a:pt x="23" y="0"/>
                  </a:moveTo>
                  <a:cubicBezTo>
                    <a:pt x="23" y="12"/>
                    <a:pt x="23" y="22"/>
                    <a:pt x="23" y="34"/>
                  </a:cubicBezTo>
                  <a:cubicBezTo>
                    <a:pt x="15" y="28"/>
                    <a:pt x="8" y="23"/>
                    <a:pt x="0" y="17"/>
                  </a:cubicBezTo>
                  <a:cubicBezTo>
                    <a:pt x="7" y="12"/>
                    <a:pt x="14" y="7"/>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0" name="Freeform 84324">
              <a:extLst>
                <a:ext uri="{FF2B5EF4-FFF2-40B4-BE49-F238E27FC236}">
                  <a16:creationId xmlns:a16="http://schemas.microsoft.com/office/drawing/2014/main" id="{D73760FB-30F0-44F8-BAC7-80EB5E4BFB3E}"/>
                </a:ext>
              </a:extLst>
            </p:cNvPr>
            <p:cNvSpPr>
              <a:spLocks/>
            </p:cNvSpPr>
            <p:nvPr/>
          </p:nvSpPr>
          <p:spPr bwMode="auto">
            <a:xfrm>
              <a:off x="9243606" y="3722815"/>
              <a:ext cx="287186" cy="119668"/>
            </a:xfrm>
            <a:custGeom>
              <a:avLst/>
              <a:gdLst>
                <a:gd name="T0" fmla="*/ 41 w 42"/>
                <a:gd name="T1" fmla="*/ 16 h 16"/>
                <a:gd name="T2" fmla="*/ 32 w 42"/>
                <a:gd name="T3" fmla="*/ 16 h 16"/>
                <a:gd name="T4" fmla="*/ 0 w 42"/>
                <a:gd name="T5" fmla="*/ 16 h 16"/>
                <a:gd name="T6" fmla="*/ 20 w 42"/>
                <a:gd name="T7" fmla="*/ 1 h 16"/>
                <a:gd name="T8" fmla="*/ 25 w 42"/>
                <a:gd name="T9" fmla="*/ 2 h 16"/>
                <a:gd name="T10" fmla="*/ 42 w 42"/>
                <a:gd name="T11" fmla="*/ 14 h 16"/>
                <a:gd name="T12" fmla="*/ 41 w 4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2" h="16">
                  <a:moveTo>
                    <a:pt x="41" y="16"/>
                  </a:moveTo>
                  <a:cubicBezTo>
                    <a:pt x="38" y="16"/>
                    <a:pt x="35" y="16"/>
                    <a:pt x="32" y="16"/>
                  </a:cubicBezTo>
                  <a:cubicBezTo>
                    <a:pt x="22" y="16"/>
                    <a:pt x="12" y="16"/>
                    <a:pt x="0" y="16"/>
                  </a:cubicBezTo>
                  <a:cubicBezTo>
                    <a:pt x="8" y="10"/>
                    <a:pt x="14" y="5"/>
                    <a:pt x="20" y="1"/>
                  </a:cubicBezTo>
                  <a:cubicBezTo>
                    <a:pt x="21" y="0"/>
                    <a:pt x="24" y="1"/>
                    <a:pt x="25" y="2"/>
                  </a:cubicBezTo>
                  <a:cubicBezTo>
                    <a:pt x="31" y="6"/>
                    <a:pt x="36" y="10"/>
                    <a:pt x="42" y="14"/>
                  </a:cubicBezTo>
                  <a:cubicBezTo>
                    <a:pt x="42" y="15"/>
                    <a:pt x="41" y="16"/>
                    <a:pt x="4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1" name="Freeform 84325">
              <a:extLst>
                <a:ext uri="{FF2B5EF4-FFF2-40B4-BE49-F238E27FC236}">
                  <a16:creationId xmlns:a16="http://schemas.microsoft.com/office/drawing/2014/main" id="{9BD78C38-D98A-4359-AD81-412D9A014F60}"/>
                </a:ext>
              </a:extLst>
            </p:cNvPr>
            <p:cNvSpPr>
              <a:spLocks/>
            </p:cNvSpPr>
            <p:nvPr/>
          </p:nvSpPr>
          <p:spPr bwMode="auto">
            <a:xfrm>
              <a:off x="9243606" y="4010000"/>
              <a:ext cx="311125" cy="119668"/>
            </a:xfrm>
            <a:custGeom>
              <a:avLst/>
              <a:gdLst>
                <a:gd name="T0" fmla="*/ 43 w 43"/>
                <a:gd name="T1" fmla="*/ 18 h 18"/>
                <a:gd name="T2" fmla="*/ 0 w 43"/>
                <a:gd name="T3" fmla="*/ 18 h 18"/>
                <a:gd name="T4" fmla="*/ 5 w 43"/>
                <a:gd name="T5" fmla="*/ 14 h 18"/>
                <a:gd name="T6" fmla="*/ 43 w 43"/>
                <a:gd name="T7" fmla="*/ 18 h 18"/>
              </a:gdLst>
              <a:ahLst/>
              <a:cxnLst>
                <a:cxn ang="0">
                  <a:pos x="T0" y="T1"/>
                </a:cxn>
                <a:cxn ang="0">
                  <a:pos x="T2" y="T3"/>
                </a:cxn>
                <a:cxn ang="0">
                  <a:pos x="T4" y="T5"/>
                </a:cxn>
                <a:cxn ang="0">
                  <a:pos x="T6" y="T7"/>
                </a:cxn>
              </a:cxnLst>
              <a:rect l="0" t="0" r="r" b="b"/>
              <a:pathLst>
                <a:path w="43" h="18">
                  <a:moveTo>
                    <a:pt x="43" y="18"/>
                  </a:moveTo>
                  <a:cubicBezTo>
                    <a:pt x="28" y="18"/>
                    <a:pt x="15" y="18"/>
                    <a:pt x="0" y="18"/>
                  </a:cubicBezTo>
                  <a:cubicBezTo>
                    <a:pt x="3" y="16"/>
                    <a:pt x="4" y="15"/>
                    <a:pt x="5" y="14"/>
                  </a:cubicBezTo>
                  <a:cubicBezTo>
                    <a:pt x="24" y="0"/>
                    <a:pt x="24" y="0"/>
                    <a:pt x="4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2" name="Freeform 84326">
              <a:extLst>
                <a:ext uri="{FF2B5EF4-FFF2-40B4-BE49-F238E27FC236}">
                  <a16:creationId xmlns:a16="http://schemas.microsoft.com/office/drawing/2014/main" id="{18178467-A2BD-4FC1-9119-6812F1786922}"/>
                </a:ext>
              </a:extLst>
            </p:cNvPr>
            <p:cNvSpPr>
              <a:spLocks/>
            </p:cNvSpPr>
            <p:nvPr/>
          </p:nvSpPr>
          <p:spPr bwMode="auto">
            <a:xfrm>
              <a:off x="9243606" y="4632236"/>
              <a:ext cx="311125" cy="95728"/>
            </a:xfrm>
            <a:custGeom>
              <a:avLst/>
              <a:gdLst>
                <a:gd name="T0" fmla="*/ 44 w 44"/>
                <a:gd name="T1" fmla="*/ 15 h 15"/>
                <a:gd name="T2" fmla="*/ 0 w 44"/>
                <a:gd name="T3" fmla="*/ 15 h 15"/>
                <a:gd name="T4" fmla="*/ 19 w 44"/>
                <a:gd name="T5" fmla="*/ 1 h 15"/>
                <a:gd name="T6" fmla="*/ 25 w 44"/>
                <a:gd name="T7" fmla="*/ 1 h 15"/>
                <a:gd name="T8" fmla="*/ 44 w 44"/>
                <a:gd name="T9" fmla="*/ 15 h 15"/>
              </a:gdLst>
              <a:ahLst/>
              <a:cxnLst>
                <a:cxn ang="0">
                  <a:pos x="T0" y="T1"/>
                </a:cxn>
                <a:cxn ang="0">
                  <a:pos x="T2" y="T3"/>
                </a:cxn>
                <a:cxn ang="0">
                  <a:pos x="T4" y="T5"/>
                </a:cxn>
                <a:cxn ang="0">
                  <a:pos x="T6" y="T7"/>
                </a:cxn>
                <a:cxn ang="0">
                  <a:pos x="T8" y="T9"/>
                </a:cxn>
              </a:cxnLst>
              <a:rect l="0" t="0" r="r" b="b"/>
              <a:pathLst>
                <a:path w="44" h="15">
                  <a:moveTo>
                    <a:pt x="44" y="15"/>
                  </a:moveTo>
                  <a:cubicBezTo>
                    <a:pt x="28" y="15"/>
                    <a:pt x="15" y="15"/>
                    <a:pt x="0" y="15"/>
                  </a:cubicBezTo>
                  <a:cubicBezTo>
                    <a:pt x="7" y="10"/>
                    <a:pt x="13" y="5"/>
                    <a:pt x="19" y="1"/>
                  </a:cubicBezTo>
                  <a:cubicBezTo>
                    <a:pt x="20" y="1"/>
                    <a:pt x="23" y="0"/>
                    <a:pt x="25" y="1"/>
                  </a:cubicBezTo>
                  <a:cubicBezTo>
                    <a:pt x="31" y="5"/>
                    <a:pt x="36" y="10"/>
                    <a:pt x="44"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3" name="Freeform 84327">
              <a:extLst>
                <a:ext uri="{FF2B5EF4-FFF2-40B4-BE49-F238E27FC236}">
                  <a16:creationId xmlns:a16="http://schemas.microsoft.com/office/drawing/2014/main" id="{BCAD2807-7BE1-4645-A940-E5381472B09E}"/>
                </a:ext>
              </a:extLst>
            </p:cNvPr>
            <p:cNvSpPr>
              <a:spLocks/>
            </p:cNvSpPr>
            <p:nvPr/>
          </p:nvSpPr>
          <p:spPr bwMode="auto">
            <a:xfrm>
              <a:off x="9243606" y="4297186"/>
              <a:ext cx="287186" cy="143593"/>
            </a:xfrm>
            <a:custGeom>
              <a:avLst/>
              <a:gdLst>
                <a:gd name="T0" fmla="*/ 0 w 41"/>
                <a:gd name="T1" fmla="*/ 18 h 18"/>
                <a:gd name="T2" fmla="*/ 3 w 41"/>
                <a:gd name="T3" fmla="*/ 15 h 18"/>
                <a:gd name="T4" fmla="*/ 41 w 41"/>
                <a:gd name="T5" fmla="*/ 18 h 18"/>
                <a:gd name="T6" fmla="*/ 0 w 41"/>
                <a:gd name="T7" fmla="*/ 18 h 18"/>
              </a:gdLst>
              <a:ahLst/>
              <a:cxnLst>
                <a:cxn ang="0">
                  <a:pos x="T0" y="T1"/>
                </a:cxn>
                <a:cxn ang="0">
                  <a:pos x="T2" y="T3"/>
                </a:cxn>
                <a:cxn ang="0">
                  <a:pos x="T4" y="T5"/>
                </a:cxn>
                <a:cxn ang="0">
                  <a:pos x="T6" y="T7"/>
                </a:cxn>
              </a:cxnLst>
              <a:rect l="0" t="0" r="r" b="b"/>
              <a:pathLst>
                <a:path w="41" h="18">
                  <a:moveTo>
                    <a:pt x="0" y="18"/>
                  </a:moveTo>
                  <a:cubicBezTo>
                    <a:pt x="2" y="17"/>
                    <a:pt x="2" y="16"/>
                    <a:pt x="3" y="15"/>
                  </a:cubicBezTo>
                  <a:cubicBezTo>
                    <a:pt x="22" y="0"/>
                    <a:pt x="23" y="0"/>
                    <a:pt x="41" y="18"/>
                  </a:cubicBezTo>
                  <a:cubicBezTo>
                    <a:pt x="28" y="18"/>
                    <a:pt x="15" y="18"/>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4" name="Freeform 84328">
              <a:extLst>
                <a:ext uri="{FF2B5EF4-FFF2-40B4-BE49-F238E27FC236}">
                  <a16:creationId xmlns:a16="http://schemas.microsoft.com/office/drawing/2014/main" id="{7ABF4D60-A86A-47EB-8B69-71A96F298BE3}"/>
                </a:ext>
              </a:extLst>
            </p:cNvPr>
            <p:cNvSpPr>
              <a:spLocks/>
            </p:cNvSpPr>
            <p:nvPr/>
          </p:nvSpPr>
          <p:spPr bwMode="auto">
            <a:xfrm>
              <a:off x="9243606" y="4919421"/>
              <a:ext cx="287186" cy="119668"/>
            </a:xfrm>
            <a:custGeom>
              <a:avLst/>
              <a:gdLst>
                <a:gd name="T0" fmla="*/ 0 w 41"/>
                <a:gd name="T1" fmla="*/ 18 h 18"/>
                <a:gd name="T2" fmla="*/ 5 w 41"/>
                <a:gd name="T3" fmla="*/ 14 h 18"/>
                <a:gd name="T4" fmla="*/ 41 w 41"/>
                <a:gd name="T5" fmla="*/ 18 h 18"/>
                <a:gd name="T6" fmla="*/ 0 w 41"/>
                <a:gd name="T7" fmla="*/ 18 h 18"/>
              </a:gdLst>
              <a:ahLst/>
              <a:cxnLst>
                <a:cxn ang="0">
                  <a:pos x="T0" y="T1"/>
                </a:cxn>
                <a:cxn ang="0">
                  <a:pos x="T2" y="T3"/>
                </a:cxn>
                <a:cxn ang="0">
                  <a:pos x="T4" y="T5"/>
                </a:cxn>
                <a:cxn ang="0">
                  <a:pos x="T6" y="T7"/>
                </a:cxn>
              </a:cxnLst>
              <a:rect l="0" t="0" r="r" b="b"/>
              <a:pathLst>
                <a:path w="41" h="18">
                  <a:moveTo>
                    <a:pt x="0" y="18"/>
                  </a:moveTo>
                  <a:cubicBezTo>
                    <a:pt x="2" y="16"/>
                    <a:pt x="4" y="15"/>
                    <a:pt x="5" y="14"/>
                  </a:cubicBezTo>
                  <a:cubicBezTo>
                    <a:pt x="23" y="0"/>
                    <a:pt x="24" y="0"/>
                    <a:pt x="41" y="18"/>
                  </a:cubicBezTo>
                  <a:cubicBezTo>
                    <a:pt x="27" y="18"/>
                    <a:pt x="14" y="18"/>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5" name="Freeform 84329">
              <a:extLst>
                <a:ext uri="{FF2B5EF4-FFF2-40B4-BE49-F238E27FC236}">
                  <a16:creationId xmlns:a16="http://schemas.microsoft.com/office/drawing/2014/main" id="{9D98060E-529C-4635-94FB-B957F73C7F1A}"/>
                </a:ext>
              </a:extLst>
            </p:cNvPr>
            <p:cNvSpPr>
              <a:spLocks/>
            </p:cNvSpPr>
            <p:nvPr/>
          </p:nvSpPr>
          <p:spPr bwMode="auto">
            <a:xfrm>
              <a:off x="9243606" y="5230546"/>
              <a:ext cx="311125" cy="95728"/>
            </a:xfrm>
            <a:custGeom>
              <a:avLst/>
              <a:gdLst>
                <a:gd name="T0" fmla="*/ 0 w 42"/>
                <a:gd name="T1" fmla="*/ 15 h 15"/>
                <a:gd name="T2" fmla="*/ 21 w 42"/>
                <a:gd name="T3" fmla="*/ 0 h 15"/>
                <a:gd name="T4" fmla="*/ 42 w 42"/>
                <a:gd name="T5" fmla="*/ 15 h 15"/>
                <a:gd name="T6" fmla="*/ 0 w 42"/>
                <a:gd name="T7" fmla="*/ 15 h 15"/>
              </a:gdLst>
              <a:ahLst/>
              <a:cxnLst>
                <a:cxn ang="0">
                  <a:pos x="T0" y="T1"/>
                </a:cxn>
                <a:cxn ang="0">
                  <a:pos x="T2" y="T3"/>
                </a:cxn>
                <a:cxn ang="0">
                  <a:pos x="T4" y="T5"/>
                </a:cxn>
                <a:cxn ang="0">
                  <a:pos x="T6" y="T7"/>
                </a:cxn>
              </a:cxnLst>
              <a:rect l="0" t="0" r="r" b="b"/>
              <a:pathLst>
                <a:path w="42" h="15">
                  <a:moveTo>
                    <a:pt x="0" y="15"/>
                  </a:moveTo>
                  <a:cubicBezTo>
                    <a:pt x="7" y="10"/>
                    <a:pt x="14" y="5"/>
                    <a:pt x="21" y="0"/>
                  </a:cubicBezTo>
                  <a:cubicBezTo>
                    <a:pt x="27" y="5"/>
                    <a:pt x="34" y="9"/>
                    <a:pt x="42" y="15"/>
                  </a:cubicBezTo>
                  <a:cubicBezTo>
                    <a:pt x="28" y="15"/>
                    <a:pt x="14"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6" name="Freeform 84330">
              <a:extLst>
                <a:ext uri="{FF2B5EF4-FFF2-40B4-BE49-F238E27FC236}">
                  <a16:creationId xmlns:a16="http://schemas.microsoft.com/office/drawing/2014/main" id="{824B3B7A-DFAD-4F7B-B1B7-307A0BC9AD5F}"/>
                </a:ext>
              </a:extLst>
            </p:cNvPr>
            <p:cNvSpPr>
              <a:spLocks/>
            </p:cNvSpPr>
            <p:nvPr/>
          </p:nvSpPr>
          <p:spPr bwMode="auto">
            <a:xfrm>
              <a:off x="9291470" y="2621937"/>
              <a:ext cx="191457" cy="71804"/>
            </a:xfrm>
            <a:custGeom>
              <a:avLst/>
              <a:gdLst>
                <a:gd name="T0" fmla="*/ 10 w 26"/>
                <a:gd name="T1" fmla="*/ 10 h 10"/>
                <a:gd name="T2" fmla="*/ 0 w 26"/>
                <a:gd name="T3" fmla="*/ 0 h 10"/>
                <a:gd name="T4" fmla="*/ 25 w 26"/>
                <a:gd name="T5" fmla="*/ 0 h 10"/>
                <a:gd name="T6" fmla="*/ 26 w 26"/>
                <a:gd name="T7" fmla="*/ 2 h 10"/>
                <a:gd name="T8" fmla="*/ 10 w 26"/>
                <a:gd name="T9" fmla="*/ 10 h 10"/>
              </a:gdLst>
              <a:ahLst/>
              <a:cxnLst>
                <a:cxn ang="0">
                  <a:pos x="T0" y="T1"/>
                </a:cxn>
                <a:cxn ang="0">
                  <a:pos x="T2" y="T3"/>
                </a:cxn>
                <a:cxn ang="0">
                  <a:pos x="T4" y="T5"/>
                </a:cxn>
                <a:cxn ang="0">
                  <a:pos x="T6" y="T7"/>
                </a:cxn>
                <a:cxn ang="0">
                  <a:pos x="T8" y="T9"/>
                </a:cxn>
              </a:cxnLst>
              <a:rect l="0" t="0" r="r" b="b"/>
              <a:pathLst>
                <a:path w="26" h="10">
                  <a:moveTo>
                    <a:pt x="10" y="10"/>
                  </a:moveTo>
                  <a:cubicBezTo>
                    <a:pt x="7" y="7"/>
                    <a:pt x="4" y="3"/>
                    <a:pt x="0" y="0"/>
                  </a:cubicBezTo>
                  <a:cubicBezTo>
                    <a:pt x="9" y="0"/>
                    <a:pt x="17" y="0"/>
                    <a:pt x="25" y="0"/>
                  </a:cubicBezTo>
                  <a:cubicBezTo>
                    <a:pt x="26" y="1"/>
                    <a:pt x="26" y="2"/>
                    <a:pt x="26" y="2"/>
                  </a:cubicBezTo>
                  <a:cubicBezTo>
                    <a:pt x="21" y="5"/>
                    <a:pt x="15" y="7"/>
                    <a:pt x="1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7" name="Freeform 84331">
              <a:extLst>
                <a:ext uri="{FF2B5EF4-FFF2-40B4-BE49-F238E27FC236}">
                  <a16:creationId xmlns:a16="http://schemas.microsoft.com/office/drawing/2014/main" id="{5A6A4E23-F8B9-4D1A-BB2E-424CBFCA9444}"/>
                </a:ext>
              </a:extLst>
            </p:cNvPr>
            <p:cNvSpPr>
              <a:spLocks/>
            </p:cNvSpPr>
            <p:nvPr/>
          </p:nvSpPr>
          <p:spPr bwMode="auto">
            <a:xfrm>
              <a:off x="9291470" y="2406556"/>
              <a:ext cx="191457" cy="71804"/>
            </a:xfrm>
            <a:custGeom>
              <a:avLst/>
              <a:gdLst>
                <a:gd name="T0" fmla="*/ 2 w 25"/>
                <a:gd name="T1" fmla="*/ 5 h 11"/>
                <a:gd name="T2" fmla="*/ 0 w 25"/>
                <a:gd name="T3" fmla="*/ 0 h 11"/>
                <a:gd name="T4" fmla="*/ 25 w 25"/>
                <a:gd name="T5" fmla="*/ 0 h 11"/>
                <a:gd name="T6" fmla="*/ 2 w 25"/>
                <a:gd name="T7" fmla="*/ 4 h 11"/>
                <a:gd name="T8" fmla="*/ 2 w 25"/>
                <a:gd name="T9" fmla="*/ 5 h 11"/>
              </a:gdLst>
              <a:ahLst/>
              <a:cxnLst>
                <a:cxn ang="0">
                  <a:pos x="T0" y="T1"/>
                </a:cxn>
                <a:cxn ang="0">
                  <a:pos x="T2" y="T3"/>
                </a:cxn>
                <a:cxn ang="0">
                  <a:pos x="T4" y="T5"/>
                </a:cxn>
                <a:cxn ang="0">
                  <a:pos x="T6" y="T7"/>
                </a:cxn>
                <a:cxn ang="0">
                  <a:pos x="T8" y="T9"/>
                </a:cxn>
              </a:cxnLst>
              <a:rect l="0" t="0" r="r" b="b"/>
              <a:pathLst>
                <a:path w="25" h="11">
                  <a:moveTo>
                    <a:pt x="2" y="5"/>
                  </a:moveTo>
                  <a:cubicBezTo>
                    <a:pt x="2" y="3"/>
                    <a:pt x="1" y="2"/>
                    <a:pt x="0" y="0"/>
                  </a:cubicBezTo>
                  <a:cubicBezTo>
                    <a:pt x="9" y="0"/>
                    <a:pt x="17" y="0"/>
                    <a:pt x="25" y="0"/>
                  </a:cubicBezTo>
                  <a:cubicBezTo>
                    <a:pt x="18" y="10"/>
                    <a:pt x="15" y="11"/>
                    <a:pt x="2" y="4"/>
                  </a:cubicBez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8" name="Freeform 84332">
              <a:extLst>
                <a:ext uri="{FF2B5EF4-FFF2-40B4-BE49-F238E27FC236}">
                  <a16:creationId xmlns:a16="http://schemas.microsoft.com/office/drawing/2014/main" id="{040C5E78-44AD-4374-B4B2-35A17A42B12F}"/>
                </a:ext>
              </a:extLst>
            </p:cNvPr>
            <p:cNvSpPr>
              <a:spLocks/>
            </p:cNvSpPr>
            <p:nvPr/>
          </p:nvSpPr>
          <p:spPr bwMode="auto">
            <a:xfrm>
              <a:off x="9267546" y="2215099"/>
              <a:ext cx="119668" cy="167532"/>
            </a:xfrm>
            <a:custGeom>
              <a:avLst/>
              <a:gdLst>
                <a:gd name="T0" fmla="*/ 7 w 15"/>
                <a:gd name="T1" fmla="*/ 18 h 21"/>
                <a:gd name="T2" fmla="*/ 0 w 15"/>
                <a:gd name="T3" fmla="*/ 21 h 21"/>
                <a:gd name="T4" fmla="*/ 0 w 15"/>
                <a:gd name="T5" fmla="*/ 0 h 21"/>
                <a:gd name="T6" fmla="*/ 15 w 15"/>
                <a:gd name="T7" fmla="*/ 11 h 21"/>
                <a:gd name="T8" fmla="*/ 6 w 15"/>
                <a:gd name="T9" fmla="*/ 18 h 21"/>
                <a:gd name="T10" fmla="*/ 7 w 15"/>
                <a:gd name="T11" fmla="*/ 18 h 21"/>
              </a:gdLst>
              <a:ahLst/>
              <a:cxnLst>
                <a:cxn ang="0">
                  <a:pos x="T0" y="T1"/>
                </a:cxn>
                <a:cxn ang="0">
                  <a:pos x="T2" y="T3"/>
                </a:cxn>
                <a:cxn ang="0">
                  <a:pos x="T4" y="T5"/>
                </a:cxn>
                <a:cxn ang="0">
                  <a:pos x="T6" y="T7"/>
                </a:cxn>
                <a:cxn ang="0">
                  <a:pos x="T8" y="T9"/>
                </a:cxn>
                <a:cxn ang="0">
                  <a:pos x="T10" y="T11"/>
                </a:cxn>
              </a:cxnLst>
              <a:rect l="0" t="0" r="r" b="b"/>
              <a:pathLst>
                <a:path w="15" h="21">
                  <a:moveTo>
                    <a:pt x="7" y="18"/>
                  </a:moveTo>
                  <a:cubicBezTo>
                    <a:pt x="4" y="19"/>
                    <a:pt x="2" y="20"/>
                    <a:pt x="0" y="21"/>
                  </a:cubicBezTo>
                  <a:cubicBezTo>
                    <a:pt x="0" y="14"/>
                    <a:pt x="0" y="8"/>
                    <a:pt x="0" y="0"/>
                  </a:cubicBezTo>
                  <a:cubicBezTo>
                    <a:pt x="5" y="4"/>
                    <a:pt x="10" y="7"/>
                    <a:pt x="15" y="11"/>
                  </a:cubicBezTo>
                  <a:cubicBezTo>
                    <a:pt x="12" y="14"/>
                    <a:pt x="9" y="16"/>
                    <a:pt x="6" y="18"/>
                  </a:cubicBezTo>
                  <a:lnTo>
                    <a:pt x="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9" name="Freeform 84333">
              <a:extLst>
                <a:ext uri="{FF2B5EF4-FFF2-40B4-BE49-F238E27FC236}">
                  <a16:creationId xmlns:a16="http://schemas.microsoft.com/office/drawing/2014/main" id="{65ADA416-9EFA-4305-85FD-39BF4673E615}"/>
                </a:ext>
              </a:extLst>
            </p:cNvPr>
            <p:cNvSpPr>
              <a:spLocks/>
            </p:cNvSpPr>
            <p:nvPr/>
          </p:nvSpPr>
          <p:spPr bwMode="auto">
            <a:xfrm>
              <a:off x="9267546" y="2621937"/>
              <a:ext cx="95729" cy="143593"/>
            </a:xfrm>
            <a:custGeom>
              <a:avLst/>
              <a:gdLst>
                <a:gd name="T0" fmla="*/ 7 w 14"/>
                <a:gd name="T1" fmla="*/ 18 h 20"/>
                <a:gd name="T2" fmla="*/ 0 w 14"/>
                <a:gd name="T3" fmla="*/ 20 h 20"/>
                <a:gd name="T4" fmla="*/ 0 w 14"/>
                <a:gd name="T5" fmla="*/ 0 h 20"/>
                <a:gd name="T6" fmla="*/ 14 w 14"/>
                <a:gd name="T7" fmla="*/ 8 h 20"/>
                <a:gd name="T8" fmla="*/ 14 w 14"/>
                <a:gd name="T9" fmla="*/ 8 h 20"/>
                <a:gd name="T10" fmla="*/ 6 w 14"/>
                <a:gd name="T11" fmla="*/ 18 h 20"/>
                <a:gd name="T12" fmla="*/ 7 w 14"/>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7" y="18"/>
                  </a:moveTo>
                  <a:cubicBezTo>
                    <a:pt x="5" y="19"/>
                    <a:pt x="3" y="19"/>
                    <a:pt x="0" y="20"/>
                  </a:cubicBezTo>
                  <a:cubicBezTo>
                    <a:pt x="0" y="14"/>
                    <a:pt x="0" y="7"/>
                    <a:pt x="0" y="0"/>
                  </a:cubicBezTo>
                  <a:cubicBezTo>
                    <a:pt x="5" y="3"/>
                    <a:pt x="9" y="5"/>
                    <a:pt x="14" y="8"/>
                  </a:cubicBezTo>
                  <a:cubicBezTo>
                    <a:pt x="14" y="8"/>
                    <a:pt x="14" y="8"/>
                    <a:pt x="14" y="8"/>
                  </a:cubicBezTo>
                  <a:cubicBezTo>
                    <a:pt x="11" y="11"/>
                    <a:pt x="9" y="15"/>
                    <a:pt x="6" y="18"/>
                  </a:cubicBezTo>
                  <a:lnTo>
                    <a:pt x="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0" name="Freeform 84334">
              <a:extLst>
                <a:ext uri="{FF2B5EF4-FFF2-40B4-BE49-F238E27FC236}">
                  <a16:creationId xmlns:a16="http://schemas.microsoft.com/office/drawing/2014/main" id="{374CD29F-B055-4819-8B34-2C23807549D2}"/>
                </a:ext>
              </a:extLst>
            </p:cNvPr>
            <p:cNvSpPr>
              <a:spLocks/>
            </p:cNvSpPr>
            <p:nvPr/>
          </p:nvSpPr>
          <p:spPr bwMode="auto">
            <a:xfrm>
              <a:off x="9291470" y="2717666"/>
              <a:ext cx="191457" cy="71804"/>
            </a:xfrm>
            <a:custGeom>
              <a:avLst/>
              <a:gdLst>
                <a:gd name="T0" fmla="*/ 16 w 25"/>
                <a:gd name="T1" fmla="*/ 0 h 10"/>
                <a:gd name="T2" fmla="*/ 25 w 25"/>
                <a:gd name="T3" fmla="*/ 10 h 10"/>
                <a:gd name="T4" fmla="*/ 0 w 25"/>
                <a:gd name="T5" fmla="*/ 10 h 10"/>
                <a:gd name="T6" fmla="*/ 3 w 25"/>
                <a:gd name="T7" fmla="*/ 5 h 10"/>
                <a:gd name="T8" fmla="*/ 2 w 25"/>
                <a:gd name="T9" fmla="*/ 5 h 10"/>
                <a:gd name="T10" fmla="*/ 16 w 25"/>
                <a:gd name="T11" fmla="*/ 0 h 10"/>
              </a:gdLst>
              <a:ahLst/>
              <a:cxnLst>
                <a:cxn ang="0">
                  <a:pos x="T0" y="T1"/>
                </a:cxn>
                <a:cxn ang="0">
                  <a:pos x="T2" y="T3"/>
                </a:cxn>
                <a:cxn ang="0">
                  <a:pos x="T4" y="T5"/>
                </a:cxn>
                <a:cxn ang="0">
                  <a:pos x="T6" y="T7"/>
                </a:cxn>
                <a:cxn ang="0">
                  <a:pos x="T8" y="T9"/>
                </a:cxn>
                <a:cxn ang="0">
                  <a:pos x="T10" y="T11"/>
                </a:cxn>
              </a:cxnLst>
              <a:rect l="0" t="0" r="r" b="b"/>
              <a:pathLst>
                <a:path w="25" h="10">
                  <a:moveTo>
                    <a:pt x="16" y="0"/>
                  </a:moveTo>
                  <a:cubicBezTo>
                    <a:pt x="19" y="3"/>
                    <a:pt x="22" y="6"/>
                    <a:pt x="25" y="10"/>
                  </a:cubicBezTo>
                  <a:cubicBezTo>
                    <a:pt x="17" y="10"/>
                    <a:pt x="9" y="10"/>
                    <a:pt x="0" y="10"/>
                  </a:cubicBezTo>
                  <a:cubicBezTo>
                    <a:pt x="1" y="8"/>
                    <a:pt x="2" y="6"/>
                    <a:pt x="3" y="5"/>
                  </a:cubicBezTo>
                  <a:cubicBezTo>
                    <a:pt x="2" y="5"/>
                    <a:pt x="2" y="5"/>
                    <a:pt x="2" y="5"/>
                  </a:cubicBezTo>
                  <a:cubicBezTo>
                    <a:pt x="7" y="3"/>
                    <a:pt x="12" y="2"/>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1" name="Freeform 84335">
              <a:extLst>
                <a:ext uri="{FF2B5EF4-FFF2-40B4-BE49-F238E27FC236}">
                  <a16:creationId xmlns:a16="http://schemas.microsoft.com/office/drawing/2014/main" id="{E0C4E220-D334-49C3-8128-FE0B1F6C33BF}"/>
                </a:ext>
              </a:extLst>
            </p:cNvPr>
            <p:cNvSpPr>
              <a:spLocks/>
            </p:cNvSpPr>
            <p:nvPr/>
          </p:nvSpPr>
          <p:spPr bwMode="auto">
            <a:xfrm>
              <a:off x="9267546" y="2430480"/>
              <a:ext cx="95729" cy="143593"/>
            </a:xfrm>
            <a:custGeom>
              <a:avLst/>
              <a:gdLst>
                <a:gd name="T0" fmla="*/ 6 w 14"/>
                <a:gd name="T1" fmla="*/ 1 h 21"/>
                <a:gd name="T2" fmla="*/ 14 w 14"/>
                <a:gd name="T3" fmla="*/ 10 h 21"/>
                <a:gd name="T4" fmla="*/ 0 w 14"/>
                <a:gd name="T5" fmla="*/ 21 h 21"/>
                <a:gd name="T6" fmla="*/ 0 w 14"/>
                <a:gd name="T7" fmla="*/ 0 h 21"/>
                <a:gd name="T8" fmla="*/ 6 w 14"/>
                <a:gd name="T9" fmla="*/ 2 h 21"/>
                <a:gd name="T10" fmla="*/ 6 w 14"/>
                <a:gd name="T11" fmla="*/ 1 h 21"/>
              </a:gdLst>
              <a:ahLst/>
              <a:cxnLst>
                <a:cxn ang="0">
                  <a:pos x="T0" y="T1"/>
                </a:cxn>
                <a:cxn ang="0">
                  <a:pos x="T2" y="T3"/>
                </a:cxn>
                <a:cxn ang="0">
                  <a:pos x="T4" y="T5"/>
                </a:cxn>
                <a:cxn ang="0">
                  <a:pos x="T6" y="T7"/>
                </a:cxn>
                <a:cxn ang="0">
                  <a:pos x="T8" y="T9"/>
                </a:cxn>
                <a:cxn ang="0">
                  <a:pos x="T10" y="T11"/>
                </a:cxn>
              </a:cxnLst>
              <a:rect l="0" t="0" r="r" b="b"/>
              <a:pathLst>
                <a:path w="14" h="21">
                  <a:moveTo>
                    <a:pt x="6" y="1"/>
                  </a:moveTo>
                  <a:cubicBezTo>
                    <a:pt x="9" y="4"/>
                    <a:pt x="11" y="7"/>
                    <a:pt x="14" y="10"/>
                  </a:cubicBezTo>
                  <a:cubicBezTo>
                    <a:pt x="10" y="13"/>
                    <a:pt x="5" y="16"/>
                    <a:pt x="0" y="21"/>
                  </a:cubicBezTo>
                  <a:cubicBezTo>
                    <a:pt x="0" y="13"/>
                    <a:pt x="0" y="7"/>
                    <a:pt x="0" y="0"/>
                  </a:cubicBezTo>
                  <a:cubicBezTo>
                    <a:pt x="2" y="0"/>
                    <a:pt x="4" y="1"/>
                    <a:pt x="6" y="2"/>
                  </a:cubicBez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2" name="Freeform 84336">
              <a:extLst>
                <a:ext uri="{FF2B5EF4-FFF2-40B4-BE49-F238E27FC236}">
                  <a16:creationId xmlns:a16="http://schemas.microsoft.com/office/drawing/2014/main" id="{19CE2C63-8F76-42F4-9827-1AD108C0BAEE}"/>
                </a:ext>
              </a:extLst>
            </p:cNvPr>
            <p:cNvSpPr>
              <a:spLocks/>
            </p:cNvSpPr>
            <p:nvPr/>
          </p:nvSpPr>
          <p:spPr bwMode="auto">
            <a:xfrm>
              <a:off x="9291470" y="2310827"/>
              <a:ext cx="191457" cy="71804"/>
            </a:xfrm>
            <a:custGeom>
              <a:avLst/>
              <a:gdLst>
                <a:gd name="T0" fmla="*/ 2 w 26"/>
                <a:gd name="T1" fmla="*/ 6 h 11"/>
                <a:gd name="T2" fmla="*/ 4 w 26"/>
                <a:gd name="T3" fmla="*/ 6 h 11"/>
                <a:gd name="T4" fmla="*/ 26 w 26"/>
                <a:gd name="T5" fmla="*/ 11 h 11"/>
                <a:gd name="T6" fmla="*/ 0 w 26"/>
                <a:gd name="T7" fmla="*/ 11 h 11"/>
                <a:gd name="T8" fmla="*/ 3 w 26"/>
                <a:gd name="T9" fmla="*/ 6 h 11"/>
                <a:gd name="T10" fmla="*/ 2 w 26"/>
                <a:gd name="T11" fmla="*/ 6 h 11"/>
              </a:gdLst>
              <a:ahLst/>
              <a:cxnLst>
                <a:cxn ang="0">
                  <a:pos x="T0" y="T1"/>
                </a:cxn>
                <a:cxn ang="0">
                  <a:pos x="T2" y="T3"/>
                </a:cxn>
                <a:cxn ang="0">
                  <a:pos x="T4" y="T5"/>
                </a:cxn>
                <a:cxn ang="0">
                  <a:pos x="T6" y="T7"/>
                </a:cxn>
                <a:cxn ang="0">
                  <a:pos x="T8" y="T9"/>
                </a:cxn>
                <a:cxn ang="0">
                  <a:pos x="T10" y="T11"/>
                </a:cxn>
              </a:cxnLst>
              <a:rect l="0" t="0" r="r" b="b"/>
              <a:pathLst>
                <a:path w="26" h="11">
                  <a:moveTo>
                    <a:pt x="2" y="6"/>
                  </a:moveTo>
                  <a:cubicBezTo>
                    <a:pt x="3" y="6"/>
                    <a:pt x="4" y="7"/>
                    <a:pt x="4" y="6"/>
                  </a:cubicBezTo>
                  <a:cubicBezTo>
                    <a:pt x="15" y="0"/>
                    <a:pt x="15" y="0"/>
                    <a:pt x="26" y="11"/>
                  </a:cubicBezTo>
                  <a:cubicBezTo>
                    <a:pt x="17" y="11"/>
                    <a:pt x="9" y="11"/>
                    <a:pt x="0" y="11"/>
                  </a:cubicBezTo>
                  <a:cubicBezTo>
                    <a:pt x="1" y="9"/>
                    <a:pt x="2" y="8"/>
                    <a:pt x="3" y="6"/>
                  </a:cubicBez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3" name="Freeform 84337">
              <a:extLst>
                <a:ext uri="{FF2B5EF4-FFF2-40B4-BE49-F238E27FC236}">
                  <a16:creationId xmlns:a16="http://schemas.microsoft.com/office/drawing/2014/main" id="{2F6E1225-56DE-41A0-891A-F27654F9E75A}"/>
                </a:ext>
              </a:extLst>
            </p:cNvPr>
            <p:cNvSpPr>
              <a:spLocks/>
            </p:cNvSpPr>
            <p:nvPr/>
          </p:nvSpPr>
          <p:spPr bwMode="auto">
            <a:xfrm>
              <a:off x="9291470" y="2526209"/>
              <a:ext cx="191457" cy="71804"/>
            </a:xfrm>
            <a:custGeom>
              <a:avLst/>
              <a:gdLst>
                <a:gd name="T0" fmla="*/ 16 w 26"/>
                <a:gd name="T1" fmla="*/ 0 h 10"/>
                <a:gd name="T2" fmla="*/ 26 w 26"/>
                <a:gd name="T3" fmla="*/ 10 h 10"/>
                <a:gd name="T4" fmla="*/ 1 w 26"/>
                <a:gd name="T5" fmla="*/ 10 h 10"/>
                <a:gd name="T6" fmla="*/ 0 w 26"/>
                <a:gd name="T7" fmla="*/ 8 h 10"/>
                <a:gd name="T8" fmla="*/ 16 w 26"/>
                <a:gd name="T9" fmla="*/ 0 h 10"/>
              </a:gdLst>
              <a:ahLst/>
              <a:cxnLst>
                <a:cxn ang="0">
                  <a:pos x="T0" y="T1"/>
                </a:cxn>
                <a:cxn ang="0">
                  <a:pos x="T2" y="T3"/>
                </a:cxn>
                <a:cxn ang="0">
                  <a:pos x="T4" y="T5"/>
                </a:cxn>
                <a:cxn ang="0">
                  <a:pos x="T6" y="T7"/>
                </a:cxn>
                <a:cxn ang="0">
                  <a:pos x="T8" y="T9"/>
                </a:cxn>
              </a:cxnLst>
              <a:rect l="0" t="0" r="r" b="b"/>
              <a:pathLst>
                <a:path w="26" h="10">
                  <a:moveTo>
                    <a:pt x="16" y="0"/>
                  </a:moveTo>
                  <a:cubicBezTo>
                    <a:pt x="19" y="3"/>
                    <a:pt x="22" y="6"/>
                    <a:pt x="26" y="10"/>
                  </a:cubicBezTo>
                  <a:cubicBezTo>
                    <a:pt x="17" y="10"/>
                    <a:pt x="9" y="10"/>
                    <a:pt x="1" y="10"/>
                  </a:cubicBezTo>
                  <a:cubicBezTo>
                    <a:pt x="0" y="9"/>
                    <a:pt x="0" y="8"/>
                    <a:pt x="0" y="8"/>
                  </a:cubicBezTo>
                  <a:cubicBezTo>
                    <a:pt x="5" y="5"/>
                    <a:pt x="11" y="3"/>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4" name="Freeform 84338">
              <a:extLst>
                <a:ext uri="{FF2B5EF4-FFF2-40B4-BE49-F238E27FC236}">
                  <a16:creationId xmlns:a16="http://schemas.microsoft.com/office/drawing/2014/main" id="{52BA3BD2-E229-4804-9E2C-2747AF1D1696}"/>
                </a:ext>
              </a:extLst>
            </p:cNvPr>
            <p:cNvSpPr>
              <a:spLocks/>
            </p:cNvSpPr>
            <p:nvPr/>
          </p:nvSpPr>
          <p:spPr bwMode="auto">
            <a:xfrm>
              <a:off x="9291470" y="2215099"/>
              <a:ext cx="191457" cy="95728"/>
            </a:xfrm>
            <a:custGeom>
              <a:avLst/>
              <a:gdLst>
                <a:gd name="T0" fmla="*/ 27 w 27"/>
                <a:gd name="T1" fmla="*/ 0 h 13"/>
                <a:gd name="T2" fmla="*/ 0 w 27"/>
                <a:gd name="T3" fmla="*/ 0 h 13"/>
                <a:gd name="T4" fmla="*/ 27 w 27"/>
                <a:gd name="T5" fmla="*/ 0 h 13"/>
              </a:gdLst>
              <a:ahLst/>
              <a:cxnLst>
                <a:cxn ang="0">
                  <a:pos x="T0" y="T1"/>
                </a:cxn>
                <a:cxn ang="0">
                  <a:pos x="T2" y="T3"/>
                </a:cxn>
                <a:cxn ang="0">
                  <a:pos x="T4" y="T5"/>
                </a:cxn>
              </a:cxnLst>
              <a:rect l="0" t="0" r="r" b="b"/>
              <a:pathLst>
                <a:path w="27" h="13">
                  <a:moveTo>
                    <a:pt x="27" y="0"/>
                  </a:moveTo>
                  <a:cubicBezTo>
                    <a:pt x="13" y="13"/>
                    <a:pt x="12" y="13"/>
                    <a:pt x="0" y="0"/>
                  </a:cubicBezTo>
                  <a:cubicBezTo>
                    <a:pt x="9" y="0"/>
                    <a:pt x="17" y="0"/>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5" name="Freeform 84339">
              <a:extLst>
                <a:ext uri="{FF2B5EF4-FFF2-40B4-BE49-F238E27FC236}">
                  <a16:creationId xmlns:a16="http://schemas.microsoft.com/office/drawing/2014/main" id="{E4A36C38-4094-4DDA-8C28-E81DA13E0F54}"/>
                </a:ext>
              </a:extLst>
            </p:cNvPr>
            <p:cNvSpPr>
              <a:spLocks/>
            </p:cNvSpPr>
            <p:nvPr/>
          </p:nvSpPr>
          <p:spPr bwMode="auto">
            <a:xfrm>
              <a:off x="9411139" y="2621937"/>
              <a:ext cx="95729" cy="143593"/>
            </a:xfrm>
            <a:custGeom>
              <a:avLst/>
              <a:gdLst>
                <a:gd name="T0" fmla="*/ 0 w 14"/>
                <a:gd name="T1" fmla="*/ 13 h 20"/>
                <a:gd name="T2" fmla="*/ 12 w 14"/>
                <a:gd name="T3" fmla="*/ 0 h 20"/>
                <a:gd name="T4" fmla="*/ 14 w 14"/>
                <a:gd name="T5" fmla="*/ 1 h 20"/>
                <a:gd name="T6" fmla="*/ 14 w 14"/>
                <a:gd name="T7" fmla="*/ 20 h 20"/>
                <a:gd name="T8" fmla="*/ 0 w 14"/>
                <a:gd name="T9" fmla="*/ 13 h 20"/>
              </a:gdLst>
              <a:ahLst/>
              <a:cxnLst>
                <a:cxn ang="0">
                  <a:pos x="T0" y="T1"/>
                </a:cxn>
                <a:cxn ang="0">
                  <a:pos x="T2" y="T3"/>
                </a:cxn>
                <a:cxn ang="0">
                  <a:pos x="T4" y="T5"/>
                </a:cxn>
                <a:cxn ang="0">
                  <a:pos x="T6" y="T7"/>
                </a:cxn>
                <a:cxn ang="0">
                  <a:pos x="T8" y="T9"/>
                </a:cxn>
              </a:cxnLst>
              <a:rect l="0" t="0" r="r" b="b"/>
              <a:pathLst>
                <a:path w="14" h="20">
                  <a:moveTo>
                    <a:pt x="0" y="13"/>
                  </a:moveTo>
                  <a:cubicBezTo>
                    <a:pt x="4" y="9"/>
                    <a:pt x="8" y="4"/>
                    <a:pt x="12" y="0"/>
                  </a:cubicBezTo>
                  <a:cubicBezTo>
                    <a:pt x="12" y="0"/>
                    <a:pt x="13" y="0"/>
                    <a:pt x="14" y="1"/>
                  </a:cubicBezTo>
                  <a:cubicBezTo>
                    <a:pt x="14" y="7"/>
                    <a:pt x="14" y="13"/>
                    <a:pt x="14" y="20"/>
                  </a:cubicBezTo>
                  <a:cubicBezTo>
                    <a:pt x="9" y="18"/>
                    <a:pt x="5" y="15"/>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6" name="Freeform 84340">
              <a:extLst>
                <a:ext uri="{FF2B5EF4-FFF2-40B4-BE49-F238E27FC236}">
                  <a16:creationId xmlns:a16="http://schemas.microsoft.com/office/drawing/2014/main" id="{09611050-7905-410E-875A-74BA8CC6F9A9}"/>
                </a:ext>
              </a:extLst>
            </p:cNvPr>
            <p:cNvSpPr>
              <a:spLocks/>
            </p:cNvSpPr>
            <p:nvPr/>
          </p:nvSpPr>
          <p:spPr bwMode="auto">
            <a:xfrm>
              <a:off x="9411139" y="2430480"/>
              <a:ext cx="95729" cy="143593"/>
            </a:xfrm>
            <a:custGeom>
              <a:avLst/>
              <a:gdLst>
                <a:gd name="T0" fmla="*/ 0 w 14"/>
                <a:gd name="T1" fmla="*/ 13 h 20"/>
                <a:gd name="T2" fmla="*/ 12 w 14"/>
                <a:gd name="T3" fmla="*/ 0 h 20"/>
                <a:gd name="T4" fmla="*/ 14 w 14"/>
                <a:gd name="T5" fmla="*/ 1 h 20"/>
                <a:gd name="T6" fmla="*/ 14 w 14"/>
                <a:gd name="T7" fmla="*/ 20 h 20"/>
                <a:gd name="T8" fmla="*/ 0 w 14"/>
                <a:gd name="T9" fmla="*/ 13 h 20"/>
              </a:gdLst>
              <a:ahLst/>
              <a:cxnLst>
                <a:cxn ang="0">
                  <a:pos x="T0" y="T1"/>
                </a:cxn>
                <a:cxn ang="0">
                  <a:pos x="T2" y="T3"/>
                </a:cxn>
                <a:cxn ang="0">
                  <a:pos x="T4" y="T5"/>
                </a:cxn>
                <a:cxn ang="0">
                  <a:pos x="T6" y="T7"/>
                </a:cxn>
                <a:cxn ang="0">
                  <a:pos x="T8" y="T9"/>
                </a:cxn>
              </a:cxnLst>
              <a:rect l="0" t="0" r="r" b="b"/>
              <a:pathLst>
                <a:path w="14" h="20">
                  <a:moveTo>
                    <a:pt x="0" y="13"/>
                  </a:moveTo>
                  <a:cubicBezTo>
                    <a:pt x="4" y="9"/>
                    <a:pt x="8" y="4"/>
                    <a:pt x="12" y="0"/>
                  </a:cubicBezTo>
                  <a:cubicBezTo>
                    <a:pt x="12" y="0"/>
                    <a:pt x="13" y="0"/>
                    <a:pt x="14" y="1"/>
                  </a:cubicBezTo>
                  <a:cubicBezTo>
                    <a:pt x="14" y="7"/>
                    <a:pt x="14" y="13"/>
                    <a:pt x="14" y="20"/>
                  </a:cubicBezTo>
                  <a:cubicBezTo>
                    <a:pt x="9" y="18"/>
                    <a:pt x="5" y="1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7" name="Freeform 84341">
              <a:extLst>
                <a:ext uri="{FF2B5EF4-FFF2-40B4-BE49-F238E27FC236}">
                  <a16:creationId xmlns:a16="http://schemas.microsoft.com/office/drawing/2014/main" id="{44789A13-453C-4B38-B2DD-89BC58228505}"/>
                </a:ext>
              </a:extLst>
            </p:cNvPr>
            <p:cNvSpPr>
              <a:spLocks/>
            </p:cNvSpPr>
            <p:nvPr/>
          </p:nvSpPr>
          <p:spPr bwMode="auto">
            <a:xfrm>
              <a:off x="9411139" y="2215099"/>
              <a:ext cx="95729" cy="167532"/>
            </a:xfrm>
            <a:custGeom>
              <a:avLst/>
              <a:gdLst>
                <a:gd name="T0" fmla="*/ 15 w 15"/>
                <a:gd name="T1" fmla="*/ 21 h 21"/>
                <a:gd name="T2" fmla="*/ 0 w 15"/>
                <a:gd name="T3" fmla="*/ 11 h 21"/>
                <a:gd name="T4" fmla="*/ 15 w 15"/>
                <a:gd name="T5" fmla="*/ 0 h 21"/>
                <a:gd name="T6" fmla="*/ 15 w 15"/>
                <a:gd name="T7" fmla="*/ 21 h 21"/>
              </a:gdLst>
              <a:ahLst/>
              <a:cxnLst>
                <a:cxn ang="0">
                  <a:pos x="T0" y="T1"/>
                </a:cxn>
                <a:cxn ang="0">
                  <a:pos x="T2" y="T3"/>
                </a:cxn>
                <a:cxn ang="0">
                  <a:pos x="T4" y="T5"/>
                </a:cxn>
                <a:cxn ang="0">
                  <a:pos x="T6" y="T7"/>
                </a:cxn>
              </a:cxnLst>
              <a:rect l="0" t="0" r="r" b="b"/>
              <a:pathLst>
                <a:path w="15" h="21">
                  <a:moveTo>
                    <a:pt x="15" y="21"/>
                  </a:moveTo>
                  <a:cubicBezTo>
                    <a:pt x="10" y="18"/>
                    <a:pt x="5" y="14"/>
                    <a:pt x="0" y="11"/>
                  </a:cubicBezTo>
                  <a:cubicBezTo>
                    <a:pt x="5" y="7"/>
                    <a:pt x="9" y="4"/>
                    <a:pt x="15" y="0"/>
                  </a:cubicBezTo>
                  <a:cubicBezTo>
                    <a:pt x="15" y="7"/>
                    <a:pt x="15" y="14"/>
                    <a:pt x="15"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8" name="Freeform 84342">
              <a:extLst>
                <a:ext uri="{FF2B5EF4-FFF2-40B4-BE49-F238E27FC236}">
                  <a16:creationId xmlns:a16="http://schemas.microsoft.com/office/drawing/2014/main" id="{926F43BD-FF40-42E7-8025-C68F4D03E68F}"/>
                </a:ext>
              </a:extLst>
            </p:cNvPr>
            <p:cNvSpPr>
              <a:spLocks/>
            </p:cNvSpPr>
            <p:nvPr/>
          </p:nvSpPr>
          <p:spPr bwMode="auto">
            <a:xfrm>
              <a:off x="8956421" y="5804917"/>
              <a:ext cx="311125" cy="382914"/>
            </a:xfrm>
            <a:custGeom>
              <a:avLst/>
              <a:gdLst>
                <a:gd name="T0" fmla="*/ 12 w 42"/>
                <a:gd name="T1" fmla="*/ 52 h 52"/>
                <a:gd name="T2" fmla="*/ 3 w 42"/>
                <a:gd name="T3" fmla="*/ 18 h 52"/>
                <a:gd name="T4" fmla="*/ 31 w 42"/>
                <a:gd name="T5" fmla="*/ 0 h 52"/>
                <a:gd name="T6" fmla="*/ 42 w 42"/>
                <a:gd name="T7" fmla="*/ 25 h 52"/>
                <a:gd name="T8" fmla="*/ 41 w 42"/>
                <a:gd name="T9" fmla="*/ 26 h 52"/>
                <a:gd name="T10" fmla="*/ 12 w 42"/>
                <a:gd name="T11" fmla="*/ 52 h 52"/>
              </a:gdLst>
              <a:ahLst/>
              <a:cxnLst>
                <a:cxn ang="0">
                  <a:pos x="T0" y="T1"/>
                </a:cxn>
                <a:cxn ang="0">
                  <a:pos x="T2" y="T3"/>
                </a:cxn>
                <a:cxn ang="0">
                  <a:pos x="T4" y="T5"/>
                </a:cxn>
                <a:cxn ang="0">
                  <a:pos x="T6" y="T7"/>
                </a:cxn>
                <a:cxn ang="0">
                  <a:pos x="T8" y="T9"/>
                </a:cxn>
                <a:cxn ang="0">
                  <a:pos x="T10" y="T11"/>
                </a:cxn>
              </a:cxnLst>
              <a:rect l="0" t="0" r="r" b="b"/>
              <a:pathLst>
                <a:path w="42" h="52">
                  <a:moveTo>
                    <a:pt x="12" y="52"/>
                  </a:moveTo>
                  <a:cubicBezTo>
                    <a:pt x="6" y="42"/>
                    <a:pt x="0" y="31"/>
                    <a:pt x="3" y="18"/>
                  </a:cubicBezTo>
                  <a:cubicBezTo>
                    <a:pt x="13" y="12"/>
                    <a:pt x="22" y="6"/>
                    <a:pt x="31" y="0"/>
                  </a:cubicBezTo>
                  <a:cubicBezTo>
                    <a:pt x="34" y="8"/>
                    <a:pt x="38" y="16"/>
                    <a:pt x="42" y="25"/>
                  </a:cubicBezTo>
                  <a:cubicBezTo>
                    <a:pt x="41" y="25"/>
                    <a:pt x="41" y="26"/>
                    <a:pt x="41" y="26"/>
                  </a:cubicBezTo>
                  <a:cubicBezTo>
                    <a:pt x="31" y="35"/>
                    <a:pt x="22" y="44"/>
                    <a:pt x="12"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9" name="Freeform 84343">
              <a:extLst>
                <a:ext uri="{FF2B5EF4-FFF2-40B4-BE49-F238E27FC236}">
                  <a16:creationId xmlns:a16="http://schemas.microsoft.com/office/drawing/2014/main" id="{A4F2F484-D07E-4C36-8CBA-42367241D181}"/>
                </a:ext>
              </a:extLst>
            </p:cNvPr>
            <p:cNvSpPr>
              <a:spLocks/>
            </p:cNvSpPr>
            <p:nvPr/>
          </p:nvSpPr>
          <p:spPr bwMode="auto">
            <a:xfrm>
              <a:off x="10296620" y="6283560"/>
              <a:ext cx="478643" cy="119668"/>
            </a:xfrm>
            <a:custGeom>
              <a:avLst/>
              <a:gdLst>
                <a:gd name="T0" fmla="*/ 55 w 69"/>
                <a:gd name="T1" fmla="*/ 0 h 18"/>
                <a:gd name="T2" fmla="*/ 69 w 69"/>
                <a:gd name="T3" fmla="*/ 14 h 18"/>
                <a:gd name="T4" fmla="*/ 64 w 69"/>
                <a:gd name="T5" fmla="*/ 17 h 18"/>
                <a:gd name="T6" fmla="*/ 18 w 69"/>
                <a:gd name="T7" fmla="*/ 17 h 18"/>
                <a:gd name="T8" fmla="*/ 7 w 69"/>
                <a:gd name="T9" fmla="*/ 10 h 18"/>
                <a:gd name="T10" fmla="*/ 0 w 69"/>
                <a:gd name="T11" fmla="*/ 0 h 18"/>
                <a:gd name="T12" fmla="*/ 55 w 6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9" h="18">
                  <a:moveTo>
                    <a:pt x="55" y="0"/>
                  </a:moveTo>
                  <a:cubicBezTo>
                    <a:pt x="60" y="5"/>
                    <a:pt x="65" y="10"/>
                    <a:pt x="69" y="14"/>
                  </a:cubicBezTo>
                  <a:cubicBezTo>
                    <a:pt x="68" y="15"/>
                    <a:pt x="66" y="17"/>
                    <a:pt x="64" y="17"/>
                  </a:cubicBezTo>
                  <a:cubicBezTo>
                    <a:pt x="49" y="17"/>
                    <a:pt x="33" y="17"/>
                    <a:pt x="18" y="17"/>
                  </a:cubicBezTo>
                  <a:cubicBezTo>
                    <a:pt x="12" y="18"/>
                    <a:pt x="10" y="14"/>
                    <a:pt x="7" y="10"/>
                  </a:cubicBezTo>
                  <a:cubicBezTo>
                    <a:pt x="5" y="7"/>
                    <a:pt x="3" y="4"/>
                    <a:pt x="0" y="0"/>
                  </a:cubicBezTo>
                  <a:cubicBezTo>
                    <a:pt x="19" y="0"/>
                    <a:pt x="37" y="0"/>
                    <a:pt x="5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0" name="Freeform 84344">
              <a:extLst>
                <a:ext uri="{FF2B5EF4-FFF2-40B4-BE49-F238E27FC236}">
                  <a16:creationId xmlns:a16="http://schemas.microsoft.com/office/drawing/2014/main" id="{78DE248F-DF02-4C9B-9557-93677754BAFE}"/>
                </a:ext>
              </a:extLst>
            </p:cNvPr>
            <p:cNvSpPr>
              <a:spLocks/>
            </p:cNvSpPr>
            <p:nvPr/>
          </p:nvSpPr>
          <p:spPr bwMode="auto">
            <a:xfrm>
              <a:off x="8932496" y="5565596"/>
              <a:ext cx="478643" cy="358989"/>
            </a:xfrm>
            <a:custGeom>
              <a:avLst/>
              <a:gdLst>
                <a:gd name="T0" fmla="*/ 36 w 65"/>
                <a:gd name="T1" fmla="*/ 33 h 51"/>
                <a:gd name="T2" fmla="*/ 8 w 65"/>
                <a:gd name="T3" fmla="*/ 51 h 51"/>
                <a:gd name="T4" fmla="*/ 5 w 65"/>
                <a:gd name="T5" fmla="*/ 38 h 51"/>
                <a:gd name="T6" fmla="*/ 58 w 65"/>
                <a:gd name="T7" fmla="*/ 0 h 51"/>
                <a:gd name="T8" fmla="*/ 65 w 65"/>
                <a:gd name="T9" fmla="*/ 13 h 51"/>
                <a:gd name="T10" fmla="*/ 36 w 65"/>
                <a:gd name="T11" fmla="*/ 33 h 51"/>
              </a:gdLst>
              <a:ahLst/>
              <a:cxnLst>
                <a:cxn ang="0">
                  <a:pos x="T0" y="T1"/>
                </a:cxn>
                <a:cxn ang="0">
                  <a:pos x="T2" y="T3"/>
                </a:cxn>
                <a:cxn ang="0">
                  <a:pos x="T4" y="T5"/>
                </a:cxn>
                <a:cxn ang="0">
                  <a:pos x="T6" y="T7"/>
                </a:cxn>
                <a:cxn ang="0">
                  <a:pos x="T8" y="T9"/>
                </a:cxn>
                <a:cxn ang="0">
                  <a:pos x="T10" y="T11"/>
                </a:cxn>
              </a:cxnLst>
              <a:rect l="0" t="0" r="r" b="b"/>
              <a:pathLst>
                <a:path w="65" h="51">
                  <a:moveTo>
                    <a:pt x="36" y="33"/>
                  </a:moveTo>
                  <a:cubicBezTo>
                    <a:pt x="27" y="39"/>
                    <a:pt x="18" y="45"/>
                    <a:pt x="8" y="51"/>
                  </a:cubicBezTo>
                  <a:cubicBezTo>
                    <a:pt x="0" y="49"/>
                    <a:pt x="2" y="44"/>
                    <a:pt x="5" y="38"/>
                  </a:cubicBezTo>
                  <a:cubicBezTo>
                    <a:pt x="23" y="26"/>
                    <a:pt x="41" y="13"/>
                    <a:pt x="58" y="0"/>
                  </a:cubicBezTo>
                  <a:cubicBezTo>
                    <a:pt x="61" y="4"/>
                    <a:pt x="63" y="9"/>
                    <a:pt x="65" y="13"/>
                  </a:cubicBezTo>
                  <a:cubicBezTo>
                    <a:pt x="56" y="20"/>
                    <a:pt x="46" y="26"/>
                    <a:pt x="36"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1" name="Freeform 84345">
              <a:extLst>
                <a:ext uri="{FF2B5EF4-FFF2-40B4-BE49-F238E27FC236}">
                  <a16:creationId xmlns:a16="http://schemas.microsoft.com/office/drawing/2014/main" id="{8F474015-0C30-4AF8-94D6-601FC1FAB8D0}"/>
                </a:ext>
              </a:extLst>
            </p:cNvPr>
            <p:cNvSpPr>
              <a:spLocks/>
            </p:cNvSpPr>
            <p:nvPr/>
          </p:nvSpPr>
          <p:spPr bwMode="auto">
            <a:xfrm>
              <a:off x="10176967" y="6139967"/>
              <a:ext cx="478643" cy="119668"/>
            </a:xfrm>
            <a:custGeom>
              <a:avLst/>
              <a:gdLst>
                <a:gd name="T0" fmla="*/ 51 w 66"/>
                <a:gd name="T1" fmla="*/ 0 h 18"/>
                <a:gd name="T2" fmla="*/ 66 w 66"/>
                <a:gd name="T3" fmla="*/ 15 h 18"/>
                <a:gd name="T4" fmla="*/ 63 w 66"/>
                <a:gd name="T5" fmla="*/ 17 h 18"/>
                <a:gd name="T6" fmla="*/ 17 w 66"/>
                <a:gd name="T7" fmla="*/ 16 h 18"/>
                <a:gd name="T8" fmla="*/ 0 w 66"/>
                <a:gd name="T9" fmla="*/ 3 h 18"/>
                <a:gd name="T10" fmla="*/ 2 w 66"/>
                <a:gd name="T11" fmla="*/ 0 h 18"/>
                <a:gd name="T12" fmla="*/ 51 w 6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6" h="18">
                  <a:moveTo>
                    <a:pt x="51" y="0"/>
                  </a:moveTo>
                  <a:cubicBezTo>
                    <a:pt x="56" y="5"/>
                    <a:pt x="61" y="10"/>
                    <a:pt x="66" y="15"/>
                  </a:cubicBezTo>
                  <a:cubicBezTo>
                    <a:pt x="65" y="16"/>
                    <a:pt x="64" y="17"/>
                    <a:pt x="63" y="17"/>
                  </a:cubicBezTo>
                  <a:cubicBezTo>
                    <a:pt x="48" y="17"/>
                    <a:pt x="32" y="18"/>
                    <a:pt x="17" y="16"/>
                  </a:cubicBezTo>
                  <a:cubicBezTo>
                    <a:pt x="11" y="15"/>
                    <a:pt x="6" y="7"/>
                    <a:pt x="0" y="3"/>
                  </a:cubicBezTo>
                  <a:cubicBezTo>
                    <a:pt x="1" y="2"/>
                    <a:pt x="1" y="1"/>
                    <a:pt x="2" y="0"/>
                  </a:cubicBezTo>
                  <a:cubicBezTo>
                    <a:pt x="18" y="0"/>
                    <a:pt x="35"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2" name="Freeform 84346">
              <a:extLst>
                <a:ext uri="{FF2B5EF4-FFF2-40B4-BE49-F238E27FC236}">
                  <a16:creationId xmlns:a16="http://schemas.microsoft.com/office/drawing/2014/main" id="{E1CA1CF3-DE54-4688-9FD2-8122D852AD52}"/>
                </a:ext>
              </a:extLst>
            </p:cNvPr>
            <p:cNvSpPr>
              <a:spLocks/>
            </p:cNvSpPr>
            <p:nvPr/>
          </p:nvSpPr>
          <p:spPr bwMode="auto">
            <a:xfrm>
              <a:off x="9195742" y="5661324"/>
              <a:ext cx="287186" cy="335050"/>
            </a:xfrm>
            <a:custGeom>
              <a:avLst/>
              <a:gdLst>
                <a:gd name="T0" fmla="*/ 0 w 39"/>
                <a:gd name="T1" fmla="*/ 20 h 45"/>
                <a:gd name="T2" fmla="*/ 29 w 39"/>
                <a:gd name="T3" fmla="*/ 0 h 45"/>
                <a:gd name="T4" fmla="*/ 38 w 39"/>
                <a:gd name="T5" fmla="*/ 14 h 45"/>
                <a:gd name="T6" fmla="*/ 33 w 39"/>
                <a:gd name="T7" fmla="*/ 24 h 45"/>
                <a:gd name="T8" fmla="*/ 11 w 39"/>
                <a:gd name="T9" fmla="*/ 45 h 45"/>
                <a:gd name="T10" fmla="*/ 0 w 39"/>
                <a:gd name="T11" fmla="*/ 20 h 45"/>
              </a:gdLst>
              <a:ahLst/>
              <a:cxnLst>
                <a:cxn ang="0">
                  <a:pos x="T0" y="T1"/>
                </a:cxn>
                <a:cxn ang="0">
                  <a:pos x="T2" y="T3"/>
                </a:cxn>
                <a:cxn ang="0">
                  <a:pos x="T4" y="T5"/>
                </a:cxn>
                <a:cxn ang="0">
                  <a:pos x="T6" y="T7"/>
                </a:cxn>
                <a:cxn ang="0">
                  <a:pos x="T8" y="T9"/>
                </a:cxn>
                <a:cxn ang="0">
                  <a:pos x="T10" y="T11"/>
                </a:cxn>
              </a:cxnLst>
              <a:rect l="0" t="0" r="r" b="b"/>
              <a:pathLst>
                <a:path w="39" h="45">
                  <a:moveTo>
                    <a:pt x="0" y="20"/>
                  </a:moveTo>
                  <a:cubicBezTo>
                    <a:pt x="10" y="13"/>
                    <a:pt x="20" y="7"/>
                    <a:pt x="29" y="0"/>
                  </a:cubicBezTo>
                  <a:cubicBezTo>
                    <a:pt x="32" y="5"/>
                    <a:pt x="36" y="9"/>
                    <a:pt x="38" y="14"/>
                  </a:cubicBezTo>
                  <a:cubicBezTo>
                    <a:pt x="39" y="17"/>
                    <a:pt x="35" y="21"/>
                    <a:pt x="33" y="24"/>
                  </a:cubicBezTo>
                  <a:cubicBezTo>
                    <a:pt x="25" y="31"/>
                    <a:pt x="18" y="38"/>
                    <a:pt x="11" y="45"/>
                  </a:cubicBezTo>
                  <a:cubicBezTo>
                    <a:pt x="7" y="36"/>
                    <a:pt x="3" y="28"/>
                    <a:pt x="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3" name="Freeform 84347">
              <a:extLst>
                <a:ext uri="{FF2B5EF4-FFF2-40B4-BE49-F238E27FC236}">
                  <a16:creationId xmlns:a16="http://schemas.microsoft.com/office/drawing/2014/main" id="{500075A2-9C3C-4986-AEA9-153F454BD77F}"/>
                </a:ext>
              </a:extLst>
            </p:cNvPr>
            <p:cNvSpPr>
              <a:spLocks/>
            </p:cNvSpPr>
            <p:nvPr/>
          </p:nvSpPr>
          <p:spPr bwMode="auto">
            <a:xfrm>
              <a:off x="9602596" y="5709189"/>
              <a:ext cx="311125" cy="335050"/>
            </a:xfrm>
            <a:custGeom>
              <a:avLst/>
              <a:gdLst>
                <a:gd name="T0" fmla="*/ 3 w 41"/>
                <a:gd name="T1" fmla="*/ 10 h 44"/>
                <a:gd name="T2" fmla="*/ 5 w 41"/>
                <a:gd name="T3" fmla="*/ 0 h 44"/>
                <a:gd name="T4" fmla="*/ 14 w 41"/>
                <a:gd name="T5" fmla="*/ 8 h 44"/>
                <a:gd name="T6" fmla="*/ 41 w 41"/>
                <a:gd name="T7" fmla="*/ 41 h 44"/>
                <a:gd name="T8" fmla="*/ 37 w 41"/>
                <a:gd name="T9" fmla="*/ 44 h 44"/>
                <a:gd name="T10" fmla="*/ 18 w 41"/>
                <a:gd name="T11" fmla="*/ 41 h 44"/>
                <a:gd name="T12" fmla="*/ 18 w 41"/>
                <a:gd name="T13" fmla="*/ 42 h 44"/>
                <a:gd name="T14" fmla="*/ 2 w 41"/>
                <a:gd name="T15" fmla="*/ 36 h 44"/>
                <a:gd name="T16" fmla="*/ 3 w 41"/>
                <a:gd name="T17" fmla="*/ 19 h 44"/>
                <a:gd name="T18" fmla="*/ 4 w 41"/>
                <a:gd name="T19" fmla="*/ 9 h 44"/>
                <a:gd name="T20" fmla="*/ 3 w 41"/>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4">
                  <a:moveTo>
                    <a:pt x="3" y="10"/>
                  </a:moveTo>
                  <a:cubicBezTo>
                    <a:pt x="4" y="7"/>
                    <a:pt x="5" y="4"/>
                    <a:pt x="5" y="0"/>
                  </a:cubicBezTo>
                  <a:cubicBezTo>
                    <a:pt x="8" y="3"/>
                    <a:pt x="11" y="5"/>
                    <a:pt x="14" y="8"/>
                  </a:cubicBezTo>
                  <a:cubicBezTo>
                    <a:pt x="23" y="19"/>
                    <a:pt x="32" y="30"/>
                    <a:pt x="41" y="41"/>
                  </a:cubicBezTo>
                  <a:cubicBezTo>
                    <a:pt x="40" y="42"/>
                    <a:pt x="38" y="44"/>
                    <a:pt x="37" y="44"/>
                  </a:cubicBezTo>
                  <a:cubicBezTo>
                    <a:pt x="31" y="44"/>
                    <a:pt x="24" y="42"/>
                    <a:pt x="18" y="41"/>
                  </a:cubicBezTo>
                  <a:cubicBezTo>
                    <a:pt x="18" y="42"/>
                    <a:pt x="18" y="42"/>
                    <a:pt x="18" y="42"/>
                  </a:cubicBezTo>
                  <a:cubicBezTo>
                    <a:pt x="13" y="40"/>
                    <a:pt x="5" y="40"/>
                    <a:pt x="2" y="36"/>
                  </a:cubicBezTo>
                  <a:cubicBezTo>
                    <a:pt x="0" y="32"/>
                    <a:pt x="2" y="25"/>
                    <a:pt x="3" y="19"/>
                  </a:cubicBezTo>
                  <a:cubicBezTo>
                    <a:pt x="3" y="16"/>
                    <a:pt x="3" y="13"/>
                    <a:pt x="4" y="9"/>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4" name="Freeform 84348">
              <a:extLst>
                <a:ext uri="{FF2B5EF4-FFF2-40B4-BE49-F238E27FC236}">
                  <a16:creationId xmlns:a16="http://schemas.microsoft.com/office/drawing/2014/main" id="{64D11980-8D74-4EC1-9B1B-C7B10BC47BBE}"/>
                </a:ext>
              </a:extLst>
            </p:cNvPr>
            <p:cNvSpPr>
              <a:spLocks/>
            </p:cNvSpPr>
            <p:nvPr/>
          </p:nvSpPr>
          <p:spPr bwMode="auto">
            <a:xfrm>
              <a:off x="9746188" y="6139967"/>
              <a:ext cx="454718" cy="239321"/>
            </a:xfrm>
            <a:custGeom>
              <a:avLst/>
              <a:gdLst>
                <a:gd name="T0" fmla="*/ 61 w 61"/>
                <a:gd name="T1" fmla="*/ 34 h 34"/>
                <a:gd name="T2" fmla="*/ 28 w 61"/>
                <a:gd name="T3" fmla="*/ 23 h 34"/>
                <a:gd name="T4" fmla="*/ 10 w 61"/>
                <a:gd name="T5" fmla="*/ 16 h 34"/>
                <a:gd name="T6" fmla="*/ 0 w 61"/>
                <a:gd name="T7" fmla="*/ 9 h 34"/>
                <a:gd name="T8" fmla="*/ 12 w 61"/>
                <a:gd name="T9" fmla="*/ 5 h 34"/>
                <a:gd name="T10" fmla="*/ 11 w 61"/>
                <a:gd name="T11" fmla="*/ 6 h 34"/>
                <a:gd name="T12" fmla="*/ 20 w 61"/>
                <a:gd name="T13" fmla="*/ 4 h 34"/>
                <a:gd name="T14" fmla="*/ 40 w 61"/>
                <a:gd name="T15" fmla="*/ 7 h 34"/>
                <a:gd name="T16" fmla="*/ 57 w 61"/>
                <a:gd name="T17" fmla="*/ 27 h 34"/>
                <a:gd name="T18" fmla="*/ 61 w 61"/>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34">
                  <a:moveTo>
                    <a:pt x="61" y="34"/>
                  </a:moveTo>
                  <a:cubicBezTo>
                    <a:pt x="50" y="30"/>
                    <a:pt x="39" y="27"/>
                    <a:pt x="28" y="23"/>
                  </a:cubicBezTo>
                  <a:cubicBezTo>
                    <a:pt x="22" y="21"/>
                    <a:pt x="16" y="18"/>
                    <a:pt x="10" y="16"/>
                  </a:cubicBezTo>
                  <a:cubicBezTo>
                    <a:pt x="7" y="14"/>
                    <a:pt x="4" y="12"/>
                    <a:pt x="0" y="9"/>
                  </a:cubicBezTo>
                  <a:cubicBezTo>
                    <a:pt x="4" y="8"/>
                    <a:pt x="8" y="7"/>
                    <a:pt x="12" y="5"/>
                  </a:cubicBezTo>
                  <a:cubicBezTo>
                    <a:pt x="11" y="6"/>
                    <a:pt x="11" y="6"/>
                    <a:pt x="11" y="6"/>
                  </a:cubicBezTo>
                  <a:cubicBezTo>
                    <a:pt x="14" y="5"/>
                    <a:pt x="17" y="5"/>
                    <a:pt x="20" y="4"/>
                  </a:cubicBezTo>
                  <a:cubicBezTo>
                    <a:pt x="27" y="1"/>
                    <a:pt x="34" y="0"/>
                    <a:pt x="40" y="7"/>
                  </a:cubicBezTo>
                  <a:cubicBezTo>
                    <a:pt x="46" y="14"/>
                    <a:pt x="51" y="20"/>
                    <a:pt x="57" y="27"/>
                  </a:cubicBezTo>
                  <a:cubicBezTo>
                    <a:pt x="59" y="29"/>
                    <a:pt x="60" y="32"/>
                    <a:pt x="61"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5" name="Freeform 84349">
              <a:extLst>
                <a:ext uri="{FF2B5EF4-FFF2-40B4-BE49-F238E27FC236}">
                  <a16:creationId xmlns:a16="http://schemas.microsoft.com/office/drawing/2014/main" id="{651A090E-2EBA-4631-B198-85CBEBA9283C}"/>
                </a:ext>
              </a:extLst>
            </p:cNvPr>
            <p:cNvSpPr>
              <a:spLocks/>
            </p:cNvSpPr>
            <p:nvPr/>
          </p:nvSpPr>
          <p:spPr bwMode="auto">
            <a:xfrm>
              <a:off x="10081238" y="5972434"/>
              <a:ext cx="430778" cy="167532"/>
            </a:xfrm>
            <a:custGeom>
              <a:avLst/>
              <a:gdLst>
                <a:gd name="T0" fmla="*/ 48 w 60"/>
                <a:gd name="T1" fmla="*/ 7 h 24"/>
                <a:gd name="T2" fmla="*/ 60 w 60"/>
                <a:gd name="T3" fmla="*/ 19 h 24"/>
                <a:gd name="T4" fmla="*/ 52 w 60"/>
                <a:gd name="T5" fmla="*/ 21 h 24"/>
                <a:gd name="T6" fmla="*/ 27 w 60"/>
                <a:gd name="T7" fmla="*/ 21 h 24"/>
                <a:gd name="T8" fmla="*/ 0 w 60"/>
                <a:gd name="T9" fmla="*/ 4 h 24"/>
                <a:gd name="T10" fmla="*/ 48 w 60"/>
                <a:gd name="T11" fmla="*/ 7 h 24"/>
              </a:gdLst>
              <a:ahLst/>
              <a:cxnLst>
                <a:cxn ang="0">
                  <a:pos x="T0" y="T1"/>
                </a:cxn>
                <a:cxn ang="0">
                  <a:pos x="T2" y="T3"/>
                </a:cxn>
                <a:cxn ang="0">
                  <a:pos x="T4" y="T5"/>
                </a:cxn>
                <a:cxn ang="0">
                  <a:pos x="T6" y="T7"/>
                </a:cxn>
                <a:cxn ang="0">
                  <a:pos x="T8" y="T9"/>
                </a:cxn>
                <a:cxn ang="0">
                  <a:pos x="T10" y="T11"/>
                </a:cxn>
              </a:cxnLst>
              <a:rect l="0" t="0" r="r" b="b"/>
              <a:pathLst>
                <a:path w="60" h="24">
                  <a:moveTo>
                    <a:pt x="48" y="7"/>
                  </a:moveTo>
                  <a:cubicBezTo>
                    <a:pt x="52" y="11"/>
                    <a:pt x="56" y="15"/>
                    <a:pt x="60" y="19"/>
                  </a:cubicBezTo>
                  <a:cubicBezTo>
                    <a:pt x="58" y="20"/>
                    <a:pt x="55" y="21"/>
                    <a:pt x="52" y="21"/>
                  </a:cubicBezTo>
                  <a:cubicBezTo>
                    <a:pt x="44" y="21"/>
                    <a:pt x="35" y="20"/>
                    <a:pt x="27" y="21"/>
                  </a:cubicBezTo>
                  <a:cubicBezTo>
                    <a:pt x="12" y="24"/>
                    <a:pt x="6" y="16"/>
                    <a:pt x="0" y="4"/>
                  </a:cubicBezTo>
                  <a:cubicBezTo>
                    <a:pt x="16" y="5"/>
                    <a:pt x="33" y="0"/>
                    <a:pt x="4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6" name="Freeform 84350">
              <a:extLst>
                <a:ext uri="{FF2B5EF4-FFF2-40B4-BE49-F238E27FC236}">
                  <a16:creationId xmlns:a16="http://schemas.microsoft.com/office/drawing/2014/main" id="{62BE28C1-5E7D-490C-9632-64D646B6174C}"/>
                </a:ext>
              </a:extLst>
            </p:cNvPr>
            <p:cNvSpPr>
              <a:spLocks/>
            </p:cNvSpPr>
            <p:nvPr/>
          </p:nvSpPr>
          <p:spPr bwMode="auto">
            <a:xfrm>
              <a:off x="9961570" y="5852781"/>
              <a:ext cx="430778" cy="143593"/>
            </a:xfrm>
            <a:custGeom>
              <a:avLst/>
              <a:gdLst>
                <a:gd name="T0" fmla="*/ 60 w 60"/>
                <a:gd name="T1" fmla="*/ 19 h 20"/>
                <a:gd name="T2" fmla="*/ 17 w 60"/>
                <a:gd name="T3" fmla="*/ 20 h 20"/>
                <a:gd name="T4" fmla="*/ 9 w 60"/>
                <a:gd name="T5" fmla="*/ 14 h 20"/>
                <a:gd name="T6" fmla="*/ 0 w 60"/>
                <a:gd name="T7" fmla="*/ 1 h 20"/>
                <a:gd name="T8" fmla="*/ 38 w 60"/>
                <a:gd name="T9" fmla="*/ 1 h 20"/>
                <a:gd name="T10" fmla="*/ 48 w 60"/>
                <a:gd name="T11" fmla="*/ 10 h 20"/>
                <a:gd name="T12" fmla="*/ 60 w 6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60" h="20">
                  <a:moveTo>
                    <a:pt x="60" y="19"/>
                  </a:moveTo>
                  <a:cubicBezTo>
                    <a:pt x="45" y="19"/>
                    <a:pt x="31" y="20"/>
                    <a:pt x="17" y="20"/>
                  </a:cubicBezTo>
                  <a:cubicBezTo>
                    <a:pt x="14" y="20"/>
                    <a:pt x="11" y="16"/>
                    <a:pt x="9" y="14"/>
                  </a:cubicBezTo>
                  <a:cubicBezTo>
                    <a:pt x="6" y="10"/>
                    <a:pt x="3" y="6"/>
                    <a:pt x="0" y="1"/>
                  </a:cubicBezTo>
                  <a:cubicBezTo>
                    <a:pt x="13" y="1"/>
                    <a:pt x="26" y="0"/>
                    <a:pt x="38" y="1"/>
                  </a:cubicBezTo>
                  <a:cubicBezTo>
                    <a:pt x="42" y="2"/>
                    <a:pt x="45" y="7"/>
                    <a:pt x="48" y="10"/>
                  </a:cubicBezTo>
                  <a:cubicBezTo>
                    <a:pt x="52" y="13"/>
                    <a:pt x="56" y="16"/>
                    <a:pt x="6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7" name="Freeform 84351">
              <a:extLst>
                <a:ext uri="{FF2B5EF4-FFF2-40B4-BE49-F238E27FC236}">
                  <a16:creationId xmlns:a16="http://schemas.microsoft.com/office/drawing/2014/main" id="{811240F8-0797-491A-92F6-8BD1652FA1A6}"/>
                </a:ext>
              </a:extLst>
            </p:cNvPr>
            <p:cNvSpPr>
              <a:spLocks/>
            </p:cNvSpPr>
            <p:nvPr/>
          </p:nvSpPr>
          <p:spPr bwMode="auto">
            <a:xfrm>
              <a:off x="10057298" y="6092103"/>
              <a:ext cx="335050" cy="382914"/>
            </a:xfrm>
            <a:custGeom>
              <a:avLst/>
              <a:gdLst>
                <a:gd name="T0" fmla="*/ 20 w 49"/>
                <a:gd name="T1" fmla="*/ 39 h 52"/>
                <a:gd name="T2" fmla="*/ 16 w 49"/>
                <a:gd name="T3" fmla="*/ 32 h 52"/>
                <a:gd name="T4" fmla="*/ 2 w 49"/>
                <a:gd name="T5" fmla="*/ 8 h 52"/>
                <a:gd name="T6" fmla="*/ 0 w 49"/>
                <a:gd name="T7" fmla="*/ 4 h 52"/>
                <a:gd name="T8" fmla="*/ 14 w 49"/>
                <a:gd name="T9" fmla="*/ 6 h 52"/>
                <a:gd name="T10" fmla="*/ 49 w 49"/>
                <a:gd name="T11" fmla="*/ 52 h 52"/>
                <a:gd name="T12" fmla="*/ 39 w 49"/>
                <a:gd name="T13" fmla="*/ 50 h 52"/>
                <a:gd name="T14" fmla="*/ 40 w 49"/>
                <a:gd name="T15" fmla="*/ 50 h 52"/>
                <a:gd name="T16" fmla="*/ 21 w 49"/>
                <a:gd name="T17" fmla="*/ 39 h 52"/>
                <a:gd name="T18" fmla="*/ 20 w 49"/>
                <a:gd name="T1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2">
                  <a:moveTo>
                    <a:pt x="20" y="39"/>
                  </a:moveTo>
                  <a:cubicBezTo>
                    <a:pt x="19" y="37"/>
                    <a:pt x="18" y="34"/>
                    <a:pt x="16" y="32"/>
                  </a:cubicBezTo>
                  <a:cubicBezTo>
                    <a:pt x="12" y="24"/>
                    <a:pt x="7" y="16"/>
                    <a:pt x="2" y="8"/>
                  </a:cubicBezTo>
                  <a:cubicBezTo>
                    <a:pt x="2" y="7"/>
                    <a:pt x="1" y="6"/>
                    <a:pt x="0" y="4"/>
                  </a:cubicBezTo>
                  <a:cubicBezTo>
                    <a:pt x="6" y="0"/>
                    <a:pt x="10" y="0"/>
                    <a:pt x="14" y="6"/>
                  </a:cubicBezTo>
                  <a:cubicBezTo>
                    <a:pt x="25" y="21"/>
                    <a:pt x="37" y="36"/>
                    <a:pt x="49" y="52"/>
                  </a:cubicBezTo>
                  <a:cubicBezTo>
                    <a:pt x="45" y="51"/>
                    <a:pt x="42" y="50"/>
                    <a:pt x="39" y="50"/>
                  </a:cubicBezTo>
                  <a:cubicBezTo>
                    <a:pt x="40" y="50"/>
                    <a:pt x="40" y="50"/>
                    <a:pt x="40" y="50"/>
                  </a:cubicBezTo>
                  <a:cubicBezTo>
                    <a:pt x="33" y="46"/>
                    <a:pt x="27" y="43"/>
                    <a:pt x="21" y="39"/>
                  </a:cubicBez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8" name="Freeform 84352">
              <a:extLst>
                <a:ext uri="{FF2B5EF4-FFF2-40B4-BE49-F238E27FC236}">
                  <a16:creationId xmlns:a16="http://schemas.microsoft.com/office/drawing/2014/main" id="{6105CEA5-468E-4B33-B425-029D449C29B9}"/>
                </a:ext>
              </a:extLst>
            </p:cNvPr>
            <p:cNvSpPr>
              <a:spLocks/>
            </p:cNvSpPr>
            <p:nvPr/>
          </p:nvSpPr>
          <p:spPr bwMode="auto">
            <a:xfrm>
              <a:off x="9626520" y="5996374"/>
              <a:ext cx="358989" cy="191457"/>
            </a:xfrm>
            <a:custGeom>
              <a:avLst/>
              <a:gdLst>
                <a:gd name="T0" fmla="*/ 15 w 50"/>
                <a:gd name="T1" fmla="*/ 1 h 25"/>
                <a:gd name="T2" fmla="*/ 34 w 50"/>
                <a:gd name="T3" fmla="*/ 7 h 25"/>
                <a:gd name="T4" fmla="*/ 50 w 50"/>
                <a:gd name="T5" fmla="*/ 15 h 25"/>
                <a:gd name="T6" fmla="*/ 28 w 50"/>
                <a:gd name="T7" fmla="*/ 24 h 25"/>
                <a:gd name="T8" fmla="*/ 29 w 50"/>
                <a:gd name="T9" fmla="*/ 23 h 25"/>
                <a:gd name="T10" fmla="*/ 13 w 50"/>
                <a:gd name="T11" fmla="*/ 25 h 25"/>
                <a:gd name="T12" fmla="*/ 0 w 50"/>
                <a:gd name="T13" fmla="*/ 0 h 25"/>
                <a:gd name="T14" fmla="*/ 15 w 50"/>
                <a:gd name="T15" fmla="*/ 2 h 25"/>
                <a:gd name="T16" fmla="*/ 15 w 50"/>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
                  <a:moveTo>
                    <a:pt x="15" y="1"/>
                  </a:moveTo>
                  <a:cubicBezTo>
                    <a:pt x="21" y="3"/>
                    <a:pt x="28" y="4"/>
                    <a:pt x="34" y="7"/>
                  </a:cubicBezTo>
                  <a:cubicBezTo>
                    <a:pt x="39" y="8"/>
                    <a:pt x="44" y="12"/>
                    <a:pt x="50" y="15"/>
                  </a:cubicBezTo>
                  <a:cubicBezTo>
                    <a:pt x="41" y="19"/>
                    <a:pt x="35" y="21"/>
                    <a:pt x="28" y="24"/>
                  </a:cubicBezTo>
                  <a:cubicBezTo>
                    <a:pt x="29" y="23"/>
                    <a:pt x="29" y="23"/>
                    <a:pt x="29" y="23"/>
                  </a:cubicBezTo>
                  <a:cubicBezTo>
                    <a:pt x="24" y="24"/>
                    <a:pt x="19" y="25"/>
                    <a:pt x="13" y="25"/>
                  </a:cubicBezTo>
                  <a:cubicBezTo>
                    <a:pt x="9" y="18"/>
                    <a:pt x="5" y="10"/>
                    <a:pt x="0" y="0"/>
                  </a:cubicBezTo>
                  <a:cubicBezTo>
                    <a:pt x="6" y="1"/>
                    <a:pt x="10" y="1"/>
                    <a:pt x="15" y="2"/>
                  </a:cubicBez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9" name="Freeform 84353">
              <a:extLst>
                <a:ext uri="{FF2B5EF4-FFF2-40B4-BE49-F238E27FC236}">
                  <a16:creationId xmlns:a16="http://schemas.microsoft.com/office/drawing/2014/main" id="{06682EA4-7C55-4608-96B9-38825D174211}"/>
                </a:ext>
              </a:extLst>
            </p:cNvPr>
            <p:cNvSpPr>
              <a:spLocks/>
            </p:cNvSpPr>
            <p:nvPr/>
          </p:nvSpPr>
          <p:spPr bwMode="auto">
            <a:xfrm>
              <a:off x="9411139" y="5589520"/>
              <a:ext cx="215397" cy="358989"/>
            </a:xfrm>
            <a:custGeom>
              <a:avLst/>
              <a:gdLst>
                <a:gd name="T0" fmla="*/ 31 w 31"/>
                <a:gd name="T1" fmla="*/ 27 h 50"/>
                <a:gd name="T2" fmla="*/ 26 w 31"/>
                <a:gd name="T3" fmla="*/ 50 h 50"/>
                <a:gd name="T4" fmla="*/ 0 w 31"/>
                <a:gd name="T5" fmla="*/ 2 h 50"/>
                <a:gd name="T6" fmla="*/ 1 w 31"/>
                <a:gd name="T7" fmla="*/ 0 h 50"/>
                <a:gd name="T8" fmla="*/ 27 w 31"/>
                <a:gd name="T9" fmla="*/ 14 h 50"/>
                <a:gd name="T10" fmla="*/ 30 w 31"/>
                <a:gd name="T11" fmla="*/ 28 h 50"/>
                <a:gd name="T12" fmla="*/ 31 w 31"/>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31" y="27"/>
                  </a:moveTo>
                  <a:cubicBezTo>
                    <a:pt x="29" y="34"/>
                    <a:pt x="28" y="41"/>
                    <a:pt x="26" y="50"/>
                  </a:cubicBezTo>
                  <a:cubicBezTo>
                    <a:pt x="17" y="33"/>
                    <a:pt x="8" y="17"/>
                    <a:pt x="0" y="2"/>
                  </a:cubicBezTo>
                  <a:cubicBezTo>
                    <a:pt x="0" y="1"/>
                    <a:pt x="1" y="1"/>
                    <a:pt x="1" y="0"/>
                  </a:cubicBezTo>
                  <a:cubicBezTo>
                    <a:pt x="10" y="4"/>
                    <a:pt x="20" y="8"/>
                    <a:pt x="27" y="14"/>
                  </a:cubicBezTo>
                  <a:cubicBezTo>
                    <a:pt x="30" y="16"/>
                    <a:pt x="29" y="23"/>
                    <a:pt x="30" y="28"/>
                  </a:cubicBez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0" name="Freeform 84354">
              <a:extLst>
                <a:ext uri="{FF2B5EF4-FFF2-40B4-BE49-F238E27FC236}">
                  <a16:creationId xmlns:a16="http://schemas.microsoft.com/office/drawing/2014/main" id="{DA11E6E0-B556-4B10-BD08-1FF1CE650F2B}"/>
                </a:ext>
              </a:extLst>
            </p:cNvPr>
            <p:cNvSpPr>
              <a:spLocks/>
            </p:cNvSpPr>
            <p:nvPr/>
          </p:nvSpPr>
          <p:spPr bwMode="auto">
            <a:xfrm>
              <a:off x="8429914" y="6163891"/>
              <a:ext cx="215397" cy="263261"/>
            </a:xfrm>
            <a:custGeom>
              <a:avLst/>
              <a:gdLst>
                <a:gd name="T0" fmla="*/ 4 w 30"/>
                <a:gd name="T1" fmla="*/ 26 h 38"/>
                <a:gd name="T2" fmla="*/ 1 w 30"/>
                <a:gd name="T3" fmla="*/ 26 h 38"/>
                <a:gd name="T4" fmla="*/ 0 w 30"/>
                <a:gd name="T5" fmla="*/ 21 h 38"/>
                <a:gd name="T6" fmla="*/ 16 w 30"/>
                <a:gd name="T7" fmla="*/ 3 h 38"/>
                <a:gd name="T8" fmla="*/ 24 w 30"/>
                <a:gd name="T9" fmla="*/ 0 h 38"/>
                <a:gd name="T10" fmla="*/ 30 w 30"/>
                <a:gd name="T11" fmla="*/ 38 h 38"/>
                <a:gd name="T12" fmla="*/ 4 w 30"/>
                <a:gd name="T13" fmla="*/ 26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4" y="26"/>
                  </a:moveTo>
                  <a:cubicBezTo>
                    <a:pt x="3" y="26"/>
                    <a:pt x="2" y="26"/>
                    <a:pt x="1" y="26"/>
                  </a:cubicBezTo>
                  <a:cubicBezTo>
                    <a:pt x="1" y="24"/>
                    <a:pt x="0" y="23"/>
                    <a:pt x="0" y="21"/>
                  </a:cubicBezTo>
                  <a:cubicBezTo>
                    <a:pt x="5" y="15"/>
                    <a:pt x="11" y="9"/>
                    <a:pt x="16" y="3"/>
                  </a:cubicBezTo>
                  <a:cubicBezTo>
                    <a:pt x="19" y="2"/>
                    <a:pt x="21" y="1"/>
                    <a:pt x="24" y="0"/>
                  </a:cubicBezTo>
                  <a:cubicBezTo>
                    <a:pt x="26" y="12"/>
                    <a:pt x="28" y="25"/>
                    <a:pt x="30" y="38"/>
                  </a:cubicBezTo>
                  <a:cubicBezTo>
                    <a:pt x="21" y="34"/>
                    <a:pt x="12" y="30"/>
                    <a:pt x="4"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1" name="Freeform 84355">
              <a:extLst>
                <a:ext uri="{FF2B5EF4-FFF2-40B4-BE49-F238E27FC236}">
                  <a16:creationId xmlns:a16="http://schemas.microsoft.com/office/drawing/2014/main" id="{891921BF-EF22-4C85-B102-D531757BAC99}"/>
                </a:ext>
              </a:extLst>
            </p:cNvPr>
            <p:cNvSpPr>
              <a:spLocks/>
            </p:cNvSpPr>
            <p:nvPr/>
          </p:nvSpPr>
          <p:spPr bwMode="auto">
            <a:xfrm>
              <a:off x="9794053" y="5780977"/>
              <a:ext cx="311125" cy="311125"/>
            </a:xfrm>
            <a:custGeom>
              <a:avLst/>
              <a:gdLst>
                <a:gd name="T0" fmla="*/ 0 w 42"/>
                <a:gd name="T1" fmla="*/ 2 h 42"/>
                <a:gd name="T2" fmla="*/ 4 w 42"/>
                <a:gd name="T3" fmla="*/ 0 h 42"/>
                <a:gd name="T4" fmla="*/ 7 w 42"/>
                <a:gd name="T5" fmla="*/ 1 h 42"/>
                <a:gd name="T6" fmla="*/ 42 w 42"/>
                <a:gd name="T7" fmla="*/ 39 h 42"/>
                <a:gd name="T8" fmla="*/ 39 w 42"/>
                <a:gd name="T9" fmla="*/ 42 h 42"/>
                <a:gd name="T10" fmla="*/ 24 w 42"/>
                <a:gd name="T11" fmla="*/ 35 h 42"/>
                <a:gd name="T12" fmla="*/ 0 w 42"/>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2"/>
                  </a:moveTo>
                  <a:cubicBezTo>
                    <a:pt x="2" y="1"/>
                    <a:pt x="3" y="0"/>
                    <a:pt x="4" y="0"/>
                  </a:cubicBezTo>
                  <a:cubicBezTo>
                    <a:pt x="5" y="0"/>
                    <a:pt x="6" y="1"/>
                    <a:pt x="7" y="1"/>
                  </a:cubicBezTo>
                  <a:cubicBezTo>
                    <a:pt x="19" y="14"/>
                    <a:pt x="30" y="26"/>
                    <a:pt x="42" y="39"/>
                  </a:cubicBezTo>
                  <a:cubicBezTo>
                    <a:pt x="41" y="40"/>
                    <a:pt x="40" y="41"/>
                    <a:pt x="39" y="42"/>
                  </a:cubicBezTo>
                  <a:cubicBezTo>
                    <a:pt x="34" y="40"/>
                    <a:pt x="29" y="38"/>
                    <a:pt x="24" y="35"/>
                  </a:cubicBezTo>
                  <a:cubicBezTo>
                    <a:pt x="16" y="24"/>
                    <a:pt x="8" y="1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2" name="Freeform 84356">
              <a:extLst>
                <a:ext uri="{FF2B5EF4-FFF2-40B4-BE49-F238E27FC236}">
                  <a16:creationId xmlns:a16="http://schemas.microsoft.com/office/drawing/2014/main" id="{655511B5-2B3A-49A1-A541-D9A541682ABE}"/>
                </a:ext>
              </a:extLst>
            </p:cNvPr>
            <p:cNvSpPr>
              <a:spLocks/>
            </p:cNvSpPr>
            <p:nvPr/>
          </p:nvSpPr>
          <p:spPr bwMode="auto">
            <a:xfrm>
              <a:off x="9698324" y="5733113"/>
              <a:ext cx="287186" cy="335050"/>
            </a:xfrm>
            <a:custGeom>
              <a:avLst/>
              <a:gdLst>
                <a:gd name="T0" fmla="*/ 15 w 39"/>
                <a:gd name="T1" fmla="*/ 10 h 49"/>
                <a:gd name="T2" fmla="*/ 39 w 39"/>
                <a:gd name="T3" fmla="*/ 43 h 49"/>
                <a:gd name="T4" fmla="*/ 29 w 39"/>
                <a:gd name="T5" fmla="*/ 40 h 49"/>
                <a:gd name="T6" fmla="*/ 2 w 39"/>
                <a:gd name="T7" fmla="*/ 7 h 49"/>
                <a:gd name="T8" fmla="*/ 0 w 39"/>
                <a:gd name="T9" fmla="*/ 2 h 49"/>
                <a:gd name="T10" fmla="*/ 1 w 39"/>
                <a:gd name="T11" fmla="*/ 0 h 49"/>
                <a:gd name="T12" fmla="*/ 15 w 39"/>
                <a:gd name="T13" fmla="*/ 10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15" y="10"/>
                  </a:moveTo>
                  <a:cubicBezTo>
                    <a:pt x="23" y="21"/>
                    <a:pt x="31" y="32"/>
                    <a:pt x="39" y="43"/>
                  </a:cubicBezTo>
                  <a:cubicBezTo>
                    <a:pt x="34" y="49"/>
                    <a:pt x="32" y="42"/>
                    <a:pt x="29" y="40"/>
                  </a:cubicBezTo>
                  <a:cubicBezTo>
                    <a:pt x="20" y="29"/>
                    <a:pt x="11" y="18"/>
                    <a:pt x="2" y="7"/>
                  </a:cubicBezTo>
                  <a:cubicBezTo>
                    <a:pt x="1" y="5"/>
                    <a:pt x="1" y="3"/>
                    <a:pt x="0" y="2"/>
                  </a:cubicBezTo>
                  <a:cubicBezTo>
                    <a:pt x="0" y="1"/>
                    <a:pt x="1" y="0"/>
                    <a:pt x="1" y="0"/>
                  </a:cubicBezTo>
                  <a:cubicBezTo>
                    <a:pt x="6" y="3"/>
                    <a:pt x="11" y="6"/>
                    <a:pt x="1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3" name="Freeform 84357">
              <a:extLst>
                <a:ext uri="{FF2B5EF4-FFF2-40B4-BE49-F238E27FC236}">
                  <a16:creationId xmlns:a16="http://schemas.microsoft.com/office/drawing/2014/main" id="{B031E841-BBEA-42DA-A017-7AB3C2279157}"/>
                </a:ext>
              </a:extLst>
            </p:cNvPr>
            <p:cNvSpPr>
              <a:spLocks/>
            </p:cNvSpPr>
            <p:nvPr/>
          </p:nvSpPr>
          <p:spPr bwMode="auto">
            <a:xfrm>
              <a:off x="9363274" y="5517732"/>
              <a:ext cx="526507" cy="263261"/>
            </a:xfrm>
            <a:custGeom>
              <a:avLst/>
              <a:gdLst>
                <a:gd name="T0" fmla="*/ 67 w 73"/>
                <a:gd name="T1" fmla="*/ 38 h 38"/>
                <a:gd name="T2" fmla="*/ 64 w 73"/>
                <a:gd name="T3" fmla="*/ 37 h 38"/>
                <a:gd name="T4" fmla="*/ 8 w 73"/>
                <a:gd name="T5" fmla="*/ 8 h 38"/>
                <a:gd name="T6" fmla="*/ 0 w 73"/>
                <a:gd name="T7" fmla="*/ 0 h 38"/>
                <a:gd name="T8" fmla="*/ 73 w 73"/>
                <a:gd name="T9" fmla="*/ 38 h 38"/>
                <a:gd name="T10" fmla="*/ 67 w 73"/>
                <a:gd name="T11" fmla="*/ 38 h 38"/>
              </a:gdLst>
              <a:ahLst/>
              <a:cxnLst>
                <a:cxn ang="0">
                  <a:pos x="T0" y="T1"/>
                </a:cxn>
                <a:cxn ang="0">
                  <a:pos x="T2" y="T3"/>
                </a:cxn>
                <a:cxn ang="0">
                  <a:pos x="T4" y="T5"/>
                </a:cxn>
                <a:cxn ang="0">
                  <a:pos x="T6" y="T7"/>
                </a:cxn>
                <a:cxn ang="0">
                  <a:pos x="T8" y="T9"/>
                </a:cxn>
                <a:cxn ang="0">
                  <a:pos x="T10" y="T11"/>
                </a:cxn>
              </a:cxnLst>
              <a:rect l="0" t="0" r="r" b="b"/>
              <a:pathLst>
                <a:path w="73" h="38">
                  <a:moveTo>
                    <a:pt x="67" y="38"/>
                  </a:moveTo>
                  <a:cubicBezTo>
                    <a:pt x="66" y="38"/>
                    <a:pt x="65" y="37"/>
                    <a:pt x="64" y="37"/>
                  </a:cubicBezTo>
                  <a:cubicBezTo>
                    <a:pt x="45" y="27"/>
                    <a:pt x="26" y="18"/>
                    <a:pt x="8" y="8"/>
                  </a:cubicBezTo>
                  <a:cubicBezTo>
                    <a:pt x="5" y="6"/>
                    <a:pt x="2" y="3"/>
                    <a:pt x="0" y="0"/>
                  </a:cubicBezTo>
                  <a:cubicBezTo>
                    <a:pt x="24" y="12"/>
                    <a:pt x="50" y="20"/>
                    <a:pt x="73" y="38"/>
                  </a:cubicBezTo>
                  <a:cubicBezTo>
                    <a:pt x="69" y="38"/>
                    <a:pt x="68" y="38"/>
                    <a:pt x="67"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4" name="Freeform 84358">
              <a:extLst>
                <a:ext uri="{FF2B5EF4-FFF2-40B4-BE49-F238E27FC236}">
                  <a16:creationId xmlns:a16="http://schemas.microsoft.com/office/drawing/2014/main" id="{B4DF2932-2525-491D-92FA-42E0C9AA5957}"/>
                </a:ext>
              </a:extLst>
            </p:cNvPr>
            <p:cNvSpPr>
              <a:spLocks/>
            </p:cNvSpPr>
            <p:nvPr/>
          </p:nvSpPr>
          <p:spPr bwMode="auto">
            <a:xfrm>
              <a:off x="9267546" y="5828842"/>
              <a:ext cx="167532" cy="239321"/>
            </a:xfrm>
            <a:custGeom>
              <a:avLst/>
              <a:gdLst>
                <a:gd name="T0" fmla="*/ 6 w 25"/>
                <a:gd name="T1" fmla="*/ 31 h 31"/>
                <a:gd name="T2" fmla="*/ 0 w 25"/>
                <a:gd name="T3" fmla="*/ 22 h 31"/>
                <a:gd name="T4" fmla="*/ 1 w 25"/>
                <a:gd name="T5" fmla="*/ 21 h 31"/>
                <a:gd name="T6" fmla="*/ 23 w 25"/>
                <a:gd name="T7" fmla="*/ 0 h 31"/>
                <a:gd name="T8" fmla="*/ 25 w 25"/>
                <a:gd name="T9" fmla="*/ 3 h 31"/>
                <a:gd name="T10" fmla="*/ 6 w 25"/>
                <a:gd name="T11" fmla="*/ 31 h 31"/>
              </a:gdLst>
              <a:ahLst/>
              <a:cxnLst>
                <a:cxn ang="0">
                  <a:pos x="T0" y="T1"/>
                </a:cxn>
                <a:cxn ang="0">
                  <a:pos x="T2" y="T3"/>
                </a:cxn>
                <a:cxn ang="0">
                  <a:pos x="T4" y="T5"/>
                </a:cxn>
                <a:cxn ang="0">
                  <a:pos x="T6" y="T7"/>
                </a:cxn>
                <a:cxn ang="0">
                  <a:pos x="T8" y="T9"/>
                </a:cxn>
                <a:cxn ang="0">
                  <a:pos x="T10" y="T11"/>
                </a:cxn>
              </a:cxnLst>
              <a:rect l="0" t="0" r="r" b="b"/>
              <a:pathLst>
                <a:path w="25" h="31">
                  <a:moveTo>
                    <a:pt x="6" y="31"/>
                  </a:moveTo>
                  <a:cubicBezTo>
                    <a:pt x="4" y="28"/>
                    <a:pt x="2" y="25"/>
                    <a:pt x="0" y="22"/>
                  </a:cubicBezTo>
                  <a:cubicBezTo>
                    <a:pt x="0" y="22"/>
                    <a:pt x="0" y="21"/>
                    <a:pt x="1" y="21"/>
                  </a:cubicBezTo>
                  <a:cubicBezTo>
                    <a:pt x="8" y="14"/>
                    <a:pt x="15" y="7"/>
                    <a:pt x="23" y="0"/>
                  </a:cubicBezTo>
                  <a:cubicBezTo>
                    <a:pt x="24" y="1"/>
                    <a:pt x="24" y="2"/>
                    <a:pt x="25" y="3"/>
                  </a:cubicBezTo>
                  <a:cubicBezTo>
                    <a:pt x="18" y="13"/>
                    <a:pt x="12" y="22"/>
                    <a:pt x="6"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5" name="Freeform 84359">
              <a:extLst>
                <a:ext uri="{FF2B5EF4-FFF2-40B4-BE49-F238E27FC236}">
                  <a16:creationId xmlns:a16="http://schemas.microsoft.com/office/drawing/2014/main" id="{04F0A1CD-7FF7-47A5-AAB1-35A80044765C}"/>
                </a:ext>
              </a:extLst>
            </p:cNvPr>
            <p:cNvSpPr>
              <a:spLocks/>
            </p:cNvSpPr>
            <p:nvPr/>
          </p:nvSpPr>
          <p:spPr bwMode="auto">
            <a:xfrm>
              <a:off x="10009434" y="6139967"/>
              <a:ext cx="143593" cy="191457"/>
            </a:xfrm>
            <a:custGeom>
              <a:avLst/>
              <a:gdLst>
                <a:gd name="T0" fmla="*/ 7 w 21"/>
                <a:gd name="T1" fmla="*/ 4 h 28"/>
                <a:gd name="T2" fmla="*/ 21 w 21"/>
                <a:gd name="T3" fmla="*/ 28 h 28"/>
                <a:gd name="T4" fmla="*/ 4 w 21"/>
                <a:gd name="T5" fmla="*/ 8 h 28"/>
                <a:gd name="T6" fmla="*/ 0 w 21"/>
                <a:gd name="T7" fmla="*/ 1 h 28"/>
                <a:gd name="T8" fmla="*/ 0 w 21"/>
                <a:gd name="T9" fmla="*/ 0 h 28"/>
                <a:gd name="T10" fmla="*/ 7 w 21"/>
                <a:gd name="T11" fmla="*/ 4 h 28"/>
              </a:gdLst>
              <a:ahLst/>
              <a:cxnLst>
                <a:cxn ang="0">
                  <a:pos x="T0" y="T1"/>
                </a:cxn>
                <a:cxn ang="0">
                  <a:pos x="T2" y="T3"/>
                </a:cxn>
                <a:cxn ang="0">
                  <a:pos x="T4" y="T5"/>
                </a:cxn>
                <a:cxn ang="0">
                  <a:pos x="T6" y="T7"/>
                </a:cxn>
                <a:cxn ang="0">
                  <a:pos x="T8" y="T9"/>
                </a:cxn>
                <a:cxn ang="0">
                  <a:pos x="T10" y="T11"/>
                </a:cxn>
              </a:cxnLst>
              <a:rect l="0" t="0" r="r" b="b"/>
              <a:pathLst>
                <a:path w="21" h="28">
                  <a:moveTo>
                    <a:pt x="7" y="4"/>
                  </a:moveTo>
                  <a:cubicBezTo>
                    <a:pt x="12" y="12"/>
                    <a:pt x="17" y="20"/>
                    <a:pt x="21" y="28"/>
                  </a:cubicBezTo>
                  <a:cubicBezTo>
                    <a:pt x="15" y="21"/>
                    <a:pt x="10" y="15"/>
                    <a:pt x="4" y="8"/>
                  </a:cubicBezTo>
                  <a:cubicBezTo>
                    <a:pt x="2" y="6"/>
                    <a:pt x="1" y="4"/>
                    <a:pt x="0" y="1"/>
                  </a:cubicBezTo>
                  <a:cubicBezTo>
                    <a:pt x="0" y="1"/>
                    <a:pt x="0" y="1"/>
                    <a:pt x="0" y="0"/>
                  </a:cubicBezTo>
                  <a:cubicBezTo>
                    <a:pt x="3" y="2"/>
                    <a:pt x="5" y="3"/>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6" name="Freeform 84573">
              <a:extLst>
                <a:ext uri="{FF2B5EF4-FFF2-40B4-BE49-F238E27FC236}">
                  <a16:creationId xmlns:a16="http://schemas.microsoft.com/office/drawing/2014/main" id="{14D64823-A955-453A-B2AB-53A36E44DB1A}"/>
                </a:ext>
              </a:extLst>
            </p:cNvPr>
            <p:cNvSpPr>
              <a:spLocks/>
            </p:cNvSpPr>
            <p:nvPr/>
          </p:nvSpPr>
          <p:spPr bwMode="auto">
            <a:xfrm>
              <a:off x="8070924" y="5398064"/>
              <a:ext cx="1914570" cy="741903"/>
            </a:xfrm>
            <a:custGeom>
              <a:avLst/>
              <a:gdLst>
                <a:gd name="T0" fmla="*/ 18 w 265"/>
                <a:gd name="T1" fmla="*/ 105 h 105"/>
                <a:gd name="T2" fmla="*/ 32 w 265"/>
                <a:gd name="T3" fmla="*/ 66 h 105"/>
                <a:gd name="T4" fmla="*/ 0 w 265"/>
                <a:gd name="T5" fmla="*/ 39 h 105"/>
                <a:gd name="T6" fmla="*/ 10 w 265"/>
                <a:gd name="T7" fmla="*/ 37 h 105"/>
                <a:gd name="T8" fmla="*/ 44 w 265"/>
                <a:gd name="T9" fmla="*/ 31 h 105"/>
                <a:gd name="T10" fmla="*/ 83 w 265"/>
                <a:gd name="T11" fmla="*/ 25 h 105"/>
                <a:gd name="T12" fmla="*/ 107 w 265"/>
                <a:gd name="T13" fmla="*/ 21 h 105"/>
                <a:gd name="T14" fmla="*/ 142 w 265"/>
                <a:gd name="T15" fmla="*/ 15 h 105"/>
                <a:gd name="T16" fmla="*/ 179 w 265"/>
                <a:gd name="T17" fmla="*/ 9 h 105"/>
                <a:gd name="T18" fmla="*/ 216 w 265"/>
                <a:gd name="T19" fmla="*/ 3 h 105"/>
                <a:gd name="T20" fmla="*/ 229 w 265"/>
                <a:gd name="T21" fmla="*/ 1 h 105"/>
                <a:gd name="T22" fmla="*/ 263 w 265"/>
                <a:gd name="T23" fmla="*/ 23 h 105"/>
                <a:gd name="T24" fmla="*/ 250 w 265"/>
                <a:gd name="T25" fmla="*/ 52 h 105"/>
                <a:gd name="T26" fmla="*/ 247 w 265"/>
                <a:gd name="T27" fmla="*/ 51 h 105"/>
                <a:gd name="T28" fmla="*/ 224 w 265"/>
                <a:gd name="T29" fmla="*/ 27 h 105"/>
                <a:gd name="T30" fmla="*/ 217 w 265"/>
                <a:gd name="T31" fmla="*/ 20 h 105"/>
                <a:gd name="T32" fmla="*/ 213 w 265"/>
                <a:gd name="T33" fmla="*/ 20 h 105"/>
                <a:gd name="T34" fmla="*/ 184 w 265"/>
                <a:gd name="T35" fmla="*/ 50 h 105"/>
                <a:gd name="T36" fmla="*/ 174 w 265"/>
                <a:gd name="T37" fmla="*/ 59 h 105"/>
                <a:gd name="T38" fmla="*/ 156 w 265"/>
                <a:gd name="T39" fmla="*/ 48 h 105"/>
                <a:gd name="T40" fmla="*/ 140 w 265"/>
                <a:gd name="T41" fmla="*/ 38 h 105"/>
                <a:gd name="T42" fmla="*/ 137 w 265"/>
                <a:gd name="T43" fmla="*/ 38 h 105"/>
                <a:gd name="T44" fmla="*/ 121 w 265"/>
                <a:gd name="T45" fmla="*/ 59 h 105"/>
                <a:gd name="T46" fmla="*/ 108 w 265"/>
                <a:gd name="T47" fmla="*/ 76 h 105"/>
                <a:gd name="T48" fmla="*/ 95 w 265"/>
                <a:gd name="T49" fmla="*/ 70 h 105"/>
                <a:gd name="T50" fmla="*/ 56 w 265"/>
                <a:gd name="T51" fmla="*/ 95 h 105"/>
                <a:gd name="T52" fmla="*/ 55 w 265"/>
                <a:gd name="T53" fmla="*/ 96 h 105"/>
                <a:gd name="T54" fmla="*/ 18 w 265"/>
                <a:gd name="T5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105">
                  <a:moveTo>
                    <a:pt x="18" y="105"/>
                  </a:moveTo>
                  <a:cubicBezTo>
                    <a:pt x="30" y="95"/>
                    <a:pt x="36" y="82"/>
                    <a:pt x="32" y="66"/>
                  </a:cubicBezTo>
                  <a:cubicBezTo>
                    <a:pt x="28" y="51"/>
                    <a:pt x="16" y="42"/>
                    <a:pt x="0" y="39"/>
                  </a:cubicBezTo>
                  <a:cubicBezTo>
                    <a:pt x="4" y="38"/>
                    <a:pt x="7" y="38"/>
                    <a:pt x="10" y="37"/>
                  </a:cubicBezTo>
                  <a:cubicBezTo>
                    <a:pt x="21" y="35"/>
                    <a:pt x="33" y="33"/>
                    <a:pt x="44" y="31"/>
                  </a:cubicBezTo>
                  <a:cubicBezTo>
                    <a:pt x="57" y="29"/>
                    <a:pt x="70" y="27"/>
                    <a:pt x="83" y="25"/>
                  </a:cubicBezTo>
                  <a:cubicBezTo>
                    <a:pt x="91" y="24"/>
                    <a:pt x="99" y="22"/>
                    <a:pt x="107" y="21"/>
                  </a:cubicBezTo>
                  <a:cubicBezTo>
                    <a:pt x="118" y="19"/>
                    <a:pt x="130" y="17"/>
                    <a:pt x="142" y="15"/>
                  </a:cubicBezTo>
                  <a:cubicBezTo>
                    <a:pt x="154" y="13"/>
                    <a:pt x="167" y="11"/>
                    <a:pt x="179" y="9"/>
                  </a:cubicBezTo>
                  <a:cubicBezTo>
                    <a:pt x="192" y="7"/>
                    <a:pt x="204" y="5"/>
                    <a:pt x="216" y="3"/>
                  </a:cubicBezTo>
                  <a:cubicBezTo>
                    <a:pt x="221" y="2"/>
                    <a:pt x="225" y="1"/>
                    <a:pt x="229" y="1"/>
                  </a:cubicBezTo>
                  <a:cubicBezTo>
                    <a:pt x="244" y="0"/>
                    <a:pt x="259" y="8"/>
                    <a:pt x="263" y="23"/>
                  </a:cubicBezTo>
                  <a:cubicBezTo>
                    <a:pt x="265" y="35"/>
                    <a:pt x="259" y="46"/>
                    <a:pt x="250" y="52"/>
                  </a:cubicBezTo>
                  <a:cubicBezTo>
                    <a:pt x="249" y="52"/>
                    <a:pt x="248" y="52"/>
                    <a:pt x="247" y="51"/>
                  </a:cubicBezTo>
                  <a:cubicBezTo>
                    <a:pt x="240" y="43"/>
                    <a:pt x="231" y="35"/>
                    <a:pt x="224" y="27"/>
                  </a:cubicBezTo>
                  <a:cubicBezTo>
                    <a:pt x="221" y="24"/>
                    <a:pt x="219" y="22"/>
                    <a:pt x="217" y="20"/>
                  </a:cubicBezTo>
                  <a:cubicBezTo>
                    <a:pt x="216" y="18"/>
                    <a:pt x="215" y="19"/>
                    <a:pt x="213" y="20"/>
                  </a:cubicBezTo>
                  <a:cubicBezTo>
                    <a:pt x="204" y="30"/>
                    <a:pt x="194" y="40"/>
                    <a:pt x="184" y="50"/>
                  </a:cubicBezTo>
                  <a:cubicBezTo>
                    <a:pt x="181" y="53"/>
                    <a:pt x="178" y="56"/>
                    <a:pt x="174" y="59"/>
                  </a:cubicBezTo>
                  <a:cubicBezTo>
                    <a:pt x="168" y="55"/>
                    <a:pt x="162" y="52"/>
                    <a:pt x="156" y="48"/>
                  </a:cubicBezTo>
                  <a:cubicBezTo>
                    <a:pt x="150" y="44"/>
                    <a:pt x="145" y="41"/>
                    <a:pt x="140" y="38"/>
                  </a:cubicBezTo>
                  <a:cubicBezTo>
                    <a:pt x="138" y="37"/>
                    <a:pt x="138" y="37"/>
                    <a:pt x="137" y="38"/>
                  </a:cubicBezTo>
                  <a:cubicBezTo>
                    <a:pt x="132" y="45"/>
                    <a:pt x="126" y="52"/>
                    <a:pt x="121" y="59"/>
                  </a:cubicBezTo>
                  <a:cubicBezTo>
                    <a:pt x="117" y="65"/>
                    <a:pt x="112" y="71"/>
                    <a:pt x="108" y="76"/>
                  </a:cubicBezTo>
                  <a:cubicBezTo>
                    <a:pt x="104" y="73"/>
                    <a:pt x="100" y="71"/>
                    <a:pt x="95" y="70"/>
                  </a:cubicBezTo>
                  <a:cubicBezTo>
                    <a:pt x="77" y="65"/>
                    <a:pt x="59" y="77"/>
                    <a:pt x="56" y="95"/>
                  </a:cubicBezTo>
                  <a:cubicBezTo>
                    <a:pt x="56" y="95"/>
                    <a:pt x="55" y="96"/>
                    <a:pt x="55" y="96"/>
                  </a:cubicBezTo>
                  <a:cubicBezTo>
                    <a:pt x="42" y="99"/>
                    <a:pt x="30" y="102"/>
                    <a:pt x="18" y="105"/>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37" name="Freeform 84574">
              <a:extLst>
                <a:ext uri="{FF2B5EF4-FFF2-40B4-BE49-F238E27FC236}">
                  <a16:creationId xmlns:a16="http://schemas.microsoft.com/office/drawing/2014/main" id="{487D492E-7E6A-489F-BEF1-8D3D97B940E8}"/>
                </a:ext>
              </a:extLst>
            </p:cNvPr>
            <p:cNvSpPr>
              <a:spLocks noEditPoints="1"/>
            </p:cNvSpPr>
            <p:nvPr/>
          </p:nvSpPr>
          <p:spPr bwMode="auto">
            <a:xfrm>
              <a:off x="7975196" y="5780977"/>
              <a:ext cx="2943659" cy="789768"/>
            </a:xfrm>
            <a:custGeom>
              <a:avLst/>
              <a:gdLst>
                <a:gd name="T0" fmla="*/ 165 w 409"/>
                <a:gd name="T1" fmla="*/ 60 h 111"/>
                <a:gd name="T2" fmla="*/ 179 w 409"/>
                <a:gd name="T3" fmla="*/ 52 h 111"/>
                <a:gd name="T4" fmla="*/ 201 w 409"/>
                <a:gd name="T5" fmla="*/ 53 h 111"/>
                <a:gd name="T6" fmla="*/ 228 w 409"/>
                <a:gd name="T7" fmla="*/ 52 h 111"/>
                <a:gd name="T8" fmla="*/ 260 w 409"/>
                <a:gd name="T9" fmla="*/ 49 h 111"/>
                <a:gd name="T10" fmla="*/ 280 w 409"/>
                <a:gd name="T11" fmla="*/ 39 h 111"/>
                <a:gd name="T12" fmla="*/ 283 w 409"/>
                <a:gd name="T13" fmla="*/ 35 h 111"/>
                <a:gd name="T14" fmla="*/ 288 w 409"/>
                <a:gd name="T15" fmla="*/ 35 h 111"/>
                <a:gd name="T16" fmla="*/ 325 w 409"/>
                <a:gd name="T17" fmla="*/ 33 h 111"/>
                <a:gd name="T18" fmla="*/ 316 w 409"/>
                <a:gd name="T19" fmla="*/ 26 h 111"/>
                <a:gd name="T20" fmla="*/ 282 w 409"/>
                <a:gd name="T21" fmla="*/ 17 h 111"/>
                <a:gd name="T22" fmla="*/ 309 w 409"/>
                <a:gd name="T23" fmla="*/ 6 h 111"/>
                <a:gd name="T24" fmla="*/ 348 w 409"/>
                <a:gd name="T25" fmla="*/ 107 h 111"/>
                <a:gd name="T26" fmla="*/ 219 w 409"/>
                <a:gd name="T27" fmla="*/ 110 h 111"/>
                <a:gd name="T28" fmla="*/ 112 w 409"/>
                <a:gd name="T29" fmla="*/ 108 h 111"/>
                <a:gd name="T30" fmla="*/ 33 w 409"/>
                <a:gd name="T31" fmla="*/ 55 h 111"/>
                <a:gd name="T32" fmla="*/ 26 w 409"/>
                <a:gd name="T33" fmla="*/ 91 h 111"/>
                <a:gd name="T34" fmla="*/ 29 w 409"/>
                <a:gd name="T35" fmla="*/ 88 h 111"/>
                <a:gd name="T36" fmla="*/ 86 w 409"/>
                <a:gd name="T37" fmla="*/ 63 h 111"/>
                <a:gd name="T38" fmla="*/ 115 w 409"/>
                <a:gd name="T39" fmla="*/ 82 h 111"/>
                <a:gd name="T40" fmla="*/ 117 w 409"/>
                <a:gd name="T41" fmla="*/ 88 h 111"/>
                <a:gd name="T42" fmla="*/ 140 w 409"/>
                <a:gd name="T43" fmla="*/ 57 h 111"/>
                <a:gd name="T44" fmla="*/ 142 w 409"/>
                <a:gd name="T45" fmla="*/ 56 h 111"/>
                <a:gd name="T46" fmla="*/ 153 w 409"/>
                <a:gd name="T47" fmla="*/ 62 h 111"/>
                <a:gd name="T48" fmla="*/ 141 w 409"/>
                <a:gd name="T49" fmla="*/ 77 h 111"/>
                <a:gd name="T50" fmla="*/ 164 w 409"/>
                <a:gd name="T51" fmla="*/ 82 h 111"/>
                <a:gd name="T52" fmla="*/ 261 w 409"/>
                <a:gd name="T53" fmla="*/ 53 h 111"/>
                <a:gd name="T54" fmla="*/ 261 w 409"/>
                <a:gd name="T55" fmla="*/ 53 h 111"/>
                <a:gd name="T56" fmla="*/ 305 w 409"/>
                <a:gd name="T57" fmla="*/ 7 h 111"/>
                <a:gd name="T58" fmla="*/ 306 w 409"/>
                <a:gd name="T59" fmla="*/ 14 h 111"/>
                <a:gd name="T60" fmla="*/ 344 w 409"/>
                <a:gd name="T61" fmla="*/ 98 h 111"/>
                <a:gd name="T62" fmla="*/ 320 w 409"/>
                <a:gd name="T63" fmla="*/ 88 h 111"/>
                <a:gd name="T64" fmla="*/ 260 w 409"/>
                <a:gd name="T65" fmla="*/ 48 h 111"/>
                <a:gd name="T66" fmla="*/ 56 w 409"/>
                <a:gd name="T67" fmla="*/ 68 h 111"/>
                <a:gd name="T68" fmla="*/ 218 w 409"/>
                <a:gd name="T69" fmla="*/ 108 h 111"/>
                <a:gd name="T70" fmla="*/ 365 w 409"/>
                <a:gd name="T71" fmla="*/ 75 h 111"/>
                <a:gd name="T72" fmla="*/ 377 w 409"/>
                <a:gd name="T73" fmla="*/ 86 h 111"/>
                <a:gd name="T74" fmla="*/ 388 w 409"/>
                <a:gd name="T75" fmla="*/ 96 h 111"/>
                <a:gd name="T76" fmla="*/ 355 w 409"/>
                <a:gd name="T77" fmla="*/ 64 h 111"/>
                <a:gd name="T78" fmla="*/ 344 w 409"/>
                <a:gd name="T79" fmla="*/ 74 h 111"/>
                <a:gd name="T80" fmla="*/ 353 w 409"/>
                <a:gd name="T81" fmla="*/ 62 h 111"/>
                <a:gd name="T82" fmla="*/ 331 w 409"/>
                <a:gd name="T83" fmla="*/ 39 h 111"/>
                <a:gd name="T84" fmla="*/ 341 w 409"/>
                <a:gd name="T85" fmla="*/ 50 h 111"/>
                <a:gd name="T86" fmla="*/ 168 w 409"/>
                <a:gd name="T87" fmla="*/ 77 h 111"/>
                <a:gd name="T88" fmla="*/ 207 w 409"/>
                <a:gd name="T89" fmla="*/ 85 h 111"/>
                <a:gd name="T90" fmla="*/ 211 w 409"/>
                <a:gd name="T91" fmla="*/ 96 h 111"/>
                <a:gd name="T92" fmla="*/ 260 w 409"/>
                <a:gd name="T93" fmla="*/ 45 h 111"/>
                <a:gd name="T94" fmla="*/ 294 w 409"/>
                <a:gd name="T95" fmla="*/ 38 h 111"/>
                <a:gd name="T96" fmla="*/ 318 w 409"/>
                <a:gd name="T97" fmla="*/ 70 h 111"/>
                <a:gd name="T98" fmla="*/ 338 w 409"/>
                <a:gd name="T99" fmla="*/ 96 h 111"/>
                <a:gd name="T100" fmla="*/ 277 w 409"/>
                <a:gd name="T101" fmla="*/ 75 h 111"/>
                <a:gd name="T102" fmla="*/ 283 w 409"/>
                <a:gd name="T103" fmla="*/ 74 h 111"/>
                <a:gd name="T104" fmla="*/ 239 w 409"/>
                <a:gd name="T105" fmla="*/ 73 h 111"/>
                <a:gd name="T106" fmla="*/ 302 w 409"/>
                <a:gd name="T107"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9" h="111">
                  <a:moveTo>
                    <a:pt x="153" y="62"/>
                  </a:moveTo>
                  <a:cubicBezTo>
                    <a:pt x="155" y="63"/>
                    <a:pt x="158" y="63"/>
                    <a:pt x="160" y="64"/>
                  </a:cubicBezTo>
                  <a:cubicBezTo>
                    <a:pt x="161" y="65"/>
                    <a:pt x="162" y="66"/>
                    <a:pt x="164" y="66"/>
                  </a:cubicBezTo>
                  <a:cubicBezTo>
                    <a:pt x="163" y="61"/>
                    <a:pt x="162" y="57"/>
                    <a:pt x="161" y="52"/>
                  </a:cubicBezTo>
                  <a:cubicBezTo>
                    <a:pt x="163" y="51"/>
                    <a:pt x="164" y="51"/>
                    <a:pt x="164" y="53"/>
                  </a:cubicBezTo>
                  <a:cubicBezTo>
                    <a:pt x="164" y="55"/>
                    <a:pt x="165" y="58"/>
                    <a:pt x="165" y="60"/>
                  </a:cubicBezTo>
                  <a:cubicBezTo>
                    <a:pt x="168" y="57"/>
                    <a:pt x="170" y="54"/>
                    <a:pt x="173" y="51"/>
                  </a:cubicBezTo>
                  <a:cubicBezTo>
                    <a:pt x="174" y="52"/>
                    <a:pt x="174" y="52"/>
                    <a:pt x="174" y="52"/>
                  </a:cubicBezTo>
                  <a:cubicBezTo>
                    <a:pt x="171" y="55"/>
                    <a:pt x="168" y="59"/>
                    <a:pt x="165" y="62"/>
                  </a:cubicBezTo>
                  <a:cubicBezTo>
                    <a:pt x="179" y="70"/>
                    <a:pt x="193" y="77"/>
                    <a:pt x="206" y="84"/>
                  </a:cubicBezTo>
                  <a:cubicBezTo>
                    <a:pt x="207" y="84"/>
                    <a:pt x="207" y="84"/>
                    <a:pt x="207" y="84"/>
                  </a:cubicBezTo>
                  <a:cubicBezTo>
                    <a:pt x="197" y="73"/>
                    <a:pt x="188" y="62"/>
                    <a:pt x="179" y="52"/>
                  </a:cubicBezTo>
                  <a:cubicBezTo>
                    <a:pt x="179" y="51"/>
                    <a:pt x="179" y="51"/>
                    <a:pt x="179" y="51"/>
                  </a:cubicBezTo>
                  <a:cubicBezTo>
                    <a:pt x="180" y="52"/>
                    <a:pt x="181" y="52"/>
                    <a:pt x="181" y="53"/>
                  </a:cubicBezTo>
                  <a:cubicBezTo>
                    <a:pt x="189" y="62"/>
                    <a:pt x="197" y="71"/>
                    <a:pt x="205" y="81"/>
                  </a:cubicBezTo>
                  <a:cubicBezTo>
                    <a:pt x="206" y="81"/>
                    <a:pt x="206" y="82"/>
                    <a:pt x="207" y="82"/>
                  </a:cubicBezTo>
                  <a:cubicBezTo>
                    <a:pt x="204" y="72"/>
                    <a:pt x="201" y="62"/>
                    <a:pt x="198" y="52"/>
                  </a:cubicBezTo>
                  <a:cubicBezTo>
                    <a:pt x="199" y="51"/>
                    <a:pt x="200" y="52"/>
                    <a:pt x="201" y="53"/>
                  </a:cubicBezTo>
                  <a:cubicBezTo>
                    <a:pt x="201" y="56"/>
                    <a:pt x="202" y="58"/>
                    <a:pt x="203" y="61"/>
                  </a:cubicBezTo>
                  <a:cubicBezTo>
                    <a:pt x="206" y="58"/>
                    <a:pt x="207" y="54"/>
                    <a:pt x="209" y="51"/>
                  </a:cubicBezTo>
                  <a:cubicBezTo>
                    <a:pt x="210" y="52"/>
                    <a:pt x="210" y="52"/>
                    <a:pt x="210" y="52"/>
                  </a:cubicBezTo>
                  <a:cubicBezTo>
                    <a:pt x="208" y="55"/>
                    <a:pt x="206" y="58"/>
                    <a:pt x="204" y="62"/>
                  </a:cubicBezTo>
                  <a:cubicBezTo>
                    <a:pt x="213" y="60"/>
                    <a:pt x="222" y="59"/>
                    <a:pt x="231" y="57"/>
                  </a:cubicBezTo>
                  <a:cubicBezTo>
                    <a:pt x="230" y="55"/>
                    <a:pt x="229" y="54"/>
                    <a:pt x="228" y="52"/>
                  </a:cubicBezTo>
                  <a:cubicBezTo>
                    <a:pt x="229" y="51"/>
                    <a:pt x="229" y="51"/>
                    <a:pt x="229" y="51"/>
                  </a:cubicBezTo>
                  <a:cubicBezTo>
                    <a:pt x="230" y="53"/>
                    <a:pt x="230" y="55"/>
                    <a:pt x="232" y="57"/>
                  </a:cubicBezTo>
                  <a:cubicBezTo>
                    <a:pt x="235" y="56"/>
                    <a:pt x="238" y="56"/>
                    <a:pt x="241" y="55"/>
                  </a:cubicBezTo>
                  <a:cubicBezTo>
                    <a:pt x="246" y="54"/>
                    <a:pt x="252" y="53"/>
                    <a:pt x="258" y="52"/>
                  </a:cubicBezTo>
                  <a:cubicBezTo>
                    <a:pt x="259" y="52"/>
                    <a:pt x="259" y="52"/>
                    <a:pt x="260" y="51"/>
                  </a:cubicBezTo>
                  <a:cubicBezTo>
                    <a:pt x="261" y="51"/>
                    <a:pt x="261" y="50"/>
                    <a:pt x="260" y="49"/>
                  </a:cubicBezTo>
                  <a:cubicBezTo>
                    <a:pt x="259" y="48"/>
                    <a:pt x="258" y="47"/>
                    <a:pt x="257" y="46"/>
                  </a:cubicBezTo>
                  <a:cubicBezTo>
                    <a:pt x="255" y="42"/>
                    <a:pt x="253" y="39"/>
                    <a:pt x="251" y="35"/>
                  </a:cubicBezTo>
                  <a:cubicBezTo>
                    <a:pt x="253" y="34"/>
                    <a:pt x="254" y="35"/>
                    <a:pt x="254" y="36"/>
                  </a:cubicBezTo>
                  <a:cubicBezTo>
                    <a:pt x="255" y="39"/>
                    <a:pt x="257" y="41"/>
                    <a:pt x="258" y="43"/>
                  </a:cubicBezTo>
                  <a:cubicBezTo>
                    <a:pt x="258" y="44"/>
                    <a:pt x="259" y="44"/>
                    <a:pt x="260" y="44"/>
                  </a:cubicBezTo>
                  <a:cubicBezTo>
                    <a:pt x="266" y="42"/>
                    <a:pt x="273" y="40"/>
                    <a:pt x="280" y="39"/>
                  </a:cubicBezTo>
                  <a:cubicBezTo>
                    <a:pt x="281" y="38"/>
                    <a:pt x="281" y="38"/>
                    <a:pt x="281" y="38"/>
                  </a:cubicBezTo>
                  <a:cubicBezTo>
                    <a:pt x="280" y="37"/>
                    <a:pt x="279" y="36"/>
                    <a:pt x="278" y="35"/>
                  </a:cubicBezTo>
                  <a:cubicBezTo>
                    <a:pt x="279" y="34"/>
                    <a:pt x="279" y="34"/>
                    <a:pt x="279" y="34"/>
                  </a:cubicBezTo>
                  <a:cubicBezTo>
                    <a:pt x="279" y="35"/>
                    <a:pt x="280" y="36"/>
                    <a:pt x="281" y="37"/>
                  </a:cubicBezTo>
                  <a:cubicBezTo>
                    <a:pt x="282" y="38"/>
                    <a:pt x="283" y="38"/>
                    <a:pt x="284" y="37"/>
                  </a:cubicBezTo>
                  <a:cubicBezTo>
                    <a:pt x="284" y="37"/>
                    <a:pt x="283" y="36"/>
                    <a:pt x="283" y="35"/>
                  </a:cubicBezTo>
                  <a:cubicBezTo>
                    <a:pt x="283" y="35"/>
                    <a:pt x="283" y="35"/>
                    <a:pt x="283" y="35"/>
                  </a:cubicBezTo>
                  <a:cubicBezTo>
                    <a:pt x="284" y="35"/>
                    <a:pt x="284" y="35"/>
                    <a:pt x="284" y="35"/>
                  </a:cubicBezTo>
                  <a:cubicBezTo>
                    <a:pt x="285" y="37"/>
                    <a:pt x="286" y="37"/>
                    <a:pt x="288" y="37"/>
                  </a:cubicBezTo>
                  <a:cubicBezTo>
                    <a:pt x="289" y="36"/>
                    <a:pt x="290" y="36"/>
                    <a:pt x="291" y="36"/>
                  </a:cubicBezTo>
                  <a:cubicBezTo>
                    <a:pt x="290" y="35"/>
                    <a:pt x="289" y="35"/>
                    <a:pt x="288" y="35"/>
                  </a:cubicBezTo>
                  <a:cubicBezTo>
                    <a:pt x="288" y="35"/>
                    <a:pt x="288" y="35"/>
                    <a:pt x="288" y="35"/>
                  </a:cubicBezTo>
                  <a:cubicBezTo>
                    <a:pt x="290" y="35"/>
                    <a:pt x="292" y="34"/>
                    <a:pt x="294" y="35"/>
                  </a:cubicBezTo>
                  <a:cubicBezTo>
                    <a:pt x="295" y="35"/>
                    <a:pt x="296" y="35"/>
                    <a:pt x="296" y="36"/>
                  </a:cubicBezTo>
                  <a:cubicBezTo>
                    <a:pt x="297" y="38"/>
                    <a:pt x="298" y="38"/>
                    <a:pt x="300" y="38"/>
                  </a:cubicBezTo>
                  <a:cubicBezTo>
                    <a:pt x="309" y="38"/>
                    <a:pt x="318" y="38"/>
                    <a:pt x="327" y="38"/>
                  </a:cubicBezTo>
                  <a:cubicBezTo>
                    <a:pt x="327" y="38"/>
                    <a:pt x="328" y="38"/>
                    <a:pt x="329" y="38"/>
                  </a:cubicBezTo>
                  <a:cubicBezTo>
                    <a:pt x="327" y="36"/>
                    <a:pt x="326" y="35"/>
                    <a:pt x="325" y="33"/>
                  </a:cubicBezTo>
                  <a:cubicBezTo>
                    <a:pt x="324" y="33"/>
                    <a:pt x="323" y="33"/>
                    <a:pt x="323" y="32"/>
                  </a:cubicBezTo>
                  <a:cubicBezTo>
                    <a:pt x="320" y="27"/>
                    <a:pt x="316" y="27"/>
                    <a:pt x="311" y="27"/>
                  </a:cubicBezTo>
                  <a:cubicBezTo>
                    <a:pt x="305" y="27"/>
                    <a:pt x="299" y="27"/>
                    <a:pt x="292" y="27"/>
                  </a:cubicBezTo>
                  <a:cubicBezTo>
                    <a:pt x="292" y="27"/>
                    <a:pt x="291" y="27"/>
                    <a:pt x="290" y="27"/>
                  </a:cubicBezTo>
                  <a:cubicBezTo>
                    <a:pt x="290" y="26"/>
                    <a:pt x="290" y="26"/>
                    <a:pt x="290" y="26"/>
                  </a:cubicBezTo>
                  <a:cubicBezTo>
                    <a:pt x="299" y="26"/>
                    <a:pt x="308" y="26"/>
                    <a:pt x="316" y="26"/>
                  </a:cubicBezTo>
                  <a:cubicBezTo>
                    <a:pt x="317" y="26"/>
                    <a:pt x="317" y="26"/>
                    <a:pt x="317" y="26"/>
                  </a:cubicBezTo>
                  <a:cubicBezTo>
                    <a:pt x="316" y="25"/>
                    <a:pt x="315" y="24"/>
                    <a:pt x="313" y="23"/>
                  </a:cubicBezTo>
                  <a:cubicBezTo>
                    <a:pt x="311" y="20"/>
                    <a:pt x="308" y="17"/>
                    <a:pt x="305" y="15"/>
                  </a:cubicBezTo>
                  <a:cubicBezTo>
                    <a:pt x="305" y="14"/>
                    <a:pt x="304" y="14"/>
                    <a:pt x="304" y="14"/>
                  </a:cubicBezTo>
                  <a:cubicBezTo>
                    <a:pt x="295" y="13"/>
                    <a:pt x="287" y="13"/>
                    <a:pt x="279" y="13"/>
                  </a:cubicBezTo>
                  <a:cubicBezTo>
                    <a:pt x="280" y="15"/>
                    <a:pt x="281" y="16"/>
                    <a:pt x="282" y="17"/>
                  </a:cubicBezTo>
                  <a:cubicBezTo>
                    <a:pt x="281" y="18"/>
                    <a:pt x="281" y="18"/>
                    <a:pt x="281" y="18"/>
                  </a:cubicBezTo>
                  <a:cubicBezTo>
                    <a:pt x="276" y="12"/>
                    <a:pt x="270" y="6"/>
                    <a:pt x="264" y="0"/>
                  </a:cubicBezTo>
                  <a:cubicBezTo>
                    <a:pt x="265" y="0"/>
                    <a:pt x="265" y="0"/>
                    <a:pt x="265" y="0"/>
                  </a:cubicBezTo>
                  <a:cubicBezTo>
                    <a:pt x="270" y="3"/>
                    <a:pt x="275" y="3"/>
                    <a:pt x="280" y="3"/>
                  </a:cubicBezTo>
                  <a:cubicBezTo>
                    <a:pt x="289" y="4"/>
                    <a:pt x="298" y="4"/>
                    <a:pt x="307" y="5"/>
                  </a:cubicBezTo>
                  <a:cubicBezTo>
                    <a:pt x="308" y="5"/>
                    <a:pt x="309" y="5"/>
                    <a:pt x="309" y="6"/>
                  </a:cubicBezTo>
                  <a:cubicBezTo>
                    <a:pt x="320" y="17"/>
                    <a:pt x="331" y="28"/>
                    <a:pt x="343" y="39"/>
                  </a:cubicBezTo>
                  <a:cubicBezTo>
                    <a:pt x="360" y="57"/>
                    <a:pt x="378" y="75"/>
                    <a:pt x="396" y="93"/>
                  </a:cubicBezTo>
                  <a:cubicBezTo>
                    <a:pt x="400" y="96"/>
                    <a:pt x="404" y="100"/>
                    <a:pt x="407" y="104"/>
                  </a:cubicBezTo>
                  <a:cubicBezTo>
                    <a:pt x="408" y="105"/>
                    <a:pt x="408" y="106"/>
                    <a:pt x="409" y="106"/>
                  </a:cubicBezTo>
                  <a:cubicBezTo>
                    <a:pt x="408" y="107"/>
                    <a:pt x="407" y="107"/>
                    <a:pt x="406" y="107"/>
                  </a:cubicBezTo>
                  <a:cubicBezTo>
                    <a:pt x="387" y="107"/>
                    <a:pt x="368" y="107"/>
                    <a:pt x="348" y="107"/>
                  </a:cubicBezTo>
                  <a:cubicBezTo>
                    <a:pt x="347" y="107"/>
                    <a:pt x="345" y="106"/>
                    <a:pt x="344" y="106"/>
                  </a:cubicBezTo>
                  <a:cubicBezTo>
                    <a:pt x="324" y="97"/>
                    <a:pt x="305" y="89"/>
                    <a:pt x="285" y="80"/>
                  </a:cubicBezTo>
                  <a:cubicBezTo>
                    <a:pt x="282" y="79"/>
                    <a:pt x="278" y="78"/>
                    <a:pt x="275" y="76"/>
                  </a:cubicBezTo>
                  <a:cubicBezTo>
                    <a:pt x="274" y="76"/>
                    <a:pt x="273" y="76"/>
                    <a:pt x="272" y="76"/>
                  </a:cubicBezTo>
                  <a:cubicBezTo>
                    <a:pt x="257" y="86"/>
                    <a:pt x="241" y="96"/>
                    <a:pt x="226" y="105"/>
                  </a:cubicBezTo>
                  <a:cubicBezTo>
                    <a:pt x="224" y="107"/>
                    <a:pt x="221" y="108"/>
                    <a:pt x="219" y="110"/>
                  </a:cubicBezTo>
                  <a:cubicBezTo>
                    <a:pt x="217" y="111"/>
                    <a:pt x="216" y="111"/>
                    <a:pt x="215" y="110"/>
                  </a:cubicBezTo>
                  <a:cubicBezTo>
                    <a:pt x="208" y="106"/>
                    <a:pt x="201" y="102"/>
                    <a:pt x="194" y="98"/>
                  </a:cubicBezTo>
                  <a:cubicBezTo>
                    <a:pt x="186" y="93"/>
                    <a:pt x="177" y="89"/>
                    <a:pt x="169" y="84"/>
                  </a:cubicBezTo>
                  <a:cubicBezTo>
                    <a:pt x="168" y="83"/>
                    <a:pt x="167" y="83"/>
                    <a:pt x="166" y="84"/>
                  </a:cubicBezTo>
                  <a:cubicBezTo>
                    <a:pt x="149" y="91"/>
                    <a:pt x="133" y="99"/>
                    <a:pt x="116" y="106"/>
                  </a:cubicBezTo>
                  <a:cubicBezTo>
                    <a:pt x="115" y="107"/>
                    <a:pt x="114" y="107"/>
                    <a:pt x="112" y="108"/>
                  </a:cubicBezTo>
                  <a:cubicBezTo>
                    <a:pt x="108" y="110"/>
                    <a:pt x="104" y="111"/>
                    <a:pt x="100" y="111"/>
                  </a:cubicBezTo>
                  <a:cubicBezTo>
                    <a:pt x="68" y="111"/>
                    <a:pt x="35" y="111"/>
                    <a:pt x="3" y="111"/>
                  </a:cubicBezTo>
                  <a:cubicBezTo>
                    <a:pt x="2" y="111"/>
                    <a:pt x="2" y="111"/>
                    <a:pt x="2" y="111"/>
                  </a:cubicBezTo>
                  <a:cubicBezTo>
                    <a:pt x="0" y="111"/>
                    <a:pt x="0" y="110"/>
                    <a:pt x="1" y="108"/>
                  </a:cubicBezTo>
                  <a:cubicBezTo>
                    <a:pt x="5" y="102"/>
                    <a:pt x="8" y="96"/>
                    <a:pt x="12" y="90"/>
                  </a:cubicBezTo>
                  <a:cubicBezTo>
                    <a:pt x="19" y="78"/>
                    <a:pt x="26" y="66"/>
                    <a:pt x="33" y="55"/>
                  </a:cubicBezTo>
                  <a:cubicBezTo>
                    <a:pt x="34" y="53"/>
                    <a:pt x="35" y="53"/>
                    <a:pt x="37" y="52"/>
                  </a:cubicBezTo>
                  <a:cubicBezTo>
                    <a:pt x="26" y="71"/>
                    <a:pt x="15" y="90"/>
                    <a:pt x="3" y="109"/>
                  </a:cubicBezTo>
                  <a:cubicBezTo>
                    <a:pt x="37" y="109"/>
                    <a:pt x="71" y="109"/>
                    <a:pt x="105" y="109"/>
                  </a:cubicBezTo>
                  <a:cubicBezTo>
                    <a:pt x="105" y="104"/>
                    <a:pt x="105" y="99"/>
                    <a:pt x="105" y="94"/>
                  </a:cubicBezTo>
                  <a:cubicBezTo>
                    <a:pt x="78" y="94"/>
                    <a:pt x="51" y="94"/>
                    <a:pt x="25" y="94"/>
                  </a:cubicBezTo>
                  <a:cubicBezTo>
                    <a:pt x="24" y="92"/>
                    <a:pt x="25" y="92"/>
                    <a:pt x="26" y="91"/>
                  </a:cubicBezTo>
                  <a:cubicBezTo>
                    <a:pt x="28" y="88"/>
                    <a:pt x="29" y="86"/>
                    <a:pt x="30" y="83"/>
                  </a:cubicBezTo>
                  <a:cubicBezTo>
                    <a:pt x="34" y="76"/>
                    <a:pt x="38" y="69"/>
                    <a:pt x="42" y="63"/>
                  </a:cubicBezTo>
                  <a:cubicBezTo>
                    <a:pt x="44" y="59"/>
                    <a:pt x="46" y="55"/>
                    <a:pt x="49" y="51"/>
                  </a:cubicBezTo>
                  <a:cubicBezTo>
                    <a:pt x="49" y="50"/>
                    <a:pt x="49" y="50"/>
                    <a:pt x="50" y="49"/>
                  </a:cubicBezTo>
                  <a:cubicBezTo>
                    <a:pt x="50" y="49"/>
                    <a:pt x="50" y="49"/>
                    <a:pt x="50" y="49"/>
                  </a:cubicBezTo>
                  <a:cubicBezTo>
                    <a:pt x="43" y="62"/>
                    <a:pt x="36" y="75"/>
                    <a:pt x="29" y="88"/>
                  </a:cubicBezTo>
                  <a:cubicBezTo>
                    <a:pt x="29" y="89"/>
                    <a:pt x="29" y="89"/>
                    <a:pt x="29" y="89"/>
                  </a:cubicBezTo>
                  <a:cubicBezTo>
                    <a:pt x="41" y="79"/>
                    <a:pt x="52" y="70"/>
                    <a:pt x="64" y="60"/>
                  </a:cubicBezTo>
                  <a:cubicBezTo>
                    <a:pt x="64" y="72"/>
                    <a:pt x="63" y="82"/>
                    <a:pt x="63" y="93"/>
                  </a:cubicBezTo>
                  <a:cubicBezTo>
                    <a:pt x="71" y="93"/>
                    <a:pt x="80" y="93"/>
                    <a:pt x="88" y="93"/>
                  </a:cubicBezTo>
                  <a:cubicBezTo>
                    <a:pt x="87" y="83"/>
                    <a:pt x="86" y="73"/>
                    <a:pt x="85" y="64"/>
                  </a:cubicBezTo>
                  <a:cubicBezTo>
                    <a:pt x="86" y="63"/>
                    <a:pt x="86" y="63"/>
                    <a:pt x="86" y="63"/>
                  </a:cubicBezTo>
                  <a:cubicBezTo>
                    <a:pt x="87" y="73"/>
                    <a:pt x="88" y="83"/>
                    <a:pt x="89" y="93"/>
                  </a:cubicBezTo>
                  <a:cubicBezTo>
                    <a:pt x="94" y="93"/>
                    <a:pt x="100" y="93"/>
                    <a:pt x="105" y="93"/>
                  </a:cubicBezTo>
                  <a:cubicBezTo>
                    <a:pt x="105" y="83"/>
                    <a:pt x="105" y="74"/>
                    <a:pt x="105" y="64"/>
                  </a:cubicBezTo>
                  <a:cubicBezTo>
                    <a:pt x="106" y="64"/>
                    <a:pt x="106" y="64"/>
                    <a:pt x="107" y="64"/>
                  </a:cubicBezTo>
                  <a:cubicBezTo>
                    <a:pt x="107" y="72"/>
                    <a:pt x="107" y="80"/>
                    <a:pt x="107" y="89"/>
                  </a:cubicBezTo>
                  <a:cubicBezTo>
                    <a:pt x="110" y="87"/>
                    <a:pt x="112" y="84"/>
                    <a:pt x="115" y="82"/>
                  </a:cubicBezTo>
                  <a:cubicBezTo>
                    <a:pt x="121" y="76"/>
                    <a:pt x="127" y="70"/>
                    <a:pt x="133" y="64"/>
                  </a:cubicBezTo>
                  <a:cubicBezTo>
                    <a:pt x="134" y="64"/>
                    <a:pt x="134" y="64"/>
                    <a:pt x="135" y="64"/>
                  </a:cubicBezTo>
                  <a:cubicBezTo>
                    <a:pt x="134" y="65"/>
                    <a:pt x="132" y="67"/>
                    <a:pt x="130" y="68"/>
                  </a:cubicBezTo>
                  <a:cubicBezTo>
                    <a:pt x="123" y="75"/>
                    <a:pt x="116" y="82"/>
                    <a:pt x="108" y="89"/>
                  </a:cubicBezTo>
                  <a:cubicBezTo>
                    <a:pt x="107" y="90"/>
                    <a:pt x="107" y="91"/>
                    <a:pt x="107" y="93"/>
                  </a:cubicBezTo>
                  <a:cubicBezTo>
                    <a:pt x="110" y="91"/>
                    <a:pt x="114" y="90"/>
                    <a:pt x="117" y="88"/>
                  </a:cubicBezTo>
                  <a:cubicBezTo>
                    <a:pt x="124" y="84"/>
                    <a:pt x="132" y="80"/>
                    <a:pt x="140" y="77"/>
                  </a:cubicBezTo>
                  <a:cubicBezTo>
                    <a:pt x="141" y="76"/>
                    <a:pt x="142" y="75"/>
                    <a:pt x="142" y="73"/>
                  </a:cubicBezTo>
                  <a:cubicBezTo>
                    <a:pt x="141" y="69"/>
                    <a:pt x="141" y="64"/>
                    <a:pt x="140" y="59"/>
                  </a:cubicBezTo>
                  <a:cubicBezTo>
                    <a:pt x="140" y="60"/>
                    <a:pt x="139" y="60"/>
                    <a:pt x="139" y="60"/>
                  </a:cubicBezTo>
                  <a:cubicBezTo>
                    <a:pt x="138" y="60"/>
                    <a:pt x="138" y="60"/>
                    <a:pt x="138" y="60"/>
                  </a:cubicBezTo>
                  <a:cubicBezTo>
                    <a:pt x="139" y="59"/>
                    <a:pt x="140" y="58"/>
                    <a:pt x="140" y="57"/>
                  </a:cubicBezTo>
                  <a:cubicBezTo>
                    <a:pt x="140" y="56"/>
                    <a:pt x="139" y="55"/>
                    <a:pt x="139" y="54"/>
                  </a:cubicBezTo>
                  <a:cubicBezTo>
                    <a:pt x="139" y="54"/>
                    <a:pt x="139" y="54"/>
                    <a:pt x="140" y="54"/>
                  </a:cubicBezTo>
                  <a:cubicBezTo>
                    <a:pt x="140" y="53"/>
                    <a:pt x="140" y="52"/>
                    <a:pt x="140" y="52"/>
                  </a:cubicBezTo>
                  <a:cubicBezTo>
                    <a:pt x="140" y="52"/>
                    <a:pt x="140" y="52"/>
                    <a:pt x="140" y="52"/>
                  </a:cubicBezTo>
                  <a:cubicBezTo>
                    <a:pt x="140" y="52"/>
                    <a:pt x="140" y="53"/>
                    <a:pt x="141" y="54"/>
                  </a:cubicBezTo>
                  <a:cubicBezTo>
                    <a:pt x="141" y="54"/>
                    <a:pt x="141" y="55"/>
                    <a:pt x="142" y="56"/>
                  </a:cubicBezTo>
                  <a:cubicBezTo>
                    <a:pt x="142" y="55"/>
                    <a:pt x="143" y="55"/>
                    <a:pt x="143" y="55"/>
                  </a:cubicBezTo>
                  <a:cubicBezTo>
                    <a:pt x="144" y="54"/>
                    <a:pt x="145" y="53"/>
                    <a:pt x="146" y="52"/>
                  </a:cubicBezTo>
                  <a:cubicBezTo>
                    <a:pt x="147" y="52"/>
                    <a:pt x="147" y="52"/>
                    <a:pt x="148" y="52"/>
                  </a:cubicBezTo>
                  <a:cubicBezTo>
                    <a:pt x="146" y="53"/>
                    <a:pt x="145" y="55"/>
                    <a:pt x="143" y="56"/>
                  </a:cubicBezTo>
                  <a:cubicBezTo>
                    <a:pt x="146" y="58"/>
                    <a:pt x="148" y="59"/>
                    <a:pt x="151" y="60"/>
                  </a:cubicBezTo>
                  <a:cubicBezTo>
                    <a:pt x="152" y="61"/>
                    <a:pt x="153" y="61"/>
                    <a:pt x="153" y="62"/>
                  </a:cubicBezTo>
                  <a:cubicBezTo>
                    <a:pt x="153" y="62"/>
                    <a:pt x="152" y="62"/>
                    <a:pt x="152" y="62"/>
                  </a:cubicBezTo>
                  <a:cubicBezTo>
                    <a:pt x="150" y="61"/>
                    <a:pt x="147" y="59"/>
                    <a:pt x="144" y="58"/>
                  </a:cubicBezTo>
                  <a:cubicBezTo>
                    <a:pt x="144" y="58"/>
                    <a:pt x="143" y="58"/>
                    <a:pt x="142" y="58"/>
                  </a:cubicBezTo>
                  <a:cubicBezTo>
                    <a:pt x="142" y="58"/>
                    <a:pt x="141" y="59"/>
                    <a:pt x="141" y="60"/>
                  </a:cubicBezTo>
                  <a:cubicBezTo>
                    <a:pt x="142" y="65"/>
                    <a:pt x="142" y="70"/>
                    <a:pt x="143" y="75"/>
                  </a:cubicBezTo>
                  <a:cubicBezTo>
                    <a:pt x="143" y="76"/>
                    <a:pt x="142" y="77"/>
                    <a:pt x="141" y="77"/>
                  </a:cubicBezTo>
                  <a:cubicBezTo>
                    <a:pt x="130" y="82"/>
                    <a:pt x="119" y="88"/>
                    <a:pt x="108" y="93"/>
                  </a:cubicBezTo>
                  <a:cubicBezTo>
                    <a:pt x="108" y="94"/>
                    <a:pt x="107" y="94"/>
                    <a:pt x="107" y="95"/>
                  </a:cubicBezTo>
                  <a:cubicBezTo>
                    <a:pt x="107" y="99"/>
                    <a:pt x="107" y="103"/>
                    <a:pt x="107" y="108"/>
                  </a:cubicBezTo>
                  <a:cubicBezTo>
                    <a:pt x="108" y="108"/>
                    <a:pt x="108" y="108"/>
                    <a:pt x="108" y="107"/>
                  </a:cubicBezTo>
                  <a:cubicBezTo>
                    <a:pt x="119" y="103"/>
                    <a:pt x="129" y="98"/>
                    <a:pt x="140" y="93"/>
                  </a:cubicBezTo>
                  <a:cubicBezTo>
                    <a:pt x="148" y="89"/>
                    <a:pt x="156" y="85"/>
                    <a:pt x="164" y="82"/>
                  </a:cubicBezTo>
                  <a:cubicBezTo>
                    <a:pt x="165" y="81"/>
                    <a:pt x="166" y="81"/>
                    <a:pt x="166" y="80"/>
                  </a:cubicBezTo>
                  <a:cubicBezTo>
                    <a:pt x="165" y="76"/>
                    <a:pt x="165" y="72"/>
                    <a:pt x="164" y="69"/>
                  </a:cubicBezTo>
                  <a:cubicBezTo>
                    <a:pt x="164" y="68"/>
                    <a:pt x="163" y="67"/>
                    <a:pt x="163" y="67"/>
                  </a:cubicBezTo>
                  <a:cubicBezTo>
                    <a:pt x="160" y="66"/>
                    <a:pt x="157" y="64"/>
                    <a:pt x="154" y="63"/>
                  </a:cubicBezTo>
                  <a:cubicBezTo>
                    <a:pt x="154" y="63"/>
                    <a:pt x="154" y="62"/>
                    <a:pt x="153" y="62"/>
                  </a:cubicBezTo>
                  <a:close/>
                  <a:moveTo>
                    <a:pt x="261" y="53"/>
                  </a:moveTo>
                  <a:cubicBezTo>
                    <a:pt x="253" y="61"/>
                    <a:pt x="246" y="68"/>
                    <a:pt x="238" y="75"/>
                  </a:cubicBezTo>
                  <a:cubicBezTo>
                    <a:pt x="236" y="69"/>
                    <a:pt x="233" y="64"/>
                    <a:pt x="231" y="58"/>
                  </a:cubicBezTo>
                  <a:cubicBezTo>
                    <a:pt x="222" y="60"/>
                    <a:pt x="213" y="61"/>
                    <a:pt x="204" y="63"/>
                  </a:cubicBezTo>
                  <a:cubicBezTo>
                    <a:pt x="207" y="74"/>
                    <a:pt x="211" y="85"/>
                    <a:pt x="214" y="97"/>
                  </a:cubicBezTo>
                  <a:cubicBezTo>
                    <a:pt x="232" y="87"/>
                    <a:pt x="250" y="77"/>
                    <a:pt x="268" y="68"/>
                  </a:cubicBezTo>
                  <a:cubicBezTo>
                    <a:pt x="266" y="63"/>
                    <a:pt x="263" y="58"/>
                    <a:pt x="261" y="53"/>
                  </a:cubicBezTo>
                  <a:close/>
                  <a:moveTo>
                    <a:pt x="405" y="105"/>
                  </a:moveTo>
                  <a:cubicBezTo>
                    <a:pt x="404" y="104"/>
                    <a:pt x="404" y="104"/>
                    <a:pt x="403" y="103"/>
                  </a:cubicBezTo>
                  <a:cubicBezTo>
                    <a:pt x="394" y="94"/>
                    <a:pt x="384" y="85"/>
                    <a:pt x="375" y="75"/>
                  </a:cubicBezTo>
                  <a:cubicBezTo>
                    <a:pt x="364" y="64"/>
                    <a:pt x="354" y="54"/>
                    <a:pt x="343" y="43"/>
                  </a:cubicBezTo>
                  <a:cubicBezTo>
                    <a:pt x="331" y="31"/>
                    <a:pt x="320" y="20"/>
                    <a:pt x="309" y="9"/>
                  </a:cubicBezTo>
                  <a:cubicBezTo>
                    <a:pt x="308" y="7"/>
                    <a:pt x="306" y="7"/>
                    <a:pt x="305" y="7"/>
                  </a:cubicBezTo>
                  <a:cubicBezTo>
                    <a:pt x="295" y="6"/>
                    <a:pt x="286" y="6"/>
                    <a:pt x="277" y="5"/>
                  </a:cubicBezTo>
                  <a:cubicBezTo>
                    <a:pt x="275" y="5"/>
                    <a:pt x="274" y="5"/>
                    <a:pt x="273" y="5"/>
                  </a:cubicBezTo>
                  <a:cubicBezTo>
                    <a:pt x="274" y="7"/>
                    <a:pt x="275" y="9"/>
                    <a:pt x="277" y="11"/>
                  </a:cubicBezTo>
                  <a:cubicBezTo>
                    <a:pt x="277" y="11"/>
                    <a:pt x="278" y="12"/>
                    <a:pt x="279" y="12"/>
                  </a:cubicBezTo>
                  <a:cubicBezTo>
                    <a:pt x="287" y="12"/>
                    <a:pt x="295" y="12"/>
                    <a:pt x="303" y="13"/>
                  </a:cubicBezTo>
                  <a:cubicBezTo>
                    <a:pt x="304" y="13"/>
                    <a:pt x="305" y="13"/>
                    <a:pt x="306" y="14"/>
                  </a:cubicBezTo>
                  <a:cubicBezTo>
                    <a:pt x="314" y="21"/>
                    <a:pt x="322" y="29"/>
                    <a:pt x="330" y="37"/>
                  </a:cubicBezTo>
                  <a:cubicBezTo>
                    <a:pt x="339" y="46"/>
                    <a:pt x="349" y="56"/>
                    <a:pt x="358" y="65"/>
                  </a:cubicBezTo>
                  <a:cubicBezTo>
                    <a:pt x="368" y="75"/>
                    <a:pt x="379" y="86"/>
                    <a:pt x="390" y="96"/>
                  </a:cubicBezTo>
                  <a:cubicBezTo>
                    <a:pt x="390" y="96"/>
                    <a:pt x="390" y="97"/>
                    <a:pt x="391" y="97"/>
                  </a:cubicBezTo>
                  <a:cubicBezTo>
                    <a:pt x="391" y="98"/>
                    <a:pt x="391" y="98"/>
                    <a:pt x="391" y="98"/>
                  </a:cubicBezTo>
                  <a:cubicBezTo>
                    <a:pt x="375" y="98"/>
                    <a:pt x="359" y="98"/>
                    <a:pt x="344" y="98"/>
                  </a:cubicBezTo>
                  <a:cubicBezTo>
                    <a:pt x="343" y="99"/>
                    <a:pt x="343" y="99"/>
                    <a:pt x="343" y="99"/>
                  </a:cubicBezTo>
                  <a:cubicBezTo>
                    <a:pt x="345" y="100"/>
                    <a:pt x="346" y="102"/>
                    <a:pt x="347" y="103"/>
                  </a:cubicBezTo>
                  <a:cubicBezTo>
                    <a:pt x="348" y="104"/>
                    <a:pt x="349" y="105"/>
                    <a:pt x="350" y="105"/>
                  </a:cubicBezTo>
                  <a:cubicBezTo>
                    <a:pt x="365" y="105"/>
                    <a:pt x="379" y="105"/>
                    <a:pt x="394" y="105"/>
                  </a:cubicBezTo>
                  <a:cubicBezTo>
                    <a:pt x="397" y="105"/>
                    <a:pt x="401" y="105"/>
                    <a:pt x="405" y="105"/>
                  </a:cubicBezTo>
                  <a:close/>
                  <a:moveTo>
                    <a:pt x="320" y="88"/>
                  </a:moveTo>
                  <a:cubicBezTo>
                    <a:pt x="320" y="88"/>
                    <a:pt x="320" y="88"/>
                    <a:pt x="320" y="88"/>
                  </a:cubicBezTo>
                  <a:cubicBezTo>
                    <a:pt x="314" y="81"/>
                    <a:pt x="309" y="74"/>
                    <a:pt x="304" y="67"/>
                  </a:cubicBezTo>
                  <a:cubicBezTo>
                    <a:pt x="302" y="66"/>
                    <a:pt x="301" y="64"/>
                    <a:pt x="299" y="63"/>
                  </a:cubicBezTo>
                  <a:cubicBezTo>
                    <a:pt x="289" y="59"/>
                    <a:pt x="279" y="55"/>
                    <a:pt x="270" y="51"/>
                  </a:cubicBezTo>
                  <a:cubicBezTo>
                    <a:pt x="267" y="49"/>
                    <a:pt x="263" y="48"/>
                    <a:pt x="260" y="47"/>
                  </a:cubicBezTo>
                  <a:cubicBezTo>
                    <a:pt x="260" y="47"/>
                    <a:pt x="260" y="47"/>
                    <a:pt x="260" y="48"/>
                  </a:cubicBezTo>
                  <a:cubicBezTo>
                    <a:pt x="264" y="54"/>
                    <a:pt x="267" y="60"/>
                    <a:pt x="270" y="67"/>
                  </a:cubicBezTo>
                  <a:cubicBezTo>
                    <a:pt x="271" y="67"/>
                    <a:pt x="272" y="68"/>
                    <a:pt x="272" y="68"/>
                  </a:cubicBezTo>
                  <a:cubicBezTo>
                    <a:pt x="282" y="72"/>
                    <a:pt x="292" y="76"/>
                    <a:pt x="301" y="80"/>
                  </a:cubicBezTo>
                  <a:cubicBezTo>
                    <a:pt x="308" y="83"/>
                    <a:pt x="314" y="85"/>
                    <a:pt x="320" y="88"/>
                  </a:cubicBezTo>
                  <a:close/>
                  <a:moveTo>
                    <a:pt x="64" y="62"/>
                  </a:moveTo>
                  <a:cubicBezTo>
                    <a:pt x="61" y="64"/>
                    <a:pt x="58" y="66"/>
                    <a:pt x="56" y="68"/>
                  </a:cubicBezTo>
                  <a:cubicBezTo>
                    <a:pt x="46" y="76"/>
                    <a:pt x="37" y="83"/>
                    <a:pt x="28" y="91"/>
                  </a:cubicBezTo>
                  <a:cubicBezTo>
                    <a:pt x="27" y="91"/>
                    <a:pt x="27" y="92"/>
                    <a:pt x="26" y="93"/>
                  </a:cubicBezTo>
                  <a:cubicBezTo>
                    <a:pt x="38" y="93"/>
                    <a:pt x="50" y="93"/>
                    <a:pt x="61" y="93"/>
                  </a:cubicBezTo>
                  <a:cubicBezTo>
                    <a:pt x="62" y="83"/>
                    <a:pt x="63" y="73"/>
                    <a:pt x="64" y="62"/>
                  </a:cubicBezTo>
                  <a:close/>
                  <a:moveTo>
                    <a:pt x="214" y="98"/>
                  </a:moveTo>
                  <a:cubicBezTo>
                    <a:pt x="215" y="101"/>
                    <a:pt x="216" y="105"/>
                    <a:pt x="218" y="108"/>
                  </a:cubicBezTo>
                  <a:cubicBezTo>
                    <a:pt x="236" y="96"/>
                    <a:pt x="254" y="85"/>
                    <a:pt x="272" y="74"/>
                  </a:cubicBezTo>
                  <a:cubicBezTo>
                    <a:pt x="271" y="72"/>
                    <a:pt x="270" y="70"/>
                    <a:pt x="269" y="69"/>
                  </a:cubicBezTo>
                  <a:cubicBezTo>
                    <a:pt x="251" y="78"/>
                    <a:pt x="233" y="88"/>
                    <a:pt x="214" y="98"/>
                  </a:cubicBezTo>
                  <a:close/>
                  <a:moveTo>
                    <a:pt x="377" y="86"/>
                  </a:moveTo>
                  <a:cubicBezTo>
                    <a:pt x="374" y="82"/>
                    <a:pt x="370" y="79"/>
                    <a:pt x="367" y="75"/>
                  </a:cubicBezTo>
                  <a:cubicBezTo>
                    <a:pt x="367" y="75"/>
                    <a:pt x="366" y="75"/>
                    <a:pt x="365" y="75"/>
                  </a:cubicBezTo>
                  <a:cubicBezTo>
                    <a:pt x="353" y="75"/>
                    <a:pt x="341" y="75"/>
                    <a:pt x="328" y="76"/>
                  </a:cubicBezTo>
                  <a:cubicBezTo>
                    <a:pt x="328" y="76"/>
                    <a:pt x="327" y="76"/>
                    <a:pt x="326" y="76"/>
                  </a:cubicBezTo>
                  <a:cubicBezTo>
                    <a:pt x="329" y="79"/>
                    <a:pt x="331" y="83"/>
                    <a:pt x="334" y="86"/>
                  </a:cubicBezTo>
                  <a:cubicBezTo>
                    <a:pt x="334" y="87"/>
                    <a:pt x="335" y="87"/>
                    <a:pt x="336" y="87"/>
                  </a:cubicBezTo>
                  <a:cubicBezTo>
                    <a:pt x="344" y="87"/>
                    <a:pt x="351" y="86"/>
                    <a:pt x="359" y="86"/>
                  </a:cubicBezTo>
                  <a:cubicBezTo>
                    <a:pt x="365" y="86"/>
                    <a:pt x="371" y="86"/>
                    <a:pt x="377" y="86"/>
                  </a:cubicBezTo>
                  <a:close/>
                  <a:moveTo>
                    <a:pt x="335" y="88"/>
                  </a:moveTo>
                  <a:cubicBezTo>
                    <a:pt x="337" y="91"/>
                    <a:pt x="339" y="93"/>
                    <a:pt x="341" y="96"/>
                  </a:cubicBezTo>
                  <a:cubicBezTo>
                    <a:pt x="342" y="97"/>
                    <a:pt x="343" y="97"/>
                    <a:pt x="345" y="97"/>
                  </a:cubicBezTo>
                  <a:cubicBezTo>
                    <a:pt x="357" y="97"/>
                    <a:pt x="369" y="97"/>
                    <a:pt x="381" y="97"/>
                  </a:cubicBezTo>
                  <a:cubicBezTo>
                    <a:pt x="384" y="97"/>
                    <a:pt x="386" y="97"/>
                    <a:pt x="389" y="97"/>
                  </a:cubicBezTo>
                  <a:cubicBezTo>
                    <a:pt x="388" y="97"/>
                    <a:pt x="388" y="96"/>
                    <a:pt x="388" y="96"/>
                  </a:cubicBezTo>
                  <a:cubicBezTo>
                    <a:pt x="385" y="93"/>
                    <a:pt x="382" y="90"/>
                    <a:pt x="379" y="87"/>
                  </a:cubicBezTo>
                  <a:cubicBezTo>
                    <a:pt x="379" y="87"/>
                    <a:pt x="378" y="87"/>
                    <a:pt x="377" y="87"/>
                  </a:cubicBezTo>
                  <a:cubicBezTo>
                    <a:pt x="369" y="87"/>
                    <a:pt x="361" y="87"/>
                    <a:pt x="353" y="87"/>
                  </a:cubicBezTo>
                  <a:cubicBezTo>
                    <a:pt x="347" y="88"/>
                    <a:pt x="342" y="88"/>
                    <a:pt x="335" y="88"/>
                  </a:cubicBezTo>
                  <a:close/>
                  <a:moveTo>
                    <a:pt x="365" y="74"/>
                  </a:moveTo>
                  <a:cubicBezTo>
                    <a:pt x="362" y="70"/>
                    <a:pt x="359" y="67"/>
                    <a:pt x="355" y="64"/>
                  </a:cubicBezTo>
                  <a:cubicBezTo>
                    <a:pt x="355" y="63"/>
                    <a:pt x="354" y="63"/>
                    <a:pt x="353" y="63"/>
                  </a:cubicBezTo>
                  <a:cubicBezTo>
                    <a:pt x="343" y="63"/>
                    <a:pt x="334" y="63"/>
                    <a:pt x="324" y="63"/>
                  </a:cubicBezTo>
                  <a:cubicBezTo>
                    <a:pt x="322" y="63"/>
                    <a:pt x="319" y="63"/>
                    <a:pt x="317" y="63"/>
                  </a:cubicBezTo>
                  <a:cubicBezTo>
                    <a:pt x="319" y="67"/>
                    <a:pt x="322" y="70"/>
                    <a:pt x="324" y="73"/>
                  </a:cubicBezTo>
                  <a:cubicBezTo>
                    <a:pt x="325" y="74"/>
                    <a:pt x="326" y="75"/>
                    <a:pt x="327" y="75"/>
                  </a:cubicBezTo>
                  <a:cubicBezTo>
                    <a:pt x="333" y="75"/>
                    <a:pt x="338" y="74"/>
                    <a:pt x="344" y="74"/>
                  </a:cubicBezTo>
                  <a:cubicBezTo>
                    <a:pt x="351" y="74"/>
                    <a:pt x="358" y="74"/>
                    <a:pt x="365" y="74"/>
                  </a:cubicBezTo>
                  <a:close/>
                  <a:moveTo>
                    <a:pt x="307" y="51"/>
                  </a:moveTo>
                  <a:cubicBezTo>
                    <a:pt x="310" y="54"/>
                    <a:pt x="312" y="57"/>
                    <a:pt x="314" y="60"/>
                  </a:cubicBezTo>
                  <a:cubicBezTo>
                    <a:pt x="315" y="62"/>
                    <a:pt x="316" y="62"/>
                    <a:pt x="318" y="62"/>
                  </a:cubicBezTo>
                  <a:cubicBezTo>
                    <a:pt x="329" y="62"/>
                    <a:pt x="341" y="62"/>
                    <a:pt x="352" y="62"/>
                  </a:cubicBezTo>
                  <a:cubicBezTo>
                    <a:pt x="353" y="62"/>
                    <a:pt x="353" y="62"/>
                    <a:pt x="353" y="62"/>
                  </a:cubicBezTo>
                  <a:cubicBezTo>
                    <a:pt x="349" y="58"/>
                    <a:pt x="346" y="55"/>
                    <a:pt x="343" y="51"/>
                  </a:cubicBezTo>
                  <a:cubicBezTo>
                    <a:pt x="342" y="51"/>
                    <a:pt x="341" y="51"/>
                    <a:pt x="341" y="51"/>
                  </a:cubicBezTo>
                  <a:cubicBezTo>
                    <a:pt x="331" y="51"/>
                    <a:pt x="321" y="51"/>
                    <a:pt x="311" y="51"/>
                  </a:cubicBezTo>
                  <a:cubicBezTo>
                    <a:pt x="310" y="51"/>
                    <a:pt x="309" y="51"/>
                    <a:pt x="307" y="51"/>
                  </a:cubicBezTo>
                  <a:close/>
                  <a:moveTo>
                    <a:pt x="341" y="50"/>
                  </a:moveTo>
                  <a:cubicBezTo>
                    <a:pt x="337" y="46"/>
                    <a:pt x="334" y="43"/>
                    <a:pt x="331" y="39"/>
                  </a:cubicBezTo>
                  <a:cubicBezTo>
                    <a:pt x="330" y="39"/>
                    <a:pt x="329" y="39"/>
                    <a:pt x="329" y="39"/>
                  </a:cubicBezTo>
                  <a:cubicBezTo>
                    <a:pt x="319" y="39"/>
                    <a:pt x="310" y="39"/>
                    <a:pt x="300" y="39"/>
                  </a:cubicBezTo>
                  <a:cubicBezTo>
                    <a:pt x="300" y="39"/>
                    <a:pt x="299" y="39"/>
                    <a:pt x="298" y="39"/>
                  </a:cubicBezTo>
                  <a:cubicBezTo>
                    <a:pt x="300" y="42"/>
                    <a:pt x="302" y="43"/>
                    <a:pt x="303" y="46"/>
                  </a:cubicBezTo>
                  <a:cubicBezTo>
                    <a:pt x="305" y="50"/>
                    <a:pt x="308" y="50"/>
                    <a:pt x="312" y="50"/>
                  </a:cubicBezTo>
                  <a:cubicBezTo>
                    <a:pt x="322" y="50"/>
                    <a:pt x="331" y="50"/>
                    <a:pt x="341" y="50"/>
                  </a:cubicBezTo>
                  <a:close/>
                  <a:moveTo>
                    <a:pt x="215" y="107"/>
                  </a:moveTo>
                  <a:cubicBezTo>
                    <a:pt x="214" y="104"/>
                    <a:pt x="213" y="101"/>
                    <a:pt x="212" y="99"/>
                  </a:cubicBezTo>
                  <a:cubicBezTo>
                    <a:pt x="212" y="98"/>
                    <a:pt x="211" y="97"/>
                    <a:pt x="211" y="97"/>
                  </a:cubicBezTo>
                  <a:cubicBezTo>
                    <a:pt x="199" y="90"/>
                    <a:pt x="186" y="84"/>
                    <a:pt x="174" y="77"/>
                  </a:cubicBezTo>
                  <a:cubicBezTo>
                    <a:pt x="172" y="75"/>
                    <a:pt x="169" y="74"/>
                    <a:pt x="167" y="73"/>
                  </a:cubicBezTo>
                  <a:cubicBezTo>
                    <a:pt x="167" y="75"/>
                    <a:pt x="168" y="76"/>
                    <a:pt x="168" y="77"/>
                  </a:cubicBezTo>
                  <a:cubicBezTo>
                    <a:pt x="168" y="80"/>
                    <a:pt x="169" y="81"/>
                    <a:pt x="171" y="82"/>
                  </a:cubicBezTo>
                  <a:cubicBezTo>
                    <a:pt x="181" y="88"/>
                    <a:pt x="191" y="94"/>
                    <a:pt x="201" y="99"/>
                  </a:cubicBezTo>
                  <a:cubicBezTo>
                    <a:pt x="206" y="102"/>
                    <a:pt x="210" y="105"/>
                    <a:pt x="215" y="107"/>
                  </a:cubicBezTo>
                  <a:close/>
                  <a:moveTo>
                    <a:pt x="211" y="96"/>
                  </a:moveTo>
                  <a:cubicBezTo>
                    <a:pt x="210" y="93"/>
                    <a:pt x="209" y="90"/>
                    <a:pt x="208" y="87"/>
                  </a:cubicBezTo>
                  <a:cubicBezTo>
                    <a:pt x="208" y="86"/>
                    <a:pt x="208" y="86"/>
                    <a:pt x="207" y="85"/>
                  </a:cubicBezTo>
                  <a:cubicBezTo>
                    <a:pt x="196" y="79"/>
                    <a:pt x="184" y="73"/>
                    <a:pt x="173" y="67"/>
                  </a:cubicBezTo>
                  <a:cubicBezTo>
                    <a:pt x="170" y="66"/>
                    <a:pt x="168" y="65"/>
                    <a:pt x="166" y="64"/>
                  </a:cubicBezTo>
                  <a:cubicBezTo>
                    <a:pt x="166" y="66"/>
                    <a:pt x="166" y="68"/>
                    <a:pt x="166" y="69"/>
                  </a:cubicBezTo>
                  <a:cubicBezTo>
                    <a:pt x="166" y="71"/>
                    <a:pt x="167" y="72"/>
                    <a:pt x="169" y="73"/>
                  </a:cubicBezTo>
                  <a:cubicBezTo>
                    <a:pt x="178" y="78"/>
                    <a:pt x="187" y="83"/>
                    <a:pt x="197" y="88"/>
                  </a:cubicBezTo>
                  <a:cubicBezTo>
                    <a:pt x="201" y="91"/>
                    <a:pt x="206" y="93"/>
                    <a:pt x="211" y="96"/>
                  </a:cubicBezTo>
                  <a:close/>
                  <a:moveTo>
                    <a:pt x="299" y="62"/>
                  </a:moveTo>
                  <a:cubicBezTo>
                    <a:pt x="299" y="61"/>
                    <a:pt x="299" y="61"/>
                    <a:pt x="298" y="60"/>
                  </a:cubicBezTo>
                  <a:cubicBezTo>
                    <a:pt x="293" y="54"/>
                    <a:pt x="288" y="47"/>
                    <a:pt x="282" y="40"/>
                  </a:cubicBezTo>
                  <a:cubicBezTo>
                    <a:pt x="282" y="40"/>
                    <a:pt x="281" y="40"/>
                    <a:pt x="280" y="40"/>
                  </a:cubicBezTo>
                  <a:cubicBezTo>
                    <a:pt x="278" y="40"/>
                    <a:pt x="275" y="41"/>
                    <a:pt x="273" y="42"/>
                  </a:cubicBezTo>
                  <a:cubicBezTo>
                    <a:pt x="269" y="43"/>
                    <a:pt x="264" y="44"/>
                    <a:pt x="260" y="45"/>
                  </a:cubicBezTo>
                  <a:cubicBezTo>
                    <a:pt x="260" y="46"/>
                    <a:pt x="260" y="46"/>
                    <a:pt x="260" y="46"/>
                  </a:cubicBezTo>
                  <a:cubicBezTo>
                    <a:pt x="273" y="51"/>
                    <a:pt x="286" y="56"/>
                    <a:pt x="299" y="62"/>
                  </a:cubicBezTo>
                  <a:close/>
                  <a:moveTo>
                    <a:pt x="318" y="70"/>
                  </a:moveTo>
                  <a:cubicBezTo>
                    <a:pt x="318" y="69"/>
                    <a:pt x="318" y="69"/>
                    <a:pt x="318" y="69"/>
                  </a:cubicBezTo>
                  <a:cubicBezTo>
                    <a:pt x="317" y="68"/>
                    <a:pt x="316" y="67"/>
                    <a:pt x="315" y="66"/>
                  </a:cubicBezTo>
                  <a:cubicBezTo>
                    <a:pt x="308" y="56"/>
                    <a:pt x="301" y="47"/>
                    <a:pt x="294" y="38"/>
                  </a:cubicBezTo>
                  <a:cubicBezTo>
                    <a:pt x="294" y="37"/>
                    <a:pt x="293" y="36"/>
                    <a:pt x="293" y="36"/>
                  </a:cubicBezTo>
                  <a:cubicBezTo>
                    <a:pt x="291" y="37"/>
                    <a:pt x="289" y="37"/>
                    <a:pt x="287" y="38"/>
                  </a:cubicBezTo>
                  <a:cubicBezTo>
                    <a:pt x="287" y="38"/>
                    <a:pt x="287" y="39"/>
                    <a:pt x="287" y="39"/>
                  </a:cubicBezTo>
                  <a:cubicBezTo>
                    <a:pt x="293" y="47"/>
                    <a:pt x="298" y="55"/>
                    <a:pt x="304" y="63"/>
                  </a:cubicBezTo>
                  <a:cubicBezTo>
                    <a:pt x="305" y="64"/>
                    <a:pt x="305" y="64"/>
                    <a:pt x="305" y="64"/>
                  </a:cubicBezTo>
                  <a:cubicBezTo>
                    <a:pt x="310" y="66"/>
                    <a:pt x="314" y="68"/>
                    <a:pt x="318" y="70"/>
                  </a:cubicBezTo>
                  <a:close/>
                  <a:moveTo>
                    <a:pt x="306" y="66"/>
                  </a:moveTo>
                  <a:cubicBezTo>
                    <a:pt x="306" y="66"/>
                    <a:pt x="306" y="67"/>
                    <a:pt x="307" y="67"/>
                  </a:cubicBezTo>
                  <a:cubicBezTo>
                    <a:pt x="311" y="73"/>
                    <a:pt x="315" y="78"/>
                    <a:pt x="319" y="84"/>
                  </a:cubicBezTo>
                  <a:cubicBezTo>
                    <a:pt x="321" y="88"/>
                    <a:pt x="324" y="90"/>
                    <a:pt x="328" y="92"/>
                  </a:cubicBezTo>
                  <a:cubicBezTo>
                    <a:pt x="329" y="92"/>
                    <a:pt x="330" y="92"/>
                    <a:pt x="331" y="93"/>
                  </a:cubicBezTo>
                  <a:cubicBezTo>
                    <a:pt x="333" y="94"/>
                    <a:pt x="336" y="95"/>
                    <a:pt x="338" y="96"/>
                  </a:cubicBezTo>
                  <a:cubicBezTo>
                    <a:pt x="338" y="95"/>
                    <a:pt x="337" y="95"/>
                    <a:pt x="337" y="94"/>
                  </a:cubicBezTo>
                  <a:cubicBezTo>
                    <a:pt x="332" y="87"/>
                    <a:pt x="326" y="80"/>
                    <a:pt x="321" y="73"/>
                  </a:cubicBezTo>
                  <a:cubicBezTo>
                    <a:pt x="320" y="72"/>
                    <a:pt x="319" y="71"/>
                    <a:pt x="318" y="71"/>
                  </a:cubicBezTo>
                  <a:cubicBezTo>
                    <a:pt x="314" y="69"/>
                    <a:pt x="310" y="68"/>
                    <a:pt x="306" y="66"/>
                  </a:cubicBezTo>
                  <a:close/>
                  <a:moveTo>
                    <a:pt x="272" y="69"/>
                  </a:moveTo>
                  <a:cubicBezTo>
                    <a:pt x="273" y="72"/>
                    <a:pt x="274" y="73"/>
                    <a:pt x="277" y="75"/>
                  </a:cubicBezTo>
                  <a:cubicBezTo>
                    <a:pt x="296" y="83"/>
                    <a:pt x="315" y="91"/>
                    <a:pt x="334" y="99"/>
                  </a:cubicBezTo>
                  <a:cubicBezTo>
                    <a:pt x="337" y="100"/>
                    <a:pt x="340" y="102"/>
                    <a:pt x="343" y="103"/>
                  </a:cubicBezTo>
                  <a:cubicBezTo>
                    <a:pt x="342" y="101"/>
                    <a:pt x="341" y="99"/>
                    <a:pt x="340" y="98"/>
                  </a:cubicBezTo>
                  <a:cubicBezTo>
                    <a:pt x="340" y="98"/>
                    <a:pt x="339" y="97"/>
                    <a:pt x="339" y="97"/>
                  </a:cubicBezTo>
                  <a:cubicBezTo>
                    <a:pt x="334" y="95"/>
                    <a:pt x="330" y="93"/>
                    <a:pt x="326" y="92"/>
                  </a:cubicBezTo>
                  <a:cubicBezTo>
                    <a:pt x="311" y="86"/>
                    <a:pt x="297" y="80"/>
                    <a:pt x="283" y="74"/>
                  </a:cubicBezTo>
                  <a:cubicBezTo>
                    <a:pt x="280" y="72"/>
                    <a:pt x="276" y="71"/>
                    <a:pt x="272" y="69"/>
                  </a:cubicBezTo>
                  <a:close/>
                  <a:moveTo>
                    <a:pt x="239" y="73"/>
                  </a:moveTo>
                  <a:cubicBezTo>
                    <a:pt x="246" y="67"/>
                    <a:pt x="252" y="60"/>
                    <a:pt x="259" y="53"/>
                  </a:cubicBezTo>
                  <a:cubicBezTo>
                    <a:pt x="259" y="53"/>
                    <a:pt x="259" y="53"/>
                    <a:pt x="259" y="53"/>
                  </a:cubicBezTo>
                  <a:cubicBezTo>
                    <a:pt x="250" y="55"/>
                    <a:pt x="241" y="56"/>
                    <a:pt x="232" y="58"/>
                  </a:cubicBezTo>
                  <a:cubicBezTo>
                    <a:pt x="234" y="63"/>
                    <a:pt x="236" y="68"/>
                    <a:pt x="239" y="73"/>
                  </a:cubicBezTo>
                  <a:close/>
                  <a:moveTo>
                    <a:pt x="302" y="63"/>
                  </a:moveTo>
                  <a:cubicBezTo>
                    <a:pt x="302" y="63"/>
                    <a:pt x="302" y="63"/>
                    <a:pt x="302" y="63"/>
                  </a:cubicBezTo>
                  <a:cubicBezTo>
                    <a:pt x="302" y="62"/>
                    <a:pt x="302" y="62"/>
                    <a:pt x="302" y="62"/>
                  </a:cubicBezTo>
                  <a:cubicBezTo>
                    <a:pt x="297" y="55"/>
                    <a:pt x="292" y="47"/>
                    <a:pt x="286" y="40"/>
                  </a:cubicBezTo>
                  <a:cubicBezTo>
                    <a:pt x="285" y="38"/>
                    <a:pt x="285" y="38"/>
                    <a:pt x="283" y="39"/>
                  </a:cubicBezTo>
                  <a:cubicBezTo>
                    <a:pt x="289" y="47"/>
                    <a:pt x="296" y="55"/>
                    <a:pt x="302" y="63"/>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38" name="Freeform 84575">
              <a:extLst>
                <a:ext uri="{FF2B5EF4-FFF2-40B4-BE49-F238E27FC236}">
                  <a16:creationId xmlns:a16="http://schemas.microsoft.com/office/drawing/2014/main" id="{3B5EB4E9-9098-400B-A800-DDFED63B344E}"/>
                </a:ext>
              </a:extLst>
            </p:cNvPr>
            <p:cNvSpPr>
              <a:spLocks noEditPoints="1"/>
            </p:cNvSpPr>
            <p:nvPr/>
          </p:nvSpPr>
          <p:spPr bwMode="auto">
            <a:xfrm>
              <a:off x="8860692" y="5685249"/>
              <a:ext cx="957285" cy="454718"/>
            </a:xfrm>
            <a:custGeom>
              <a:avLst/>
              <a:gdLst>
                <a:gd name="T0" fmla="*/ 29 w 131"/>
                <a:gd name="T1" fmla="*/ 0 h 63"/>
                <a:gd name="T2" fmla="*/ 131 w 131"/>
                <a:gd name="T3" fmla="*/ 63 h 63"/>
                <a:gd name="T4" fmla="*/ 130 w 131"/>
                <a:gd name="T5" fmla="*/ 63 h 63"/>
                <a:gd name="T6" fmla="*/ 14 w 131"/>
                <a:gd name="T7" fmla="*/ 63 h 63"/>
                <a:gd name="T8" fmla="*/ 9 w 131"/>
                <a:gd name="T9" fmla="*/ 60 h 63"/>
                <a:gd name="T10" fmla="*/ 0 w 131"/>
                <a:gd name="T11" fmla="*/ 38 h 63"/>
                <a:gd name="T12" fmla="*/ 29 w 131"/>
                <a:gd name="T13" fmla="*/ 0 h 63"/>
                <a:gd name="T14" fmla="*/ 45 w 131"/>
                <a:gd name="T15" fmla="*/ 51 h 63"/>
                <a:gd name="T16" fmla="*/ 45 w 131"/>
                <a:gd name="T17" fmla="*/ 52 h 63"/>
                <a:gd name="T18" fmla="*/ 74 w 131"/>
                <a:gd name="T19" fmla="*/ 52 h 63"/>
                <a:gd name="T20" fmla="*/ 80 w 131"/>
                <a:gd name="T21" fmla="*/ 51 h 63"/>
                <a:gd name="T22" fmla="*/ 81 w 131"/>
                <a:gd name="T23" fmla="*/ 51 h 63"/>
                <a:gd name="T24" fmla="*/ 81 w 131"/>
                <a:gd name="T25" fmla="*/ 49 h 63"/>
                <a:gd name="T26" fmla="*/ 80 w 131"/>
                <a:gd name="T27" fmla="*/ 49 h 63"/>
                <a:gd name="T28" fmla="*/ 57 w 131"/>
                <a:gd name="T29" fmla="*/ 35 h 63"/>
                <a:gd name="T30" fmla="*/ 32 w 131"/>
                <a:gd name="T31" fmla="*/ 21 h 63"/>
                <a:gd name="T32" fmla="*/ 29 w 131"/>
                <a:gd name="T33" fmla="*/ 21 h 63"/>
                <a:gd name="T34" fmla="*/ 9 w 131"/>
                <a:gd name="T35" fmla="*/ 49 h 63"/>
                <a:gd name="T36" fmla="*/ 9 w 131"/>
                <a:gd name="T37" fmla="*/ 51 h 63"/>
                <a:gd name="T38" fmla="*/ 11 w 131"/>
                <a:gd name="T39" fmla="*/ 51 h 63"/>
                <a:gd name="T40" fmla="*/ 45 w 131"/>
                <a:gd name="T4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63">
                  <a:moveTo>
                    <a:pt x="29" y="0"/>
                  </a:moveTo>
                  <a:cubicBezTo>
                    <a:pt x="63" y="21"/>
                    <a:pt x="97" y="42"/>
                    <a:pt x="131" y="63"/>
                  </a:cubicBezTo>
                  <a:cubicBezTo>
                    <a:pt x="130" y="63"/>
                    <a:pt x="130" y="63"/>
                    <a:pt x="130" y="63"/>
                  </a:cubicBezTo>
                  <a:cubicBezTo>
                    <a:pt x="92" y="63"/>
                    <a:pt x="53" y="63"/>
                    <a:pt x="14" y="63"/>
                  </a:cubicBezTo>
                  <a:cubicBezTo>
                    <a:pt x="15" y="58"/>
                    <a:pt x="11" y="61"/>
                    <a:pt x="9" y="60"/>
                  </a:cubicBezTo>
                  <a:cubicBezTo>
                    <a:pt x="9" y="52"/>
                    <a:pt x="6" y="44"/>
                    <a:pt x="0" y="38"/>
                  </a:cubicBezTo>
                  <a:cubicBezTo>
                    <a:pt x="9" y="25"/>
                    <a:pt x="19" y="13"/>
                    <a:pt x="29" y="0"/>
                  </a:cubicBezTo>
                  <a:close/>
                  <a:moveTo>
                    <a:pt x="45" y="51"/>
                  </a:moveTo>
                  <a:cubicBezTo>
                    <a:pt x="45" y="52"/>
                    <a:pt x="45" y="52"/>
                    <a:pt x="45" y="52"/>
                  </a:cubicBezTo>
                  <a:cubicBezTo>
                    <a:pt x="55" y="52"/>
                    <a:pt x="64" y="52"/>
                    <a:pt x="74" y="52"/>
                  </a:cubicBezTo>
                  <a:cubicBezTo>
                    <a:pt x="76" y="52"/>
                    <a:pt x="78" y="52"/>
                    <a:pt x="80" y="51"/>
                  </a:cubicBezTo>
                  <a:cubicBezTo>
                    <a:pt x="80" y="51"/>
                    <a:pt x="81" y="51"/>
                    <a:pt x="81" y="51"/>
                  </a:cubicBezTo>
                  <a:cubicBezTo>
                    <a:pt x="81" y="50"/>
                    <a:pt x="81" y="50"/>
                    <a:pt x="81" y="49"/>
                  </a:cubicBezTo>
                  <a:cubicBezTo>
                    <a:pt x="80" y="49"/>
                    <a:pt x="80" y="49"/>
                    <a:pt x="80" y="49"/>
                  </a:cubicBezTo>
                  <a:cubicBezTo>
                    <a:pt x="72" y="44"/>
                    <a:pt x="64" y="40"/>
                    <a:pt x="57" y="35"/>
                  </a:cubicBezTo>
                  <a:cubicBezTo>
                    <a:pt x="49" y="30"/>
                    <a:pt x="40" y="26"/>
                    <a:pt x="32" y="21"/>
                  </a:cubicBezTo>
                  <a:cubicBezTo>
                    <a:pt x="31" y="20"/>
                    <a:pt x="30" y="20"/>
                    <a:pt x="29" y="21"/>
                  </a:cubicBezTo>
                  <a:cubicBezTo>
                    <a:pt x="23" y="30"/>
                    <a:pt x="16" y="39"/>
                    <a:pt x="9" y="49"/>
                  </a:cubicBezTo>
                  <a:cubicBezTo>
                    <a:pt x="9" y="49"/>
                    <a:pt x="9" y="50"/>
                    <a:pt x="9" y="51"/>
                  </a:cubicBezTo>
                  <a:cubicBezTo>
                    <a:pt x="9" y="51"/>
                    <a:pt x="10" y="51"/>
                    <a:pt x="11" y="51"/>
                  </a:cubicBezTo>
                  <a:cubicBezTo>
                    <a:pt x="22" y="51"/>
                    <a:pt x="34" y="51"/>
                    <a:pt x="45" y="51"/>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39" name="Freeform 84576">
              <a:extLst>
                <a:ext uri="{FF2B5EF4-FFF2-40B4-BE49-F238E27FC236}">
                  <a16:creationId xmlns:a16="http://schemas.microsoft.com/office/drawing/2014/main" id="{9A395FA6-FDC5-4FE7-B0DA-FE8E56C753AA}"/>
                </a:ext>
              </a:extLst>
            </p:cNvPr>
            <p:cNvSpPr>
              <a:spLocks/>
            </p:cNvSpPr>
            <p:nvPr/>
          </p:nvSpPr>
          <p:spPr bwMode="auto">
            <a:xfrm>
              <a:off x="9339335" y="5541656"/>
              <a:ext cx="741903" cy="454718"/>
            </a:xfrm>
            <a:custGeom>
              <a:avLst/>
              <a:gdLst>
                <a:gd name="T0" fmla="*/ 102 w 102"/>
                <a:gd name="T1" fmla="*/ 65 h 65"/>
                <a:gd name="T2" fmla="*/ 96 w 102"/>
                <a:gd name="T3" fmla="*/ 65 h 65"/>
                <a:gd name="T4" fmla="*/ 43 w 102"/>
                <a:gd name="T5" fmla="*/ 65 h 65"/>
                <a:gd name="T6" fmla="*/ 40 w 102"/>
                <a:gd name="T7" fmla="*/ 64 h 65"/>
                <a:gd name="T8" fmla="*/ 25 w 102"/>
                <a:gd name="T9" fmla="*/ 55 h 65"/>
                <a:gd name="T10" fmla="*/ 21 w 102"/>
                <a:gd name="T11" fmla="*/ 53 h 65"/>
                <a:gd name="T12" fmla="*/ 23 w 102"/>
                <a:gd name="T13" fmla="*/ 53 h 65"/>
                <a:gd name="T14" fmla="*/ 65 w 102"/>
                <a:gd name="T15" fmla="*/ 53 h 65"/>
                <a:gd name="T16" fmla="*/ 67 w 102"/>
                <a:gd name="T17" fmla="*/ 52 h 65"/>
                <a:gd name="T18" fmla="*/ 66 w 102"/>
                <a:gd name="T19" fmla="*/ 50 h 65"/>
                <a:gd name="T20" fmla="*/ 52 w 102"/>
                <a:gd name="T21" fmla="*/ 35 h 65"/>
                <a:gd name="T22" fmla="*/ 40 w 102"/>
                <a:gd name="T23" fmla="*/ 23 h 65"/>
                <a:gd name="T24" fmla="*/ 36 w 102"/>
                <a:gd name="T25" fmla="*/ 23 h 65"/>
                <a:gd name="T26" fmla="*/ 14 w 102"/>
                <a:gd name="T27" fmla="*/ 46 h 65"/>
                <a:gd name="T28" fmla="*/ 11 w 102"/>
                <a:gd name="T29" fmla="*/ 47 h 65"/>
                <a:gd name="T30" fmla="*/ 0 w 102"/>
                <a:gd name="T31" fmla="*/ 40 h 65"/>
                <a:gd name="T32" fmla="*/ 38 w 102"/>
                <a:gd name="T33" fmla="*/ 0 h 65"/>
                <a:gd name="T34" fmla="*/ 102 w 102"/>
                <a:gd name="T3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102" y="65"/>
                  </a:moveTo>
                  <a:cubicBezTo>
                    <a:pt x="99" y="65"/>
                    <a:pt x="98" y="65"/>
                    <a:pt x="96" y="65"/>
                  </a:cubicBezTo>
                  <a:cubicBezTo>
                    <a:pt x="79" y="65"/>
                    <a:pt x="61" y="65"/>
                    <a:pt x="43" y="65"/>
                  </a:cubicBezTo>
                  <a:cubicBezTo>
                    <a:pt x="42" y="65"/>
                    <a:pt x="41" y="65"/>
                    <a:pt x="40" y="64"/>
                  </a:cubicBezTo>
                  <a:cubicBezTo>
                    <a:pt x="35" y="61"/>
                    <a:pt x="30" y="58"/>
                    <a:pt x="25" y="55"/>
                  </a:cubicBezTo>
                  <a:cubicBezTo>
                    <a:pt x="24" y="54"/>
                    <a:pt x="23" y="54"/>
                    <a:pt x="21" y="53"/>
                  </a:cubicBezTo>
                  <a:cubicBezTo>
                    <a:pt x="22" y="53"/>
                    <a:pt x="23" y="53"/>
                    <a:pt x="23" y="53"/>
                  </a:cubicBezTo>
                  <a:cubicBezTo>
                    <a:pt x="37" y="53"/>
                    <a:pt x="51" y="53"/>
                    <a:pt x="65" y="53"/>
                  </a:cubicBezTo>
                  <a:cubicBezTo>
                    <a:pt x="66" y="53"/>
                    <a:pt x="66" y="52"/>
                    <a:pt x="67" y="52"/>
                  </a:cubicBezTo>
                  <a:cubicBezTo>
                    <a:pt x="67" y="51"/>
                    <a:pt x="67" y="50"/>
                    <a:pt x="66" y="50"/>
                  </a:cubicBezTo>
                  <a:cubicBezTo>
                    <a:pt x="61" y="45"/>
                    <a:pt x="56" y="40"/>
                    <a:pt x="52" y="35"/>
                  </a:cubicBezTo>
                  <a:cubicBezTo>
                    <a:pt x="48" y="31"/>
                    <a:pt x="44" y="27"/>
                    <a:pt x="40" y="23"/>
                  </a:cubicBezTo>
                  <a:cubicBezTo>
                    <a:pt x="39" y="22"/>
                    <a:pt x="38" y="22"/>
                    <a:pt x="36" y="23"/>
                  </a:cubicBezTo>
                  <a:cubicBezTo>
                    <a:pt x="29" y="31"/>
                    <a:pt x="21" y="39"/>
                    <a:pt x="14" y="46"/>
                  </a:cubicBezTo>
                  <a:cubicBezTo>
                    <a:pt x="13" y="47"/>
                    <a:pt x="12" y="48"/>
                    <a:pt x="11" y="47"/>
                  </a:cubicBezTo>
                  <a:cubicBezTo>
                    <a:pt x="8" y="44"/>
                    <a:pt x="4" y="42"/>
                    <a:pt x="0" y="40"/>
                  </a:cubicBezTo>
                  <a:cubicBezTo>
                    <a:pt x="13" y="27"/>
                    <a:pt x="25" y="14"/>
                    <a:pt x="38" y="0"/>
                  </a:cubicBezTo>
                  <a:cubicBezTo>
                    <a:pt x="59" y="22"/>
                    <a:pt x="80" y="43"/>
                    <a:pt x="102" y="65"/>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0" name="Freeform 84577">
              <a:extLst>
                <a:ext uri="{FF2B5EF4-FFF2-40B4-BE49-F238E27FC236}">
                  <a16:creationId xmlns:a16="http://schemas.microsoft.com/office/drawing/2014/main" id="{94542A6A-9CE2-4E89-B0DA-8D3B143FD9E1}"/>
                </a:ext>
              </a:extLst>
            </p:cNvPr>
            <p:cNvSpPr>
              <a:spLocks noEditPoints="1"/>
            </p:cNvSpPr>
            <p:nvPr/>
          </p:nvSpPr>
          <p:spPr bwMode="auto">
            <a:xfrm>
              <a:off x="8453838" y="5876706"/>
              <a:ext cx="502582" cy="335050"/>
            </a:xfrm>
            <a:custGeom>
              <a:avLst/>
              <a:gdLst>
                <a:gd name="T0" fmla="*/ 0 w 70"/>
                <a:gd name="T1" fmla="*/ 46 h 46"/>
                <a:gd name="T2" fmla="*/ 0 w 70"/>
                <a:gd name="T3" fmla="*/ 33 h 46"/>
                <a:gd name="T4" fmla="*/ 4 w 70"/>
                <a:gd name="T5" fmla="*/ 33 h 46"/>
                <a:gd name="T6" fmla="*/ 6 w 70"/>
                <a:gd name="T7" fmla="*/ 31 h 46"/>
                <a:gd name="T8" fmla="*/ 16 w 70"/>
                <a:gd name="T9" fmla="*/ 9 h 46"/>
                <a:gd name="T10" fmla="*/ 52 w 70"/>
                <a:gd name="T11" fmla="*/ 7 h 46"/>
                <a:gd name="T12" fmla="*/ 65 w 70"/>
                <a:gd name="T13" fmla="*/ 32 h 46"/>
                <a:gd name="T14" fmla="*/ 67 w 70"/>
                <a:gd name="T15" fmla="*/ 33 h 46"/>
                <a:gd name="T16" fmla="*/ 70 w 70"/>
                <a:gd name="T17" fmla="*/ 33 h 46"/>
                <a:gd name="T18" fmla="*/ 70 w 70"/>
                <a:gd name="T19" fmla="*/ 46 h 46"/>
                <a:gd name="T20" fmla="*/ 0 w 70"/>
                <a:gd name="T21" fmla="*/ 46 h 46"/>
                <a:gd name="T22" fmla="*/ 35 w 70"/>
                <a:gd name="T23" fmla="*/ 33 h 46"/>
                <a:gd name="T24" fmla="*/ 50 w 70"/>
                <a:gd name="T25" fmla="*/ 34 h 46"/>
                <a:gd name="T26" fmla="*/ 52 w 70"/>
                <a:gd name="T27" fmla="*/ 31 h 46"/>
                <a:gd name="T28" fmla="*/ 43 w 70"/>
                <a:gd name="T29" fmla="*/ 16 h 46"/>
                <a:gd name="T30" fmla="*/ 18 w 70"/>
                <a:gd name="T31" fmla="*/ 31 h 46"/>
                <a:gd name="T32" fmla="*/ 21 w 70"/>
                <a:gd name="T33" fmla="*/ 34 h 46"/>
                <a:gd name="T34" fmla="*/ 35 w 70"/>
                <a:gd name="T3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46">
                  <a:moveTo>
                    <a:pt x="0" y="46"/>
                  </a:moveTo>
                  <a:cubicBezTo>
                    <a:pt x="0" y="42"/>
                    <a:pt x="0" y="38"/>
                    <a:pt x="0" y="33"/>
                  </a:cubicBezTo>
                  <a:cubicBezTo>
                    <a:pt x="2" y="33"/>
                    <a:pt x="3" y="33"/>
                    <a:pt x="4" y="33"/>
                  </a:cubicBezTo>
                  <a:cubicBezTo>
                    <a:pt x="5" y="34"/>
                    <a:pt x="6" y="33"/>
                    <a:pt x="6" y="31"/>
                  </a:cubicBezTo>
                  <a:cubicBezTo>
                    <a:pt x="6" y="22"/>
                    <a:pt x="10" y="15"/>
                    <a:pt x="16" y="9"/>
                  </a:cubicBezTo>
                  <a:cubicBezTo>
                    <a:pt x="26" y="0"/>
                    <a:pt x="42" y="0"/>
                    <a:pt x="52" y="7"/>
                  </a:cubicBezTo>
                  <a:cubicBezTo>
                    <a:pt x="60" y="13"/>
                    <a:pt x="65" y="21"/>
                    <a:pt x="65" y="32"/>
                  </a:cubicBezTo>
                  <a:cubicBezTo>
                    <a:pt x="65" y="33"/>
                    <a:pt x="65" y="34"/>
                    <a:pt x="67" y="33"/>
                  </a:cubicBezTo>
                  <a:cubicBezTo>
                    <a:pt x="68" y="33"/>
                    <a:pt x="69" y="33"/>
                    <a:pt x="70" y="33"/>
                  </a:cubicBezTo>
                  <a:cubicBezTo>
                    <a:pt x="70" y="38"/>
                    <a:pt x="70" y="42"/>
                    <a:pt x="70" y="46"/>
                  </a:cubicBezTo>
                  <a:cubicBezTo>
                    <a:pt x="47" y="46"/>
                    <a:pt x="24" y="46"/>
                    <a:pt x="0" y="46"/>
                  </a:cubicBezTo>
                  <a:close/>
                  <a:moveTo>
                    <a:pt x="35" y="33"/>
                  </a:moveTo>
                  <a:cubicBezTo>
                    <a:pt x="40" y="33"/>
                    <a:pt x="45" y="33"/>
                    <a:pt x="50" y="34"/>
                  </a:cubicBezTo>
                  <a:cubicBezTo>
                    <a:pt x="52" y="34"/>
                    <a:pt x="52" y="33"/>
                    <a:pt x="52" y="31"/>
                  </a:cubicBezTo>
                  <a:cubicBezTo>
                    <a:pt x="52" y="24"/>
                    <a:pt x="49" y="20"/>
                    <a:pt x="43" y="16"/>
                  </a:cubicBezTo>
                  <a:cubicBezTo>
                    <a:pt x="32" y="11"/>
                    <a:pt x="18" y="19"/>
                    <a:pt x="18" y="31"/>
                  </a:cubicBezTo>
                  <a:cubicBezTo>
                    <a:pt x="18" y="33"/>
                    <a:pt x="19" y="34"/>
                    <a:pt x="21" y="34"/>
                  </a:cubicBezTo>
                  <a:cubicBezTo>
                    <a:pt x="25" y="33"/>
                    <a:pt x="30" y="33"/>
                    <a:pt x="35" y="33"/>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1" name="Freeform 84578">
              <a:extLst>
                <a:ext uri="{FF2B5EF4-FFF2-40B4-BE49-F238E27FC236}">
                  <a16:creationId xmlns:a16="http://schemas.microsoft.com/office/drawing/2014/main" id="{A8D6389F-40B1-47EE-A1FE-154866BE6D97}"/>
                </a:ext>
              </a:extLst>
            </p:cNvPr>
            <p:cNvSpPr>
              <a:spLocks/>
            </p:cNvSpPr>
            <p:nvPr/>
          </p:nvSpPr>
          <p:spPr bwMode="auto">
            <a:xfrm>
              <a:off x="7879467" y="5804917"/>
              <a:ext cx="382914" cy="287185"/>
            </a:xfrm>
            <a:custGeom>
              <a:avLst/>
              <a:gdLst>
                <a:gd name="T0" fmla="*/ 0 w 55"/>
                <a:gd name="T1" fmla="*/ 7 h 41"/>
                <a:gd name="T2" fmla="*/ 21 w 55"/>
                <a:gd name="T3" fmla="*/ 4 h 41"/>
                <a:gd name="T4" fmla="*/ 43 w 55"/>
                <a:gd name="T5" fmla="*/ 0 h 41"/>
                <a:gd name="T6" fmla="*/ 46 w 55"/>
                <a:gd name="T7" fmla="*/ 1 h 41"/>
                <a:gd name="T8" fmla="*/ 47 w 55"/>
                <a:gd name="T9" fmla="*/ 34 h 41"/>
                <a:gd name="T10" fmla="*/ 46 w 55"/>
                <a:gd name="T11" fmla="*/ 35 h 41"/>
                <a:gd name="T12" fmla="*/ 29 w 55"/>
                <a:gd name="T13" fmla="*/ 39 h 41"/>
                <a:gd name="T14" fmla="*/ 8 w 55"/>
                <a:gd name="T15" fmla="*/ 28 h 41"/>
                <a:gd name="T16" fmla="*/ 0 w 5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1">
                  <a:moveTo>
                    <a:pt x="0" y="7"/>
                  </a:moveTo>
                  <a:cubicBezTo>
                    <a:pt x="8" y="6"/>
                    <a:pt x="14" y="5"/>
                    <a:pt x="21" y="4"/>
                  </a:cubicBezTo>
                  <a:cubicBezTo>
                    <a:pt x="28" y="2"/>
                    <a:pt x="35" y="1"/>
                    <a:pt x="43" y="0"/>
                  </a:cubicBezTo>
                  <a:cubicBezTo>
                    <a:pt x="44" y="0"/>
                    <a:pt x="45" y="0"/>
                    <a:pt x="46" y="1"/>
                  </a:cubicBezTo>
                  <a:cubicBezTo>
                    <a:pt x="55" y="11"/>
                    <a:pt x="54" y="25"/>
                    <a:pt x="47" y="34"/>
                  </a:cubicBezTo>
                  <a:cubicBezTo>
                    <a:pt x="47" y="35"/>
                    <a:pt x="46" y="35"/>
                    <a:pt x="46" y="35"/>
                  </a:cubicBezTo>
                  <a:cubicBezTo>
                    <a:pt x="40" y="37"/>
                    <a:pt x="35" y="39"/>
                    <a:pt x="29" y="39"/>
                  </a:cubicBezTo>
                  <a:cubicBezTo>
                    <a:pt x="19" y="41"/>
                    <a:pt x="12" y="37"/>
                    <a:pt x="8" y="28"/>
                  </a:cubicBezTo>
                  <a:cubicBezTo>
                    <a:pt x="5" y="21"/>
                    <a:pt x="3" y="14"/>
                    <a:pt x="0" y="7"/>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2" name="Freeform 84579">
              <a:extLst>
                <a:ext uri="{FF2B5EF4-FFF2-40B4-BE49-F238E27FC236}">
                  <a16:creationId xmlns:a16="http://schemas.microsoft.com/office/drawing/2014/main" id="{0C4AEFE7-7D75-4044-8AEE-9C04CFFFA8A6}"/>
                </a:ext>
              </a:extLst>
            </p:cNvPr>
            <p:cNvSpPr>
              <a:spLocks/>
            </p:cNvSpPr>
            <p:nvPr/>
          </p:nvSpPr>
          <p:spPr bwMode="auto">
            <a:xfrm>
              <a:off x="7711950" y="5661324"/>
              <a:ext cx="502582" cy="526507"/>
            </a:xfrm>
            <a:custGeom>
              <a:avLst/>
              <a:gdLst>
                <a:gd name="T0" fmla="*/ 69 w 69"/>
                <a:gd name="T1" fmla="*/ 61 h 74"/>
                <a:gd name="T2" fmla="*/ 47 w 69"/>
                <a:gd name="T3" fmla="*/ 72 h 74"/>
                <a:gd name="T4" fmla="*/ 10 w 69"/>
                <a:gd name="T5" fmla="*/ 57 h 74"/>
                <a:gd name="T6" fmla="*/ 12 w 69"/>
                <a:gd name="T7" fmla="*/ 15 h 74"/>
                <a:gd name="T8" fmla="*/ 53 w 69"/>
                <a:gd name="T9" fmla="*/ 4 h 74"/>
                <a:gd name="T10" fmla="*/ 57 w 69"/>
                <a:gd name="T11" fmla="*/ 6 h 74"/>
                <a:gd name="T12" fmla="*/ 48 w 69"/>
                <a:gd name="T13" fmla="*/ 7 h 74"/>
                <a:gd name="T14" fmla="*/ 30 w 69"/>
                <a:gd name="T15" fmla="*/ 11 h 74"/>
                <a:gd name="T16" fmla="*/ 12 w 69"/>
                <a:gd name="T17" fmla="*/ 39 h 74"/>
                <a:gd name="T18" fmla="*/ 28 w 69"/>
                <a:gd name="T19" fmla="*/ 63 h 74"/>
                <a:gd name="T20" fmla="*/ 46 w 69"/>
                <a:gd name="T21" fmla="*/ 67 h 74"/>
                <a:gd name="T22" fmla="*/ 60 w 69"/>
                <a:gd name="T23" fmla="*/ 64 h 74"/>
                <a:gd name="T24" fmla="*/ 69 w 69"/>
                <a:gd name="T25"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74">
                  <a:moveTo>
                    <a:pt x="69" y="61"/>
                  </a:moveTo>
                  <a:cubicBezTo>
                    <a:pt x="63" y="68"/>
                    <a:pt x="56" y="71"/>
                    <a:pt x="47" y="72"/>
                  </a:cubicBezTo>
                  <a:cubicBezTo>
                    <a:pt x="32" y="74"/>
                    <a:pt x="19" y="69"/>
                    <a:pt x="10" y="57"/>
                  </a:cubicBezTo>
                  <a:cubicBezTo>
                    <a:pt x="0" y="45"/>
                    <a:pt x="1" y="27"/>
                    <a:pt x="12" y="15"/>
                  </a:cubicBezTo>
                  <a:cubicBezTo>
                    <a:pt x="23" y="3"/>
                    <a:pt x="37" y="0"/>
                    <a:pt x="53" y="4"/>
                  </a:cubicBezTo>
                  <a:cubicBezTo>
                    <a:pt x="54" y="4"/>
                    <a:pt x="55" y="5"/>
                    <a:pt x="57" y="6"/>
                  </a:cubicBezTo>
                  <a:cubicBezTo>
                    <a:pt x="54" y="6"/>
                    <a:pt x="51" y="7"/>
                    <a:pt x="48" y="7"/>
                  </a:cubicBezTo>
                  <a:cubicBezTo>
                    <a:pt x="42" y="8"/>
                    <a:pt x="36" y="9"/>
                    <a:pt x="30" y="11"/>
                  </a:cubicBezTo>
                  <a:cubicBezTo>
                    <a:pt x="20" y="16"/>
                    <a:pt x="11" y="26"/>
                    <a:pt x="12" y="39"/>
                  </a:cubicBezTo>
                  <a:cubicBezTo>
                    <a:pt x="13" y="50"/>
                    <a:pt x="19" y="57"/>
                    <a:pt x="28" y="63"/>
                  </a:cubicBezTo>
                  <a:cubicBezTo>
                    <a:pt x="34" y="66"/>
                    <a:pt x="40" y="67"/>
                    <a:pt x="46" y="67"/>
                  </a:cubicBezTo>
                  <a:cubicBezTo>
                    <a:pt x="51" y="66"/>
                    <a:pt x="55" y="65"/>
                    <a:pt x="60" y="64"/>
                  </a:cubicBezTo>
                  <a:cubicBezTo>
                    <a:pt x="63" y="63"/>
                    <a:pt x="66" y="62"/>
                    <a:pt x="69" y="61"/>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3" name="Freeform 84580">
              <a:extLst>
                <a:ext uri="{FF2B5EF4-FFF2-40B4-BE49-F238E27FC236}">
                  <a16:creationId xmlns:a16="http://schemas.microsoft.com/office/drawing/2014/main" id="{A5386F64-0847-4F61-9F2D-0146E129C689}"/>
                </a:ext>
              </a:extLst>
            </p:cNvPr>
            <p:cNvSpPr>
              <a:spLocks/>
            </p:cNvSpPr>
            <p:nvPr/>
          </p:nvSpPr>
          <p:spPr bwMode="auto">
            <a:xfrm>
              <a:off x="7807679" y="5828842"/>
              <a:ext cx="358989" cy="311125"/>
            </a:xfrm>
            <a:custGeom>
              <a:avLst/>
              <a:gdLst>
                <a:gd name="T0" fmla="*/ 6 w 50"/>
                <a:gd name="T1" fmla="*/ 0 h 43"/>
                <a:gd name="T2" fmla="*/ 14 w 50"/>
                <a:gd name="T3" fmla="*/ 26 h 43"/>
                <a:gd name="T4" fmla="*/ 34 w 50"/>
                <a:gd name="T5" fmla="*/ 38 h 43"/>
                <a:gd name="T6" fmla="*/ 47 w 50"/>
                <a:gd name="T7" fmla="*/ 35 h 43"/>
                <a:gd name="T8" fmla="*/ 50 w 50"/>
                <a:gd name="T9" fmla="*/ 35 h 43"/>
                <a:gd name="T10" fmla="*/ 39 w 50"/>
                <a:gd name="T11" fmla="*/ 40 h 43"/>
                <a:gd name="T12" fmla="*/ 8 w 50"/>
                <a:gd name="T13" fmla="*/ 31 h 43"/>
                <a:gd name="T14" fmla="*/ 5 w 50"/>
                <a:gd name="T15" fmla="*/ 2 h 43"/>
                <a:gd name="T16" fmla="*/ 6 w 50"/>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6" y="0"/>
                  </a:moveTo>
                  <a:cubicBezTo>
                    <a:pt x="8" y="9"/>
                    <a:pt x="10" y="18"/>
                    <a:pt x="14" y="26"/>
                  </a:cubicBezTo>
                  <a:cubicBezTo>
                    <a:pt x="18" y="34"/>
                    <a:pt x="25" y="38"/>
                    <a:pt x="34" y="38"/>
                  </a:cubicBezTo>
                  <a:cubicBezTo>
                    <a:pt x="39" y="38"/>
                    <a:pt x="43" y="37"/>
                    <a:pt x="47" y="35"/>
                  </a:cubicBezTo>
                  <a:cubicBezTo>
                    <a:pt x="48" y="35"/>
                    <a:pt x="49" y="35"/>
                    <a:pt x="50" y="35"/>
                  </a:cubicBezTo>
                  <a:cubicBezTo>
                    <a:pt x="47" y="38"/>
                    <a:pt x="43" y="40"/>
                    <a:pt x="39" y="40"/>
                  </a:cubicBezTo>
                  <a:cubicBezTo>
                    <a:pt x="27" y="43"/>
                    <a:pt x="16" y="40"/>
                    <a:pt x="8" y="31"/>
                  </a:cubicBezTo>
                  <a:cubicBezTo>
                    <a:pt x="1" y="22"/>
                    <a:pt x="0" y="11"/>
                    <a:pt x="5" y="2"/>
                  </a:cubicBezTo>
                  <a:cubicBezTo>
                    <a:pt x="5" y="1"/>
                    <a:pt x="6" y="1"/>
                    <a:pt x="6" y="0"/>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4" name="Freeform 84581">
              <a:extLst>
                <a:ext uri="{FF2B5EF4-FFF2-40B4-BE49-F238E27FC236}">
                  <a16:creationId xmlns:a16="http://schemas.microsoft.com/office/drawing/2014/main" id="{441494E7-AB19-4864-8157-0F835916F9AB}"/>
                </a:ext>
              </a:extLst>
            </p:cNvPr>
            <p:cNvSpPr>
              <a:spLocks/>
            </p:cNvSpPr>
            <p:nvPr/>
          </p:nvSpPr>
          <p:spPr bwMode="auto">
            <a:xfrm>
              <a:off x="7855543" y="5733113"/>
              <a:ext cx="311125" cy="95728"/>
            </a:xfrm>
            <a:custGeom>
              <a:avLst/>
              <a:gdLst>
                <a:gd name="T0" fmla="*/ 0 w 44"/>
                <a:gd name="T1" fmla="*/ 14 h 14"/>
                <a:gd name="T2" fmla="*/ 19 w 44"/>
                <a:gd name="T3" fmla="*/ 2 h 14"/>
                <a:gd name="T4" fmla="*/ 43 w 44"/>
                <a:gd name="T5" fmla="*/ 7 h 14"/>
                <a:gd name="T6" fmla="*/ 44 w 44"/>
                <a:gd name="T7" fmla="*/ 8 h 14"/>
                <a:gd name="T8" fmla="*/ 31 w 44"/>
                <a:gd name="T9" fmla="*/ 10 h 14"/>
                <a:gd name="T10" fmla="*/ 4 w 44"/>
                <a:gd name="T11" fmla="*/ 14 h 14"/>
                <a:gd name="T12" fmla="*/ 0 w 4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4" h="14">
                  <a:moveTo>
                    <a:pt x="0" y="14"/>
                  </a:moveTo>
                  <a:cubicBezTo>
                    <a:pt x="5" y="8"/>
                    <a:pt x="11" y="4"/>
                    <a:pt x="19" y="2"/>
                  </a:cubicBezTo>
                  <a:cubicBezTo>
                    <a:pt x="27" y="0"/>
                    <a:pt x="36" y="2"/>
                    <a:pt x="43" y="7"/>
                  </a:cubicBezTo>
                  <a:cubicBezTo>
                    <a:pt x="43" y="7"/>
                    <a:pt x="43" y="8"/>
                    <a:pt x="44" y="8"/>
                  </a:cubicBezTo>
                  <a:cubicBezTo>
                    <a:pt x="39" y="9"/>
                    <a:pt x="35" y="9"/>
                    <a:pt x="31" y="10"/>
                  </a:cubicBezTo>
                  <a:cubicBezTo>
                    <a:pt x="22" y="11"/>
                    <a:pt x="13" y="13"/>
                    <a:pt x="4" y="14"/>
                  </a:cubicBezTo>
                  <a:cubicBezTo>
                    <a:pt x="3" y="14"/>
                    <a:pt x="1" y="14"/>
                    <a:pt x="0" y="14"/>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5" name="Freeform 84582">
              <a:extLst>
                <a:ext uri="{FF2B5EF4-FFF2-40B4-BE49-F238E27FC236}">
                  <a16:creationId xmlns:a16="http://schemas.microsoft.com/office/drawing/2014/main" id="{FEE7DC3C-321F-4994-A2A6-8B375EF662CC}"/>
                </a:ext>
              </a:extLst>
            </p:cNvPr>
            <p:cNvSpPr>
              <a:spLocks/>
            </p:cNvSpPr>
            <p:nvPr/>
          </p:nvSpPr>
          <p:spPr bwMode="auto">
            <a:xfrm>
              <a:off x="8094864" y="5709189"/>
              <a:ext cx="239321" cy="382914"/>
            </a:xfrm>
            <a:custGeom>
              <a:avLst/>
              <a:gdLst>
                <a:gd name="T0" fmla="*/ 13 w 32"/>
                <a:gd name="T1" fmla="*/ 52 h 52"/>
                <a:gd name="T2" fmla="*/ 23 w 32"/>
                <a:gd name="T3" fmla="*/ 22 h 52"/>
                <a:gd name="T4" fmla="*/ 0 w 32"/>
                <a:gd name="T5" fmla="*/ 1 h 52"/>
                <a:gd name="T6" fmla="*/ 8 w 32"/>
                <a:gd name="T7" fmla="*/ 0 h 52"/>
                <a:gd name="T8" fmla="*/ 12 w 32"/>
                <a:gd name="T9" fmla="*/ 1 h 52"/>
                <a:gd name="T10" fmla="*/ 25 w 32"/>
                <a:gd name="T11" fmla="*/ 43 h 52"/>
                <a:gd name="T12" fmla="*/ 23 w 32"/>
                <a:gd name="T13" fmla="*/ 47 h 52"/>
                <a:gd name="T14" fmla="*/ 18 w 32"/>
                <a:gd name="T15" fmla="*/ 51 h 52"/>
                <a:gd name="T16" fmla="*/ 13 w 32"/>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13" y="52"/>
                  </a:moveTo>
                  <a:cubicBezTo>
                    <a:pt x="22" y="44"/>
                    <a:pt x="26" y="34"/>
                    <a:pt x="23" y="22"/>
                  </a:cubicBezTo>
                  <a:cubicBezTo>
                    <a:pt x="20" y="11"/>
                    <a:pt x="11" y="5"/>
                    <a:pt x="0" y="1"/>
                  </a:cubicBezTo>
                  <a:cubicBezTo>
                    <a:pt x="3" y="0"/>
                    <a:pt x="6" y="0"/>
                    <a:pt x="8" y="0"/>
                  </a:cubicBezTo>
                  <a:cubicBezTo>
                    <a:pt x="9" y="0"/>
                    <a:pt x="11" y="0"/>
                    <a:pt x="12" y="1"/>
                  </a:cubicBezTo>
                  <a:cubicBezTo>
                    <a:pt x="26" y="10"/>
                    <a:pt x="32" y="27"/>
                    <a:pt x="25" y="43"/>
                  </a:cubicBezTo>
                  <a:cubicBezTo>
                    <a:pt x="24" y="44"/>
                    <a:pt x="24" y="45"/>
                    <a:pt x="23" y="47"/>
                  </a:cubicBezTo>
                  <a:cubicBezTo>
                    <a:pt x="22" y="49"/>
                    <a:pt x="21" y="50"/>
                    <a:pt x="18" y="51"/>
                  </a:cubicBezTo>
                  <a:cubicBezTo>
                    <a:pt x="16" y="51"/>
                    <a:pt x="15" y="51"/>
                    <a:pt x="13" y="52"/>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6" name="Freeform 84583">
              <a:extLst>
                <a:ext uri="{FF2B5EF4-FFF2-40B4-BE49-F238E27FC236}">
                  <a16:creationId xmlns:a16="http://schemas.microsoft.com/office/drawing/2014/main" id="{3A78ED79-B081-4911-8511-4DF51B354A92}"/>
                </a:ext>
              </a:extLst>
            </p:cNvPr>
            <p:cNvSpPr>
              <a:spLocks/>
            </p:cNvSpPr>
            <p:nvPr/>
          </p:nvSpPr>
          <p:spPr bwMode="auto">
            <a:xfrm>
              <a:off x="9482761" y="5733113"/>
              <a:ext cx="215397" cy="119668"/>
            </a:xfrm>
            <a:custGeom>
              <a:avLst/>
              <a:gdLst>
                <a:gd name="T0" fmla="*/ 31 w 31"/>
                <a:gd name="T1" fmla="*/ 11 h 18"/>
                <a:gd name="T2" fmla="*/ 1 w 31"/>
                <a:gd name="T3" fmla="*/ 18 h 18"/>
                <a:gd name="T4" fmla="*/ 0 w 31"/>
                <a:gd name="T5" fmla="*/ 17 h 18"/>
                <a:gd name="T6" fmla="*/ 20 w 31"/>
                <a:gd name="T7" fmla="*/ 0 h 18"/>
                <a:gd name="T8" fmla="*/ 31 w 31"/>
                <a:gd name="T9" fmla="*/ 11 h 18"/>
              </a:gdLst>
              <a:ahLst/>
              <a:cxnLst>
                <a:cxn ang="0">
                  <a:pos x="T0" y="T1"/>
                </a:cxn>
                <a:cxn ang="0">
                  <a:pos x="T2" y="T3"/>
                </a:cxn>
                <a:cxn ang="0">
                  <a:pos x="T4" y="T5"/>
                </a:cxn>
                <a:cxn ang="0">
                  <a:pos x="T6" y="T7"/>
                </a:cxn>
                <a:cxn ang="0">
                  <a:pos x="T8" y="T9"/>
                </a:cxn>
              </a:cxnLst>
              <a:rect l="0" t="0" r="r" b="b"/>
              <a:pathLst>
                <a:path w="31" h="18">
                  <a:moveTo>
                    <a:pt x="31" y="11"/>
                  </a:moveTo>
                  <a:cubicBezTo>
                    <a:pt x="21" y="13"/>
                    <a:pt x="11" y="16"/>
                    <a:pt x="1" y="18"/>
                  </a:cubicBezTo>
                  <a:cubicBezTo>
                    <a:pt x="0" y="17"/>
                    <a:pt x="0" y="17"/>
                    <a:pt x="0" y="17"/>
                  </a:cubicBezTo>
                  <a:cubicBezTo>
                    <a:pt x="7" y="11"/>
                    <a:pt x="13" y="6"/>
                    <a:pt x="20" y="0"/>
                  </a:cubicBezTo>
                  <a:cubicBezTo>
                    <a:pt x="23" y="3"/>
                    <a:pt x="27" y="7"/>
                    <a:pt x="31" y="11"/>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7" name="Freeform 84584">
              <a:extLst>
                <a:ext uri="{FF2B5EF4-FFF2-40B4-BE49-F238E27FC236}">
                  <a16:creationId xmlns:a16="http://schemas.microsoft.com/office/drawing/2014/main" id="{1A5CE1F5-FD9B-459A-A743-ED49C3733E9B}"/>
                </a:ext>
              </a:extLst>
            </p:cNvPr>
            <p:cNvSpPr>
              <a:spLocks/>
            </p:cNvSpPr>
            <p:nvPr/>
          </p:nvSpPr>
          <p:spPr bwMode="auto">
            <a:xfrm>
              <a:off x="9602414" y="5828842"/>
              <a:ext cx="119668" cy="71804"/>
            </a:xfrm>
            <a:custGeom>
              <a:avLst/>
              <a:gdLst>
                <a:gd name="T0" fmla="*/ 17 w 17"/>
                <a:gd name="T1" fmla="*/ 10 h 11"/>
                <a:gd name="T2" fmla="*/ 14 w 17"/>
                <a:gd name="T3" fmla="*/ 9 h 11"/>
                <a:gd name="T4" fmla="*/ 10 w 17"/>
                <a:gd name="T5" fmla="*/ 2 h 11"/>
                <a:gd name="T6" fmla="*/ 4 w 17"/>
                <a:gd name="T7" fmla="*/ 10 h 11"/>
                <a:gd name="T8" fmla="*/ 4 w 17"/>
                <a:gd name="T9" fmla="*/ 10 h 11"/>
                <a:gd name="T10" fmla="*/ 7 w 17"/>
                <a:gd name="T11" fmla="*/ 5 h 11"/>
                <a:gd name="T12" fmla="*/ 7 w 17"/>
                <a:gd name="T13" fmla="*/ 4 h 11"/>
                <a:gd name="T14" fmla="*/ 0 w 17"/>
                <a:gd name="T15" fmla="*/ 11 h 11"/>
                <a:gd name="T16" fmla="*/ 0 w 17"/>
                <a:gd name="T17" fmla="*/ 10 h 11"/>
                <a:gd name="T18" fmla="*/ 5 w 17"/>
                <a:gd name="T19" fmla="*/ 5 h 11"/>
                <a:gd name="T20" fmla="*/ 9 w 17"/>
                <a:gd name="T21" fmla="*/ 1 h 11"/>
                <a:gd name="T22" fmla="*/ 13 w 17"/>
                <a:gd name="T23" fmla="*/ 2 h 11"/>
                <a:gd name="T24" fmla="*/ 16 w 17"/>
                <a:gd name="T25" fmla="*/ 8 h 11"/>
                <a:gd name="T26" fmla="*/ 17 w 17"/>
                <a:gd name="T2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1">
                  <a:moveTo>
                    <a:pt x="17" y="10"/>
                  </a:moveTo>
                  <a:cubicBezTo>
                    <a:pt x="15" y="11"/>
                    <a:pt x="15" y="10"/>
                    <a:pt x="14" y="9"/>
                  </a:cubicBezTo>
                  <a:cubicBezTo>
                    <a:pt x="13" y="7"/>
                    <a:pt x="12" y="4"/>
                    <a:pt x="10" y="2"/>
                  </a:cubicBezTo>
                  <a:cubicBezTo>
                    <a:pt x="8" y="5"/>
                    <a:pt x="7" y="8"/>
                    <a:pt x="4" y="10"/>
                  </a:cubicBezTo>
                  <a:cubicBezTo>
                    <a:pt x="4" y="10"/>
                    <a:pt x="4" y="10"/>
                    <a:pt x="4" y="10"/>
                  </a:cubicBezTo>
                  <a:cubicBezTo>
                    <a:pt x="5" y="8"/>
                    <a:pt x="6" y="6"/>
                    <a:pt x="7" y="5"/>
                  </a:cubicBezTo>
                  <a:cubicBezTo>
                    <a:pt x="7" y="4"/>
                    <a:pt x="7" y="4"/>
                    <a:pt x="7" y="4"/>
                  </a:cubicBezTo>
                  <a:cubicBezTo>
                    <a:pt x="5" y="6"/>
                    <a:pt x="2" y="9"/>
                    <a:pt x="0" y="11"/>
                  </a:cubicBezTo>
                  <a:cubicBezTo>
                    <a:pt x="0" y="10"/>
                    <a:pt x="0" y="10"/>
                    <a:pt x="0" y="10"/>
                  </a:cubicBezTo>
                  <a:cubicBezTo>
                    <a:pt x="1" y="8"/>
                    <a:pt x="3" y="7"/>
                    <a:pt x="5" y="5"/>
                  </a:cubicBezTo>
                  <a:cubicBezTo>
                    <a:pt x="6" y="4"/>
                    <a:pt x="7" y="3"/>
                    <a:pt x="9" y="1"/>
                  </a:cubicBezTo>
                  <a:cubicBezTo>
                    <a:pt x="11" y="0"/>
                    <a:pt x="12" y="0"/>
                    <a:pt x="13" y="2"/>
                  </a:cubicBezTo>
                  <a:cubicBezTo>
                    <a:pt x="14" y="4"/>
                    <a:pt x="15" y="6"/>
                    <a:pt x="16" y="8"/>
                  </a:cubicBezTo>
                  <a:cubicBezTo>
                    <a:pt x="16" y="9"/>
                    <a:pt x="17" y="9"/>
                    <a:pt x="17" y="10"/>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8" name="Freeform 84585">
              <a:extLst>
                <a:ext uri="{FF2B5EF4-FFF2-40B4-BE49-F238E27FC236}">
                  <a16:creationId xmlns:a16="http://schemas.microsoft.com/office/drawing/2014/main" id="{9DAB68F7-E9A4-4CA5-A6A7-836D674CB99F}"/>
                </a:ext>
              </a:extLst>
            </p:cNvPr>
            <p:cNvSpPr>
              <a:spLocks/>
            </p:cNvSpPr>
            <p:nvPr/>
          </p:nvSpPr>
          <p:spPr bwMode="auto">
            <a:xfrm>
              <a:off x="9506686" y="5876706"/>
              <a:ext cx="23940" cy="23940"/>
            </a:xfrm>
            <a:custGeom>
              <a:avLst/>
              <a:gdLst>
                <a:gd name="T0" fmla="*/ 1 w 3"/>
                <a:gd name="T1" fmla="*/ 0 h 4"/>
                <a:gd name="T2" fmla="*/ 3 w 3"/>
                <a:gd name="T3" fmla="*/ 4 h 4"/>
                <a:gd name="T4" fmla="*/ 0 w 3"/>
                <a:gd name="T5" fmla="*/ 0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2" y="3"/>
                    <a:pt x="3" y="4"/>
                  </a:cubicBezTo>
                  <a:cubicBezTo>
                    <a:pt x="1" y="4"/>
                    <a:pt x="1" y="4"/>
                    <a:pt x="0" y="0"/>
                  </a:cubicBezTo>
                  <a:lnTo>
                    <a:pt x="1" y="0"/>
                  </a:ln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49" name="Freeform 84586">
              <a:extLst>
                <a:ext uri="{FF2B5EF4-FFF2-40B4-BE49-F238E27FC236}">
                  <a16:creationId xmlns:a16="http://schemas.microsoft.com/office/drawing/2014/main" id="{989F0952-38AC-4971-ABB0-96A66A1FE7AB}"/>
                </a:ext>
              </a:extLst>
            </p:cNvPr>
            <p:cNvSpPr>
              <a:spLocks/>
            </p:cNvSpPr>
            <p:nvPr/>
          </p:nvSpPr>
          <p:spPr bwMode="auto">
            <a:xfrm>
              <a:off x="9770113" y="5852781"/>
              <a:ext cx="0" cy="47864"/>
            </a:xfrm>
            <a:custGeom>
              <a:avLst/>
              <a:gdLst>
                <a:gd name="T0" fmla="*/ 1 w 1"/>
                <a:gd name="T1" fmla="*/ 0 h 5"/>
                <a:gd name="T2" fmla="*/ 0 w 1"/>
                <a:gd name="T3" fmla="*/ 5 h 5"/>
                <a:gd name="T4" fmla="*/ 0 w 1"/>
                <a:gd name="T5" fmla="*/ 5 h 5"/>
                <a:gd name="T6" fmla="*/ 0 w 1"/>
                <a:gd name="T7" fmla="*/ 0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cubicBezTo>
                    <a:pt x="1" y="2"/>
                    <a:pt x="1" y="4"/>
                    <a:pt x="0" y="5"/>
                  </a:cubicBezTo>
                  <a:cubicBezTo>
                    <a:pt x="0" y="5"/>
                    <a:pt x="0" y="5"/>
                    <a:pt x="0" y="5"/>
                  </a:cubicBezTo>
                  <a:cubicBezTo>
                    <a:pt x="0" y="4"/>
                    <a:pt x="0" y="2"/>
                    <a:pt x="0"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0" name="Freeform 84587">
              <a:extLst>
                <a:ext uri="{FF2B5EF4-FFF2-40B4-BE49-F238E27FC236}">
                  <a16:creationId xmlns:a16="http://schemas.microsoft.com/office/drawing/2014/main" id="{4BB8FB95-376B-45F0-ACFD-7D92AFBA5E05}"/>
                </a:ext>
              </a:extLst>
            </p:cNvPr>
            <p:cNvSpPr>
              <a:spLocks/>
            </p:cNvSpPr>
            <p:nvPr/>
          </p:nvSpPr>
          <p:spPr bwMode="auto">
            <a:xfrm>
              <a:off x="9435063" y="6163891"/>
              <a:ext cx="478643" cy="311125"/>
            </a:xfrm>
            <a:custGeom>
              <a:avLst/>
              <a:gdLst>
                <a:gd name="T0" fmla="*/ 57 w 64"/>
                <a:gd name="T1" fmla="*/ 0 h 44"/>
                <a:gd name="T2" fmla="*/ 64 w 64"/>
                <a:gd name="T3" fmla="*/ 15 h 44"/>
                <a:gd name="T4" fmla="*/ 10 w 64"/>
                <a:gd name="T5" fmla="*/ 44 h 44"/>
                <a:gd name="T6" fmla="*/ 0 w 64"/>
                <a:gd name="T7" fmla="*/ 10 h 44"/>
                <a:gd name="T8" fmla="*/ 27 w 64"/>
                <a:gd name="T9" fmla="*/ 5 h 44"/>
                <a:gd name="T10" fmla="*/ 34 w 64"/>
                <a:gd name="T11" fmla="*/ 22 h 44"/>
                <a:gd name="T12" fmla="*/ 57 w 64"/>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57" y="0"/>
                  </a:moveTo>
                  <a:cubicBezTo>
                    <a:pt x="59" y="5"/>
                    <a:pt x="62" y="10"/>
                    <a:pt x="64" y="15"/>
                  </a:cubicBezTo>
                  <a:cubicBezTo>
                    <a:pt x="46" y="24"/>
                    <a:pt x="28" y="34"/>
                    <a:pt x="10" y="44"/>
                  </a:cubicBezTo>
                  <a:cubicBezTo>
                    <a:pt x="7" y="32"/>
                    <a:pt x="3" y="21"/>
                    <a:pt x="0" y="10"/>
                  </a:cubicBezTo>
                  <a:cubicBezTo>
                    <a:pt x="9" y="8"/>
                    <a:pt x="18" y="7"/>
                    <a:pt x="27" y="5"/>
                  </a:cubicBezTo>
                  <a:cubicBezTo>
                    <a:pt x="29" y="11"/>
                    <a:pt x="32" y="16"/>
                    <a:pt x="34" y="22"/>
                  </a:cubicBezTo>
                  <a:cubicBezTo>
                    <a:pt x="42" y="15"/>
                    <a:pt x="49" y="8"/>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1" name="Freeform 84588">
              <a:extLst>
                <a:ext uri="{FF2B5EF4-FFF2-40B4-BE49-F238E27FC236}">
                  <a16:creationId xmlns:a16="http://schemas.microsoft.com/office/drawing/2014/main" id="{E11217BC-E69F-4B37-8723-BB9D24AF8D88}"/>
                </a:ext>
              </a:extLst>
            </p:cNvPr>
            <p:cNvSpPr>
              <a:spLocks/>
            </p:cNvSpPr>
            <p:nvPr/>
          </p:nvSpPr>
          <p:spPr bwMode="auto">
            <a:xfrm>
              <a:off x="9937630" y="5804917"/>
              <a:ext cx="957285" cy="717964"/>
            </a:xfrm>
            <a:custGeom>
              <a:avLst/>
              <a:gdLst>
                <a:gd name="T0" fmla="*/ 132 w 132"/>
                <a:gd name="T1" fmla="*/ 100 h 100"/>
                <a:gd name="T2" fmla="*/ 121 w 132"/>
                <a:gd name="T3" fmla="*/ 100 h 100"/>
                <a:gd name="T4" fmla="*/ 77 w 132"/>
                <a:gd name="T5" fmla="*/ 100 h 100"/>
                <a:gd name="T6" fmla="*/ 74 w 132"/>
                <a:gd name="T7" fmla="*/ 98 h 100"/>
                <a:gd name="T8" fmla="*/ 70 w 132"/>
                <a:gd name="T9" fmla="*/ 94 h 100"/>
                <a:gd name="T10" fmla="*/ 71 w 132"/>
                <a:gd name="T11" fmla="*/ 93 h 100"/>
                <a:gd name="T12" fmla="*/ 118 w 132"/>
                <a:gd name="T13" fmla="*/ 93 h 100"/>
                <a:gd name="T14" fmla="*/ 118 w 132"/>
                <a:gd name="T15" fmla="*/ 92 h 100"/>
                <a:gd name="T16" fmla="*/ 117 w 132"/>
                <a:gd name="T17" fmla="*/ 91 h 100"/>
                <a:gd name="T18" fmla="*/ 85 w 132"/>
                <a:gd name="T19" fmla="*/ 60 h 100"/>
                <a:gd name="T20" fmla="*/ 57 w 132"/>
                <a:gd name="T21" fmla="*/ 32 h 100"/>
                <a:gd name="T22" fmla="*/ 33 w 132"/>
                <a:gd name="T23" fmla="*/ 9 h 100"/>
                <a:gd name="T24" fmla="*/ 30 w 132"/>
                <a:gd name="T25" fmla="*/ 8 h 100"/>
                <a:gd name="T26" fmla="*/ 6 w 132"/>
                <a:gd name="T27" fmla="*/ 7 h 100"/>
                <a:gd name="T28" fmla="*/ 4 w 132"/>
                <a:gd name="T29" fmla="*/ 6 h 100"/>
                <a:gd name="T30" fmla="*/ 0 w 132"/>
                <a:gd name="T31" fmla="*/ 0 h 100"/>
                <a:gd name="T32" fmla="*/ 4 w 132"/>
                <a:gd name="T33" fmla="*/ 0 h 100"/>
                <a:gd name="T34" fmla="*/ 32 w 132"/>
                <a:gd name="T35" fmla="*/ 2 h 100"/>
                <a:gd name="T36" fmla="*/ 36 w 132"/>
                <a:gd name="T37" fmla="*/ 4 h 100"/>
                <a:gd name="T38" fmla="*/ 70 w 132"/>
                <a:gd name="T39" fmla="*/ 38 h 100"/>
                <a:gd name="T40" fmla="*/ 102 w 132"/>
                <a:gd name="T41" fmla="*/ 70 h 100"/>
                <a:gd name="T42" fmla="*/ 130 w 132"/>
                <a:gd name="T43" fmla="*/ 98 h 100"/>
                <a:gd name="T44" fmla="*/ 132 w 13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00">
                  <a:moveTo>
                    <a:pt x="132" y="100"/>
                  </a:moveTo>
                  <a:cubicBezTo>
                    <a:pt x="128" y="100"/>
                    <a:pt x="124" y="100"/>
                    <a:pt x="121" y="100"/>
                  </a:cubicBezTo>
                  <a:cubicBezTo>
                    <a:pt x="106" y="100"/>
                    <a:pt x="92" y="100"/>
                    <a:pt x="77" y="100"/>
                  </a:cubicBezTo>
                  <a:cubicBezTo>
                    <a:pt x="76" y="100"/>
                    <a:pt x="75" y="99"/>
                    <a:pt x="74" y="98"/>
                  </a:cubicBezTo>
                  <a:cubicBezTo>
                    <a:pt x="73" y="97"/>
                    <a:pt x="72" y="95"/>
                    <a:pt x="70" y="94"/>
                  </a:cubicBezTo>
                  <a:cubicBezTo>
                    <a:pt x="71" y="93"/>
                    <a:pt x="71" y="93"/>
                    <a:pt x="71" y="93"/>
                  </a:cubicBezTo>
                  <a:cubicBezTo>
                    <a:pt x="86" y="93"/>
                    <a:pt x="102" y="93"/>
                    <a:pt x="118" y="93"/>
                  </a:cubicBezTo>
                  <a:cubicBezTo>
                    <a:pt x="118" y="92"/>
                    <a:pt x="118" y="92"/>
                    <a:pt x="118" y="92"/>
                  </a:cubicBezTo>
                  <a:cubicBezTo>
                    <a:pt x="117" y="92"/>
                    <a:pt x="117" y="91"/>
                    <a:pt x="117" y="91"/>
                  </a:cubicBezTo>
                  <a:cubicBezTo>
                    <a:pt x="106" y="81"/>
                    <a:pt x="95" y="70"/>
                    <a:pt x="85" y="60"/>
                  </a:cubicBezTo>
                  <a:cubicBezTo>
                    <a:pt x="76" y="51"/>
                    <a:pt x="66" y="41"/>
                    <a:pt x="57" y="32"/>
                  </a:cubicBezTo>
                  <a:cubicBezTo>
                    <a:pt x="49" y="24"/>
                    <a:pt x="41" y="16"/>
                    <a:pt x="33" y="9"/>
                  </a:cubicBezTo>
                  <a:cubicBezTo>
                    <a:pt x="32" y="8"/>
                    <a:pt x="31" y="8"/>
                    <a:pt x="30" y="8"/>
                  </a:cubicBezTo>
                  <a:cubicBezTo>
                    <a:pt x="22" y="7"/>
                    <a:pt x="14" y="7"/>
                    <a:pt x="6" y="7"/>
                  </a:cubicBezTo>
                  <a:cubicBezTo>
                    <a:pt x="5" y="7"/>
                    <a:pt x="4" y="6"/>
                    <a:pt x="4" y="6"/>
                  </a:cubicBezTo>
                  <a:cubicBezTo>
                    <a:pt x="2" y="4"/>
                    <a:pt x="1" y="2"/>
                    <a:pt x="0" y="0"/>
                  </a:cubicBezTo>
                  <a:cubicBezTo>
                    <a:pt x="1" y="0"/>
                    <a:pt x="2" y="0"/>
                    <a:pt x="4" y="0"/>
                  </a:cubicBezTo>
                  <a:cubicBezTo>
                    <a:pt x="13" y="1"/>
                    <a:pt x="22" y="1"/>
                    <a:pt x="32" y="2"/>
                  </a:cubicBezTo>
                  <a:cubicBezTo>
                    <a:pt x="33" y="2"/>
                    <a:pt x="35" y="2"/>
                    <a:pt x="36" y="4"/>
                  </a:cubicBezTo>
                  <a:cubicBezTo>
                    <a:pt x="47" y="15"/>
                    <a:pt x="58" y="26"/>
                    <a:pt x="70" y="38"/>
                  </a:cubicBezTo>
                  <a:cubicBezTo>
                    <a:pt x="81" y="49"/>
                    <a:pt x="91" y="59"/>
                    <a:pt x="102" y="70"/>
                  </a:cubicBezTo>
                  <a:cubicBezTo>
                    <a:pt x="111" y="80"/>
                    <a:pt x="121" y="89"/>
                    <a:pt x="130" y="98"/>
                  </a:cubicBezTo>
                  <a:cubicBezTo>
                    <a:pt x="131" y="99"/>
                    <a:pt x="131" y="99"/>
                    <a:pt x="132"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2" name="Freeform 84589">
              <a:extLst>
                <a:ext uri="{FF2B5EF4-FFF2-40B4-BE49-F238E27FC236}">
                  <a16:creationId xmlns:a16="http://schemas.microsoft.com/office/drawing/2014/main" id="{D49EC007-2AC2-4895-9AAD-D19D29781494}"/>
                </a:ext>
              </a:extLst>
            </p:cNvPr>
            <p:cNvSpPr>
              <a:spLocks/>
            </p:cNvSpPr>
            <p:nvPr/>
          </p:nvSpPr>
          <p:spPr bwMode="auto">
            <a:xfrm>
              <a:off x="8741024" y="6187831"/>
              <a:ext cx="430778" cy="358989"/>
            </a:xfrm>
            <a:custGeom>
              <a:avLst/>
              <a:gdLst>
                <a:gd name="T0" fmla="*/ 46 w 59"/>
                <a:gd name="T1" fmla="*/ 4 h 50"/>
                <a:gd name="T2" fmla="*/ 47 w 59"/>
                <a:gd name="T3" fmla="*/ 5 h 50"/>
                <a:gd name="T4" fmla="*/ 56 w 59"/>
                <a:gd name="T5" fmla="*/ 9 h 50"/>
                <a:gd name="T6" fmla="*/ 57 w 59"/>
                <a:gd name="T7" fmla="*/ 11 h 50"/>
                <a:gd name="T8" fmla="*/ 59 w 59"/>
                <a:gd name="T9" fmla="*/ 22 h 50"/>
                <a:gd name="T10" fmla="*/ 57 w 59"/>
                <a:gd name="T11" fmla="*/ 24 h 50"/>
                <a:gd name="T12" fmla="*/ 33 w 59"/>
                <a:gd name="T13" fmla="*/ 35 h 50"/>
                <a:gd name="T14" fmla="*/ 1 w 59"/>
                <a:gd name="T15" fmla="*/ 49 h 50"/>
                <a:gd name="T16" fmla="*/ 0 w 59"/>
                <a:gd name="T17" fmla="*/ 50 h 50"/>
                <a:gd name="T18" fmla="*/ 0 w 59"/>
                <a:gd name="T19" fmla="*/ 37 h 50"/>
                <a:gd name="T20" fmla="*/ 1 w 59"/>
                <a:gd name="T21" fmla="*/ 35 h 50"/>
                <a:gd name="T22" fmla="*/ 34 w 59"/>
                <a:gd name="T23" fmla="*/ 19 h 50"/>
                <a:gd name="T24" fmla="*/ 36 w 59"/>
                <a:gd name="T25" fmla="*/ 17 h 50"/>
                <a:gd name="T26" fmla="*/ 34 w 59"/>
                <a:gd name="T27" fmla="*/ 2 h 50"/>
                <a:gd name="T28" fmla="*/ 35 w 59"/>
                <a:gd name="T29" fmla="*/ 0 h 50"/>
                <a:gd name="T30" fmla="*/ 37 w 59"/>
                <a:gd name="T31" fmla="*/ 0 h 50"/>
                <a:gd name="T32" fmla="*/ 45 w 59"/>
                <a:gd name="T33" fmla="*/ 4 h 50"/>
                <a:gd name="T34" fmla="*/ 46 w 59"/>
                <a:gd name="T35"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0">
                  <a:moveTo>
                    <a:pt x="46" y="4"/>
                  </a:moveTo>
                  <a:cubicBezTo>
                    <a:pt x="47" y="4"/>
                    <a:pt x="47" y="5"/>
                    <a:pt x="47" y="5"/>
                  </a:cubicBezTo>
                  <a:cubicBezTo>
                    <a:pt x="50" y="6"/>
                    <a:pt x="53" y="8"/>
                    <a:pt x="56" y="9"/>
                  </a:cubicBezTo>
                  <a:cubicBezTo>
                    <a:pt x="56" y="9"/>
                    <a:pt x="57" y="10"/>
                    <a:pt x="57" y="11"/>
                  </a:cubicBezTo>
                  <a:cubicBezTo>
                    <a:pt x="58" y="14"/>
                    <a:pt x="58" y="18"/>
                    <a:pt x="59" y="22"/>
                  </a:cubicBezTo>
                  <a:cubicBezTo>
                    <a:pt x="59" y="23"/>
                    <a:pt x="58" y="23"/>
                    <a:pt x="57" y="24"/>
                  </a:cubicBezTo>
                  <a:cubicBezTo>
                    <a:pt x="49" y="27"/>
                    <a:pt x="41" y="31"/>
                    <a:pt x="33" y="35"/>
                  </a:cubicBezTo>
                  <a:cubicBezTo>
                    <a:pt x="22" y="40"/>
                    <a:pt x="12" y="45"/>
                    <a:pt x="1" y="49"/>
                  </a:cubicBezTo>
                  <a:cubicBezTo>
                    <a:pt x="1" y="50"/>
                    <a:pt x="1" y="50"/>
                    <a:pt x="0" y="50"/>
                  </a:cubicBezTo>
                  <a:cubicBezTo>
                    <a:pt x="0" y="45"/>
                    <a:pt x="0" y="41"/>
                    <a:pt x="0" y="37"/>
                  </a:cubicBezTo>
                  <a:cubicBezTo>
                    <a:pt x="0" y="36"/>
                    <a:pt x="1" y="36"/>
                    <a:pt x="1" y="35"/>
                  </a:cubicBezTo>
                  <a:cubicBezTo>
                    <a:pt x="12" y="30"/>
                    <a:pt x="23" y="24"/>
                    <a:pt x="34" y="19"/>
                  </a:cubicBezTo>
                  <a:cubicBezTo>
                    <a:pt x="35" y="19"/>
                    <a:pt x="36" y="18"/>
                    <a:pt x="36" y="17"/>
                  </a:cubicBezTo>
                  <a:cubicBezTo>
                    <a:pt x="35" y="12"/>
                    <a:pt x="35" y="7"/>
                    <a:pt x="34" y="2"/>
                  </a:cubicBezTo>
                  <a:cubicBezTo>
                    <a:pt x="34" y="1"/>
                    <a:pt x="35" y="0"/>
                    <a:pt x="35" y="0"/>
                  </a:cubicBezTo>
                  <a:cubicBezTo>
                    <a:pt x="36" y="0"/>
                    <a:pt x="37" y="0"/>
                    <a:pt x="37" y="0"/>
                  </a:cubicBezTo>
                  <a:cubicBezTo>
                    <a:pt x="40" y="1"/>
                    <a:pt x="43" y="3"/>
                    <a:pt x="45" y="4"/>
                  </a:cubicBezTo>
                  <a:cubicBezTo>
                    <a:pt x="45" y="4"/>
                    <a:pt x="46" y="4"/>
                    <a:pt x="4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3" name="Freeform 84590">
              <a:extLst>
                <a:ext uri="{FF2B5EF4-FFF2-40B4-BE49-F238E27FC236}">
                  <a16:creationId xmlns:a16="http://schemas.microsoft.com/office/drawing/2014/main" id="{98EC9DC2-AA45-489E-97C1-3FCBB40D1E02}"/>
                </a:ext>
              </a:extLst>
            </p:cNvPr>
            <p:cNvSpPr>
              <a:spLocks/>
            </p:cNvSpPr>
            <p:nvPr/>
          </p:nvSpPr>
          <p:spPr bwMode="auto">
            <a:xfrm>
              <a:off x="9841902" y="6116027"/>
              <a:ext cx="430778" cy="287185"/>
            </a:xfrm>
            <a:custGeom>
              <a:avLst/>
              <a:gdLst>
                <a:gd name="T0" fmla="*/ 60 w 60"/>
                <a:gd name="T1" fmla="*/ 41 h 41"/>
                <a:gd name="T2" fmla="*/ 41 w 60"/>
                <a:gd name="T3" fmla="*/ 33 h 41"/>
                <a:gd name="T4" fmla="*/ 12 w 60"/>
                <a:gd name="T5" fmla="*/ 21 h 41"/>
                <a:gd name="T6" fmla="*/ 10 w 60"/>
                <a:gd name="T7" fmla="*/ 20 h 41"/>
                <a:gd name="T8" fmla="*/ 0 w 60"/>
                <a:gd name="T9" fmla="*/ 1 h 41"/>
                <a:gd name="T10" fmla="*/ 0 w 60"/>
                <a:gd name="T11" fmla="*/ 0 h 41"/>
                <a:gd name="T12" fmla="*/ 10 w 60"/>
                <a:gd name="T13" fmla="*/ 4 h 41"/>
                <a:gd name="T14" fmla="*/ 39 w 60"/>
                <a:gd name="T15" fmla="*/ 16 h 41"/>
                <a:gd name="T16" fmla="*/ 44 w 60"/>
                <a:gd name="T17" fmla="*/ 20 h 41"/>
                <a:gd name="T18" fmla="*/ 60 w 60"/>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1">
                  <a:moveTo>
                    <a:pt x="60" y="41"/>
                  </a:moveTo>
                  <a:cubicBezTo>
                    <a:pt x="54" y="38"/>
                    <a:pt x="48" y="36"/>
                    <a:pt x="41" y="33"/>
                  </a:cubicBezTo>
                  <a:cubicBezTo>
                    <a:pt x="32" y="29"/>
                    <a:pt x="22" y="25"/>
                    <a:pt x="12" y="21"/>
                  </a:cubicBezTo>
                  <a:cubicBezTo>
                    <a:pt x="12" y="21"/>
                    <a:pt x="11" y="20"/>
                    <a:pt x="10" y="20"/>
                  </a:cubicBezTo>
                  <a:cubicBezTo>
                    <a:pt x="7" y="13"/>
                    <a:pt x="4" y="7"/>
                    <a:pt x="0" y="1"/>
                  </a:cubicBezTo>
                  <a:cubicBezTo>
                    <a:pt x="0" y="0"/>
                    <a:pt x="0" y="0"/>
                    <a:pt x="0" y="0"/>
                  </a:cubicBezTo>
                  <a:cubicBezTo>
                    <a:pt x="3" y="1"/>
                    <a:pt x="7" y="2"/>
                    <a:pt x="10" y="4"/>
                  </a:cubicBezTo>
                  <a:cubicBezTo>
                    <a:pt x="19" y="8"/>
                    <a:pt x="29" y="12"/>
                    <a:pt x="39" y="16"/>
                  </a:cubicBezTo>
                  <a:cubicBezTo>
                    <a:pt x="41" y="17"/>
                    <a:pt x="42" y="19"/>
                    <a:pt x="44" y="20"/>
                  </a:cubicBezTo>
                  <a:cubicBezTo>
                    <a:pt x="49" y="27"/>
                    <a:pt x="54" y="34"/>
                    <a:pt x="60"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4" name="Freeform 84591">
              <a:extLst>
                <a:ext uri="{FF2B5EF4-FFF2-40B4-BE49-F238E27FC236}">
                  <a16:creationId xmlns:a16="http://schemas.microsoft.com/office/drawing/2014/main" id="{034D2A05-E767-40A3-8906-A0BFA7066210}"/>
                </a:ext>
              </a:extLst>
            </p:cNvPr>
            <p:cNvSpPr>
              <a:spLocks/>
            </p:cNvSpPr>
            <p:nvPr/>
          </p:nvSpPr>
          <p:spPr bwMode="auto">
            <a:xfrm>
              <a:off x="8166653" y="6211756"/>
              <a:ext cx="263261" cy="239321"/>
            </a:xfrm>
            <a:custGeom>
              <a:avLst/>
              <a:gdLst>
                <a:gd name="T0" fmla="*/ 38 w 38"/>
                <a:gd name="T1" fmla="*/ 0 h 31"/>
                <a:gd name="T2" fmla="*/ 35 w 38"/>
                <a:gd name="T3" fmla="*/ 31 h 31"/>
                <a:gd name="T4" fmla="*/ 0 w 38"/>
                <a:gd name="T5" fmla="*/ 31 h 31"/>
                <a:gd name="T6" fmla="*/ 2 w 38"/>
                <a:gd name="T7" fmla="*/ 29 h 31"/>
                <a:gd name="T8" fmla="*/ 30 w 38"/>
                <a:gd name="T9" fmla="*/ 6 h 31"/>
                <a:gd name="T10" fmla="*/ 38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8" y="0"/>
                  </a:moveTo>
                  <a:cubicBezTo>
                    <a:pt x="37" y="11"/>
                    <a:pt x="36" y="21"/>
                    <a:pt x="35" y="31"/>
                  </a:cubicBezTo>
                  <a:cubicBezTo>
                    <a:pt x="24" y="31"/>
                    <a:pt x="12" y="31"/>
                    <a:pt x="0" y="31"/>
                  </a:cubicBezTo>
                  <a:cubicBezTo>
                    <a:pt x="1" y="30"/>
                    <a:pt x="1" y="29"/>
                    <a:pt x="2" y="29"/>
                  </a:cubicBezTo>
                  <a:cubicBezTo>
                    <a:pt x="11" y="21"/>
                    <a:pt x="20" y="14"/>
                    <a:pt x="30" y="6"/>
                  </a:cubicBezTo>
                  <a:cubicBezTo>
                    <a:pt x="32" y="4"/>
                    <a:pt x="35" y="2"/>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5" name="Freeform 84592">
              <a:extLst>
                <a:ext uri="{FF2B5EF4-FFF2-40B4-BE49-F238E27FC236}">
                  <a16:creationId xmlns:a16="http://schemas.microsoft.com/office/drawing/2014/main" id="{27A9AD7C-A1F6-493E-977B-ADFA833B6A42}"/>
                </a:ext>
              </a:extLst>
            </p:cNvPr>
            <p:cNvSpPr>
              <a:spLocks/>
            </p:cNvSpPr>
            <p:nvPr/>
          </p:nvSpPr>
          <p:spPr bwMode="auto">
            <a:xfrm>
              <a:off x="9506852" y="6283560"/>
              <a:ext cx="430778" cy="263261"/>
            </a:xfrm>
            <a:custGeom>
              <a:avLst/>
              <a:gdLst>
                <a:gd name="T0" fmla="*/ 0 w 58"/>
                <a:gd name="T1" fmla="*/ 29 h 39"/>
                <a:gd name="T2" fmla="*/ 55 w 58"/>
                <a:gd name="T3" fmla="*/ 0 h 39"/>
                <a:gd name="T4" fmla="*/ 58 w 58"/>
                <a:gd name="T5" fmla="*/ 5 h 39"/>
                <a:gd name="T6" fmla="*/ 4 w 58"/>
                <a:gd name="T7" fmla="*/ 39 h 39"/>
                <a:gd name="T8" fmla="*/ 0 w 58"/>
                <a:gd name="T9" fmla="*/ 29 h 39"/>
              </a:gdLst>
              <a:ahLst/>
              <a:cxnLst>
                <a:cxn ang="0">
                  <a:pos x="T0" y="T1"/>
                </a:cxn>
                <a:cxn ang="0">
                  <a:pos x="T2" y="T3"/>
                </a:cxn>
                <a:cxn ang="0">
                  <a:pos x="T4" y="T5"/>
                </a:cxn>
                <a:cxn ang="0">
                  <a:pos x="T6" y="T7"/>
                </a:cxn>
                <a:cxn ang="0">
                  <a:pos x="T8" y="T9"/>
                </a:cxn>
              </a:cxnLst>
              <a:rect l="0" t="0" r="r" b="b"/>
              <a:pathLst>
                <a:path w="58" h="39">
                  <a:moveTo>
                    <a:pt x="0" y="29"/>
                  </a:moveTo>
                  <a:cubicBezTo>
                    <a:pt x="19" y="19"/>
                    <a:pt x="37" y="9"/>
                    <a:pt x="55" y="0"/>
                  </a:cubicBezTo>
                  <a:cubicBezTo>
                    <a:pt x="56" y="1"/>
                    <a:pt x="57" y="3"/>
                    <a:pt x="58" y="5"/>
                  </a:cubicBezTo>
                  <a:cubicBezTo>
                    <a:pt x="40" y="16"/>
                    <a:pt x="22" y="27"/>
                    <a:pt x="4" y="39"/>
                  </a:cubicBezTo>
                  <a:cubicBezTo>
                    <a:pt x="2" y="36"/>
                    <a:pt x="1" y="32"/>
                    <a:pt x="0"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6" name="Freeform 84593">
              <a:extLst>
                <a:ext uri="{FF2B5EF4-FFF2-40B4-BE49-F238E27FC236}">
                  <a16:creationId xmlns:a16="http://schemas.microsoft.com/office/drawing/2014/main" id="{7172C20F-1250-46E1-A6C3-9AF88061B8B6}"/>
                </a:ext>
              </a:extLst>
            </p:cNvPr>
            <p:cNvSpPr>
              <a:spLocks/>
            </p:cNvSpPr>
            <p:nvPr/>
          </p:nvSpPr>
          <p:spPr bwMode="auto">
            <a:xfrm>
              <a:off x="10320544" y="6307484"/>
              <a:ext cx="358989" cy="95728"/>
            </a:xfrm>
            <a:custGeom>
              <a:avLst/>
              <a:gdLst>
                <a:gd name="T0" fmla="*/ 51 w 51"/>
                <a:gd name="T1" fmla="*/ 11 h 12"/>
                <a:gd name="T2" fmla="*/ 33 w 51"/>
                <a:gd name="T3" fmla="*/ 11 h 12"/>
                <a:gd name="T4" fmla="*/ 10 w 51"/>
                <a:gd name="T5" fmla="*/ 12 h 12"/>
                <a:gd name="T6" fmla="*/ 8 w 51"/>
                <a:gd name="T7" fmla="*/ 11 h 12"/>
                <a:gd name="T8" fmla="*/ 0 w 51"/>
                <a:gd name="T9" fmla="*/ 1 h 12"/>
                <a:gd name="T10" fmla="*/ 2 w 51"/>
                <a:gd name="T11" fmla="*/ 1 h 12"/>
                <a:gd name="T12" fmla="*/ 39 w 51"/>
                <a:gd name="T13" fmla="*/ 0 h 12"/>
                <a:gd name="T14" fmla="*/ 41 w 51"/>
                <a:gd name="T15" fmla="*/ 0 h 12"/>
                <a:gd name="T16" fmla="*/ 51 w 51"/>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2">
                  <a:moveTo>
                    <a:pt x="51" y="11"/>
                  </a:moveTo>
                  <a:cubicBezTo>
                    <a:pt x="45" y="11"/>
                    <a:pt x="39" y="11"/>
                    <a:pt x="33" y="11"/>
                  </a:cubicBezTo>
                  <a:cubicBezTo>
                    <a:pt x="25" y="11"/>
                    <a:pt x="18" y="12"/>
                    <a:pt x="10" y="12"/>
                  </a:cubicBezTo>
                  <a:cubicBezTo>
                    <a:pt x="9" y="12"/>
                    <a:pt x="8" y="12"/>
                    <a:pt x="8" y="11"/>
                  </a:cubicBezTo>
                  <a:cubicBezTo>
                    <a:pt x="5" y="8"/>
                    <a:pt x="3" y="4"/>
                    <a:pt x="0" y="1"/>
                  </a:cubicBezTo>
                  <a:cubicBezTo>
                    <a:pt x="1" y="1"/>
                    <a:pt x="2" y="1"/>
                    <a:pt x="2" y="1"/>
                  </a:cubicBezTo>
                  <a:cubicBezTo>
                    <a:pt x="15" y="0"/>
                    <a:pt x="27" y="0"/>
                    <a:pt x="39" y="0"/>
                  </a:cubicBezTo>
                  <a:cubicBezTo>
                    <a:pt x="40" y="0"/>
                    <a:pt x="41" y="0"/>
                    <a:pt x="41" y="0"/>
                  </a:cubicBezTo>
                  <a:cubicBezTo>
                    <a:pt x="44" y="4"/>
                    <a:pt x="48" y="7"/>
                    <a:pt x="5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7" name="Freeform 84594">
              <a:extLst>
                <a:ext uri="{FF2B5EF4-FFF2-40B4-BE49-F238E27FC236}">
                  <a16:creationId xmlns:a16="http://schemas.microsoft.com/office/drawing/2014/main" id="{F6A93979-5CE8-4D36-93ED-60918F71FF7F}"/>
                </a:ext>
              </a:extLst>
            </p:cNvPr>
            <p:cNvSpPr>
              <a:spLocks/>
            </p:cNvSpPr>
            <p:nvPr/>
          </p:nvSpPr>
          <p:spPr bwMode="auto">
            <a:xfrm>
              <a:off x="10392348" y="6403213"/>
              <a:ext cx="382914" cy="71804"/>
            </a:xfrm>
            <a:custGeom>
              <a:avLst/>
              <a:gdLst>
                <a:gd name="T0" fmla="*/ 0 w 54"/>
                <a:gd name="T1" fmla="*/ 1 h 10"/>
                <a:gd name="T2" fmla="*/ 18 w 54"/>
                <a:gd name="T3" fmla="*/ 0 h 10"/>
                <a:gd name="T4" fmla="*/ 42 w 54"/>
                <a:gd name="T5" fmla="*/ 0 h 10"/>
                <a:gd name="T6" fmla="*/ 44 w 54"/>
                <a:gd name="T7" fmla="*/ 0 h 10"/>
                <a:gd name="T8" fmla="*/ 53 w 54"/>
                <a:gd name="T9" fmla="*/ 9 h 10"/>
                <a:gd name="T10" fmla="*/ 54 w 54"/>
                <a:gd name="T11" fmla="*/ 10 h 10"/>
                <a:gd name="T12" fmla="*/ 46 w 54"/>
                <a:gd name="T13" fmla="*/ 10 h 10"/>
                <a:gd name="T14" fmla="*/ 10 w 54"/>
                <a:gd name="T15" fmla="*/ 10 h 10"/>
                <a:gd name="T16" fmla="*/ 6 w 54"/>
                <a:gd name="T17" fmla="*/ 9 h 10"/>
                <a:gd name="T18" fmla="*/ 0 w 54"/>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
                  <a:moveTo>
                    <a:pt x="0" y="1"/>
                  </a:moveTo>
                  <a:cubicBezTo>
                    <a:pt x="7" y="1"/>
                    <a:pt x="12" y="1"/>
                    <a:pt x="18" y="0"/>
                  </a:cubicBezTo>
                  <a:cubicBezTo>
                    <a:pt x="26" y="0"/>
                    <a:pt x="34" y="0"/>
                    <a:pt x="42" y="0"/>
                  </a:cubicBezTo>
                  <a:cubicBezTo>
                    <a:pt x="43" y="0"/>
                    <a:pt x="44" y="0"/>
                    <a:pt x="44" y="0"/>
                  </a:cubicBezTo>
                  <a:cubicBezTo>
                    <a:pt x="47" y="3"/>
                    <a:pt x="50" y="6"/>
                    <a:pt x="53" y="9"/>
                  </a:cubicBezTo>
                  <a:cubicBezTo>
                    <a:pt x="53" y="9"/>
                    <a:pt x="53" y="10"/>
                    <a:pt x="54" y="10"/>
                  </a:cubicBezTo>
                  <a:cubicBezTo>
                    <a:pt x="51" y="10"/>
                    <a:pt x="49" y="10"/>
                    <a:pt x="46" y="10"/>
                  </a:cubicBezTo>
                  <a:cubicBezTo>
                    <a:pt x="34" y="10"/>
                    <a:pt x="22" y="10"/>
                    <a:pt x="10" y="10"/>
                  </a:cubicBezTo>
                  <a:cubicBezTo>
                    <a:pt x="8" y="10"/>
                    <a:pt x="7" y="10"/>
                    <a:pt x="6" y="9"/>
                  </a:cubicBezTo>
                  <a:cubicBezTo>
                    <a:pt x="4" y="6"/>
                    <a:pt x="2" y="4"/>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8" name="Freeform 84595">
              <a:extLst>
                <a:ext uri="{FF2B5EF4-FFF2-40B4-BE49-F238E27FC236}">
                  <a16:creationId xmlns:a16="http://schemas.microsoft.com/office/drawing/2014/main" id="{6EDD47F6-A440-40B4-A17E-696BD62BC20E}"/>
                </a:ext>
              </a:extLst>
            </p:cNvPr>
            <p:cNvSpPr>
              <a:spLocks/>
            </p:cNvSpPr>
            <p:nvPr/>
          </p:nvSpPr>
          <p:spPr bwMode="auto">
            <a:xfrm>
              <a:off x="10248755" y="6235695"/>
              <a:ext cx="358989" cy="71804"/>
            </a:xfrm>
            <a:custGeom>
              <a:avLst/>
              <a:gdLst>
                <a:gd name="T0" fmla="*/ 48 w 48"/>
                <a:gd name="T1" fmla="*/ 11 h 12"/>
                <a:gd name="T2" fmla="*/ 27 w 48"/>
                <a:gd name="T3" fmla="*/ 11 h 12"/>
                <a:gd name="T4" fmla="*/ 10 w 48"/>
                <a:gd name="T5" fmla="*/ 12 h 12"/>
                <a:gd name="T6" fmla="*/ 7 w 48"/>
                <a:gd name="T7" fmla="*/ 10 h 12"/>
                <a:gd name="T8" fmla="*/ 0 w 48"/>
                <a:gd name="T9" fmla="*/ 0 h 12"/>
                <a:gd name="T10" fmla="*/ 7 w 48"/>
                <a:gd name="T11" fmla="*/ 0 h 12"/>
                <a:gd name="T12" fmla="*/ 36 w 48"/>
                <a:gd name="T13" fmla="*/ 0 h 12"/>
                <a:gd name="T14" fmla="*/ 38 w 48"/>
                <a:gd name="T15" fmla="*/ 1 h 12"/>
                <a:gd name="T16" fmla="*/ 48 w 48"/>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2">
                  <a:moveTo>
                    <a:pt x="48" y="11"/>
                  </a:moveTo>
                  <a:cubicBezTo>
                    <a:pt x="41" y="11"/>
                    <a:pt x="34" y="11"/>
                    <a:pt x="27" y="11"/>
                  </a:cubicBezTo>
                  <a:cubicBezTo>
                    <a:pt x="21" y="11"/>
                    <a:pt x="16" y="12"/>
                    <a:pt x="10" y="12"/>
                  </a:cubicBezTo>
                  <a:cubicBezTo>
                    <a:pt x="9" y="12"/>
                    <a:pt x="8" y="11"/>
                    <a:pt x="7" y="10"/>
                  </a:cubicBezTo>
                  <a:cubicBezTo>
                    <a:pt x="5" y="7"/>
                    <a:pt x="2" y="4"/>
                    <a:pt x="0" y="0"/>
                  </a:cubicBezTo>
                  <a:cubicBezTo>
                    <a:pt x="2" y="0"/>
                    <a:pt x="5" y="0"/>
                    <a:pt x="7" y="0"/>
                  </a:cubicBezTo>
                  <a:cubicBezTo>
                    <a:pt x="17" y="0"/>
                    <a:pt x="26" y="0"/>
                    <a:pt x="36" y="0"/>
                  </a:cubicBezTo>
                  <a:cubicBezTo>
                    <a:pt x="37" y="0"/>
                    <a:pt x="38" y="0"/>
                    <a:pt x="38" y="1"/>
                  </a:cubicBezTo>
                  <a:cubicBezTo>
                    <a:pt x="42" y="4"/>
                    <a:pt x="45" y="7"/>
                    <a:pt x="4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9" name="Freeform 84596">
              <a:extLst>
                <a:ext uri="{FF2B5EF4-FFF2-40B4-BE49-F238E27FC236}">
                  <a16:creationId xmlns:a16="http://schemas.microsoft.com/office/drawing/2014/main" id="{47D73C9D-E376-4784-B0AE-E27EF81A3418}"/>
                </a:ext>
              </a:extLst>
            </p:cNvPr>
            <p:cNvSpPr>
              <a:spLocks/>
            </p:cNvSpPr>
            <p:nvPr/>
          </p:nvSpPr>
          <p:spPr bwMode="auto">
            <a:xfrm>
              <a:off x="10176952" y="6139967"/>
              <a:ext cx="335050" cy="71804"/>
            </a:xfrm>
            <a:custGeom>
              <a:avLst/>
              <a:gdLst>
                <a:gd name="T0" fmla="*/ 0 w 46"/>
                <a:gd name="T1" fmla="*/ 0 h 11"/>
                <a:gd name="T2" fmla="*/ 4 w 46"/>
                <a:gd name="T3" fmla="*/ 0 h 11"/>
                <a:gd name="T4" fmla="*/ 34 w 46"/>
                <a:gd name="T5" fmla="*/ 0 h 11"/>
                <a:gd name="T6" fmla="*/ 36 w 46"/>
                <a:gd name="T7" fmla="*/ 0 h 11"/>
                <a:gd name="T8" fmla="*/ 46 w 46"/>
                <a:gd name="T9" fmla="*/ 11 h 11"/>
                <a:gd name="T10" fmla="*/ 45 w 46"/>
                <a:gd name="T11" fmla="*/ 11 h 11"/>
                <a:gd name="T12" fmla="*/ 11 w 46"/>
                <a:gd name="T13" fmla="*/ 11 h 11"/>
                <a:gd name="T14" fmla="*/ 7 w 46"/>
                <a:gd name="T15" fmla="*/ 9 h 11"/>
                <a:gd name="T16" fmla="*/ 0 w 4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1">
                  <a:moveTo>
                    <a:pt x="0" y="0"/>
                  </a:moveTo>
                  <a:cubicBezTo>
                    <a:pt x="2" y="0"/>
                    <a:pt x="3" y="0"/>
                    <a:pt x="4" y="0"/>
                  </a:cubicBezTo>
                  <a:cubicBezTo>
                    <a:pt x="14" y="0"/>
                    <a:pt x="24" y="0"/>
                    <a:pt x="34" y="0"/>
                  </a:cubicBezTo>
                  <a:cubicBezTo>
                    <a:pt x="34" y="0"/>
                    <a:pt x="35" y="0"/>
                    <a:pt x="36" y="0"/>
                  </a:cubicBezTo>
                  <a:cubicBezTo>
                    <a:pt x="39" y="4"/>
                    <a:pt x="42" y="7"/>
                    <a:pt x="46" y="11"/>
                  </a:cubicBezTo>
                  <a:cubicBezTo>
                    <a:pt x="45" y="11"/>
                    <a:pt x="45" y="11"/>
                    <a:pt x="45" y="11"/>
                  </a:cubicBezTo>
                  <a:cubicBezTo>
                    <a:pt x="34" y="11"/>
                    <a:pt x="22" y="11"/>
                    <a:pt x="11" y="11"/>
                  </a:cubicBezTo>
                  <a:cubicBezTo>
                    <a:pt x="9" y="11"/>
                    <a:pt x="8" y="11"/>
                    <a:pt x="7" y="9"/>
                  </a:cubicBezTo>
                  <a:cubicBezTo>
                    <a:pt x="5" y="6"/>
                    <a:pt x="3"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0" name="Freeform 84597">
              <a:extLst>
                <a:ext uri="{FF2B5EF4-FFF2-40B4-BE49-F238E27FC236}">
                  <a16:creationId xmlns:a16="http://schemas.microsoft.com/office/drawing/2014/main" id="{AA6B448B-9EEE-4320-B62E-1D70883D9445}"/>
                </a:ext>
              </a:extLst>
            </p:cNvPr>
            <p:cNvSpPr>
              <a:spLocks/>
            </p:cNvSpPr>
            <p:nvPr/>
          </p:nvSpPr>
          <p:spPr bwMode="auto">
            <a:xfrm>
              <a:off x="10129087" y="6068163"/>
              <a:ext cx="311125" cy="71804"/>
            </a:xfrm>
            <a:custGeom>
              <a:avLst/>
              <a:gdLst>
                <a:gd name="T0" fmla="*/ 43 w 43"/>
                <a:gd name="T1" fmla="*/ 11 h 11"/>
                <a:gd name="T2" fmla="*/ 14 w 43"/>
                <a:gd name="T3" fmla="*/ 11 h 11"/>
                <a:gd name="T4" fmla="*/ 5 w 43"/>
                <a:gd name="T5" fmla="*/ 7 h 11"/>
                <a:gd name="T6" fmla="*/ 0 w 43"/>
                <a:gd name="T7" fmla="*/ 0 h 11"/>
                <a:gd name="T8" fmla="*/ 2 w 43"/>
                <a:gd name="T9" fmla="*/ 0 h 11"/>
                <a:gd name="T10" fmla="*/ 31 w 43"/>
                <a:gd name="T11" fmla="*/ 0 h 11"/>
                <a:gd name="T12" fmla="*/ 33 w 43"/>
                <a:gd name="T13" fmla="*/ 0 h 11"/>
                <a:gd name="T14" fmla="*/ 43 w 4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11"/>
                  </a:moveTo>
                  <a:cubicBezTo>
                    <a:pt x="33" y="11"/>
                    <a:pt x="24" y="11"/>
                    <a:pt x="14" y="11"/>
                  </a:cubicBezTo>
                  <a:cubicBezTo>
                    <a:pt x="10" y="11"/>
                    <a:pt x="7" y="11"/>
                    <a:pt x="5" y="7"/>
                  </a:cubicBezTo>
                  <a:cubicBezTo>
                    <a:pt x="4" y="4"/>
                    <a:pt x="2" y="3"/>
                    <a:pt x="0" y="0"/>
                  </a:cubicBezTo>
                  <a:cubicBezTo>
                    <a:pt x="1" y="0"/>
                    <a:pt x="2" y="0"/>
                    <a:pt x="2" y="0"/>
                  </a:cubicBezTo>
                  <a:cubicBezTo>
                    <a:pt x="12" y="0"/>
                    <a:pt x="21" y="0"/>
                    <a:pt x="31" y="0"/>
                  </a:cubicBezTo>
                  <a:cubicBezTo>
                    <a:pt x="31" y="0"/>
                    <a:pt x="32" y="0"/>
                    <a:pt x="33" y="0"/>
                  </a:cubicBezTo>
                  <a:cubicBezTo>
                    <a:pt x="36" y="4"/>
                    <a:pt x="39" y="7"/>
                    <a:pt x="4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1" name="Freeform 84598">
              <a:extLst>
                <a:ext uri="{FF2B5EF4-FFF2-40B4-BE49-F238E27FC236}">
                  <a16:creationId xmlns:a16="http://schemas.microsoft.com/office/drawing/2014/main" id="{AFF0FDD4-81BB-4724-B8FE-B86CAAAC536D}"/>
                </a:ext>
              </a:extLst>
            </p:cNvPr>
            <p:cNvSpPr>
              <a:spLocks/>
            </p:cNvSpPr>
            <p:nvPr/>
          </p:nvSpPr>
          <p:spPr bwMode="auto">
            <a:xfrm>
              <a:off x="9171802" y="6307484"/>
              <a:ext cx="358989" cy="239321"/>
            </a:xfrm>
            <a:custGeom>
              <a:avLst/>
              <a:gdLst>
                <a:gd name="T0" fmla="*/ 48 w 48"/>
                <a:gd name="T1" fmla="*/ 34 h 34"/>
                <a:gd name="T2" fmla="*/ 34 w 48"/>
                <a:gd name="T3" fmla="*/ 26 h 34"/>
                <a:gd name="T4" fmla="*/ 4 w 48"/>
                <a:gd name="T5" fmla="*/ 9 h 34"/>
                <a:gd name="T6" fmla="*/ 1 w 48"/>
                <a:gd name="T7" fmla="*/ 4 h 34"/>
                <a:gd name="T8" fmla="*/ 0 w 48"/>
                <a:gd name="T9" fmla="*/ 0 h 34"/>
                <a:gd name="T10" fmla="*/ 7 w 48"/>
                <a:gd name="T11" fmla="*/ 4 h 34"/>
                <a:gd name="T12" fmla="*/ 44 w 48"/>
                <a:gd name="T13" fmla="*/ 24 h 34"/>
                <a:gd name="T14" fmla="*/ 45 w 48"/>
                <a:gd name="T15" fmla="*/ 26 h 34"/>
                <a:gd name="T16" fmla="*/ 48 w 48"/>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34"/>
                  </a:moveTo>
                  <a:cubicBezTo>
                    <a:pt x="43" y="32"/>
                    <a:pt x="39" y="29"/>
                    <a:pt x="34" y="26"/>
                  </a:cubicBezTo>
                  <a:cubicBezTo>
                    <a:pt x="24" y="21"/>
                    <a:pt x="14" y="15"/>
                    <a:pt x="4" y="9"/>
                  </a:cubicBezTo>
                  <a:cubicBezTo>
                    <a:pt x="2" y="8"/>
                    <a:pt x="1" y="7"/>
                    <a:pt x="1" y="4"/>
                  </a:cubicBezTo>
                  <a:cubicBezTo>
                    <a:pt x="1" y="3"/>
                    <a:pt x="0" y="2"/>
                    <a:pt x="0" y="0"/>
                  </a:cubicBezTo>
                  <a:cubicBezTo>
                    <a:pt x="2" y="1"/>
                    <a:pt x="5" y="2"/>
                    <a:pt x="7" y="4"/>
                  </a:cubicBezTo>
                  <a:cubicBezTo>
                    <a:pt x="19" y="11"/>
                    <a:pt x="32" y="17"/>
                    <a:pt x="44" y="24"/>
                  </a:cubicBezTo>
                  <a:cubicBezTo>
                    <a:pt x="44" y="24"/>
                    <a:pt x="45" y="25"/>
                    <a:pt x="45" y="26"/>
                  </a:cubicBezTo>
                  <a:cubicBezTo>
                    <a:pt x="46" y="28"/>
                    <a:pt x="47" y="31"/>
                    <a:pt x="4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2" name="Freeform 84599">
              <a:extLst>
                <a:ext uri="{FF2B5EF4-FFF2-40B4-BE49-F238E27FC236}">
                  <a16:creationId xmlns:a16="http://schemas.microsoft.com/office/drawing/2014/main" id="{0B865C5A-02D0-45B5-A742-30745910D17B}"/>
                </a:ext>
              </a:extLst>
            </p:cNvPr>
            <p:cNvSpPr>
              <a:spLocks/>
            </p:cNvSpPr>
            <p:nvPr/>
          </p:nvSpPr>
          <p:spPr bwMode="auto">
            <a:xfrm>
              <a:off x="9171802" y="6235695"/>
              <a:ext cx="311125" cy="239321"/>
            </a:xfrm>
            <a:custGeom>
              <a:avLst/>
              <a:gdLst>
                <a:gd name="T0" fmla="*/ 45 w 45"/>
                <a:gd name="T1" fmla="*/ 32 h 32"/>
                <a:gd name="T2" fmla="*/ 31 w 45"/>
                <a:gd name="T3" fmla="*/ 24 h 32"/>
                <a:gd name="T4" fmla="*/ 3 w 45"/>
                <a:gd name="T5" fmla="*/ 9 h 32"/>
                <a:gd name="T6" fmla="*/ 0 w 45"/>
                <a:gd name="T7" fmla="*/ 5 h 32"/>
                <a:gd name="T8" fmla="*/ 0 w 45"/>
                <a:gd name="T9" fmla="*/ 0 h 32"/>
                <a:gd name="T10" fmla="*/ 7 w 45"/>
                <a:gd name="T11" fmla="*/ 3 h 32"/>
                <a:gd name="T12" fmla="*/ 41 w 45"/>
                <a:gd name="T13" fmla="*/ 21 h 32"/>
                <a:gd name="T14" fmla="*/ 42 w 45"/>
                <a:gd name="T15" fmla="*/ 23 h 32"/>
                <a:gd name="T16" fmla="*/ 45 w 4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2">
                  <a:moveTo>
                    <a:pt x="45" y="32"/>
                  </a:moveTo>
                  <a:cubicBezTo>
                    <a:pt x="40" y="29"/>
                    <a:pt x="35" y="27"/>
                    <a:pt x="31" y="24"/>
                  </a:cubicBezTo>
                  <a:cubicBezTo>
                    <a:pt x="21" y="19"/>
                    <a:pt x="12" y="14"/>
                    <a:pt x="3" y="9"/>
                  </a:cubicBezTo>
                  <a:cubicBezTo>
                    <a:pt x="1" y="8"/>
                    <a:pt x="0" y="7"/>
                    <a:pt x="0" y="5"/>
                  </a:cubicBezTo>
                  <a:cubicBezTo>
                    <a:pt x="0" y="4"/>
                    <a:pt x="0" y="2"/>
                    <a:pt x="0" y="0"/>
                  </a:cubicBezTo>
                  <a:cubicBezTo>
                    <a:pt x="2" y="1"/>
                    <a:pt x="4" y="2"/>
                    <a:pt x="7" y="3"/>
                  </a:cubicBezTo>
                  <a:cubicBezTo>
                    <a:pt x="18" y="9"/>
                    <a:pt x="30" y="15"/>
                    <a:pt x="41" y="21"/>
                  </a:cubicBezTo>
                  <a:cubicBezTo>
                    <a:pt x="42" y="22"/>
                    <a:pt x="42" y="22"/>
                    <a:pt x="42" y="23"/>
                  </a:cubicBezTo>
                  <a:cubicBezTo>
                    <a:pt x="43" y="26"/>
                    <a:pt x="44" y="29"/>
                    <a:pt x="4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3" name="Freeform 84600">
              <a:extLst>
                <a:ext uri="{FF2B5EF4-FFF2-40B4-BE49-F238E27FC236}">
                  <a16:creationId xmlns:a16="http://schemas.microsoft.com/office/drawing/2014/main" id="{EFBCCC36-3257-436D-8136-54CB0A8D94E4}"/>
                </a:ext>
              </a:extLst>
            </p:cNvPr>
            <p:cNvSpPr>
              <a:spLocks/>
            </p:cNvSpPr>
            <p:nvPr/>
          </p:nvSpPr>
          <p:spPr bwMode="auto">
            <a:xfrm>
              <a:off x="9841902" y="6068163"/>
              <a:ext cx="287186" cy="143593"/>
            </a:xfrm>
            <a:custGeom>
              <a:avLst/>
              <a:gdLst>
                <a:gd name="T0" fmla="*/ 39 w 39"/>
                <a:gd name="T1" fmla="*/ 22 h 22"/>
                <a:gd name="T2" fmla="*/ 0 w 39"/>
                <a:gd name="T3" fmla="*/ 6 h 22"/>
                <a:gd name="T4" fmla="*/ 0 w 39"/>
                <a:gd name="T5" fmla="*/ 5 h 22"/>
                <a:gd name="T6" fmla="*/ 13 w 39"/>
                <a:gd name="T7" fmla="*/ 2 h 22"/>
                <a:gd name="T8" fmla="*/ 20 w 39"/>
                <a:gd name="T9" fmla="*/ 0 h 22"/>
                <a:gd name="T10" fmla="*/ 22 w 39"/>
                <a:gd name="T11" fmla="*/ 0 h 22"/>
                <a:gd name="T12" fmla="*/ 38 w 39"/>
                <a:gd name="T13" fmla="*/ 20 h 22"/>
                <a:gd name="T14" fmla="*/ 39 w 3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2">
                  <a:moveTo>
                    <a:pt x="39" y="22"/>
                  </a:moveTo>
                  <a:cubicBezTo>
                    <a:pt x="26" y="16"/>
                    <a:pt x="13" y="11"/>
                    <a:pt x="0" y="6"/>
                  </a:cubicBezTo>
                  <a:cubicBezTo>
                    <a:pt x="0" y="5"/>
                    <a:pt x="0" y="5"/>
                    <a:pt x="0" y="5"/>
                  </a:cubicBezTo>
                  <a:cubicBezTo>
                    <a:pt x="4" y="4"/>
                    <a:pt x="9" y="3"/>
                    <a:pt x="13" y="2"/>
                  </a:cubicBezTo>
                  <a:cubicBezTo>
                    <a:pt x="15" y="1"/>
                    <a:pt x="18" y="0"/>
                    <a:pt x="20" y="0"/>
                  </a:cubicBezTo>
                  <a:cubicBezTo>
                    <a:pt x="21" y="0"/>
                    <a:pt x="22" y="0"/>
                    <a:pt x="22" y="0"/>
                  </a:cubicBezTo>
                  <a:cubicBezTo>
                    <a:pt x="28" y="7"/>
                    <a:pt x="33" y="14"/>
                    <a:pt x="38" y="20"/>
                  </a:cubicBezTo>
                  <a:cubicBezTo>
                    <a:pt x="39" y="21"/>
                    <a:pt x="39" y="21"/>
                    <a:pt x="3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4" name="Freeform 84601">
              <a:extLst>
                <a:ext uri="{FF2B5EF4-FFF2-40B4-BE49-F238E27FC236}">
                  <a16:creationId xmlns:a16="http://schemas.microsoft.com/office/drawing/2014/main" id="{CFFE011A-B08D-4A0E-A14D-79D3E38E672B}"/>
                </a:ext>
              </a:extLst>
            </p:cNvPr>
            <p:cNvSpPr>
              <a:spLocks/>
            </p:cNvSpPr>
            <p:nvPr/>
          </p:nvSpPr>
          <p:spPr bwMode="auto">
            <a:xfrm>
              <a:off x="10033359" y="6044238"/>
              <a:ext cx="239321" cy="239321"/>
            </a:xfrm>
            <a:custGeom>
              <a:avLst/>
              <a:gdLst>
                <a:gd name="T0" fmla="*/ 31 w 31"/>
                <a:gd name="T1" fmla="*/ 34 h 34"/>
                <a:gd name="T2" fmla="*/ 18 w 31"/>
                <a:gd name="T3" fmla="*/ 28 h 34"/>
                <a:gd name="T4" fmla="*/ 17 w 31"/>
                <a:gd name="T5" fmla="*/ 27 h 34"/>
                <a:gd name="T6" fmla="*/ 0 w 31"/>
                <a:gd name="T7" fmla="*/ 3 h 34"/>
                <a:gd name="T8" fmla="*/ 0 w 31"/>
                <a:gd name="T9" fmla="*/ 2 h 34"/>
                <a:gd name="T10" fmla="*/ 6 w 31"/>
                <a:gd name="T11" fmla="*/ 0 h 34"/>
                <a:gd name="T12" fmla="*/ 7 w 31"/>
                <a:gd name="T13" fmla="*/ 2 h 34"/>
                <a:gd name="T14" fmla="*/ 28 w 31"/>
                <a:gd name="T15" fmla="*/ 30 h 34"/>
                <a:gd name="T16" fmla="*/ 31 w 31"/>
                <a:gd name="T17" fmla="*/ 33 h 34"/>
                <a:gd name="T18" fmla="*/ 31 w 31"/>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4">
                  <a:moveTo>
                    <a:pt x="31" y="34"/>
                  </a:moveTo>
                  <a:cubicBezTo>
                    <a:pt x="27" y="32"/>
                    <a:pt x="23" y="30"/>
                    <a:pt x="18" y="28"/>
                  </a:cubicBezTo>
                  <a:cubicBezTo>
                    <a:pt x="18" y="28"/>
                    <a:pt x="18" y="28"/>
                    <a:pt x="17" y="27"/>
                  </a:cubicBezTo>
                  <a:cubicBezTo>
                    <a:pt x="11" y="19"/>
                    <a:pt x="6" y="11"/>
                    <a:pt x="0" y="3"/>
                  </a:cubicBezTo>
                  <a:cubicBezTo>
                    <a:pt x="0" y="3"/>
                    <a:pt x="0" y="2"/>
                    <a:pt x="0" y="2"/>
                  </a:cubicBezTo>
                  <a:cubicBezTo>
                    <a:pt x="2" y="1"/>
                    <a:pt x="4" y="1"/>
                    <a:pt x="6" y="0"/>
                  </a:cubicBezTo>
                  <a:cubicBezTo>
                    <a:pt x="6" y="0"/>
                    <a:pt x="7" y="1"/>
                    <a:pt x="7" y="2"/>
                  </a:cubicBezTo>
                  <a:cubicBezTo>
                    <a:pt x="14" y="11"/>
                    <a:pt x="21" y="20"/>
                    <a:pt x="28" y="30"/>
                  </a:cubicBezTo>
                  <a:cubicBezTo>
                    <a:pt x="29" y="31"/>
                    <a:pt x="30" y="32"/>
                    <a:pt x="31" y="33"/>
                  </a:cubicBezTo>
                  <a:lnTo>
                    <a:pt x="3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5" name="Freeform 84602">
              <a:extLst>
                <a:ext uri="{FF2B5EF4-FFF2-40B4-BE49-F238E27FC236}">
                  <a16:creationId xmlns:a16="http://schemas.microsoft.com/office/drawing/2014/main" id="{83E579D0-0905-43E8-9C81-8CD1F593A339}"/>
                </a:ext>
              </a:extLst>
            </p:cNvPr>
            <p:cNvSpPr>
              <a:spLocks/>
            </p:cNvSpPr>
            <p:nvPr/>
          </p:nvSpPr>
          <p:spPr bwMode="auto">
            <a:xfrm>
              <a:off x="10176952" y="6259620"/>
              <a:ext cx="239321" cy="215397"/>
            </a:xfrm>
            <a:custGeom>
              <a:avLst/>
              <a:gdLst>
                <a:gd name="T0" fmla="*/ 0 w 32"/>
                <a:gd name="T1" fmla="*/ 0 h 30"/>
                <a:gd name="T2" fmla="*/ 12 w 32"/>
                <a:gd name="T3" fmla="*/ 5 h 30"/>
                <a:gd name="T4" fmla="*/ 15 w 32"/>
                <a:gd name="T5" fmla="*/ 7 h 30"/>
                <a:gd name="T6" fmla="*/ 31 w 32"/>
                <a:gd name="T7" fmla="*/ 28 h 30"/>
                <a:gd name="T8" fmla="*/ 32 w 32"/>
                <a:gd name="T9" fmla="*/ 30 h 30"/>
                <a:gd name="T10" fmla="*/ 25 w 32"/>
                <a:gd name="T11" fmla="*/ 27 h 30"/>
                <a:gd name="T12" fmla="*/ 22 w 32"/>
                <a:gd name="T13" fmla="*/ 26 h 30"/>
                <a:gd name="T14" fmla="*/ 13 w 32"/>
                <a:gd name="T15" fmla="*/ 18 h 30"/>
                <a:gd name="T16" fmla="*/ 1 w 32"/>
                <a:gd name="T17" fmla="*/ 1 h 30"/>
                <a:gd name="T18" fmla="*/ 0 w 3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0">
                  <a:moveTo>
                    <a:pt x="0" y="0"/>
                  </a:moveTo>
                  <a:cubicBezTo>
                    <a:pt x="4" y="2"/>
                    <a:pt x="8" y="3"/>
                    <a:pt x="12" y="5"/>
                  </a:cubicBezTo>
                  <a:cubicBezTo>
                    <a:pt x="13" y="5"/>
                    <a:pt x="14" y="6"/>
                    <a:pt x="15" y="7"/>
                  </a:cubicBezTo>
                  <a:cubicBezTo>
                    <a:pt x="20" y="14"/>
                    <a:pt x="26" y="21"/>
                    <a:pt x="31" y="28"/>
                  </a:cubicBezTo>
                  <a:cubicBezTo>
                    <a:pt x="31" y="29"/>
                    <a:pt x="32" y="29"/>
                    <a:pt x="32" y="30"/>
                  </a:cubicBezTo>
                  <a:cubicBezTo>
                    <a:pt x="30" y="29"/>
                    <a:pt x="27" y="28"/>
                    <a:pt x="25" y="27"/>
                  </a:cubicBezTo>
                  <a:cubicBezTo>
                    <a:pt x="24" y="26"/>
                    <a:pt x="23" y="26"/>
                    <a:pt x="22" y="26"/>
                  </a:cubicBezTo>
                  <a:cubicBezTo>
                    <a:pt x="18" y="24"/>
                    <a:pt x="15" y="22"/>
                    <a:pt x="13" y="18"/>
                  </a:cubicBezTo>
                  <a:cubicBezTo>
                    <a:pt x="9" y="12"/>
                    <a:pt x="5" y="7"/>
                    <a:pt x="1"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6" name="Freeform 84603">
              <a:extLst>
                <a:ext uri="{FF2B5EF4-FFF2-40B4-BE49-F238E27FC236}">
                  <a16:creationId xmlns:a16="http://schemas.microsoft.com/office/drawing/2014/main" id="{7EF9D41D-892C-4F39-BB57-105817BC94AE}"/>
                </a:ext>
              </a:extLst>
            </p:cNvPr>
            <p:cNvSpPr>
              <a:spLocks/>
            </p:cNvSpPr>
            <p:nvPr/>
          </p:nvSpPr>
          <p:spPr bwMode="auto">
            <a:xfrm>
              <a:off x="9937630" y="6283560"/>
              <a:ext cx="502582" cy="239321"/>
            </a:xfrm>
            <a:custGeom>
              <a:avLst/>
              <a:gdLst>
                <a:gd name="T0" fmla="*/ 0 w 71"/>
                <a:gd name="T1" fmla="*/ 0 h 34"/>
                <a:gd name="T2" fmla="*/ 11 w 71"/>
                <a:gd name="T3" fmla="*/ 5 h 34"/>
                <a:gd name="T4" fmla="*/ 54 w 71"/>
                <a:gd name="T5" fmla="*/ 23 h 34"/>
                <a:gd name="T6" fmla="*/ 67 w 71"/>
                <a:gd name="T7" fmla="*/ 28 h 34"/>
                <a:gd name="T8" fmla="*/ 68 w 71"/>
                <a:gd name="T9" fmla="*/ 29 h 34"/>
                <a:gd name="T10" fmla="*/ 71 w 71"/>
                <a:gd name="T11" fmla="*/ 34 h 34"/>
                <a:gd name="T12" fmla="*/ 62 w 71"/>
                <a:gd name="T13" fmla="*/ 30 h 34"/>
                <a:gd name="T14" fmla="*/ 5 w 71"/>
                <a:gd name="T15" fmla="*/ 6 h 34"/>
                <a:gd name="T16" fmla="*/ 0 w 7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4">
                  <a:moveTo>
                    <a:pt x="0" y="0"/>
                  </a:moveTo>
                  <a:cubicBezTo>
                    <a:pt x="4" y="2"/>
                    <a:pt x="8" y="3"/>
                    <a:pt x="11" y="5"/>
                  </a:cubicBezTo>
                  <a:cubicBezTo>
                    <a:pt x="25" y="11"/>
                    <a:pt x="39" y="17"/>
                    <a:pt x="54" y="23"/>
                  </a:cubicBezTo>
                  <a:cubicBezTo>
                    <a:pt x="58" y="24"/>
                    <a:pt x="62" y="26"/>
                    <a:pt x="67" y="28"/>
                  </a:cubicBezTo>
                  <a:cubicBezTo>
                    <a:pt x="67" y="28"/>
                    <a:pt x="68" y="29"/>
                    <a:pt x="68" y="29"/>
                  </a:cubicBezTo>
                  <a:cubicBezTo>
                    <a:pt x="69" y="30"/>
                    <a:pt x="70" y="32"/>
                    <a:pt x="71" y="34"/>
                  </a:cubicBezTo>
                  <a:cubicBezTo>
                    <a:pt x="68" y="33"/>
                    <a:pt x="65" y="31"/>
                    <a:pt x="62" y="30"/>
                  </a:cubicBezTo>
                  <a:cubicBezTo>
                    <a:pt x="43" y="22"/>
                    <a:pt x="24" y="14"/>
                    <a:pt x="5" y="6"/>
                  </a:cubicBezTo>
                  <a:cubicBezTo>
                    <a:pt x="2" y="4"/>
                    <a:pt x="1"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7" name="Freeform 84604">
              <a:extLst>
                <a:ext uri="{FF2B5EF4-FFF2-40B4-BE49-F238E27FC236}">
                  <a16:creationId xmlns:a16="http://schemas.microsoft.com/office/drawing/2014/main" id="{507C04F7-5FB3-479D-AF64-809B9D8729E6}"/>
                </a:ext>
              </a:extLst>
            </p:cNvPr>
            <p:cNvSpPr>
              <a:spLocks/>
            </p:cNvSpPr>
            <p:nvPr/>
          </p:nvSpPr>
          <p:spPr bwMode="auto">
            <a:xfrm>
              <a:off x="9650445" y="6163891"/>
              <a:ext cx="191457" cy="143593"/>
            </a:xfrm>
            <a:custGeom>
              <a:avLst/>
              <a:gdLst>
                <a:gd name="T0" fmla="*/ 7 w 27"/>
                <a:gd name="T1" fmla="*/ 20 h 20"/>
                <a:gd name="T2" fmla="*/ 0 w 27"/>
                <a:gd name="T3" fmla="*/ 5 h 20"/>
                <a:gd name="T4" fmla="*/ 27 w 27"/>
                <a:gd name="T5" fmla="*/ 0 h 20"/>
                <a:gd name="T6" fmla="*/ 27 w 27"/>
                <a:gd name="T7" fmla="*/ 0 h 20"/>
                <a:gd name="T8" fmla="*/ 7 w 27"/>
                <a:gd name="T9" fmla="*/ 20 h 20"/>
              </a:gdLst>
              <a:ahLst/>
              <a:cxnLst>
                <a:cxn ang="0">
                  <a:pos x="T0" y="T1"/>
                </a:cxn>
                <a:cxn ang="0">
                  <a:pos x="T2" y="T3"/>
                </a:cxn>
                <a:cxn ang="0">
                  <a:pos x="T4" y="T5"/>
                </a:cxn>
                <a:cxn ang="0">
                  <a:pos x="T6" y="T7"/>
                </a:cxn>
                <a:cxn ang="0">
                  <a:pos x="T8" y="T9"/>
                </a:cxn>
              </a:cxnLst>
              <a:rect l="0" t="0" r="r" b="b"/>
              <a:pathLst>
                <a:path w="27" h="20">
                  <a:moveTo>
                    <a:pt x="7" y="20"/>
                  </a:moveTo>
                  <a:cubicBezTo>
                    <a:pt x="4" y="15"/>
                    <a:pt x="2" y="10"/>
                    <a:pt x="0" y="5"/>
                  </a:cubicBezTo>
                  <a:cubicBezTo>
                    <a:pt x="9" y="3"/>
                    <a:pt x="18" y="2"/>
                    <a:pt x="27" y="0"/>
                  </a:cubicBezTo>
                  <a:cubicBezTo>
                    <a:pt x="27" y="0"/>
                    <a:pt x="27" y="0"/>
                    <a:pt x="27" y="0"/>
                  </a:cubicBezTo>
                  <a:cubicBezTo>
                    <a:pt x="20" y="7"/>
                    <a:pt x="14" y="14"/>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8" name="Freeform 84605">
              <a:extLst>
                <a:ext uri="{FF2B5EF4-FFF2-40B4-BE49-F238E27FC236}">
                  <a16:creationId xmlns:a16="http://schemas.microsoft.com/office/drawing/2014/main" id="{F80491E1-493F-4C60-A4FB-F2328A46B33A}"/>
                </a:ext>
              </a:extLst>
            </p:cNvPr>
            <p:cNvSpPr>
              <a:spLocks/>
            </p:cNvSpPr>
            <p:nvPr/>
          </p:nvSpPr>
          <p:spPr bwMode="auto">
            <a:xfrm>
              <a:off x="10009434" y="6044238"/>
              <a:ext cx="143593" cy="191457"/>
            </a:xfrm>
            <a:custGeom>
              <a:avLst/>
              <a:gdLst>
                <a:gd name="T0" fmla="*/ 19 w 19"/>
                <a:gd name="T1" fmla="*/ 25 h 25"/>
                <a:gd name="T2" fmla="*/ 0 w 19"/>
                <a:gd name="T3" fmla="*/ 1 h 25"/>
                <a:gd name="T4" fmla="*/ 3 w 19"/>
                <a:gd name="T5" fmla="*/ 2 h 25"/>
                <a:gd name="T6" fmla="*/ 19 w 19"/>
                <a:gd name="T7" fmla="*/ 24 h 25"/>
                <a:gd name="T8" fmla="*/ 19 w 19"/>
                <a:gd name="T9" fmla="*/ 25 h 25"/>
              </a:gdLst>
              <a:ahLst/>
              <a:cxnLst>
                <a:cxn ang="0">
                  <a:pos x="T0" y="T1"/>
                </a:cxn>
                <a:cxn ang="0">
                  <a:pos x="T2" y="T3"/>
                </a:cxn>
                <a:cxn ang="0">
                  <a:pos x="T4" y="T5"/>
                </a:cxn>
                <a:cxn ang="0">
                  <a:pos x="T6" y="T7"/>
                </a:cxn>
                <a:cxn ang="0">
                  <a:pos x="T8" y="T9"/>
                </a:cxn>
              </a:cxnLst>
              <a:rect l="0" t="0" r="r" b="b"/>
              <a:pathLst>
                <a:path w="19" h="25">
                  <a:moveTo>
                    <a:pt x="19" y="25"/>
                  </a:moveTo>
                  <a:cubicBezTo>
                    <a:pt x="13" y="17"/>
                    <a:pt x="6" y="9"/>
                    <a:pt x="0" y="1"/>
                  </a:cubicBezTo>
                  <a:cubicBezTo>
                    <a:pt x="2" y="0"/>
                    <a:pt x="2" y="0"/>
                    <a:pt x="3" y="2"/>
                  </a:cubicBezTo>
                  <a:cubicBezTo>
                    <a:pt x="9" y="9"/>
                    <a:pt x="14" y="17"/>
                    <a:pt x="19" y="24"/>
                  </a:cubicBezTo>
                  <a:cubicBezTo>
                    <a:pt x="19" y="25"/>
                    <a:pt x="19" y="25"/>
                    <a:pt x="1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9" name="Freeform 84606">
              <a:extLst>
                <a:ext uri="{FF2B5EF4-FFF2-40B4-BE49-F238E27FC236}">
                  <a16:creationId xmlns:a16="http://schemas.microsoft.com/office/drawing/2014/main" id="{1E7E617B-847F-4A09-A695-F24731A78340}"/>
                </a:ext>
              </a:extLst>
            </p:cNvPr>
            <p:cNvSpPr>
              <a:spLocks noEditPoints="1"/>
            </p:cNvSpPr>
            <p:nvPr/>
          </p:nvSpPr>
          <p:spPr bwMode="auto">
            <a:xfrm>
              <a:off x="8932481" y="5828842"/>
              <a:ext cx="526507" cy="215397"/>
            </a:xfrm>
            <a:custGeom>
              <a:avLst/>
              <a:gdLst>
                <a:gd name="T0" fmla="*/ 36 w 72"/>
                <a:gd name="T1" fmla="*/ 31 h 32"/>
                <a:gd name="T2" fmla="*/ 2 w 72"/>
                <a:gd name="T3" fmla="*/ 31 h 32"/>
                <a:gd name="T4" fmla="*/ 0 w 72"/>
                <a:gd name="T5" fmla="*/ 31 h 32"/>
                <a:gd name="T6" fmla="*/ 0 w 72"/>
                <a:gd name="T7" fmla="*/ 29 h 32"/>
                <a:gd name="T8" fmla="*/ 20 w 72"/>
                <a:gd name="T9" fmla="*/ 1 h 32"/>
                <a:gd name="T10" fmla="*/ 23 w 72"/>
                <a:gd name="T11" fmla="*/ 1 h 32"/>
                <a:gd name="T12" fmla="*/ 48 w 72"/>
                <a:gd name="T13" fmla="*/ 15 h 32"/>
                <a:gd name="T14" fmla="*/ 71 w 72"/>
                <a:gd name="T15" fmla="*/ 29 h 32"/>
                <a:gd name="T16" fmla="*/ 72 w 72"/>
                <a:gd name="T17" fmla="*/ 29 h 32"/>
                <a:gd name="T18" fmla="*/ 72 w 72"/>
                <a:gd name="T19" fmla="*/ 31 h 32"/>
                <a:gd name="T20" fmla="*/ 71 w 72"/>
                <a:gd name="T21" fmla="*/ 31 h 32"/>
                <a:gd name="T22" fmla="*/ 65 w 72"/>
                <a:gd name="T23" fmla="*/ 32 h 32"/>
                <a:gd name="T24" fmla="*/ 36 w 72"/>
                <a:gd name="T25" fmla="*/ 32 h 32"/>
                <a:gd name="T26" fmla="*/ 36 w 72"/>
                <a:gd name="T27" fmla="*/ 31 h 32"/>
                <a:gd name="T28" fmla="*/ 10 w 72"/>
                <a:gd name="T29" fmla="*/ 20 h 32"/>
                <a:gd name="T30" fmla="*/ 40 w 72"/>
                <a:gd name="T31" fmla="*/ 13 h 32"/>
                <a:gd name="T32" fmla="*/ 22 w 72"/>
                <a:gd name="T33" fmla="*/ 3 h 32"/>
                <a:gd name="T34" fmla="*/ 10 w 72"/>
                <a:gd name="T35" fmla="*/ 20 h 32"/>
                <a:gd name="T36" fmla="*/ 33 w 72"/>
                <a:gd name="T37" fmla="*/ 26 h 32"/>
                <a:gd name="T38" fmla="*/ 62 w 72"/>
                <a:gd name="T39" fmla="*/ 26 h 32"/>
                <a:gd name="T40" fmla="*/ 56 w 72"/>
                <a:gd name="T41" fmla="*/ 23 h 32"/>
                <a:gd name="T42" fmla="*/ 44 w 72"/>
                <a:gd name="T43" fmla="*/ 16 h 32"/>
                <a:gd name="T44" fmla="*/ 43 w 72"/>
                <a:gd name="T45" fmla="*/ 16 h 32"/>
                <a:gd name="T46" fmla="*/ 33 w 72"/>
                <a:gd name="T47" fmla="*/ 26 h 32"/>
                <a:gd name="T48" fmla="*/ 29 w 72"/>
                <a:gd name="T49" fmla="*/ 26 h 32"/>
                <a:gd name="T50" fmla="*/ 29 w 72"/>
                <a:gd name="T51" fmla="*/ 26 h 32"/>
                <a:gd name="T52" fmla="*/ 26 w 72"/>
                <a:gd name="T53" fmla="*/ 19 h 32"/>
                <a:gd name="T54" fmla="*/ 24 w 72"/>
                <a:gd name="T55" fmla="*/ 21 h 32"/>
                <a:gd name="T56" fmla="*/ 25 w 72"/>
                <a:gd name="T57" fmla="*/ 24 h 32"/>
                <a:gd name="T58" fmla="*/ 24 w 72"/>
                <a:gd name="T59" fmla="*/ 26 h 32"/>
                <a:gd name="T60" fmla="*/ 20 w 72"/>
                <a:gd name="T61" fmla="*/ 29 h 32"/>
                <a:gd name="T62" fmla="*/ 20 w 72"/>
                <a:gd name="T63" fmla="*/ 29 h 32"/>
                <a:gd name="T64" fmla="*/ 25 w 72"/>
                <a:gd name="T65" fmla="*/ 27 h 32"/>
                <a:gd name="T66" fmla="*/ 28 w 72"/>
                <a:gd name="T67" fmla="*/ 29 h 32"/>
                <a:gd name="T68" fmla="*/ 28 w 72"/>
                <a:gd name="T69" fmla="*/ 25 h 32"/>
                <a:gd name="T70" fmla="*/ 28 w 72"/>
                <a:gd name="T71" fmla="*/ 25 h 32"/>
                <a:gd name="T72" fmla="*/ 29 w 72"/>
                <a:gd name="T73"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32">
                  <a:moveTo>
                    <a:pt x="36" y="31"/>
                  </a:moveTo>
                  <a:cubicBezTo>
                    <a:pt x="25" y="31"/>
                    <a:pt x="13" y="31"/>
                    <a:pt x="2" y="31"/>
                  </a:cubicBezTo>
                  <a:cubicBezTo>
                    <a:pt x="1" y="31"/>
                    <a:pt x="0" y="31"/>
                    <a:pt x="0" y="31"/>
                  </a:cubicBezTo>
                  <a:cubicBezTo>
                    <a:pt x="0" y="30"/>
                    <a:pt x="0" y="29"/>
                    <a:pt x="0" y="29"/>
                  </a:cubicBezTo>
                  <a:cubicBezTo>
                    <a:pt x="7" y="19"/>
                    <a:pt x="14" y="10"/>
                    <a:pt x="20" y="1"/>
                  </a:cubicBezTo>
                  <a:cubicBezTo>
                    <a:pt x="21" y="0"/>
                    <a:pt x="22" y="0"/>
                    <a:pt x="23" y="1"/>
                  </a:cubicBezTo>
                  <a:cubicBezTo>
                    <a:pt x="31" y="6"/>
                    <a:pt x="40" y="10"/>
                    <a:pt x="48" y="15"/>
                  </a:cubicBezTo>
                  <a:cubicBezTo>
                    <a:pt x="55" y="20"/>
                    <a:pt x="63" y="24"/>
                    <a:pt x="71" y="29"/>
                  </a:cubicBezTo>
                  <a:cubicBezTo>
                    <a:pt x="72" y="29"/>
                    <a:pt x="72" y="29"/>
                    <a:pt x="72" y="29"/>
                  </a:cubicBezTo>
                  <a:cubicBezTo>
                    <a:pt x="72" y="30"/>
                    <a:pt x="72" y="30"/>
                    <a:pt x="72" y="31"/>
                  </a:cubicBezTo>
                  <a:cubicBezTo>
                    <a:pt x="72" y="31"/>
                    <a:pt x="71" y="31"/>
                    <a:pt x="71" y="31"/>
                  </a:cubicBezTo>
                  <a:cubicBezTo>
                    <a:pt x="69" y="32"/>
                    <a:pt x="67" y="32"/>
                    <a:pt x="65" y="32"/>
                  </a:cubicBezTo>
                  <a:cubicBezTo>
                    <a:pt x="55" y="32"/>
                    <a:pt x="46" y="32"/>
                    <a:pt x="36" y="32"/>
                  </a:cubicBezTo>
                  <a:lnTo>
                    <a:pt x="36" y="31"/>
                  </a:lnTo>
                  <a:close/>
                  <a:moveTo>
                    <a:pt x="10" y="20"/>
                  </a:moveTo>
                  <a:cubicBezTo>
                    <a:pt x="20" y="18"/>
                    <a:pt x="30" y="15"/>
                    <a:pt x="40" y="13"/>
                  </a:cubicBezTo>
                  <a:cubicBezTo>
                    <a:pt x="34" y="10"/>
                    <a:pt x="28" y="6"/>
                    <a:pt x="22" y="3"/>
                  </a:cubicBezTo>
                  <a:cubicBezTo>
                    <a:pt x="18" y="8"/>
                    <a:pt x="14" y="14"/>
                    <a:pt x="10" y="20"/>
                  </a:cubicBezTo>
                  <a:close/>
                  <a:moveTo>
                    <a:pt x="33" y="26"/>
                  </a:moveTo>
                  <a:cubicBezTo>
                    <a:pt x="43" y="26"/>
                    <a:pt x="52" y="26"/>
                    <a:pt x="62" y="26"/>
                  </a:cubicBezTo>
                  <a:cubicBezTo>
                    <a:pt x="59" y="25"/>
                    <a:pt x="58" y="24"/>
                    <a:pt x="56" y="23"/>
                  </a:cubicBezTo>
                  <a:cubicBezTo>
                    <a:pt x="52" y="20"/>
                    <a:pt x="48" y="18"/>
                    <a:pt x="44" y="16"/>
                  </a:cubicBezTo>
                  <a:cubicBezTo>
                    <a:pt x="44" y="16"/>
                    <a:pt x="43" y="16"/>
                    <a:pt x="43" y="16"/>
                  </a:cubicBezTo>
                  <a:cubicBezTo>
                    <a:pt x="39" y="19"/>
                    <a:pt x="36" y="23"/>
                    <a:pt x="33" y="26"/>
                  </a:cubicBezTo>
                  <a:close/>
                  <a:moveTo>
                    <a:pt x="29" y="26"/>
                  </a:moveTo>
                  <a:cubicBezTo>
                    <a:pt x="29" y="26"/>
                    <a:pt x="29" y="26"/>
                    <a:pt x="29" y="26"/>
                  </a:cubicBezTo>
                  <a:cubicBezTo>
                    <a:pt x="28" y="24"/>
                    <a:pt x="27" y="21"/>
                    <a:pt x="26" y="19"/>
                  </a:cubicBezTo>
                  <a:cubicBezTo>
                    <a:pt x="25" y="19"/>
                    <a:pt x="24" y="19"/>
                    <a:pt x="24" y="21"/>
                  </a:cubicBezTo>
                  <a:cubicBezTo>
                    <a:pt x="25" y="22"/>
                    <a:pt x="25" y="23"/>
                    <a:pt x="25" y="24"/>
                  </a:cubicBezTo>
                  <a:cubicBezTo>
                    <a:pt x="25" y="25"/>
                    <a:pt x="25" y="26"/>
                    <a:pt x="24" y="26"/>
                  </a:cubicBezTo>
                  <a:cubicBezTo>
                    <a:pt x="22" y="27"/>
                    <a:pt x="21" y="28"/>
                    <a:pt x="20" y="29"/>
                  </a:cubicBezTo>
                  <a:cubicBezTo>
                    <a:pt x="20" y="29"/>
                    <a:pt x="20" y="29"/>
                    <a:pt x="20" y="29"/>
                  </a:cubicBezTo>
                  <a:cubicBezTo>
                    <a:pt x="22" y="29"/>
                    <a:pt x="24" y="28"/>
                    <a:pt x="25" y="27"/>
                  </a:cubicBezTo>
                  <a:cubicBezTo>
                    <a:pt x="26" y="29"/>
                    <a:pt x="26" y="30"/>
                    <a:pt x="28" y="29"/>
                  </a:cubicBezTo>
                  <a:cubicBezTo>
                    <a:pt x="28" y="28"/>
                    <a:pt x="28" y="26"/>
                    <a:pt x="28" y="25"/>
                  </a:cubicBezTo>
                  <a:cubicBezTo>
                    <a:pt x="28" y="25"/>
                    <a:pt x="28" y="25"/>
                    <a:pt x="28" y="25"/>
                  </a:cubicBezTo>
                  <a:cubicBezTo>
                    <a:pt x="28" y="25"/>
                    <a:pt x="29" y="26"/>
                    <a:pt x="2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0" name="Freeform 84607">
              <a:extLst>
                <a:ext uri="{FF2B5EF4-FFF2-40B4-BE49-F238E27FC236}">
                  <a16:creationId xmlns:a16="http://schemas.microsoft.com/office/drawing/2014/main" id="{FADD8838-6305-44B5-A596-09D7077C0A34}"/>
                </a:ext>
              </a:extLst>
            </p:cNvPr>
            <p:cNvSpPr>
              <a:spLocks noEditPoints="1"/>
            </p:cNvSpPr>
            <p:nvPr/>
          </p:nvSpPr>
          <p:spPr bwMode="auto">
            <a:xfrm>
              <a:off x="8567491" y="5972434"/>
              <a:ext cx="239321" cy="167532"/>
            </a:xfrm>
            <a:custGeom>
              <a:avLst/>
              <a:gdLst>
                <a:gd name="T0" fmla="*/ 17 w 34"/>
                <a:gd name="T1" fmla="*/ 22 h 23"/>
                <a:gd name="T2" fmla="*/ 3 w 34"/>
                <a:gd name="T3" fmla="*/ 23 h 23"/>
                <a:gd name="T4" fmla="*/ 0 w 34"/>
                <a:gd name="T5" fmla="*/ 20 h 23"/>
                <a:gd name="T6" fmla="*/ 25 w 34"/>
                <a:gd name="T7" fmla="*/ 5 h 23"/>
                <a:gd name="T8" fmla="*/ 34 w 34"/>
                <a:gd name="T9" fmla="*/ 20 h 23"/>
                <a:gd name="T10" fmla="*/ 32 w 34"/>
                <a:gd name="T11" fmla="*/ 23 h 23"/>
                <a:gd name="T12" fmla="*/ 17 w 34"/>
                <a:gd name="T13" fmla="*/ 22 h 23"/>
                <a:gd name="T14" fmla="*/ 6 w 34"/>
                <a:gd name="T15" fmla="*/ 12 h 23"/>
                <a:gd name="T16" fmla="*/ 23 w 34"/>
                <a:gd name="T17" fmla="*/ 8 h 23"/>
                <a:gd name="T18" fmla="*/ 6 w 34"/>
                <a:gd name="T19" fmla="*/ 12 h 23"/>
                <a:gd name="T20" fmla="*/ 3 w 34"/>
                <a:gd name="T21" fmla="*/ 19 h 23"/>
                <a:gd name="T22" fmla="*/ 3 w 34"/>
                <a:gd name="T23" fmla="*/ 19 h 23"/>
                <a:gd name="T24" fmla="*/ 5 w 34"/>
                <a:gd name="T25" fmla="*/ 20 h 23"/>
                <a:gd name="T26" fmla="*/ 18 w 34"/>
                <a:gd name="T27" fmla="*/ 20 h 23"/>
                <a:gd name="T28" fmla="*/ 22 w 34"/>
                <a:gd name="T29" fmla="*/ 17 h 23"/>
                <a:gd name="T30" fmla="*/ 23 w 34"/>
                <a:gd name="T31" fmla="*/ 14 h 23"/>
                <a:gd name="T32" fmla="*/ 25 w 34"/>
                <a:gd name="T33" fmla="*/ 14 h 23"/>
                <a:gd name="T34" fmla="*/ 22 w 34"/>
                <a:gd name="T35" fmla="*/ 10 h 23"/>
                <a:gd name="T36" fmla="*/ 21 w 34"/>
                <a:gd name="T37" fmla="*/ 11 h 23"/>
                <a:gd name="T38" fmla="*/ 21 w 34"/>
                <a:gd name="T39" fmla="*/ 19 h 23"/>
                <a:gd name="T40" fmla="*/ 3 w 34"/>
                <a:gd name="T41" fmla="*/ 19 h 23"/>
                <a:gd name="T42" fmla="*/ 30 w 34"/>
                <a:gd name="T43" fmla="*/ 12 h 23"/>
                <a:gd name="T44" fmla="*/ 29 w 34"/>
                <a:gd name="T45" fmla="*/ 12 h 23"/>
                <a:gd name="T46" fmla="*/ 23 w 34"/>
                <a:gd name="T47" fmla="*/ 20 h 23"/>
                <a:gd name="T48" fmla="*/ 32 w 34"/>
                <a:gd name="T49" fmla="*/ 20 h 23"/>
                <a:gd name="T50" fmla="*/ 30 w 34"/>
                <a:gd name="T5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3">
                  <a:moveTo>
                    <a:pt x="17" y="22"/>
                  </a:moveTo>
                  <a:cubicBezTo>
                    <a:pt x="12" y="22"/>
                    <a:pt x="7" y="22"/>
                    <a:pt x="3" y="23"/>
                  </a:cubicBezTo>
                  <a:cubicBezTo>
                    <a:pt x="1" y="23"/>
                    <a:pt x="0" y="22"/>
                    <a:pt x="0" y="20"/>
                  </a:cubicBezTo>
                  <a:cubicBezTo>
                    <a:pt x="0" y="8"/>
                    <a:pt x="14" y="0"/>
                    <a:pt x="25" y="5"/>
                  </a:cubicBezTo>
                  <a:cubicBezTo>
                    <a:pt x="31" y="9"/>
                    <a:pt x="34" y="13"/>
                    <a:pt x="34" y="20"/>
                  </a:cubicBezTo>
                  <a:cubicBezTo>
                    <a:pt x="34" y="22"/>
                    <a:pt x="34" y="23"/>
                    <a:pt x="32" y="23"/>
                  </a:cubicBezTo>
                  <a:cubicBezTo>
                    <a:pt x="27" y="22"/>
                    <a:pt x="22" y="22"/>
                    <a:pt x="17" y="22"/>
                  </a:cubicBezTo>
                  <a:close/>
                  <a:moveTo>
                    <a:pt x="6" y="12"/>
                  </a:moveTo>
                  <a:cubicBezTo>
                    <a:pt x="12" y="10"/>
                    <a:pt x="18" y="9"/>
                    <a:pt x="23" y="8"/>
                  </a:cubicBezTo>
                  <a:cubicBezTo>
                    <a:pt x="18" y="4"/>
                    <a:pt x="10" y="6"/>
                    <a:pt x="6" y="12"/>
                  </a:cubicBezTo>
                  <a:close/>
                  <a:moveTo>
                    <a:pt x="3" y="19"/>
                  </a:moveTo>
                  <a:cubicBezTo>
                    <a:pt x="3" y="19"/>
                    <a:pt x="3" y="19"/>
                    <a:pt x="3" y="19"/>
                  </a:cubicBezTo>
                  <a:cubicBezTo>
                    <a:pt x="3" y="20"/>
                    <a:pt x="4" y="20"/>
                    <a:pt x="5" y="20"/>
                  </a:cubicBezTo>
                  <a:cubicBezTo>
                    <a:pt x="9" y="20"/>
                    <a:pt x="13" y="20"/>
                    <a:pt x="18" y="20"/>
                  </a:cubicBezTo>
                  <a:cubicBezTo>
                    <a:pt x="20" y="20"/>
                    <a:pt x="21" y="19"/>
                    <a:pt x="22" y="17"/>
                  </a:cubicBezTo>
                  <a:cubicBezTo>
                    <a:pt x="23" y="16"/>
                    <a:pt x="23" y="15"/>
                    <a:pt x="23" y="14"/>
                  </a:cubicBezTo>
                  <a:cubicBezTo>
                    <a:pt x="24" y="14"/>
                    <a:pt x="24" y="14"/>
                    <a:pt x="25" y="14"/>
                  </a:cubicBezTo>
                  <a:cubicBezTo>
                    <a:pt x="24" y="13"/>
                    <a:pt x="23" y="12"/>
                    <a:pt x="22" y="10"/>
                  </a:cubicBezTo>
                  <a:cubicBezTo>
                    <a:pt x="22" y="10"/>
                    <a:pt x="21" y="11"/>
                    <a:pt x="21" y="11"/>
                  </a:cubicBezTo>
                  <a:cubicBezTo>
                    <a:pt x="21" y="13"/>
                    <a:pt x="21" y="16"/>
                    <a:pt x="21" y="19"/>
                  </a:cubicBezTo>
                  <a:cubicBezTo>
                    <a:pt x="15" y="19"/>
                    <a:pt x="9" y="19"/>
                    <a:pt x="3" y="19"/>
                  </a:cubicBezTo>
                  <a:close/>
                  <a:moveTo>
                    <a:pt x="30" y="12"/>
                  </a:moveTo>
                  <a:cubicBezTo>
                    <a:pt x="29" y="12"/>
                    <a:pt x="29" y="12"/>
                    <a:pt x="29" y="12"/>
                  </a:cubicBezTo>
                  <a:cubicBezTo>
                    <a:pt x="27" y="15"/>
                    <a:pt x="25" y="17"/>
                    <a:pt x="23" y="20"/>
                  </a:cubicBezTo>
                  <a:cubicBezTo>
                    <a:pt x="26" y="20"/>
                    <a:pt x="29" y="20"/>
                    <a:pt x="32" y="20"/>
                  </a:cubicBezTo>
                  <a:cubicBezTo>
                    <a:pt x="31" y="17"/>
                    <a:pt x="30" y="15"/>
                    <a:pt x="30" y="12"/>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71" name="Freeform 84608">
              <a:extLst>
                <a:ext uri="{FF2B5EF4-FFF2-40B4-BE49-F238E27FC236}">
                  <a16:creationId xmlns:a16="http://schemas.microsoft.com/office/drawing/2014/main" id="{5BFDAB1B-5137-4E09-B9F2-93D829A02BB5}"/>
                </a:ext>
              </a:extLst>
            </p:cNvPr>
            <p:cNvSpPr>
              <a:spLocks/>
            </p:cNvSpPr>
            <p:nvPr/>
          </p:nvSpPr>
          <p:spPr bwMode="auto">
            <a:xfrm>
              <a:off x="9004119" y="5852781"/>
              <a:ext cx="215397" cy="119668"/>
            </a:xfrm>
            <a:custGeom>
              <a:avLst/>
              <a:gdLst>
                <a:gd name="T0" fmla="*/ 0 w 30"/>
                <a:gd name="T1" fmla="*/ 17 h 17"/>
                <a:gd name="T2" fmla="*/ 12 w 30"/>
                <a:gd name="T3" fmla="*/ 0 h 17"/>
                <a:gd name="T4" fmla="*/ 30 w 30"/>
                <a:gd name="T5" fmla="*/ 10 h 17"/>
                <a:gd name="T6" fmla="*/ 0 w 30"/>
                <a:gd name="T7" fmla="*/ 17 h 17"/>
              </a:gdLst>
              <a:ahLst/>
              <a:cxnLst>
                <a:cxn ang="0">
                  <a:pos x="T0" y="T1"/>
                </a:cxn>
                <a:cxn ang="0">
                  <a:pos x="T2" y="T3"/>
                </a:cxn>
                <a:cxn ang="0">
                  <a:pos x="T4" y="T5"/>
                </a:cxn>
                <a:cxn ang="0">
                  <a:pos x="T6" y="T7"/>
                </a:cxn>
              </a:cxnLst>
              <a:rect l="0" t="0" r="r" b="b"/>
              <a:pathLst>
                <a:path w="30" h="17">
                  <a:moveTo>
                    <a:pt x="0" y="17"/>
                  </a:moveTo>
                  <a:cubicBezTo>
                    <a:pt x="4" y="11"/>
                    <a:pt x="8" y="5"/>
                    <a:pt x="12" y="0"/>
                  </a:cubicBezTo>
                  <a:cubicBezTo>
                    <a:pt x="18" y="3"/>
                    <a:pt x="24" y="7"/>
                    <a:pt x="30" y="10"/>
                  </a:cubicBezTo>
                  <a:cubicBezTo>
                    <a:pt x="20" y="12"/>
                    <a:pt x="10" y="15"/>
                    <a:pt x="0" y="17"/>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72" name="Freeform 84609">
              <a:extLst>
                <a:ext uri="{FF2B5EF4-FFF2-40B4-BE49-F238E27FC236}">
                  <a16:creationId xmlns:a16="http://schemas.microsoft.com/office/drawing/2014/main" id="{1B23E566-0F4B-471D-906B-BE292454C110}"/>
                </a:ext>
              </a:extLst>
            </p:cNvPr>
            <p:cNvSpPr>
              <a:spLocks/>
            </p:cNvSpPr>
            <p:nvPr/>
          </p:nvSpPr>
          <p:spPr bwMode="auto">
            <a:xfrm>
              <a:off x="9171636" y="5924570"/>
              <a:ext cx="215397" cy="71804"/>
            </a:xfrm>
            <a:custGeom>
              <a:avLst/>
              <a:gdLst>
                <a:gd name="T0" fmla="*/ 0 w 29"/>
                <a:gd name="T1" fmla="*/ 10 h 10"/>
                <a:gd name="T2" fmla="*/ 10 w 29"/>
                <a:gd name="T3" fmla="*/ 0 h 10"/>
                <a:gd name="T4" fmla="*/ 11 w 29"/>
                <a:gd name="T5" fmla="*/ 0 h 10"/>
                <a:gd name="T6" fmla="*/ 23 w 29"/>
                <a:gd name="T7" fmla="*/ 7 h 10"/>
                <a:gd name="T8" fmla="*/ 29 w 29"/>
                <a:gd name="T9" fmla="*/ 10 h 10"/>
                <a:gd name="T10" fmla="*/ 0 w 29"/>
                <a:gd name="T11" fmla="*/ 10 h 10"/>
              </a:gdLst>
              <a:ahLst/>
              <a:cxnLst>
                <a:cxn ang="0">
                  <a:pos x="T0" y="T1"/>
                </a:cxn>
                <a:cxn ang="0">
                  <a:pos x="T2" y="T3"/>
                </a:cxn>
                <a:cxn ang="0">
                  <a:pos x="T4" y="T5"/>
                </a:cxn>
                <a:cxn ang="0">
                  <a:pos x="T6" y="T7"/>
                </a:cxn>
                <a:cxn ang="0">
                  <a:pos x="T8" y="T9"/>
                </a:cxn>
                <a:cxn ang="0">
                  <a:pos x="T10" y="T11"/>
                </a:cxn>
              </a:cxnLst>
              <a:rect l="0" t="0" r="r" b="b"/>
              <a:pathLst>
                <a:path w="29" h="10">
                  <a:moveTo>
                    <a:pt x="0" y="10"/>
                  </a:moveTo>
                  <a:cubicBezTo>
                    <a:pt x="3" y="7"/>
                    <a:pt x="6" y="3"/>
                    <a:pt x="10" y="0"/>
                  </a:cubicBezTo>
                  <a:cubicBezTo>
                    <a:pt x="10" y="0"/>
                    <a:pt x="11" y="0"/>
                    <a:pt x="11" y="0"/>
                  </a:cubicBezTo>
                  <a:cubicBezTo>
                    <a:pt x="15" y="2"/>
                    <a:pt x="19" y="4"/>
                    <a:pt x="23" y="7"/>
                  </a:cubicBezTo>
                  <a:cubicBezTo>
                    <a:pt x="25" y="8"/>
                    <a:pt x="26" y="9"/>
                    <a:pt x="29" y="10"/>
                  </a:cubicBezTo>
                  <a:cubicBezTo>
                    <a:pt x="19" y="10"/>
                    <a:pt x="10" y="10"/>
                    <a:pt x="0" y="10"/>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73" name="Freeform 84610">
              <a:extLst>
                <a:ext uri="{FF2B5EF4-FFF2-40B4-BE49-F238E27FC236}">
                  <a16:creationId xmlns:a16="http://schemas.microsoft.com/office/drawing/2014/main" id="{EE579550-9E43-4A0B-9A01-2AD2C85CF998}"/>
                </a:ext>
              </a:extLst>
            </p:cNvPr>
            <p:cNvSpPr>
              <a:spLocks/>
            </p:cNvSpPr>
            <p:nvPr/>
          </p:nvSpPr>
          <p:spPr bwMode="auto">
            <a:xfrm>
              <a:off x="9075908" y="5948510"/>
              <a:ext cx="71804" cy="95728"/>
            </a:xfrm>
            <a:custGeom>
              <a:avLst/>
              <a:gdLst>
                <a:gd name="T0" fmla="*/ 9 w 9"/>
                <a:gd name="T1" fmla="*/ 7 h 11"/>
                <a:gd name="T2" fmla="*/ 8 w 9"/>
                <a:gd name="T3" fmla="*/ 6 h 11"/>
                <a:gd name="T4" fmla="*/ 8 w 9"/>
                <a:gd name="T5" fmla="*/ 6 h 11"/>
                <a:gd name="T6" fmla="*/ 8 w 9"/>
                <a:gd name="T7" fmla="*/ 10 h 11"/>
                <a:gd name="T8" fmla="*/ 5 w 9"/>
                <a:gd name="T9" fmla="*/ 8 h 11"/>
                <a:gd name="T10" fmla="*/ 0 w 9"/>
                <a:gd name="T11" fmla="*/ 10 h 11"/>
                <a:gd name="T12" fmla="*/ 0 w 9"/>
                <a:gd name="T13" fmla="*/ 10 h 11"/>
                <a:gd name="T14" fmla="*/ 4 w 9"/>
                <a:gd name="T15" fmla="*/ 7 h 11"/>
                <a:gd name="T16" fmla="*/ 5 w 9"/>
                <a:gd name="T17" fmla="*/ 5 h 11"/>
                <a:gd name="T18" fmla="*/ 4 w 9"/>
                <a:gd name="T19" fmla="*/ 2 h 11"/>
                <a:gd name="T20" fmla="*/ 6 w 9"/>
                <a:gd name="T21" fmla="*/ 0 h 11"/>
                <a:gd name="T22" fmla="*/ 9 w 9"/>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9" y="7"/>
                  </a:moveTo>
                  <a:cubicBezTo>
                    <a:pt x="9" y="7"/>
                    <a:pt x="8" y="6"/>
                    <a:pt x="8" y="6"/>
                  </a:cubicBezTo>
                  <a:cubicBezTo>
                    <a:pt x="8" y="6"/>
                    <a:pt x="8" y="6"/>
                    <a:pt x="8" y="6"/>
                  </a:cubicBezTo>
                  <a:cubicBezTo>
                    <a:pt x="8" y="7"/>
                    <a:pt x="8" y="9"/>
                    <a:pt x="8" y="10"/>
                  </a:cubicBezTo>
                  <a:cubicBezTo>
                    <a:pt x="6" y="11"/>
                    <a:pt x="6" y="10"/>
                    <a:pt x="5" y="8"/>
                  </a:cubicBezTo>
                  <a:cubicBezTo>
                    <a:pt x="4" y="9"/>
                    <a:pt x="2" y="10"/>
                    <a:pt x="0" y="10"/>
                  </a:cubicBezTo>
                  <a:cubicBezTo>
                    <a:pt x="0" y="10"/>
                    <a:pt x="0" y="10"/>
                    <a:pt x="0" y="10"/>
                  </a:cubicBezTo>
                  <a:cubicBezTo>
                    <a:pt x="1" y="9"/>
                    <a:pt x="2" y="8"/>
                    <a:pt x="4" y="7"/>
                  </a:cubicBezTo>
                  <a:cubicBezTo>
                    <a:pt x="5" y="7"/>
                    <a:pt x="5" y="6"/>
                    <a:pt x="5" y="5"/>
                  </a:cubicBezTo>
                  <a:cubicBezTo>
                    <a:pt x="5" y="4"/>
                    <a:pt x="5" y="3"/>
                    <a:pt x="4" y="2"/>
                  </a:cubicBezTo>
                  <a:cubicBezTo>
                    <a:pt x="4" y="0"/>
                    <a:pt x="5" y="0"/>
                    <a:pt x="6" y="0"/>
                  </a:cubicBezTo>
                  <a:cubicBezTo>
                    <a:pt x="7" y="2"/>
                    <a:pt x="8" y="5"/>
                    <a:pt x="9" y="7"/>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74" name="Freeform 84611">
              <a:extLst>
                <a:ext uri="{FF2B5EF4-FFF2-40B4-BE49-F238E27FC236}">
                  <a16:creationId xmlns:a16="http://schemas.microsoft.com/office/drawing/2014/main" id="{3FDA8D0D-6EB5-4415-953F-4359FD54E566}"/>
                </a:ext>
              </a:extLst>
            </p:cNvPr>
            <p:cNvSpPr>
              <a:spLocks/>
            </p:cNvSpPr>
            <p:nvPr/>
          </p:nvSpPr>
          <p:spPr bwMode="auto">
            <a:xfrm>
              <a:off x="8615355" y="5996374"/>
              <a:ext cx="119668" cy="47864"/>
            </a:xfrm>
            <a:custGeom>
              <a:avLst/>
              <a:gdLst>
                <a:gd name="T0" fmla="*/ 0 w 17"/>
                <a:gd name="T1" fmla="*/ 8 h 8"/>
                <a:gd name="T2" fmla="*/ 17 w 17"/>
                <a:gd name="T3" fmla="*/ 4 h 8"/>
                <a:gd name="T4" fmla="*/ 0 w 17"/>
                <a:gd name="T5" fmla="*/ 8 h 8"/>
              </a:gdLst>
              <a:ahLst/>
              <a:cxnLst>
                <a:cxn ang="0">
                  <a:pos x="T0" y="T1"/>
                </a:cxn>
                <a:cxn ang="0">
                  <a:pos x="T2" y="T3"/>
                </a:cxn>
                <a:cxn ang="0">
                  <a:pos x="T4" y="T5"/>
                </a:cxn>
              </a:cxnLst>
              <a:rect l="0" t="0" r="r" b="b"/>
              <a:pathLst>
                <a:path w="17" h="8">
                  <a:moveTo>
                    <a:pt x="0" y="8"/>
                  </a:moveTo>
                  <a:cubicBezTo>
                    <a:pt x="4" y="2"/>
                    <a:pt x="12" y="0"/>
                    <a:pt x="17" y="4"/>
                  </a:cubicBezTo>
                  <a:cubicBezTo>
                    <a:pt x="12" y="5"/>
                    <a:pt x="6" y="6"/>
                    <a:pt x="0" y="8"/>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75" name="Freeform 84613">
              <a:extLst>
                <a:ext uri="{FF2B5EF4-FFF2-40B4-BE49-F238E27FC236}">
                  <a16:creationId xmlns:a16="http://schemas.microsoft.com/office/drawing/2014/main" id="{9D3D4B24-9719-43EA-A575-033880749B7B}"/>
                </a:ext>
              </a:extLst>
            </p:cNvPr>
            <p:cNvSpPr>
              <a:spLocks/>
            </p:cNvSpPr>
            <p:nvPr/>
          </p:nvSpPr>
          <p:spPr bwMode="auto">
            <a:xfrm>
              <a:off x="8740858" y="6044238"/>
              <a:ext cx="71804" cy="71804"/>
            </a:xfrm>
            <a:custGeom>
              <a:avLst/>
              <a:gdLst>
                <a:gd name="T0" fmla="*/ 7 w 9"/>
                <a:gd name="T1" fmla="*/ 0 h 8"/>
                <a:gd name="T2" fmla="*/ 9 w 9"/>
                <a:gd name="T3" fmla="*/ 8 h 8"/>
                <a:gd name="T4" fmla="*/ 0 w 9"/>
                <a:gd name="T5" fmla="*/ 8 h 8"/>
                <a:gd name="T6" fmla="*/ 6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7" y="3"/>
                    <a:pt x="8" y="5"/>
                    <a:pt x="9" y="8"/>
                  </a:cubicBezTo>
                  <a:cubicBezTo>
                    <a:pt x="6" y="8"/>
                    <a:pt x="3" y="8"/>
                    <a:pt x="0" y="8"/>
                  </a:cubicBezTo>
                  <a:cubicBezTo>
                    <a:pt x="2" y="5"/>
                    <a:pt x="4" y="3"/>
                    <a:pt x="6" y="0"/>
                  </a:cubicBezTo>
                  <a:lnTo>
                    <a:pt x="7" y="0"/>
                  </a:ln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grpSp>
      <p:grpSp>
        <p:nvGrpSpPr>
          <p:cNvPr id="376" name="Grupo 375">
            <a:extLst>
              <a:ext uri="{FF2B5EF4-FFF2-40B4-BE49-F238E27FC236}">
                <a16:creationId xmlns:a16="http://schemas.microsoft.com/office/drawing/2014/main" id="{A77290DE-18C1-49F1-AD42-E675324EE77D}"/>
              </a:ext>
            </a:extLst>
          </p:cNvPr>
          <p:cNvGrpSpPr/>
          <p:nvPr/>
        </p:nvGrpSpPr>
        <p:grpSpPr>
          <a:xfrm>
            <a:off x="4089120" y="3078116"/>
            <a:ext cx="1785937" cy="1164742"/>
            <a:chOff x="3630613" y="3859213"/>
            <a:chExt cx="912813" cy="595313"/>
          </a:xfrm>
        </p:grpSpPr>
        <p:sp>
          <p:nvSpPr>
            <p:cNvPr id="377" name="Freeform 84563">
              <a:extLst>
                <a:ext uri="{FF2B5EF4-FFF2-40B4-BE49-F238E27FC236}">
                  <a16:creationId xmlns:a16="http://schemas.microsoft.com/office/drawing/2014/main" id="{45A5EC94-57AA-4EB3-9CDB-732E05F85F4E}"/>
                </a:ext>
              </a:extLst>
            </p:cNvPr>
            <p:cNvSpPr>
              <a:spLocks/>
            </p:cNvSpPr>
            <p:nvPr/>
          </p:nvSpPr>
          <p:spPr bwMode="auto">
            <a:xfrm>
              <a:off x="3630613" y="3859213"/>
              <a:ext cx="912813" cy="363538"/>
            </a:xfrm>
            <a:custGeom>
              <a:avLst/>
              <a:gdLst>
                <a:gd name="T0" fmla="*/ 1853 w 1912"/>
                <a:gd name="T1" fmla="*/ 166 h 758"/>
                <a:gd name="T2" fmla="*/ 1800 w 1912"/>
                <a:gd name="T3" fmla="*/ 447 h 758"/>
                <a:gd name="T4" fmla="*/ 1749 w 1912"/>
                <a:gd name="T5" fmla="*/ 757 h 758"/>
                <a:gd name="T6" fmla="*/ 1609 w 1912"/>
                <a:gd name="T7" fmla="*/ 757 h 758"/>
                <a:gd name="T8" fmla="*/ 1541 w 1912"/>
                <a:gd name="T9" fmla="*/ 155 h 758"/>
                <a:gd name="T10" fmla="*/ 1465 w 1912"/>
                <a:gd name="T11" fmla="*/ 153 h 758"/>
                <a:gd name="T12" fmla="*/ 1378 w 1912"/>
                <a:gd name="T13" fmla="*/ 757 h 758"/>
                <a:gd name="T14" fmla="*/ 1261 w 1912"/>
                <a:gd name="T15" fmla="*/ 757 h 758"/>
                <a:gd name="T16" fmla="*/ 1165 w 1912"/>
                <a:gd name="T17" fmla="*/ 530 h 758"/>
                <a:gd name="T18" fmla="*/ 1070 w 1912"/>
                <a:gd name="T19" fmla="*/ 749 h 758"/>
                <a:gd name="T20" fmla="*/ 1009 w 1912"/>
                <a:gd name="T21" fmla="*/ 28 h 758"/>
                <a:gd name="T22" fmla="*/ 953 w 1912"/>
                <a:gd name="T23" fmla="*/ 341 h 758"/>
                <a:gd name="T24" fmla="*/ 880 w 1912"/>
                <a:gd name="T25" fmla="*/ 466 h 758"/>
                <a:gd name="T26" fmla="*/ 740 w 1912"/>
                <a:gd name="T27" fmla="*/ 571 h 758"/>
                <a:gd name="T28" fmla="*/ 687 w 1912"/>
                <a:gd name="T29" fmla="*/ 566 h 758"/>
                <a:gd name="T30" fmla="*/ 637 w 1912"/>
                <a:gd name="T31" fmla="*/ 426 h 758"/>
                <a:gd name="T32" fmla="*/ 563 w 1912"/>
                <a:gd name="T33" fmla="*/ 312 h 758"/>
                <a:gd name="T34" fmla="*/ 501 w 1912"/>
                <a:gd name="T35" fmla="*/ 564 h 758"/>
                <a:gd name="T36" fmla="*/ 437 w 1912"/>
                <a:gd name="T37" fmla="*/ 748 h 758"/>
                <a:gd name="T38" fmla="*/ 301 w 1912"/>
                <a:gd name="T39" fmla="*/ 757 h 758"/>
                <a:gd name="T40" fmla="*/ 259 w 1912"/>
                <a:gd name="T41" fmla="*/ 162 h 758"/>
                <a:gd name="T42" fmla="*/ 232 w 1912"/>
                <a:gd name="T43" fmla="*/ 328 h 758"/>
                <a:gd name="T44" fmla="*/ 191 w 1912"/>
                <a:gd name="T45" fmla="*/ 359 h 758"/>
                <a:gd name="T46" fmla="*/ 147 w 1912"/>
                <a:gd name="T47" fmla="*/ 749 h 758"/>
                <a:gd name="T48" fmla="*/ 85 w 1912"/>
                <a:gd name="T49" fmla="*/ 758 h 758"/>
                <a:gd name="T50" fmla="*/ 72 w 1912"/>
                <a:gd name="T51" fmla="*/ 508 h 758"/>
                <a:gd name="T52" fmla="*/ 158 w 1912"/>
                <a:gd name="T53" fmla="*/ 599 h 758"/>
                <a:gd name="T54" fmla="*/ 180 w 1912"/>
                <a:gd name="T55" fmla="*/ 702 h 758"/>
                <a:gd name="T56" fmla="*/ 215 w 1912"/>
                <a:gd name="T57" fmla="*/ 321 h 758"/>
                <a:gd name="T58" fmla="*/ 271 w 1912"/>
                <a:gd name="T59" fmla="*/ 134 h 758"/>
                <a:gd name="T60" fmla="*/ 347 w 1912"/>
                <a:gd name="T61" fmla="*/ 746 h 758"/>
                <a:gd name="T62" fmla="*/ 485 w 1912"/>
                <a:gd name="T63" fmla="*/ 736 h 758"/>
                <a:gd name="T64" fmla="*/ 545 w 1912"/>
                <a:gd name="T65" fmla="*/ 504 h 758"/>
                <a:gd name="T66" fmla="*/ 591 w 1912"/>
                <a:gd name="T67" fmla="*/ 301 h 758"/>
                <a:gd name="T68" fmla="*/ 673 w 1912"/>
                <a:gd name="T69" fmla="*/ 414 h 758"/>
                <a:gd name="T70" fmla="*/ 698 w 1912"/>
                <a:gd name="T71" fmla="*/ 582 h 758"/>
                <a:gd name="T72" fmla="*/ 728 w 1912"/>
                <a:gd name="T73" fmla="*/ 560 h 758"/>
                <a:gd name="T74" fmla="*/ 868 w 1912"/>
                <a:gd name="T75" fmla="*/ 455 h 758"/>
                <a:gd name="T76" fmla="*/ 942 w 1912"/>
                <a:gd name="T77" fmla="*/ 332 h 758"/>
                <a:gd name="T78" fmla="*/ 1022 w 1912"/>
                <a:gd name="T79" fmla="*/ 0 h 758"/>
                <a:gd name="T80" fmla="*/ 1059 w 1912"/>
                <a:gd name="T81" fmla="*/ 626 h 758"/>
                <a:gd name="T82" fmla="*/ 1171 w 1912"/>
                <a:gd name="T83" fmla="*/ 520 h 758"/>
                <a:gd name="T84" fmla="*/ 1272 w 1912"/>
                <a:gd name="T85" fmla="*/ 746 h 758"/>
                <a:gd name="T86" fmla="*/ 1389 w 1912"/>
                <a:gd name="T87" fmla="*/ 746 h 758"/>
                <a:gd name="T88" fmla="*/ 1453 w 1912"/>
                <a:gd name="T89" fmla="*/ 142 h 758"/>
                <a:gd name="T90" fmla="*/ 1553 w 1912"/>
                <a:gd name="T91" fmla="*/ 144 h 758"/>
                <a:gd name="T92" fmla="*/ 1620 w 1912"/>
                <a:gd name="T93" fmla="*/ 746 h 758"/>
                <a:gd name="T94" fmla="*/ 1760 w 1912"/>
                <a:gd name="T95" fmla="*/ 746 h 758"/>
                <a:gd name="T96" fmla="*/ 1789 w 1912"/>
                <a:gd name="T97" fmla="*/ 442 h 758"/>
                <a:gd name="T98" fmla="*/ 1841 w 1912"/>
                <a:gd name="T99" fmla="*/ 154 h 758"/>
                <a:gd name="T100" fmla="*/ 1912 w 1912"/>
                <a:gd name="T101"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2" h="758">
                  <a:moveTo>
                    <a:pt x="1912" y="758"/>
                  </a:moveTo>
                  <a:cubicBezTo>
                    <a:pt x="1904" y="758"/>
                    <a:pt x="1896" y="758"/>
                    <a:pt x="1887" y="758"/>
                  </a:cubicBezTo>
                  <a:cubicBezTo>
                    <a:pt x="1887" y="560"/>
                    <a:pt x="1887" y="363"/>
                    <a:pt x="1887" y="166"/>
                  </a:cubicBezTo>
                  <a:cubicBezTo>
                    <a:pt x="1875" y="166"/>
                    <a:pt x="1864" y="166"/>
                    <a:pt x="1853" y="166"/>
                  </a:cubicBezTo>
                  <a:cubicBezTo>
                    <a:pt x="1853" y="169"/>
                    <a:pt x="1853" y="171"/>
                    <a:pt x="1853" y="174"/>
                  </a:cubicBezTo>
                  <a:cubicBezTo>
                    <a:pt x="1853" y="244"/>
                    <a:pt x="1852" y="314"/>
                    <a:pt x="1853" y="384"/>
                  </a:cubicBezTo>
                  <a:cubicBezTo>
                    <a:pt x="1853" y="391"/>
                    <a:pt x="1851" y="397"/>
                    <a:pt x="1845" y="402"/>
                  </a:cubicBezTo>
                  <a:cubicBezTo>
                    <a:pt x="1830" y="417"/>
                    <a:pt x="1815" y="432"/>
                    <a:pt x="1800" y="447"/>
                  </a:cubicBezTo>
                  <a:cubicBezTo>
                    <a:pt x="1798" y="450"/>
                    <a:pt x="1796" y="454"/>
                    <a:pt x="1796" y="458"/>
                  </a:cubicBezTo>
                  <a:cubicBezTo>
                    <a:pt x="1796" y="555"/>
                    <a:pt x="1796" y="652"/>
                    <a:pt x="1796" y="749"/>
                  </a:cubicBezTo>
                  <a:cubicBezTo>
                    <a:pt x="1796" y="752"/>
                    <a:pt x="1796" y="754"/>
                    <a:pt x="1796" y="757"/>
                  </a:cubicBezTo>
                  <a:cubicBezTo>
                    <a:pt x="1780" y="757"/>
                    <a:pt x="1765" y="757"/>
                    <a:pt x="1749" y="757"/>
                  </a:cubicBezTo>
                  <a:cubicBezTo>
                    <a:pt x="1749" y="703"/>
                    <a:pt x="1749" y="648"/>
                    <a:pt x="1749" y="593"/>
                  </a:cubicBezTo>
                  <a:cubicBezTo>
                    <a:pt x="1715" y="593"/>
                    <a:pt x="1683" y="593"/>
                    <a:pt x="1649" y="593"/>
                  </a:cubicBezTo>
                  <a:cubicBezTo>
                    <a:pt x="1649" y="647"/>
                    <a:pt x="1649" y="702"/>
                    <a:pt x="1649" y="757"/>
                  </a:cubicBezTo>
                  <a:cubicBezTo>
                    <a:pt x="1636" y="757"/>
                    <a:pt x="1623" y="757"/>
                    <a:pt x="1609" y="757"/>
                  </a:cubicBezTo>
                  <a:cubicBezTo>
                    <a:pt x="1609" y="633"/>
                    <a:pt x="1609" y="508"/>
                    <a:pt x="1609" y="383"/>
                  </a:cubicBezTo>
                  <a:cubicBezTo>
                    <a:pt x="1598" y="383"/>
                    <a:pt x="1587" y="383"/>
                    <a:pt x="1575" y="383"/>
                  </a:cubicBezTo>
                  <a:cubicBezTo>
                    <a:pt x="1575" y="306"/>
                    <a:pt x="1575" y="231"/>
                    <a:pt x="1575" y="155"/>
                  </a:cubicBezTo>
                  <a:cubicBezTo>
                    <a:pt x="1564" y="155"/>
                    <a:pt x="1553" y="155"/>
                    <a:pt x="1541" y="155"/>
                  </a:cubicBezTo>
                  <a:cubicBezTo>
                    <a:pt x="1541" y="132"/>
                    <a:pt x="1541" y="109"/>
                    <a:pt x="1541" y="86"/>
                  </a:cubicBezTo>
                  <a:cubicBezTo>
                    <a:pt x="1528" y="86"/>
                    <a:pt x="1515" y="86"/>
                    <a:pt x="1502" y="86"/>
                  </a:cubicBezTo>
                  <a:cubicBezTo>
                    <a:pt x="1502" y="108"/>
                    <a:pt x="1502" y="130"/>
                    <a:pt x="1502" y="153"/>
                  </a:cubicBezTo>
                  <a:cubicBezTo>
                    <a:pt x="1489" y="153"/>
                    <a:pt x="1477" y="153"/>
                    <a:pt x="1465" y="153"/>
                  </a:cubicBezTo>
                  <a:cubicBezTo>
                    <a:pt x="1465" y="255"/>
                    <a:pt x="1465" y="357"/>
                    <a:pt x="1465" y="460"/>
                  </a:cubicBezTo>
                  <a:cubicBezTo>
                    <a:pt x="1453" y="460"/>
                    <a:pt x="1441" y="460"/>
                    <a:pt x="1429" y="460"/>
                  </a:cubicBezTo>
                  <a:cubicBezTo>
                    <a:pt x="1429" y="559"/>
                    <a:pt x="1429" y="658"/>
                    <a:pt x="1429" y="757"/>
                  </a:cubicBezTo>
                  <a:cubicBezTo>
                    <a:pt x="1412" y="757"/>
                    <a:pt x="1395" y="757"/>
                    <a:pt x="1378" y="757"/>
                  </a:cubicBezTo>
                  <a:cubicBezTo>
                    <a:pt x="1378" y="673"/>
                    <a:pt x="1378" y="589"/>
                    <a:pt x="1378" y="505"/>
                  </a:cubicBezTo>
                  <a:cubicBezTo>
                    <a:pt x="1354" y="505"/>
                    <a:pt x="1332" y="505"/>
                    <a:pt x="1308" y="505"/>
                  </a:cubicBezTo>
                  <a:cubicBezTo>
                    <a:pt x="1308" y="589"/>
                    <a:pt x="1308" y="673"/>
                    <a:pt x="1308" y="757"/>
                  </a:cubicBezTo>
                  <a:cubicBezTo>
                    <a:pt x="1292" y="757"/>
                    <a:pt x="1277" y="757"/>
                    <a:pt x="1261" y="757"/>
                  </a:cubicBezTo>
                  <a:cubicBezTo>
                    <a:pt x="1261" y="754"/>
                    <a:pt x="1261" y="752"/>
                    <a:pt x="1261" y="749"/>
                  </a:cubicBezTo>
                  <a:cubicBezTo>
                    <a:pt x="1261" y="711"/>
                    <a:pt x="1261" y="673"/>
                    <a:pt x="1261" y="635"/>
                  </a:cubicBezTo>
                  <a:cubicBezTo>
                    <a:pt x="1261" y="629"/>
                    <a:pt x="1260" y="625"/>
                    <a:pt x="1255" y="620"/>
                  </a:cubicBezTo>
                  <a:cubicBezTo>
                    <a:pt x="1225" y="591"/>
                    <a:pt x="1196" y="561"/>
                    <a:pt x="1165" y="530"/>
                  </a:cubicBezTo>
                  <a:cubicBezTo>
                    <a:pt x="1156" y="539"/>
                    <a:pt x="1147" y="548"/>
                    <a:pt x="1138" y="557"/>
                  </a:cubicBezTo>
                  <a:cubicBezTo>
                    <a:pt x="1117" y="579"/>
                    <a:pt x="1095" y="600"/>
                    <a:pt x="1074" y="622"/>
                  </a:cubicBezTo>
                  <a:cubicBezTo>
                    <a:pt x="1071" y="624"/>
                    <a:pt x="1070" y="628"/>
                    <a:pt x="1070" y="632"/>
                  </a:cubicBezTo>
                  <a:cubicBezTo>
                    <a:pt x="1069" y="671"/>
                    <a:pt x="1070" y="710"/>
                    <a:pt x="1070" y="749"/>
                  </a:cubicBezTo>
                  <a:cubicBezTo>
                    <a:pt x="1070" y="751"/>
                    <a:pt x="1070" y="754"/>
                    <a:pt x="1070" y="757"/>
                  </a:cubicBezTo>
                  <a:cubicBezTo>
                    <a:pt x="1050" y="757"/>
                    <a:pt x="1031" y="757"/>
                    <a:pt x="1011" y="757"/>
                  </a:cubicBezTo>
                  <a:cubicBezTo>
                    <a:pt x="1011" y="514"/>
                    <a:pt x="1011" y="272"/>
                    <a:pt x="1011" y="29"/>
                  </a:cubicBezTo>
                  <a:cubicBezTo>
                    <a:pt x="1010" y="29"/>
                    <a:pt x="1009" y="28"/>
                    <a:pt x="1009" y="28"/>
                  </a:cubicBezTo>
                  <a:cubicBezTo>
                    <a:pt x="1007" y="30"/>
                    <a:pt x="1005" y="33"/>
                    <a:pt x="1003" y="35"/>
                  </a:cubicBezTo>
                  <a:cubicBezTo>
                    <a:pt x="987" y="51"/>
                    <a:pt x="972" y="66"/>
                    <a:pt x="957" y="81"/>
                  </a:cubicBezTo>
                  <a:cubicBezTo>
                    <a:pt x="955" y="84"/>
                    <a:pt x="954" y="88"/>
                    <a:pt x="954" y="92"/>
                  </a:cubicBezTo>
                  <a:cubicBezTo>
                    <a:pt x="953" y="175"/>
                    <a:pt x="953" y="258"/>
                    <a:pt x="953" y="341"/>
                  </a:cubicBezTo>
                  <a:cubicBezTo>
                    <a:pt x="953" y="344"/>
                    <a:pt x="953" y="347"/>
                    <a:pt x="953" y="351"/>
                  </a:cubicBezTo>
                  <a:cubicBezTo>
                    <a:pt x="943" y="351"/>
                    <a:pt x="932" y="351"/>
                    <a:pt x="921" y="351"/>
                  </a:cubicBezTo>
                  <a:cubicBezTo>
                    <a:pt x="921" y="390"/>
                    <a:pt x="921" y="427"/>
                    <a:pt x="921" y="466"/>
                  </a:cubicBezTo>
                  <a:cubicBezTo>
                    <a:pt x="907" y="466"/>
                    <a:pt x="894" y="466"/>
                    <a:pt x="880" y="466"/>
                  </a:cubicBezTo>
                  <a:cubicBezTo>
                    <a:pt x="880" y="564"/>
                    <a:pt x="880" y="660"/>
                    <a:pt x="880" y="757"/>
                  </a:cubicBezTo>
                  <a:cubicBezTo>
                    <a:pt x="863" y="757"/>
                    <a:pt x="848" y="757"/>
                    <a:pt x="831" y="757"/>
                  </a:cubicBezTo>
                  <a:cubicBezTo>
                    <a:pt x="831" y="695"/>
                    <a:pt x="831" y="634"/>
                    <a:pt x="831" y="571"/>
                  </a:cubicBezTo>
                  <a:cubicBezTo>
                    <a:pt x="801" y="571"/>
                    <a:pt x="771" y="571"/>
                    <a:pt x="740" y="571"/>
                  </a:cubicBezTo>
                  <a:cubicBezTo>
                    <a:pt x="740" y="633"/>
                    <a:pt x="740" y="695"/>
                    <a:pt x="740" y="757"/>
                  </a:cubicBezTo>
                  <a:cubicBezTo>
                    <a:pt x="722" y="757"/>
                    <a:pt x="705" y="757"/>
                    <a:pt x="687" y="757"/>
                  </a:cubicBezTo>
                  <a:cubicBezTo>
                    <a:pt x="687" y="748"/>
                    <a:pt x="687" y="739"/>
                    <a:pt x="687" y="731"/>
                  </a:cubicBezTo>
                  <a:cubicBezTo>
                    <a:pt x="687" y="676"/>
                    <a:pt x="687" y="621"/>
                    <a:pt x="687" y="566"/>
                  </a:cubicBezTo>
                  <a:cubicBezTo>
                    <a:pt x="687" y="560"/>
                    <a:pt x="686" y="556"/>
                    <a:pt x="681" y="553"/>
                  </a:cubicBezTo>
                  <a:cubicBezTo>
                    <a:pt x="664" y="541"/>
                    <a:pt x="660" y="525"/>
                    <a:pt x="661" y="505"/>
                  </a:cubicBezTo>
                  <a:cubicBezTo>
                    <a:pt x="663" y="479"/>
                    <a:pt x="662" y="453"/>
                    <a:pt x="662" y="426"/>
                  </a:cubicBezTo>
                  <a:cubicBezTo>
                    <a:pt x="654" y="426"/>
                    <a:pt x="646" y="426"/>
                    <a:pt x="637" y="426"/>
                  </a:cubicBezTo>
                  <a:cubicBezTo>
                    <a:pt x="637" y="302"/>
                    <a:pt x="637" y="178"/>
                    <a:pt x="637" y="55"/>
                  </a:cubicBezTo>
                  <a:cubicBezTo>
                    <a:pt x="626" y="55"/>
                    <a:pt x="615" y="55"/>
                    <a:pt x="603" y="55"/>
                  </a:cubicBezTo>
                  <a:cubicBezTo>
                    <a:pt x="603" y="140"/>
                    <a:pt x="603" y="226"/>
                    <a:pt x="603" y="312"/>
                  </a:cubicBezTo>
                  <a:cubicBezTo>
                    <a:pt x="590" y="312"/>
                    <a:pt x="577" y="312"/>
                    <a:pt x="563" y="312"/>
                  </a:cubicBezTo>
                  <a:cubicBezTo>
                    <a:pt x="563" y="315"/>
                    <a:pt x="563" y="318"/>
                    <a:pt x="563" y="321"/>
                  </a:cubicBezTo>
                  <a:cubicBezTo>
                    <a:pt x="563" y="379"/>
                    <a:pt x="563" y="438"/>
                    <a:pt x="562" y="496"/>
                  </a:cubicBezTo>
                  <a:cubicBezTo>
                    <a:pt x="562" y="500"/>
                    <a:pt x="560" y="504"/>
                    <a:pt x="558" y="507"/>
                  </a:cubicBezTo>
                  <a:cubicBezTo>
                    <a:pt x="539" y="526"/>
                    <a:pt x="520" y="545"/>
                    <a:pt x="501" y="564"/>
                  </a:cubicBezTo>
                  <a:cubicBezTo>
                    <a:pt x="497" y="568"/>
                    <a:pt x="496" y="571"/>
                    <a:pt x="496" y="577"/>
                  </a:cubicBezTo>
                  <a:cubicBezTo>
                    <a:pt x="496" y="631"/>
                    <a:pt x="496" y="685"/>
                    <a:pt x="496" y="738"/>
                  </a:cubicBezTo>
                  <a:cubicBezTo>
                    <a:pt x="496" y="741"/>
                    <a:pt x="496" y="744"/>
                    <a:pt x="496" y="748"/>
                  </a:cubicBezTo>
                  <a:cubicBezTo>
                    <a:pt x="476" y="748"/>
                    <a:pt x="457" y="748"/>
                    <a:pt x="437" y="748"/>
                  </a:cubicBezTo>
                  <a:cubicBezTo>
                    <a:pt x="437" y="670"/>
                    <a:pt x="437" y="592"/>
                    <a:pt x="437" y="514"/>
                  </a:cubicBezTo>
                  <a:cubicBezTo>
                    <a:pt x="411" y="514"/>
                    <a:pt x="385" y="514"/>
                    <a:pt x="359" y="514"/>
                  </a:cubicBezTo>
                  <a:cubicBezTo>
                    <a:pt x="359" y="595"/>
                    <a:pt x="359" y="676"/>
                    <a:pt x="359" y="757"/>
                  </a:cubicBezTo>
                  <a:cubicBezTo>
                    <a:pt x="339" y="757"/>
                    <a:pt x="321" y="757"/>
                    <a:pt x="301" y="757"/>
                  </a:cubicBezTo>
                  <a:cubicBezTo>
                    <a:pt x="301" y="590"/>
                    <a:pt x="301" y="424"/>
                    <a:pt x="301" y="256"/>
                  </a:cubicBezTo>
                  <a:cubicBezTo>
                    <a:pt x="288" y="256"/>
                    <a:pt x="274" y="256"/>
                    <a:pt x="261" y="256"/>
                  </a:cubicBezTo>
                  <a:cubicBezTo>
                    <a:pt x="261" y="225"/>
                    <a:pt x="261" y="194"/>
                    <a:pt x="261" y="163"/>
                  </a:cubicBezTo>
                  <a:cubicBezTo>
                    <a:pt x="260" y="163"/>
                    <a:pt x="260" y="163"/>
                    <a:pt x="259" y="162"/>
                  </a:cubicBezTo>
                  <a:cubicBezTo>
                    <a:pt x="250" y="171"/>
                    <a:pt x="242" y="180"/>
                    <a:pt x="233" y="188"/>
                  </a:cubicBezTo>
                  <a:cubicBezTo>
                    <a:pt x="232" y="189"/>
                    <a:pt x="232" y="192"/>
                    <a:pt x="232" y="193"/>
                  </a:cubicBezTo>
                  <a:cubicBezTo>
                    <a:pt x="232" y="218"/>
                    <a:pt x="232" y="243"/>
                    <a:pt x="232" y="268"/>
                  </a:cubicBezTo>
                  <a:cubicBezTo>
                    <a:pt x="232" y="288"/>
                    <a:pt x="232" y="308"/>
                    <a:pt x="232" y="328"/>
                  </a:cubicBezTo>
                  <a:cubicBezTo>
                    <a:pt x="232" y="329"/>
                    <a:pt x="232" y="330"/>
                    <a:pt x="232" y="332"/>
                  </a:cubicBezTo>
                  <a:cubicBezTo>
                    <a:pt x="220" y="332"/>
                    <a:pt x="209" y="333"/>
                    <a:pt x="198" y="332"/>
                  </a:cubicBezTo>
                  <a:cubicBezTo>
                    <a:pt x="193" y="332"/>
                    <a:pt x="191" y="334"/>
                    <a:pt x="191" y="339"/>
                  </a:cubicBezTo>
                  <a:cubicBezTo>
                    <a:pt x="191" y="346"/>
                    <a:pt x="191" y="352"/>
                    <a:pt x="191" y="359"/>
                  </a:cubicBezTo>
                  <a:cubicBezTo>
                    <a:pt x="191" y="490"/>
                    <a:pt x="191" y="620"/>
                    <a:pt x="191" y="751"/>
                  </a:cubicBezTo>
                  <a:cubicBezTo>
                    <a:pt x="191" y="753"/>
                    <a:pt x="191" y="755"/>
                    <a:pt x="191" y="757"/>
                  </a:cubicBezTo>
                  <a:cubicBezTo>
                    <a:pt x="177" y="757"/>
                    <a:pt x="162" y="757"/>
                    <a:pt x="147" y="757"/>
                  </a:cubicBezTo>
                  <a:cubicBezTo>
                    <a:pt x="147" y="755"/>
                    <a:pt x="147" y="752"/>
                    <a:pt x="147" y="749"/>
                  </a:cubicBezTo>
                  <a:cubicBezTo>
                    <a:pt x="147" y="701"/>
                    <a:pt x="147" y="652"/>
                    <a:pt x="147" y="604"/>
                  </a:cubicBezTo>
                  <a:cubicBezTo>
                    <a:pt x="147" y="599"/>
                    <a:pt x="145" y="595"/>
                    <a:pt x="142" y="591"/>
                  </a:cubicBezTo>
                  <a:cubicBezTo>
                    <a:pt x="123" y="573"/>
                    <a:pt x="105" y="554"/>
                    <a:pt x="85" y="534"/>
                  </a:cubicBezTo>
                  <a:cubicBezTo>
                    <a:pt x="85" y="610"/>
                    <a:pt x="85" y="683"/>
                    <a:pt x="85" y="758"/>
                  </a:cubicBezTo>
                  <a:cubicBezTo>
                    <a:pt x="56" y="758"/>
                    <a:pt x="28" y="758"/>
                    <a:pt x="0" y="758"/>
                  </a:cubicBezTo>
                  <a:cubicBezTo>
                    <a:pt x="0" y="754"/>
                    <a:pt x="0" y="750"/>
                    <a:pt x="0" y="746"/>
                  </a:cubicBezTo>
                  <a:cubicBezTo>
                    <a:pt x="24" y="746"/>
                    <a:pt x="48" y="746"/>
                    <a:pt x="72" y="746"/>
                  </a:cubicBezTo>
                  <a:cubicBezTo>
                    <a:pt x="72" y="667"/>
                    <a:pt x="72" y="588"/>
                    <a:pt x="72" y="508"/>
                  </a:cubicBezTo>
                  <a:cubicBezTo>
                    <a:pt x="73" y="508"/>
                    <a:pt x="74" y="507"/>
                    <a:pt x="75" y="507"/>
                  </a:cubicBezTo>
                  <a:cubicBezTo>
                    <a:pt x="86" y="518"/>
                    <a:pt x="96" y="529"/>
                    <a:pt x="107" y="540"/>
                  </a:cubicBezTo>
                  <a:cubicBezTo>
                    <a:pt x="122" y="556"/>
                    <a:pt x="137" y="571"/>
                    <a:pt x="153" y="586"/>
                  </a:cubicBezTo>
                  <a:cubicBezTo>
                    <a:pt x="157" y="590"/>
                    <a:pt x="158" y="594"/>
                    <a:pt x="158" y="599"/>
                  </a:cubicBezTo>
                  <a:cubicBezTo>
                    <a:pt x="158" y="645"/>
                    <a:pt x="158" y="692"/>
                    <a:pt x="158" y="738"/>
                  </a:cubicBezTo>
                  <a:cubicBezTo>
                    <a:pt x="158" y="740"/>
                    <a:pt x="158" y="743"/>
                    <a:pt x="158" y="746"/>
                  </a:cubicBezTo>
                  <a:cubicBezTo>
                    <a:pt x="166" y="746"/>
                    <a:pt x="172" y="746"/>
                    <a:pt x="180" y="746"/>
                  </a:cubicBezTo>
                  <a:cubicBezTo>
                    <a:pt x="180" y="731"/>
                    <a:pt x="180" y="716"/>
                    <a:pt x="180" y="702"/>
                  </a:cubicBezTo>
                  <a:cubicBezTo>
                    <a:pt x="180" y="585"/>
                    <a:pt x="180" y="469"/>
                    <a:pt x="180" y="352"/>
                  </a:cubicBezTo>
                  <a:cubicBezTo>
                    <a:pt x="180" y="344"/>
                    <a:pt x="181" y="336"/>
                    <a:pt x="180" y="328"/>
                  </a:cubicBezTo>
                  <a:cubicBezTo>
                    <a:pt x="180" y="323"/>
                    <a:pt x="182" y="321"/>
                    <a:pt x="187" y="321"/>
                  </a:cubicBezTo>
                  <a:cubicBezTo>
                    <a:pt x="196" y="321"/>
                    <a:pt x="206" y="321"/>
                    <a:pt x="215" y="321"/>
                  </a:cubicBezTo>
                  <a:cubicBezTo>
                    <a:pt x="220" y="321"/>
                    <a:pt x="221" y="320"/>
                    <a:pt x="221" y="315"/>
                  </a:cubicBezTo>
                  <a:cubicBezTo>
                    <a:pt x="221" y="273"/>
                    <a:pt x="221" y="231"/>
                    <a:pt x="221" y="189"/>
                  </a:cubicBezTo>
                  <a:cubicBezTo>
                    <a:pt x="221" y="187"/>
                    <a:pt x="221" y="184"/>
                    <a:pt x="223" y="182"/>
                  </a:cubicBezTo>
                  <a:cubicBezTo>
                    <a:pt x="239" y="166"/>
                    <a:pt x="254" y="151"/>
                    <a:pt x="271" y="134"/>
                  </a:cubicBezTo>
                  <a:cubicBezTo>
                    <a:pt x="271" y="171"/>
                    <a:pt x="271" y="207"/>
                    <a:pt x="271" y="244"/>
                  </a:cubicBezTo>
                  <a:cubicBezTo>
                    <a:pt x="285" y="244"/>
                    <a:pt x="298" y="244"/>
                    <a:pt x="312" y="244"/>
                  </a:cubicBezTo>
                  <a:cubicBezTo>
                    <a:pt x="312" y="412"/>
                    <a:pt x="312" y="579"/>
                    <a:pt x="312" y="746"/>
                  </a:cubicBezTo>
                  <a:cubicBezTo>
                    <a:pt x="324" y="746"/>
                    <a:pt x="335" y="746"/>
                    <a:pt x="347" y="746"/>
                  </a:cubicBezTo>
                  <a:cubicBezTo>
                    <a:pt x="347" y="665"/>
                    <a:pt x="347" y="584"/>
                    <a:pt x="347" y="502"/>
                  </a:cubicBezTo>
                  <a:cubicBezTo>
                    <a:pt x="381" y="502"/>
                    <a:pt x="415" y="502"/>
                    <a:pt x="449" y="502"/>
                  </a:cubicBezTo>
                  <a:cubicBezTo>
                    <a:pt x="449" y="580"/>
                    <a:pt x="449" y="658"/>
                    <a:pt x="449" y="736"/>
                  </a:cubicBezTo>
                  <a:cubicBezTo>
                    <a:pt x="461" y="736"/>
                    <a:pt x="472" y="736"/>
                    <a:pt x="485" y="736"/>
                  </a:cubicBezTo>
                  <a:cubicBezTo>
                    <a:pt x="485" y="725"/>
                    <a:pt x="485" y="714"/>
                    <a:pt x="485" y="703"/>
                  </a:cubicBezTo>
                  <a:cubicBezTo>
                    <a:pt x="485" y="658"/>
                    <a:pt x="485" y="613"/>
                    <a:pt x="485" y="569"/>
                  </a:cubicBezTo>
                  <a:cubicBezTo>
                    <a:pt x="485" y="566"/>
                    <a:pt x="487" y="562"/>
                    <a:pt x="489" y="560"/>
                  </a:cubicBezTo>
                  <a:cubicBezTo>
                    <a:pt x="508" y="541"/>
                    <a:pt x="527" y="522"/>
                    <a:pt x="545" y="504"/>
                  </a:cubicBezTo>
                  <a:cubicBezTo>
                    <a:pt x="550" y="500"/>
                    <a:pt x="551" y="496"/>
                    <a:pt x="551" y="490"/>
                  </a:cubicBezTo>
                  <a:cubicBezTo>
                    <a:pt x="551" y="429"/>
                    <a:pt x="551" y="369"/>
                    <a:pt x="551" y="308"/>
                  </a:cubicBezTo>
                  <a:cubicBezTo>
                    <a:pt x="551" y="306"/>
                    <a:pt x="551" y="304"/>
                    <a:pt x="551" y="301"/>
                  </a:cubicBezTo>
                  <a:cubicBezTo>
                    <a:pt x="565" y="301"/>
                    <a:pt x="577" y="301"/>
                    <a:pt x="591" y="301"/>
                  </a:cubicBezTo>
                  <a:cubicBezTo>
                    <a:pt x="591" y="215"/>
                    <a:pt x="591" y="129"/>
                    <a:pt x="591" y="44"/>
                  </a:cubicBezTo>
                  <a:cubicBezTo>
                    <a:pt x="611" y="44"/>
                    <a:pt x="629" y="44"/>
                    <a:pt x="649" y="44"/>
                  </a:cubicBezTo>
                  <a:cubicBezTo>
                    <a:pt x="649" y="167"/>
                    <a:pt x="649" y="290"/>
                    <a:pt x="649" y="414"/>
                  </a:cubicBezTo>
                  <a:cubicBezTo>
                    <a:pt x="657" y="414"/>
                    <a:pt x="665" y="414"/>
                    <a:pt x="673" y="414"/>
                  </a:cubicBezTo>
                  <a:cubicBezTo>
                    <a:pt x="673" y="418"/>
                    <a:pt x="673" y="421"/>
                    <a:pt x="673" y="424"/>
                  </a:cubicBezTo>
                  <a:cubicBezTo>
                    <a:pt x="673" y="457"/>
                    <a:pt x="673" y="489"/>
                    <a:pt x="673" y="522"/>
                  </a:cubicBezTo>
                  <a:cubicBezTo>
                    <a:pt x="673" y="526"/>
                    <a:pt x="675" y="531"/>
                    <a:pt x="678" y="533"/>
                  </a:cubicBezTo>
                  <a:cubicBezTo>
                    <a:pt x="695" y="545"/>
                    <a:pt x="699" y="561"/>
                    <a:pt x="698" y="582"/>
                  </a:cubicBezTo>
                  <a:cubicBezTo>
                    <a:pt x="697" y="624"/>
                    <a:pt x="698" y="667"/>
                    <a:pt x="698" y="709"/>
                  </a:cubicBezTo>
                  <a:cubicBezTo>
                    <a:pt x="698" y="721"/>
                    <a:pt x="698" y="733"/>
                    <a:pt x="698" y="746"/>
                  </a:cubicBezTo>
                  <a:cubicBezTo>
                    <a:pt x="708" y="746"/>
                    <a:pt x="717" y="746"/>
                    <a:pt x="728" y="746"/>
                  </a:cubicBezTo>
                  <a:cubicBezTo>
                    <a:pt x="728" y="684"/>
                    <a:pt x="728" y="622"/>
                    <a:pt x="728" y="560"/>
                  </a:cubicBezTo>
                  <a:cubicBezTo>
                    <a:pt x="766" y="560"/>
                    <a:pt x="804" y="560"/>
                    <a:pt x="842" y="560"/>
                  </a:cubicBezTo>
                  <a:cubicBezTo>
                    <a:pt x="842" y="621"/>
                    <a:pt x="842" y="683"/>
                    <a:pt x="842" y="746"/>
                  </a:cubicBezTo>
                  <a:cubicBezTo>
                    <a:pt x="851" y="746"/>
                    <a:pt x="859" y="746"/>
                    <a:pt x="868" y="746"/>
                  </a:cubicBezTo>
                  <a:cubicBezTo>
                    <a:pt x="868" y="649"/>
                    <a:pt x="868" y="553"/>
                    <a:pt x="868" y="455"/>
                  </a:cubicBezTo>
                  <a:cubicBezTo>
                    <a:pt x="882" y="455"/>
                    <a:pt x="895" y="455"/>
                    <a:pt x="909" y="455"/>
                  </a:cubicBezTo>
                  <a:cubicBezTo>
                    <a:pt x="909" y="417"/>
                    <a:pt x="909" y="379"/>
                    <a:pt x="909" y="340"/>
                  </a:cubicBezTo>
                  <a:cubicBezTo>
                    <a:pt x="920" y="340"/>
                    <a:pt x="931" y="340"/>
                    <a:pt x="942" y="340"/>
                  </a:cubicBezTo>
                  <a:cubicBezTo>
                    <a:pt x="942" y="337"/>
                    <a:pt x="942" y="334"/>
                    <a:pt x="942" y="332"/>
                  </a:cubicBezTo>
                  <a:cubicBezTo>
                    <a:pt x="942" y="251"/>
                    <a:pt x="942" y="170"/>
                    <a:pt x="942" y="89"/>
                  </a:cubicBezTo>
                  <a:cubicBezTo>
                    <a:pt x="942" y="82"/>
                    <a:pt x="944" y="77"/>
                    <a:pt x="949" y="72"/>
                  </a:cubicBezTo>
                  <a:cubicBezTo>
                    <a:pt x="972" y="50"/>
                    <a:pt x="995" y="27"/>
                    <a:pt x="1018" y="4"/>
                  </a:cubicBezTo>
                  <a:cubicBezTo>
                    <a:pt x="1019" y="3"/>
                    <a:pt x="1020" y="2"/>
                    <a:pt x="1022" y="0"/>
                  </a:cubicBezTo>
                  <a:cubicBezTo>
                    <a:pt x="1022" y="249"/>
                    <a:pt x="1022" y="497"/>
                    <a:pt x="1022" y="746"/>
                  </a:cubicBezTo>
                  <a:cubicBezTo>
                    <a:pt x="1034" y="746"/>
                    <a:pt x="1046" y="746"/>
                    <a:pt x="1058" y="746"/>
                  </a:cubicBezTo>
                  <a:cubicBezTo>
                    <a:pt x="1058" y="729"/>
                    <a:pt x="1059" y="712"/>
                    <a:pt x="1058" y="696"/>
                  </a:cubicBezTo>
                  <a:cubicBezTo>
                    <a:pt x="1058" y="673"/>
                    <a:pt x="1058" y="649"/>
                    <a:pt x="1059" y="626"/>
                  </a:cubicBezTo>
                  <a:cubicBezTo>
                    <a:pt x="1059" y="623"/>
                    <a:pt x="1060" y="620"/>
                    <a:pt x="1062" y="618"/>
                  </a:cubicBezTo>
                  <a:cubicBezTo>
                    <a:pt x="1095" y="583"/>
                    <a:pt x="1129" y="550"/>
                    <a:pt x="1163" y="516"/>
                  </a:cubicBezTo>
                  <a:cubicBezTo>
                    <a:pt x="1164" y="515"/>
                    <a:pt x="1164" y="515"/>
                    <a:pt x="1165" y="514"/>
                  </a:cubicBezTo>
                  <a:cubicBezTo>
                    <a:pt x="1167" y="516"/>
                    <a:pt x="1169" y="518"/>
                    <a:pt x="1171" y="520"/>
                  </a:cubicBezTo>
                  <a:cubicBezTo>
                    <a:pt x="1203" y="552"/>
                    <a:pt x="1236" y="585"/>
                    <a:pt x="1268" y="617"/>
                  </a:cubicBezTo>
                  <a:cubicBezTo>
                    <a:pt x="1271" y="620"/>
                    <a:pt x="1272" y="625"/>
                    <a:pt x="1272" y="628"/>
                  </a:cubicBezTo>
                  <a:cubicBezTo>
                    <a:pt x="1273" y="665"/>
                    <a:pt x="1272" y="701"/>
                    <a:pt x="1272" y="738"/>
                  </a:cubicBezTo>
                  <a:cubicBezTo>
                    <a:pt x="1272" y="740"/>
                    <a:pt x="1272" y="743"/>
                    <a:pt x="1272" y="746"/>
                  </a:cubicBezTo>
                  <a:cubicBezTo>
                    <a:pt x="1280" y="746"/>
                    <a:pt x="1288" y="746"/>
                    <a:pt x="1296" y="746"/>
                  </a:cubicBezTo>
                  <a:cubicBezTo>
                    <a:pt x="1296" y="661"/>
                    <a:pt x="1296" y="578"/>
                    <a:pt x="1296" y="493"/>
                  </a:cubicBezTo>
                  <a:cubicBezTo>
                    <a:pt x="1327" y="493"/>
                    <a:pt x="1358" y="493"/>
                    <a:pt x="1389" y="493"/>
                  </a:cubicBezTo>
                  <a:cubicBezTo>
                    <a:pt x="1389" y="577"/>
                    <a:pt x="1389" y="661"/>
                    <a:pt x="1389" y="746"/>
                  </a:cubicBezTo>
                  <a:cubicBezTo>
                    <a:pt x="1399" y="746"/>
                    <a:pt x="1408" y="746"/>
                    <a:pt x="1417" y="746"/>
                  </a:cubicBezTo>
                  <a:cubicBezTo>
                    <a:pt x="1417" y="647"/>
                    <a:pt x="1417" y="548"/>
                    <a:pt x="1417" y="449"/>
                  </a:cubicBezTo>
                  <a:cubicBezTo>
                    <a:pt x="1429" y="449"/>
                    <a:pt x="1441" y="449"/>
                    <a:pt x="1453" y="449"/>
                  </a:cubicBezTo>
                  <a:cubicBezTo>
                    <a:pt x="1453" y="346"/>
                    <a:pt x="1453" y="244"/>
                    <a:pt x="1453" y="142"/>
                  </a:cubicBezTo>
                  <a:cubicBezTo>
                    <a:pt x="1465" y="142"/>
                    <a:pt x="1477" y="142"/>
                    <a:pt x="1490" y="142"/>
                  </a:cubicBezTo>
                  <a:cubicBezTo>
                    <a:pt x="1490" y="119"/>
                    <a:pt x="1490" y="97"/>
                    <a:pt x="1490" y="74"/>
                  </a:cubicBezTo>
                  <a:cubicBezTo>
                    <a:pt x="1511" y="74"/>
                    <a:pt x="1531" y="74"/>
                    <a:pt x="1553" y="74"/>
                  </a:cubicBezTo>
                  <a:cubicBezTo>
                    <a:pt x="1553" y="97"/>
                    <a:pt x="1553" y="120"/>
                    <a:pt x="1553" y="144"/>
                  </a:cubicBezTo>
                  <a:cubicBezTo>
                    <a:pt x="1564" y="144"/>
                    <a:pt x="1575" y="144"/>
                    <a:pt x="1587" y="144"/>
                  </a:cubicBezTo>
                  <a:cubicBezTo>
                    <a:pt x="1587" y="220"/>
                    <a:pt x="1587" y="295"/>
                    <a:pt x="1587" y="371"/>
                  </a:cubicBezTo>
                  <a:cubicBezTo>
                    <a:pt x="1598" y="371"/>
                    <a:pt x="1609" y="371"/>
                    <a:pt x="1620" y="371"/>
                  </a:cubicBezTo>
                  <a:cubicBezTo>
                    <a:pt x="1620" y="496"/>
                    <a:pt x="1620" y="621"/>
                    <a:pt x="1620" y="746"/>
                  </a:cubicBezTo>
                  <a:cubicBezTo>
                    <a:pt x="1626" y="746"/>
                    <a:pt x="1631" y="746"/>
                    <a:pt x="1637" y="746"/>
                  </a:cubicBezTo>
                  <a:cubicBezTo>
                    <a:pt x="1637" y="691"/>
                    <a:pt x="1637" y="636"/>
                    <a:pt x="1637" y="581"/>
                  </a:cubicBezTo>
                  <a:cubicBezTo>
                    <a:pt x="1678" y="581"/>
                    <a:pt x="1719" y="581"/>
                    <a:pt x="1760" y="581"/>
                  </a:cubicBezTo>
                  <a:cubicBezTo>
                    <a:pt x="1760" y="636"/>
                    <a:pt x="1760" y="691"/>
                    <a:pt x="1760" y="746"/>
                  </a:cubicBezTo>
                  <a:cubicBezTo>
                    <a:pt x="1768" y="746"/>
                    <a:pt x="1776" y="746"/>
                    <a:pt x="1785" y="746"/>
                  </a:cubicBezTo>
                  <a:cubicBezTo>
                    <a:pt x="1785" y="741"/>
                    <a:pt x="1785" y="735"/>
                    <a:pt x="1785" y="730"/>
                  </a:cubicBezTo>
                  <a:cubicBezTo>
                    <a:pt x="1784" y="638"/>
                    <a:pt x="1784" y="545"/>
                    <a:pt x="1784" y="453"/>
                  </a:cubicBezTo>
                  <a:cubicBezTo>
                    <a:pt x="1784" y="449"/>
                    <a:pt x="1786" y="445"/>
                    <a:pt x="1789" y="442"/>
                  </a:cubicBezTo>
                  <a:cubicBezTo>
                    <a:pt x="1804" y="426"/>
                    <a:pt x="1820" y="411"/>
                    <a:pt x="1836" y="395"/>
                  </a:cubicBezTo>
                  <a:cubicBezTo>
                    <a:pt x="1840" y="391"/>
                    <a:pt x="1841" y="387"/>
                    <a:pt x="1841" y="382"/>
                  </a:cubicBezTo>
                  <a:cubicBezTo>
                    <a:pt x="1841" y="309"/>
                    <a:pt x="1841" y="237"/>
                    <a:pt x="1841" y="164"/>
                  </a:cubicBezTo>
                  <a:cubicBezTo>
                    <a:pt x="1841" y="161"/>
                    <a:pt x="1841" y="158"/>
                    <a:pt x="1841" y="154"/>
                  </a:cubicBezTo>
                  <a:cubicBezTo>
                    <a:pt x="1860" y="154"/>
                    <a:pt x="1878" y="154"/>
                    <a:pt x="1898" y="154"/>
                  </a:cubicBezTo>
                  <a:cubicBezTo>
                    <a:pt x="1898" y="351"/>
                    <a:pt x="1898" y="548"/>
                    <a:pt x="1898" y="746"/>
                  </a:cubicBezTo>
                  <a:cubicBezTo>
                    <a:pt x="1903" y="746"/>
                    <a:pt x="1907" y="746"/>
                    <a:pt x="1912" y="746"/>
                  </a:cubicBezTo>
                  <a:cubicBezTo>
                    <a:pt x="1912" y="750"/>
                    <a:pt x="1912" y="754"/>
                    <a:pt x="1912" y="7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8" name="Freeform 84564">
              <a:extLst>
                <a:ext uri="{FF2B5EF4-FFF2-40B4-BE49-F238E27FC236}">
                  <a16:creationId xmlns:a16="http://schemas.microsoft.com/office/drawing/2014/main" id="{2257A567-9E90-4940-AF09-E60DACA04758}"/>
                </a:ext>
              </a:extLst>
            </p:cNvPr>
            <p:cNvSpPr>
              <a:spLocks/>
            </p:cNvSpPr>
            <p:nvPr/>
          </p:nvSpPr>
          <p:spPr bwMode="auto">
            <a:xfrm>
              <a:off x="4451350" y="4448176"/>
              <a:ext cx="4763" cy="6350"/>
            </a:xfrm>
            <a:custGeom>
              <a:avLst/>
              <a:gdLst>
                <a:gd name="T0" fmla="*/ 0 w 12"/>
                <a:gd name="T1" fmla="*/ 7 h 14"/>
                <a:gd name="T2" fmla="*/ 7 w 12"/>
                <a:gd name="T3" fmla="*/ 0 h 14"/>
                <a:gd name="T4" fmla="*/ 12 w 12"/>
                <a:gd name="T5" fmla="*/ 7 h 14"/>
                <a:gd name="T6" fmla="*/ 6 w 12"/>
                <a:gd name="T7" fmla="*/ 13 h 14"/>
                <a:gd name="T8" fmla="*/ 0 w 12"/>
                <a:gd name="T9" fmla="*/ 7 h 14"/>
              </a:gdLst>
              <a:ahLst/>
              <a:cxnLst>
                <a:cxn ang="0">
                  <a:pos x="T0" y="T1"/>
                </a:cxn>
                <a:cxn ang="0">
                  <a:pos x="T2" y="T3"/>
                </a:cxn>
                <a:cxn ang="0">
                  <a:pos x="T4" y="T5"/>
                </a:cxn>
                <a:cxn ang="0">
                  <a:pos x="T6" y="T7"/>
                </a:cxn>
                <a:cxn ang="0">
                  <a:pos x="T8" y="T9"/>
                </a:cxn>
              </a:cxnLst>
              <a:rect l="0" t="0" r="r" b="b"/>
              <a:pathLst>
                <a:path w="12" h="14">
                  <a:moveTo>
                    <a:pt x="0" y="7"/>
                  </a:moveTo>
                  <a:cubicBezTo>
                    <a:pt x="3" y="4"/>
                    <a:pt x="5" y="2"/>
                    <a:pt x="7" y="0"/>
                  </a:cubicBezTo>
                  <a:cubicBezTo>
                    <a:pt x="9" y="3"/>
                    <a:pt x="12" y="5"/>
                    <a:pt x="12" y="7"/>
                  </a:cubicBezTo>
                  <a:cubicBezTo>
                    <a:pt x="12" y="9"/>
                    <a:pt x="9" y="12"/>
                    <a:pt x="6" y="13"/>
                  </a:cubicBezTo>
                  <a:cubicBezTo>
                    <a:pt x="5" y="14"/>
                    <a:pt x="3" y="10"/>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9" name="Freeform 84565">
              <a:extLst>
                <a:ext uri="{FF2B5EF4-FFF2-40B4-BE49-F238E27FC236}">
                  <a16:creationId xmlns:a16="http://schemas.microsoft.com/office/drawing/2014/main" id="{A40F0FA4-F99A-4639-9642-0BBAC91E6021}"/>
                </a:ext>
              </a:extLst>
            </p:cNvPr>
            <p:cNvSpPr>
              <a:spLocks/>
            </p:cNvSpPr>
            <p:nvPr/>
          </p:nvSpPr>
          <p:spPr bwMode="auto">
            <a:xfrm>
              <a:off x="4424363" y="4422776"/>
              <a:ext cx="3175" cy="7938"/>
            </a:xfrm>
            <a:custGeom>
              <a:avLst/>
              <a:gdLst>
                <a:gd name="T0" fmla="*/ 2 w 7"/>
                <a:gd name="T1" fmla="*/ 0 h 14"/>
                <a:gd name="T2" fmla="*/ 6 w 7"/>
                <a:gd name="T3" fmla="*/ 6 h 14"/>
                <a:gd name="T4" fmla="*/ 0 w 7"/>
                <a:gd name="T5" fmla="*/ 13 h 14"/>
                <a:gd name="T6" fmla="*/ 0 w 7"/>
                <a:gd name="T7" fmla="*/ 1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3" y="2"/>
                    <a:pt x="6" y="4"/>
                    <a:pt x="6" y="6"/>
                  </a:cubicBezTo>
                  <a:cubicBezTo>
                    <a:pt x="7" y="10"/>
                    <a:pt x="5" y="14"/>
                    <a:pt x="0" y="13"/>
                  </a:cubicBezTo>
                  <a:cubicBezTo>
                    <a:pt x="0" y="9"/>
                    <a:pt x="0" y="5"/>
                    <a:pt x="0" y="1"/>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380" name="Freeform 84213">
            <a:extLst>
              <a:ext uri="{FF2B5EF4-FFF2-40B4-BE49-F238E27FC236}">
                <a16:creationId xmlns:a16="http://schemas.microsoft.com/office/drawing/2014/main" id="{85C2DFDB-0420-4497-A180-1A72707FBC54}"/>
              </a:ext>
            </a:extLst>
          </p:cNvPr>
          <p:cNvSpPr>
            <a:spLocks noEditPoints="1"/>
          </p:cNvSpPr>
          <p:nvPr/>
        </p:nvSpPr>
        <p:spPr bwMode="auto">
          <a:xfrm>
            <a:off x="9977313" y="5284996"/>
            <a:ext cx="636431" cy="683767"/>
          </a:xfrm>
          <a:custGeom>
            <a:avLst/>
            <a:gdLst>
              <a:gd name="T0" fmla="*/ 341 w 403"/>
              <a:gd name="T1" fmla="*/ 433 h 433"/>
              <a:gd name="T2" fmla="*/ 19 w 403"/>
              <a:gd name="T3" fmla="*/ 371 h 433"/>
              <a:gd name="T4" fmla="*/ 24 w 403"/>
              <a:gd name="T5" fmla="*/ 302 h 433"/>
              <a:gd name="T6" fmla="*/ 92 w 403"/>
              <a:gd name="T7" fmla="*/ 221 h 433"/>
              <a:gd name="T8" fmla="*/ 157 w 403"/>
              <a:gd name="T9" fmla="*/ 182 h 433"/>
              <a:gd name="T10" fmla="*/ 115 w 403"/>
              <a:gd name="T11" fmla="*/ 131 h 433"/>
              <a:gd name="T12" fmla="*/ 99 w 403"/>
              <a:gd name="T13" fmla="*/ 89 h 433"/>
              <a:gd name="T14" fmla="*/ 199 w 403"/>
              <a:gd name="T15" fmla="*/ 2 h 433"/>
              <a:gd name="T16" fmla="*/ 274 w 403"/>
              <a:gd name="T17" fmla="*/ 100 h 433"/>
              <a:gd name="T18" fmla="*/ 251 w 403"/>
              <a:gd name="T19" fmla="*/ 143 h 433"/>
              <a:gd name="T20" fmla="*/ 247 w 403"/>
              <a:gd name="T21" fmla="*/ 194 h 433"/>
              <a:gd name="T22" fmla="*/ 355 w 403"/>
              <a:gd name="T23" fmla="*/ 202 h 433"/>
              <a:gd name="T24" fmla="*/ 381 w 403"/>
              <a:gd name="T25" fmla="*/ 307 h 433"/>
              <a:gd name="T26" fmla="*/ 378 w 403"/>
              <a:gd name="T27" fmla="*/ 372 h 433"/>
              <a:gd name="T28" fmla="*/ 49 w 403"/>
              <a:gd name="T29" fmla="*/ 307 h 433"/>
              <a:gd name="T30" fmla="*/ 59 w 403"/>
              <a:gd name="T31" fmla="*/ 355 h 433"/>
              <a:gd name="T32" fmla="*/ 31 w 403"/>
              <a:gd name="T33" fmla="*/ 375 h 433"/>
              <a:gd name="T34" fmla="*/ 371 w 403"/>
              <a:gd name="T35" fmla="*/ 398 h 433"/>
              <a:gd name="T36" fmla="*/ 342 w 403"/>
              <a:gd name="T37" fmla="*/ 362 h 433"/>
              <a:gd name="T38" fmla="*/ 343 w 403"/>
              <a:gd name="T39" fmla="*/ 323 h 433"/>
              <a:gd name="T40" fmla="*/ 371 w 403"/>
              <a:gd name="T41" fmla="*/ 260 h 433"/>
              <a:gd name="T42" fmla="*/ 64 w 403"/>
              <a:gd name="T43" fmla="*/ 271 h 433"/>
              <a:gd name="T44" fmla="*/ 122 w 403"/>
              <a:gd name="T45" fmla="*/ 161 h 433"/>
              <a:gd name="T46" fmla="*/ 175 w 403"/>
              <a:gd name="T47" fmla="*/ 206 h 433"/>
              <a:gd name="T48" fmla="*/ 235 w 403"/>
              <a:gd name="T49" fmla="*/ 166 h 433"/>
              <a:gd name="T50" fmla="*/ 212 w 403"/>
              <a:gd name="T51" fmla="*/ 140 h 433"/>
              <a:gd name="T52" fmla="*/ 213 w 403"/>
              <a:gd name="T53" fmla="*/ 111 h 433"/>
              <a:gd name="T54" fmla="*/ 127 w 403"/>
              <a:gd name="T55" fmla="*/ 97 h 433"/>
              <a:gd name="T56" fmla="*/ 109 w 403"/>
              <a:gd name="T57" fmla="*/ 83 h 433"/>
              <a:gd name="T58" fmla="*/ 264 w 403"/>
              <a:gd name="T59" fmla="*/ 107 h 433"/>
              <a:gd name="T60" fmla="*/ 244 w 403"/>
              <a:gd name="T61" fmla="*/ 33 h 433"/>
              <a:gd name="T62" fmla="*/ 109 w 403"/>
              <a:gd name="T63" fmla="*/ 83 h 433"/>
              <a:gd name="T64" fmla="*/ 241 w 403"/>
              <a:gd name="T65" fmla="*/ 203 h 433"/>
              <a:gd name="T66" fmla="*/ 201 w 403"/>
              <a:gd name="T67" fmla="*/ 259 h 433"/>
              <a:gd name="T68" fmla="*/ 265 w 403"/>
              <a:gd name="T69" fmla="*/ 260 h 433"/>
              <a:gd name="T70" fmla="*/ 261 w 403"/>
              <a:gd name="T71" fmla="*/ 212 h 433"/>
              <a:gd name="T72" fmla="*/ 192 w 403"/>
              <a:gd name="T73" fmla="*/ 260 h 433"/>
              <a:gd name="T74" fmla="*/ 137 w 403"/>
              <a:gd name="T75" fmla="*/ 259 h 433"/>
              <a:gd name="T76" fmla="*/ 40 w 403"/>
              <a:gd name="T77" fmla="*/ 335 h 433"/>
              <a:gd name="T78" fmla="*/ 46 w 403"/>
              <a:gd name="T79" fmla="*/ 328 h 433"/>
              <a:gd name="T80" fmla="*/ 48 w 403"/>
              <a:gd name="T81" fmla="*/ 314 h 433"/>
              <a:gd name="T82" fmla="*/ 8 w 403"/>
              <a:gd name="T83" fmla="*/ 354 h 433"/>
              <a:gd name="T84" fmla="*/ 48 w 403"/>
              <a:gd name="T85" fmla="*/ 357 h 433"/>
              <a:gd name="T86" fmla="*/ 53 w 403"/>
              <a:gd name="T87" fmla="*/ 346 h 433"/>
              <a:gd name="T88" fmla="*/ 362 w 403"/>
              <a:gd name="T89" fmla="*/ 321 h 433"/>
              <a:gd name="T90" fmla="*/ 354 w 403"/>
              <a:gd name="T91" fmla="*/ 335 h 433"/>
              <a:gd name="T92" fmla="*/ 349 w 403"/>
              <a:gd name="T93" fmla="*/ 346 h 433"/>
              <a:gd name="T94" fmla="*/ 355 w 403"/>
              <a:gd name="T95" fmla="*/ 357 h 433"/>
              <a:gd name="T96" fmla="*/ 394 w 403"/>
              <a:gd name="T97" fmla="*/ 351 h 433"/>
              <a:gd name="T98" fmla="*/ 350 w 403"/>
              <a:gd name="T99" fmla="*/ 318 h 433"/>
              <a:gd name="T100" fmla="*/ 59 w 403"/>
              <a:gd name="T101" fmla="*/ 207 h 433"/>
              <a:gd name="T102" fmla="*/ 315 w 403"/>
              <a:gd name="T103" fmla="*/ 235 h 433"/>
              <a:gd name="T104" fmla="*/ 315 w 403"/>
              <a:gd name="T105" fmla="*/ 235 h 433"/>
              <a:gd name="T106" fmla="*/ 254 w 403"/>
              <a:gd name="T107" fmla="*/ 113 h 433"/>
              <a:gd name="T108" fmla="*/ 220 w 403"/>
              <a:gd name="T109" fmla="*/ 109 h 433"/>
              <a:gd name="T110" fmla="*/ 219 w 403"/>
              <a:gd name="T111" fmla="*/ 141 h 433"/>
              <a:gd name="T112" fmla="*/ 102 w 403"/>
              <a:gd name="T113" fmla="*/ 224 h 433"/>
              <a:gd name="T114" fmla="*/ 271 w 403"/>
              <a:gd name="T115" fmla="*/ 263 h 433"/>
              <a:gd name="T116" fmla="*/ 286 w 403"/>
              <a:gd name="T117" fmla="*/ 218 h 433"/>
              <a:gd name="T118" fmla="*/ 82 w 403"/>
              <a:gd name="T119" fmla="*/ 263 h 433"/>
              <a:gd name="T120" fmla="*/ 308 w 403"/>
              <a:gd name="T121" fmla="*/ 2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3" h="433">
                <a:moveTo>
                  <a:pt x="378" y="372"/>
                </a:moveTo>
                <a:cubicBezTo>
                  <a:pt x="378" y="381"/>
                  <a:pt x="378" y="390"/>
                  <a:pt x="378" y="399"/>
                </a:cubicBezTo>
                <a:cubicBezTo>
                  <a:pt x="378" y="416"/>
                  <a:pt x="366" y="430"/>
                  <a:pt x="349" y="433"/>
                </a:cubicBezTo>
                <a:cubicBezTo>
                  <a:pt x="346" y="433"/>
                  <a:pt x="344" y="433"/>
                  <a:pt x="341" y="433"/>
                </a:cubicBezTo>
                <a:cubicBezTo>
                  <a:pt x="248" y="433"/>
                  <a:pt x="154" y="433"/>
                  <a:pt x="61" y="433"/>
                </a:cubicBezTo>
                <a:cubicBezTo>
                  <a:pt x="39" y="433"/>
                  <a:pt x="24" y="418"/>
                  <a:pt x="24" y="396"/>
                </a:cubicBezTo>
                <a:cubicBezTo>
                  <a:pt x="24" y="388"/>
                  <a:pt x="24" y="380"/>
                  <a:pt x="24" y="372"/>
                </a:cubicBezTo>
                <a:cubicBezTo>
                  <a:pt x="22" y="371"/>
                  <a:pt x="20" y="371"/>
                  <a:pt x="19" y="371"/>
                </a:cubicBezTo>
                <a:cubicBezTo>
                  <a:pt x="9" y="371"/>
                  <a:pt x="1" y="363"/>
                  <a:pt x="1" y="353"/>
                </a:cubicBezTo>
                <a:cubicBezTo>
                  <a:pt x="0" y="343"/>
                  <a:pt x="0" y="333"/>
                  <a:pt x="1" y="324"/>
                </a:cubicBezTo>
                <a:cubicBezTo>
                  <a:pt x="1" y="315"/>
                  <a:pt x="9" y="308"/>
                  <a:pt x="18" y="308"/>
                </a:cubicBezTo>
                <a:cubicBezTo>
                  <a:pt x="23" y="308"/>
                  <a:pt x="24" y="307"/>
                  <a:pt x="24" y="302"/>
                </a:cubicBezTo>
                <a:cubicBezTo>
                  <a:pt x="24" y="280"/>
                  <a:pt x="24" y="258"/>
                  <a:pt x="24" y="237"/>
                </a:cubicBezTo>
                <a:cubicBezTo>
                  <a:pt x="24" y="219"/>
                  <a:pt x="34" y="206"/>
                  <a:pt x="50" y="201"/>
                </a:cubicBezTo>
                <a:cubicBezTo>
                  <a:pt x="66" y="197"/>
                  <a:pt x="81" y="203"/>
                  <a:pt x="90" y="218"/>
                </a:cubicBezTo>
                <a:cubicBezTo>
                  <a:pt x="91" y="219"/>
                  <a:pt x="91" y="220"/>
                  <a:pt x="92" y="221"/>
                </a:cubicBezTo>
                <a:cubicBezTo>
                  <a:pt x="100" y="217"/>
                  <a:pt x="108" y="214"/>
                  <a:pt x="116" y="210"/>
                </a:cubicBezTo>
                <a:cubicBezTo>
                  <a:pt x="128" y="205"/>
                  <a:pt x="140" y="200"/>
                  <a:pt x="152" y="196"/>
                </a:cubicBezTo>
                <a:cubicBezTo>
                  <a:pt x="156" y="194"/>
                  <a:pt x="158" y="192"/>
                  <a:pt x="157" y="187"/>
                </a:cubicBezTo>
                <a:cubicBezTo>
                  <a:pt x="157" y="186"/>
                  <a:pt x="157" y="184"/>
                  <a:pt x="157" y="182"/>
                </a:cubicBezTo>
                <a:cubicBezTo>
                  <a:pt x="148" y="181"/>
                  <a:pt x="139" y="180"/>
                  <a:pt x="130" y="179"/>
                </a:cubicBezTo>
                <a:cubicBezTo>
                  <a:pt x="120" y="178"/>
                  <a:pt x="114" y="172"/>
                  <a:pt x="115" y="162"/>
                </a:cubicBezTo>
                <a:cubicBezTo>
                  <a:pt x="116" y="154"/>
                  <a:pt x="117" y="145"/>
                  <a:pt x="118" y="137"/>
                </a:cubicBezTo>
                <a:cubicBezTo>
                  <a:pt x="118" y="134"/>
                  <a:pt x="118" y="133"/>
                  <a:pt x="115" y="131"/>
                </a:cubicBezTo>
                <a:cubicBezTo>
                  <a:pt x="109" y="128"/>
                  <a:pt x="108" y="122"/>
                  <a:pt x="110" y="116"/>
                </a:cubicBezTo>
                <a:cubicBezTo>
                  <a:pt x="113" y="110"/>
                  <a:pt x="116" y="103"/>
                  <a:pt x="119" y="97"/>
                </a:cubicBezTo>
                <a:cubicBezTo>
                  <a:pt x="119" y="95"/>
                  <a:pt x="120" y="94"/>
                  <a:pt x="121" y="92"/>
                </a:cubicBezTo>
                <a:cubicBezTo>
                  <a:pt x="113" y="91"/>
                  <a:pt x="107" y="90"/>
                  <a:pt x="99" y="89"/>
                </a:cubicBezTo>
                <a:cubicBezTo>
                  <a:pt x="101" y="82"/>
                  <a:pt x="102" y="76"/>
                  <a:pt x="104" y="71"/>
                </a:cubicBezTo>
                <a:cubicBezTo>
                  <a:pt x="104" y="69"/>
                  <a:pt x="107" y="68"/>
                  <a:pt x="108" y="67"/>
                </a:cubicBezTo>
                <a:cubicBezTo>
                  <a:pt x="116" y="64"/>
                  <a:pt x="121" y="59"/>
                  <a:pt x="124" y="50"/>
                </a:cubicBezTo>
                <a:cubicBezTo>
                  <a:pt x="134" y="19"/>
                  <a:pt x="165" y="0"/>
                  <a:pt x="199" y="2"/>
                </a:cubicBezTo>
                <a:cubicBezTo>
                  <a:pt x="230" y="4"/>
                  <a:pt x="259" y="28"/>
                  <a:pt x="265" y="59"/>
                </a:cubicBezTo>
                <a:cubicBezTo>
                  <a:pt x="267" y="66"/>
                  <a:pt x="267" y="75"/>
                  <a:pt x="267" y="83"/>
                </a:cubicBezTo>
                <a:cubicBezTo>
                  <a:pt x="267" y="86"/>
                  <a:pt x="268" y="88"/>
                  <a:pt x="270" y="89"/>
                </a:cubicBezTo>
                <a:cubicBezTo>
                  <a:pt x="275" y="92"/>
                  <a:pt x="275" y="95"/>
                  <a:pt x="274" y="100"/>
                </a:cubicBezTo>
                <a:cubicBezTo>
                  <a:pt x="272" y="104"/>
                  <a:pt x="272" y="108"/>
                  <a:pt x="271" y="112"/>
                </a:cubicBezTo>
                <a:cubicBezTo>
                  <a:pt x="270" y="115"/>
                  <a:pt x="269" y="116"/>
                  <a:pt x="266" y="115"/>
                </a:cubicBezTo>
                <a:cubicBezTo>
                  <a:pt x="263" y="114"/>
                  <a:pt x="261" y="115"/>
                  <a:pt x="260" y="118"/>
                </a:cubicBezTo>
                <a:cubicBezTo>
                  <a:pt x="257" y="126"/>
                  <a:pt x="254" y="135"/>
                  <a:pt x="251" y="143"/>
                </a:cubicBezTo>
                <a:cubicBezTo>
                  <a:pt x="250" y="146"/>
                  <a:pt x="249" y="150"/>
                  <a:pt x="246" y="152"/>
                </a:cubicBezTo>
                <a:cubicBezTo>
                  <a:pt x="243" y="157"/>
                  <a:pt x="242" y="162"/>
                  <a:pt x="243" y="167"/>
                </a:cubicBezTo>
                <a:cubicBezTo>
                  <a:pt x="243" y="175"/>
                  <a:pt x="243" y="182"/>
                  <a:pt x="244" y="189"/>
                </a:cubicBezTo>
                <a:cubicBezTo>
                  <a:pt x="244" y="191"/>
                  <a:pt x="245" y="193"/>
                  <a:pt x="247" y="194"/>
                </a:cubicBezTo>
                <a:cubicBezTo>
                  <a:pt x="267" y="203"/>
                  <a:pt x="288" y="212"/>
                  <a:pt x="309" y="220"/>
                </a:cubicBezTo>
                <a:cubicBezTo>
                  <a:pt x="309" y="220"/>
                  <a:pt x="310" y="220"/>
                  <a:pt x="310" y="221"/>
                </a:cubicBezTo>
                <a:cubicBezTo>
                  <a:pt x="312" y="218"/>
                  <a:pt x="314" y="215"/>
                  <a:pt x="316" y="213"/>
                </a:cubicBezTo>
                <a:cubicBezTo>
                  <a:pt x="325" y="201"/>
                  <a:pt x="341" y="197"/>
                  <a:pt x="355" y="202"/>
                </a:cubicBezTo>
                <a:cubicBezTo>
                  <a:pt x="369" y="207"/>
                  <a:pt x="378" y="220"/>
                  <a:pt x="378" y="235"/>
                </a:cubicBezTo>
                <a:cubicBezTo>
                  <a:pt x="378" y="252"/>
                  <a:pt x="378" y="270"/>
                  <a:pt x="378" y="287"/>
                </a:cubicBezTo>
                <a:cubicBezTo>
                  <a:pt x="378" y="293"/>
                  <a:pt x="378" y="298"/>
                  <a:pt x="378" y="303"/>
                </a:cubicBezTo>
                <a:cubicBezTo>
                  <a:pt x="378" y="306"/>
                  <a:pt x="379" y="307"/>
                  <a:pt x="381" y="307"/>
                </a:cubicBezTo>
                <a:cubicBezTo>
                  <a:pt x="395" y="308"/>
                  <a:pt x="403" y="318"/>
                  <a:pt x="401" y="329"/>
                </a:cubicBezTo>
                <a:cubicBezTo>
                  <a:pt x="400" y="336"/>
                  <a:pt x="401" y="343"/>
                  <a:pt x="401" y="350"/>
                </a:cubicBezTo>
                <a:cubicBezTo>
                  <a:pt x="401" y="363"/>
                  <a:pt x="395" y="370"/>
                  <a:pt x="382" y="371"/>
                </a:cubicBezTo>
                <a:cubicBezTo>
                  <a:pt x="381" y="371"/>
                  <a:pt x="380" y="372"/>
                  <a:pt x="378" y="372"/>
                </a:cubicBezTo>
                <a:close/>
                <a:moveTo>
                  <a:pt x="31" y="257"/>
                </a:moveTo>
                <a:cubicBezTo>
                  <a:pt x="31" y="274"/>
                  <a:pt x="31" y="289"/>
                  <a:pt x="31" y="304"/>
                </a:cubicBezTo>
                <a:cubicBezTo>
                  <a:pt x="31" y="305"/>
                  <a:pt x="34" y="307"/>
                  <a:pt x="35" y="307"/>
                </a:cubicBezTo>
                <a:cubicBezTo>
                  <a:pt x="40" y="307"/>
                  <a:pt x="44" y="307"/>
                  <a:pt x="49" y="307"/>
                </a:cubicBezTo>
                <a:cubicBezTo>
                  <a:pt x="53" y="307"/>
                  <a:pt x="58" y="309"/>
                  <a:pt x="59" y="314"/>
                </a:cubicBezTo>
                <a:cubicBezTo>
                  <a:pt x="60" y="321"/>
                  <a:pt x="59" y="329"/>
                  <a:pt x="59" y="336"/>
                </a:cubicBezTo>
                <a:cubicBezTo>
                  <a:pt x="59" y="337"/>
                  <a:pt x="59" y="337"/>
                  <a:pt x="59" y="337"/>
                </a:cubicBezTo>
                <a:cubicBezTo>
                  <a:pt x="59" y="343"/>
                  <a:pt x="59" y="349"/>
                  <a:pt x="59" y="355"/>
                </a:cubicBezTo>
                <a:cubicBezTo>
                  <a:pt x="59" y="356"/>
                  <a:pt x="59" y="356"/>
                  <a:pt x="59" y="356"/>
                </a:cubicBezTo>
                <a:cubicBezTo>
                  <a:pt x="62" y="364"/>
                  <a:pt x="58" y="371"/>
                  <a:pt x="48" y="371"/>
                </a:cubicBezTo>
                <a:cubicBezTo>
                  <a:pt x="44" y="371"/>
                  <a:pt x="39" y="371"/>
                  <a:pt x="35" y="371"/>
                </a:cubicBezTo>
                <a:cubicBezTo>
                  <a:pt x="32" y="371"/>
                  <a:pt x="31" y="372"/>
                  <a:pt x="31" y="375"/>
                </a:cubicBezTo>
                <a:cubicBezTo>
                  <a:pt x="31" y="383"/>
                  <a:pt x="31" y="391"/>
                  <a:pt x="31" y="399"/>
                </a:cubicBezTo>
                <a:cubicBezTo>
                  <a:pt x="32" y="414"/>
                  <a:pt x="44" y="426"/>
                  <a:pt x="60" y="426"/>
                </a:cubicBezTo>
                <a:cubicBezTo>
                  <a:pt x="154" y="426"/>
                  <a:pt x="248" y="426"/>
                  <a:pt x="342" y="426"/>
                </a:cubicBezTo>
                <a:cubicBezTo>
                  <a:pt x="358" y="426"/>
                  <a:pt x="371" y="414"/>
                  <a:pt x="371" y="398"/>
                </a:cubicBezTo>
                <a:cubicBezTo>
                  <a:pt x="371" y="390"/>
                  <a:pt x="371" y="383"/>
                  <a:pt x="371" y="375"/>
                </a:cubicBezTo>
                <a:cubicBezTo>
                  <a:pt x="371" y="372"/>
                  <a:pt x="370" y="371"/>
                  <a:pt x="367" y="371"/>
                </a:cubicBezTo>
                <a:cubicBezTo>
                  <a:pt x="362" y="371"/>
                  <a:pt x="357" y="371"/>
                  <a:pt x="352" y="371"/>
                </a:cubicBezTo>
                <a:cubicBezTo>
                  <a:pt x="347" y="371"/>
                  <a:pt x="342" y="367"/>
                  <a:pt x="342" y="362"/>
                </a:cubicBezTo>
                <a:cubicBezTo>
                  <a:pt x="343" y="356"/>
                  <a:pt x="343" y="351"/>
                  <a:pt x="343" y="345"/>
                </a:cubicBezTo>
                <a:cubicBezTo>
                  <a:pt x="343" y="341"/>
                  <a:pt x="344" y="338"/>
                  <a:pt x="342" y="334"/>
                </a:cubicBezTo>
                <a:cubicBezTo>
                  <a:pt x="342" y="332"/>
                  <a:pt x="343" y="330"/>
                  <a:pt x="343" y="328"/>
                </a:cubicBezTo>
                <a:cubicBezTo>
                  <a:pt x="343" y="326"/>
                  <a:pt x="344" y="324"/>
                  <a:pt x="343" y="323"/>
                </a:cubicBezTo>
                <a:cubicBezTo>
                  <a:pt x="340" y="315"/>
                  <a:pt x="345" y="307"/>
                  <a:pt x="353" y="307"/>
                </a:cubicBezTo>
                <a:cubicBezTo>
                  <a:pt x="358" y="307"/>
                  <a:pt x="362" y="307"/>
                  <a:pt x="367" y="307"/>
                </a:cubicBezTo>
                <a:cubicBezTo>
                  <a:pt x="370" y="307"/>
                  <a:pt x="372" y="306"/>
                  <a:pt x="371" y="302"/>
                </a:cubicBezTo>
                <a:cubicBezTo>
                  <a:pt x="371" y="288"/>
                  <a:pt x="371" y="274"/>
                  <a:pt x="371" y="260"/>
                </a:cubicBezTo>
                <a:cubicBezTo>
                  <a:pt x="371" y="260"/>
                  <a:pt x="371" y="259"/>
                  <a:pt x="371" y="258"/>
                </a:cubicBezTo>
                <a:cubicBezTo>
                  <a:pt x="370" y="259"/>
                  <a:pt x="369" y="259"/>
                  <a:pt x="369" y="259"/>
                </a:cubicBezTo>
                <a:cubicBezTo>
                  <a:pt x="361" y="268"/>
                  <a:pt x="351" y="271"/>
                  <a:pt x="339" y="271"/>
                </a:cubicBezTo>
                <a:cubicBezTo>
                  <a:pt x="248" y="271"/>
                  <a:pt x="156" y="271"/>
                  <a:pt x="64" y="271"/>
                </a:cubicBezTo>
                <a:cubicBezTo>
                  <a:pt x="61" y="271"/>
                  <a:pt x="59" y="271"/>
                  <a:pt x="56" y="270"/>
                </a:cubicBezTo>
                <a:cubicBezTo>
                  <a:pt x="47" y="270"/>
                  <a:pt x="39" y="265"/>
                  <a:pt x="31" y="257"/>
                </a:cubicBezTo>
                <a:close/>
                <a:moveTo>
                  <a:pt x="126" y="127"/>
                </a:moveTo>
                <a:cubicBezTo>
                  <a:pt x="125" y="138"/>
                  <a:pt x="124" y="150"/>
                  <a:pt x="122" y="161"/>
                </a:cubicBezTo>
                <a:cubicBezTo>
                  <a:pt x="122" y="168"/>
                  <a:pt x="124" y="171"/>
                  <a:pt x="132" y="172"/>
                </a:cubicBezTo>
                <a:cubicBezTo>
                  <a:pt x="139" y="172"/>
                  <a:pt x="146" y="173"/>
                  <a:pt x="153" y="174"/>
                </a:cubicBezTo>
                <a:cubicBezTo>
                  <a:pt x="164" y="175"/>
                  <a:pt x="165" y="175"/>
                  <a:pt x="164" y="187"/>
                </a:cubicBezTo>
                <a:cubicBezTo>
                  <a:pt x="164" y="196"/>
                  <a:pt x="168" y="202"/>
                  <a:pt x="175" y="206"/>
                </a:cubicBezTo>
                <a:cubicBezTo>
                  <a:pt x="186" y="213"/>
                  <a:pt x="198" y="214"/>
                  <a:pt x="211" y="212"/>
                </a:cubicBezTo>
                <a:cubicBezTo>
                  <a:pt x="220" y="211"/>
                  <a:pt x="228" y="207"/>
                  <a:pt x="234" y="200"/>
                </a:cubicBezTo>
                <a:cubicBezTo>
                  <a:pt x="235" y="198"/>
                  <a:pt x="237" y="196"/>
                  <a:pt x="237" y="195"/>
                </a:cubicBezTo>
                <a:cubicBezTo>
                  <a:pt x="237" y="185"/>
                  <a:pt x="236" y="176"/>
                  <a:pt x="235" y="166"/>
                </a:cubicBezTo>
                <a:cubicBezTo>
                  <a:pt x="232" y="168"/>
                  <a:pt x="229" y="169"/>
                  <a:pt x="225" y="170"/>
                </a:cubicBezTo>
                <a:cubicBezTo>
                  <a:pt x="222" y="172"/>
                  <a:pt x="219" y="172"/>
                  <a:pt x="215" y="173"/>
                </a:cubicBezTo>
                <a:cubicBezTo>
                  <a:pt x="215" y="170"/>
                  <a:pt x="214" y="168"/>
                  <a:pt x="214" y="166"/>
                </a:cubicBezTo>
                <a:cubicBezTo>
                  <a:pt x="213" y="157"/>
                  <a:pt x="213" y="148"/>
                  <a:pt x="212" y="140"/>
                </a:cubicBezTo>
                <a:cubicBezTo>
                  <a:pt x="212" y="136"/>
                  <a:pt x="212" y="134"/>
                  <a:pt x="216" y="134"/>
                </a:cubicBezTo>
                <a:cubicBezTo>
                  <a:pt x="220" y="133"/>
                  <a:pt x="223" y="131"/>
                  <a:pt x="224" y="128"/>
                </a:cubicBezTo>
                <a:cubicBezTo>
                  <a:pt x="225" y="121"/>
                  <a:pt x="222" y="117"/>
                  <a:pt x="214" y="117"/>
                </a:cubicBezTo>
                <a:cubicBezTo>
                  <a:pt x="214" y="115"/>
                  <a:pt x="213" y="113"/>
                  <a:pt x="213" y="111"/>
                </a:cubicBezTo>
                <a:cubicBezTo>
                  <a:pt x="214" y="107"/>
                  <a:pt x="212" y="106"/>
                  <a:pt x="208" y="106"/>
                </a:cubicBezTo>
                <a:cubicBezTo>
                  <a:pt x="194" y="104"/>
                  <a:pt x="180" y="102"/>
                  <a:pt x="166" y="99"/>
                </a:cubicBezTo>
                <a:cubicBezTo>
                  <a:pt x="155" y="98"/>
                  <a:pt x="144" y="96"/>
                  <a:pt x="133" y="94"/>
                </a:cubicBezTo>
                <a:cubicBezTo>
                  <a:pt x="130" y="93"/>
                  <a:pt x="128" y="94"/>
                  <a:pt x="127" y="97"/>
                </a:cubicBezTo>
                <a:cubicBezTo>
                  <a:pt x="124" y="103"/>
                  <a:pt x="122" y="108"/>
                  <a:pt x="119" y="114"/>
                </a:cubicBezTo>
                <a:cubicBezTo>
                  <a:pt x="115" y="123"/>
                  <a:pt x="115" y="124"/>
                  <a:pt x="125" y="127"/>
                </a:cubicBezTo>
                <a:cubicBezTo>
                  <a:pt x="125" y="127"/>
                  <a:pt x="125" y="127"/>
                  <a:pt x="126" y="127"/>
                </a:cubicBezTo>
                <a:close/>
                <a:moveTo>
                  <a:pt x="109" y="83"/>
                </a:moveTo>
                <a:cubicBezTo>
                  <a:pt x="110" y="83"/>
                  <a:pt x="110" y="83"/>
                  <a:pt x="111" y="83"/>
                </a:cubicBezTo>
                <a:cubicBezTo>
                  <a:pt x="143" y="88"/>
                  <a:pt x="175" y="93"/>
                  <a:pt x="207" y="99"/>
                </a:cubicBezTo>
                <a:cubicBezTo>
                  <a:pt x="225" y="102"/>
                  <a:pt x="243" y="105"/>
                  <a:pt x="261" y="108"/>
                </a:cubicBezTo>
                <a:cubicBezTo>
                  <a:pt x="262" y="108"/>
                  <a:pt x="264" y="108"/>
                  <a:pt x="264" y="107"/>
                </a:cubicBezTo>
                <a:cubicBezTo>
                  <a:pt x="265" y="104"/>
                  <a:pt x="266" y="101"/>
                  <a:pt x="266" y="97"/>
                </a:cubicBezTo>
                <a:cubicBezTo>
                  <a:pt x="267" y="96"/>
                  <a:pt x="264" y="94"/>
                  <a:pt x="263" y="93"/>
                </a:cubicBezTo>
                <a:cubicBezTo>
                  <a:pt x="261" y="91"/>
                  <a:pt x="259" y="90"/>
                  <a:pt x="260" y="87"/>
                </a:cubicBezTo>
                <a:cubicBezTo>
                  <a:pt x="263" y="66"/>
                  <a:pt x="258" y="48"/>
                  <a:pt x="244" y="33"/>
                </a:cubicBezTo>
                <a:cubicBezTo>
                  <a:pt x="227" y="14"/>
                  <a:pt x="206" y="6"/>
                  <a:pt x="180" y="11"/>
                </a:cubicBezTo>
                <a:cubicBezTo>
                  <a:pt x="155" y="15"/>
                  <a:pt x="138" y="30"/>
                  <a:pt x="130" y="54"/>
                </a:cubicBezTo>
                <a:cubicBezTo>
                  <a:pt x="127" y="63"/>
                  <a:pt x="124" y="69"/>
                  <a:pt x="115" y="72"/>
                </a:cubicBezTo>
                <a:cubicBezTo>
                  <a:pt x="110" y="73"/>
                  <a:pt x="109" y="77"/>
                  <a:pt x="109" y="83"/>
                </a:cubicBezTo>
                <a:close/>
                <a:moveTo>
                  <a:pt x="201" y="259"/>
                </a:moveTo>
                <a:cubicBezTo>
                  <a:pt x="220" y="241"/>
                  <a:pt x="238" y="224"/>
                  <a:pt x="257" y="206"/>
                </a:cubicBezTo>
                <a:cubicBezTo>
                  <a:pt x="253" y="204"/>
                  <a:pt x="249" y="203"/>
                  <a:pt x="245" y="201"/>
                </a:cubicBezTo>
                <a:cubicBezTo>
                  <a:pt x="243" y="200"/>
                  <a:pt x="242" y="201"/>
                  <a:pt x="241" y="203"/>
                </a:cubicBezTo>
                <a:cubicBezTo>
                  <a:pt x="224" y="226"/>
                  <a:pt x="177" y="226"/>
                  <a:pt x="161" y="203"/>
                </a:cubicBezTo>
                <a:cubicBezTo>
                  <a:pt x="161" y="202"/>
                  <a:pt x="159" y="201"/>
                  <a:pt x="158" y="201"/>
                </a:cubicBezTo>
                <a:cubicBezTo>
                  <a:pt x="154" y="202"/>
                  <a:pt x="150" y="204"/>
                  <a:pt x="145" y="206"/>
                </a:cubicBezTo>
                <a:cubicBezTo>
                  <a:pt x="164" y="224"/>
                  <a:pt x="182" y="241"/>
                  <a:pt x="201" y="259"/>
                </a:cubicBezTo>
                <a:close/>
                <a:moveTo>
                  <a:pt x="208" y="263"/>
                </a:moveTo>
                <a:cubicBezTo>
                  <a:pt x="209" y="263"/>
                  <a:pt x="210" y="263"/>
                  <a:pt x="210" y="263"/>
                </a:cubicBezTo>
                <a:cubicBezTo>
                  <a:pt x="227" y="263"/>
                  <a:pt x="244" y="263"/>
                  <a:pt x="261" y="263"/>
                </a:cubicBezTo>
                <a:cubicBezTo>
                  <a:pt x="263" y="263"/>
                  <a:pt x="265" y="261"/>
                  <a:pt x="265" y="260"/>
                </a:cubicBezTo>
                <a:cubicBezTo>
                  <a:pt x="268" y="250"/>
                  <a:pt x="271" y="239"/>
                  <a:pt x="275" y="229"/>
                </a:cubicBezTo>
                <a:cubicBezTo>
                  <a:pt x="276" y="225"/>
                  <a:pt x="278" y="220"/>
                  <a:pt x="280" y="216"/>
                </a:cubicBezTo>
                <a:cubicBezTo>
                  <a:pt x="276" y="214"/>
                  <a:pt x="272" y="212"/>
                  <a:pt x="269" y="211"/>
                </a:cubicBezTo>
                <a:cubicBezTo>
                  <a:pt x="266" y="209"/>
                  <a:pt x="264" y="210"/>
                  <a:pt x="261" y="212"/>
                </a:cubicBezTo>
                <a:cubicBezTo>
                  <a:pt x="248" y="225"/>
                  <a:pt x="235" y="237"/>
                  <a:pt x="221" y="250"/>
                </a:cubicBezTo>
                <a:cubicBezTo>
                  <a:pt x="217" y="254"/>
                  <a:pt x="213" y="258"/>
                  <a:pt x="208" y="263"/>
                </a:cubicBezTo>
                <a:close/>
                <a:moveTo>
                  <a:pt x="194" y="263"/>
                </a:moveTo>
                <a:cubicBezTo>
                  <a:pt x="193" y="262"/>
                  <a:pt x="192" y="261"/>
                  <a:pt x="192" y="260"/>
                </a:cubicBezTo>
                <a:cubicBezTo>
                  <a:pt x="177" y="246"/>
                  <a:pt x="161" y="232"/>
                  <a:pt x="146" y="217"/>
                </a:cubicBezTo>
                <a:cubicBezTo>
                  <a:pt x="137" y="209"/>
                  <a:pt x="137" y="209"/>
                  <a:pt x="126" y="214"/>
                </a:cubicBezTo>
                <a:cubicBezTo>
                  <a:pt x="123" y="215"/>
                  <a:pt x="123" y="217"/>
                  <a:pt x="124" y="220"/>
                </a:cubicBezTo>
                <a:cubicBezTo>
                  <a:pt x="128" y="233"/>
                  <a:pt x="133" y="246"/>
                  <a:pt x="137" y="259"/>
                </a:cubicBezTo>
                <a:cubicBezTo>
                  <a:pt x="138" y="262"/>
                  <a:pt x="139" y="263"/>
                  <a:pt x="142" y="263"/>
                </a:cubicBezTo>
                <a:cubicBezTo>
                  <a:pt x="158" y="263"/>
                  <a:pt x="175" y="263"/>
                  <a:pt x="191" y="263"/>
                </a:cubicBezTo>
                <a:cubicBezTo>
                  <a:pt x="192" y="263"/>
                  <a:pt x="193" y="263"/>
                  <a:pt x="194" y="263"/>
                </a:cubicBezTo>
                <a:close/>
                <a:moveTo>
                  <a:pt x="40" y="335"/>
                </a:moveTo>
                <a:cubicBezTo>
                  <a:pt x="44" y="335"/>
                  <a:pt x="46" y="336"/>
                  <a:pt x="49" y="335"/>
                </a:cubicBezTo>
                <a:cubicBezTo>
                  <a:pt x="51" y="335"/>
                  <a:pt x="52" y="333"/>
                  <a:pt x="53" y="332"/>
                </a:cubicBezTo>
                <a:cubicBezTo>
                  <a:pt x="51" y="331"/>
                  <a:pt x="50" y="329"/>
                  <a:pt x="49" y="329"/>
                </a:cubicBezTo>
                <a:cubicBezTo>
                  <a:pt x="48" y="328"/>
                  <a:pt x="47" y="328"/>
                  <a:pt x="46" y="328"/>
                </a:cubicBezTo>
                <a:cubicBezTo>
                  <a:pt x="40" y="328"/>
                  <a:pt x="40" y="328"/>
                  <a:pt x="41" y="321"/>
                </a:cubicBezTo>
                <a:cubicBezTo>
                  <a:pt x="43" y="321"/>
                  <a:pt x="45" y="321"/>
                  <a:pt x="48" y="321"/>
                </a:cubicBezTo>
                <a:cubicBezTo>
                  <a:pt x="50" y="321"/>
                  <a:pt x="53" y="321"/>
                  <a:pt x="53" y="318"/>
                </a:cubicBezTo>
                <a:cubicBezTo>
                  <a:pt x="53" y="315"/>
                  <a:pt x="51" y="314"/>
                  <a:pt x="48" y="314"/>
                </a:cubicBezTo>
                <a:cubicBezTo>
                  <a:pt x="39" y="314"/>
                  <a:pt x="31" y="314"/>
                  <a:pt x="22" y="314"/>
                </a:cubicBezTo>
                <a:cubicBezTo>
                  <a:pt x="20" y="314"/>
                  <a:pt x="18" y="314"/>
                  <a:pt x="16" y="315"/>
                </a:cubicBezTo>
                <a:cubicBezTo>
                  <a:pt x="11" y="316"/>
                  <a:pt x="8" y="320"/>
                  <a:pt x="8" y="324"/>
                </a:cubicBezTo>
                <a:cubicBezTo>
                  <a:pt x="8" y="334"/>
                  <a:pt x="8" y="344"/>
                  <a:pt x="8" y="354"/>
                </a:cubicBezTo>
                <a:cubicBezTo>
                  <a:pt x="8" y="360"/>
                  <a:pt x="13" y="364"/>
                  <a:pt x="19" y="364"/>
                </a:cubicBezTo>
                <a:cubicBezTo>
                  <a:pt x="29" y="364"/>
                  <a:pt x="39" y="364"/>
                  <a:pt x="48" y="364"/>
                </a:cubicBezTo>
                <a:cubicBezTo>
                  <a:pt x="50" y="364"/>
                  <a:pt x="51" y="362"/>
                  <a:pt x="53" y="361"/>
                </a:cubicBezTo>
                <a:cubicBezTo>
                  <a:pt x="51" y="359"/>
                  <a:pt x="50" y="358"/>
                  <a:pt x="48" y="357"/>
                </a:cubicBezTo>
                <a:cubicBezTo>
                  <a:pt x="46" y="357"/>
                  <a:pt x="43" y="357"/>
                  <a:pt x="40" y="357"/>
                </a:cubicBezTo>
                <a:cubicBezTo>
                  <a:pt x="40" y="354"/>
                  <a:pt x="40" y="352"/>
                  <a:pt x="40" y="350"/>
                </a:cubicBezTo>
                <a:cubicBezTo>
                  <a:pt x="43" y="350"/>
                  <a:pt x="46" y="350"/>
                  <a:pt x="49" y="350"/>
                </a:cubicBezTo>
                <a:cubicBezTo>
                  <a:pt x="50" y="349"/>
                  <a:pt x="51" y="348"/>
                  <a:pt x="53" y="346"/>
                </a:cubicBezTo>
                <a:cubicBezTo>
                  <a:pt x="51" y="345"/>
                  <a:pt x="50" y="343"/>
                  <a:pt x="49" y="343"/>
                </a:cubicBezTo>
                <a:cubicBezTo>
                  <a:pt x="46" y="342"/>
                  <a:pt x="43" y="343"/>
                  <a:pt x="40" y="343"/>
                </a:cubicBezTo>
                <a:cubicBezTo>
                  <a:pt x="40" y="340"/>
                  <a:pt x="40" y="338"/>
                  <a:pt x="40" y="335"/>
                </a:cubicBezTo>
                <a:close/>
                <a:moveTo>
                  <a:pt x="362" y="321"/>
                </a:moveTo>
                <a:cubicBezTo>
                  <a:pt x="362" y="324"/>
                  <a:pt x="362" y="326"/>
                  <a:pt x="362" y="328"/>
                </a:cubicBezTo>
                <a:cubicBezTo>
                  <a:pt x="359" y="328"/>
                  <a:pt x="356" y="328"/>
                  <a:pt x="354" y="329"/>
                </a:cubicBezTo>
                <a:cubicBezTo>
                  <a:pt x="352" y="329"/>
                  <a:pt x="351" y="331"/>
                  <a:pt x="349" y="332"/>
                </a:cubicBezTo>
                <a:cubicBezTo>
                  <a:pt x="351" y="333"/>
                  <a:pt x="352" y="335"/>
                  <a:pt x="354" y="335"/>
                </a:cubicBezTo>
                <a:cubicBezTo>
                  <a:pt x="356" y="336"/>
                  <a:pt x="359" y="335"/>
                  <a:pt x="362" y="335"/>
                </a:cubicBezTo>
                <a:cubicBezTo>
                  <a:pt x="362" y="338"/>
                  <a:pt x="362" y="340"/>
                  <a:pt x="362" y="343"/>
                </a:cubicBezTo>
                <a:cubicBezTo>
                  <a:pt x="359" y="343"/>
                  <a:pt x="356" y="342"/>
                  <a:pt x="353" y="343"/>
                </a:cubicBezTo>
                <a:cubicBezTo>
                  <a:pt x="352" y="343"/>
                  <a:pt x="351" y="345"/>
                  <a:pt x="349" y="346"/>
                </a:cubicBezTo>
                <a:cubicBezTo>
                  <a:pt x="351" y="347"/>
                  <a:pt x="352" y="349"/>
                  <a:pt x="354" y="350"/>
                </a:cubicBezTo>
                <a:cubicBezTo>
                  <a:pt x="356" y="350"/>
                  <a:pt x="359" y="350"/>
                  <a:pt x="362" y="350"/>
                </a:cubicBezTo>
                <a:cubicBezTo>
                  <a:pt x="362" y="353"/>
                  <a:pt x="362" y="355"/>
                  <a:pt x="362" y="357"/>
                </a:cubicBezTo>
                <a:cubicBezTo>
                  <a:pt x="359" y="357"/>
                  <a:pt x="357" y="357"/>
                  <a:pt x="355" y="357"/>
                </a:cubicBezTo>
                <a:cubicBezTo>
                  <a:pt x="352" y="357"/>
                  <a:pt x="349" y="357"/>
                  <a:pt x="349" y="361"/>
                </a:cubicBezTo>
                <a:cubicBezTo>
                  <a:pt x="349" y="364"/>
                  <a:pt x="352" y="364"/>
                  <a:pt x="355" y="364"/>
                </a:cubicBezTo>
                <a:cubicBezTo>
                  <a:pt x="363" y="364"/>
                  <a:pt x="372" y="364"/>
                  <a:pt x="381" y="364"/>
                </a:cubicBezTo>
                <a:cubicBezTo>
                  <a:pt x="390" y="364"/>
                  <a:pt x="394" y="359"/>
                  <a:pt x="394" y="351"/>
                </a:cubicBezTo>
                <a:cubicBezTo>
                  <a:pt x="394" y="343"/>
                  <a:pt x="394" y="334"/>
                  <a:pt x="394" y="326"/>
                </a:cubicBezTo>
                <a:cubicBezTo>
                  <a:pt x="394" y="320"/>
                  <a:pt x="389" y="314"/>
                  <a:pt x="383" y="314"/>
                </a:cubicBezTo>
                <a:cubicBezTo>
                  <a:pt x="373" y="314"/>
                  <a:pt x="364" y="314"/>
                  <a:pt x="354" y="314"/>
                </a:cubicBezTo>
                <a:cubicBezTo>
                  <a:pt x="351" y="314"/>
                  <a:pt x="349" y="315"/>
                  <a:pt x="350" y="318"/>
                </a:cubicBezTo>
                <a:cubicBezTo>
                  <a:pt x="350" y="319"/>
                  <a:pt x="352" y="321"/>
                  <a:pt x="354" y="321"/>
                </a:cubicBezTo>
                <a:cubicBezTo>
                  <a:pt x="356" y="322"/>
                  <a:pt x="359" y="321"/>
                  <a:pt x="362" y="321"/>
                </a:cubicBezTo>
                <a:close/>
                <a:moveTo>
                  <a:pt x="87" y="235"/>
                </a:moveTo>
                <a:cubicBezTo>
                  <a:pt x="87" y="220"/>
                  <a:pt x="75" y="207"/>
                  <a:pt x="59" y="207"/>
                </a:cubicBezTo>
                <a:cubicBezTo>
                  <a:pt x="44" y="207"/>
                  <a:pt x="31" y="219"/>
                  <a:pt x="31" y="235"/>
                </a:cubicBezTo>
                <a:cubicBezTo>
                  <a:pt x="31" y="250"/>
                  <a:pt x="44" y="263"/>
                  <a:pt x="59" y="263"/>
                </a:cubicBezTo>
                <a:cubicBezTo>
                  <a:pt x="75" y="263"/>
                  <a:pt x="87" y="251"/>
                  <a:pt x="87" y="235"/>
                </a:cubicBezTo>
                <a:close/>
                <a:moveTo>
                  <a:pt x="315" y="235"/>
                </a:moveTo>
                <a:cubicBezTo>
                  <a:pt x="315" y="251"/>
                  <a:pt x="327" y="263"/>
                  <a:pt x="343" y="263"/>
                </a:cubicBezTo>
                <a:cubicBezTo>
                  <a:pt x="358" y="263"/>
                  <a:pt x="371" y="250"/>
                  <a:pt x="371" y="235"/>
                </a:cubicBezTo>
                <a:cubicBezTo>
                  <a:pt x="371" y="220"/>
                  <a:pt x="358" y="207"/>
                  <a:pt x="343" y="207"/>
                </a:cubicBezTo>
                <a:cubicBezTo>
                  <a:pt x="327" y="207"/>
                  <a:pt x="315" y="220"/>
                  <a:pt x="315" y="235"/>
                </a:cubicBezTo>
                <a:close/>
                <a:moveTo>
                  <a:pt x="221" y="164"/>
                </a:moveTo>
                <a:cubicBezTo>
                  <a:pt x="229" y="162"/>
                  <a:pt x="235" y="158"/>
                  <a:pt x="238" y="151"/>
                </a:cubicBezTo>
                <a:cubicBezTo>
                  <a:pt x="243" y="142"/>
                  <a:pt x="247" y="133"/>
                  <a:pt x="251" y="123"/>
                </a:cubicBezTo>
                <a:cubicBezTo>
                  <a:pt x="252" y="120"/>
                  <a:pt x="253" y="117"/>
                  <a:pt x="254" y="113"/>
                </a:cubicBezTo>
                <a:cubicBezTo>
                  <a:pt x="250" y="113"/>
                  <a:pt x="247" y="112"/>
                  <a:pt x="244" y="112"/>
                </a:cubicBezTo>
                <a:cubicBezTo>
                  <a:pt x="242" y="111"/>
                  <a:pt x="239" y="111"/>
                  <a:pt x="236" y="110"/>
                </a:cubicBezTo>
                <a:cubicBezTo>
                  <a:pt x="232" y="109"/>
                  <a:pt x="227" y="109"/>
                  <a:pt x="223" y="108"/>
                </a:cubicBezTo>
                <a:cubicBezTo>
                  <a:pt x="222" y="108"/>
                  <a:pt x="221" y="109"/>
                  <a:pt x="220" y="109"/>
                </a:cubicBezTo>
                <a:cubicBezTo>
                  <a:pt x="221" y="110"/>
                  <a:pt x="222" y="111"/>
                  <a:pt x="222" y="112"/>
                </a:cubicBezTo>
                <a:cubicBezTo>
                  <a:pt x="225" y="114"/>
                  <a:pt x="228" y="116"/>
                  <a:pt x="230" y="119"/>
                </a:cubicBezTo>
                <a:cubicBezTo>
                  <a:pt x="233" y="126"/>
                  <a:pt x="229" y="136"/>
                  <a:pt x="221" y="140"/>
                </a:cubicBezTo>
                <a:cubicBezTo>
                  <a:pt x="221" y="140"/>
                  <a:pt x="220" y="141"/>
                  <a:pt x="219" y="141"/>
                </a:cubicBezTo>
                <a:cubicBezTo>
                  <a:pt x="220" y="149"/>
                  <a:pt x="221" y="156"/>
                  <a:pt x="221" y="164"/>
                </a:cubicBezTo>
                <a:close/>
                <a:moveTo>
                  <a:pt x="131" y="263"/>
                </a:moveTo>
                <a:cubicBezTo>
                  <a:pt x="126" y="248"/>
                  <a:pt x="121" y="233"/>
                  <a:pt x="116" y="218"/>
                </a:cubicBezTo>
                <a:cubicBezTo>
                  <a:pt x="111" y="221"/>
                  <a:pt x="106" y="223"/>
                  <a:pt x="102" y="224"/>
                </a:cubicBezTo>
                <a:cubicBezTo>
                  <a:pt x="106" y="237"/>
                  <a:pt x="110" y="249"/>
                  <a:pt x="114" y="262"/>
                </a:cubicBezTo>
                <a:cubicBezTo>
                  <a:pt x="114" y="262"/>
                  <a:pt x="115" y="263"/>
                  <a:pt x="116" y="263"/>
                </a:cubicBezTo>
                <a:cubicBezTo>
                  <a:pt x="120" y="263"/>
                  <a:pt x="125" y="263"/>
                  <a:pt x="131" y="263"/>
                </a:cubicBezTo>
                <a:close/>
                <a:moveTo>
                  <a:pt x="271" y="263"/>
                </a:moveTo>
                <a:cubicBezTo>
                  <a:pt x="275" y="263"/>
                  <a:pt x="278" y="263"/>
                  <a:pt x="281" y="263"/>
                </a:cubicBezTo>
                <a:cubicBezTo>
                  <a:pt x="288" y="263"/>
                  <a:pt x="288" y="263"/>
                  <a:pt x="290" y="256"/>
                </a:cubicBezTo>
                <a:cubicBezTo>
                  <a:pt x="293" y="246"/>
                  <a:pt x="297" y="235"/>
                  <a:pt x="300" y="224"/>
                </a:cubicBezTo>
                <a:cubicBezTo>
                  <a:pt x="296" y="223"/>
                  <a:pt x="291" y="221"/>
                  <a:pt x="286" y="218"/>
                </a:cubicBezTo>
                <a:cubicBezTo>
                  <a:pt x="281" y="233"/>
                  <a:pt x="276" y="248"/>
                  <a:pt x="271" y="263"/>
                </a:cubicBezTo>
                <a:close/>
                <a:moveTo>
                  <a:pt x="95" y="229"/>
                </a:moveTo>
                <a:cubicBezTo>
                  <a:pt x="95" y="229"/>
                  <a:pt x="95" y="229"/>
                  <a:pt x="94" y="229"/>
                </a:cubicBezTo>
                <a:cubicBezTo>
                  <a:pt x="96" y="243"/>
                  <a:pt x="92" y="254"/>
                  <a:pt x="82" y="263"/>
                </a:cubicBezTo>
                <a:cubicBezTo>
                  <a:pt x="90" y="263"/>
                  <a:pt x="98" y="263"/>
                  <a:pt x="107" y="263"/>
                </a:cubicBezTo>
                <a:cubicBezTo>
                  <a:pt x="103" y="251"/>
                  <a:pt x="99" y="240"/>
                  <a:pt x="95" y="229"/>
                </a:cubicBezTo>
                <a:close/>
                <a:moveTo>
                  <a:pt x="321" y="263"/>
                </a:moveTo>
                <a:cubicBezTo>
                  <a:pt x="310" y="253"/>
                  <a:pt x="306" y="242"/>
                  <a:pt x="308" y="229"/>
                </a:cubicBezTo>
                <a:cubicBezTo>
                  <a:pt x="307" y="229"/>
                  <a:pt x="307" y="229"/>
                  <a:pt x="307" y="229"/>
                </a:cubicBezTo>
                <a:cubicBezTo>
                  <a:pt x="303" y="240"/>
                  <a:pt x="299" y="251"/>
                  <a:pt x="295" y="263"/>
                </a:cubicBezTo>
                <a:cubicBezTo>
                  <a:pt x="304" y="263"/>
                  <a:pt x="312" y="263"/>
                  <a:pt x="321" y="2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1" name="Freeform 84214">
            <a:extLst>
              <a:ext uri="{FF2B5EF4-FFF2-40B4-BE49-F238E27FC236}">
                <a16:creationId xmlns:a16="http://schemas.microsoft.com/office/drawing/2014/main" id="{51E9F228-83B6-4C55-8A0B-358A9D82E63D}"/>
              </a:ext>
            </a:extLst>
          </p:cNvPr>
          <p:cNvSpPr>
            <a:spLocks noEditPoints="1"/>
          </p:cNvSpPr>
          <p:nvPr/>
        </p:nvSpPr>
        <p:spPr bwMode="auto">
          <a:xfrm>
            <a:off x="10024652" y="5689998"/>
            <a:ext cx="541755" cy="268249"/>
          </a:xfrm>
          <a:custGeom>
            <a:avLst/>
            <a:gdLst>
              <a:gd name="T0" fmla="*/ 25 w 341"/>
              <a:gd name="T1" fmla="*/ 13 h 169"/>
              <a:gd name="T2" fmla="*/ 308 w 341"/>
              <a:gd name="T3" fmla="*/ 14 h 169"/>
              <a:gd name="T4" fmla="*/ 340 w 341"/>
              <a:gd name="T5" fmla="*/ 1 h 169"/>
              <a:gd name="T6" fmla="*/ 340 w 341"/>
              <a:gd name="T7" fmla="*/ 45 h 169"/>
              <a:gd name="T8" fmla="*/ 322 w 341"/>
              <a:gd name="T9" fmla="*/ 50 h 169"/>
              <a:gd name="T10" fmla="*/ 312 w 341"/>
              <a:gd name="T11" fmla="*/ 71 h 169"/>
              <a:gd name="T12" fmla="*/ 312 w 341"/>
              <a:gd name="T13" fmla="*/ 88 h 169"/>
              <a:gd name="T14" fmla="*/ 321 w 341"/>
              <a:gd name="T15" fmla="*/ 114 h 169"/>
              <a:gd name="T16" fmla="*/ 340 w 341"/>
              <a:gd name="T17" fmla="*/ 118 h 169"/>
              <a:gd name="T18" fmla="*/ 311 w 341"/>
              <a:gd name="T19" fmla="*/ 169 h 169"/>
              <a:gd name="T20" fmla="*/ 0 w 341"/>
              <a:gd name="T21" fmla="*/ 142 h 169"/>
              <a:gd name="T22" fmla="*/ 4 w 341"/>
              <a:gd name="T23" fmla="*/ 114 h 169"/>
              <a:gd name="T24" fmla="*/ 28 w 341"/>
              <a:gd name="T25" fmla="*/ 99 h 169"/>
              <a:gd name="T26" fmla="*/ 28 w 341"/>
              <a:gd name="T27" fmla="*/ 80 h 169"/>
              <a:gd name="T28" fmla="*/ 28 w 341"/>
              <a:gd name="T29" fmla="*/ 57 h 169"/>
              <a:gd name="T30" fmla="*/ 4 w 341"/>
              <a:gd name="T31" fmla="*/ 50 h 169"/>
              <a:gd name="T32" fmla="*/ 0 w 341"/>
              <a:gd name="T33" fmla="*/ 0 h 169"/>
              <a:gd name="T34" fmla="*/ 229 w 341"/>
              <a:gd name="T35" fmla="*/ 116 h 169"/>
              <a:gd name="T36" fmla="*/ 229 w 341"/>
              <a:gd name="T37" fmla="*/ 45 h 169"/>
              <a:gd name="T38" fmla="*/ 187 w 341"/>
              <a:gd name="T39" fmla="*/ 22 h 169"/>
              <a:gd name="T40" fmla="*/ 143 w 341"/>
              <a:gd name="T41" fmla="*/ 40 h 169"/>
              <a:gd name="T42" fmla="*/ 139 w 341"/>
              <a:gd name="T43" fmla="*/ 111 h 169"/>
              <a:gd name="T44" fmla="*/ 125 w 341"/>
              <a:gd name="T45" fmla="*/ 103 h 169"/>
              <a:gd name="T46" fmla="*/ 131 w 341"/>
              <a:gd name="T47" fmla="*/ 89 h 169"/>
              <a:gd name="T48" fmla="*/ 136 w 341"/>
              <a:gd name="T49" fmla="*/ 75 h 169"/>
              <a:gd name="T50" fmla="*/ 124 w 341"/>
              <a:gd name="T51" fmla="*/ 48 h 169"/>
              <a:gd name="T52" fmla="*/ 103 w 341"/>
              <a:gd name="T53" fmla="*/ 39 h 169"/>
              <a:gd name="T54" fmla="*/ 80 w 341"/>
              <a:gd name="T55" fmla="*/ 42 h 169"/>
              <a:gd name="T56" fmla="*/ 71 w 341"/>
              <a:gd name="T57" fmla="*/ 61 h 169"/>
              <a:gd name="T58" fmla="*/ 60 w 341"/>
              <a:gd name="T59" fmla="*/ 76 h 169"/>
              <a:gd name="T60" fmla="*/ 65 w 341"/>
              <a:gd name="T61" fmla="*/ 91 h 169"/>
              <a:gd name="T62" fmla="*/ 71 w 341"/>
              <a:gd name="T63" fmla="*/ 104 h 169"/>
              <a:gd name="T64" fmla="*/ 99 w 341"/>
              <a:gd name="T65" fmla="*/ 115 h 169"/>
              <a:gd name="T66" fmla="*/ 115 w 341"/>
              <a:gd name="T67" fmla="*/ 110 h 169"/>
              <a:gd name="T68" fmla="*/ 289 w 341"/>
              <a:gd name="T69" fmla="*/ 156 h 169"/>
              <a:gd name="T70" fmla="*/ 51 w 341"/>
              <a:gd name="T71" fmla="*/ 162 h 169"/>
              <a:gd name="T72" fmla="*/ 289 w 341"/>
              <a:gd name="T73" fmla="*/ 156 h 169"/>
              <a:gd name="T74" fmla="*/ 278 w 341"/>
              <a:gd name="T75" fmla="*/ 137 h 169"/>
              <a:gd name="T76" fmla="*/ 188 w 341"/>
              <a:gd name="T77" fmla="*/ 130 h 169"/>
              <a:gd name="T78" fmla="*/ 183 w 341"/>
              <a:gd name="T79" fmla="*/ 137 h 169"/>
              <a:gd name="T80" fmla="*/ 278 w 341"/>
              <a:gd name="T81" fmla="*/ 152 h 169"/>
              <a:gd name="T82" fmla="*/ 188 w 341"/>
              <a:gd name="T83" fmla="*/ 145 h 169"/>
              <a:gd name="T84" fmla="*/ 183 w 341"/>
              <a:gd name="T85" fmla="*/ 152 h 169"/>
              <a:gd name="T86" fmla="*/ 236 w 341"/>
              <a:gd name="T87" fmla="*/ 65 h 169"/>
              <a:gd name="T88" fmla="*/ 241 w 341"/>
              <a:gd name="T89" fmla="*/ 72 h 169"/>
              <a:gd name="T90" fmla="*/ 278 w 341"/>
              <a:gd name="T91" fmla="*/ 65 h 169"/>
              <a:gd name="T92" fmla="*/ 236 w 341"/>
              <a:gd name="T93" fmla="*/ 61 h 169"/>
              <a:gd name="T94" fmla="*/ 273 w 341"/>
              <a:gd name="T95" fmla="*/ 55 h 169"/>
              <a:gd name="T96" fmla="*/ 236 w 341"/>
              <a:gd name="T97" fmla="*/ 54 h 169"/>
              <a:gd name="T98" fmla="*/ 278 w 341"/>
              <a:gd name="T99" fmla="*/ 81 h 169"/>
              <a:gd name="T100" fmla="*/ 241 w 341"/>
              <a:gd name="T101" fmla="*/ 75 h 169"/>
              <a:gd name="T102" fmla="*/ 236 w 341"/>
              <a:gd name="T103"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 h="169">
                <a:moveTo>
                  <a:pt x="0" y="0"/>
                </a:moveTo>
                <a:cubicBezTo>
                  <a:pt x="8" y="8"/>
                  <a:pt x="16" y="13"/>
                  <a:pt x="25" y="13"/>
                </a:cubicBezTo>
                <a:cubicBezTo>
                  <a:pt x="28" y="14"/>
                  <a:pt x="30" y="14"/>
                  <a:pt x="33" y="14"/>
                </a:cubicBezTo>
                <a:cubicBezTo>
                  <a:pt x="125" y="14"/>
                  <a:pt x="217" y="14"/>
                  <a:pt x="308" y="14"/>
                </a:cubicBezTo>
                <a:cubicBezTo>
                  <a:pt x="320" y="14"/>
                  <a:pt x="330" y="11"/>
                  <a:pt x="338" y="2"/>
                </a:cubicBezTo>
                <a:cubicBezTo>
                  <a:pt x="338" y="2"/>
                  <a:pt x="339" y="2"/>
                  <a:pt x="340" y="1"/>
                </a:cubicBezTo>
                <a:cubicBezTo>
                  <a:pt x="340" y="2"/>
                  <a:pt x="340" y="3"/>
                  <a:pt x="340" y="3"/>
                </a:cubicBezTo>
                <a:cubicBezTo>
                  <a:pt x="340" y="17"/>
                  <a:pt x="340" y="31"/>
                  <a:pt x="340" y="45"/>
                </a:cubicBezTo>
                <a:cubicBezTo>
                  <a:pt x="341" y="49"/>
                  <a:pt x="339" y="50"/>
                  <a:pt x="336" y="50"/>
                </a:cubicBezTo>
                <a:cubicBezTo>
                  <a:pt x="331" y="50"/>
                  <a:pt x="327" y="50"/>
                  <a:pt x="322" y="50"/>
                </a:cubicBezTo>
                <a:cubicBezTo>
                  <a:pt x="314" y="50"/>
                  <a:pt x="309" y="58"/>
                  <a:pt x="312" y="66"/>
                </a:cubicBezTo>
                <a:cubicBezTo>
                  <a:pt x="313" y="67"/>
                  <a:pt x="312" y="69"/>
                  <a:pt x="312" y="71"/>
                </a:cubicBezTo>
                <a:cubicBezTo>
                  <a:pt x="312" y="73"/>
                  <a:pt x="311" y="75"/>
                  <a:pt x="311" y="77"/>
                </a:cubicBezTo>
                <a:cubicBezTo>
                  <a:pt x="313" y="81"/>
                  <a:pt x="312" y="84"/>
                  <a:pt x="312" y="88"/>
                </a:cubicBezTo>
                <a:cubicBezTo>
                  <a:pt x="312" y="94"/>
                  <a:pt x="312" y="99"/>
                  <a:pt x="311" y="105"/>
                </a:cubicBezTo>
                <a:cubicBezTo>
                  <a:pt x="311" y="110"/>
                  <a:pt x="316" y="114"/>
                  <a:pt x="321" y="114"/>
                </a:cubicBezTo>
                <a:cubicBezTo>
                  <a:pt x="326" y="114"/>
                  <a:pt x="331" y="114"/>
                  <a:pt x="336" y="114"/>
                </a:cubicBezTo>
                <a:cubicBezTo>
                  <a:pt x="339" y="114"/>
                  <a:pt x="340" y="115"/>
                  <a:pt x="340" y="118"/>
                </a:cubicBezTo>
                <a:cubicBezTo>
                  <a:pt x="340" y="126"/>
                  <a:pt x="340" y="133"/>
                  <a:pt x="340" y="141"/>
                </a:cubicBezTo>
                <a:cubicBezTo>
                  <a:pt x="340" y="157"/>
                  <a:pt x="327" y="169"/>
                  <a:pt x="311" y="169"/>
                </a:cubicBezTo>
                <a:cubicBezTo>
                  <a:pt x="217" y="169"/>
                  <a:pt x="123" y="169"/>
                  <a:pt x="29" y="169"/>
                </a:cubicBezTo>
                <a:cubicBezTo>
                  <a:pt x="13" y="169"/>
                  <a:pt x="1" y="157"/>
                  <a:pt x="0" y="142"/>
                </a:cubicBezTo>
                <a:cubicBezTo>
                  <a:pt x="0" y="134"/>
                  <a:pt x="0" y="126"/>
                  <a:pt x="0" y="118"/>
                </a:cubicBezTo>
                <a:cubicBezTo>
                  <a:pt x="0" y="115"/>
                  <a:pt x="1" y="114"/>
                  <a:pt x="4" y="114"/>
                </a:cubicBezTo>
                <a:cubicBezTo>
                  <a:pt x="8" y="114"/>
                  <a:pt x="13" y="114"/>
                  <a:pt x="17" y="114"/>
                </a:cubicBezTo>
                <a:cubicBezTo>
                  <a:pt x="27" y="114"/>
                  <a:pt x="31" y="107"/>
                  <a:pt x="28" y="99"/>
                </a:cubicBezTo>
                <a:cubicBezTo>
                  <a:pt x="28" y="98"/>
                  <a:pt x="28" y="98"/>
                  <a:pt x="28" y="98"/>
                </a:cubicBezTo>
                <a:cubicBezTo>
                  <a:pt x="28" y="92"/>
                  <a:pt x="28" y="86"/>
                  <a:pt x="28" y="80"/>
                </a:cubicBezTo>
                <a:cubicBezTo>
                  <a:pt x="28" y="79"/>
                  <a:pt x="28" y="79"/>
                  <a:pt x="28" y="79"/>
                </a:cubicBezTo>
                <a:cubicBezTo>
                  <a:pt x="28" y="72"/>
                  <a:pt x="29" y="64"/>
                  <a:pt x="28" y="57"/>
                </a:cubicBezTo>
                <a:cubicBezTo>
                  <a:pt x="27" y="52"/>
                  <a:pt x="22" y="50"/>
                  <a:pt x="18" y="50"/>
                </a:cubicBezTo>
                <a:cubicBezTo>
                  <a:pt x="13" y="50"/>
                  <a:pt x="9" y="50"/>
                  <a:pt x="4" y="50"/>
                </a:cubicBezTo>
                <a:cubicBezTo>
                  <a:pt x="3" y="50"/>
                  <a:pt x="0" y="48"/>
                  <a:pt x="0" y="47"/>
                </a:cubicBezTo>
                <a:cubicBezTo>
                  <a:pt x="0" y="32"/>
                  <a:pt x="0" y="17"/>
                  <a:pt x="0" y="0"/>
                </a:cubicBezTo>
                <a:close/>
                <a:moveTo>
                  <a:pt x="140" y="116"/>
                </a:moveTo>
                <a:cubicBezTo>
                  <a:pt x="170" y="116"/>
                  <a:pt x="199" y="116"/>
                  <a:pt x="229" y="116"/>
                </a:cubicBezTo>
                <a:cubicBezTo>
                  <a:pt x="229" y="115"/>
                  <a:pt x="229" y="114"/>
                  <a:pt x="229" y="113"/>
                </a:cubicBezTo>
                <a:cubicBezTo>
                  <a:pt x="229" y="91"/>
                  <a:pt x="229" y="68"/>
                  <a:pt x="229" y="45"/>
                </a:cubicBezTo>
                <a:cubicBezTo>
                  <a:pt x="229" y="44"/>
                  <a:pt x="227" y="42"/>
                  <a:pt x="226" y="41"/>
                </a:cubicBezTo>
                <a:cubicBezTo>
                  <a:pt x="213" y="35"/>
                  <a:pt x="200" y="28"/>
                  <a:pt x="187" y="22"/>
                </a:cubicBezTo>
                <a:cubicBezTo>
                  <a:pt x="185" y="21"/>
                  <a:pt x="182" y="22"/>
                  <a:pt x="180" y="22"/>
                </a:cubicBezTo>
                <a:cubicBezTo>
                  <a:pt x="168" y="28"/>
                  <a:pt x="156" y="35"/>
                  <a:pt x="143" y="40"/>
                </a:cubicBezTo>
                <a:cubicBezTo>
                  <a:pt x="140" y="42"/>
                  <a:pt x="139" y="44"/>
                  <a:pt x="139" y="47"/>
                </a:cubicBezTo>
                <a:cubicBezTo>
                  <a:pt x="140" y="68"/>
                  <a:pt x="139" y="90"/>
                  <a:pt x="139" y="111"/>
                </a:cubicBezTo>
                <a:cubicBezTo>
                  <a:pt x="139" y="113"/>
                  <a:pt x="140" y="114"/>
                  <a:pt x="140" y="116"/>
                </a:cubicBezTo>
                <a:close/>
                <a:moveTo>
                  <a:pt x="125" y="103"/>
                </a:moveTo>
                <a:cubicBezTo>
                  <a:pt x="125" y="102"/>
                  <a:pt x="125" y="102"/>
                  <a:pt x="125" y="101"/>
                </a:cubicBezTo>
                <a:cubicBezTo>
                  <a:pt x="120" y="93"/>
                  <a:pt x="122" y="90"/>
                  <a:pt x="131" y="89"/>
                </a:cubicBezTo>
                <a:cubicBezTo>
                  <a:pt x="132" y="89"/>
                  <a:pt x="134" y="88"/>
                  <a:pt x="134" y="87"/>
                </a:cubicBezTo>
                <a:cubicBezTo>
                  <a:pt x="135" y="83"/>
                  <a:pt x="135" y="79"/>
                  <a:pt x="136" y="75"/>
                </a:cubicBezTo>
                <a:cubicBezTo>
                  <a:pt x="125" y="71"/>
                  <a:pt x="124" y="69"/>
                  <a:pt x="132" y="59"/>
                </a:cubicBezTo>
                <a:cubicBezTo>
                  <a:pt x="129" y="55"/>
                  <a:pt x="126" y="52"/>
                  <a:pt x="124" y="48"/>
                </a:cubicBezTo>
                <a:cubicBezTo>
                  <a:pt x="114" y="53"/>
                  <a:pt x="112" y="52"/>
                  <a:pt x="109" y="40"/>
                </a:cubicBezTo>
                <a:cubicBezTo>
                  <a:pt x="107" y="39"/>
                  <a:pt x="105" y="39"/>
                  <a:pt x="103" y="39"/>
                </a:cubicBezTo>
                <a:cubicBezTo>
                  <a:pt x="101" y="38"/>
                  <a:pt x="98" y="38"/>
                  <a:pt x="96" y="38"/>
                </a:cubicBezTo>
                <a:cubicBezTo>
                  <a:pt x="92" y="49"/>
                  <a:pt x="90" y="49"/>
                  <a:pt x="80" y="42"/>
                </a:cubicBezTo>
                <a:cubicBezTo>
                  <a:pt x="76" y="45"/>
                  <a:pt x="73" y="48"/>
                  <a:pt x="69" y="51"/>
                </a:cubicBezTo>
                <a:cubicBezTo>
                  <a:pt x="71" y="54"/>
                  <a:pt x="73" y="57"/>
                  <a:pt x="71" y="61"/>
                </a:cubicBezTo>
                <a:cubicBezTo>
                  <a:pt x="68" y="65"/>
                  <a:pt x="64" y="63"/>
                  <a:pt x="61" y="64"/>
                </a:cubicBezTo>
                <a:cubicBezTo>
                  <a:pt x="60" y="68"/>
                  <a:pt x="60" y="72"/>
                  <a:pt x="60" y="76"/>
                </a:cubicBezTo>
                <a:cubicBezTo>
                  <a:pt x="60" y="77"/>
                  <a:pt x="61" y="78"/>
                  <a:pt x="62" y="79"/>
                </a:cubicBezTo>
                <a:cubicBezTo>
                  <a:pt x="69" y="81"/>
                  <a:pt x="70" y="86"/>
                  <a:pt x="65" y="91"/>
                </a:cubicBezTo>
                <a:cubicBezTo>
                  <a:pt x="64" y="92"/>
                  <a:pt x="63" y="94"/>
                  <a:pt x="64" y="95"/>
                </a:cubicBezTo>
                <a:cubicBezTo>
                  <a:pt x="66" y="98"/>
                  <a:pt x="69" y="101"/>
                  <a:pt x="71" y="104"/>
                </a:cubicBezTo>
                <a:cubicBezTo>
                  <a:pt x="81" y="99"/>
                  <a:pt x="83" y="100"/>
                  <a:pt x="85" y="113"/>
                </a:cubicBezTo>
                <a:cubicBezTo>
                  <a:pt x="90" y="114"/>
                  <a:pt x="94" y="114"/>
                  <a:pt x="99" y="115"/>
                </a:cubicBezTo>
                <a:cubicBezTo>
                  <a:pt x="100" y="111"/>
                  <a:pt x="100" y="106"/>
                  <a:pt x="105" y="106"/>
                </a:cubicBezTo>
                <a:cubicBezTo>
                  <a:pt x="108" y="106"/>
                  <a:pt x="111" y="108"/>
                  <a:pt x="115" y="110"/>
                </a:cubicBezTo>
                <a:cubicBezTo>
                  <a:pt x="118" y="108"/>
                  <a:pt x="122" y="105"/>
                  <a:pt x="125" y="103"/>
                </a:cubicBezTo>
                <a:close/>
                <a:moveTo>
                  <a:pt x="289" y="156"/>
                </a:moveTo>
                <a:cubicBezTo>
                  <a:pt x="210" y="156"/>
                  <a:pt x="130" y="156"/>
                  <a:pt x="51" y="156"/>
                </a:cubicBezTo>
                <a:cubicBezTo>
                  <a:pt x="51" y="158"/>
                  <a:pt x="51" y="160"/>
                  <a:pt x="51" y="162"/>
                </a:cubicBezTo>
                <a:cubicBezTo>
                  <a:pt x="130" y="162"/>
                  <a:pt x="210" y="162"/>
                  <a:pt x="289" y="162"/>
                </a:cubicBezTo>
                <a:cubicBezTo>
                  <a:pt x="289" y="160"/>
                  <a:pt x="289" y="158"/>
                  <a:pt x="289" y="156"/>
                </a:cubicBezTo>
                <a:close/>
                <a:moveTo>
                  <a:pt x="183" y="137"/>
                </a:moveTo>
                <a:cubicBezTo>
                  <a:pt x="215" y="137"/>
                  <a:pt x="246" y="137"/>
                  <a:pt x="278" y="137"/>
                </a:cubicBezTo>
                <a:cubicBezTo>
                  <a:pt x="279" y="131"/>
                  <a:pt x="279" y="130"/>
                  <a:pt x="273" y="130"/>
                </a:cubicBezTo>
                <a:cubicBezTo>
                  <a:pt x="244" y="130"/>
                  <a:pt x="216" y="130"/>
                  <a:pt x="188" y="130"/>
                </a:cubicBezTo>
                <a:cubicBezTo>
                  <a:pt x="186" y="130"/>
                  <a:pt x="184" y="131"/>
                  <a:pt x="183" y="131"/>
                </a:cubicBezTo>
                <a:cubicBezTo>
                  <a:pt x="183" y="133"/>
                  <a:pt x="183" y="135"/>
                  <a:pt x="183" y="137"/>
                </a:cubicBezTo>
                <a:close/>
                <a:moveTo>
                  <a:pt x="183" y="152"/>
                </a:moveTo>
                <a:cubicBezTo>
                  <a:pt x="215" y="152"/>
                  <a:pt x="246" y="152"/>
                  <a:pt x="278" y="152"/>
                </a:cubicBezTo>
                <a:cubicBezTo>
                  <a:pt x="279" y="145"/>
                  <a:pt x="279" y="145"/>
                  <a:pt x="273" y="145"/>
                </a:cubicBezTo>
                <a:cubicBezTo>
                  <a:pt x="244" y="145"/>
                  <a:pt x="216" y="145"/>
                  <a:pt x="188" y="145"/>
                </a:cubicBezTo>
                <a:cubicBezTo>
                  <a:pt x="186" y="145"/>
                  <a:pt x="184" y="145"/>
                  <a:pt x="183" y="145"/>
                </a:cubicBezTo>
                <a:cubicBezTo>
                  <a:pt x="183" y="147"/>
                  <a:pt x="183" y="149"/>
                  <a:pt x="183" y="152"/>
                </a:cubicBezTo>
                <a:close/>
                <a:moveTo>
                  <a:pt x="278" y="65"/>
                </a:moveTo>
                <a:cubicBezTo>
                  <a:pt x="264" y="65"/>
                  <a:pt x="250" y="65"/>
                  <a:pt x="236" y="65"/>
                </a:cubicBezTo>
                <a:cubicBezTo>
                  <a:pt x="236" y="67"/>
                  <a:pt x="236" y="69"/>
                  <a:pt x="236" y="72"/>
                </a:cubicBezTo>
                <a:cubicBezTo>
                  <a:pt x="238" y="72"/>
                  <a:pt x="239" y="72"/>
                  <a:pt x="241" y="72"/>
                </a:cubicBezTo>
                <a:cubicBezTo>
                  <a:pt x="251" y="72"/>
                  <a:pt x="261" y="72"/>
                  <a:pt x="272" y="72"/>
                </a:cubicBezTo>
                <a:cubicBezTo>
                  <a:pt x="278" y="72"/>
                  <a:pt x="278" y="72"/>
                  <a:pt x="278" y="65"/>
                </a:cubicBezTo>
                <a:close/>
                <a:moveTo>
                  <a:pt x="236" y="54"/>
                </a:moveTo>
                <a:cubicBezTo>
                  <a:pt x="236" y="57"/>
                  <a:pt x="236" y="59"/>
                  <a:pt x="236" y="61"/>
                </a:cubicBezTo>
                <a:cubicBezTo>
                  <a:pt x="250" y="61"/>
                  <a:pt x="264" y="61"/>
                  <a:pt x="278" y="61"/>
                </a:cubicBezTo>
                <a:cubicBezTo>
                  <a:pt x="279" y="56"/>
                  <a:pt x="278" y="55"/>
                  <a:pt x="273" y="55"/>
                </a:cubicBezTo>
                <a:cubicBezTo>
                  <a:pt x="269" y="55"/>
                  <a:pt x="265" y="55"/>
                  <a:pt x="261" y="55"/>
                </a:cubicBezTo>
                <a:cubicBezTo>
                  <a:pt x="253" y="54"/>
                  <a:pt x="245" y="54"/>
                  <a:pt x="236" y="54"/>
                </a:cubicBezTo>
                <a:close/>
                <a:moveTo>
                  <a:pt x="236" y="81"/>
                </a:moveTo>
                <a:cubicBezTo>
                  <a:pt x="250" y="81"/>
                  <a:pt x="264" y="81"/>
                  <a:pt x="278" y="81"/>
                </a:cubicBezTo>
                <a:cubicBezTo>
                  <a:pt x="279" y="75"/>
                  <a:pt x="279" y="75"/>
                  <a:pt x="273" y="75"/>
                </a:cubicBezTo>
                <a:cubicBezTo>
                  <a:pt x="262" y="75"/>
                  <a:pt x="251" y="75"/>
                  <a:pt x="241" y="75"/>
                </a:cubicBezTo>
                <a:cubicBezTo>
                  <a:pt x="239" y="75"/>
                  <a:pt x="237" y="75"/>
                  <a:pt x="236" y="75"/>
                </a:cubicBezTo>
                <a:cubicBezTo>
                  <a:pt x="236" y="77"/>
                  <a:pt x="236" y="79"/>
                  <a:pt x="236"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2" name="Freeform 84215">
            <a:extLst>
              <a:ext uri="{FF2B5EF4-FFF2-40B4-BE49-F238E27FC236}">
                <a16:creationId xmlns:a16="http://schemas.microsoft.com/office/drawing/2014/main" id="{145B3ECD-D03C-406D-B9DC-7F9600075429}"/>
              </a:ext>
            </a:extLst>
          </p:cNvPr>
          <p:cNvSpPr>
            <a:spLocks/>
          </p:cNvSpPr>
          <p:nvPr/>
        </p:nvSpPr>
        <p:spPr bwMode="auto">
          <a:xfrm>
            <a:off x="10156144" y="5432269"/>
            <a:ext cx="194612" cy="194612"/>
          </a:xfrm>
          <a:custGeom>
            <a:avLst/>
            <a:gdLst>
              <a:gd name="T0" fmla="*/ 11 w 122"/>
              <a:gd name="T1" fmla="*/ 34 h 121"/>
              <a:gd name="T2" fmla="*/ 10 w 122"/>
              <a:gd name="T3" fmla="*/ 34 h 121"/>
              <a:gd name="T4" fmla="*/ 4 w 122"/>
              <a:gd name="T5" fmla="*/ 21 h 121"/>
              <a:gd name="T6" fmla="*/ 12 w 122"/>
              <a:gd name="T7" fmla="*/ 4 h 121"/>
              <a:gd name="T8" fmla="*/ 18 w 122"/>
              <a:gd name="T9" fmla="*/ 1 h 121"/>
              <a:gd name="T10" fmla="*/ 51 w 122"/>
              <a:gd name="T11" fmla="*/ 6 h 121"/>
              <a:gd name="T12" fmla="*/ 93 w 122"/>
              <a:gd name="T13" fmla="*/ 13 h 121"/>
              <a:gd name="T14" fmla="*/ 98 w 122"/>
              <a:gd name="T15" fmla="*/ 18 h 121"/>
              <a:gd name="T16" fmla="*/ 99 w 122"/>
              <a:gd name="T17" fmla="*/ 24 h 121"/>
              <a:gd name="T18" fmla="*/ 109 w 122"/>
              <a:gd name="T19" fmla="*/ 35 h 121"/>
              <a:gd name="T20" fmla="*/ 101 w 122"/>
              <a:gd name="T21" fmla="*/ 41 h 121"/>
              <a:gd name="T22" fmla="*/ 97 w 122"/>
              <a:gd name="T23" fmla="*/ 47 h 121"/>
              <a:gd name="T24" fmla="*/ 99 w 122"/>
              <a:gd name="T25" fmla="*/ 73 h 121"/>
              <a:gd name="T26" fmla="*/ 100 w 122"/>
              <a:gd name="T27" fmla="*/ 80 h 121"/>
              <a:gd name="T28" fmla="*/ 110 w 122"/>
              <a:gd name="T29" fmla="*/ 77 h 121"/>
              <a:gd name="T30" fmla="*/ 120 w 122"/>
              <a:gd name="T31" fmla="*/ 73 h 121"/>
              <a:gd name="T32" fmla="*/ 122 w 122"/>
              <a:gd name="T33" fmla="*/ 102 h 121"/>
              <a:gd name="T34" fmla="*/ 119 w 122"/>
              <a:gd name="T35" fmla="*/ 107 h 121"/>
              <a:gd name="T36" fmla="*/ 96 w 122"/>
              <a:gd name="T37" fmla="*/ 119 h 121"/>
              <a:gd name="T38" fmla="*/ 60 w 122"/>
              <a:gd name="T39" fmla="*/ 113 h 121"/>
              <a:gd name="T40" fmla="*/ 49 w 122"/>
              <a:gd name="T41" fmla="*/ 94 h 121"/>
              <a:gd name="T42" fmla="*/ 38 w 122"/>
              <a:gd name="T43" fmla="*/ 81 h 121"/>
              <a:gd name="T44" fmla="*/ 17 w 122"/>
              <a:gd name="T45" fmla="*/ 79 h 121"/>
              <a:gd name="T46" fmla="*/ 7 w 122"/>
              <a:gd name="T47" fmla="*/ 68 h 121"/>
              <a:gd name="T48" fmla="*/ 11 w 122"/>
              <a:gd name="T49" fmla="*/ 3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21">
                <a:moveTo>
                  <a:pt x="11" y="34"/>
                </a:moveTo>
                <a:cubicBezTo>
                  <a:pt x="10" y="34"/>
                  <a:pt x="10" y="34"/>
                  <a:pt x="10" y="34"/>
                </a:cubicBezTo>
                <a:cubicBezTo>
                  <a:pt x="0" y="31"/>
                  <a:pt x="0" y="30"/>
                  <a:pt x="4" y="21"/>
                </a:cubicBezTo>
                <a:cubicBezTo>
                  <a:pt x="7" y="15"/>
                  <a:pt x="9" y="10"/>
                  <a:pt x="12" y="4"/>
                </a:cubicBezTo>
                <a:cubicBezTo>
                  <a:pt x="13" y="1"/>
                  <a:pt x="15" y="0"/>
                  <a:pt x="18" y="1"/>
                </a:cubicBezTo>
                <a:cubicBezTo>
                  <a:pt x="29" y="3"/>
                  <a:pt x="40" y="5"/>
                  <a:pt x="51" y="6"/>
                </a:cubicBezTo>
                <a:cubicBezTo>
                  <a:pt x="65" y="9"/>
                  <a:pt x="79" y="11"/>
                  <a:pt x="93" y="13"/>
                </a:cubicBezTo>
                <a:cubicBezTo>
                  <a:pt x="97" y="13"/>
                  <a:pt x="99" y="14"/>
                  <a:pt x="98" y="18"/>
                </a:cubicBezTo>
                <a:cubicBezTo>
                  <a:pt x="98" y="20"/>
                  <a:pt x="99" y="22"/>
                  <a:pt x="99" y="24"/>
                </a:cubicBezTo>
                <a:cubicBezTo>
                  <a:pt x="107" y="24"/>
                  <a:pt x="110" y="28"/>
                  <a:pt x="109" y="35"/>
                </a:cubicBezTo>
                <a:cubicBezTo>
                  <a:pt x="108" y="38"/>
                  <a:pt x="105" y="40"/>
                  <a:pt x="101" y="41"/>
                </a:cubicBezTo>
                <a:cubicBezTo>
                  <a:pt x="97" y="41"/>
                  <a:pt x="97" y="43"/>
                  <a:pt x="97" y="47"/>
                </a:cubicBezTo>
                <a:cubicBezTo>
                  <a:pt x="98" y="55"/>
                  <a:pt x="98" y="64"/>
                  <a:pt x="99" y="73"/>
                </a:cubicBezTo>
                <a:cubicBezTo>
                  <a:pt x="99" y="75"/>
                  <a:pt x="100" y="77"/>
                  <a:pt x="100" y="80"/>
                </a:cubicBezTo>
                <a:cubicBezTo>
                  <a:pt x="104" y="79"/>
                  <a:pt x="107" y="79"/>
                  <a:pt x="110" y="77"/>
                </a:cubicBezTo>
                <a:cubicBezTo>
                  <a:pt x="114" y="76"/>
                  <a:pt x="117" y="75"/>
                  <a:pt x="120" y="73"/>
                </a:cubicBezTo>
                <a:cubicBezTo>
                  <a:pt x="121" y="83"/>
                  <a:pt x="122" y="92"/>
                  <a:pt x="122" y="102"/>
                </a:cubicBezTo>
                <a:cubicBezTo>
                  <a:pt x="122" y="103"/>
                  <a:pt x="120" y="105"/>
                  <a:pt x="119" y="107"/>
                </a:cubicBezTo>
                <a:cubicBezTo>
                  <a:pt x="113" y="114"/>
                  <a:pt x="105" y="118"/>
                  <a:pt x="96" y="119"/>
                </a:cubicBezTo>
                <a:cubicBezTo>
                  <a:pt x="83" y="121"/>
                  <a:pt x="71" y="120"/>
                  <a:pt x="60" y="113"/>
                </a:cubicBezTo>
                <a:cubicBezTo>
                  <a:pt x="53" y="109"/>
                  <a:pt x="49" y="103"/>
                  <a:pt x="49" y="94"/>
                </a:cubicBezTo>
                <a:cubicBezTo>
                  <a:pt x="50" y="82"/>
                  <a:pt x="49" y="82"/>
                  <a:pt x="38" y="81"/>
                </a:cubicBezTo>
                <a:cubicBezTo>
                  <a:pt x="31" y="80"/>
                  <a:pt x="24" y="79"/>
                  <a:pt x="17" y="79"/>
                </a:cubicBezTo>
                <a:cubicBezTo>
                  <a:pt x="9" y="78"/>
                  <a:pt x="7" y="75"/>
                  <a:pt x="7" y="68"/>
                </a:cubicBezTo>
                <a:cubicBezTo>
                  <a:pt x="9" y="57"/>
                  <a:pt x="10" y="45"/>
                  <a:pt x="11"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3" name="Freeform 84216">
            <a:extLst>
              <a:ext uri="{FF2B5EF4-FFF2-40B4-BE49-F238E27FC236}">
                <a16:creationId xmlns:a16="http://schemas.microsoft.com/office/drawing/2014/main" id="{ECFE3597-2E5E-4820-B4AC-0667E3277D12}"/>
              </a:ext>
            </a:extLst>
          </p:cNvPr>
          <p:cNvSpPr>
            <a:spLocks noEditPoints="1"/>
          </p:cNvSpPr>
          <p:nvPr/>
        </p:nvSpPr>
        <p:spPr bwMode="auto">
          <a:xfrm>
            <a:off x="10150886" y="5295515"/>
            <a:ext cx="247210" cy="163054"/>
          </a:xfrm>
          <a:custGeom>
            <a:avLst/>
            <a:gdLst>
              <a:gd name="T0" fmla="*/ 0 w 158"/>
              <a:gd name="T1" fmla="*/ 77 h 102"/>
              <a:gd name="T2" fmla="*/ 6 w 158"/>
              <a:gd name="T3" fmla="*/ 66 h 102"/>
              <a:gd name="T4" fmla="*/ 21 w 158"/>
              <a:gd name="T5" fmla="*/ 48 h 102"/>
              <a:gd name="T6" fmla="*/ 71 w 158"/>
              <a:gd name="T7" fmla="*/ 5 h 102"/>
              <a:gd name="T8" fmla="*/ 135 w 158"/>
              <a:gd name="T9" fmla="*/ 27 h 102"/>
              <a:gd name="T10" fmla="*/ 151 w 158"/>
              <a:gd name="T11" fmla="*/ 81 h 102"/>
              <a:gd name="T12" fmla="*/ 154 w 158"/>
              <a:gd name="T13" fmla="*/ 87 h 102"/>
              <a:gd name="T14" fmla="*/ 157 w 158"/>
              <a:gd name="T15" fmla="*/ 91 h 102"/>
              <a:gd name="T16" fmla="*/ 155 w 158"/>
              <a:gd name="T17" fmla="*/ 101 h 102"/>
              <a:gd name="T18" fmla="*/ 152 w 158"/>
              <a:gd name="T19" fmla="*/ 102 h 102"/>
              <a:gd name="T20" fmla="*/ 98 w 158"/>
              <a:gd name="T21" fmla="*/ 93 h 102"/>
              <a:gd name="T22" fmla="*/ 2 w 158"/>
              <a:gd name="T23" fmla="*/ 77 h 102"/>
              <a:gd name="T24" fmla="*/ 0 w 158"/>
              <a:gd name="T25" fmla="*/ 77 h 102"/>
              <a:gd name="T26" fmla="*/ 139 w 158"/>
              <a:gd name="T27" fmla="*/ 53 h 102"/>
              <a:gd name="T28" fmla="*/ 98 w 158"/>
              <a:gd name="T29" fmla="*/ 11 h 102"/>
              <a:gd name="T30" fmla="*/ 43 w 158"/>
              <a:gd name="T31" fmla="*/ 29 h 102"/>
              <a:gd name="T32" fmla="*/ 48 w 158"/>
              <a:gd name="T33" fmla="*/ 33 h 102"/>
              <a:gd name="T34" fmla="*/ 133 w 158"/>
              <a:gd name="T35" fmla="*/ 54 h 102"/>
              <a:gd name="T36" fmla="*/ 139 w 158"/>
              <a:gd name="T37" fmla="*/ 5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02">
                <a:moveTo>
                  <a:pt x="0" y="77"/>
                </a:moveTo>
                <a:cubicBezTo>
                  <a:pt x="0" y="71"/>
                  <a:pt x="1" y="67"/>
                  <a:pt x="6" y="66"/>
                </a:cubicBezTo>
                <a:cubicBezTo>
                  <a:pt x="15" y="63"/>
                  <a:pt x="18" y="57"/>
                  <a:pt x="21" y="48"/>
                </a:cubicBezTo>
                <a:cubicBezTo>
                  <a:pt x="29" y="24"/>
                  <a:pt x="46" y="9"/>
                  <a:pt x="71" y="5"/>
                </a:cubicBezTo>
                <a:cubicBezTo>
                  <a:pt x="97" y="0"/>
                  <a:pt x="118" y="8"/>
                  <a:pt x="135" y="27"/>
                </a:cubicBezTo>
                <a:cubicBezTo>
                  <a:pt x="149" y="42"/>
                  <a:pt x="154" y="60"/>
                  <a:pt x="151" y="81"/>
                </a:cubicBezTo>
                <a:cubicBezTo>
                  <a:pt x="150" y="84"/>
                  <a:pt x="152" y="85"/>
                  <a:pt x="154" y="87"/>
                </a:cubicBezTo>
                <a:cubicBezTo>
                  <a:pt x="155" y="88"/>
                  <a:pt x="158" y="90"/>
                  <a:pt x="157" y="91"/>
                </a:cubicBezTo>
                <a:cubicBezTo>
                  <a:pt x="157" y="95"/>
                  <a:pt x="156" y="98"/>
                  <a:pt x="155" y="101"/>
                </a:cubicBezTo>
                <a:cubicBezTo>
                  <a:pt x="155" y="102"/>
                  <a:pt x="153" y="102"/>
                  <a:pt x="152" y="102"/>
                </a:cubicBezTo>
                <a:cubicBezTo>
                  <a:pt x="134" y="99"/>
                  <a:pt x="116" y="96"/>
                  <a:pt x="98" y="93"/>
                </a:cubicBezTo>
                <a:cubicBezTo>
                  <a:pt x="66" y="87"/>
                  <a:pt x="34" y="82"/>
                  <a:pt x="2" y="77"/>
                </a:cubicBezTo>
                <a:cubicBezTo>
                  <a:pt x="1" y="77"/>
                  <a:pt x="1" y="77"/>
                  <a:pt x="0" y="77"/>
                </a:cubicBezTo>
                <a:close/>
                <a:moveTo>
                  <a:pt x="139" y="53"/>
                </a:moveTo>
                <a:cubicBezTo>
                  <a:pt x="136" y="33"/>
                  <a:pt x="118" y="15"/>
                  <a:pt x="98" y="11"/>
                </a:cubicBezTo>
                <a:cubicBezTo>
                  <a:pt x="77" y="6"/>
                  <a:pt x="53" y="14"/>
                  <a:pt x="43" y="29"/>
                </a:cubicBezTo>
                <a:cubicBezTo>
                  <a:pt x="44" y="30"/>
                  <a:pt x="46" y="32"/>
                  <a:pt x="48" y="33"/>
                </a:cubicBezTo>
                <a:cubicBezTo>
                  <a:pt x="75" y="4"/>
                  <a:pt x="123" y="15"/>
                  <a:pt x="133" y="54"/>
                </a:cubicBezTo>
                <a:cubicBezTo>
                  <a:pt x="135" y="54"/>
                  <a:pt x="137" y="53"/>
                  <a:pt x="13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4" name="Freeform 84217">
            <a:extLst>
              <a:ext uri="{FF2B5EF4-FFF2-40B4-BE49-F238E27FC236}">
                <a16:creationId xmlns:a16="http://schemas.microsoft.com/office/drawing/2014/main" id="{1FC8D74E-8200-4209-9E7A-E75A8E3084D8}"/>
              </a:ext>
            </a:extLst>
          </p:cNvPr>
          <p:cNvSpPr>
            <a:spLocks/>
          </p:cNvSpPr>
          <p:nvPr/>
        </p:nvSpPr>
        <p:spPr bwMode="auto">
          <a:xfrm>
            <a:off x="10203484" y="5600581"/>
            <a:ext cx="178831" cy="94675"/>
          </a:xfrm>
          <a:custGeom>
            <a:avLst/>
            <a:gdLst>
              <a:gd name="T0" fmla="*/ 56 w 112"/>
              <a:gd name="T1" fmla="*/ 59 h 59"/>
              <a:gd name="T2" fmla="*/ 0 w 112"/>
              <a:gd name="T3" fmla="*/ 6 h 59"/>
              <a:gd name="T4" fmla="*/ 13 w 112"/>
              <a:gd name="T5" fmla="*/ 1 h 59"/>
              <a:gd name="T6" fmla="*/ 16 w 112"/>
              <a:gd name="T7" fmla="*/ 3 h 59"/>
              <a:gd name="T8" fmla="*/ 96 w 112"/>
              <a:gd name="T9" fmla="*/ 3 h 59"/>
              <a:gd name="T10" fmla="*/ 100 w 112"/>
              <a:gd name="T11" fmla="*/ 1 h 59"/>
              <a:gd name="T12" fmla="*/ 112 w 112"/>
              <a:gd name="T13" fmla="*/ 6 h 59"/>
              <a:gd name="T14" fmla="*/ 56 w 112"/>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59">
                <a:moveTo>
                  <a:pt x="56" y="59"/>
                </a:moveTo>
                <a:cubicBezTo>
                  <a:pt x="37" y="41"/>
                  <a:pt x="19" y="24"/>
                  <a:pt x="0" y="6"/>
                </a:cubicBezTo>
                <a:cubicBezTo>
                  <a:pt x="5" y="4"/>
                  <a:pt x="9" y="2"/>
                  <a:pt x="13" y="1"/>
                </a:cubicBezTo>
                <a:cubicBezTo>
                  <a:pt x="14" y="1"/>
                  <a:pt x="16" y="2"/>
                  <a:pt x="16" y="3"/>
                </a:cubicBezTo>
                <a:cubicBezTo>
                  <a:pt x="32" y="26"/>
                  <a:pt x="79" y="26"/>
                  <a:pt x="96" y="3"/>
                </a:cubicBezTo>
                <a:cubicBezTo>
                  <a:pt x="97" y="1"/>
                  <a:pt x="98" y="0"/>
                  <a:pt x="100" y="1"/>
                </a:cubicBezTo>
                <a:cubicBezTo>
                  <a:pt x="104" y="3"/>
                  <a:pt x="108" y="4"/>
                  <a:pt x="112" y="6"/>
                </a:cubicBezTo>
                <a:cubicBezTo>
                  <a:pt x="93" y="24"/>
                  <a:pt x="75" y="41"/>
                  <a:pt x="56"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5" name="Freeform 84218">
            <a:extLst>
              <a:ext uri="{FF2B5EF4-FFF2-40B4-BE49-F238E27FC236}">
                <a16:creationId xmlns:a16="http://schemas.microsoft.com/office/drawing/2014/main" id="{72C82E9B-5B52-462A-B502-B29F54CC8899}"/>
              </a:ext>
            </a:extLst>
          </p:cNvPr>
          <p:cNvSpPr>
            <a:spLocks/>
          </p:cNvSpPr>
          <p:nvPr/>
        </p:nvSpPr>
        <p:spPr bwMode="auto">
          <a:xfrm>
            <a:off x="10303417" y="5616361"/>
            <a:ext cx="115714" cy="84156"/>
          </a:xfrm>
          <a:custGeom>
            <a:avLst/>
            <a:gdLst>
              <a:gd name="T0" fmla="*/ 0 w 72"/>
              <a:gd name="T1" fmla="*/ 54 h 54"/>
              <a:gd name="T2" fmla="*/ 13 w 72"/>
              <a:gd name="T3" fmla="*/ 41 h 54"/>
              <a:gd name="T4" fmla="*/ 53 w 72"/>
              <a:gd name="T5" fmla="*/ 3 h 54"/>
              <a:gd name="T6" fmla="*/ 61 w 72"/>
              <a:gd name="T7" fmla="*/ 2 h 54"/>
              <a:gd name="T8" fmla="*/ 72 w 72"/>
              <a:gd name="T9" fmla="*/ 7 h 54"/>
              <a:gd name="T10" fmla="*/ 67 w 72"/>
              <a:gd name="T11" fmla="*/ 20 h 54"/>
              <a:gd name="T12" fmla="*/ 57 w 72"/>
              <a:gd name="T13" fmla="*/ 51 h 54"/>
              <a:gd name="T14" fmla="*/ 53 w 72"/>
              <a:gd name="T15" fmla="*/ 54 h 54"/>
              <a:gd name="T16" fmla="*/ 2 w 72"/>
              <a:gd name="T17" fmla="*/ 54 h 54"/>
              <a:gd name="T18" fmla="*/ 0 w 72"/>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4">
                <a:moveTo>
                  <a:pt x="0" y="54"/>
                </a:moveTo>
                <a:cubicBezTo>
                  <a:pt x="5" y="49"/>
                  <a:pt x="9" y="45"/>
                  <a:pt x="13" y="41"/>
                </a:cubicBezTo>
                <a:cubicBezTo>
                  <a:pt x="27" y="28"/>
                  <a:pt x="40" y="16"/>
                  <a:pt x="53" y="3"/>
                </a:cubicBezTo>
                <a:cubicBezTo>
                  <a:pt x="56" y="1"/>
                  <a:pt x="58" y="0"/>
                  <a:pt x="61" y="2"/>
                </a:cubicBezTo>
                <a:cubicBezTo>
                  <a:pt x="64" y="3"/>
                  <a:pt x="68" y="5"/>
                  <a:pt x="72" y="7"/>
                </a:cubicBezTo>
                <a:cubicBezTo>
                  <a:pt x="70" y="11"/>
                  <a:pt x="68" y="16"/>
                  <a:pt x="67" y="20"/>
                </a:cubicBezTo>
                <a:cubicBezTo>
                  <a:pt x="63" y="30"/>
                  <a:pt x="60" y="41"/>
                  <a:pt x="57" y="51"/>
                </a:cubicBezTo>
                <a:cubicBezTo>
                  <a:pt x="57" y="52"/>
                  <a:pt x="55" y="54"/>
                  <a:pt x="53" y="54"/>
                </a:cubicBezTo>
                <a:cubicBezTo>
                  <a:pt x="36" y="54"/>
                  <a:pt x="19" y="54"/>
                  <a:pt x="2" y="54"/>
                </a:cubicBezTo>
                <a:cubicBezTo>
                  <a:pt x="2" y="54"/>
                  <a:pt x="1" y="54"/>
                  <a:pt x="0"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6" name="Freeform 84219">
            <a:extLst>
              <a:ext uri="{FF2B5EF4-FFF2-40B4-BE49-F238E27FC236}">
                <a16:creationId xmlns:a16="http://schemas.microsoft.com/office/drawing/2014/main" id="{EDE80535-B801-4D19-841C-97F759897D82}"/>
              </a:ext>
            </a:extLst>
          </p:cNvPr>
          <p:cNvSpPr>
            <a:spLocks/>
          </p:cNvSpPr>
          <p:nvPr/>
        </p:nvSpPr>
        <p:spPr bwMode="auto">
          <a:xfrm>
            <a:off x="10171925" y="5616361"/>
            <a:ext cx="110456" cy="84156"/>
          </a:xfrm>
          <a:custGeom>
            <a:avLst/>
            <a:gdLst>
              <a:gd name="T0" fmla="*/ 71 w 71"/>
              <a:gd name="T1" fmla="*/ 54 h 54"/>
              <a:gd name="T2" fmla="*/ 68 w 71"/>
              <a:gd name="T3" fmla="*/ 54 h 54"/>
              <a:gd name="T4" fmla="*/ 19 w 71"/>
              <a:gd name="T5" fmla="*/ 54 h 54"/>
              <a:gd name="T6" fmla="*/ 14 w 71"/>
              <a:gd name="T7" fmla="*/ 50 h 54"/>
              <a:gd name="T8" fmla="*/ 1 w 71"/>
              <a:gd name="T9" fmla="*/ 11 h 54"/>
              <a:gd name="T10" fmla="*/ 3 w 71"/>
              <a:gd name="T11" fmla="*/ 5 h 54"/>
              <a:gd name="T12" fmla="*/ 23 w 71"/>
              <a:gd name="T13" fmla="*/ 8 h 54"/>
              <a:gd name="T14" fmla="*/ 69 w 71"/>
              <a:gd name="T15" fmla="*/ 51 h 54"/>
              <a:gd name="T16" fmla="*/ 71 w 71"/>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4">
                <a:moveTo>
                  <a:pt x="71" y="54"/>
                </a:moveTo>
                <a:cubicBezTo>
                  <a:pt x="70" y="54"/>
                  <a:pt x="69" y="54"/>
                  <a:pt x="68" y="54"/>
                </a:cubicBezTo>
                <a:cubicBezTo>
                  <a:pt x="52" y="54"/>
                  <a:pt x="35" y="54"/>
                  <a:pt x="19" y="54"/>
                </a:cubicBezTo>
                <a:cubicBezTo>
                  <a:pt x="16" y="54"/>
                  <a:pt x="15" y="53"/>
                  <a:pt x="14" y="50"/>
                </a:cubicBezTo>
                <a:cubicBezTo>
                  <a:pt x="10" y="37"/>
                  <a:pt x="5" y="24"/>
                  <a:pt x="1" y="11"/>
                </a:cubicBezTo>
                <a:cubicBezTo>
                  <a:pt x="0" y="8"/>
                  <a:pt x="0" y="6"/>
                  <a:pt x="3" y="5"/>
                </a:cubicBezTo>
                <a:cubicBezTo>
                  <a:pt x="14" y="0"/>
                  <a:pt x="14" y="0"/>
                  <a:pt x="23" y="8"/>
                </a:cubicBezTo>
                <a:cubicBezTo>
                  <a:pt x="38" y="23"/>
                  <a:pt x="54" y="37"/>
                  <a:pt x="69" y="51"/>
                </a:cubicBezTo>
                <a:cubicBezTo>
                  <a:pt x="69" y="52"/>
                  <a:pt x="70" y="53"/>
                  <a:pt x="71"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7" name="Freeform 84220">
            <a:extLst>
              <a:ext uri="{FF2B5EF4-FFF2-40B4-BE49-F238E27FC236}">
                <a16:creationId xmlns:a16="http://schemas.microsoft.com/office/drawing/2014/main" id="{CC6979C4-D1ED-44D7-8B7F-456BE1FF2BD5}"/>
              </a:ext>
            </a:extLst>
          </p:cNvPr>
          <p:cNvSpPr>
            <a:spLocks/>
          </p:cNvSpPr>
          <p:nvPr/>
        </p:nvSpPr>
        <p:spPr bwMode="auto">
          <a:xfrm>
            <a:off x="9987833" y="5784673"/>
            <a:ext cx="73636" cy="78898"/>
          </a:xfrm>
          <a:custGeom>
            <a:avLst/>
            <a:gdLst>
              <a:gd name="T0" fmla="*/ 32 w 45"/>
              <a:gd name="T1" fmla="*/ 21 h 50"/>
              <a:gd name="T2" fmla="*/ 32 w 45"/>
              <a:gd name="T3" fmla="*/ 29 h 50"/>
              <a:gd name="T4" fmla="*/ 41 w 45"/>
              <a:gd name="T5" fmla="*/ 29 h 50"/>
              <a:gd name="T6" fmla="*/ 45 w 45"/>
              <a:gd name="T7" fmla="*/ 32 h 50"/>
              <a:gd name="T8" fmla="*/ 41 w 45"/>
              <a:gd name="T9" fmla="*/ 36 h 50"/>
              <a:gd name="T10" fmla="*/ 32 w 45"/>
              <a:gd name="T11" fmla="*/ 36 h 50"/>
              <a:gd name="T12" fmla="*/ 32 w 45"/>
              <a:gd name="T13" fmla="*/ 43 h 50"/>
              <a:gd name="T14" fmla="*/ 40 w 45"/>
              <a:gd name="T15" fmla="*/ 43 h 50"/>
              <a:gd name="T16" fmla="*/ 45 w 45"/>
              <a:gd name="T17" fmla="*/ 47 h 50"/>
              <a:gd name="T18" fmla="*/ 40 w 45"/>
              <a:gd name="T19" fmla="*/ 50 h 50"/>
              <a:gd name="T20" fmla="*/ 11 w 45"/>
              <a:gd name="T21" fmla="*/ 50 h 50"/>
              <a:gd name="T22" fmla="*/ 0 w 45"/>
              <a:gd name="T23" fmla="*/ 40 h 50"/>
              <a:gd name="T24" fmla="*/ 0 w 45"/>
              <a:gd name="T25" fmla="*/ 10 h 50"/>
              <a:gd name="T26" fmla="*/ 8 w 45"/>
              <a:gd name="T27" fmla="*/ 1 h 50"/>
              <a:gd name="T28" fmla="*/ 14 w 45"/>
              <a:gd name="T29" fmla="*/ 0 h 50"/>
              <a:gd name="T30" fmla="*/ 40 w 45"/>
              <a:gd name="T31" fmla="*/ 0 h 50"/>
              <a:gd name="T32" fmla="*/ 45 w 45"/>
              <a:gd name="T33" fmla="*/ 4 h 50"/>
              <a:gd name="T34" fmla="*/ 40 w 45"/>
              <a:gd name="T35" fmla="*/ 7 h 50"/>
              <a:gd name="T36" fmla="*/ 33 w 45"/>
              <a:gd name="T37" fmla="*/ 7 h 50"/>
              <a:gd name="T38" fmla="*/ 38 w 45"/>
              <a:gd name="T39" fmla="*/ 14 h 50"/>
              <a:gd name="T40" fmla="*/ 41 w 45"/>
              <a:gd name="T41" fmla="*/ 15 h 50"/>
              <a:gd name="T42" fmla="*/ 45 w 45"/>
              <a:gd name="T43" fmla="*/ 18 h 50"/>
              <a:gd name="T44" fmla="*/ 41 w 45"/>
              <a:gd name="T45" fmla="*/ 21 h 50"/>
              <a:gd name="T46" fmla="*/ 32 w 45"/>
              <a:gd name="T4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50">
                <a:moveTo>
                  <a:pt x="32" y="21"/>
                </a:moveTo>
                <a:cubicBezTo>
                  <a:pt x="32" y="24"/>
                  <a:pt x="32" y="26"/>
                  <a:pt x="32" y="29"/>
                </a:cubicBezTo>
                <a:cubicBezTo>
                  <a:pt x="35" y="29"/>
                  <a:pt x="38" y="28"/>
                  <a:pt x="41" y="29"/>
                </a:cubicBezTo>
                <a:cubicBezTo>
                  <a:pt x="42" y="29"/>
                  <a:pt x="43" y="31"/>
                  <a:pt x="45" y="32"/>
                </a:cubicBezTo>
                <a:cubicBezTo>
                  <a:pt x="43" y="34"/>
                  <a:pt x="42" y="35"/>
                  <a:pt x="41" y="36"/>
                </a:cubicBezTo>
                <a:cubicBezTo>
                  <a:pt x="38" y="36"/>
                  <a:pt x="35" y="36"/>
                  <a:pt x="32" y="36"/>
                </a:cubicBezTo>
                <a:cubicBezTo>
                  <a:pt x="32" y="38"/>
                  <a:pt x="32" y="40"/>
                  <a:pt x="32" y="43"/>
                </a:cubicBezTo>
                <a:cubicBezTo>
                  <a:pt x="35" y="43"/>
                  <a:pt x="38" y="43"/>
                  <a:pt x="40" y="43"/>
                </a:cubicBezTo>
                <a:cubicBezTo>
                  <a:pt x="42" y="44"/>
                  <a:pt x="43" y="45"/>
                  <a:pt x="45" y="47"/>
                </a:cubicBezTo>
                <a:cubicBezTo>
                  <a:pt x="43" y="48"/>
                  <a:pt x="42" y="50"/>
                  <a:pt x="40" y="50"/>
                </a:cubicBezTo>
                <a:cubicBezTo>
                  <a:pt x="31" y="50"/>
                  <a:pt x="21" y="50"/>
                  <a:pt x="11" y="50"/>
                </a:cubicBezTo>
                <a:cubicBezTo>
                  <a:pt x="5" y="50"/>
                  <a:pt x="0" y="46"/>
                  <a:pt x="0" y="40"/>
                </a:cubicBezTo>
                <a:cubicBezTo>
                  <a:pt x="0" y="30"/>
                  <a:pt x="0" y="20"/>
                  <a:pt x="0" y="10"/>
                </a:cubicBezTo>
                <a:cubicBezTo>
                  <a:pt x="0" y="6"/>
                  <a:pt x="3" y="2"/>
                  <a:pt x="8" y="1"/>
                </a:cubicBezTo>
                <a:cubicBezTo>
                  <a:pt x="10" y="0"/>
                  <a:pt x="12" y="0"/>
                  <a:pt x="14" y="0"/>
                </a:cubicBezTo>
                <a:cubicBezTo>
                  <a:pt x="23" y="0"/>
                  <a:pt x="31" y="0"/>
                  <a:pt x="40" y="0"/>
                </a:cubicBezTo>
                <a:cubicBezTo>
                  <a:pt x="43" y="0"/>
                  <a:pt x="45" y="1"/>
                  <a:pt x="45" y="4"/>
                </a:cubicBezTo>
                <a:cubicBezTo>
                  <a:pt x="45" y="7"/>
                  <a:pt x="42" y="7"/>
                  <a:pt x="40" y="7"/>
                </a:cubicBezTo>
                <a:cubicBezTo>
                  <a:pt x="37" y="7"/>
                  <a:pt x="35" y="7"/>
                  <a:pt x="33" y="7"/>
                </a:cubicBezTo>
                <a:cubicBezTo>
                  <a:pt x="32" y="14"/>
                  <a:pt x="32" y="14"/>
                  <a:pt x="38" y="14"/>
                </a:cubicBezTo>
                <a:cubicBezTo>
                  <a:pt x="39" y="14"/>
                  <a:pt x="40" y="14"/>
                  <a:pt x="41" y="15"/>
                </a:cubicBezTo>
                <a:cubicBezTo>
                  <a:pt x="42" y="15"/>
                  <a:pt x="43" y="17"/>
                  <a:pt x="45" y="18"/>
                </a:cubicBezTo>
                <a:cubicBezTo>
                  <a:pt x="44" y="19"/>
                  <a:pt x="43" y="21"/>
                  <a:pt x="41" y="21"/>
                </a:cubicBezTo>
                <a:cubicBezTo>
                  <a:pt x="38" y="22"/>
                  <a:pt x="36" y="21"/>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8" name="Freeform 84221">
            <a:extLst>
              <a:ext uri="{FF2B5EF4-FFF2-40B4-BE49-F238E27FC236}">
                <a16:creationId xmlns:a16="http://schemas.microsoft.com/office/drawing/2014/main" id="{9A11C5E2-9F81-4A7F-8300-A03CBC484824}"/>
              </a:ext>
            </a:extLst>
          </p:cNvPr>
          <p:cNvSpPr>
            <a:spLocks/>
          </p:cNvSpPr>
          <p:nvPr/>
        </p:nvSpPr>
        <p:spPr bwMode="auto">
          <a:xfrm>
            <a:off x="10529588" y="5784673"/>
            <a:ext cx="68378" cy="78898"/>
          </a:xfrm>
          <a:custGeom>
            <a:avLst/>
            <a:gdLst>
              <a:gd name="T0" fmla="*/ 13 w 45"/>
              <a:gd name="T1" fmla="*/ 7 h 50"/>
              <a:gd name="T2" fmla="*/ 5 w 45"/>
              <a:gd name="T3" fmla="*/ 7 h 50"/>
              <a:gd name="T4" fmla="*/ 1 w 45"/>
              <a:gd name="T5" fmla="*/ 4 h 50"/>
              <a:gd name="T6" fmla="*/ 5 w 45"/>
              <a:gd name="T7" fmla="*/ 0 h 50"/>
              <a:gd name="T8" fmla="*/ 34 w 45"/>
              <a:gd name="T9" fmla="*/ 0 h 50"/>
              <a:gd name="T10" fmla="*/ 45 w 45"/>
              <a:gd name="T11" fmla="*/ 12 h 50"/>
              <a:gd name="T12" fmla="*/ 45 w 45"/>
              <a:gd name="T13" fmla="*/ 37 h 50"/>
              <a:gd name="T14" fmla="*/ 32 w 45"/>
              <a:gd name="T15" fmla="*/ 50 h 50"/>
              <a:gd name="T16" fmla="*/ 6 w 45"/>
              <a:gd name="T17" fmla="*/ 50 h 50"/>
              <a:gd name="T18" fmla="*/ 0 w 45"/>
              <a:gd name="T19" fmla="*/ 47 h 50"/>
              <a:gd name="T20" fmla="*/ 6 w 45"/>
              <a:gd name="T21" fmla="*/ 43 h 50"/>
              <a:gd name="T22" fmla="*/ 13 w 45"/>
              <a:gd name="T23" fmla="*/ 43 h 50"/>
              <a:gd name="T24" fmla="*/ 13 w 45"/>
              <a:gd name="T25" fmla="*/ 36 h 50"/>
              <a:gd name="T26" fmla="*/ 5 w 45"/>
              <a:gd name="T27" fmla="*/ 36 h 50"/>
              <a:gd name="T28" fmla="*/ 0 w 45"/>
              <a:gd name="T29" fmla="*/ 32 h 50"/>
              <a:gd name="T30" fmla="*/ 4 w 45"/>
              <a:gd name="T31" fmla="*/ 29 h 50"/>
              <a:gd name="T32" fmla="*/ 13 w 45"/>
              <a:gd name="T33" fmla="*/ 29 h 50"/>
              <a:gd name="T34" fmla="*/ 13 w 45"/>
              <a:gd name="T35" fmla="*/ 21 h 50"/>
              <a:gd name="T36" fmla="*/ 5 w 45"/>
              <a:gd name="T37" fmla="*/ 21 h 50"/>
              <a:gd name="T38" fmla="*/ 0 w 45"/>
              <a:gd name="T39" fmla="*/ 18 h 50"/>
              <a:gd name="T40" fmla="*/ 5 w 45"/>
              <a:gd name="T41" fmla="*/ 15 h 50"/>
              <a:gd name="T42" fmla="*/ 13 w 45"/>
              <a:gd name="T43" fmla="*/ 14 h 50"/>
              <a:gd name="T44" fmla="*/ 13 w 45"/>
              <a:gd name="T45"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50">
                <a:moveTo>
                  <a:pt x="13" y="7"/>
                </a:moveTo>
                <a:cubicBezTo>
                  <a:pt x="10" y="7"/>
                  <a:pt x="7" y="8"/>
                  <a:pt x="5" y="7"/>
                </a:cubicBezTo>
                <a:cubicBezTo>
                  <a:pt x="3" y="7"/>
                  <a:pt x="1" y="5"/>
                  <a:pt x="1" y="4"/>
                </a:cubicBezTo>
                <a:cubicBezTo>
                  <a:pt x="0" y="1"/>
                  <a:pt x="2" y="0"/>
                  <a:pt x="5" y="0"/>
                </a:cubicBezTo>
                <a:cubicBezTo>
                  <a:pt x="15" y="0"/>
                  <a:pt x="24" y="0"/>
                  <a:pt x="34" y="0"/>
                </a:cubicBezTo>
                <a:cubicBezTo>
                  <a:pt x="40" y="0"/>
                  <a:pt x="45" y="6"/>
                  <a:pt x="45" y="12"/>
                </a:cubicBezTo>
                <a:cubicBezTo>
                  <a:pt x="45" y="20"/>
                  <a:pt x="45" y="29"/>
                  <a:pt x="45" y="37"/>
                </a:cubicBezTo>
                <a:cubicBezTo>
                  <a:pt x="45" y="45"/>
                  <a:pt x="41" y="50"/>
                  <a:pt x="32" y="50"/>
                </a:cubicBezTo>
                <a:cubicBezTo>
                  <a:pt x="23" y="50"/>
                  <a:pt x="14" y="50"/>
                  <a:pt x="6" y="50"/>
                </a:cubicBezTo>
                <a:cubicBezTo>
                  <a:pt x="3" y="50"/>
                  <a:pt x="0" y="50"/>
                  <a:pt x="0" y="47"/>
                </a:cubicBezTo>
                <a:cubicBezTo>
                  <a:pt x="0" y="43"/>
                  <a:pt x="3" y="43"/>
                  <a:pt x="6" y="43"/>
                </a:cubicBezTo>
                <a:cubicBezTo>
                  <a:pt x="8" y="43"/>
                  <a:pt x="10" y="43"/>
                  <a:pt x="13" y="43"/>
                </a:cubicBezTo>
                <a:cubicBezTo>
                  <a:pt x="13" y="41"/>
                  <a:pt x="13" y="39"/>
                  <a:pt x="13" y="36"/>
                </a:cubicBezTo>
                <a:cubicBezTo>
                  <a:pt x="10" y="36"/>
                  <a:pt x="7" y="36"/>
                  <a:pt x="5" y="36"/>
                </a:cubicBezTo>
                <a:cubicBezTo>
                  <a:pt x="3" y="35"/>
                  <a:pt x="2" y="33"/>
                  <a:pt x="0" y="32"/>
                </a:cubicBezTo>
                <a:cubicBezTo>
                  <a:pt x="2" y="31"/>
                  <a:pt x="3" y="29"/>
                  <a:pt x="4" y="29"/>
                </a:cubicBezTo>
                <a:cubicBezTo>
                  <a:pt x="7" y="28"/>
                  <a:pt x="10" y="29"/>
                  <a:pt x="13" y="29"/>
                </a:cubicBezTo>
                <a:cubicBezTo>
                  <a:pt x="13" y="26"/>
                  <a:pt x="13" y="24"/>
                  <a:pt x="13" y="21"/>
                </a:cubicBezTo>
                <a:cubicBezTo>
                  <a:pt x="10" y="21"/>
                  <a:pt x="7" y="22"/>
                  <a:pt x="5" y="21"/>
                </a:cubicBezTo>
                <a:cubicBezTo>
                  <a:pt x="3" y="21"/>
                  <a:pt x="2" y="19"/>
                  <a:pt x="0" y="18"/>
                </a:cubicBezTo>
                <a:cubicBezTo>
                  <a:pt x="2" y="17"/>
                  <a:pt x="3" y="15"/>
                  <a:pt x="5" y="15"/>
                </a:cubicBezTo>
                <a:cubicBezTo>
                  <a:pt x="7" y="14"/>
                  <a:pt x="10" y="14"/>
                  <a:pt x="13" y="14"/>
                </a:cubicBezTo>
                <a:cubicBezTo>
                  <a:pt x="13" y="12"/>
                  <a:pt x="13" y="10"/>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9" name="Freeform 84222">
            <a:extLst>
              <a:ext uri="{FF2B5EF4-FFF2-40B4-BE49-F238E27FC236}">
                <a16:creationId xmlns:a16="http://schemas.microsoft.com/office/drawing/2014/main" id="{802347EF-7111-4946-BF13-A338D6D34289}"/>
              </a:ext>
            </a:extLst>
          </p:cNvPr>
          <p:cNvSpPr>
            <a:spLocks noEditPoints="1"/>
          </p:cNvSpPr>
          <p:nvPr/>
        </p:nvSpPr>
        <p:spPr bwMode="auto">
          <a:xfrm>
            <a:off x="10024652" y="5611100"/>
            <a:ext cx="89417" cy="89417"/>
          </a:xfrm>
          <a:custGeom>
            <a:avLst/>
            <a:gdLst>
              <a:gd name="T0" fmla="*/ 56 w 56"/>
              <a:gd name="T1" fmla="*/ 28 h 56"/>
              <a:gd name="T2" fmla="*/ 28 w 56"/>
              <a:gd name="T3" fmla="*/ 56 h 56"/>
              <a:gd name="T4" fmla="*/ 0 w 56"/>
              <a:gd name="T5" fmla="*/ 28 h 56"/>
              <a:gd name="T6" fmla="*/ 28 w 56"/>
              <a:gd name="T7" fmla="*/ 0 h 56"/>
              <a:gd name="T8" fmla="*/ 56 w 56"/>
              <a:gd name="T9" fmla="*/ 28 h 56"/>
              <a:gd name="T10" fmla="*/ 29 w 56"/>
              <a:gd name="T11" fmla="*/ 10 h 56"/>
              <a:gd name="T12" fmla="*/ 10 w 56"/>
              <a:gd name="T13" fmla="*/ 28 h 56"/>
              <a:gd name="T14" fmla="*/ 28 w 56"/>
              <a:gd name="T15" fmla="*/ 47 h 56"/>
              <a:gd name="T16" fmla="*/ 47 w 56"/>
              <a:gd name="T17" fmla="*/ 28 h 56"/>
              <a:gd name="T18" fmla="*/ 29 w 56"/>
              <a:gd name="T19"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56" y="28"/>
                </a:moveTo>
                <a:cubicBezTo>
                  <a:pt x="56" y="44"/>
                  <a:pt x="44" y="56"/>
                  <a:pt x="28" y="56"/>
                </a:cubicBezTo>
                <a:cubicBezTo>
                  <a:pt x="13" y="56"/>
                  <a:pt x="0" y="43"/>
                  <a:pt x="0" y="28"/>
                </a:cubicBezTo>
                <a:cubicBezTo>
                  <a:pt x="0" y="12"/>
                  <a:pt x="13" y="0"/>
                  <a:pt x="28" y="0"/>
                </a:cubicBezTo>
                <a:cubicBezTo>
                  <a:pt x="44" y="0"/>
                  <a:pt x="56" y="13"/>
                  <a:pt x="56" y="28"/>
                </a:cubicBezTo>
                <a:close/>
                <a:moveTo>
                  <a:pt x="29" y="10"/>
                </a:moveTo>
                <a:cubicBezTo>
                  <a:pt x="18" y="10"/>
                  <a:pt x="10" y="18"/>
                  <a:pt x="10" y="28"/>
                </a:cubicBezTo>
                <a:cubicBezTo>
                  <a:pt x="10" y="38"/>
                  <a:pt x="18" y="47"/>
                  <a:pt x="28" y="47"/>
                </a:cubicBezTo>
                <a:cubicBezTo>
                  <a:pt x="38" y="47"/>
                  <a:pt x="46" y="39"/>
                  <a:pt x="47" y="28"/>
                </a:cubicBezTo>
                <a:cubicBezTo>
                  <a:pt x="47" y="18"/>
                  <a:pt x="39" y="10"/>
                  <a:pt x="2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0" name="Freeform 84223">
            <a:extLst>
              <a:ext uri="{FF2B5EF4-FFF2-40B4-BE49-F238E27FC236}">
                <a16:creationId xmlns:a16="http://schemas.microsoft.com/office/drawing/2014/main" id="{36C6670A-6A16-4044-8F81-AF551A416704}"/>
              </a:ext>
            </a:extLst>
          </p:cNvPr>
          <p:cNvSpPr>
            <a:spLocks noEditPoints="1"/>
          </p:cNvSpPr>
          <p:nvPr/>
        </p:nvSpPr>
        <p:spPr bwMode="auto">
          <a:xfrm>
            <a:off x="10471729" y="5611100"/>
            <a:ext cx="89417" cy="89417"/>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28 w 56"/>
              <a:gd name="T11" fmla="*/ 10 h 56"/>
              <a:gd name="T12" fmla="*/ 9 w 56"/>
              <a:gd name="T13" fmla="*/ 28 h 56"/>
              <a:gd name="T14" fmla="*/ 28 w 56"/>
              <a:gd name="T15" fmla="*/ 47 h 56"/>
              <a:gd name="T16" fmla="*/ 46 w 56"/>
              <a:gd name="T17" fmla="*/ 28 h 56"/>
              <a:gd name="T18" fmla="*/ 28 w 56"/>
              <a:gd name="T19"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0" y="28"/>
                </a:moveTo>
                <a:cubicBezTo>
                  <a:pt x="0" y="13"/>
                  <a:pt x="12" y="0"/>
                  <a:pt x="28" y="0"/>
                </a:cubicBezTo>
                <a:cubicBezTo>
                  <a:pt x="43" y="0"/>
                  <a:pt x="56" y="13"/>
                  <a:pt x="56" y="28"/>
                </a:cubicBezTo>
                <a:cubicBezTo>
                  <a:pt x="56" y="43"/>
                  <a:pt x="43" y="56"/>
                  <a:pt x="28" y="56"/>
                </a:cubicBezTo>
                <a:cubicBezTo>
                  <a:pt x="12" y="56"/>
                  <a:pt x="0" y="44"/>
                  <a:pt x="0" y="28"/>
                </a:cubicBezTo>
                <a:close/>
                <a:moveTo>
                  <a:pt x="28" y="10"/>
                </a:moveTo>
                <a:cubicBezTo>
                  <a:pt x="18" y="10"/>
                  <a:pt x="9" y="18"/>
                  <a:pt x="9" y="28"/>
                </a:cubicBezTo>
                <a:cubicBezTo>
                  <a:pt x="9" y="38"/>
                  <a:pt x="18" y="47"/>
                  <a:pt x="28" y="47"/>
                </a:cubicBezTo>
                <a:cubicBezTo>
                  <a:pt x="38" y="47"/>
                  <a:pt x="46" y="38"/>
                  <a:pt x="46" y="28"/>
                </a:cubicBezTo>
                <a:cubicBezTo>
                  <a:pt x="46" y="18"/>
                  <a:pt x="38" y="10"/>
                  <a:pt x="2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1" name="Freeform 84224">
            <a:extLst>
              <a:ext uri="{FF2B5EF4-FFF2-40B4-BE49-F238E27FC236}">
                <a16:creationId xmlns:a16="http://schemas.microsoft.com/office/drawing/2014/main" id="{FC212A3A-C0A0-49D4-869E-983A107288BA}"/>
              </a:ext>
            </a:extLst>
          </p:cNvPr>
          <p:cNvSpPr>
            <a:spLocks/>
          </p:cNvSpPr>
          <p:nvPr/>
        </p:nvSpPr>
        <p:spPr bwMode="auto">
          <a:xfrm>
            <a:off x="10324456" y="5458569"/>
            <a:ext cx="52597" cy="84156"/>
          </a:xfrm>
          <a:custGeom>
            <a:avLst/>
            <a:gdLst>
              <a:gd name="T0" fmla="*/ 2 w 35"/>
              <a:gd name="T1" fmla="*/ 56 h 56"/>
              <a:gd name="T2" fmla="*/ 0 w 35"/>
              <a:gd name="T3" fmla="*/ 33 h 56"/>
              <a:gd name="T4" fmla="*/ 2 w 35"/>
              <a:gd name="T5" fmla="*/ 32 h 56"/>
              <a:gd name="T6" fmla="*/ 11 w 35"/>
              <a:gd name="T7" fmla="*/ 11 h 56"/>
              <a:gd name="T8" fmla="*/ 3 w 35"/>
              <a:gd name="T9" fmla="*/ 4 h 56"/>
              <a:gd name="T10" fmla="*/ 1 w 35"/>
              <a:gd name="T11" fmla="*/ 1 h 56"/>
              <a:gd name="T12" fmla="*/ 4 w 35"/>
              <a:gd name="T13" fmla="*/ 0 h 56"/>
              <a:gd name="T14" fmla="*/ 17 w 35"/>
              <a:gd name="T15" fmla="*/ 2 h 56"/>
              <a:gd name="T16" fmla="*/ 25 w 35"/>
              <a:gd name="T17" fmla="*/ 4 h 56"/>
              <a:gd name="T18" fmla="*/ 35 w 35"/>
              <a:gd name="T19" fmla="*/ 5 h 56"/>
              <a:gd name="T20" fmla="*/ 32 w 35"/>
              <a:gd name="T21" fmla="*/ 15 h 56"/>
              <a:gd name="T22" fmla="*/ 19 w 35"/>
              <a:gd name="T23" fmla="*/ 43 h 56"/>
              <a:gd name="T24" fmla="*/ 2 w 35"/>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6">
                <a:moveTo>
                  <a:pt x="2" y="56"/>
                </a:moveTo>
                <a:cubicBezTo>
                  <a:pt x="2" y="48"/>
                  <a:pt x="1" y="41"/>
                  <a:pt x="0" y="33"/>
                </a:cubicBezTo>
                <a:cubicBezTo>
                  <a:pt x="1" y="33"/>
                  <a:pt x="2" y="32"/>
                  <a:pt x="2" y="32"/>
                </a:cubicBezTo>
                <a:cubicBezTo>
                  <a:pt x="10" y="28"/>
                  <a:pt x="14" y="18"/>
                  <a:pt x="11" y="11"/>
                </a:cubicBezTo>
                <a:cubicBezTo>
                  <a:pt x="9" y="8"/>
                  <a:pt x="6" y="6"/>
                  <a:pt x="3" y="4"/>
                </a:cubicBezTo>
                <a:cubicBezTo>
                  <a:pt x="3" y="3"/>
                  <a:pt x="2" y="2"/>
                  <a:pt x="1" y="1"/>
                </a:cubicBezTo>
                <a:cubicBezTo>
                  <a:pt x="2" y="1"/>
                  <a:pt x="3" y="0"/>
                  <a:pt x="4" y="0"/>
                </a:cubicBezTo>
                <a:cubicBezTo>
                  <a:pt x="8" y="1"/>
                  <a:pt x="13" y="1"/>
                  <a:pt x="17" y="2"/>
                </a:cubicBezTo>
                <a:cubicBezTo>
                  <a:pt x="20" y="3"/>
                  <a:pt x="23" y="3"/>
                  <a:pt x="25" y="4"/>
                </a:cubicBezTo>
                <a:cubicBezTo>
                  <a:pt x="28" y="4"/>
                  <a:pt x="31" y="5"/>
                  <a:pt x="35" y="5"/>
                </a:cubicBezTo>
                <a:cubicBezTo>
                  <a:pt x="34" y="9"/>
                  <a:pt x="33" y="12"/>
                  <a:pt x="32" y="15"/>
                </a:cubicBezTo>
                <a:cubicBezTo>
                  <a:pt x="28" y="25"/>
                  <a:pt x="24" y="34"/>
                  <a:pt x="19" y="43"/>
                </a:cubicBezTo>
                <a:cubicBezTo>
                  <a:pt x="16" y="50"/>
                  <a:pt x="10" y="54"/>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2" name="Freeform 84225">
            <a:extLst>
              <a:ext uri="{FF2B5EF4-FFF2-40B4-BE49-F238E27FC236}">
                <a16:creationId xmlns:a16="http://schemas.microsoft.com/office/drawing/2014/main" id="{F1CE08D6-E8DC-4105-8427-5FBF69ABD79F}"/>
              </a:ext>
            </a:extLst>
          </p:cNvPr>
          <p:cNvSpPr>
            <a:spLocks/>
          </p:cNvSpPr>
          <p:nvPr/>
        </p:nvSpPr>
        <p:spPr bwMode="auto">
          <a:xfrm>
            <a:off x="10135105" y="5632139"/>
            <a:ext cx="47339" cy="68378"/>
          </a:xfrm>
          <a:custGeom>
            <a:avLst/>
            <a:gdLst>
              <a:gd name="T0" fmla="*/ 29 w 29"/>
              <a:gd name="T1" fmla="*/ 45 h 45"/>
              <a:gd name="T2" fmla="*/ 14 w 29"/>
              <a:gd name="T3" fmla="*/ 45 h 45"/>
              <a:gd name="T4" fmla="*/ 12 w 29"/>
              <a:gd name="T5" fmla="*/ 44 h 45"/>
              <a:gd name="T6" fmla="*/ 0 w 29"/>
              <a:gd name="T7" fmla="*/ 6 h 45"/>
              <a:gd name="T8" fmla="*/ 14 w 29"/>
              <a:gd name="T9" fmla="*/ 0 h 45"/>
              <a:gd name="T10" fmla="*/ 29 w 29"/>
              <a:gd name="T11" fmla="*/ 45 h 45"/>
            </a:gdLst>
            <a:ahLst/>
            <a:cxnLst>
              <a:cxn ang="0">
                <a:pos x="T0" y="T1"/>
              </a:cxn>
              <a:cxn ang="0">
                <a:pos x="T2" y="T3"/>
              </a:cxn>
              <a:cxn ang="0">
                <a:pos x="T4" y="T5"/>
              </a:cxn>
              <a:cxn ang="0">
                <a:pos x="T6" y="T7"/>
              </a:cxn>
              <a:cxn ang="0">
                <a:pos x="T8" y="T9"/>
              </a:cxn>
              <a:cxn ang="0">
                <a:pos x="T10" y="T11"/>
              </a:cxn>
            </a:cxnLst>
            <a:rect l="0" t="0" r="r" b="b"/>
            <a:pathLst>
              <a:path w="29" h="45">
                <a:moveTo>
                  <a:pt x="29" y="45"/>
                </a:moveTo>
                <a:cubicBezTo>
                  <a:pt x="23" y="45"/>
                  <a:pt x="18" y="45"/>
                  <a:pt x="14" y="45"/>
                </a:cubicBezTo>
                <a:cubicBezTo>
                  <a:pt x="13" y="45"/>
                  <a:pt x="12" y="44"/>
                  <a:pt x="12" y="44"/>
                </a:cubicBezTo>
                <a:cubicBezTo>
                  <a:pt x="8" y="31"/>
                  <a:pt x="4" y="19"/>
                  <a:pt x="0" y="6"/>
                </a:cubicBezTo>
                <a:cubicBezTo>
                  <a:pt x="4" y="5"/>
                  <a:pt x="9" y="3"/>
                  <a:pt x="14" y="0"/>
                </a:cubicBezTo>
                <a:cubicBezTo>
                  <a:pt x="19" y="15"/>
                  <a:pt x="24" y="30"/>
                  <a:pt x="29"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3" name="Freeform 84226">
            <a:extLst>
              <a:ext uri="{FF2B5EF4-FFF2-40B4-BE49-F238E27FC236}">
                <a16:creationId xmlns:a16="http://schemas.microsoft.com/office/drawing/2014/main" id="{94FF616D-4481-4DB1-875D-0B479A870892}"/>
              </a:ext>
            </a:extLst>
          </p:cNvPr>
          <p:cNvSpPr>
            <a:spLocks/>
          </p:cNvSpPr>
          <p:nvPr/>
        </p:nvSpPr>
        <p:spPr bwMode="auto">
          <a:xfrm>
            <a:off x="10403354" y="5632139"/>
            <a:ext cx="47339" cy="68378"/>
          </a:xfrm>
          <a:custGeom>
            <a:avLst/>
            <a:gdLst>
              <a:gd name="T0" fmla="*/ 0 w 29"/>
              <a:gd name="T1" fmla="*/ 45 h 45"/>
              <a:gd name="T2" fmla="*/ 15 w 29"/>
              <a:gd name="T3" fmla="*/ 0 h 45"/>
              <a:gd name="T4" fmla="*/ 29 w 29"/>
              <a:gd name="T5" fmla="*/ 6 h 45"/>
              <a:gd name="T6" fmla="*/ 19 w 29"/>
              <a:gd name="T7" fmla="*/ 38 h 45"/>
              <a:gd name="T8" fmla="*/ 10 w 29"/>
              <a:gd name="T9" fmla="*/ 45 h 45"/>
              <a:gd name="T10" fmla="*/ 0 w 29"/>
              <a:gd name="T11" fmla="*/ 45 h 45"/>
            </a:gdLst>
            <a:ahLst/>
            <a:cxnLst>
              <a:cxn ang="0">
                <a:pos x="T0" y="T1"/>
              </a:cxn>
              <a:cxn ang="0">
                <a:pos x="T2" y="T3"/>
              </a:cxn>
              <a:cxn ang="0">
                <a:pos x="T4" y="T5"/>
              </a:cxn>
              <a:cxn ang="0">
                <a:pos x="T6" y="T7"/>
              </a:cxn>
              <a:cxn ang="0">
                <a:pos x="T8" y="T9"/>
              </a:cxn>
              <a:cxn ang="0">
                <a:pos x="T10" y="T11"/>
              </a:cxn>
            </a:cxnLst>
            <a:rect l="0" t="0" r="r" b="b"/>
            <a:pathLst>
              <a:path w="29" h="45">
                <a:moveTo>
                  <a:pt x="0" y="45"/>
                </a:moveTo>
                <a:cubicBezTo>
                  <a:pt x="5" y="30"/>
                  <a:pt x="10" y="15"/>
                  <a:pt x="15" y="0"/>
                </a:cubicBezTo>
                <a:cubicBezTo>
                  <a:pt x="20" y="3"/>
                  <a:pt x="25" y="5"/>
                  <a:pt x="29" y="6"/>
                </a:cubicBezTo>
                <a:cubicBezTo>
                  <a:pt x="26" y="17"/>
                  <a:pt x="22" y="28"/>
                  <a:pt x="19" y="38"/>
                </a:cubicBezTo>
                <a:cubicBezTo>
                  <a:pt x="17" y="45"/>
                  <a:pt x="17" y="45"/>
                  <a:pt x="10" y="45"/>
                </a:cubicBezTo>
                <a:cubicBezTo>
                  <a:pt x="7" y="45"/>
                  <a:pt x="4" y="45"/>
                  <a:pt x="0"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4" name="Freeform 84227">
            <a:extLst>
              <a:ext uri="{FF2B5EF4-FFF2-40B4-BE49-F238E27FC236}">
                <a16:creationId xmlns:a16="http://schemas.microsoft.com/office/drawing/2014/main" id="{C8687DA6-8926-43E0-A50A-FD4896D565DB}"/>
              </a:ext>
            </a:extLst>
          </p:cNvPr>
          <p:cNvSpPr>
            <a:spLocks/>
          </p:cNvSpPr>
          <p:nvPr/>
        </p:nvSpPr>
        <p:spPr bwMode="auto">
          <a:xfrm>
            <a:off x="10103547" y="5647920"/>
            <a:ext cx="42078" cy="52597"/>
          </a:xfrm>
          <a:custGeom>
            <a:avLst/>
            <a:gdLst>
              <a:gd name="T0" fmla="*/ 13 w 25"/>
              <a:gd name="T1" fmla="*/ 0 h 34"/>
              <a:gd name="T2" fmla="*/ 25 w 25"/>
              <a:gd name="T3" fmla="*/ 34 h 34"/>
              <a:gd name="T4" fmla="*/ 0 w 25"/>
              <a:gd name="T5" fmla="*/ 34 h 34"/>
              <a:gd name="T6" fmla="*/ 12 w 25"/>
              <a:gd name="T7" fmla="*/ 0 h 34"/>
              <a:gd name="T8" fmla="*/ 13 w 25"/>
              <a:gd name="T9" fmla="*/ 0 h 34"/>
            </a:gdLst>
            <a:ahLst/>
            <a:cxnLst>
              <a:cxn ang="0">
                <a:pos x="T0" y="T1"/>
              </a:cxn>
              <a:cxn ang="0">
                <a:pos x="T2" y="T3"/>
              </a:cxn>
              <a:cxn ang="0">
                <a:pos x="T4" y="T5"/>
              </a:cxn>
              <a:cxn ang="0">
                <a:pos x="T6" y="T7"/>
              </a:cxn>
              <a:cxn ang="0">
                <a:pos x="T8" y="T9"/>
              </a:cxn>
            </a:cxnLst>
            <a:rect l="0" t="0" r="r" b="b"/>
            <a:pathLst>
              <a:path w="25" h="34">
                <a:moveTo>
                  <a:pt x="13" y="0"/>
                </a:moveTo>
                <a:cubicBezTo>
                  <a:pt x="17" y="11"/>
                  <a:pt x="21" y="22"/>
                  <a:pt x="25" y="34"/>
                </a:cubicBezTo>
                <a:cubicBezTo>
                  <a:pt x="16" y="34"/>
                  <a:pt x="8" y="34"/>
                  <a:pt x="0" y="34"/>
                </a:cubicBezTo>
                <a:cubicBezTo>
                  <a:pt x="10" y="25"/>
                  <a:pt x="14" y="14"/>
                  <a:pt x="12" y="0"/>
                </a:cubicBezTo>
                <a:cubicBezTo>
                  <a:pt x="13" y="0"/>
                  <a:pt x="13"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5" name="Freeform 84228">
            <a:extLst>
              <a:ext uri="{FF2B5EF4-FFF2-40B4-BE49-F238E27FC236}">
                <a16:creationId xmlns:a16="http://schemas.microsoft.com/office/drawing/2014/main" id="{A6F81F93-9003-4CD3-9919-50C32907EC34}"/>
              </a:ext>
            </a:extLst>
          </p:cNvPr>
          <p:cNvSpPr>
            <a:spLocks/>
          </p:cNvSpPr>
          <p:nvPr/>
        </p:nvSpPr>
        <p:spPr bwMode="auto">
          <a:xfrm>
            <a:off x="10440171" y="5647920"/>
            <a:ext cx="42078" cy="52597"/>
          </a:xfrm>
          <a:custGeom>
            <a:avLst/>
            <a:gdLst>
              <a:gd name="T0" fmla="*/ 26 w 26"/>
              <a:gd name="T1" fmla="*/ 34 h 34"/>
              <a:gd name="T2" fmla="*/ 0 w 26"/>
              <a:gd name="T3" fmla="*/ 34 h 34"/>
              <a:gd name="T4" fmla="*/ 12 w 26"/>
              <a:gd name="T5" fmla="*/ 0 h 34"/>
              <a:gd name="T6" fmla="*/ 13 w 26"/>
              <a:gd name="T7" fmla="*/ 0 h 34"/>
              <a:gd name="T8" fmla="*/ 26 w 26"/>
              <a:gd name="T9" fmla="*/ 34 h 34"/>
            </a:gdLst>
            <a:ahLst/>
            <a:cxnLst>
              <a:cxn ang="0">
                <a:pos x="T0" y="T1"/>
              </a:cxn>
              <a:cxn ang="0">
                <a:pos x="T2" y="T3"/>
              </a:cxn>
              <a:cxn ang="0">
                <a:pos x="T4" y="T5"/>
              </a:cxn>
              <a:cxn ang="0">
                <a:pos x="T6" y="T7"/>
              </a:cxn>
              <a:cxn ang="0">
                <a:pos x="T8" y="T9"/>
              </a:cxn>
            </a:cxnLst>
            <a:rect l="0" t="0" r="r" b="b"/>
            <a:pathLst>
              <a:path w="26" h="34">
                <a:moveTo>
                  <a:pt x="26" y="34"/>
                </a:moveTo>
                <a:cubicBezTo>
                  <a:pt x="17" y="34"/>
                  <a:pt x="9" y="34"/>
                  <a:pt x="0" y="34"/>
                </a:cubicBezTo>
                <a:cubicBezTo>
                  <a:pt x="4" y="22"/>
                  <a:pt x="8" y="11"/>
                  <a:pt x="12" y="0"/>
                </a:cubicBezTo>
                <a:cubicBezTo>
                  <a:pt x="12" y="0"/>
                  <a:pt x="12" y="0"/>
                  <a:pt x="13" y="0"/>
                </a:cubicBezTo>
                <a:cubicBezTo>
                  <a:pt x="11" y="13"/>
                  <a:pt x="15" y="24"/>
                  <a:pt x="26"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6" name="Freeform 84229">
            <a:extLst>
              <a:ext uri="{FF2B5EF4-FFF2-40B4-BE49-F238E27FC236}">
                <a16:creationId xmlns:a16="http://schemas.microsoft.com/office/drawing/2014/main" id="{A53B119A-9D78-46C9-8A67-7201EBE809A0}"/>
              </a:ext>
            </a:extLst>
          </p:cNvPr>
          <p:cNvSpPr>
            <a:spLocks noEditPoints="1"/>
          </p:cNvSpPr>
          <p:nvPr/>
        </p:nvSpPr>
        <p:spPr bwMode="auto">
          <a:xfrm>
            <a:off x="10245562" y="5726814"/>
            <a:ext cx="142015" cy="147273"/>
          </a:xfrm>
          <a:custGeom>
            <a:avLst/>
            <a:gdLst>
              <a:gd name="T0" fmla="*/ 1 w 90"/>
              <a:gd name="T1" fmla="*/ 95 h 95"/>
              <a:gd name="T2" fmla="*/ 0 w 90"/>
              <a:gd name="T3" fmla="*/ 90 h 95"/>
              <a:gd name="T4" fmla="*/ 0 w 90"/>
              <a:gd name="T5" fmla="*/ 26 h 95"/>
              <a:gd name="T6" fmla="*/ 4 w 90"/>
              <a:gd name="T7" fmla="*/ 19 h 95"/>
              <a:gd name="T8" fmla="*/ 41 w 90"/>
              <a:gd name="T9" fmla="*/ 1 h 95"/>
              <a:gd name="T10" fmla="*/ 48 w 90"/>
              <a:gd name="T11" fmla="*/ 1 h 95"/>
              <a:gd name="T12" fmla="*/ 87 w 90"/>
              <a:gd name="T13" fmla="*/ 20 h 95"/>
              <a:gd name="T14" fmla="*/ 90 w 90"/>
              <a:gd name="T15" fmla="*/ 24 h 95"/>
              <a:gd name="T16" fmla="*/ 90 w 90"/>
              <a:gd name="T17" fmla="*/ 92 h 95"/>
              <a:gd name="T18" fmla="*/ 90 w 90"/>
              <a:gd name="T19" fmla="*/ 95 h 95"/>
              <a:gd name="T20" fmla="*/ 1 w 90"/>
              <a:gd name="T21" fmla="*/ 95 h 95"/>
              <a:gd name="T22" fmla="*/ 83 w 90"/>
              <a:gd name="T23" fmla="*/ 30 h 95"/>
              <a:gd name="T24" fmla="*/ 8 w 90"/>
              <a:gd name="T25" fmla="*/ 30 h 95"/>
              <a:gd name="T26" fmla="*/ 8 w 90"/>
              <a:gd name="T27" fmla="*/ 35 h 95"/>
              <a:gd name="T28" fmla="*/ 8 w 90"/>
              <a:gd name="T29" fmla="*/ 83 h 95"/>
              <a:gd name="T30" fmla="*/ 13 w 90"/>
              <a:gd name="T31" fmla="*/ 88 h 95"/>
              <a:gd name="T32" fmla="*/ 78 w 90"/>
              <a:gd name="T33" fmla="*/ 88 h 95"/>
              <a:gd name="T34" fmla="*/ 83 w 90"/>
              <a:gd name="T35" fmla="*/ 87 h 95"/>
              <a:gd name="T36" fmla="*/ 83 w 90"/>
              <a:gd name="T37" fmla="*/ 30 h 95"/>
              <a:gd name="T38" fmla="*/ 73 w 90"/>
              <a:gd name="T39" fmla="*/ 22 h 95"/>
              <a:gd name="T40" fmla="*/ 73 w 90"/>
              <a:gd name="T41" fmla="*/ 21 h 95"/>
              <a:gd name="T42" fmla="*/ 46 w 90"/>
              <a:gd name="T43" fmla="*/ 8 h 95"/>
              <a:gd name="T44" fmla="*/ 42 w 90"/>
              <a:gd name="T45" fmla="*/ 9 h 95"/>
              <a:gd name="T46" fmla="*/ 25 w 90"/>
              <a:gd name="T47" fmla="*/ 17 h 95"/>
              <a:gd name="T48" fmla="*/ 17 w 90"/>
              <a:gd name="T49" fmla="*/ 22 h 95"/>
              <a:gd name="T50" fmla="*/ 17 w 90"/>
              <a:gd name="T51" fmla="*/ 22 h 95"/>
              <a:gd name="T52" fmla="*/ 73 w 90"/>
              <a:gd name="T53" fmla="*/ 2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95">
                <a:moveTo>
                  <a:pt x="1" y="95"/>
                </a:moveTo>
                <a:cubicBezTo>
                  <a:pt x="1" y="93"/>
                  <a:pt x="0" y="92"/>
                  <a:pt x="0" y="90"/>
                </a:cubicBezTo>
                <a:cubicBezTo>
                  <a:pt x="0" y="69"/>
                  <a:pt x="1" y="47"/>
                  <a:pt x="0" y="26"/>
                </a:cubicBezTo>
                <a:cubicBezTo>
                  <a:pt x="0" y="23"/>
                  <a:pt x="1" y="21"/>
                  <a:pt x="4" y="19"/>
                </a:cubicBezTo>
                <a:cubicBezTo>
                  <a:pt x="17" y="14"/>
                  <a:pt x="29" y="7"/>
                  <a:pt x="41" y="1"/>
                </a:cubicBezTo>
                <a:cubicBezTo>
                  <a:pt x="43" y="1"/>
                  <a:pt x="46" y="0"/>
                  <a:pt x="48" y="1"/>
                </a:cubicBezTo>
                <a:cubicBezTo>
                  <a:pt x="61" y="7"/>
                  <a:pt x="74" y="14"/>
                  <a:pt x="87" y="20"/>
                </a:cubicBezTo>
                <a:cubicBezTo>
                  <a:pt x="88" y="21"/>
                  <a:pt x="90" y="23"/>
                  <a:pt x="90" y="24"/>
                </a:cubicBezTo>
                <a:cubicBezTo>
                  <a:pt x="90" y="47"/>
                  <a:pt x="90" y="70"/>
                  <a:pt x="90" y="92"/>
                </a:cubicBezTo>
                <a:cubicBezTo>
                  <a:pt x="90" y="93"/>
                  <a:pt x="90" y="94"/>
                  <a:pt x="90" y="95"/>
                </a:cubicBezTo>
                <a:cubicBezTo>
                  <a:pt x="60" y="95"/>
                  <a:pt x="31" y="95"/>
                  <a:pt x="1" y="95"/>
                </a:cubicBezTo>
                <a:close/>
                <a:moveTo>
                  <a:pt x="83" y="30"/>
                </a:moveTo>
                <a:cubicBezTo>
                  <a:pt x="58" y="30"/>
                  <a:pt x="33" y="30"/>
                  <a:pt x="8" y="30"/>
                </a:cubicBezTo>
                <a:cubicBezTo>
                  <a:pt x="8" y="32"/>
                  <a:pt x="8" y="33"/>
                  <a:pt x="8" y="35"/>
                </a:cubicBezTo>
                <a:cubicBezTo>
                  <a:pt x="8" y="51"/>
                  <a:pt x="8" y="67"/>
                  <a:pt x="8" y="83"/>
                </a:cubicBezTo>
                <a:cubicBezTo>
                  <a:pt x="8" y="87"/>
                  <a:pt x="9" y="88"/>
                  <a:pt x="13" y="88"/>
                </a:cubicBezTo>
                <a:cubicBezTo>
                  <a:pt x="35" y="88"/>
                  <a:pt x="56" y="88"/>
                  <a:pt x="78" y="88"/>
                </a:cubicBezTo>
                <a:cubicBezTo>
                  <a:pt x="80" y="88"/>
                  <a:pt x="81" y="88"/>
                  <a:pt x="83" y="87"/>
                </a:cubicBezTo>
                <a:cubicBezTo>
                  <a:pt x="83" y="68"/>
                  <a:pt x="83" y="49"/>
                  <a:pt x="83" y="30"/>
                </a:cubicBezTo>
                <a:close/>
                <a:moveTo>
                  <a:pt x="73" y="22"/>
                </a:moveTo>
                <a:cubicBezTo>
                  <a:pt x="73" y="21"/>
                  <a:pt x="73" y="21"/>
                  <a:pt x="73" y="21"/>
                </a:cubicBezTo>
                <a:cubicBezTo>
                  <a:pt x="64" y="17"/>
                  <a:pt x="55" y="13"/>
                  <a:pt x="46" y="8"/>
                </a:cubicBezTo>
                <a:cubicBezTo>
                  <a:pt x="45" y="8"/>
                  <a:pt x="43" y="9"/>
                  <a:pt x="42" y="9"/>
                </a:cubicBezTo>
                <a:cubicBezTo>
                  <a:pt x="36" y="12"/>
                  <a:pt x="31" y="15"/>
                  <a:pt x="25" y="17"/>
                </a:cubicBezTo>
                <a:cubicBezTo>
                  <a:pt x="22" y="19"/>
                  <a:pt x="20" y="20"/>
                  <a:pt x="17" y="22"/>
                </a:cubicBezTo>
                <a:cubicBezTo>
                  <a:pt x="17" y="22"/>
                  <a:pt x="17" y="22"/>
                  <a:pt x="17" y="22"/>
                </a:cubicBezTo>
                <a:cubicBezTo>
                  <a:pt x="36" y="22"/>
                  <a:pt x="54" y="22"/>
                  <a:pt x="73"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7" name="Freeform 84230">
            <a:extLst>
              <a:ext uri="{FF2B5EF4-FFF2-40B4-BE49-F238E27FC236}">
                <a16:creationId xmlns:a16="http://schemas.microsoft.com/office/drawing/2014/main" id="{9EB74BCD-2EA8-4947-8F31-883724284D29}"/>
              </a:ext>
            </a:extLst>
          </p:cNvPr>
          <p:cNvSpPr>
            <a:spLocks noEditPoints="1"/>
          </p:cNvSpPr>
          <p:nvPr/>
        </p:nvSpPr>
        <p:spPr bwMode="auto">
          <a:xfrm>
            <a:off x="10119328" y="5753115"/>
            <a:ext cx="120976" cy="120976"/>
          </a:xfrm>
          <a:custGeom>
            <a:avLst/>
            <a:gdLst>
              <a:gd name="T0" fmla="*/ 65 w 76"/>
              <a:gd name="T1" fmla="*/ 65 h 77"/>
              <a:gd name="T2" fmla="*/ 55 w 76"/>
              <a:gd name="T3" fmla="*/ 72 h 77"/>
              <a:gd name="T4" fmla="*/ 45 w 76"/>
              <a:gd name="T5" fmla="*/ 68 h 77"/>
              <a:gd name="T6" fmla="*/ 39 w 76"/>
              <a:gd name="T7" fmla="*/ 77 h 77"/>
              <a:gd name="T8" fmla="*/ 25 w 76"/>
              <a:gd name="T9" fmla="*/ 75 h 77"/>
              <a:gd name="T10" fmla="*/ 11 w 76"/>
              <a:gd name="T11" fmla="*/ 66 h 77"/>
              <a:gd name="T12" fmla="*/ 4 w 76"/>
              <a:gd name="T13" fmla="*/ 57 h 77"/>
              <a:gd name="T14" fmla="*/ 5 w 76"/>
              <a:gd name="T15" fmla="*/ 53 h 77"/>
              <a:gd name="T16" fmla="*/ 2 w 76"/>
              <a:gd name="T17" fmla="*/ 41 h 77"/>
              <a:gd name="T18" fmla="*/ 0 w 76"/>
              <a:gd name="T19" fmla="*/ 38 h 77"/>
              <a:gd name="T20" fmla="*/ 1 w 76"/>
              <a:gd name="T21" fmla="*/ 26 h 77"/>
              <a:gd name="T22" fmla="*/ 11 w 76"/>
              <a:gd name="T23" fmla="*/ 23 h 77"/>
              <a:gd name="T24" fmla="*/ 9 w 76"/>
              <a:gd name="T25" fmla="*/ 13 h 77"/>
              <a:gd name="T26" fmla="*/ 20 w 76"/>
              <a:gd name="T27" fmla="*/ 4 h 77"/>
              <a:gd name="T28" fmla="*/ 36 w 76"/>
              <a:gd name="T29" fmla="*/ 0 h 77"/>
              <a:gd name="T30" fmla="*/ 43 w 76"/>
              <a:gd name="T31" fmla="*/ 1 h 77"/>
              <a:gd name="T32" fmla="*/ 49 w 76"/>
              <a:gd name="T33" fmla="*/ 2 h 77"/>
              <a:gd name="T34" fmla="*/ 64 w 76"/>
              <a:gd name="T35" fmla="*/ 10 h 77"/>
              <a:gd name="T36" fmla="*/ 72 w 76"/>
              <a:gd name="T37" fmla="*/ 21 h 77"/>
              <a:gd name="T38" fmla="*/ 76 w 76"/>
              <a:gd name="T39" fmla="*/ 37 h 77"/>
              <a:gd name="T40" fmla="*/ 74 w 76"/>
              <a:gd name="T41" fmla="*/ 49 h 77"/>
              <a:gd name="T42" fmla="*/ 71 w 76"/>
              <a:gd name="T43" fmla="*/ 51 h 77"/>
              <a:gd name="T44" fmla="*/ 65 w 76"/>
              <a:gd name="T45" fmla="*/ 63 h 77"/>
              <a:gd name="T46" fmla="*/ 65 w 76"/>
              <a:gd name="T47" fmla="*/ 65 h 77"/>
              <a:gd name="T48" fmla="*/ 13 w 76"/>
              <a:gd name="T49" fmla="*/ 56 h 77"/>
              <a:gd name="T50" fmla="*/ 33 w 76"/>
              <a:gd name="T51" fmla="*/ 68 h 77"/>
              <a:gd name="T52" fmla="*/ 56 w 76"/>
              <a:gd name="T53" fmla="*/ 63 h 77"/>
              <a:gd name="T54" fmla="*/ 66 w 76"/>
              <a:gd name="T55" fmla="*/ 43 h 77"/>
              <a:gd name="T56" fmla="*/ 60 w 76"/>
              <a:gd name="T57" fmla="*/ 33 h 77"/>
              <a:gd name="T58" fmla="*/ 61 w 76"/>
              <a:gd name="T59" fmla="*/ 20 h 77"/>
              <a:gd name="T60" fmla="*/ 42 w 76"/>
              <a:gd name="T61" fmla="*/ 8 h 77"/>
              <a:gd name="T62" fmla="*/ 18 w 76"/>
              <a:gd name="T63" fmla="*/ 14 h 77"/>
              <a:gd name="T64" fmla="*/ 7 w 76"/>
              <a:gd name="T65" fmla="*/ 34 h 77"/>
              <a:gd name="T66" fmla="*/ 13 w 76"/>
              <a:gd name="T6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7">
                <a:moveTo>
                  <a:pt x="65" y="65"/>
                </a:moveTo>
                <a:cubicBezTo>
                  <a:pt x="62" y="67"/>
                  <a:pt x="58" y="70"/>
                  <a:pt x="55" y="72"/>
                </a:cubicBezTo>
                <a:cubicBezTo>
                  <a:pt x="51" y="70"/>
                  <a:pt x="48" y="68"/>
                  <a:pt x="45" y="68"/>
                </a:cubicBezTo>
                <a:cubicBezTo>
                  <a:pt x="40" y="68"/>
                  <a:pt x="40" y="73"/>
                  <a:pt x="39" y="77"/>
                </a:cubicBezTo>
                <a:cubicBezTo>
                  <a:pt x="34" y="76"/>
                  <a:pt x="30" y="76"/>
                  <a:pt x="25" y="75"/>
                </a:cubicBezTo>
                <a:cubicBezTo>
                  <a:pt x="23" y="62"/>
                  <a:pt x="21" y="61"/>
                  <a:pt x="11" y="66"/>
                </a:cubicBezTo>
                <a:cubicBezTo>
                  <a:pt x="9" y="63"/>
                  <a:pt x="6" y="60"/>
                  <a:pt x="4" y="57"/>
                </a:cubicBezTo>
                <a:cubicBezTo>
                  <a:pt x="3" y="56"/>
                  <a:pt x="4" y="54"/>
                  <a:pt x="5" y="53"/>
                </a:cubicBezTo>
                <a:cubicBezTo>
                  <a:pt x="10" y="48"/>
                  <a:pt x="9" y="43"/>
                  <a:pt x="2" y="41"/>
                </a:cubicBezTo>
                <a:cubicBezTo>
                  <a:pt x="1" y="40"/>
                  <a:pt x="0" y="39"/>
                  <a:pt x="0" y="38"/>
                </a:cubicBezTo>
                <a:cubicBezTo>
                  <a:pt x="0" y="34"/>
                  <a:pt x="0" y="30"/>
                  <a:pt x="1" y="26"/>
                </a:cubicBezTo>
                <a:cubicBezTo>
                  <a:pt x="4" y="25"/>
                  <a:pt x="8" y="27"/>
                  <a:pt x="11" y="23"/>
                </a:cubicBezTo>
                <a:cubicBezTo>
                  <a:pt x="13" y="19"/>
                  <a:pt x="11" y="16"/>
                  <a:pt x="9" y="13"/>
                </a:cubicBezTo>
                <a:cubicBezTo>
                  <a:pt x="13" y="10"/>
                  <a:pt x="16" y="7"/>
                  <a:pt x="20" y="4"/>
                </a:cubicBezTo>
                <a:cubicBezTo>
                  <a:pt x="30" y="11"/>
                  <a:pt x="32" y="11"/>
                  <a:pt x="36" y="0"/>
                </a:cubicBezTo>
                <a:cubicBezTo>
                  <a:pt x="38" y="0"/>
                  <a:pt x="41" y="0"/>
                  <a:pt x="43" y="1"/>
                </a:cubicBezTo>
                <a:cubicBezTo>
                  <a:pt x="45" y="1"/>
                  <a:pt x="47" y="1"/>
                  <a:pt x="49" y="2"/>
                </a:cubicBezTo>
                <a:cubicBezTo>
                  <a:pt x="52" y="14"/>
                  <a:pt x="54" y="15"/>
                  <a:pt x="64" y="10"/>
                </a:cubicBezTo>
                <a:cubicBezTo>
                  <a:pt x="66" y="14"/>
                  <a:pt x="69" y="17"/>
                  <a:pt x="72" y="21"/>
                </a:cubicBezTo>
                <a:cubicBezTo>
                  <a:pt x="64" y="31"/>
                  <a:pt x="65" y="33"/>
                  <a:pt x="76" y="37"/>
                </a:cubicBezTo>
                <a:cubicBezTo>
                  <a:pt x="75" y="41"/>
                  <a:pt x="75" y="45"/>
                  <a:pt x="74" y="49"/>
                </a:cubicBezTo>
                <a:cubicBezTo>
                  <a:pt x="74" y="50"/>
                  <a:pt x="72" y="51"/>
                  <a:pt x="71" y="51"/>
                </a:cubicBezTo>
                <a:cubicBezTo>
                  <a:pt x="62" y="52"/>
                  <a:pt x="60" y="55"/>
                  <a:pt x="65" y="63"/>
                </a:cubicBezTo>
                <a:cubicBezTo>
                  <a:pt x="65" y="64"/>
                  <a:pt x="65" y="64"/>
                  <a:pt x="65" y="65"/>
                </a:cubicBezTo>
                <a:close/>
                <a:moveTo>
                  <a:pt x="13" y="56"/>
                </a:moveTo>
                <a:cubicBezTo>
                  <a:pt x="24" y="56"/>
                  <a:pt x="28" y="58"/>
                  <a:pt x="33" y="68"/>
                </a:cubicBezTo>
                <a:cubicBezTo>
                  <a:pt x="39" y="60"/>
                  <a:pt x="46" y="58"/>
                  <a:pt x="56" y="63"/>
                </a:cubicBezTo>
                <a:cubicBezTo>
                  <a:pt x="54" y="52"/>
                  <a:pt x="58" y="46"/>
                  <a:pt x="66" y="43"/>
                </a:cubicBezTo>
                <a:cubicBezTo>
                  <a:pt x="64" y="40"/>
                  <a:pt x="61" y="36"/>
                  <a:pt x="60" y="33"/>
                </a:cubicBezTo>
                <a:cubicBezTo>
                  <a:pt x="59" y="29"/>
                  <a:pt x="60" y="24"/>
                  <a:pt x="61" y="20"/>
                </a:cubicBezTo>
                <a:cubicBezTo>
                  <a:pt x="51" y="22"/>
                  <a:pt x="45" y="18"/>
                  <a:pt x="42" y="8"/>
                </a:cubicBezTo>
                <a:cubicBezTo>
                  <a:pt x="35" y="17"/>
                  <a:pt x="31" y="18"/>
                  <a:pt x="18" y="14"/>
                </a:cubicBezTo>
                <a:cubicBezTo>
                  <a:pt x="22" y="24"/>
                  <a:pt x="17" y="31"/>
                  <a:pt x="7" y="34"/>
                </a:cubicBezTo>
                <a:cubicBezTo>
                  <a:pt x="15" y="40"/>
                  <a:pt x="16" y="44"/>
                  <a:pt x="13" y="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8" name="Freeform 84231">
            <a:extLst>
              <a:ext uri="{FF2B5EF4-FFF2-40B4-BE49-F238E27FC236}">
                <a16:creationId xmlns:a16="http://schemas.microsoft.com/office/drawing/2014/main" id="{FC860DA3-C2A2-4E9A-ACE9-921A7B3E0CE7}"/>
              </a:ext>
            </a:extLst>
          </p:cNvPr>
          <p:cNvSpPr>
            <a:spLocks/>
          </p:cNvSpPr>
          <p:nvPr/>
        </p:nvSpPr>
        <p:spPr bwMode="auto">
          <a:xfrm>
            <a:off x="10103547" y="5937204"/>
            <a:ext cx="378702" cy="10519"/>
          </a:xfrm>
          <a:custGeom>
            <a:avLst/>
            <a:gdLst>
              <a:gd name="T0" fmla="*/ 238 w 238"/>
              <a:gd name="T1" fmla="*/ 0 h 6"/>
              <a:gd name="T2" fmla="*/ 238 w 238"/>
              <a:gd name="T3" fmla="*/ 6 h 6"/>
              <a:gd name="T4" fmla="*/ 0 w 238"/>
              <a:gd name="T5" fmla="*/ 6 h 6"/>
              <a:gd name="T6" fmla="*/ 0 w 238"/>
              <a:gd name="T7" fmla="*/ 0 h 6"/>
              <a:gd name="T8" fmla="*/ 238 w 238"/>
              <a:gd name="T9" fmla="*/ 0 h 6"/>
            </a:gdLst>
            <a:ahLst/>
            <a:cxnLst>
              <a:cxn ang="0">
                <a:pos x="T0" y="T1"/>
              </a:cxn>
              <a:cxn ang="0">
                <a:pos x="T2" y="T3"/>
              </a:cxn>
              <a:cxn ang="0">
                <a:pos x="T4" y="T5"/>
              </a:cxn>
              <a:cxn ang="0">
                <a:pos x="T6" y="T7"/>
              </a:cxn>
              <a:cxn ang="0">
                <a:pos x="T8" y="T9"/>
              </a:cxn>
            </a:cxnLst>
            <a:rect l="0" t="0" r="r" b="b"/>
            <a:pathLst>
              <a:path w="238" h="6">
                <a:moveTo>
                  <a:pt x="238" y="0"/>
                </a:moveTo>
                <a:cubicBezTo>
                  <a:pt x="238" y="2"/>
                  <a:pt x="238" y="4"/>
                  <a:pt x="238" y="6"/>
                </a:cubicBezTo>
                <a:cubicBezTo>
                  <a:pt x="159" y="6"/>
                  <a:pt x="79" y="6"/>
                  <a:pt x="0" y="6"/>
                </a:cubicBezTo>
                <a:cubicBezTo>
                  <a:pt x="0" y="4"/>
                  <a:pt x="0" y="2"/>
                  <a:pt x="0" y="0"/>
                </a:cubicBezTo>
                <a:cubicBezTo>
                  <a:pt x="79" y="0"/>
                  <a:pt x="159" y="0"/>
                  <a:pt x="23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9" name="Freeform 84232">
            <a:extLst>
              <a:ext uri="{FF2B5EF4-FFF2-40B4-BE49-F238E27FC236}">
                <a16:creationId xmlns:a16="http://schemas.microsoft.com/office/drawing/2014/main" id="{1C5103CC-398C-4352-9BD6-CF1548CE944E}"/>
              </a:ext>
            </a:extLst>
          </p:cNvPr>
          <p:cNvSpPr>
            <a:spLocks/>
          </p:cNvSpPr>
          <p:nvPr/>
        </p:nvSpPr>
        <p:spPr bwMode="auto">
          <a:xfrm>
            <a:off x="10313937" y="5900388"/>
            <a:ext cx="152534" cy="10519"/>
          </a:xfrm>
          <a:custGeom>
            <a:avLst/>
            <a:gdLst>
              <a:gd name="T0" fmla="*/ 0 w 96"/>
              <a:gd name="T1" fmla="*/ 7 h 7"/>
              <a:gd name="T2" fmla="*/ 0 w 96"/>
              <a:gd name="T3" fmla="*/ 1 h 7"/>
              <a:gd name="T4" fmla="*/ 5 w 96"/>
              <a:gd name="T5" fmla="*/ 0 h 7"/>
              <a:gd name="T6" fmla="*/ 90 w 96"/>
              <a:gd name="T7" fmla="*/ 0 h 7"/>
              <a:gd name="T8" fmla="*/ 95 w 96"/>
              <a:gd name="T9" fmla="*/ 7 h 7"/>
              <a:gd name="T10" fmla="*/ 0 w 96"/>
              <a:gd name="T11" fmla="*/ 7 h 7"/>
            </a:gdLst>
            <a:ahLst/>
            <a:cxnLst>
              <a:cxn ang="0">
                <a:pos x="T0" y="T1"/>
              </a:cxn>
              <a:cxn ang="0">
                <a:pos x="T2" y="T3"/>
              </a:cxn>
              <a:cxn ang="0">
                <a:pos x="T4" y="T5"/>
              </a:cxn>
              <a:cxn ang="0">
                <a:pos x="T6" y="T7"/>
              </a:cxn>
              <a:cxn ang="0">
                <a:pos x="T8" y="T9"/>
              </a:cxn>
              <a:cxn ang="0">
                <a:pos x="T10" y="T11"/>
              </a:cxn>
            </a:cxnLst>
            <a:rect l="0" t="0" r="r" b="b"/>
            <a:pathLst>
              <a:path w="96" h="7">
                <a:moveTo>
                  <a:pt x="0" y="7"/>
                </a:moveTo>
                <a:cubicBezTo>
                  <a:pt x="0" y="5"/>
                  <a:pt x="0" y="3"/>
                  <a:pt x="0" y="1"/>
                </a:cubicBezTo>
                <a:cubicBezTo>
                  <a:pt x="1" y="1"/>
                  <a:pt x="3" y="0"/>
                  <a:pt x="5" y="0"/>
                </a:cubicBezTo>
                <a:cubicBezTo>
                  <a:pt x="33" y="0"/>
                  <a:pt x="61" y="0"/>
                  <a:pt x="90" y="0"/>
                </a:cubicBezTo>
                <a:cubicBezTo>
                  <a:pt x="96" y="0"/>
                  <a:pt x="96" y="1"/>
                  <a:pt x="95" y="7"/>
                </a:cubicBezTo>
                <a:cubicBezTo>
                  <a:pt x="63" y="7"/>
                  <a:pt x="32" y="7"/>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0" name="Freeform 84233">
            <a:extLst>
              <a:ext uri="{FF2B5EF4-FFF2-40B4-BE49-F238E27FC236}">
                <a16:creationId xmlns:a16="http://schemas.microsoft.com/office/drawing/2014/main" id="{E5D7040E-2B4B-48C9-9F78-218F3A7DFA4C}"/>
              </a:ext>
            </a:extLst>
          </p:cNvPr>
          <p:cNvSpPr>
            <a:spLocks/>
          </p:cNvSpPr>
          <p:nvPr/>
        </p:nvSpPr>
        <p:spPr bwMode="auto">
          <a:xfrm>
            <a:off x="10313937" y="5921427"/>
            <a:ext cx="152534" cy="10519"/>
          </a:xfrm>
          <a:custGeom>
            <a:avLst/>
            <a:gdLst>
              <a:gd name="T0" fmla="*/ 0 w 96"/>
              <a:gd name="T1" fmla="*/ 7 h 7"/>
              <a:gd name="T2" fmla="*/ 0 w 96"/>
              <a:gd name="T3" fmla="*/ 0 h 7"/>
              <a:gd name="T4" fmla="*/ 5 w 96"/>
              <a:gd name="T5" fmla="*/ 0 h 7"/>
              <a:gd name="T6" fmla="*/ 90 w 96"/>
              <a:gd name="T7" fmla="*/ 0 h 7"/>
              <a:gd name="T8" fmla="*/ 95 w 96"/>
              <a:gd name="T9" fmla="*/ 7 h 7"/>
              <a:gd name="T10" fmla="*/ 0 w 96"/>
              <a:gd name="T11" fmla="*/ 7 h 7"/>
            </a:gdLst>
            <a:ahLst/>
            <a:cxnLst>
              <a:cxn ang="0">
                <a:pos x="T0" y="T1"/>
              </a:cxn>
              <a:cxn ang="0">
                <a:pos x="T2" y="T3"/>
              </a:cxn>
              <a:cxn ang="0">
                <a:pos x="T4" y="T5"/>
              </a:cxn>
              <a:cxn ang="0">
                <a:pos x="T6" y="T7"/>
              </a:cxn>
              <a:cxn ang="0">
                <a:pos x="T8" y="T9"/>
              </a:cxn>
              <a:cxn ang="0">
                <a:pos x="T10" y="T11"/>
              </a:cxn>
            </a:cxnLst>
            <a:rect l="0" t="0" r="r" b="b"/>
            <a:pathLst>
              <a:path w="96" h="7">
                <a:moveTo>
                  <a:pt x="0" y="7"/>
                </a:moveTo>
                <a:cubicBezTo>
                  <a:pt x="0" y="4"/>
                  <a:pt x="0" y="2"/>
                  <a:pt x="0" y="0"/>
                </a:cubicBezTo>
                <a:cubicBezTo>
                  <a:pt x="1" y="0"/>
                  <a:pt x="3" y="0"/>
                  <a:pt x="5" y="0"/>
                </a:cubicBezTo>
                <a:cubicBezTo>
                  <a:pt x="33" y="0"/>
                  <a:pt x="61" y="0"/>
                  <a:pt x="90" y="0"/>
                </a:cubicBezTo>
                <a:cubicBezTo>
                  <a:pt x="96" y="0"/>
                  <a:pt x="96" y="0"/>
                  <a:pt x="95" y="7"/>
                </a:cubicBezTo>
                <a:cubicBezTo>
                  <a:pt x="63" y="7"/>
                  <a:pt x="32" y="7"/>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1" name="Freeform 84234">
            <a:extLst>
              <a:ext uri="{FF2B5EF4-FFF2-40B4-BE49-F238E27FC236}">
                <a16:creationId xmlns:a16="http://schemas.microsoft.com/office/drawing/2014/main" id="{44037B37-AE31-4762-ADD2-56C56D03FEA5}"/>
              </a:ext>
            </a:extLst>
          </p:cNvPr>
          <p:cNvSpPr>
            <a:spLocks/>
          </p:cNvSpPr>
          <p:nvPr/>
        </p:nvSpPr>
        <p:spPr bwMode="auto">
          <a:xfrm>
            <a:off x="10398093" y="5795193"/>
            <a:ext cx="68378" cy="10519"/>
          </a:xfrm>
          <a:custGeom>
            <a:avLst/>
            <a:gdLst>
              <a:gd name="T0" fmla="*/ 42 w 42"/>
              <a:gd name="T1" fmla="*/ 0 h 7"/>
              <a:gd name="T2" fmla="*/ 36 w 42"/>
              <a:gd name="T3" fmla="*/ 7 h 7"/>
              <a:gd name="T4" fmla="*/ 5 w 42"/>
              <a:gd name="T5" fmla="*/ 7 h 7"/>
              <a:gd name="T6" fmla="*/ 0 w 42"/>
              <a:gd name="T7" fmla="*/ 7 h 7"/>
              <a:gd name="T8" fmla="*/ 0 w 42"/>
              <a:gd name="T9" fmla="*/ 0 h 7"/>
              <a:gd name="T10" fmla="*/ 42 w 42"/>
              <a:gd name="T11" fmla="*/ 0 h 7"/>
            </a:gdLst>
            <a:ahLst/>
            <a:cxnLst>
              <a:cxn ang="0">
                <a:pos x="T0" y="T1"/>
              </a:cxn>
              <a:cxn ang="0">
                <a:pos x="T2" y="T3"/>
              </a:cxn>
              <a:cxn ang="0">
                <a:pos x="T4" y="T5"/>
              </a:cxn>
              <a:cxn ang="0">
                <a:pos x="T6" y="T7"/>
              </a:cxn>
              <a:cxn ang="0">
                <a:pos x="T8" y="T9"/>
              </a:cxn>
              <a:cxn ang="0">
                <a:pos x="T10" y="T11"/>
              </a:cxn>
            </a:cxnLst>
            <a:rect l="0" t="0" r="r" b="b"/>
            <a:pathLst>
              <a:path w="42" h="7">
                <a:moveTo>
                  <a:pt x="42" y="0"/>
                </a:moveTo>
                <a:cubicBezTo>
                  <a:pt x="42" y="7"/>
                  <a:pt x="42" y="7"/>
                  <a:pt x="36" y="7"/>
                </a:cubicBezTo>
                <a:cubicBezTo>
                  <a:pt x="25" y="7"/>
                  <a:pt x="15" y="7"/>
                  <a:pt x="5" y="7"/>
                </a:cubicBezTo>
                <a:cubicBezTo>
                  <a:pt x="3" y="7"/>
                  <a:pt x="2" y="7"/>
                  <a:pt x="0" y="7"/>
                </a:cubicBezTo>
                <a:cubicBezTo>
                  <a:pt x="0" y="4"/>
                  <a:pt x="0" y="2"/>
                  <a:pt x="0" y="0"/>
                </a:cubicBezTo>
                <a:cubicBezTo>
                  <a:pt x="14" y="0"/>
                  <a:pt x="28" y="0"/>
                  <a:pt x="4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2" name="Freeform 84235">
            <a:extLst>
              <a:ext uri="{FF2B5EF4-FFF2-40B4-BE49-F238E27FC236}">
                <a16:creationId xmlns:a16="http://schemas.microsoft.com/office/drawing/2014/main" id="{B78118F3-7D6E-444B-83BA-C69A32DE4C13}"/>
              </a:ext>
            </a:extLst>
          </p:cNvPr>
          <p:cNvSpPr>
            <a:spLocks/>
          </p:cNvSpPr>
          <p:nvPr/>
        </p:nvSpPr>
        <p:spPr bwMode="auto">
          <a:xfrm>
            <a:off x="10398093" y="5779412"/>
            <a:ext cx="68378" cy="10519"/>
          </a:xfrm>
          <a:custGeom>
            <a:avLst/>
            <a:gdLst>
              <a:gd name="T0" fmla="*/ 0 w 43"/>
              <a:gd name="T1" fmla="*/ 0 h 7"/>
              <a:gd name="T2" fmla="*/ 25 w 43"/>
              <a:gd name="T3" fmla="*/ 1 h 7"/>
              <a:gd name="T4" fmla="*/ 37 w 43"/>
              <a:gd name="T5" fmla="*/ 1 h 7"/>
              <a:gd name="T6" fmla="*/ 42 w 43"/>
              <a:gd name="T7" fmla="*/ 7 h 7"/>
              <a:gd name="T8" fmla="*/ 0 w 43"/>
              <a:gd name="T9" fmla="*/ 7 h 7"/>
              <a:gd name="T10" fmla="*/ 0 w 43"/>
              <a:gd name="T11" fmla="*/ 0 h 7"/>
            </a:gdLst>
            <a:ahLst/>
            <a:cxnLst>
              <a:cxn ang="0">
                <a:pos x="T0" y="T1"/>
              </a:cxn>
              <a:cxn ang="0">
                <a:pos x="T2" y="T3"/>
              </a:cxn>
              <a:cxn ang="0">
                <a:pos x="T4" y="T5"/>
              </a:cxn>
              <a:cxn ang="0">
                <a:pos x="T6" y="T7"/>
              </a:cxn>
              <a:cxn ang="0">
                <a:pos x="T8" y="T9"/>
              </a:cxn>
              <a:cxn ang="0">
                <a:pos x="T10" y="T11"/>
              </a:cxn>
            </a:cxnLst>
            <a:rect l="0" t="0" r="r" b="b"/>
            <a:pathLst>
              <a:path w="43" h="7">
                <a:moveTo>
                  <a:pt x="0" y="0"/>
                </a:moveTo>
                <a:cubicBezTo>
                  <a:pt x="9" y="0"/>
                  <a:pt x="17" y="0"/>
                  <a:pt x="25" y="1"/>
                </a:cubicBezTo>
                <a:cubicBezTo>
                  <a:pt x="29" y="1"/>
                  <a:pt x="33" y="1"/>
                  <a:pt x="37" y="1"/>
                </a:cubicBezTo>
                <a:cubicBezTo>
                  <a:pt x="42" y="1"/>
                  <a:pt x="43" y="2"/>
                  <a:pt x="42" y="7"/>
                </a:cubicBezTo>
                <a:cubicBezTo>
                  <a:pt x="28" y="7"/>
                  <a:pt x="14" y="7"/>
                  <a:pt x="0" y="7"/>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3" name="Freeform 84236">
            <a:extLst>
              <a:ext uri="{FF2B5EF4-FFF2-40B4-BE49-F238E27FC236}">
                <a16:creationId xmlns:a16="http://schemas.microsoft.com/office/drawing/2014/main" id="{23A18F0E-46ED-40A7-AB47-AEE5F440C17A}"/>
              </a:ext>
            </a:extLst>
          </p:cNvPr>
          <p:cNvSpPr>
            <a:spLocks/>
          </p:cNvSpPr>
          <p:nvPr/>
        </p:nvSpPr>
        <p:spPr bwMode="auto">
          <a:xfrm>
            <a:off x="10398093" y="5810970"/>
            <a:ext cx="68378" cy="10519"/>
          </a:xfrm>
          <a:custGeom>
            <a:avLst/>
            <a:gdLst>
              <a:gd name="T0" fmla="*/ 0 w 43"/>
              <a:gd name="T1" fmla="*/ 6 h 6"/>
              <a:gd name="T2" fmla="*/ 0 w 43"/>
              <a:gd name="T3" fmla="*/ 0 h 6"/>
              <a:gd name="T4" fmla="*/ 5 w 43"/>
              <a:gd name="T5" fmla="*/ 0 h 6"/>
              <a:gd name="T6" fmla="*/ 37 w 43"/>
              <a:gd name="T7" fmla="*/ 0 h 6"/>
              <a:gd name="T8" fmla="*/ 42 w 43"/>
              <a:gd name="T9" fmla="*/ 6 h 6"/>
              <a:gd name="T10" fmla="*/ 0 w 43"/>
              <a:gd name="T11" fmla="*/ 6 h 6"/>
            </a:gdLst>
            <a:ahLst/>
            <a:cxnLst>
              <a:cxn ang="0">
                <a:pos x="T0" y="T1"/>
              </a:cxn>
              <a:cxn ang="0">
                <a:pos x="T2" y="T3"/>
              </a:cxn>
              <a:cxn ang="0">
                <a:pos x="T4" y="T5"/>
              </a:cxn>
              <a:cxn ang="0">
                <a:pos x="T6" y="T7"/>
              </a:cxn>
              <a:cxn ang="0">
                <a:pos x="T8" y="T9"/>
              </a:cxn>
              <a:cxn ang="0">
                <a:pos x="T10" y="T11"/>
              </a:cxn>
            </a:cxnLst>
            <a:rect l="0" t="0" r="r" b="b"/>
            <a:pathLst>
              <a:path w="43" h="6">
                <a:moveTo>
                  <a:pt x="0" y="6"/>
                </a:moveTo>
                <a:cubicBezTo>
                  <a:pt x="0" y="4"/>
                  <a:pt x="0" y="2"/>
                  <a:pt x="0" y="0"/>
                </a:cubicBezTo>
                <a:cubicBezTo>
                  <a:pt x="1" y="0"/>
                  <a:pt x="3" y="0"/>
                  <a:pt x="5" y="0"/>
                </a:cubicBezTo>
                <a:cubicBezTo>
                  <a:pt x="15" y="0"/>
                  <a:pt x="26" y="0"/>
                  <a:pt x="37" y="0"/>
                </a:cubicBezTo>
                <a:cubicBezTo>
                  <a:pt x="43" y="0"/>
                  <a:pt x="43" y="0"/>
                  <a:pt x="42" y="6"/>
                </a:cubicBezTo>
                <a:cubicBezTo>
                  <a:pt x="28" y="6"/>
                  <a:pt x="14" y="6"/>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4" name="Freeform 84237">
            <a:extLst>
              <a:ext uri="{FF2B5EF4-FFF2-40B4-BE49-F238E27FC236}">
                <a16:creationId xmlns:a16="http://schemas.microsoft.com/office/drawing/2014/main" id="{E25FAEAB-F7C5-4651-80DC-B9006A883D1F}"/>
              </a:ext>
            </a:extLst>
          </p:cNvPr>
          <p:cNvSpPr>
            <a:spLocks/>
          </p:cNvSpPr>
          <p:nvPr/>
        </p:nvSpPr>
        <p:spPr bwMode="auto">
          <a:xfrm>
            <a:off x="10214003" y="5300777"/>
            <a:ext cx="152534" cy="78898"/>
          </a:xfrm>
          <a:custGeom>
            <a:avLst/>
            <a:gdLst>
              <a:gd name="T0" fmla="*/ 96 w 96"/>
              <a:gd name="T1" fmla="*/ 49 h 50"/>
              <a:gd name="T2" fmla="*/ 90 w 96"/>
              <a:gd name="T3" fmla="*/ 50 h 50"/>
              <a:gd name="T4" fmla="*/ 5 w 96"/>
              <a:gd name="T5" fmla="*/ 29 h 50"/>
              <a:gd name="T6" fmla="*/ 0 w 96"/>
              <a:gd name="T7" fmla="*/ 25 h 50"/>
              <a:gd name="T8" fmla="*/ 55 w 96"/>
              <a:gd name="T9" fmla="*/ 7 h 50"/>
              <a:gd name="T10" fmla="*/ 96 w 96"/>
              <a:gd name="T11" fmla="*/ 49 h 50"/>
            </a:gdLst>
            <a:ahLst/>
            <a:cxnLst>
              <a:cxn ang="0">
                <a:pos x="T0" y="T1"/>
              </a:cxn>
              <a:cxn ang="0">
                <a:pos x="T2" y="T3"/>
              </a:cxn>
              <a:cxn ang="0">
                <a:pos x="T4" y="T5"/>
              </a:cxn>
              <a:cxn ang="0">
                <a:pos x="T6" y="T7"/>
              </a:cxn>
              <a:cxn ang="0">
                <a:pos x="T8" y="T9"/>
              </a:cxn>
              <a:cxn ang="0">
                <a:pos x="T10" y="T11"/>
              </a:cxn>
            </a:cxnLst>
            <a:rect l="0" t="0" r="r" b="b"/>
            <a:pathLst>
              <a:path w="96" h="50">
                <a:moveTo>
                  <a:pt x="96" y="49"/>
                </a:moveTo>
                <a:cubicBezTo>
                  <a:pt x="94" y="49"/>
                  <a:pt x="92" y="50"/>
                  <a:pt x="90" y="50"/>
                </a:cubicBezTo>
                <a:cubicBezTo>
                  <a:pt x="80" y="11"/>
                  <a:pt x="32" y="0"/>
                  <a:pt x="5" y="29"/>
                </a:cubicBezTo>
                <a:cubicBezTo>
                  <a:pt x="3" y="28"/>
                  <a:pt x="1" y="26"/>
                  <a:pt x="0" y="25"/>
                </a:cubicBezTo>
                <a:cubicBezTo>
                  <a:pt x="10" y="10"/>
                  <a:pt x="34" y="2"/>
                  <a:pt x="55" y="7"/>
                </a:cubicBezTo>
                <a:cubicBezTo>
                  <a:pt x="75" y="11"/>
                  <a:pt x="93" y="29"/>
                  <a:pt x="96" y="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5" name="Freeform 84238">
            <a:extLst>
              <a:ext uri="{FF2B5EF4-FFF2-40B4-BE49-F238E27FC236}">
                <a16:creationId xmlns:a16="http://schemas.microsoft.com/office/drawing/2014/main" id="{39C3C5F8-C043-4BFB-92FB-DE633CD74892}"/>
              </a:ext>
            </a:extLst>
          </p:cNvPr>
          <p:cNvSpPr>
            <a:spLocks noEditPoints="1"/>
          </p:cNvSpPr>
          <p:nvPr/>
        </p:nvSpPr>
        <p:spPr bwMode="auto">
          <a:xfrm>
            <a:off x="10040430" y="5626881"/>
            <a:ext cx="57859" cy="63117"/>
          </a:xfrm>
          <a:custGeom>
            <a:avLst/>
            <a:gdLst>
              <a:gd name="T0" fmla="*/ 19 w 37"/>
              <a:gd name="T1" fmla="*/ 0 h 37"/>
              <a:gd name="T2" fmla="*/ 37 w 37"/>
              <a:gd name="T3" fmla="*/ 18 h 37"/>
              <a:gd name="T4" fmla="*/ 18 w 37"/>
              <a:gd name="T5" fmla="*/ 37 h 37"/>
              <a:gd name="T6" fmla="*/ 0 w 37"/>
              <a:gd name="T7" fmla="*/ 18 h 37"/>
              <a:gd name="T8" fmla="*/ 19 w 37"/>
              <a:gd name="T9" fmla="*/ 0 h 37"/>
              <a:gd name="T10" fmla="*/ 7 w 37"/>
              <a:gd name="T11" fmla="*/ 18 h 37"/>
              <a:gd name="T12" fmla="*/ 18 w 37"/>
              <a:gd name="T13" fmla="*/ 29 h 37"/>
              <a:gd name="T14" fmla="*/ 29 w 37"/>
              <a:gd name="T15" fmla="*/ 18 h 37"/>
              <a:gd name="T16" fmla="*/ 18 w 37"/>
              <a:gd name="T17" fmla="*/ 7 h 37"/>
              <a:gd name="T18" fmla="*/ 7 w 37"/>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0"/>
                </a:moveTo>
                <a:cubicBezTo>
                  <a:pt x="29" y="0"/>
                  <a:pt x="37" y="8"/>
                  <a:pt x="37" y="18"/>
                </a:cubicBezTo>
                <a:cubicBezTo>
                  <a:pt x="36" y="29"/>
                  <a:pt x="28" y="37"/>
                  <a:pt x="18" y="37"/>
                </a:cubicBezTo>
                <a:cubicBezTo>
                  <a:pt x="8" y="37"/>
                  <a:pt x="0" y="28"/>
                  <a:pt x="0" y="18"/>
                </a:cubicBezTo>
                <a:cubicBezTo>
                  <a:pt x="0" y="8"/>
                  <a:pt x="8" y="0"/>
                  <a:pt x="19" y="0"/>
                </a:cubicBezTo>
                <a:close/>
                <a:moveTo>
                  <a:pt x="7" y="18"/>
                </a:moveTo>
                <a:cubicBezTo>
                  <a:pt x="7" y="24"/>
                  <a:pt x="12" y="29"/>
                  <a:pt x="18" y="29"/>
                </a:cubicBezTo>
                <a:cubicBezTo>
                  <a:pt x="24" y="29"/>
                  <a:pt x="30" y="24"/>
                  <a:pt x="29" y="18"/>
                </a:cubicBezTo>
                <a:cubicBezTo>
                  <a:pt x="29" y="12"/>
                  <a:pt x="24" y="7"/>
                  <a:pt x="18" y="7"/>
                </a:cubicBezTo>
                <a:cubicBezTo>
                  <a:pt x="12" y="7"/>
                  <a:pt x="7" y="12"/>
                  <a:pt x="7"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6" name="Freeform 84239">
            <a:extLst>
              <a:ext uri="{FF2B5EF4-FFF2-40B4-BE49-F238E27FC236}">
                <a16:creationId xmlns:a16="http://schemas.microsoft.com/office/drawing/2014/main" id="{F5D621B1-C525-4E8D-A9DD-E0273706ACDD}"/>
              </a:ext>
            </a:extLst>
          </p:cNvPr>
          <p:cNvSpPr>
            <a:spLocks noEditPoints="1"/>
          </p:cNvSpPr>
          <p:nvPr/>
        </p:nvSpPr>
        <p:spPr bwMode="auto">
          <a:xfrm>
            <a:off x="10487510" y="5626881"/>
            <a:ext cx="57859" cy="6311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30 w 37"/>
              <a:gd name="T11" fmla="*/ 18 h 37"/>
              <a:gd name="T12" fmla="*/ 19 w 37"/>
              <a:gd name="T13" fmla="*/ 7 h 37"/>
              <a:gd name="T14" fmla="*/ 8 w 37"/>
              <a:gd name="T15" fmla="*/ 19 h 37"/>
              <a:gd name="T16" fmla="*/ 19 w 37"/>
              <a:gd name="T17" fmla="*/ 29 h 37"/>
              <a:gd name="T18" fmla="*/ 30 w 37"/>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0"/>
                </a:moveTo>
                <a:cubicBezTo>
                  <a:pt x="29" y="0"/>
                  <a:pt x="37" y="8"/>
                  <a:pt x="37" y="18"/>
                </a:cubicBezTo>
                <a:cubicBezTo>
                  <a:pt x="37" y="28"/>
                  <a:pt x="29" y="37"/>
                  <a:pt x="19" y="37"/>
                </a:cubicBezTo>
                <a:cubicBezTo>
                  <a:pt x="9" y="37"/>
                  <a:pt x="0" y="28"/>
                  <a:pt x="0" y="18"/>
                </a:cubicBezTo>
                <a:cubicBezTo>
                  <a:pt x="0" y="8"/>
                  <a:pt x="9" y="0"/>
                  <a:pt x="19" y="0"/>
                </a:cubicBezTo>
                <a:close/>
                <a:moveTo>
                  <a:pt x="30" y="18"/>
                </a:moveTo>
                <a:cubicBezTo>
                  <a:pt x="30" y="12"/>
                  <a:pt x="25" y="7"/>
                  <a:pt x="19" y="7"/>
                </a:cubicBezTo>
                <a:cubicBezTo>
                  <a:pt x="13" y="7"/>
                  <a:pt x="7" y="12"/>
                  <a:pt x="8" y="19"/>
                </a:cubicBezTo>
                <a:cubicBezTo>
                  <a:pt x="8" y="25"/>
                  <a:pt x="13" y="30"/>
                  <a:pt x="19" y="29"/>
                </a:cubicBezTo>
                <a:cubicBezTo>
                  <a:pt x="25" y="29"/>
                  <a:pt x="30" y="24"/>
                  <a:pt x="30"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7" name="Freeform 84240">
            <a:extLst>
              <a:ext uri="{FF2B5EF4-FFF2-40B4-BE49-F238E27FC236}">
                <a16:creationId xmlns:a16="http://schemas.microsoft.com/office/drawing/2014/main" id="{B1D38F0C-18F0-4156-A277-813DC1557DD3}"/>
              </a:ext>
            </a:extLst>
          </p:cNvPr>
          <p:cNvSpPr>
            <a:spLocks noEditPoints="1"/>
          </p:cNvSpPr>
          <p:nvPr/>
        </p:nvSpPr>
        <p:spPr bwMode="auto">
          <a:xfrm>
            <a:off x="10256081" y="5774154"/>
            <a:ext cx="120976" cy="89417"/>
          </a:xfrm>
          <a:custGeom>
            <a:avLst/>
            <a:gdLst>
              <a:gd name="T0" fmla="*/ 75 w 75"/>
              <a:gd name="T1" fmla="*/ 0 h 58"/>
              <a:gd name="T2" fmla="*/ 75 w 75"/>
              <a:gd name="T3" fmla="*/ 57 h 58"/>
              <a:gd name="T4" fmla="*/ 70 w 75"/>
              <a:gd name="T5" fmla="*/ 58 h 58"/>
              <a:gd name="T6" fmla="*/ 5 w 75"/>
              <a:gd name="T7" fmla="*/ 58 h 58"/>
              <a:gd name="T8" fmla="*/ 0 w 75"/>
              <a:gd name="T9" fmla="*/ 53 h 58"/>
              <a:gd name="T10" fmla="*/ 0 w 75"/>
              <a:gd name="T11" fmla="*/ 5 h 58"/>
              <a:gd name="T12" fmla="*/ 0 w 75"/>
              <a:gd name="T13" fmla="*/ 0 h 58"/>
              <a:gd name="T14" fmla="*/ 75 w 75"/>
              <a:gd name="T15" fmla="*/ 0 h 58"/>
              <a:gd name="T16" fmla="*/ 64 w 75"/>
              <a:gd name="T17" fmla="*/ 27 h 58"/>
              <a:gd name="T18" fmla="*/ 64 w 75"/>
              <a:gd name="T19" fmla="*/ 5 h 58"/>
              <a:gd name="T20" fmla="*/ 42 w 75"/>
              <a:gd name="T21" fmla="*/ 5 h 58"/>
              <a:gd name="T22" fmla="*/ 42 w 75"/>
              <a:gd name="T23" fmla="*/ 27 h 58"/>
              <a:gd name="T24" fmla="*/ 64 w 75"/>
              <a:gd name="T25" fmla="*/ 27 h 58"/>
              <a:gd name="T26" fmla="*/ 11 w 75"/>
              <a:gd name="T27" fmla="*/ 5 h 58"/>
              <a:gd name="T28" fmla="*/ 11 w 75"/>
              <a:gd name="T29" fmla="*/ 27 h 58"/>
              <a:gd name="T30" fmla="*/ 33 w 75"/>
              <a:gd name="T31" fmla="*/ 27 h 58"/>
              <a:gd name="T32" fmla="*/ 33 w 75"/>
              <a:gd name="T33" fmla="*/ 5 h 58"/>
              <a:gd name="T34" fmla="*/ 11 w 75"/>
              <a:gd name="T35" fmla="*/ 5 h 58"/>
              <a:gd name="T36" fmla="*/ 18 w 75"/>
              <a:gd name="T37" fmla="*/ 48 h 58"/>
              <a:gd name="T38" fmla="*/ 18 w 75"/>
              <a:gd name="T39" fmla="*/ 42 h 58"/>
              <a:gd name="T40" fmla="*/ 23 w 75"/>
              <a:gd name="T41" fmla="*/ 37 h 58"/>
              <a:gd name="T42" fmla="*/ 29 w 75"/>
              <a:gd name="T43" fmla="*/ 37 h 58"/>
              <a:gd name="T44" fmla="*/ 29 w 75"/>
              <a:gd name="T45" fmla="*/ 30 h 58"/>
              <a:gd name="T46" fmla="*/ 11 w 75"/>
              <a:gd name="T47" fmla="*/ 30 h 58"/>
              <a:gd name="T48" fmla="*/ 11 w 75"/>
              <a:gd name="T49" fmla="*/ 48 h 58"/>
              <a:gd name="T50" fmla="*/ 18 w 75"/>
              <a:gd name="T51" fmla="*/ 48 h 58"/>
              <a:gd name="T52" fmla="*/ 64 w 75"/>
              <a:gd name="T53" fmla="*/ 30 h 58"/>
              <a:gd name="T54" fmla="*/ 46 w 75"/>
              <a:gd name="T55" fmla="*/ 30 h 58"/>
              <a:gd name="T56" fmla="*/ 46 w 75"/>
              <a:gd name="T57" fmla="*/ 37 h 58"/>
              <a:gd name="T58" fmla="*/ 53 w 75"/>
              <a:gd name="T59" fmla="*/ 37 h 58"/>
              <a:gd name="T60" fmla="*/ 57 w 75"/>
              <a:gd name="T61" fmla="*/ 41 h 58"/>
              <a:gd name="T62" fmla="*/ 57 w 75"/>
              <a:gd name="T63" fmla="*/ 48 h 58"/>
              <a:gd name="T64" fmla="*/ 64 w 75"/>
              <a:gd name="T65" fmla="*/ 48 h 58"/>
              <a:gd name="T66" fmla="*/ 64 w 75"/>
              <a:gd name="T6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58">
                <a:moveTo>
                  <a:pt x="75" y="0"/>
                </a:moveTo>
                <a:cubicBezTo>
                  <a:pt x="75" y="19"/>
                  <a:pt x="75" y="38"/>
                  <a:pt x="75" y="57"/>
                </a:cubicBezTo>
                <a:cubicBezTo>
                  <a:pt x="73" y="58"/>
                  <a:pt x="72" y="58"/>
                  <a:pt x="70" y="58"/>
                </a:cubicBezTo>
                <a:cubicBezTo>
                  <a:pt x="48" y="58"/>
                  <a:pt x="27" y="58"/>
                  <a:pt x="5" y="58"/>
                </a:cubicBezTo>
                <a:cubicBezTo>
                  <a:pt x="1" y="58"/>
                  <a:pt x="0" y="57"/>
                  <a:pt x="0" y="53"/>
                </a:cubicBezTo>
                <a:cubicBezTo>
                  <a:pt x="0" y="37"/>
                  <a:pt x="0" y="21"/>
                  <a:pt x="0" y="5"/>
                </a:cubicBezTo>
                <a:cubicBezTo>
                  <a:pt x="0" y="3"/>
                  <a:pt x="0" y="2"/>
                  <a:pt x="0" y="0"/>
                </a:cubicBezTo>
                <a:cubicBezTo>
                  <a:pt x="25" y="0"/>
                  <a:pt x="50" y="0"/>
                  <a:pt x="75" y="0"/>
                </a:cubicBezTo>
                <a:close/>
                <a:moveTo>
                  <a:pt x="64" y="27"/>
                </a:moveTo>
                <a:cubicBezTo>
                  <a:pt x="64" y="20"/>
                  <a:pt x="64" y="12"/>
                  <a:pt x="64" y="5"/>
                </a:cubicBezTo>
                <a:cubicBezTo>
                  <a:pt x="56" y="5"/>
                  <a:pt x="49" y="5"/>
                  <a:pt x="42" y="5"/>
                </a:cubicBezTo>
                <a:cubicBezTo>
                  <a:pt x="42" y="13"/>
                  <a:pt x="42" y="20"/>
                  <a:pt x="42" y="27"/>
                </a:cubicBezTo>
                <a:cubicBezTo>
                  <a:pt x="49" y="27"/>
                  <a:pt x="56" y="27"/>
                  <a:pt x="64" y="27"/>
                </a:cubicBezTo>
                <a:close/>
                <a:moveTo>
                  <a:pt x="11" y="5"/>
                </a:moveTo>
                <a:cubicBezTo>
                  <a:pt x="11" y="13"/>
                  <a:pt x="11" y="20"/>
                  <a:pt x="11" y="27"/>
                </a:cubicBezTo>
                <a:cubicBezTo>
                  <a:pt x="19" y="27"/>
                  <a:pt x="26" y="27"/>
                  <a:pt x="33" y="27"/>
                </a:cubicBezTo>
                <a:cubicBezTo>
                  <a:pt x="33" y="20"/>
                  <a:pt x="33" y="13"/>
                  <a:pt x="33" y="5"/>
                </a:cubicBezTo>
                <a:cubicBezTo>
                  <a:pt x="26" y="5"/>
                  <a:pt x="18" y="5"/>
                  <a:pt x="11" y="5"/>
                </a:cubicBezTo>
                <a:close/>
                <a:moveTo>
                  <a:pt x="18" y="48"/>
                </a:moveTo>
                <a:cubicBezTo>
                  <a:pt x="18" y="46"/>
                  <a:pt x="18" y="44"/>
                  <a:pt x="18" y="42"/>
                </a:cubicBezTo>
                <a:cubicBezTo>
                  <a:pt x="17" y="38"/>
                  <a:pt x="19" y="36"/>
                  <a:pt x="23" y="37"/>
                </a:cubicBezTo>
                <a:cubicBezTo>
                  <a:pt x="25" y="37"/>
                  <a:pt x="27" y="37"/>
                  <a:pt x="29" y="37"/>
                </a:cubicBezTo>
                <a:cubicBezTo>
                  <a:pt x="29" y="34"/>
                  <a:pt x="29" y="32"/>
                  <a:pt x="29" y="30"/>
                </a:cubicBezTo>
                <a:cubicBezTo>
                  <a:pt x="23" y="30"/>
                  <a:pt x="17" y="30"/>
                  <a:pt x="11" y="30"/>
                </a:cubicBezTo>
                <a:cubicBezTo>
                  <a:pt x="11" y="36"/>
                  <a:pt x="11" y="42"/>
                  <a:pt x="11" y="48"/>
                </a:cubicBezTo>
                <a:cubicBezTo>
                  <a:pt x="13" y="48"/>
                  <a:pt x="15" y="48"/>
                  <a:pt x="18" y="48"/>
                </a:cubicBezTo>
                <a:close/>
                <a:moveTo>
                  <a:pt x="64" y="30"/>
                </a:moveTo>
                <a:cubicBezTo>
                  <a:pt x="58" y="30"/>
                  <a:pt x="52" y="30"/>
                  <a:pt x="46" y="30"/>
                </a:cubicBezTo>
                <a:cubicBezTo>
                  <a:pt x="46" y="33"/>
                  <a:pt x="46" y="35"/>
                  <a:pt x="46" y="37"/>
                </a:cubicBezTo>
                <a:cubicBezTo>
                  <a:pt x="48" y="37"/>
                  <a:pt x="51" y="37"/>
                  <a:pt x="53" y="37"/>
                </a:cubicBezTo>
                <a:cubicBezTo>
                  <a:pt x="56" y="37"/>
                  <a:pt x="57" y="38"/>
                  <a:pt x="57" y="41"/>
                </a:cubicBezTo>
                <a:cubicBezTo>
                  <a:pt x="57" y="43"/>
                  <a:pt x="57" y="46"/>
                  <a:pt x="57" y="48"/>
                </a:cubicBezTo>
                <a:cubicBezTo>
                  <a:pt x="60" y="48"/>
                  <a:pt x="62" y="48"/>
                  <a:pt x="64" y="48"/>
                </a:cubicBezTo>
                <a:cubicBezTo>
                  <a:pt x="64" y="42"/>
                  <a:pt x="64" y="36"/>
                  <a:pt x="64"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8" name="Freeform 84241">
            <a:extLst>
              <a:ext uri="{FF2B5EF4-FFF2-40B4-BE49-F238E27FC236}">
                <a16:creationId xmlns:a16="http://schemas.microsoft.com/office/drawing/2014/main" id="{5DD1FACE-F1BF-4457-ABF6-03CF2A293AD8}"/>
              </a:ext>
            </a:extLst>
          </p:cNvPr>
          <p:cNvSpPr>
            <a:spLocks/>
          </p:cNvSpPr>
          <p:nvPr/>
        </p:nvSpPr>
        <p:spPr bwMode="auto">
          <a:xfrm>
            <a:off x="10271859" y="5737334"/>
            <a:ext cx="89417" cy="21039"/>
          </a:xfrm>
          <a:custGeom>
            <a:avLst/>
            <a:gdLst>
              <a:gd name="T0" fmla="*/ 56 w 56"/>
              <a:gd name="T1" fmla="*/ 14 h 14"/>
              <a:gd name="T2" fmla="*/ 0 w 56"/>
              <a:gd name="T3" fmla="*/ 14 h 14"/>
              <a:gd name="T4" fmla="*/ 0 w 56"/>
              <a:gd name="T5" fmla="*/ 14 h 14"/>
              <a:gd name="T6" fmla="*/ 8 w 56"/>
              <a:gd name="T7" fmla="*/ 9 h 14"/>
              <a:gd name="T8" fmla="*/ 25 w 56"/>
              <a:gd name="T9" fmla="*/ 1 h 14"/>
              <a:gd name="T10" fmla="*/ 29 w 56"/>
              <a:gd name="T11" fmla="*/ 0 h 14"/>
              <a:gd name="T12" fmla="*/ 56 w 56"/>
              <a:gd name="T13" fmla="*/ 13 h 14"/>
              <a:gd name="T14" fmla="*/ 56 w 56"/>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4">
                <a:moveTo>
                  <a:pt x="56" y="14"/>
                </a:moveTo>
                <a:cubicBezTo>
                  <a:pt x="37" y="14"/>
                  <a:pt x="19" y="14"/>
                  <a:pt x="0" y="14"/>
                </a:cubicBezTo>
                <a:cubicBezTo>
                  <a:pt x="0" y="14"/>
                  <a:pt x="0" y="14"/>
                  <a:pt x="0" y="14"/>
                </a:cubicBezTo>
                <a:cubicBezTo>
                  <a:pt x="3" y="12"/>
                  <a:pt x="5" y="11"/>
                  <a:pt x="8" y="9"/>
                </a:cubicBezTo>
                <a:cubicBezTo>
                  <a:pt x="14" y="7"/>
                  <a:pt x="19" y="4"/>
                  <a:pt x="25" y="1"/>
                </a:cubicBezTo>
                <a:cubicBezTo>
                  <a:pt x="26" y="1"/>
                  <a:pt x="28" y="0"/>
                  <a:pt x="29" y="0"/>
                </a:cubicBezTo>
                <a:cubicBezTo>
                  <a:pt x="38" y="5"/>
                  <a:pt x="47" y="9"/>
                  <a:pt x="56" y="13"/>
                </a:cubicBezTo>
                <a:lnTo>
                  <a:pt x="5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9" name="Freeform 84242">
            <a:extLst>
              <a:ext uri="{FF2B5EF4-FFF2-40B4-BE49-F238E27FC236}">
                <a16:creationId xmlns:a16="http://schemas.microsoft.com/office/drawing/2014/main" id="{0CED18B6-901B-4D9B-8700-BD44BFD0C16E}"/>
              </a:ext>
            </a:extLst>
          </p:cNvPr>
          <p:cNvSpPr>
            <a:spLocks noEditPoints="1"/>
          </p:cNvSpPr>
          <p:nvPr/>
        </p:nvSpPr>
        <p:spPr bwMode="auto">
          <a:xfrm>
            <a:off x="10129847" y="5763634"/>
            <a:ext cx="94675" cy="94675"/>
          </a:xfrm>
          <a:custGeom>
            <a:avLst/>
            <a:gdLst>
              <a:gd name="T0" fmla="*/ 6 w 59"/>
              <a:gd name="T1" fmla="*/ 48 h 60"/>
              <a:gd name="T2" fmla="*/ 0 w 59"/>
              <a:gd name="T3" fmla="*/ 26 h 60"/>
              <a:gd name="T4" fmla="*/ 11 w 59"/>
              <a:gd name="T5" fmla="*/ 6 h 60"/>
              <a:gd name="T6" fmla="*/ 35 w 59"/>
              <a:gd name="T7" fmla="*/ 0 h 60"/>
              <a:gd name="T8" fmla="*/ 54 w 59"/>
              <a:gd name="T9" fmla="*/ 12 h 60"/>
              <a:gd name="T10" fmla="*/ 53 w 59"/>
              <a:gd name="T11" fmla="*/ 25 h 60"/>
              <a:gd name="T12" fmla="*/ 59 w 59"/>
              <a:gd name="T13" fmla="*/ 35 h 60"/>
              <a:gd name="T14" fmla="*/ 49 w 59"/>
              <a:gd name="T15" fmla="*/ 55 h 60"/>
              <a:gd name="T16" fmla="*/ 26 w 59"/>
              <a:gd name="T17" fmla="*/ 60 h 60"/>
              <a:gd name="T18" fmla="*/ 6 w 59"/>
              <a:gd name="T19" fmla="*/ 48 h 60"/>
              <a:gd name="T20" fmla="*/ 30 w 59"/>
              <a:gd name="T21" fmla="*/ 14 h 60"/>
              <a:gd name="T22" fmla="*/ 14 w 59"/>
              <a:gd name="T23" fmla="*/ 30 h 60"/>
              <a:gd name="T24" fmla="*/ 30 w 59"/>
              <a:gd name="T25" fmla="*/ 47 h 60"/>
              <a:gd name="T26" fmla="*/ 47 w 59"/>
              <a:gd name="T27" fmla="*/ 30 h 60"/>
              <a:gd name="T28" fmla="*/ 30 w 59"/>
              <a:gd name="T2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60">
                <a:moveTo>
                  <a:pt x="6" y="48"/>
                </a:moveTo>
                <a:cubicBezTo>
                  <a:pt x="9" y="36"/>
                  <a:pt x="8" y="32"/>
                  <a:pt x="0" y="26"/>
                </a:cubicBezTo>
                <a:cubicBezTo>
                  <a:pt x="10" y="23"/>
                  <a:pt x="15" y="16"/>
                  <a:pt x="11" y="6"/>
                </a:cubicBezTo>
                <a:cubicBezTo>
                  <a:pt x="24" y="10"/>
                  <a:pt x="28" y="9"/>
                  <a:pt x="35" y="0"/>
                </a:cubicBezTo>
                <a:cubicBezTo>
                  <a:pt x="38" y="10"/>
                  <a:pt x="44" y="14"/>
                  <a:pt x="54" y="12"/>
                </a:cubicBezTo>
                <a:cubicBezTo>
                  <a:pt x="53" y="16"/>
                  <a:pt x="52" y="21"/>
                  <a:pt x="53" y="25"/>
                </a:cubicBezTo>
                <a:cubicBezTo>
                  <a:pt x="54" y="28"/>
                  <a:pt x="57" y="32"/>
                  <a:pt x="59" y="35"/>
                </a:cubicBezTo>
                <a:cubicBezTo>
                  <a:pt x="51" y="38"/>
                  <a:pt x="47" y="44"/>
                  <a:pt x="49" y="55"/>
                </a:cubicBezTo>
                <a:cubicBezTo>
                  <a:pt x="39" y="50"/>
                  <a:pt x="32" y="52"/>
                  <a:pt x="26" y="60"/>
                </a:cubicBezTo>
                <a:cubicBezTo>
                  <a:pt x="21" y="50"/>
                  <a:pt x="17" y="48"/>
                  <a:pt x="6" y="48"/>
                </a:cubicBezTo>
                <a:close/>
                <a:moveTo>
                  <a:pt x="30" y="14"/>
                </a:moveTo>
                <a:cubicBezTo>
                  <a:pt x="21" y="14"/>
                  <a:pt x="14" y="21"/>
                  <a:pt x="14" y="30"/>
                </a:cubicBezTo>
                <a:cubicBezTo>
                  <a:pt x="14" y="39"/>
                  <a:pt x="21" y="47"/>
                  <a:pt x="30" y="47"/>
                </a:cubicBezTo>
                <a:cubicBezTo>
                  <a:pt x="39" y="47"/>
                  <a:pt x="47" y="40"/>
                  <a:pt x="47" y="30"/>
                </a:cubicBezTo>
                <a:cubicBezTo>
                  <a:pt x="47" y="21"/>
                  <a:pt x="40" y="14"/>
                  <a:pt x="3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0" name="Freeform 84243">
            <a:extLst>
              <a:ext uri="{FF2B5EF4-FFF2-40B4-BE49-F238E27FC236}">
                <a16:creationId xmlns:a16="http://schemas.microsoft.com/office/drawing/2014/main" id="{3792C813-740D-4495-B355-14F146CD9F22}"/>
              </a:ext>
            </a:extLst>
          </p:cNvPr>
          <p:cNvSpPr>
            <a:spLocks/>
          </p:cNvSpPr>
          <p:nvPr/>
        </p:nvSpPr>
        <p:spPr bwMode="auto">
          <a:xfrm>
            <a:off x="10050950" y="5642659"/>
            <a:ext cx="36820" cy="31558"/>
          </a:xfrm>
          <a:custGeom>
            <a:avLst/>
            <a:gdLst>
              <a:gd name="T0" fmla="*/ 0 w 23"/>
              <a:gd name="T1" fmla="*/ 11 h 22"/>
              <a:gd name="T2" fmla="*/ 11 w 23"/>
              <a:gd name="T3" fmla="*/ 0 h 22"/>
              <a:gd name="T4" fmla="*/ 22 w 23"/>
              <a:gd name="T5" fmla="*/ 11 h 22"/>
              <a:gd name="T6" fmla="*/ 11 w 23"/>
              <a:gd name="T7" fmla="*/ 22 h 22"/>
              <a:gd name="T8" fmla="*/ 0 w 23"/>
              <a:gd name="T9" fmla="*/ 11 h 22"/>
            </a:gdLst>
            <a:ahLst/>
            <a:cxnLst>
              <a:cxn ang="0">
                <a:pos x="T0" y="T1"/>
              </a:cxn>
              <a:cxn ang="0">
                <a:pos x="T2" y="T3"/>
              </a:cxn>
              <a:cxn ang="0">
                <a:pos x="T4" y="T5"/>
              </a:cxn>
              <a:cxn ang="0">
                <a:pos x="T6" y="T7"/>
              </a:cxn>
              <a:cxn ang="0">
                <a:pos x="T8" y="T9"/>
              </a:cxn>
            </a:cxnLst>
            <a:rect l="0" t="0" r="r" b="b"/>
            <a:pathLst>
              <a:path w="23" h="22">
                <a:moveTo>
                  <a:pt x="0" y="11"/>
                </a:moveTo>
                <a:cubicBezTo>
                  <a:pt x="0" y="5"/>
                  <a:pt x="5" y="0"/>
                  <a:pt x="11" y="0"/>
                </a:cubicBezTo>
                <a:cubicBezTo>
                  <a:pt x="17" y="0"/>
                  <a:pt x="22" y="5"/>
                  <a:pt x="22" y="11"/>
                </a:cubicBezTo>
                <a:cubicBezTo>
                  <a:pt x="23" y="17"/>
                  <a:pt x="17" y="22"/>
                  <a:pt x="11" y="22"/>
                </a:cubicBezTo>
                <a:cubicBezTo>
                  <a:pt x="5" y="22"/>
                  <a:pt x="0" y="1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1" name="Freeform 84244">
            <a:extLst>
              <a:ext uri="{FF2B5EF4-FFF2-40B4-BE49-F238E27FC236}">
                <a16:creationId xmlns:a16="http://schemas.microsoft.com/office/drawing/2014/main" id="{5284DAE3-549F-4A98-AD99-519FFAE407D0}"/>
              </a:ext>
            </a:extLst>
          </p:cNvPr>
          <p:cNvSpPr>
            <a:spLocks/>
          </p:cNvSpPr>
          <p:nvPr/>
        </p:nvSpPr>
        <p:spPr bwMode="auto">
          <a:xfrm>
            <a:off x="10498030" y="5642659"/>
            <a:ext cx="36820" cy="31558"/>
          </a:xfrm>
          <a:custGeom>
            <a:avLst/>
            <a:gdLst>
              <a:gd name="T0" fmla="*/ 23 w 23"/>
              <a:gd name="T1" fmla="*/ 11 h 23"/>
              <a:gd name="T2" fmla="*/ 12 w 23"/>
              <a:gd name="T3" fmla="*/ 22 h 23"/>
              <a:gd name="T4" fmla="*/ 1 w 23"/>
              <a:gd name="T5" fmla="*/ 12 h 23"/>
              <a:gd name="T6" fmla="*/ 12 w 23"/>
              <a:gd name="T7" fmla="*/ 0 h 23"/>
              <a:gd name="T8" fmla="*/ 23 w 23"/>
              <a:gd name="T9" fmla="*/ 11 h 23"/>
            </a:gdLst>
            <a:ahLst/>
            <a:cxnLst>
              <a:cxn ang="0">
                <a:pos x="T0" y="T1"/>
              </a:cxn>
              <a:cxn ang="0">
                <a:pos x="T2" y="T3"/>
              </a:cxn>
              <a:cxn ang="0">
                <a:pos x="T4" y="T5"/>
              </a:cxn>
              <a:cxn ang="0">
                <a:pos x="T6" y="T7"/>
              </a:cxn>
              <a:cxn ang="0">
                <a:pos x="T8" y="T9"/>
              </a:cxn>
            </a:cxnLst>
            <a:rect l="0" t="0" r="r" b="b"/>
            <a:pathLst>
              <a:path w="23" h="23">
                <a:moveTo>
                  <a:pt x="23" y="11"/>
                </a:moveTo>
                <a:cubicBezTo>
                  <a:pt x="23" y="17"/>
                  <a:pt x="18" y="22"/>
                  <a:pt x="12" y="22"/>
                </a:cubicBezTo>
                <a:cubicBezTo>
                  <a:pt x="6" y="23"/>
                  <a:pt x="1" y="18"/>
                  <a:pt x="1" y="12"/>
                </a:cubicBezTo>
                <a:cubicBezTo>
                  <a:pt x="0" y="5"/>
                  <a:pt x="6" y="0"/>
                  <a:pt x="12" y="0"/>
                </a:cubicBezTo>
                <a:cubicBezTo>
                  <a:pt x="18" y="0"/>
                  <a:pt x="23" y="5"/>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2" name="Freeform 84245">
            <a:extLst>
              <a:ext uri="{FF2B5EF4-FFF2-40B4-BE49-F238E27FC236}">
                <a16:creationId xmlns:a16="http://schemas.microsoft.com/office/drawing/2014/main" id="{608C3ADC-4D19-46BE-B9C1-619E72654D3B}"/>
              </a:ext>
            </a:extLst>
          </p:cNvPr>
          <p:cNvSpPr>
            <a:spLocks noEditPoints="1"/>
          </p:cNvSpPr>
          <p:nvPr/>
        </p:nvSpPr>
        <p:spPr bwMode="auto">
          <a:xfrm>
            <a:off x="10324456" y="5779412"/>
            <a:ext cx="36820" cy="36820"/>
          </a:xfrm>
          <a:custGeom>
            <a:avLst/>
            <a:gdLst>
              <a:gd name="T0" fmla="*/ 22 w 22"/>
              <a:gd name="T1" fmla="*/ 22 h 22"/>
              <a:gd name="T2" fmla="*/ 0 w 22"/>
              <a:gd name="T3" fmla="*/ 22 h 22"/>
              <a:gd name="T4" fmla="*/ 0 w 22"/>
              <a:gd name="T5" fmla="*/ 0 h 22"/>
              <a:gd name="T6" fmla="*/ 22 w 22"/>
              <a:gd name="T7" fmla="*/ 0 h 22"/>
              <a:gd name="T8" fmla="*/ 22 w 22"/>
              <a:gd name="T9" fmla="*/ 22 h 22"/>
              <a:gd name="T10" fmla="*/ 7 w 22"/>
              <a:gd name="T11" fmla="*/ 7 h 22"/>
              <a:gd name="T12" fmla="*/ 7 w 22"/>
              <a:gd name="T13" fmla="*/ 15 h 22"/>
              <a:gd name="T14" fmla="*/ 15 w 22"/>
              <a:gd name="T15" fmla="*/ 15 h 22"/>
              <a:gd name="T16" fmla="*/ 15 w 22"/>
              <a:gd name="T17" fmla="*/ 7 h 22"/>
              <a:gd name="T18" fmla="*/ 7 w 22"/>
              <a:gd name="T1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22" y="22"/>
                </a:moveTo>
                <a:cubicBezTo>
                  <a:pt x="14" y="22"/>
                  <a:pt x="7" y="22"/>
                  <a:pt x="0" y="22"/>
                </a:cubicBezTo>
                <a:cubicBezTo>
                  <a:pt x="0" y="15"/>
                  <a:pt x="0" y="8"/>
                  <a:pt x="0" y="0"/>
                </a:cubicBezTo>
                <a:cubicBezTo>
                  <a:pt x="7" y="0"/>
                  <a:pt x="14" y="0"/>
                  <a:pt x="22" y="0"/>
                </a:cubicBezTo>
                <a:cubicBezTo>
                  <a:pt x="22" y="7"/>
                  <a:pt x="22" y="15"/>
                  <a:pt x="22" y="22"/>
                </a:cubicBezTo>
                <a:close/>
                <a:moveTo>
                  <a:pt x="7" y="7"/>
                </a:moveTo>
                <a:cubicBezTo>
                  <a:pt x="7" y="10"/>
                  <a:pt x="7" y="12"/>
                  <a:pt x="7" y="15"/>
                </a:cubicBezTo>
                <a:cubicBezTo>
                  <a:pt x="10" y="15"/>
                  <a:pt x="12" y="15"/>
                  <a:pt x="15" y="15"/>
                </a:cubicBezTo>
                <a:cubicBezTo>
                  <a:pt x="15" y="12"/>
                  <a:pt x="15" y="10"/>
                  <a:pt x="15" y="7"/>
                </a:cubicBezTo>
                <a:cubicBezTo>
                  <a:pt x="12" y="7"/>
                  <a:pt x="10" y="7"/>
                  <a:pt x="7"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3" name="Freeform 84246">
            <a:extLst>
              <a:ext uri="{FF2B5EF4-FFF2-40B4-BE49-F238E27FC236}">
                <a16:creationId xmlns:a16="http://schemas.microsoft.com/office/drawing/2014/main" id="{1E161E84-370B-4B70-AA8F-2EF43651C365}"/>
              </a:ext>
            </a:extLst>
          </p:cNvPr>
          <p:cNvSpPr>
            <a:spLocks noEditPoints="1"/>
          </p:cNvSpPr>
          <p:nvPr/>
        </p:nvSpPr>
        <p:spPr bwMode="auto">
          <a:xfrm>
            <a:off x="10277120" y="5779412"/>
            <a:ext cx="31558" cy="36820"/>
          </a:xfrm>
          <a:custGeom>
            <a:avLst/>
            <a:gdLst>
              <a:gd name="T0" fmla="*/ 0 w 22"/>
              <a:gd name="T1" fmla="*/ 0 h 22"/>
              <a:gd name="T2" fmla="*/ 22 w 22"/>
              <a:gd name="T3" fmla="*/ 0 h 22"/>
              <a:gd name="T4" fmla="*/ 22 w 22"/>
              <a:gd name="T5" fmla="*/ 22 h 22"/>
              <a:gd name="T6" fmla="*/ 0 w 22"/>
              <a:gd name="T7" fmla="*/ 22 h 22"/>
              <a:gd name="T8" fmla="*/ 0 w 22"/>
              <a:gd name="T9" fmla="*/ 0 h 22"/>
              <a:gd name="T10" fmla="*/ 7 w 22"/>
              <a:gd name="T11" fmla="*/ 16 h 22"/>
              <a:gd name="T12" fmla="*/ 15 w 22"/>
              <a:gd name="T13" fmla="*/ 14 h 22"/>
              <a:gd name="T14" fmla="*/ 15 w 22"/>
              <a:gd name="T15" fmla="*/ 8 h 22"/>
              <a:gd name="T16" fmla="*/ 7 w 22"/>
              <a:gd name="T17" fmla="*/ 7 h 22"/>
              <a:gd name="T18" fmla="*/ 7 w 22"/>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cubicBezTo>
                  <a:pt x="7" y="0"/>
                  <a:pt x="15" y="0"/>
                  <a:pt x="22" y="0"/>
                </a:cubicBezTo>
                <a:cubicBezTo>
                  <a:pt x="22" y="8"/>
                  <a:pt x="22" y="15"/>
                  <a:pt x="22" y="22"/>
                </a:cubicBezTo>
                <a:cubicBezTo>
                  <a:pt x="15" y="22"/>
                  <a:pt x="8" y="22"/>
                  <a:pt x="0" y="22"/>
                </a:cubicBezTo>
                <a:cubicBezTo>
                  <a:pt x="0" y="15"/>
                  <a:pt x="0" y="8"/>
                  <a:pt x="0" y="0"/>
                </a:cubicBezTo>
                <a:close/>
                <a:moveTo>
                  <a:pt x="7" y="16"/>
                </a:moveTo>
                <a:cubicBezTo>
                  <a:pt x="10" y="15"/>
                  <a:pt x="13" y="15"/>
                  <a:pt x="15" y="14"/>
                </a:cubicBezTo>
                <a:cubicBezTo>
                  <a:pt x="16" y="13"/>
                  <a:pt x="16" y="9"/>
                  <a:pt x="15" y="8"/>
                </a:cubicBezTo>
                <a:cubicBezTo>
                  <a:pt x="13" y="7"/>
                  <a:pt x="10" y="7"/>
                  <a:pt x="7" y="7"/>
                </a:cubicBezTo>
                <a:cubicBezTo>
                  <a:pt x="7" y="10"/>
                  <a:pt x="7" y="12"/>
                  <a:pt x="7"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4" name="Freeform 84248">
            <a:extLst>
              <a:ext uri="{FF2B5EF4-FFF2-40B4-BE49-F238E27FC236}">
                <a16:creationId xmlns:a16="http://schemas.microsoft.com/office/drawing/2014/main" id="{3F0728E2-1B71-4FAA-A36B-604B097C5014}"/>
              </a:ext>
            </a:extLst>
          </p:cNvPr>
          <p:cNvSpPr>
            <a:spLocks/>
          </p:cNvSpPr>
          <p:nvPr/>
        </p:nvSpPr>
        <p:spPr bwMode="auto">
          <a:xfrm>
            <a:off x="10277120" y="5821490"/>
            <a:ext cx="26300" cy="26300"/>
          </a:xfrm>
          <a:custGeom>
            <a:avLst/>
            <a:gdLst>
              <a:gd name="T0" fmla="*/ 7 w 18"/>
              <a:gd name="T1" fmla="*/ 18 h 18"/>
              <a:gd name="T2" fmla="*/ 0 w 18"/>
              <a:gd name="T3" fmla="*/ 18 h 18"/>
              <a:gd name="T4" fmla="*/ 0 w 18"/>
              <a:gd name="T5" fmla="*/ 0 h 18"/>
              <a:gd name="T6" fmla="*/ 18 w 18"/>
              <a:gd name="T7" fmla="*/ 0 h 18"/>
              <a:gd name="T8" fmla="*/ 18 w 18"/>
              <a:gd name="T9" fmla="*/ 7 h 18"/>
              <a:gd name="T10" fmla="*/ 12 w 18"/>
              <a:gd name="T11" fmla="*/ 7 h 18"/>
              <a:gd name="T12" fmla="*/ 7 w 18"/>
              <a:gd name="T13" fmla="*/ 12 h 18"/>
              <a:gd name="T14" fmla="*/ 7 w 1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7" y="18"/>
                </a:moveTo>
                <a:cubicBezTo>
                  <a:pt x="4" y="18"/>
                  <a:pt x="2" y="18"/>
                  <a:pt x="0" y="18"/>
                </a:cubicBezTo>
                <a:cubicBezTo>
                  <a:pt x="0" y="12"/>
                  <a:pt x="0" y="6"/>
                  <a:pt x="0" y="0"/>
                </a:cubicBezTo>
                <a:cubicBezTo>
                  <a:pt x="6" y="0"/>
                  <a:pt x="12" y="0"/>
                  <a:pt x="18" y="0"/>
                </a:cubicBezTo>
                <a:cubicBezTo>
                  <a:pt x="18" y="2"/>
                  <a:pt x="18" y="4"/>
                  <a:pt x="18" y="7"/>
                </a:cubicBezTo>
                <a:cubicBezTo>
                  <a:pt x="16" y="7"/>
                  <a:pt x="14" y="7"/>
                  <a:pt x="12" y="7"/>
                </a:cubicBezTo>
                <a:cubicBezTo>
                  <a:pt x="8" y="6"/>
                  <a:pt x="6" y="8"/>
                  <a:pt x="7" y="12"/>
                </a:cubicBezTo>
                <a:cubicBezTo>
                  <a:pt x="7" y="14"/>
                  <a:pt x="7" y="16"/>
                  <a:pt x="7"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5" name="Freeform 84249">
            <a:extLst>
              <a:ext uri="{FF2B5EF4-FFF2-40B4-BE49-F238E27FC236}">
                <a16:creationId xmlns:a16="http://schemas.microsoft.com/office/drawing/2014/main" id="{61197543-C133-4E43-BA9C-F4A7A34262CE}"/>
              </a:ext>
            </a:extLst>
          </p:cNvPr>
          <p:cNvSpPr>
            <a:spLocks/>
          </p:cNvSpPr>
          <p:nvPr/>
        </p:nvSpPr>
        <p:spPr bwMode="auto">
          <a:xfrm>
            <a:off x="10329718" y="5821490"/>
            <a:ext cx="31558" cy="26300"/>
          </a:xfrm>
          <a:custGeom>
            <a:avLst/>
            <a:gdLst>
              <a:gd name="T0" fmla="*/ 18 w 18"/>
              <a:gd name="T1" fmla="*/ 0 h 18"/>
              <a:gd name="T2" fmla="*/ 18 w 18"/>
              <a:gd name="T3" fmla="*/ 18 h 18"/>
              <a:gd name="T4" fmla="*/ 11 w 18"/>
              <a:gd name="T5" fmla="*/ 18 h 18"/>
              <a:gd name="T6" fmla="*/ 11 w 18"/>
              <a:gd name="T7" fmla="*/ 11 h 18"/>
              <a:gd name="T8" fmla="*/ 7 w 18"/>
              <a:gd name="T9" fmla="*/ 7 h 18"/>
              <a:gd name="T10" fmla="*/ 0 w 18"/>
              <a:gd name="T11" fmla="*/ 7 h 18"/>
              <a:gd name="T12" fmla="*/ 0 w 18"/>
              <a:gd name="T13" fmla="*/ 0 h 18"/>
              <a:gd name="T14" fmla="*/ 18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8" y="0"/>
                </a:moveTo>
                <a:cubicBezTo>
                  <a:pt x="18" y="6"/>
                  <a:pt x="18" y="12"/>
                  <a:pt x="18" y="18"/>
                </a:cubicBezTo>
                <a:cubicBezTo>
                  <a:pt x="16" y="18"/>
                  <a:pt x="14" y="18"/>
                  <a:pt x="11" y="18"/>
                </a:cubicBezTo>
                <a:cubicBezTo>
                  <a:pt x="11" y="16"/>
                  <a:pt x="11" y="13"/>
                  <a:pt x="11" y="11"/>
                </a:cubicBezTo>
                <a:cubicBezTo>
                  <a:pt x="11" y="8"/>
                  <a:pt x="10" y="7"/>
                  <a:pt x="7" y="7"/>
                </a:cubicBezTo>
                <a:cubicBezTo>
                  <a:pt x="5" y="7"/>
                  <a:pt x="2" y="7"/>
                  <a:pt x="0" y="7"/>
                </a:cubicBezTo>
                <a:cubicBezTo>
                  <a:pt x="0" y="5"/>
                  <a:pt x="0" y="3"/>
                  <a:pt x="0" y="0"/>
                </a:cubicBezTo>
                <a:cubicBezTo>
                  <a:pt x="6" y="0"/>
                  <a:pt x="12" y="0"/>
                  <a:pt x="1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6" name="Freeform 84250">
            <a:extLst>
              <a:ext uri="{FF2B5EF4-FFF2-40B4-BE49-F238E27FC236}">
                <a16:creationId xmlns:a16="http://schemas.microsoft.com/office/drawing/2014/main" id="{95E4DDB3-0770-4DD6-A645-190CDB3CBDBC}"/>
              </a:ext>
            </a:extLst>
          </p:cNvPr>
          <p:cNvSpPr>
            <a:spLocks noEditPoints="1"/>
          </p:cNvSpPr>
          <p:nvPr/>
        </p:nvSpPr>
        <p:spPr bwMode="auto">
          <a:xfrm>
            <a:off x="10150886" y="5789931"/>
            <a:ext cx="52597" cy="47339"/>
          </a:xfrm>
          <a:custGeom>
            <a:avLst/>
            <a:gdLst>
              <a:gd name="T0" fmla="*/ 16 w 33"/>
              <a:gd name="T1" fmla="*/ 0 h 33"/>
              <a:gd name="T2" fmla="*/ 33 w 33"/>
              <a:gd name="T3" fmla="*/ 16 h 33"/>
              <a:gd name="T4" fmla="*/ 16 w 33"/>
              <a:gd name="T5" fmla="*/ 33 h 33"/>
              <a:gd name="T6" fmla="*/ 0 w 33"/>
              <a:gd name="T7" fmla="*/ 16 h 33"/>
              <a:gd name="T8" fmla="*/ 16 w 33"/>
              <a:gd name="T9" fmla="*/ 0 h 33"/>
              <a:gd name="T10" fmla="*/ 16 w 33"/>
              <a:gd name="T11" fmla="*/ 26 h 33"/>
              <a:gd name="T12" fmla="*/ 26 w 33"/>
              <a:gd name="T13" fmla="*/ 16 h 33"/>
              <a:gd name="T14" fmla="*/ 16 w 33"/>
              <a:gd name="T15" fmla="*/ 7 h 33"/>
              <a:gd name="T16" fmla="*/ 7 w 33"/>
              <a:gd name="T17" fmla="*/ 16 h 33"/>
              <a:gd name="T18" fmla="*/ 16 w 33"/>
              <a:gd name="T1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26" y="0"/>
                  <a:pt x="33" y="7"/>
                  <a:pt x="33" y="16"/>
                </a:cubicBezTo>
                <a:cubicBezTo>
                  <a:pt x="33" y="26"/>
                  <a:pt x="25" y="33"/>
                  <a:pt x="16" y="33"/>
                </a:cubicBezTo>
                <a:cubicBezTo>
                  <a:pt x="7" y="33"/>
                  <a:pt x="0" y="25"/>
                  <a:pt x="0" y="16"/>
                </a:cubicBezTo>
                <a:cubicBezTo>
                  <a:pt x="0" y="7"/>
                  <a:pt x="7" y="0"/>
                  <a:pt x="16" y="0"/>
                </a:cubicBezTo>
                <a:close/>
                <a:moveTo>
                  <a:pt x="16" y="26"/>
                </a:moveTo>
                <a:cubicBezTo>
                  <a:pt x="21" y="25"/>
                  <a:pt x="25" y="21"/>
                  <a:pt x="26" y="16"/>
                </a:cubicBezTo>
                <a:cubicBezTo>
                  <a:pt x="26" y="11"/>
                  <a:pt x="21" y="7"/>
                  <a:pt x="16" y="7"/>
                </a:cubicBezTo>
                <a:cubicBezTo>
                  <a:pt x="11" y="7"/>
                  <a:pt x="7" y="11"/>
                  <a:pt x="7" y="16"/>
                </a:cubicBezTo>
                <a:cubicBezTo>
                  <a:pt x="7" y="22"/>
                  <a:pt x="11" y="26"/>
                  <a:pt x="16"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7" name="Freeform 84251">
            <a:extLst>
              <a:ext uri="{FF2B5EF4-FFF2-40B4-BE49-F238E27FC236}">
                <a16:creationId xmlns:a16="http://schemas.microsoft.com/office/drawing/2014/main" id="{6C6D380A-5C7F-434C-B7F9-801CE19A2752}"/>
              </a:ext>
            </a:extLst>
          </p:cNvPr>
          <p:cNvSpPr>
            <a:spLocks/>
          </p:cNvSpPr>
          <p:nvPr/>
        </p:nvSpPr>
        <p:spPr bwMode="auto">
          <a:xfrm>
            <a:off x="10334976" y="5789931"/>
            <a:ext cx="10519" cy="15781"/>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8" name="Freeform 84252">
            <a:extLst>
              <a:ext uri="{FF2B5EF4-FFF2-40B4-BE49-F238E27FC236}">
                <a16:creationId xmlns:a16="http://schemas.microsoft.com/office/drawing/2014/main" id="{DCF1768C-81C6-402E-9ABE-19BE16C838C7}"/>
              </a:ext>
            </a:extLst>
          </p:cNvPr>
          <p:cNvSpPr>
            <a:spLocks/>
          </p:cNvSpPr>
          <p:nvPr/>
        </p:nvSpPr>
        <p:spPr bwMode="auto">
          <a:xfrm>
            <a:off x="10287640" y="5789931"/>
            <a:ext cx="10519" cy="15781"/>
          </a:xfrm>
          <a:custGeom>
            <a:avLst/>
            <a:gdLst>
              <a:gd name="T0" fmla="*/ 0 w 9"/>
              <a:gd name="T1" fmla="*/ 9 h 9"/>
              <a:gd name="T2" fmla="*/ 0 w 9"/>
              <a:gd name="T3" fmla="*/ 0 h 9"/>
              <a:gd name="T4" fmla="*/ 8 w 9"/>
              <a:gd name="T5" fmla="*/ 1 h 9"/>
              <a:gd name="T6" fmla="*/ 8 w 9"/>
              <a:gd name="T7" fmla="*/ 7 h 9"/>
              <a:gd name="T8" fmla="*/ 0 w 9"/>
              <a:gd name="T9" fmla="*/ 9 h 9"/>
            </a:gdLst>
            <a:ahLst/>
            <a:cxnLst>
              <a:cxn ang="0">
                <a:pos x="T0" y="T1"/>
              </a:cxn>
              <a:cxn ang="0">
                <a:pos x="T2" y="T3"/>
              </a:cxn>
              <a:cxn ang="0">
                <a:pos x="T4" y="T5"/>
              </a:cxn>
              <a:cxn ang="0">
                <a:pos x="T6" y="T7"/>
              </a:cxn>
              <a:cxn ang="0">
                <a:pos x="T8" y="T9"/>
              </a:cxn>
            </a:cxnLst>
            <a:rect l="0" t="0" r="r" b="b"/>
            <a:pathLst>
              <a:path w="9" h="9">
                <a:moveTo>
                  <a:pt x="0" y="9"/>
                </a:moveTo>
                <a:cubicBezTo>
                  <a:pt x="0" y="5"/>
                  <a:pt x="0" y="3"/>
                  <a:pt x="0" y="0"/>
                </a:cubicBezTo>
                <a:cubicBezTo>
                  <a:pt x="3" y="0"/>
                  <a:pt x="6" y="0"/>
                  <a:pt x="8" y="1"/>
                </a:cubicBezTo>
                <a:cubicBezTo>
                  <a:pt x="9" y="2"/>
                  <a:pt x="9" y="6"/>
                  <a:pt x="8" y="7"/>
                </a:cubicBezTo>
                <a:cubicBezTo>
                  <a:pt x="6" y="8"/>
                  <a:pt x="3" y="8"/>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9" name="Freeform 84253">
            <a:extLst>
              <a:ext uri="{FF2B5EF4-FFF2-40B4-BE49-F238E27FC236}">
                <a16:creationId xmlns:a16="http://schemas.microsoft.com/office/drawing/2014/main" id="{639CCCB0-BE0F-4698-9FA0-B732A683BC59}"/>
              </a:ext>
            </a:extLst>
          </p:cNvPr>
          <p:cNvSpPr>
            <a:spLocks/>
          </p:cNvSpPr>
          <p:nvPr/>
        </p:nvSpPr>
        <p:spPr bwMode="auto">
          <a:xfrm>
            <a:off x="10166664" y="5800451"/>
            <a:ext cx="26300" cy="26300"/>
          </a:xfrm>
          <a:custGeom>
            <a:avLst/>
            <a:gdLst>
              <a:gd name="T0" fmla="*/ 9 w 19"/>
              <a:gd name="T1" fmla="*/ 19 h 19"/>
              <a:gd name="T2" fmla="*/ 0 w 19"/>
              <a:gd name="T3" fmla="*/ 9 h 19"/>
              <a:gd name="T4" fmla="*/ 9 w 19"/>
              <a:gd name="T5" fmla="*/ 0 h 19"/>
              <a:gd name="T6" fmla="*/ 19 w 19"/>
              <a:gd name="T7" fmla="*/ 9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4" y="19"/>
                  <a:pt x="0" y="15"/>
                  <a:pt x="0" y="9"/>
                </a:cubicBezTo>
                <a:cubicBezTo>
                  <a:pt x="0" y="4"/>
                  <a:pt x="4" y="0"/>
                  <a:pt x="9" y="0"/>
                </a:cubicBezTo>
                <a:cubicBezTo>
                  <a:pt x="14" y="0"/>
                  <a:pt x="19" y="4"/>
                  <a:pt x="19" y="9"/>
                </a:cubicBezTo>
                <a:cubicBezTo>
                  <a:pt x="18" y="14"/>
                  <a:pt x="14" y="18"/>
                  <a:pt x="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420" name="Grupo 419">
            <a:extLst>
              <a:ext uri="{FF2B5EF4-FFF2-40B4-BE49-F238E27FC236}">
                <a16:creationId xmlns:a16="http://schemas.microsoft.com/office/drawing/2014/main" id="{08B79AE9-4EE0-49BA-A866-EFC6DB92A18F}"/>
              </a:ext>
            </a:extLst>
          </p:cNvPr>
          <p:cNvGrpSpPr/>
          <p:nvPr/>
        </p:nvGrpSpPr>
        <p:grpSpPr>
          <a:xfrm>
            <a:off x="10253204" y="3897215"/>
            <a:ext cx="1804094" cy="675210"/>
            <a:chOff x="8485539" y="5394274"/>
            <a:chExt cx="1804094" cy="675210"/>
          </a:xfrm>
        </p:grpSpPr>
        <p:sp>
          <p:nvSpPr>
            <p:cNvPr id="421" name="Freeform 84254">
              <a:extLst>
                <a:ext uri="{FF2B5EF4-FFF2-40B4-BE49-F238E27FC236}">
                  <a16:creationId xmlns:a16="http://schemas.microsoft.com/office/drawing/2014/main" id="{DE27C27A-3560-4430-8AFF-F78DFFAC6099}"/>
                </a:ext>
              </a:extLst>
            </p:cNvPr>
            <p:cNvSpPr>
              <a:spLocks/>
            </p:cNvSpPr>
            <p:nvPr/>
          </p:nvSpPr>
          <p:spPr bwMode="auto">
            <a:xfrm>
              <a:off x="8684767" y="5394274"/>
              <a:ext cx="1078250" cy="431299"/>
            </a:xfrm>
            <a:custGeom>
              <a:avLst/>
              <a:gdLst>
                <a:gd name="T0" fmla="*/ 45 w 681"/>
                <a:gd name="T1" fmla="*/ 271 h 271"/>
                <a:gd name="T2" fmla="*/ 81 w 681"/>
                <a:gd name="T3" fmla="*/ 172 h 271"/>
                <a:gd name="T4" fmla="*/ 0 w 681"/>
                <a:gd name="T5" fmla="*/ 100 h 271"/>
                <a:gd name="T6" fmla="*/ 24 w 681"/>
                <a:gd name="T7" fmla="*/ 96 h 271"/>
                <a:gd name="T8" fmla="*/ 112 w 681"/>
                <a:gd name="T9" fmla="*/ 82 h 271"/>
                <a:gd name="T10" fmla="*/ 213 w 681"/>
                <a:gd name="T11" fmla="*/ 65 h 271"/>
                <a:gd name="T12" fmla="*/ 274 w 681"/>
                <a:gd name="T13" fmla="*/ 55 h 271"/>
                <a:gd name="T14" fmla="*/ 363 w 681"/>
                <a:gd name="T15" fmla="*/ 40 h 271"/>
                <a:gd name="T16" fmla="*/ 461 w 681"/>
                <a:gd name="T17" fmla="*/ 24 h 271"/>
                <a:gd name="T18" fmla="*/ 556 w 681"/>
                <a:gd name="T19" fmla="*/ 9 h 271"/>
                <a:gd name="T20" fmla="*/ 590 w 681"/>
                <a:gd name="T21" fmla="*/ 3 h 271"/>
                <a:gd name="T22" fmla="*/ 675 w 681"/>
                <a:gd name="T23" fmla="*/ 61 h 271"/>
                <a:gd name="T24" fmla="*/ 641 w 681"/>
                <a:gd name="T25" fmla="*/ 134 h 271"/>
                <a:gd name="T26" fmla="*/ 636 w 681"/>
                <a:gd name="T27" fmla="*/ 133 h 271"/>
                <a:gd name="T28" fmla="*/ 574 w 681"/>
                <a:gd name="T29" fmla="*/ 70 h 271"/>
                <a:gd name="T30" fmla="*/ 557 w 681"/>
                <a:gd name="T31" fmla="*/ 52 h 271"/>
                <a:gd name="T32" fmla="*/ 548 w 681"/>
                <a:gd name="T33" fmla="*/ 52 h 271"/>
                <a:gd name="T34" fmla="*/ 473 w 681"/>
                <a:gd name="T35" fmla="*/ 129 h 271"/>
                <a:gd name="T36" fmla="*/ 448 w 681"/>
                <a:gd name="T37" fmla="*/ 153 h 271"/>
                <a:gd name="T38" fmla="*/ 400 w 681"/>
                <a:gd name="T39" fmla="*/ 124 h 271"/>
                <a:gd name="T40" fmla="*/ 359 w 681"/>
                <a:gd name="T41" fmla="*/ 98 h 271"/>
                <a:gd name="T42" fmla="*/ 351 w 681"/>
                <a:gd name="T43" fmla="*/ 99 h 271"/>
                <a:gd name="T44" fmla="*/ 311 w 681"/>
                <a:gd name="T45" fmla="*/ 153 h 271"/>
                <a:gd name="T46" fmla="*/ 277 w 681"/>
                <a:gd name="T47" fmla="*/ 197 h 271"/>
                <a:gd name="T48" fmla="*/ 244 w 681"/>
                <a:gd name="T49" fmla="*/ 180 h 271"/>
                <a:gd name="T50" fmla="*/ 143 w 681"/>
                <a:gd name="T51" fmla="*/ 245 h 271"/>
                <a:gd name="T52" fmla="*/ 139 w 681"/>
                <a:gd name="T53" fmla="*/ 249 h 271"/>
                <a:gd name="T54" fmla="*/ 45 w 681"/>
                <a:gd name="T55"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1" h="271">
                  <a:moveTo>
                    <a:pt x="45" y="271"/>
                  </a:moveTo>
                  <a:cubicBezTo>
                    <a:pt x="77" y="245"/>
                    <a:pt x="93" y="213"/>
                    <a:pt x="81" y="172"/>
                  </a:cubicBezTo>
                  <a:cubicBezTo>
                    <a:pt x="70" y="132"/>
                    <a:pt x="41" y="110"/>
                    <a:pt x="0" y="100"/>
                  </a:cubicBezTo>
                  <a:cubicBezTo>
                    <a:pt x="9" y="99"/>
                    <a:pt x="17" y="97"/>
                    <a:pt x="24" y="96"/>
                  </a:cubicBezTo>
                  <a:cubicBezTo>
                    <a:pt x="54" y="91"/>
                    <a:pt x="83" y="86"/>
                    <a:pt x="112" y="82"/>
                  </a:cubicBezTo>
                  <a:cubicBezTo>
                    <a:pt x="146" y="76"/>
                    <a:pt x="180" y="71"/>
                    <a:pt x="213" y="65"/>
                  </a:cubicBezTo>
                  <a:cubicBezTo>
                    <a:pt x="233" y="62"/>
                    <a:pt x="254" y="58"/>
                    <a:pt x="274" y="55"/>
                  </a:cubicBezTo>
                  <a:cubicBezTo>
                    <a:pt x="304" y="50"/>
                    <a:pt x="334" y="45"/>
                    <a:pt x="363" y="40"/>
                  </a:cubicBezTo>
                  <a:cubicBezTo>
                    <a:pt x="396" y="35"/>
                    <a:pt x="428" y="30"/>
                    <a:pt x="461" y="24"/>
                  </a:cubicBezTo>
                  <a:cubicBezTo>
                    <a:pt x="492" y="19"/>
                    <a:pt x="524" y="14"/>
                    <a:pt x="556" y="9"/>
                  </a:cubicBezTo>
                  <a:cubicBezTo>
                    <a:pt x="567" y="7"/>
                    <a:pt x="578" y="5"/>
                    <a:pt x="590" y="3"/>
                  </a:cubicBezTo>
                  <a:cubicBezTo>
                    <a:pt x="627" y="0"/>
                    <a:pt x="666" y="21"/>
                    <a:pt x="675" y="61"/>
                  </a:cubicBezTo>
                  <a:cubicBezTo>
                    <a:pt x="681" y="91"/>
                    <a:pt x="666" y="119"/>
                    <a:pt x="641" y="134"/>
                  </a:cubicBezTo>
                  <a:cubicBezTo>
                    <a:pt x="639" y="136"/>
                    <a:pt x="637" y="134"/>
                    <a:pt x="636" y="133"/>
                  </a:cubicBezTo>
                  <a:cubicBezTo>
                    <a:pt x="615" y="112"/>
                    <a:pt x="595" y="91"/>
                    <a:pt x="574" y="70"/>
                  </a:cubicBezTo>
                  <a:cubicBezTo>
                    <a:pt x="568" y="64"/>
                    <a:pt x="563" y="58"/>
                    <a:pt x="557" y="52"/>
                  </a:cubicBezTo>
                  <a:cubicBezTo>
                    <a:pt x="554" y="48"/>
                    <a:pt x="552" y="48"/>
                    <a:pt x="548" y="52"/>
                  </a:cubicBezTo>
                  <a:cubicBezTo>
                    <a:pt x="523" y="78"/>
                    <a:pt x="498" y="103"/>
                    <a:pt x="473" y="129"/>
                  </a:cubicBezTo>
                  <a:cubicBezTo>
                    <a:pt x="465" y="137"/>
                    <a:pt x="456" y="145"/>
                    <a:pt x="448" y="153"/>
                  </a:cubicBezTo>
                  <a:cubicBezTo>
                    <a:pt x="432" y="144"/>
                    <a:pt x="416" y="134"/>
                    <a:pt x="400" y="124"/>
                  </a:cubicBezTo>
                  <a:cubicBezTo>
                    <a:pt x="386" y="115"/>
                    <a:pt x="372" y="107"/>
                    <a:pt x="359" y="98"/>
                  </a:cubicBezTo>
                  <a:cubicBezTo>
                    <a:pt x="355" y="96"/>
                    <a:pt x="353" y="96"/>
                    <a:pt x="351" y="99"/>
                  </a:cubicBezTo>
                  <a:cubicBezTo>
                    <a:pt x="338" y="117"/>
                    <a:pt x="324" y="135"/>
                    <a:pt x="311" y="153"/>
                  </a:cubicBezTo>
                  <a:cubicBezTo>
                    <a:pt x="300" y="168"/>
                    <a:pt x="289" y="182"/>
                    <a:pt x="277" y="197"/>
                  </a:cubicBezTo>
                  <a:cubicBezTo>
                    <a:pt x="267" y="189"/>
                    <a:pt x="256" y="183"/>
                    <a:pt x="244" y="180"/>
                  </a:cubicBezTo>
                  <a:cubicBezTo>
                    <a:pt x="198" y="168"/>
                    <a:pt x="151" y="198"/>
                    <a:pt x="143" y="245"/>
                  </a:cubicBezTo>
                  <a:cubicBezTo>
                    <a:pt x="142" y="246"/>
                    <a:pt x="141" y="249"/>
                    <a:pt x="139" y="249"/>
                  </a:cubicBezTo>
                  <a:cubicBezTo>
                    <a:pt x="108" y="256"/>
                    <a:pt x="77" y="264"/>
                    <a:pt x="45" y="2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nvGrpSpPr>
            <p:cNvPr id="422" name="Grupo 421">
              <a:extLst>
                <a:ext uri="{FF2B5EF4-FFF2-40B4-BE49-F238E27FC236}">
                  <a16:creationId xmlns:a16="http://schemas.microsoft.com/office/drawing/2014/main" id="{48CA0B3B-6BDE-4064-B64A-E912772E1903}"/>
                </a:ext>
              </a:extLst>
            </p:cNvPr>
            <p:cNvGrpSpPr/>
            <p:nvPr/>
          </p:nvGrpSpPr>
          <p:grpSpPr>
            <a:xfrm>
              <a:off x="8485539" y="5485651"/>
              <a:ext cx="1804094" cy="583833"/>
              <a:chOff x="5863802" y="7739329"/>
              <a:chExt cx="1804094" cy="583833"/>
            </a:xfrm>
          </p:grpSpPr>
          <p:sp>
            <p:nvSpPr>
              <p:cNvPr id="423" name="Freeform 84255">
                <a:extLst>
                  <a:ext uri="{FF2B5EF4-FFF2-40B4-BE49-F238E27FC236}">
                    <a16:creationId xmlns:a16="http://schemas.microsoft.com/office/drawing/2014/main" id="{6E3D6C8D-C57B-420C-BB3C-43C2B74B431F}"/>
                  </a:ext>
                </a:extLst>
              </p:cNvPr>
              <p:cNvSpPr>
                <a:spLocks noEditPoints="1"/>
              </p:cNvSpPr>
              <p:nvPr/>
            </p:nvSpPr>
            <p:spPr bwMode="auto">
              <a:xfrm>
                <a:off x="6005816" y="7876082"/>
                <a:ext cx="1662080" cy="447080"/>
              </a:xfrm>
              <a:custGeom>
                <a:avLst/>
                <a:gdLst>
                  <a:gd name="T0" fmla="*/ 426 w 1052"/>
                  <a:gd name="T1" fmla="*/ 155 h 285"/>
                  <a:gd name="T2" fmla="*/ 462 w 1052"/>
                  <a:gd name="T3" fmla="*/ 133 h 285"/>
                  <a:gd name="T4" fmla="*/ 518 w 1052"/>
                  <a:gd name="T5" fmla="*/ 137 h 285"/>
                  <a:gd name="T6" fmla="*/ 588 w 1052"/>
                  <a:gd name="T7" fmla="*/ 133 h 285"/>
                  <a:gd name="T8" fmla="*/ 669 w 1052"/>
                  <a:gd name="T9" fmla="*/ 126 h 285"/>
                  <a:gd name="T10" fmla="*/ 722 w 1052"/>
                  <a:gd name="T11" fmla="*/ 99 h 285"/>
                  <a:gd name="T12" fmla="*/ 729 w 1052"/>
                  <a:gd name="T13" fmla="*/ 89 h 285"/>
                  <a:gd name="T14" fmla="*/ 743 w 1052"/>
                  <a:gd name="T15" fmla="*/ 89 h 285"/>
                  <a:gd name="T16" fmla="*/ 836 w 1052"/>
                  <a:gd name="T17" fmla="*/ 86 h 285"/>
                  <a:gd name="T18" fmla="*/ 815 w 1052"/>
                  <a:gd name="T19" fmla="*/ 67 h 285"/>
                  <a:gd name="T20" fmla="*/ 726 w 1052"/>
                  <a:gd name="T21" fmla="*/ 44 h 285"/>
                  <a:gd name="T22" fmla="*/ 797 w 1052"/>
                  <a:gd name="T23" fmla="*/ 15 h 285"/>
                  <a:gd name="T24" fmla="*/ 897 w 1052"/>
                  <a:gd name="T25" fmla="*/ 275 h 285"/>
                  <a:gd name="T26" fmla="*/ 565 w 1052"/>
                  <a:gd name="T27" fmla="*/ 282 h 285"/>
                  <a:gd name="T28" fmla="*/ 290 w 1052"/>
                  <a:gd name="T29" fmla="*/ 278 h 285"/>
                  <a:gd name="T30" fmla="*/ 86 w 1052"/>
                  <a:gd name="T31" fmla="*/ 141 h 285"/>
                  <a:gd name="T32" fmla="*/ 68 w 1052"/>
                  <a:gd name="T33" fmla="*/ 233 h 285"/>
                  <a:gd name="T34" fmla="*/ 75 w 1052"/>
                  <a:gd name="T35" fmla="*/ 227 h 285"/>
                  <a:gd name="T36" fmla="*/ 223 w 1052"/>
                  <a:gd name="T37" fmla="*/ 163 h 285"/>
                  <a:gd name="T38" fmla="*/ 297 w 1052"/>
                  <a:gd name="T39" fmla="*/ 210 h 285"/>
                  <a:gd name="T40" fmla="*/ 301 w 1052"/>
                  <a:gd name="T41" fmla="*/ 226 h 285"/>
                  <a:gd name="T42" fmla="*/ 361 w 1052"/>
                  <a:gd name="T43" fmla="*/ 147 h 285"/>
                  <a:gd name="T44" fmla="*/ 366 w 1052"/>
                  <a:gd name="T45" fmla="*/ 143 h 285"/>
                  <a:gd name="T46" fmla="*/ 396 w 1052"/>
                  <a:gd name="T47" fmla="*/ 159 h 285"/>
                  <a:gd name="T48" fmla="*/ 365 w 1052"/>
                  <a:gd name="T49" fmla="*/ 198 h 285"/>
                  <a:gd name="T50" fmla="*/ 424 w 1052"/>
                  <a:gd name="T51" fmla="*/ 210 h 285"/>
                  <a:gd name="T52" fmla="*/ 672 w 1052"/>
                  <a:gd name="T53" fmla="*/ 137 h 285"/>
                  <a:gd name="T54" fmla="*/ 672 w 1052"/>
                  <a:gd name="T55" fmla="*/ 137 h 285"/>
                  <a:gd name="T56" fmla="*/ 785 w 1052"/>
                  <a:gd name="T57" fmla="*/ 18 h 285"/>
                  <a:gd name="T58" fmla="*/ 787 w 1052"/>
                  <a:gd name="T59" fmla="*/ 35 h 285"/>
                  <a:gd name="T60" fmla="*/ 885 w 1052"/>
                  <a:gd name="T61" fmla="*/ 252 h 285"/>
                  <a:gd name="T62" fmla="*/ 824 w 1052"/>
                  <a:gd name="T63" fmla="*/ 226 h 285"/>
                  <a:gd name="T64" fmla="*/ 671 w 1052"/>
                  <a:gd name="T65" fmla="*/ 122 h 285"/>
                  <a:gd name="T66" fmla="*/ 145 w 1052"/>
                  <a:gd name="T67" fmla="*/ 176 h 285"/>
                  <a:gd name="T68" fmla="*/ 561 w 1052"/>
                  <a:gd name="T69" fmla="*/ 277 h 285"/>
                  <a:gd name="T70" fmla="*/ 941 w 1052"/>
                  <a:gd name="T71" fmla="*/ 192 h 285"/>
                  <a:gd name="T72" fmla="*/ 970 w 1052"/>
                  <a:gd name="T73" fmla="*/ 220 h 285"/>
                  <a:gd name="T74" fmla="*/ 1000 w 1052"/>
                  <a:gd name="T75" fmla="*/ 247 h 285"/>
                  <a:gd name="T76" fmla="*/ 916 w 1052"/>
                  <a:gd name="T77" fmla="*/ 164 h 285"/>
                  <a:gd name="T78" fmla="*/ 885 w 1052"/>
                  <a:gd name="T79" fmla="*/ 191 h 285"/>
                  <a:gd name="T80" fmla="*/ 909 w 1052"/>
                  <a:gd name="T81" fmla="*/ 159 h 285"/>
                  <a:gd name="T82" fmla="*/ 852 w 1052"/>
                  <a:gd name="T83" fmla="*/ 101 h 285"/>
                  <a:gd name="T84" fmla="*/ 879 w 1052"/>
                  <a:gd name="T85" fmla="*/ 128 h 285"/>
                  <a:gd name="T86" fmla="*/ 432 w 1052"/>
                  <a:gd name="T87" fmla="*/ 199 h 285"/>
                  <a:gd name="T88" fmla="*/ 534 w 1052"/>
                  <a:gd name="T89" fmla="*/ 220 h 285"/>
                  <a:gd name="T90" fmla="*/ 545 w 1052"/>
                  <a:gd name="T91" fmla="*/ 248 h 285"/>
                  <a:gd name="T92" fmla="*/ 670 w 1052"/>
                  <a:gd name="T93" fmla="*/ 116 h 285"/>
                  <a:gd name="T94" fmla="*/ 758 w 1052"/>
                  <a:gd name="T95" fmla="*/ 96 h 285"/>
                  <a:gd name="T96" fmla="*/ 819 w 1052"/>
                  <a:gd name="T97" fmla="*/ 179 h 285"/>
                  <a:gd name="T98" fmla="*/ 871 w 1052"/>
                  <a:gd name="T99" fmla="*/ 246 h 285"/>
                  <a:gd name="T100" fmla="*/ 713 w 1052"/>
                  <a:gd name="T101" fmla="*/ 192 h 285"/>
                  <a:gd name="T102" fmla="*/ 730 w 1052"/>
                  <a:gd name="T103" fmla="*/ 190 h 285"/>
                  <a:gd name="T104" fmla="*/ 615 w 1052"/>
                  <a:gd name="T105" fmla="*/ 189 h 285"/>
                  <a:gd name="T106" fmla="*/ 778 w 1052"/>
                  <a:gd name="T107" fmla="*/ 16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285">
                    <a:moveTo>
                      <a:pt x="396" y="159"/>
                    </a:moveTo>
                    <a:cubicBezTo>
                      <a:pt x="401" y="161"/>
                      <a:pt x="406" y="163"/>
                      <a:pt x="412" y="165"/>
                    </a:cubicBezTo>
                    <a:cubicBezTo>
                      <a:pt x="415" y="167"/>
                      <a:pt x="418" y="169"/>
                      <a:pt x="422" y="171"/>
                    </a:cubicBezTo>
                    <a:cubicBezTo>
                      <a:pt x="420" y="158"/>
                      <a:pt x="418" y="145"/>
                      <a:pt x="416" y="133"/>
                    </a:cubicBezTo>
                    <a:cubicBezTo>
                      <a:pt x="420" y="132"/>
                      <a:pt x="422" y="132"/>
                      <a:pt x="423" y="137"/>
                    </a:cubicBezTo>
                    <a:cubicBezTo>
                      <a:pt x="424" y="143"/>
                      <a:pt x="425" y="148"/>
                      <a:pt x="426" y="155"/>
                    </a:cubicBezTo>
                    <a:cubicBezTo>
                      <a:pt x="434" y="148"/>
                      <a:pt x="439" y="138"/>
                      <a:pt x="447" y="132"/>
                    </a:cubicBezTo>
                    <a:cubicBezTo>
                      <a:pt x="448" y="132"/>
                      <a:pt x="448" y="133"/>
                      <a:pt x="448" y="133"/>
                    </a:cubicBezTo>
                    <a:cubicBezTo>
                      <a:pt x="441" y="142"/>
                      <a:pt x="434" y="150"/>
                      <a:pt x="426" y="160"/>
                    </a:cubicBezTo>
                    <a:cubicBezTo>
                      <a:pt x="462" y="179"/>
                      <a:pt x="497" y="197"/>
                      <a:pt x="532" y="216"/>
                    </a:cubicBezTo>
                    <a:cubicBezTo>
                      <a:pt x="533" y="215"/>
                      <a:pt x="533" y="215"/>
                      <a:pt x="533" y="215"/>
                    </a:cubicBezTo>
                    <a:cubicBezTo>
                      <a:pt x="509" y="188"/>
                      <a:pt x="485" y="160"/>
                      <a:pt x="462" y="133"/>
                    </a:cubicBezTo>
                    <a:cubicBezTo>
                      <a:pt x="462" y="133"/>
                      <a:pt x="462" y="132"/>
                      <a:pt x="463" y="132"/>
                    </a:cubicBezTo>
                    <a:cubicBezTo>
                      <a:pt x="464" y="133"/>
                      <a:pt x="466" y="134"/>
                      <a:pt x="467" y="135"/>
                    </a:cubicBezTo>
                    <a:cubicBezTo>
                      <a:pt x="488" y="159"/>
                      <a:pt x="509" y="183"/>
                      <a:pt x="529" y="207"/>
                    </a:cubicBezTo>
                    <a:cubicBezTo>
                      <a:pt x="531" y="208"/>
                      <a:pt x="532" y="210"/>
                      <a:pt x="534" y="210"/>
                    </a:cubicBezTo>
                    <a:cubicBezTo>
                      <a:pt x="526" y="185"/>
                      <a:pt x="518" y="159"/>
                      <a:pt x="510" y="133"/>
                    </a:cubicBezTo>
                    <a:cubicBezTo>
                      <a:pt x="514" y="131"/>
                      <a:pt x="516" y="132"/>
                      <a:pt x="518" y="137"/>
                    </a:cubicBezTo>
                    <a:cubicBezTo>
                      <a:pt x="519" y="143"/>
                      <a:pt x="521" y="149"/>
                      <a:pt x="523" y="156"/>
                    </a:cubicBezTo>
                    <a:cubicBezTo>
                      <a:pt x="530" y="148"/>
                      <a:pt x="533" y="139"/>
                      <a:pt x="540" y="132"/>
                    </a:cubicBezTo>
                    <a:cubicBezTo>
                      <a:pt x="540" y="132"/>
                      <a:pt x="541" y="133"/>
                      <a:pt x="541" y="133"/>
                    </a:cubicBezTo>
                    <a:cubicBezTo>
                      <a:pt x="536" y="141"/>
                      <a:pt x="531" y="150"/>
                      <a:pt x="525" y="159"/>
                    </a:cubicBezTo>
                    <a:cubicBezTo>
                      <a:pt x="548" y="155"/>
                      <a:pt x="571" y="151"/>
                      <a:pt x="594" y="147"/>
                    </a:cubicBezTo>
                    <a:cubicBezTo>
                      <a:pt x="592" y="142"/>
                      <a:pt x="590" y="137"/>
                      <a:pt x="588" y="133"/>
                    </a:cubicBezTo>
                    <a:cubicBezTo>
                      <a:pt x="589" y="133"/>
                      <a:pt x="589" y="132"/>
                      <a:pt x="590" y="132"/>
                    </a:cubicBezTo>
                    <a:cubicBezTo>
                      <a:pt x="594" y="136"/>
                      <a:pt x="594" y="141"/>
                      <a:pt x="597" y="146"/>
                    </a:cubicBezTo>
                    <a:cubicBezTo>
                      <a:pt x="605" y="145"/>
                      <a:pt x="613" y="144"/>
                      <a:pt x="620" y="142"/>
                    </a:cubicBezTo>
                    <a:cubicBezTo>
                      <a:pt x="635" y="140"/>
                      <a:pt x="650" y="137"/>
                      <a:pt x="665" y="134"/>
                    </a:cubicBezTo>
                    <a:cubicBezTo>
                      <a:pt x="667" y="134"/>
                      <a:pt x="668" y="133"/>
                      <a:pt x="670" y="132"/>
                    </a:cubicBezTo>
                    <a:cubicBezTo>
                      <a:pt x="672" y="130"/>
                      <a:pt x="672" y="128"/>
                      <a:pt x="669" y="126"/>
                    </a:cubicBezTo>
                    <a:cubicBezTo>
                      <a:pt x="666" y="124"/>
                      <a:pt x="664" y="121"/>
                      <a:pt x="662" y="118"/>
                    </a:cubicBezTo>
                    <a:cubicBezTo>
                      <a:pt x="657" y="108"/>
                      <a:pt x="652" y="99"/>
                      <a:pt x="647" y="89"/>
                    </a:cubicBezTo>
                    <a:cubicBezTo>
                      <a:pt x="651" y="88"/>
                      <a:pt x="654" y="89"/>
                      <a:pt x="655" y="93"/>
                    </a:cubicBezTo>
                    <a:cubicBezTo>
                      <a:pt x="658" y="99"/>
                      <a:pt x="662" y="105"/>
                      <a:pt x="665" y="111"/>
                    </a:cubicBezTo>
                    <a:cubicBezTo>
                      <a:pt x="666" y="112"/>
                      <a:pt x="668" y="113"/>
                      <a:pt x="669" y="113"/>
                    </a:cubicBezTo>
                    <a:cubicBezTo>
                      <a:pt x="687" y="109"/>
                      <a:pt x="704" y="104"/>
                      <a:pt x="722" y="99"/>
                    </a:cubicBezTo>
                    <a:cubicBezTo>
                      <a:pt x="722" y="99"/>
                      <a:pt x="723" y="99"/>
                      <a:pt x="723" y="98"/>
                    </a:cubicBezTo>
                    <a:cubicBezTo>
                      <a:pt x="721" y="95"/>
                      <a:pt x="719" y="92"/>
                      <a:pt x="717" y="90"/>
                    </a:cubicBezTo>
                    <a:cubicBezTo>
                      <a:pt x="717" y="89"/>
                      <a:pt x="718" y="89"/>
                      <a:pt x="718" y="88"/>
                    </a:cubicBezTo>
                    <a:cubicBezTo>
                      <a:pt x="720" y="90"/>
                      <a:pt x="722" y="92"/>
                      <a:pt x="724" y="94"/>
                    </a:cubicBezTo>
                    <a:cubicBezTo>
                      <a:pt x="726" y="98"/>
                      <a:pt x="729" y="98"/>
                      <a:pt x="733" y="96"/>
                    </a:cubicBezTo>
                    <a:cubicBezTo>
                      <a:pt x="732" y="94"/>
                      <a:pt x="730" y="92"/>
                      <a:pt x="729" y="89"/>
                    </a:cubicBezTo>
                    <a:cubicBezTo>
                      <a:pt x="730" y="89"/>
                      <a:pt x="730" y="89"/>
                      <a:pt x="730" y="89"/>
                    </a:cubicBezTo>
                    <a:cubicBezTo>
                      <a:pt x="731" y="89"/>
                      <a:pt x="732" y="90"/>
                      <a:pt x="733" y="91"/>
                    </a:cubicBezTo>
                    <a:cubicBezTo>
                      <a:pt x="735" y="95"/>
                      <a:pt x="738" y="95"/>
                      <a:pt x="742" y="94"/>
                    </a:cubicBezTo>
                    <a:cubicBezTo>
                      <a:pt x="745" y="93"/>
                      <a:pt x="747" y="92"/>
                      <a:pt x="751" y="91"/>
                    </a:cubicBezTo>
                    <a:cubicBezTo>
                      <a:pt x="748" y="91"/>
                      <a:pt x="745" y="90"/>
                      <a:pt x="743" y="89"/>
                    </a:cubicBezTo>
                    <a:cubicBezTo>
                      <a:pt x="743" y="89"/>
                      <a:pt x="743" y="89"/>
                      <a:pt x="743" y="89"/>
                    </a:cubicBezTo>
                    <a:cubicBezTo>
                      <a:pt x="748" y="89"/>
                      <a:pt x="753" y="88"/>
                      <a:pt x="758" y="89"/>
                    </a:cubicBezTo>
                    <a:cubicBezTo>
                      <a:pt x="760" y="89"/>
                      <a:pt x="762" y="91"/>
                      <a:pt x="763" y="93"/>
                    </a:cubicBezTo>
                    <a:cubicBezTo>
                      <a:pt x="765" y="97"/>
                      <a:pt x="768" y="98"/>
                      <a:pt x="773" y="98"/>
                    </a:cubicBezTo>
                    <a:cubicBezTo>
                      <a:pt x="796" y="98"/>
                      <a:pt x="819" y="98"/>
                      <a:pt x="842" y="98"/>
                    </a:cubicBezTo>
                    <a:cubicBezTo>
                      <a:pt x="844" y="98"/>
                      <a:pt x="845" y="98"/>
                      <a:pt x="848" y="98"/>
                    </a:cubicBezTo>
                    <a:cubicBezTo>
                      <a:pt x="843" y="93"/>
                      <a:pt x="840" y="89"/>
                      <a:pt x="836" y="86"/>
                    </a:cubicBezTo>
                    <a:cubicBezTo>
                      <a:pt x="835" y="84"/>
                      <a:pt x="833" y="83"/>
                      <a:pt x="832" y="82"/>
                    </a:cubicBezTo>
                    <a:cubicBezTo>
                      <a:pt x="824" y="70"/>
                      <a:pt x="813" y="69"/>
                      <a:pt x="801" y="69"/>
                    </a:cubicBezTo>
                    <a:cubicBezTo>
                      <a:pt x="785" y="70"/>
                      <a:pt x="769" y="70"/>
                      <a:pt x="754" y="70"/>
                    </a:cubicBezTo>
                    <a:cubicBezTo>
                      <a:pt x="752" y="70"/>
                      <a:pt x="750" y="69"/>
                      <a:pt x="748" y="69"/>
                    </a:cubicBezTo>
                    <a:cubicBezTo>
                      <a:pt x="748" y="68"/>
                      <a:pt x="748" y="68"/>
                      <a:pt x="748" y="67"/>
                    </a:cubicBezTo>
                    <a:cubicBezTo>
                      <a:pt x="771" y="67"/>
                      <a:pt x="793" y="67"/>
                      <a:pt x="815" y="67"/>
                    </a:cubicBezTo>
                    <a:cubicBezTo>
                      <a:pt x="816" y="67"/>
                      <a:pt x="816" y="66"/>
                      <a:pt x="816" y="66"/>
                    </a:cubicBezTo>
                    <a:cubicBezTo>
                      <a:pt x="813" y="63"/>
                      <a:pt x="810" y="61"/>
                      <a:pt x="808" y="58"/>
                    </a:cubicBezTo>
                    <a:cubicBezTo>
                      <a:pt x="801" y="51"/>
                      <a:pt x="794" y="44"/>
                      <a:pt x="787" y="37"/>
                    </a:cubicBezTo>
                    <a:cubicBezTo>
                      <a:pt x="785" y="36"/>
                      <a:pt x="784" y="35"/>
                      <a:pt x="782" y="35"/>
                    </a:cubicBezTo>
                    <a:cubicBezTo>
                      <a:pt x="761" y="34"/>
                      <a:pt x="740" y="34"/>
                      <a:pt x="718" y="33"/>
                    </a:cubicBezTo>
                    <a:cubicBezTo>
                      <a:pt x="721" y="37"/>
                      <a:pt x="723" y="41"/>
                      <a:pt x="726" y="44"/>
                    </a:cubicBezTo>
                    <a:cubicBezTo>
                      <a:pt x="725" y="45"/>
                      <a:pt x="725" y="45"/>
                      <a:pt x="725" y="45"/>
                    </a:cubicBezTo>
                    <a:cubicBezTo>
                      <a:pt x="711" y="30"/>
                      <a:pt x="696" y="15"/>
                      <a:pt x="681" y="0"/>
                    </a:cubicBezTo>
                    <a:cubicBezTo>
                      <a:pt x="683" y="0"/>
                      <a:pt x="683" y="0"/>
                      <a:pt x="683" y="0"/>
                    </a:cubicBezTo>
                    <a:cubicBezTo>
                      <a:pt x="695" y="8"/>
                      <a:pt x="709" y="6"/>
                      <a:pt x="722" y="7"/>
                    </a:cubicBezTo>
                    <a:cubicBezTo>
                      <a:pt x="745" y="9"/>
                      <a:pt x="768" y="11"/>
                      <a:pt x="791" y="12"/>
                    </a:cubicBezTo>
                    <a:cubicBezTo>
                      <a:pt x="793" y="13"/>
                      <a:pt x="795" y="14"/>
                      <a:pt x="797" y="15"/>
                    </a:cubicBezTo>
                    <a:cubicBezTo>
                      <a:pt x="825" y="44"/>
                      <a:pt x="854" y="72"/>
                      <a:pt x="882" y="101"/>
                    </a:cubicBezTo>
                    <a:cubicBezTo>
                      <a:pt x="928" y="147"/>
                      <a:pt x="974" y="192"/>
                      <a:pt x="1019" y="238"/>
                    </a:cubicBezTo>
                    <a:cubicBezTo>
                      <a:pt x="1029" y="248"/>
                      <a:pt x="1039" y="258"/>
                      <a:pt x="1049" y="268"/>
                    </a:cubicBezTo>
                    <a:cubicBezTo>
                      <a:pt x="1051" y="269"/>
                      <a:pt x="1051" y="271"/>
                      <a:pt x="1052" y="273"/>
                    </a:cubicBezTo>
                    <a:cubicBezTo>
                      <a:pt x="1051" y="274"/>
                      <a:pt x="1049" y="275"/>
                      <a:pt x="1047" y="275"/>
                    </a:cubicBezTo>
                    <a:cubicBezTo>
                      <a:pt x="997" y="275"/>
                      <a:pt x="947" y="275"/>
                      <a:pt x="897" y="275"/>
                    </a:cubicBezTo>
                    <a:cubicBezTo>
                      <a:pt x="893" y="275"/>
                      <a:pt x="889" y="273"/>
                      <a:pt x="886" y="272"/>
                    </a:cubicBezTo>
                    <a:cubicBezTo>
                      <a:pt x="835" y="250"/>
                      <a:pt x="785" y="228"/>
                      <a:pt x="734" y="207"/>
                    </a:cubicBezTo>
                    <a:cubicBezTo>
                      <a:pt x="726" y="203"/>
                      <a:pt x="717" y="200"/>
                      <a:pt x="709" y="196"/>
                    </a:cubicBezTo>
                    <a:cubicBezTo>
                      <a:pt x="706" y="195"/>
                      <a:pt x="703" y="195"/>
                      <a:pt x="701" y="196"/>
                    </a:cubicBezTo>
                    <a:cubicBezTo>
                      <a:pt x="661" y="221"/>
                      <a:pt x="622" y="246"/>
                      <a:pt x="582" y="271"/>
                    </a:cubicBezTo>
                    <a:cubicBezTo>
                      <a:pt x="576" y="275"/>
                      <a:pt x="570" y="278"/>
                      <a:pt x="565" y="282"/>
                    </a:cubicBezTo>
                    <a:cubicBezTo>
                      <a:pt x="561" y="285"/>
                      <a:pt x="557" y="285"/>
                      <a:pt x="553" y="282"/>
                    </a:cubicBezTo>
                    <a:cubicBezTo>
                      <a:pt x="536" y="272"/>
                      <a:pt x="518" y="262"/>
                      <a:pt x="500" y="252"/>
                    </a:cubicBezTo>
                    <a:cubicBezTo>
                      <a:pt x="479" y="240"/>
                      <a:pt x="458" y="228"/>
                      <a:pt x="436" y="216"/>
                    </a:cubicBezTo>
                    <a:cubicBezTo>
                      <a:pt x="433" y="214"/>
                      <a:pt x="431" y="213"/>
                      <a:pt x="427" y="215"/>
                    </a:cubicBezTo>
                    <a:cubicBezTo>
                      <a:pt x="385" y="235"/>
                      <a:pt x="342" y="254"/>
                      <a:pt x="300" y="273"/>
                    </a:cubicBezTo>
                    <a:cubicBezTo>
                      <a:pt x="297" y="275"/>
                      <a:pt x="293" y="276"/>
                      <a:pt x="290" y="278"/>
                    </a:cubicBezTo>
                    <a:cubicBezTo>
                      <a:pt x="280" y="284"/>
                      <a:pt x="270" y="285"/>
                      <a:pt x="258" y="285"/>
                    </a:cubicBezTo>
                    <a:cubicBezTo>
                      <a:pt x="175" y="285"/>
                      <a:pt x="92" y="285"/>
                      <a:pt x="9" y="285"/>
                    </a:cubicBezTo>
                    <a:cubicBezTo>
                      <a:pt x="8" y="285"/>
                      <a:pt x="7" y="285"/>
                      <a:pt x="7" y="285"/>
                    </a:cubicBezTo>
                    <a:cubicBezTo>
                      <a:pt x="1" y="285"/>
                      <a:pt x="0" y="283"/>
                      <a:pt x="3" y="279"/>
                    </a:cubicBezTo>
                    <a:cubicBezTo>
                      <a:pt x="13" y="263"/>
                      <a:pt x="22" y="247"/>
                      <a:pt x="32" y="231"/>
                    </a:cubicBezTo>
                    <a:cubicBezTo>
                      <a:pt x="50" y="201"/>
                      <a:pt x="68" y="171"/>
                      <a:pt x="86" y="141"/>
                    </a:cubicBezTo>
                    <a:cubicBezTo>
                      <a:pt x="89" y="137"/>
                      <a:pt x="92" y="135"/>
                      <a:pt x="97" y="135"/>
                    </a:cubicBezTo>
                    <a:cubicBezTo>
                      <a:pt x="68" y="183"/>
                      <a:pt x="39" y="231"/>
                      <a:pt x="10" y="279"/>
                    </a:cubicBezTo>
                    <a:cubicBezTo>
                      <a:pt x="97" y="279"/>
                      <a:pt x="184" y="279"/>
                      <a:pt x="270" y="279"/>
                    </a:cubicBezTo>
                    <a:cubicBezTo>
                      <a:pt x="270" y="267"/>
                      <a:pt x="270" y="255"/>
                      <a:pt x="270" y="243"/>
                    </a:cubicBezTo>
                    <a:cubicBezTo>
                      <a:pt x="202" y="243"/>
                      <a:pt x="133" y="243"/>
                      <a:pt x="65" y="243"/>
                    </a:cubicBezTo>
                    <a:cubicBezTo>
                      <a:pt x="62" y="238"/>
                      <a:pt x="66" y="236"/>
                      <a:pt x="68" y="233"/>
                    </a:cubicBezTo>
                    <a:cubicBezTo>
                      <a:pt x="72" y="226"/>
                      <a:pt x="76" y="220"/>
                      <a:pt x="79" y="213"/>
                    </a:cubicBezTo>
                    <a:cubicBezTo>
                      <a:pt x="89" y="196"/>
                      <a:pt x="99" y="178"/>
                      <a:pt x="109" y="161"/>
                    </a:cubicBezTo>
                    <a:cubicBezTo>
                      <a:pt x="114" y="151"/>
                      <a:pt x="120" y="141"/>
                      <a:pt x="126" y="130"/>
                    </a:cubicBezTo>
                    <a:cubicBezTo>
                      <a:pt x="127" y="129"/>
                      <a:pt x="128" y="127"/>
                      <a:pt x="129" y="126"/>
                    </a:cubicBezTo>
                    <a:cubicBezTo>
                      <a:pt x="130" y="126"/>
                      <a:pt x="130" y="127"/>
                      <a:pt x="131" y="127"/>
                    </a:cubicBezTo>
                    <a:cubicBezTo>
                      <a:pt x="112" y="160"/>
                      <a:pt x="93" y="193"/>
                      <a:pt x="75" y="227"/>
                    </a:cubicBezTo>
                    <a:cubicBezTo>
                      <a:pt x="75" y="228"/>
                      <a:pt x="75" y="228"/>
                      <a:pt x="75" y="228"/>
                    </a:cubicBezTo>
                    <a:cubicBezTo>
                      <a:pt x="105" y="204"/>
                      <a:pt x="135" y="180"/>
                      <a:pt x="166" y="155"/>
                    </a:cubicBezTo>
                    <a:cubicBezTo>
                      <a:pt x="167" y="184"/>
                      <a:pt x="163" y="211"/>
                      <a:pt x="162" y="239"/>
                    </a:cubicBezTo>
                    <a:cubicBezTo>
                      <a:pt x="184" y="239"/>
                      <a:pt x="206" y="239"/>
                      <a:pt x="228" y="239"/>
                    </a:cubicBezTo>
                    <a:cubicBezTo>
                      <a:pt x="226" y="214"/>
                      <a:pt x="223" y="189"/>
                      <a:pt x="221" y="163"/>
                    </a:cubicBezTo>
                    <a:cubicBezTo>
                      <a:pt x="222" y="163"/>
                      <a:pt x="222" y="163"/>
                      <a:pt x="223" y="163"/>
                    </a:cubicBezTo>
                    <a:cubicBezTo>
                      <a:pt x="226" y="188"/>
                      <a:pt x="228" y="214"/>
                      <a:pt x="231" y="239"/>
                    </a:cubicBezTo>
                    <a:cubicBezTo>
                      <a:pt x="244" y="239"/>
                      <a:pt x="257" y="239"/>
                      <a:pt x="271" y="239"/>
                    </a:cubicBezTo>
                    <a:cubicBezTo>
                      <a:pt x="271" y="214"/>
                      <a:pt x="271" y="189"/>
                      <a:pt x="271" y="163"/>
                    </a:cubicBezTo>
                    <a:cubicBezTo>
                      <a:pt x="273" y="163"/>
                      <a:pt x="274" y="163"/>
                      <a:pt x="277" y="163"/>
                    </a:cubicBezTo>
                    <a:cubicBezTo>
                      <a:pt x="277" y="185"/>
                      <a:pt x="277" y="207"/>
                      <a:pt x="277" y="229"/>
                    </a:cubicBezTo>
                    <a:cubicBezTo>
                      <a:pt x="284" y="222"/>
                      <a:pt x="290" y="216"/>
                      <a:pt x="297" y="210"/>
                    </a:cubicBezTo>
                    <a:cubicBezTo>
                      <a:pt x="313" y="195"/>
                      <a:pt x="328" y="180"/>
                      <a:pt x="344" y="165"/>
                    </a:cubicBezTo>
                    <a:cubicBezTo>
                      <a:pt x="345" y="164"/>
                      <a:pt x="347" y="163"/>
                      <a:pt x="349" y="164"/>
                    </a:cubicBezTo>
                    <a:cubicBezTo>
                      <a:pt x="345" y="168"/>
                      <a:pt x="341" y="172"/>
                      <a:pt x="337" y="176"/>
                    </a:cubicBezTo>
                    <a:cubicBezTo>
                      <a:pt x="318" y="194"/>
                      <a:pt x="299" y="212"/>
                      <a:pt x="280" y="230"/>
                    </a:cubicBezTo>
                    <a:cubicBezTo>
                      <a:pt x="277" y="232"/>
                      <a:pt x="276" y="234"/>
                      <a:pt x="277" y="238"/>
                    </a:cubicBezTo>
                    <a:cubicBezTo>
                      <a:pt x="285" y="234"/>
                      <a:pt x="293" y="230"/>
                      <a:pt x="301" y="226"/>
                    </a:cubicBezTo>
                    <a:cubicBezTo>
                      <a:pt x="321" y="217"/>
                      <a:pt x="341" y="207"/>
                      <a:pt x="361" y="197"/>
                    </a:cubicBezTo>
                    <a:cubicBezTo>
                      <a:pt x="365" y="195"/>
                      <a:pt x="366" y="193"/>
                      <a:pt x="365" y="189"/>
                    </a:cubicBezTo>
                    <a:cubicBezTo>
                      <a:pt x="364" y="177"/>
                      <a:pt x="363" y="165"/>
                      <a:pt x="362" y="152"/>
                    </a:cubicBezTo>
                    <a:cubicBezTo>
                      <a:pt x="360" y="154"/>
                      <a:pt x="359" y="154"/>
                      <a:pt x="358" y="155"/>
                    </a:cubicBezTo>
                    <a:cubicBezTo>
                      <a:pt x="357" y="155"/>
                      <a:pt x="357" y="155"/>
                      <a:pt x="357" y="155"/>
                    </a:cubicBezTo>
                    <a:cubicBezTo>
                      <a:pt x="358" y="152"/>
                      <a:pt x="361" y="150"/>
                      <a:pt x="361" y="147"/>
                    </a:cubicBezTo>
                    <a:cubicBezTo>
                      <a:pt x="361" y="145"/>
                      <a:pt x="359" y="142"/>
                      <a:pt x="358" y="140"/>
                    </a:cubicBezTo>
                    <a:cubicBezTo>
                      <a:pt x="358" y="140"/>
                      <a:pt x="359" y="139"/>
                      <a:pt x="361" y="139"/>
                    </a:cubicBezTo>
                    <a:cubicBezTo>
                      <a:pt x="361" y="137"/>
                      <a:pt x="361" y="135"/>
                      <a:pt x="361" y="132"/>
                    </a:cubicBezTo>
                    <a:cubicBezTo>
                      <a:pt x="361" y="132"/>
                      <a:pt x="361" y="132"/>
                      <a:pt x="362" y="132"/>
                    </a:cubicBezTo>
                    <a:cubicBezTo>
                      <a:pt x="362" y="134"/>
                      <a:pt x="363" y="136"/>
                      <a:pt x="363" y="138"/>
                    </a:cubicBezTo>
                    <a:cubicBezTo>
                      <a:pt x="364" y="140"/>
                      <a:pt x="365" y="141"/>
                      <a:pt x="366" y="143"/>
                    </a:cubicBezTo>
                    <a:cubicBezTo>
                      <a:pt x="367" y="142"/>
                      <a:pt x="369" y="141"/>
                      <a:pt x="370" y="140"/>
                    </a:cubicBezTo>
                    <a:cubicBezTo>
                      <a:pt x="372" y="138"/>
                      <a:pt x="375" y="136"/>
                      <a:pt x="377" y="134"/>
                    </a:cubicBezTo>
                    <a:cubicBezTo>
                      <a:pt x="378" y="133"/>
                      <a:pt x="380" y="133"/>
                      <a:pt x="382" y="133"/>
                    </a:cubicBezTo>
                    <a:cubicBezTo>
                      <a:pt x="378" y="137"/>
                      <a:pt x="374" y="140"/>
                      <a:pt x="369" y="145"/>
                    </a:cubicBezTo>
                    <a:cubicBezTo>
                      <a:pt x="376" y="148"/>
                      <a:pt x="383" y="151"/>
                      <a:pt x="389" y="155"/>
                    </a:cubicBezTo>
                    <a:cubicBezTo>
                      <a:pt x="392" y="156"/>
                      <a:pt x="394" y="157"/>
                      <a:pt x="396" y="159"/>
                    </a:cubicBezTo>
                    <a:cubicBezTo>
                      <a:pt x="395" y="159"/>
                      <a:pt x="393" y="159"/>
                      <a:pt x="393" y="159"/>
                    </a:cubicBezTo>
                    <a:cubicBezTo>
                      <a:pt x="386" y="156"/>
                      <a:pt x="379" y="152"/>
                      <a:pt x="372" y="149"/>
                    </a:cubicBezTo>
                    <a:cubicBezTo>
                      <a:pt x="370" y="148"/>
                      <a:pt x="368" y="148"/>
                      <a:pt x="366" y="148"/>
                    </a:cubicBezTo>
                    <a:cubicBezTo>
                      <a:pt x="366" y="150"/>
                      <a:pt x="365" y="153"/>
                      <a:pt x="365" y="155"/>
                    </a:cubicBezTo>
                    <a:cubicBezTo>
                      <a:pt x="366" y="167"/>
                      <a:pt x="367" y="180"/>
                      <a:pt x="368" y="192"/>
                    </a:cubicBezTo>
                    <a:cubicBezTo>
                      <a:pt x="369" y="196"/>
                      <a:pt x="367" y="197"/>
                      <a:pt x="365" y="198"/>
                    </a:cubicBezTo>
                    <a:cubicBezTo>
                      <a:pt x="336" y="212"/>
                      <a:pt x="308" y="226"/>
                      <a:pt x="280" y="240"/>
                    </a:cubicBezTo>
                    <a:cubicBezTo>
                      <a:pt x="278" y="240"/>
                      <a:pt x="277" y="242"/>
                      <a:pt x="277" y="243"/>
                    </a:cubicBezTo>
                    <a:cubicBezTo>
                      <a:pt x="277" y="254"/>
                      <a:pt x="277" y="265"/>
                      <a:pt x="277" y="277"/>
                    </a:cubicBezTo>
                    <a:cubicBezTo>
                      <a:pt x="278" y="277"/>
                      <a:pt x="279" y="276"/>
                      <a:pt x="280" y="276"/>
                    </a:cubicBezTo>
                    <a:cubicBezTo>
                      <a:pt x="307" y="264"/>
                      <a:pt x="334" y="251"/>
                      <a:pt x="361" y="239"/>
                    </a:cubicBezTo>
                    <a:cubicBezTo>
                      <a:pt x="382" y="229"/>
                      <a:pt x="403" y="220"/>
                      <a:pt x="424" y="210"/>
                    </a:cubicBezTo>
                    <a:cubicBezTo>
                      <a:pt x="426" y="209"/>
                      <a:pt x="428" y="209"/>
                      <a:pt x="428" y="206"/>
                    </a:cubicBezTo>
                    <a:cubicBezTo>
                      <a:pt x="426" y="196"/>
                      <a:pt x="425" y="186"/>
                      <a:pt x="423" y="176"/>
                    </a:cubicBezTo>
                    <a:cubicBezTo>
                      <a:pt x="423" y="175"/>
                      <a:pt x="421" y="173"/>
                      <a:pt x="420" y="172"/>
                    </a:cubicBezTo>
                    <a:cubicBezTo>
                      <a:pt x="413" y="169"/>
                      <a:pt x="406" y="165"/>
                      <a:pt x="399" y="162"/>
                    </a:cubicBezTo>
                    <a:cubicBezTo>
                      <a:pt x="397" y="161"/>
                      <a:pt x="397" y="160"/>
                      <a:pt x="396" y="159"/>
                    </a:cubicBezTo>
                    <a:close/>
                    <a:moveTo>
                      <a:pt x="672" y="137"/>
                    </a:moveTo>
                    <a:cubicBezTo>
                      <a:pt x="653" y="156"/>
                      <a:pt x="634" y="174"/>
                      <a:pt x="614" y="193"/>
                    </a:cubicBezTo>
                    <a:cubicBezTo>
                      <a:pt x="607" y="178"/>
                      <a:pt x="601" y="164"/>
                      <a:pt x="595" y="149"/>
                    </a:cubicBezTo>
                    <a:cubicBezTo>
                      <a:pt x="572" y="154"/>
                      <a:pt x="549" y="158"/>
                      <a:pt x="525" y="162"/>
                    </a:cubicBezTo>
                    <a:cubicBezTo>
                      <a:pt x="534" y="191"/>
                      <a:pt x="543" y="220"/>
                      <a:pt x="552" y="249"/>
                    </a:cubicBezTo>
                    <a:cubicBezTo>
                      <a:pt x="599" y="224"/>
                      <a:pt x="645" y="199"/>
                      <a:pt x="692" y="174"/>
                    </a:cubicBezTo>
                    <a:cubicBezTo>
                      <a:pt x="685" y="162"/>
                      <a:pt x="679" y="150"/>
                      <a:pt x="672" y="137"/>
                    </a:cubicBezTo>
                    <a:close/>
                    <a:moveTo>
                      <a:pt x="1043" y="269"/>
                    </a:moveTo>
                    <a:cubicBezTo>
                      <a:pt x="1041" y="267"/>
                      <a:pt x="1040" y="266"/>
                      <a:pt x="1039" y="265"/>
                    </a:cubicBezTo>
                    <a:cubicBezTo>
                      <a:pt x="1014" y="241"/>
                      <a:pt x="990" y="217"/>
                      <a:pt x="966" y="193"/>
                    </a:cubicBezTo>
                    <a:cubicBezTo>
                      <a:pt x="938" y="165"/>
                      <a:pt x="911" y="138"/>
                      <a:pt x="883" y="110"/>
                    </a:cubicBezTo>
                    <a:cubicBezTo>
                      <a:pt x="854" y="80"/>
                      <a:pt x="825" y="51"/>
                      <a:pt x="795" y="22"/>
                    </a:cubicBezTo>
                    <a:cubicBezTo>
                      <a:pt x="792" y="19"/>
                      <a:pt x="789" y="18"/>
                      <a:pt x="785" y="18"/>
                    </a:cubicBezTo>
                    <a:cubicBezTo>
                      <a:pt x="761" y="16"/>
                      <a:pt x="737" y="14"/>
                      <a:pt x="713" y="13"/>
                    </a:cubicBezTo>
                    <a:cubicBezTo>
                      <a:pt x="709" y="13"/>
                      <a:pt x="706" y="13"/>
                      <a:pt x="702" y="13"/>
                    </a:cubicBezTo>
                    <a:cubicBezTo>
                      <a:pt x="706" y="18"/>
                      <a:pt x="710" y="23"/>
                      <a:pt x="714" y="28"/>
                    </a:cubicBezTo>
                    <a:cubicBezTo>
                      <a:pt x="715" y="29"/>
                      <a:pt x="717" y="30"/>
                      <a:pt x="719" y="30"/>
                    </a:cubicBezTo>
                    <a:cubicBezTo>
                      <a:pt x="740" y="31"/>
                      <a:pt x="761" y="32"/>
                      <a:pt x="782" y="32"/>
                    </a:cubicBezTo>
                    <a:cubicBezTo>
                      <a:pt x="784" y="33"/>
                      <a:pt x="786" y="33"/>
                      <a:pt x="787" y="35"/>
                    </a:cubicBezTo>
                    <a:cubicBezTo>
                      <a:pt x="808" y="55"/>
                      <a:pt x="829" y="75"/>
                      <a:pt x="850" y="96"/>
                    </a:cubicBezTo>
                    <a:cubicBezTo>
                      <a:pt x="874" y="119"/>
                      <a:pt x="898" y="143"/>
                      <a:pt x="922" y="167"/>
                    </a:cubicBezTo>
                    <a:cubicBezTo>
                      <a:pt x="949" y="193"/>
                      <a:pt x="976" y="220"/>
                      <a:pt x="1004" y="247"/>
                    </a:cubicBezTo>
                    <a:cubicBezTo>
                      <a:pt x="1005" y="248"/>
                      <a:pt x="1006" y="249"/>
                      <a:pt x="1007" y="250"/>
                    </a:cubicBezTo>
                    <a:cubicBezTo>
                      <a:pt x="1006" y="251"/>
                      <a:pt x="1006" y="251"/>
                      <a:pt x="1006" y="252"/>
                    </a:cubicBezTo>
                    <a:cubicBezTo>
                      <a:pt x="966" y="252"/>
                      <a:pt x="926" y="252"/>
                      <a:pt x="885" y="252"/>
                    </a:cubicBezTo>
                    <a:cubicBezTo>
                      <a:pt x="885" y="253"/>
                      <a:pt x="885" y="253"/>
                      <a:pt x="885" y="254"/>
                    </a:cubicBezTo>
                    <a:cubicBezTo>
                      <a:pt x="888" y="258"/>
                      <a:pt x="891" y="262"/>
                      <a:pt x="894" y="266"/>
                    </a:cubicBezTo>
                    <a:cubicBezTo>
                      <a:pt x="896" y="269"/>
                      <a:pt x="898" y="269"/>
                      <a:pt x="901" y="269"/>
                    </a:cubicBezTo>
                    <a:cubicBezTo>
                      <a:pt x="939" y="269"/>
                      <a:pt x="977" y="269"/>
                      <a:pt x="1015" y="269"/>
                    </a:cubicBezTo>
                    <a:cubicBezTo>
                      <a:pt x="1024" y="269"/>
                      <a:pt x="1033" y="269"/>
                      <a:pt x="1043" y="269"/>
                    </a:cubicBezTo>
                    <a:close/>
                    <a:moveTo>
                      <a:pt x="824" y="226"/>
                    </a:moveTo>
                    <a:cubicBezTo>
                      <a:pt x="824" y="226"/>
                      <a:pt x="824" y="226"/>
                      <a:pt x="824" y="226"/>
                    </a:cubicBezTo>
                    <a:cubicBezTo>
                      <a:pt x="810" y="208"/>
                      <a:pt x="797" y="190"/>
                      <a:pt x="783" y="173"/>
                    </a:cubicBezTo>
                    <a:cubicBezTo>
                      <a:pt x="779" y="169"/>
                      <a:pt x="775" y="164"/>
                      <a:pt x="771" y="162"/>
                    </a:cubicBezTo>
                    <a:cubicBezTo>
                      <a:pt x="746" y="151"/>
                      <a:pt x="720" y="141"/>
                      <a:pt x="695" y="130"/>
                    </a:cubicBezTo>
                    <a:cubicBezTo>
                      <a:pt x="687" y="127"/>
                      <a:pt x="679" y="124"/>
                      <a:pt x="671" y="120"/>
                    </a:cubicBezTo>
                    <a:cubicBezTo>
                      <a:pt x="671" y="121"/>
                      <a:pt x="671" y="122"/>
                      <a:pt x="671" y="122"/>
                    </a:cubicBezTo>
                    <a:cubicBezTo>
                      <a:pt x="680" y="139"/>
                      <a:pt x="688" y="155"/>
                      <a:pt x="697" y="171"/>
                    </a:cubicBezTo>
                    <a:cubicBezTo>
                      <a:pt x="698" y="173"/>
                      <a:pt x="700" y="174"/>
                      <a:pt x="702" y="175"/>
                    </a:cubicBezTo>
                    <a:cubicBezTo>
                      <a:pt x="727" y="186"/>
                      <a:pt x="752" y="196"/>
                      <a:pt x="777" y="207"/>
                    </a:cubicBezTo>
                    <a:cubicBezTo>
                      <a:pt x="792" y="213"/>
                      <a:pt x="808" y="220"/>
                      <a:pt x="824" y="226"/>
                    </a:cubicBezTo>
                    <a:close/>
                    <a:moveTo>
                      <a:pt x="164" y="160"/>
                    </a:moveTo>
                    <a:cubicBezTo>
                      <a:pt x="157" y="166"/>
                      <a:pt x="151" y="171"/>
                      <a:pt x="145" y="176"/>
                    </a:cubicBezTo>
                    <a:cubicBezTo>
                      <a:pt x="121" y="195"/>
                      <a:pt x="97" y="214"/>
                      <a:pt x="73" y="233"/>
                    </a:cubicBezTo>
                    <a:cubicBezTo>
                      <a:pt x="71" y="235"/>
                      <a:pt x="69" y="237"/>
                      <a:pt x="67" y="239"/>
                    </a:cubicBezTo>
                    <a:cubicBezTo>
                      <a:pt x="98" y="239"/>
                      <a:pt x="129" y="239"/>
                      <a:pt x="159" y="239"/>
                    </a:cubicBezTo>
                    <a:cubicBezTo>
                      <a:pt x="161" y="213"/>
                      <a:pt x="163" y="187"/>
                      <a:pt x="164" y="160"/>
                    </a:cubicBezTo>
                    <a:close/>
                    <a:moveTo>
                      <a:pt x="553" y="251"/>
                    </a:moveTo>
                    <a:cubicBezTo>
                      <a:pt x="555" y="260"/>
                      <a:pt x="558" y="269"/>
                      <a:pt x="561" y="277"/>
                    </a:cubicBezTo>
                    <a:cubicBezTo>
                      <a:pt x="608" y="248"/>
                      <a:pt x="654" y="219"/>
                      <a:pt x="700" y="190"/>
                    </a:cubicBezTo>
                    <a:cubicBezTo>
                      <a:pt x="698" y="185"/>
                      <a:pt x="695" y="181"/>
                      <a:pt x="693" y="176"/>
                    </a:cubicBezTo>
                    <a:cubicBezTo>
                      <a:pt x="646" y="202"/>
                      <a:pt x="599" y="226"/>
                      <a:pt x="553" y="251"/>
                    </a:cubicBezTo>
                    <a:close/>
                    <a:moveTo>
                      <a:pt x="970" y="220"/>
                    </a:moveTo>
                    <a:cubicBezTo>
                      <a:pt x="962" y="212"/>
                      <a:pt x="954" y="203"/>
                      <a:pt x="945" y="194"/>
                    </a:cubicBezTo>
                    <a:cubicBezTo>
                      <a:pt x="945" y="193"/>
                      <a:pt x="943" y="192"/>
                      <a:pt x="941" y="192"/>
                    </a:cubicBezTo>
                    <a:cubicBezTo>
                      <a:pt x="909" y="193"/>
                      <a:pt x="877" y="194"/>
                      <a:pt x="845" y="194"/>
                    </a:cubicBezTo>
                    <a:cubicBezTo>
                      <a:pt x="844" y="194"/>
                      <a:pt x="842" y="195"/>
                      <a:pt x="840" y="195"/>
                    </a:cubicBezTo>
                    <a:cubicBezTo>
                      <a:pt x="847" y="204"/>
                      <a:pt x="854" y="213"/>
                      <a:pt x="861" y="221"/>
                    </a:cubicBezTo>
                    <a:cubicBezTo>
                      <a:pt x="862" y="223"/>
                      <a:pt x="864" y="223"/>
                      <a:pt x="866" y="223"/>
                    </a:cubicBezTo>
                    <a:cubicBezTo>
                      <a:pt x="886" y="223"/>
                      <a:pt x="905" y="222"/>
                      <a:pt x="925" y="222"/>
                    </a:cubicBezTo>
                    <a:cubicBezTo>
                      <a:pt x="941" y="221"/>
                      <a:pt x="956" y="221"/>
                      <a:pt x="970" y="220"/>
                    </a:cubicBezTo>
                    <a:close/>
                    <a:moveTo>
                      <a:pt x="864" y="226"/>
                    </a:moveTo>
                    <a:cubicBezTo>
                      <a:pt x="869" y="233"/>
                      <a:pt x="874" y="240"/>
                      <a:pt x="879" y="246"/>
                    </a:cubicBezTo>
                    <a:cubicBezTo>
                      <a:pt x="881" y="249"/>
                      <a:pt x="884" y="250"/>
                      <a:pt x="888" y="250"/>
                    </a:cubicBezTo>
                    <a:cubicBezTo>
                      <a:pt x="919" y="250"/>
                      <a:pt x="951" y="250"/>
                      <a:pt x="983" y="249"/>
                    </a:cubicBezTo>
                    <a:cubicBezTo>
                      <a:pt x="989" y="249"/>
                      <a:pt x="995" y="249"/>
                      <a:pt x="1001" y="249"/>
                    </a:cubicBezTo>
                    <a:cubicBezTo>
                      <a:pt x="1001" y="248"/>
                      <a:pt x="1000" y="248"/>
                      <a:pt x="1000" y="247"/>
                    </a:cubicBezTo>
                    <a:cubicBezTo>
                      <a:pt x="992" y="240"/>
                      <a:pt x="985" y="232"/>
                      <a:pt x="977" y="224"/>
                    </a:cubicBezTo>
                    <a:cubicBezTo>
                      <a:pt x="976" y="223"/>
                      <a:pt x="973" y="223"/>
                      <a:pt x="972" y="223"/>
                    </a:cubicBezTo>
                    <a:cubicBezTo>
                      <a:pt x="951" y="224"/>
                      <a:pt x="931" y="224"/>
                      <a:pt x="910" y="225"/>
                    </a:cubicBezTo>
                    <a:cubicBezTo>
                      <a:pt x="895" y="225"/>
                      <a:pt x="880" y="226"/>
                      <a:pt x="864" y="226"/>
                    </a:cubicBezTo>
                    <a:close/>
                    <a:moveTo>
                      <a:pt x="941" y="191"/>
                    </a:moveTo>
                    <a:cubicBezTo>
                      <a:pt x="932" y="181"/>
                      <a:pt x="924" y="173"/>
                      <a:pt x="916" y="164"/>
                    </a:cubicBezTo>
                    <a:cubicBezTo>
                      <a:pt x="914" y="163"/>
                      <a:pt x="911" y="161"/>
                      <a:pt x="909" y="161"/>
                    </a:cubicBezTo>
                    <a:cubicBezTo>
                      <a:pt x="884" y="162"/>
                      <a:pt x="860" y="162"/>
                      <a:pt x="836" y="162"/>
                    </a:cubicBezTo>
                    <a:cubicBezTo>
                      <a:pt x="829" y="162"/>
                      <a:pt x="823" y="162"/>
                      <a:pt x="816" y="162"/>
                    </a:cubicBezTo>
                    <a:cubicBezTo>
                      <a:pt x="823" y="172"/>
                      <a:pt x="829" y="180"/>
                      <a:pt x="835" y="189"/>
                    </a:cubicBezTo>
                    <a:cubicBezTo>
                      <a:pt x="837" y="191"/>
                      <a:pt x="839" y="192"/>
                      <a:pt x="842" y="192"/>
                    </a:cubicBezTo>
                    <a:cubicBezTo>
                      <a:pt x="857" y="191"/>
                      <a:pt x="871" y="191"/>
                      <a:pt x="885" y="191"/>
                    </a:cubicBezTo>
                    <a:cubicBezTo>
                      <a:pt x="904" y="191"/>
                      <a:pt x="922" y="191"/>
                      <a:pt x="941" y="191"/>
                    </a:cubicBezTo>
                    <a:close/>
                    <a:moveTo>
                      <a:pt x="792" y="131"/>
                    </a:moveTo>
                    <a:cubicBezTo>
                      <a:pt x="798" y="139"/>
                      <a:pt x="804" y="147"/>
                      <a:pt x="810" y="155"/>
                    </a:cubicBezTo>
                    <a:cubicBezTo>
                      <a:pt x="813" y="159"/>
                      <a:pt x="815" y="160"/>
                      <a:pt x="820" y="160"/>
                    </a:cubicBezTo>
                    <a:cubicBezTo>
                      <a:pt x="849" y="160"/>
                      <a:pt x="878" y="159"/>
                      <a:pt x="907" y="159"/>
                    </a:cubicBezTo>
                    <a:cubicBezTo>
                      <a:pt x="908" y="159"/>
                      <a:pt x="909" y="159"/>
                      <a:pt x="909" y="159"/>
                    </a:cubicBezTo>
                    <a:cubicBezTo>
                      <a:pt x="900" y="150"/>
                      <a:pt x="892" y="141"/>
                      <a:pt x="883" y="132"/>
                    </a:cubicBezTo>
                    <a:cubicBezTo>
                      <a:pt x="882" y="131"/>
                      <a:pt x="880" y="131"/>
                      <a:pt x="878" y="131"/>
                    </a:cubicBezTo>
                    <a:cubicBezTo>
                      <a:pt x="852" y="131"/>
                      <a:pt x="827" y="131"/>
                      <a:pt x="801" y="131"/>
                    </a:cubicBezTo>
                    <a:cubicBezTo>
                      <a:pt x="798" y="131"/>
                      <a:pt x="795" y="131"/>
                      <a:pt x="792" y="131"/>
                    </a:cubicBezTo>
                    <a:close/>
                    <a:moveTo>
                      <a:pt x="879" y="128"/>
                    </a:moveTo>
                    <a:cubicBezTo>
                      <a:pt x="869" y="119"/>
                      <a:pt x="861" y="110"/>
                      <a:pt x="852" y="101"/>
                    </a:cubicBezTo>
                    <a:cubicBezTo>
                      <a:pt x="851" y="100"/>
                      <a:pt x="849" y="100"/>
                      <a:pt x="847" y="100"/>
                    </a:cubicBezTo>
                    <a:cubicBezTo>
                      <a:pt x="823" y="100"/>
                      <a:pt x="798" y="100"/>
                      <a:pt x="774" y="100"/>
                    </a:cubicBezTo>
                    <a:cubicBezTo>
                      <a:pt x="772" y="100"/>
                      <a:pt x="771" y="101"/>
                      <a:pt x="769" y="101"/>
                    </a:cubicBezTo>
                    <a:cubicBezTo>
                      <a:pt x="773" y="107"/>
                      <a:pt x="778" y="112"/>
                      <a:pt x="781" y="117"/>
                    </a:cubicBezTo>
                    <a:cubicBezTo>
                      <a:pt x="786" y="127"/>
                      <a:pt x="794" y="129"/>
                      <a:pt x="804" y="128"/>
                    </a:cubicBezTo>
                    <a:cubicBezTo>
                      <a:pt x="829" y="128"/>
                      <a:pt x="854" y="128"/>
                      <a:pt x="879" y="128"/>
                    </a:cubicBezTo>
                    <a:close/>
                    <a:moveTo>
                      <a:pt x="554" y="276"/>
                    </a:moveTo>
                    <a:cubicBezTo>
                      <a:pt x="551" y="268"/>
                      <a:pt x="549" y="260"/>
                      <a:pt x="547" y="253"/>
                    </a:cubicBezTo>
                    <a:cubicBezTo>
                      <a:pt x="546" y="252"/>
                      <a:pt x="545" y="251"/>
                      <a:pt x="544" y="250"/>
                    </a:cubicBezTo>
                    <a:cubicBezTo>
                      <a:pt x="512" y="232"/>
                      <a:pt x="481" y="215"/>
                      <a:pt x="449" y="197"/>
                    </a:cubicBezTo>
                    <a:cubicBezTo>
                      <a:pt x="443" y="194"/>
                      <a:pt x="437" y="191"/>
                      <a:pt x="431" y="187"/>
                    </a:cubicBezTo>
                    <a:cubicBezTo>
                      <a:pt x="431" y="192"/>
                      <a:pt x="432" y="195"/>
                      <a:pt x="432" y="199"/>
                    </a:cubicBezTo>
                    <a:cubicBezTo>
                      <a:pt x="433" y="205"/>
                      <a:pt x="435" y="208"/>
                      <a:pt x="440" y="211"/>
                    </a:cubicBezTo>
                    <a:cubicBezTo>
                      <a:pt x="467" y="226"/>
                      <a:pt x="493" y="241"/>
                      <a:pt x="519" y="256"/>
                    </a:cubicBezTo>
                    <a:cubicBezTo>
                      <a:pt x="530" y="262"/>
                      <a:pt x="541" y="269"/>
                      <a:pt x="554" y="276"/>
                    </a:cubicBezTo>
                    <a:close/>
                    <a:moveTo>
                      <a:pt x="545" y="248"/>
                    </a:moveTo>
                    <a:cubicBezTo>
                      <a:pt x="542" y="239"/>
                      <a:pt x="540" y="231"/>
                      <a:pt x="538" y="223"/>
                    </a:cubicBezTo>
                    <a:cubicBezTo>
                      <a:pt x="537" y="221"/>
                      <a:pt x="535" y="220"/>
                      <a:pt x="534" y="220"/>
                    </a:cubicBezTo>
                    <a:cubicBezTo>
                      <a:pt x="504" y="204"/>
                      <a:pt x="475" y="189"/>
                      <a:pt x="445" y="173"/>
                    </a:cubicBezTo>
                    <a:cubicBezTo>
                      <a:pt x="440" y="170"/>
                      <a:pt x="434" y="167"/>
                      <a:pt x="427" y="164"/>
                    </a:cubicBezTo>
                    <a:cubicBezTo>
                      <a:pt x="428" y="169"/>
                      <a:pt x="429" y="173"/>
                      <a:pt x="429" y="178"/>
                    </a:cubicBezTo>
                    <a:cubicBezTo>
                      <a:pt x="429" y="183"/>
                      <a:pt x="432" y="185"/>
                      <a:pt x="435" y="187"/>
                    </a:cubicBezTo>
                    <a:cubicBezTo>
                      <a:pt x="459" y="200"/>
                      <a:pt x="483" y="213"/>
                      <a:pt x="507" y="227"/>
                    </a:cubicBezTo>
                    <a:cubicBezTo>
                      <a:pt x="519" y="233"/>
                      <a:pt x="532" y="240"/>
                      <a:pt x="545" y="248"/>
                    </a:cubicBezTo>
                    <a:close/>
                    <a:moveTo>
                      <a:pt x="771" y="159"/>
                    </a:moveTo>
                    <a:cubicBezTo>
                      <a:pt x="770" y="157"/>
                      <a:pt x="769" y="156"/>
                      <a:pt x="769" y="155"/>
                    </a:cubicBezTo>
                    <a:cubicBezTo>
                      <a:pt x="755" y="138"/>
                      <a:pt x="741" y="121"/>
                      <a:pt x="728" y="103"/>
                    </a:cubicBezTo>
                    <a:cubicBezTo>
                      <a:pt x="727" y="102"/>
                      <a:pt x="724" y="102"/>
                      <a:pt x="722" y="102"/>
                    </a:cubicBezTo>
                    <a:cubicBezTo>
                      <a:pt x="716" y="103"/>
                      <a:pt x="710" y="105"/>
                      <a:pt x="704" y="107"/>
                    </a:cubicBezTo>
                    <a:cubicBezTo>
                      <a:pt x="692" y="110"/>
                      <a:pt x="681" y="113"/>
                      <a:pt x="670" y="116"/>
                    </a:cubicBezTo>
                    <a:cubicBezTo>
                      <a:pt x="670" y="117"/>
                      <a:pt x="670" y="117"/>
                      <a:pt x="670" y="117"/>
                    </a:cubicBezTo>
                    <a:cubicBezTo>
                      <a:pt x="703" y="131"/>
                      <a:pt x="737" y="145"/>
                      <a:pt x="771" y="159"/>
                    </a:cubicBezTo>
                    <a:close/>
                    <a:moveTo>
                      <a:pt x="819" y="179"/>
                    </a:moveTo>
                    <a:cubicBezTo>
                      <a:pt x="820" y="178"/>
                      <a:pt x="820" y="178"/>
                      <a:pt x="820" y="178"/>
                    </a:cubicBezTo>
                    <a:cubicBezTo>
                      <a:pt x="817" y="175"/>
                      <a:pt x="815" y="172"/>
                      <a:pt x="812" y="168"/>
                    </a:cubicBezTo>
                    <a:cubicBezTo>
                      <a:pt x="794" y="144"/>
                      <a:pt x="776" y="120"/>
                      <a:pt x="758" y="96"/>
                    </a:cubicBezTo>
                    <a:cubicBezTo>
                      <a:pt x="757" y="95"/>
                      <a:pt x="755" y="93"/>
                      <a:pt x="754" y="94"/>
                    </a:cubicBezTo>
                    <a:cubicBezTo>
                      <a:pt x="749" y="95"/>
                      <a:pt x="744" y="96"/>
                      <a:pt x="739" y="97"/>
                    </a:cubicBezTo>
                    <a:cubicBezTo>
                      <a:pt x="739" y="98"/>
                      <a:pt x="739" y="99"/>
                      <a:pt x="739" y="99"/>
                    </a:cubicBezTo>
                    <a:cubicBezTo>
                      <a:pt x="754" y="121"/>
                      <a:pt x="769" y="142"/>
                      <a:pt x="784" y="163"/>
                    </a:cubicBezTo>
                    <a:cubicBezTo>
                      <a:pt x="785" y="164"/>
                      <a:pt x="786" y="165"/>
                      <a:pt x="787" y="166"/>
                    </a:cubicBezTo>
                    <a:cubicBezTo>
                      <a:pt x="798" y="170"/>
                      <a:pt x="809" y="175"/>
                      <a:pt x="819" y="179"/>
                    </a:cubicBezTo>
                    <a:close/>
                    <a:moveTo>
                      <a:pt x="789" y="169"/>
                    </a:moveTo>
                    <a:cubicBezTo>
                      <a:pt x="790" y="171"/>
                      <a:pt x="790" y="171"/>
                      <a:pt x="790" y="172"/>
                    </a:cubicBezTo>
                    <a:cubicBezTo>
                      <a:pt x="800" y="187"/>
                      <a:pt x="812" y="201"/>
                      <a:pt x="821" y="217"/>
                    </a:cubicBezTo>
                    <a:cubicBezTo>
                      <a:pt x="827" y="226"/>
                      <a:pt x="835" y="232"/>
                      <a:pt x="845" y="235"/>
                    </a:cubicBezTo>
                    <a:cubicBezTo>
                      <a:pt x="848" y="236"/>
                      <a:pt x="851" y="238"/>
                      <a:pt x="854" y="239"/>
                    </a:cubicBezTo>
                    <a:cubicBezTo>
                      <a:pt x="859" y="241"/>
                      <a:pt x="865" y="243"/>
                      <a:pt x="871" y="246"/>
                    </a:cubicBezTo>
                    <a:cubicBezTo>
                      <a:pt x="870" y="244"/>
                      <a:pt x="869" y="243"/>
                      <a:pt x="868" y="242"/>
                    </a:cubicBezTo>
                    <a:cubicBezTo>
                      <a:pt x="855" y="224"/>
                      <a:pt x="841" y="206"/>
                      <a:pt x="827" y="188"/>
                    </a:cubicBezTo>
                    <a:cubicBezTo>
                      <a:pt x="825" y="185"/>
                      <a:pt x="823" y="184"/>
                      <a:pt x="820" y="182"/>
                    </a:cubicBezTo>
                    <a:cubicBezTo>
                      <a:pt x="810" y="178"/>
                      <a:pt x="800" y="174"/>
                      <a:pt x="789" y="169"/>
                    </a:cubicBezTo>
                    <a:close/>
                    <a:moveTo>
                      <a:pt x="701" y="178"/>
                    </a:moveTo>
                    <a:cubicBezTo>
                      <a:pt x="704" y="184"/>
                      <a:pt x="706" y="189"/>
                      <a:pt x="713" y="192"/>
                    </a:cubicBezTo>
                    <a:cubicBezTo>
                      <a:pt x="762" y="212"/>
                      <a:pt x="811" y="233"/>
                      <a:pt x="860" y="254"/>
                    </a:cubicBezTo>
                    <a:cubicBezTo>
                      <a:pt x="868" y="258"/>
                      <a:pt x="876" y="261"/>
                      <a:pt x="884" y="264"/>
                    </a:cubicBezTo>
                    <a:cubicBezTo>
                      <a:pt x="882" y="260"/>
                      <a:pt x="879" y="256"/>
                      <a:pt x="876" y="252"/>
                    </a:cubicBezTo>
                    <a:cubicBezTo>
                      <a:pt x="875" y="251"/>
                      <a:pt x="874" y="250"/>
                      <a:pt x="873" y="250"/>
                    </a:cubicBezTo>
                    <a:cubicBezTo>
                      <a:pt x="861" y="245"/>
                      <a:pt x="850" y="240"/>
                      <a:pt x="839" y="236"/>
                    </a:cubicBezTo>
                    <a:cubicBezTo>
                      <a:pt x="802" y="220"/>
                      <a:pt x="766" y="205"/>
                      <a:pt x="730" y="190"/>
                    </a:cubicBezTo>
                    <a:cubicBezTo>
                      <a:pt x="720" y="186"/>
                      <a:pt x="711" y="182"/>
                      <a:pt x="701" y="178"/>
                    </a:cubicBezTo>
                    <a:close/>
                    <a:moveTo>
                      <a:pt x="615" y="189"/>
                    </a:moveTo>
                    <a:cubicBezTo>
                      <a:pt x="633" y="171"/>
                      <a:pt x="651" y="154"/>
                      <a:pt x="668" y="137"/>
                    </a:cubicBezTo>
                    <a:cubicBezTo>
                      <a:pt x="668" y="136"/>
                      <a:pt x="668" y="136"/>
                      <a:pt x="668" y="136"/>
                    </a:cubicBezTo>
                    <a:cubicBezTo>
                      <a:pt x="645" y="140"/>
                      <a:pt x="622" y="145"/>
                      <a:pt x="598" y="149"/>
                    </a:cubicBezTo>
                    <a:cubicBezTo>
                      <a:pt x="604" y="162"/>
                      <a:pt x="609" y="175"/>
                      <a:pt x="615" y="189"/>
                    </a:cubicBezTo>
                    <a:close/>
                    <a:moveTo>
                      <a:pt x="778" y="163"/>
                    </a:moveTo>
                    <a:cubicBezTo>
                      <a:pt x="778" y="162"/>
                      <a:pt x="779" y="162"/>
                      <a:pt x="779" y="162"/>
                    </a:cubicBezTo>
                    <a:cubicBezTo>
                      <a:pt x="779" y="161"/>
                      <a:pt x="779" y="161"/>
                      <a:pt x="778" y="160"/>
                    </a:cubicBezTo>
                    <a:cubicBezTo>
                      <a:pt x="765" y="141"/>
                      <a:pt x="752" y="122"/>
                      <a:pt x="738" y="103"/>
                    </a:cubicBezTo>
                    <a:cubicBezTo>
                      <a:pt x="735" y="98"/>
                      <a:pt x="735" y="98"/>
                      <a:pt x="729" y="101"/>
                    </a:cubicBezTo>
                    <a:cubicBezTo>
                      <a:pt x="745" y="121"/>
                      <a:pt x="762" y="142"/>
                      <a:pt x="778" y="1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4" name="Freeform 84256">
                <a:extLst>
                  <a:ext uri="{FF2B5EF4-FFF2-40B4-BE49-F238E27FC236}">
                    <a16:creationId xmlns:a16="http://schemas.microsoft.com/office/drawing/2014/main" id="{146CF51F-6464-4ADF-92FF-FED727FF315F}"/>
                  </a:ext>
                </a:extLst>
              </p:cNvPr>
              <p:cNvSpPr>
                <a:spLocks noEditPoints="1"/>
              </p:cNvSpPr>
              <p:nvPr/>
            </p:nvSpPr>
            <p:spPr bwMode="auto">
              <a:xfrm>
                <a:off x="6510752" y="7812965"/>
                <a:ext cx="531236" cy="262987"/>
              </a:xfrm>
              <a:custGeom>
                <a:avLst/>
                <a:gdLst>
                  <a:gd name="T0" fmla="*/ 74 w 336"/>
                  <a:gd name="T1" fmla="*/ 0 h 163"/>
                  <a:gd name="T2" fmla="*/ 336 w 336"/>
                  <a:gd name="T3" fmla="*/ 162 h 163"/>
                  <a:gd name="T4" fmla="*/ 336 w 336"/>
                  <a:gd name="T5" fmla="*/ 163 h 163"/>
                  <a:gd name="T6" fmla="*/ 37 w 336"/>
                  <a:gd name="T7" fmla="*/ 163 h 163"/>
                  <a:gd name="T8" fmla="*/ 24 w 336"/>
                  <a:gd name="T9" fmla="*/ 155 h 163"/>
                  <a:gd name="T10" fmla="*/ 0 w 336"/>
                  <a:gd name="T11" fmla="*/ 99 h 163"/>
                  <a:gd name="T12" fmla="*/ 74 w 336"/>
                  <a:gd name="T13" fmla="*/ 0 h 163"/>
                  <a:gd name="T14" fmla="*/ 116 w 336"/>
                  <a:gd name="T15" fmla="*/ 133 h 163"/>
                  <a:gd name="T16" fmla="*/ 116 w 336"/>
                  <a:gd name="T17" fmla="*/ 133 h 163"/>
                  <a:gd name="T18" fmla="*/ 190 w 336"/>
                  <a:gd name="T19" fmla="*/ 133 h 163"/>
                  <a:gd name="T20" fmla="*/ 206 w 336"/>
                  <a:gd name="T21" fmla="*/ 133 h 163"/>
                  <a:gd name="T22" fmla="*/ 209 w 336"/>
                  <a:gd name="T23" fmla="*/ 131 h 163"/>
                  <a:gd name="T24" fmla="*/ 208 w 336"/>
                  <a:gd name="T25" fmla="*/ 127 h 163"/>
                  <a:gd name="T26" fmla="*/ 205 w 336"/>
                  <a:gd name="T27" fmla="*/ 126 h 163"/>
                  <a:gd name="T28" fmla="*/ 146 w 336"/>
                  <a:gd name="T29" fmla="*/ 91 h 163"/>
                  <a:gd name="T30" fmla="*/ 83 w 336"/>
                  <a:gd name="T31" fmla="*/ 54 h 163"/>
                  <a:gd name="T32" fmla="*/ 75 w 336"/>
                  <a:gd name="T33" fmla="*/ 56 h 163"/>
                  <a:gd name="T34" fmla="*/ 25 w 336"/>
                  <a:gd name="T35" fmla="*/ 126 h 163"/>
                  <a:gd name="T36" fmla="*/ 22 w 336"/>
                  <a:gd name="T37" fmla="*/ 132 h 163"/>
                  <a:gd name="T38" fmla="*/ 28 w 336"/>
                  <a:gd name="T39" fmla="*/ 133 h 163"/>
                  <a:gd name="T40" fmla="*/ 116 w 336"/>
                  <a:gd name="T41" fmla="*/ 13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6" h="163">
                    <a:moveTo>
                      <a:pt x="74" y="0"/>
                    </a:moveTo>
                    <a:cubicBezTo>
                      <a:pt x="161" y="54"/>
                      <a:pt x="249" y="108"/>
                      <a:pt x="336" y="162"/>
                    </a:cubicBezTo>
                    <a:cubicBezTo>
                      <a:pt x="336" y="163"/>
                      <a:pt x="336" y="163"/>
                      <a:pt x="336" y="163"/>
                    </a:cubicBezTo>
                    <a:cubicBezTo>
                      <a:pt x="236" y="163"/>
                      <a:pt x="137" y="163"/>
                      <a:pt x="37" y="163"/>
                    </a:cubicBezTo>
                    <a:cubicBezTo>
                      <a:pt x="39" y="151"/>
                      <a:pt x="29" y="157"/>
                      <a:pt x="24" y="155"/>
                    </a:cubicBezTo>
                    <a:cubicBezTo>
                      <a:pt x="23" y="133"/>
                      <a:pt x="15" y="114"/>
                      <a:pt x="0" y="99"/>
                    </a:cubicBezTo>
                    <a:cubicBezTo>
                      <a:pt x="24" y="66"/>
                      <a:pt x="49" y="33"/>
                      <a:pt x="74" y="0"/>
                    </a:cubicBezTo>
                    <a:close/>
                    <a:moveTo>
                      <a:pt x="116" y="133"/>
                    </a:moveTo>
                    <a:cubicBezTo>
                      <a:pt x="116" y="133"/>
                      <a:pt x="116" y="133"/>
                      <a:pt x="116" y="133"/>
                    </a:cubicBezTo>
                    <a:cubicBezTo>
                      <a:pt x="140" y="133"/>
                      <a:pt x="165" y="133"/>
                      <a:pt x="190" y="133"/>
                    </a:cubicBezTo>
                    <a:cubicBezTo>
                      <a:pt x="195" y="133"/>
                      <a:pt x="201" y="133"/>
                      <a:pt x="206" y="133"/>
                    </a:cubicBezTo>
                    <a:cubicBezTo>
                      <a:pt x="207" y="133"/>
                      <a:pt x="209" y="132"/>
                      <a:pt x="209" y="131"/>
                    </a:cubicBezTo>
                    <a:cubicBezTo>
                      <a:pt x="210" y="130"/>
                      <a:pt x="209" y="128"/>
                      <a:pt x="208" y="127"/>
                    </a:cubicBezTo>
                    <a:cubicBezTo>
                      <a:pt x="207" y="127"/>
                      <a:pt x="206" y="126"/>
                      <a:pt x="205" y="126"/>
                    </a:cubicBezTo>
                    <a:cubicBezTo>
                      <a:pt x="186" y="114"/>
                      <a:pt x="166" y="103"/>
                      <a:pt x="146" y="91"/>
                    </a:cubicBezTo>
                    <a:cubicBezTo>
                      <a:pt x="125" y="79"/>
                      <a:pt x="104" y="67"/>
                      <a:pt x="83" y="54"/>
                    </a:cubicBezTo>
                    <a:cubicBezTo>
                      <a:pt x="79" y="52"/>
                      <a:pt x="77" y="53"/>
                      <a:pt x="75" y="56"/>
                    </a:cubicBezTo>
                    <a:cubicBezTo>
                      <a:pt x="58" y="79"/>
                      <a:pt x="41" y="102"/>
                      <a:pt x="25" y="126"/>
                    </a:cubicBezTo>
                    <a:cubicBezTo>
                      <a:pt x="23" y="127"/>
                      <a:pt x="23" y="130"/>
                      <a:pt x="22" y="132"/>
                    </a:cubicBezTo>
                    <a:cubicBezTo>
                      <a:pt x="24" y="132"/>
                      <a:pt x="26" y="133"/>
                      <a:pt x="28" y="133"/>
                    </a:cubicBezTo>
                    <a:cubicBezTo>
                      <a:pt x="57" y="133"/>
                      <a:pt x="86" y="133"/>
                      <a:pt x="116" y="1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5" name="Freeform 84257">
                <a:extLst>
                  <a:ext uri="{FF2B5EF4-FFF2-40B4-BE49-F238E27FC236}">
                    <a16:creationId xmlns:a16="http://schemas.microsoft.com/office/drawing/2014/main" id="{5C6A9B16-165D-454A-8D8C-67667F4419C6}"/>
                  </a:ext>
                </a:extLst>
              </p:cNvPr>
              <p:cNvSpPr>
                <a:spLocks/>
              </p:cNvSpPr>
              <p:nvPr/>
            </p:nvSpPr>
            <p:spPr bwMode="auto">
              <a:xfrm>
                <a:off x="6784259" y="7739329"/>
                <a:ext cx="410260" cy="268249"/>
              </a:xfrm>
              <a:custGeom>
                <a:avLst/>
                <a:gdLst>
                  <a:gd name="T0" fmla="*/ 262 w 262"/>
                  <a:gd name="T1" fmla="*/ 167 h 167"/>
                  <a:gd name="T2" fmla="*/ 248 w 262"/>
                  <a:gd name="T3" fmla="*/ 167 h 167"/>
                  <a:gd name="T4" fmla="*/ 111 w 262"/>
                  <a:gd name="T5" fmla="*/ 167 h 167"/>
                  <a:gd name="T6" fmla="*/ 103 w 262"/>
                  <a:gd name="T7" fmla="*/ 164 h 167"/>
                  <a:gd name="T8" fmla="*/ 65 w 262"/>
                  <a:gd name="T9" fmla="*/ 141 h 167"/>
                  <a:gd name="T10" fmla="*/ 55 w 262"/>
                  <a:gd name="T11" fmla="*/ 135 h 167"/>
                  <a:gd name="T12" fmla="*/ 61 w 262"/>
                  <a:gd name="T13" fmla="*/ 134 h 167"/>
                  <a:gd name="T14" fmla="*/ 167 w 262"/>
                  <a:gd name="T15" fmla="*/ 134 h 167"/>
                  <a:gd name="T16" fmla="*/ 173 w 262"/>
                  <a:gd name="T17" fmla="*/ 133 h 167"/>
                  <a:gd name="T18" fmla="*/ 171 w 262"/>
                  <a:gd name="T19" fmla="*/ 127 h 167"/>
                  <a:gd name="T20" fmla="*/ 133 w 262"/>
                  <a:gd name="T21" fmla="*/ 89 h 167"/>
                  <a:gd name="T22" fmla="*/ 103 w 262"/>
                  <a:gd name="T23" fmla="*/ 58 h 167"/>
                  <a:gd name="T24" fmla="*/ 94 w 262"/>
                  <a:gd name="T25" fmla="*/ 58 h 167"/>
                  <a:gd name="T26" fmla="*/ 35 w 262"/>
                  <a:gd name="T27" fmla="*/ 118 h 167"/>
                  <a:gd name="T28" fmla="*/ 30 w 262"/>
                  <a:gd name="T29" fmla="*/ 119 h 167"/>
                  <a:gd name="T30" fmla="*/ 0 w 262"/>
                  <a:gd name="T31" fmla="*/ 101 h 167"/>
                  <a:gd name="T32" fmla="*/ 99 w 262"/>
                  <a:gd name="T33" fmla="*/ 0 h 167"/>
                  <a:gd name="T34" fmla="*/ 262 w 262"/>
                  <a:gd name="T3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167">
                    <a:moveTo>
                      <a:pt x="262" y="167"/>
                    </a:moveTo>
                    <a:cubicBezTo>
                      <a:pt x="256" y="167"/>
                      <a:pt x="252" y="167"/>
                      <a:pt x="248" y="167"/>
                    </a:cubicBezTo>
                    <a:cubicBezTo>
                      <a:pt x="203" y="167"/>
                      <a:pt x="157" y="167"/>
                      <a:pt x="111" y="167"/>
                    </a:cubicBezTo>
                    <a:cubicBezTo>
                      <a:pt x="108" y="166"/>
                      <a:pt x="105" y="165"/>
                      <a:pt x="103" y="164"/>
                    </a:cubicBezTo>
                    <a:cubicBezTo>
                      <a:pt x="90" y="156"/>
                      <a:pt x="77" y="149"/>
                      <a:pt x="65" y="141"/>
                    </a:cubicBezTo>
                    <a:cubicBezTo>
                      <a:pt x="62" y="139"/>
                      <a:pt x="59" y="137"/>
                      <a:pt x="55" y="135"/>
                    </a:cubicBezTo>
                    <a:cubicBezTo>
                      <a:pt x="58" y="134"/>
                      <a:pt x="59" y="134"/>
                      <a:pt x="61" y="134"/>
                    </a:cubicBezTo>
                    <a:cubicBezTo>
                      <a:pt x="96" y="134"/>
                      <a:pt x="132" y="134"/>
                      <a:pt x="167" y="134"/>
                    </a:cubicBezTo>
                    <a:cubicBezTo>
                      <a:pt x="169" y="134"/>
                      <a:pt x="171" y="133"/>
                      <a:pt x="173" y="133"/>
                    </a:cubicBezTo>
                    <a:cubicBezTo>
                      <a:pt x="172" y="131"/>
                      <a:pt x="172" y="129"/>
                      <a:pt x="171" y="127"/>
                    </a:cubicBezTo>
                    <a:cubicBezTo>
                      <a:pt x="158" y="114"/>
                      <a:pt x="146" y="102"/>
                      <a:pt x="133" y="89"/>
                    </a:cubicBezTo>
                    <a:cubicBezTo>
                      <a:pt x="123" y="79"/>
                      <a:pt x="113" y="68"/>
                      <a:pt x="103" y="58"/>
                    </a:cubicBezTo>
                    <a:cubicBezTo>
                      <a:pt x="100" y="55"/>
                      <a:pt x="98" y="54"/>
                      <a:pt x="94" y="58"/>
                    </a:cubicBezTo>
                    <a:cubicBezTo>
                      <a:pt x="75" y="78"/>
                      <a:pt x="55" y="98"/>
                      <a:pt x="35" y="118"/>
                    </a:cubicBezTo>
                    <a:cubicBezTo>
                      <a:pt x="34" y="120"/>
                      <a:pt x="33" y="121"/>
                      <a:pt x="30" y="119"/>
                    </a:cubicBezTo>
                    <a:cubicBezTo>
                      <a:pt x="20" y="113"/>
                      <a:pt x="10" y="107"/>
                      <a:pt x="0" y="101"/>
                    </a:cubicBezTo>
                    <a:cubicBezTo>
                      <a:pt x="33" y="67"/>
                      <a:pt x="66" y="34"/>
                      <a:pt x="99" y="0"/>
                    </a:cubicBezTo>
                    <a:cubicBezTo>
                      <a:pt x="153" y="55"/>
                      <a:pt x="207" y="110"/>
                      <a:pt x="262" y="1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6" name="Freeform 84258">
                <a:extLst>
                  <a:ext uri="{FF2B5EF4-FFF2-40B4-BE49-F238E27FC236}">
                    <a16:creationId xmlns:a16="http://schemas.microsoft.com/office/drawing/2014/main" id="{F199B329-4559-47B2-8231-5ABBBD3441EE}"/>
                  </a:ext>
                </a:extLst>
              </p:cNvPr>
              <p:cNvSpPr>
                <a:spLocks noEditPoints="1"/>
              </p:cNvSpPr>
              <p:nvPr/>
            </p:nvSpPr>
            <p:spPr bwMode="auto">
              <a:xfrm>
                <a:off x="6274062" y="7933937"/>
                <a:ext cx="284026" cy="189351"/>
              </a:xfrm>
              <a:custGeom>
                <a:avLst/>
                <a:gdLst>
                  <a:gd name="T0" fmla="*/ 0 w 179"/>
                  <a:gd name="T1" fmla="*/ 119 h 119"/>
                  <a:gd name="T2" fmla="*/ 0 w 179"/>
                  <a:gd name="T3" fmla="*/ 86 h 119"/>
                  <a:gd name="T4" fmla="*/ 8 w 179"/>
                  <a:gd name="T5" fmla="*/ 87 h 119"/>
                  <a:gd name="T6" fmla="*/ 14 w 179"/>
                  <a:gd name="T7" fmla="*/ 81 h 119"/>
                  <a:gd name="T8" fmla="*/ 41 w 179"/>
                  <a:gd name="T9" fmla="*/ 23 h 119"/>
                  <a:gd name="T10" fmla="*/ 133 w 179"/>
                  <a:gd name="T11" fmla="*/ 19 h 119"/>
                  <a:gd name="T12" fmla="*/ 165 w 179"/>
                  <a:gd name="T13" fmla="*/ 81 h 119"/>
                  <a:gd name="T14" fmla="*/ 170 w 179"/>
                  <a:gd name="T15" fmla="*/ 87 h 119"/>
                  <a:gd name="T16" fmla="*/ 179 w 179"/>
                  <a:gd name="T17" fmla="*/ 86 h 119"/>
                  <a:gd name="T18" fmla="*/ 179 w 179"/>
                  <a:gd name="T19" fmla="*/ 119 h 119"/>
                  <a:gd name="T20" fmla="*/ 0 w 179"/>
                  <a:gd name="T21" fmla="*/ 119 h 119"/>
                  <a:gd name="T22" fmla="*/ 89 w 179"/>
                  <a:gd name="T23" fmla="*/ 86 h 119"/>
                  <a:gd name="T24" fmla="*/ 127 w 179"/>
                  <a:gd name="T25" fmla="*/ 87 h 119"/>
                  <a:gd name="T26" fmla="*/ 133 w 179"/>
                  <a:gd name="T27" fmla="*/ 80 h 119"/>
                  <a:gd name="T28" fmla="*/ 109 w 179"/>
                  <a:gd name="T29" fmla="*/ 43 h 119"/>
                  <a:gd name="T30" fmla="*/ 46 w 179"/>
                  <a:gd name="T31" fmla="*/ 81 h 119"/>
                  <a:gd name="T32" fmla="*/ 52 w 179"/>
                  <a:gd name="T33" fmla="*/ 87 h 119"/>
                  <a:gd name="T34" fmla="*/ 89 w 179"/>
                  <a:gd name="T35"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19">
                    <a:moveTo>
                      <a:pt x="0" y="119"/>
                    </a:moveTo>
                    <a:cubicBezTo>
                      <a:pt x="0" y="108"/>
                      <a:pt x="0" y="98"/>
                      <a:pt x="0" y="86"/>
                    </a:cubicBezTo>
                    <a:cubicBezTo>
                      <a:pt x="3" y="86"/>
                      <a:pt x="6" y="86"/>
                      <a:pt x="8" y="87"/>
                    </a:cubicBezTo>
                    <a:cubicBezTo>
                      <a:pt x="12" y="87"/>
                      <a:pt x="14" y="85"/>
                      <a:pt x="14" y="81"/>
                    </a:cubicBezTo>
                    <a:cubicBezTo>
                      <a:pt x="14" y="58"/>
                      <a:pt x="23" y="38"/>
                      <a:pt x="41" y="23"/>
                    </a:cubicBezTo>
                    <a:cubicBezTo>
                      <a:pt x="66" y="1"/>
                      <a:pt x="106" y="0"/>
                      <a:pt x="133" y="19"/>
                    </a:cubicBezTo>
                    <a:cubicBezTo>
                      <a:pt x="154" y="35"/>
                      <a:pt x="165" y="55"/>
                      <a:pt x="165" y="81"/>
                    </a:cubicBezTo>
                    <a:cubicBezTo>
                      <a:pt x="165" y="85"/>
                      <a:pt x="167" y="87"/>
                      <a:pt x="170" y="87"/>
                    </a:cubicBezTo>
                    <a:cubicBezTo>
                      <a:pt x="173" y="86"/>
                      <a:pt x="176" y="86"/>
                      <a:pt x="179" y="86"/>
                    </a:cubicBezTo>
                    <a:cubicBezTo>
                      <a:pt x="179" y="98"/>
                      <a:pt x="179" y="108"/>
                      <a:pt x="179" y="119"/>
                    </a:cubicBezTo>
                    <a:cubicBezTo>
                      <a:pt x="119" y="119"/>
                      <a:pt x="60" y="119"/>
                      <a:pt x="0" y="119"/>
                    </a:cubicBezTo>
                    <a:close/>
                    <a:moveTo>
                      <a:pt x="89" y="86"/>
                    </a:moveTo>
                    <a:cubicBezTo>
                      <a:pt x="102" y="86"/>
                      <a:pt x="114" y="86"/>
                      <a:pt x="127" y="87"/>
                    </a:cubicBezTo>
                    <a:cubicBezTo>
                      <a:pt x="131" y="87"/>
                      <a:pt x="133" y="85"/>
                      <a:pt x="133" y="80"/>
                    </a:cubicBezTo>
                    <a:cubicBezTo>
                      <a:pt x="132" y="63"/>
                      <a:pt x="124" y="51"/>
                      <a:pt x="109" y="43"/>
                    </a:cubicBezTo>
                    <a:cubicBezTo>
                      <a:pt x="81" y="28"/>
                      <a:pt x="46" y="50"/>
                      <a:pt x="46" y="81"/>
                    </a:cubicBezTo>
                    <a:cubicBezTo>
                      <a:pt x="46" y="85"/>
                      <a:pt x="47" y="87"/>
                      <a:pt x="52" y="87"/>
                    </a:cubicBezTo>
                    <a:cubicBezTo>
                      <a:pt x="64" y="86"/>
                      <a:pt x="77" y="86"/>
                      <a:pt x="89" y="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7" name="Freeform 84259">
                <a:extLst>
                  <a:ext uri="{FF2B5EF4-FFF2-40B4-BE49-F238E27FC236}">
                    <a16:creationId xmlns:a16="http://schemas.microsoft.com/office/drawing/2014/main" id="{873C591E-3698-43D2-B084-39CDCA986217}"/>
                  </a:ext>
                </a:extLst>
              </p:cNvPr>
              <p:cNvSpPr>
                <a:spLocks/>
              </p:cNvSpPr>
              <p:nvPr/>
            </p:nvSpPr>
            <p:spPr bwMode="auto">
              <a:xfrm>
                <a:off x="5947957" y="7886601"/>
                <a:ext cx="226171" cy="168312"/>
              </a:xfrm>
              <a:custGeom>
                <a:avLst/>
                <a:gdLst>
                  <a:gd name="T0" fmla="*/ 0 w 142"/>
                  <a:gd name="T1" fmla="*/ 18 h 106"/>
                  <a:gd name="T2" fmla="*/ 54 w 142"/>
                  <a:gd name="T3" fmla="*/ 10 h 106"/>
                  <a:gd name="T4" fmla="*/ 110 w 142"/>
                  <a:gd name="T5" fmla="*/ 1 h 106"/>
                  <a:gd name="T6" fmla="*/ 118 w 142"/>
                  <a:gd name="T7" fmla="*/ 4 h 106"/>
                  <a:gd name="T8" fmla="*/ 121 w 142"/>
                  <a:gd name="T9" fmla="*/ 89 h 106"/>
                  <a:gd name="T10" fmla="*/ 117 w 142"/>
                  <a:gd name="T11" fmla="*/ 92 h 106"/>
                  <a:gd name="T12" fmla="*/ 75 w 142"/>
                  <a:gd name="T13" fmla="*/ 102 h 106"/>
                  <a:gd name="T14" fmla="*/ 20 w 142"/>
                  <a:gd name="T15" fmla="*/ 72 h 106"/>
                  <a:gd name="T16" fmla="*/ 0 w 142"/>
                  <a:gd name="T17"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06">
                    <a:moveTo>
                      <a:pt x="0" y="18"/>
                    </a:moveTo>
                    <a:cubicBezTo>
                      <a:pt x="19" y="15"/>
                      <a:pt x="37" y="12"/>
                      <a:pt x="54" y="10"/>
                    </a:cubicBezTo>
                    <a:cubicBezTo>
                      <a:pt x="73" y="7"/>
                      <a:pt x="91" y="4"/>
                      <a:pt x="110" y="1"/>
                    </a:cubicBezTo>
                    <a:cubicBezTo>
                      <a:pt x="113" y="0"/>
                      <a:pt x="115" y="1"/>
                      <a:pt x="118" y="4"/>
                    </a:cubicBezTo>
                    <a:cubicBezTo>
                      <a:pt x="142" y="30"/>
                      <a:pt x="139" y="64"/>
                      <a:pt x="121" y="89"/>
                    </a:cubicBezTo>
                    <a:cubicBezTo>
                      <a:pt x="120" y="90"/>
                      <a:pt x="119" y="91"/>
                      <a:pt x="117" y="92"/>
                    </a:cubicBezTo>
                    <a:cubicBezTo>
                      <a:pt x="103" y="95"/>
                      <a:pt x="89" y="100"/>
                      <a:pt x="75" y="102"/>
                    </a:cubicBezTo>
                    <a:cubicBezTo>
                      <a:pt x="49" y="106"/>
                      <a:pt x="30" y="96"/>
                      <a:pt x="20" y="72"/>
                    </a:cubicBezTo>
                    <a:cubicBezTo>
                      <a:pt x="12" y="55"/>
                      <a:pt x="7" y="37"/>
                      <a:pt x="0"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8" name="Freeform 84260">
                <a:extLst>
                  <a:ext uri="{FF2B5EF4-FFF2-40B4-BE49-F238E27FC236}">
                    <a16:creationId xmlns:a16="http://schemas.microsoft.com/office/drawing/2014/main" id="{6F31A046-F9D1-4B2A-99D1-B2111FC9BEDB}"/>
                  </a:ext>
                </a:extLst>
              </p:cNvPr>
              <p:cNvSpPr>
                <a:spLocks/>
              </p:cNvSpPr>
              <p:nvPr/>
            </p:nvSpPr>
            <p:spPr bwMode="auto">
              <a:xfrm>
                <a:off x="5863802" y="7807704"/>
                <a:ext cx="284026" cy="299807"/>
              </a:xfrm>
              <a:custGeom>
                <a:avLst/>
                <a:gdLst>
                  <a:gd name="T0" fmla="*/ 179 w 179"/>
                  <a:gd name="T1" fmla="*/ 157 h 190"/>
                  <a:gd name="T2" fmla="*/ 121 w 179"/>
                  <a:gd name="T3" fmla="*/ 186 h 190"/>
                  <a:gd name="T4" fmla="*/ 26 w 179"/>
                  <a:gd name="T5" fmla="*/ 147 h 190"/>
                  <a:gd name="T6" fmla="*/ 31 w 179"/>
                  <a:gd name="T7" fmla="*/ 39 h 190"/>
                  <a:gd name="T8" fmla="*/ 135 w 179"/>
                  <a:gd name="T9" fmla="*/ 10 h 190"/>
                  <a:gd name="T10" fmla="*/ 146 w 179"/>
                  <a:gd name="T11" fmla="*/ 14 h 190"/>
                  <a:gd name="T12" fmla="*/ 124 w 179"/>
                  <a:gd name="T13" fmla="*/ 18 h 190"/>
                  <a:gd name="T14" fmla="*/ 78 w 179"/>
                  <a:gd name="T15" fmla="*/ 28 h 190"/>
                  <a:gd name="T16" fmla="*/ 32 w 179"/>
                  <a:gd name="T17" fmla="*/ 101 h 190"/>
                  <a:gd name="T18" fmla="*/ 71 w 179"/>
                  <a:gd name="T19" fmla="*/ 161 h 190"/>
                  <a:gd name="T20" fmla="*/ 119 w 179"/>
                  <a:gd name="T21" fmla="*/ 171 h 190"/>
                  <a:gd name="T22" fmla="*/ 154 w 179"/>
                  <a:gd name="T23" fmla="*/ 163 h 190"/>
                  <a:gd name="T24" fmla="*/ 179 w 179"/>
                  <a:gd name="T25" fmla="*/ 15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90">
                    <a:moveTo>
                      <a:pt x="179" y="157"/>
                    </a:moveTo>
                    <a:cubicBezTo>
                      <a:pt x="163" y="174"/>
                      <a:pt x="143" y="183"/>
                      <a:pt x="121" y="186"/>
                    </a:cubicBezTo>
                    <a:cubicBezTo>
                      <a:pt x="83" y="190"/>
                      <a:pt x="50" y="178"/>
                      <a:pt x="26" y="147"/>
                    </a:cubicBezTo>
                    <a:cubicBezTo>
                      <a:pt x="0" y="114"/>
                      <a:pt x="3" y="69"/>
                      <a:pt x="31" y="39"/>
                    </a:cubicBezTo>
                    <a:cubicBezTo>
                      <a:pt x="60" y="8"/>
                      <a:pt x="95" y="0"/>
                      <a:pt x="135" y="10"/>
                    </a:cubicBezTo>
                    <a:cubicBezTo>
                      <a:pt x="139" y="11"/>
                      <a:pt x="143" y="12"/>
                      <a:pt x="146" y="14"/>
                    </a:cubicBezTo>
                    <a:cubicBezTo>
                      <a:pt x="139" y="15"/>
                      <a:pt x="132" y="16"/>
                      <a:pt x="124" y="18"/>
                    </a:cubicBezTo>
                    <a:cubicBezTo>
                      <a:pt x="109" y="21"/>
                      <a:pt x="92" y="21"/>
                      <a:pt x="78" y="28"/>
                    </a:cubicBezTo>
                    <a:cubicBezTo>
                      <a:pt x="51" y="41"/>
                      <a:pt x="30" y="67"/>
                      <a:pt x="32" y="101"/>
                    </a:cubicBezTo>
                    <a:cubicBezTo>
                      <a:pt x="34" y="128"/>
                      <a:pt x="48" y="147"/>
                      <a:pt x="71" y="161"/>
                    </a:cubicBezTo>
                    <a:cubicBezTo>
                      <a:pt x="86" y="169"/>
                      <a:pt x="102" y="173"/>
                      <a:pt x="119" y="171"/>
                    </a:cubicBezTo>
                    <a:cubicBezTo>
                      <a:pt x="131" y="170"/>
                      <a:pt x="143" y="166"/>
                      <a:pt x="154" y="163"/>
                    </a:cubicBezTo>
                    <a:cubicBezTo>
                      <a:pt x="162" y="161"/>
                      <a:pt x="170" y="159"/>
                      <a:pt x="179" y="1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9" name="Freeform 84261">
                <a:extLst>
                  <a:ext uri="{FF2B5EF4-FFF2-40B4-BE49-F238E27FC236}">
                    <a16:creationId xmlns:a16="http://schemas.microsoft.com/office/drawing/2014/main" id="{F9F2A891-3CCA-40BC-93AE-BEF6DC1F24A4}"/>
                  </a:ext>
                </a:extLst>
              </p:cNvPr>
              <p:cNvSpPr>
                <a:spLocks/>
              </p:cNvSpPr>
              <p:nvPr/>
            </p:nvSpPr>
            <p:spPr bwMode="auto">
              <a:xfrm>
                <a:off x="5916399" y="7902379"/>
                <a:ext cx="199870" cy="173573"/>
              </a:xfrm>
              <a:custGeom>
                <a:avLst/>
                <a:gdLst>
                  <a:gd name="T0" fmla="*/ 15 w 128"/>
                  <a:gd name="T1" fmla="*/ 0 h 110"/>
                  <a:gd name="T2" fmla="*/ 37 w 128"/>
                  <a:gd name="T3" fmla="*/ 66 h 110"/>
                  <a:gd name="T4" fmla="*/ 88 w 128"/>
                  <a:gd name="T5" fmla="*/ 97 h 110"/>
                  <a:gd name="T6" fmla="*/ 122 w 128"/>
                  <a:gd name="T7" fmla="*/ 90 h 110"/>
                  <a:gd name="T8" fmla="*/ 128 w 128"/>
                  <a:gd name="T9" fmla="*/ 89 h 110"/>
                  <a:gd name="T10" fmla="*/ 101 w 128"/>
                  <a:gd name="T11" fmla="*/ 103 h 110"/>
                  <a:gd name="T12" fmla="*/ 20 w 128"/>
                  <a:gd name="T13" fmla="*/ 78 h 110"/>
                  <a:gd name="T14" fmla="*/ 14 w 128"/>
                  <a:gd name="T15" fmla="*/ 3 h 110"/>
                  <a:gd name="T16" fmla="*/ 15 w 128"/>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0">
                    <a:moveTo>
                      <a:pt x="15" y="0"/>
                    </a:moveTo>
                    <a:cubicBezTo>
                      <a:pt x="21" y="23"/>
                      <a:pt x="26" y="45"/>
                      <a:pt x="37" y="66"/>
                    </a:cubicBezTo>
                    <a:cubicBezTo>
                      <a:pt x="47" y="86"/>
                      <a:pt x="65" y="96"/>
                      <a:pt x="88" y="97"/>
                    </a:cubicBezTo>
                    <a:cubicBezTo>
                      <a:pt x="100" y="97"/>
                      <a:pt x="111" y="93"/>
                      <a:pt x="122" y="90"/>
                    </a:cubicBezTo>
                    <a:cubicBezTo>
                      <a:pt x="124" y="89"/>
                      <a:pt x="126" y="89"/>
                      <a:pt x="128" y="89"/>
                    </a:cubicBezTo>
                    <a:cubicBezTo>
                      <a:pt x="120" y="96"/>
                      <a:pt x="111" y="100"/>
                      <a:pt x="101" y="103"/>
                    </a:cubicBezTo>
                    <a:cubicBezTo>
                      <a:pt x="69" y="110"/>
                      <a:pt x="42" y="102"/>
                      <a:pt x="20" y="78"/>
                    </a:cubicBezTo>
                    <a:cubicBezTo>
                      <a:pt x="2" y="56"/>
                      <a:pt x="0" y="28"/>
                      <a:pt x="14" y="3"/>
                    </a:cubicBezTo>
                    <a:cubicBezTo>
                      <a:pt x="14" y="2"/>
                      <a:pt x="15" y="1"/>
                      <a:pt x="1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0" name="Freeform 84262">
                <a:extLst>
                  <a:ext uri="{FF2B5EF4-FFF2-40B4-BE49-F238E27FC236}">
                    <a16:creationId xmlns:a16="http://schemas.microsoft.com/office/drawing/2014/main" id="{F480F926-DC00-4614-9287-627E2283ED2D}"/>
                  </a:ext>
                </a:extLst>
              </p:cNvPr>
              <p:cNvSpPr>
                <a:spLocks/>
              </p:cNvSpPr>
              <p:nvPr/>
            </p:nvSpPr>
            <p:spPr bwMode="auto">
              <a:xfrm>
                <a:off x="5937438" y="7844523"/>
                <a:ext cx="184093" cy="57859"/>
              </a:xfrm>
              <a:custGeom>
                <a:avLst/>
                <a:gdLst>
                  <a:gd name="T0" fmla="*/ 0 w 114"/>
                  <a:gd name="T1" fmla="*/ 36 h 36"/>
                  <a:gd name="T2" fmla="*/ 49 w 114"/>
                  <a:gd name="T3" fmla="*/ 4 h 36"/>
                  <a:gd name="T4" fmla="*/ 111 w 114"/>
                  <a:gd name="T5" fmla="*/ 17 h 36"/>
                  <a:gd name="T6" fmla="*/ 114 w 114"/>
                  <a:gd name="T7" fmla="*/ 19 h 36"/>
                  <a:gd name="T8" fmla="*/ 80 w 114"/>
                  <a:gd name="T9" fmla="*/ 25 h 36"/>
                  <a:gd name="T10" fmla="*/ 11 w 114"/>
                  <a:gd name="T11" fmla="*/ 35 h 36"/>
                  <a:gd name="T12" fmla="*/ 0 w 11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14" h="36">
                    <a:moveTo>
                      <a:pt x="0" y="36"/>
                    </a:moveTo>
                    <a:cubicBezTo>
                      <a:pt x="13" y="19"/>
                      <a:pt x="29" y="8"/>
                      <a:pt x="49" y="4"/>
                    </a:cubicBezTo>
                    <a:cubicBezTo>
                      <a:pt x="71" y="0"/>
                      <a:pt x="92" y="4"/>
                      <a:pt x="111" y="17"/>
                    </a:cubicBezTo>
                    <a:cubicBezTo>
                      <a:pt x="112" y="17"/>
                      <a:pt x="113" y="18"/>
                      <a:pt x="114" y="19"/>
                    </a:cubicBezTo>
                    <a:cubicBezTo>
                      <a:pt x="102" y="21"/>
                      <a:pt x="91" y="23"/>
                      <a:pt x="80" y="25"/>
                    </a:cubicBezTo>
                    <a:cubicBezTo>
                      <a:pt x="57" y="28"/>
                      <a:pt x="34" y="32"/>
                      <a:pt x="11" y="35"/>
                    </a:cubicBezTo>
                    <a:cubicBezTo>
                      <a:pt x="7" y="35"/>
                      <a:pt x="4" y="36"/>
                      <a:pt x="0"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1" name="Freeform 84263">
                <a:extLst>
                  <a:ext uri="{FF2B5EF4-FFF2-40B4-BE49-F238E27FC236}">
                    <a16:creationId xmlns:a16="http://schemas.microsoft.com/office/drawing/2014/main" id="{A8ECD216-9589-46BD-BB94-646E9B59F9C4}"/>
                  </a:ext>
                </a:extLst>
              </p:cNvPr>
              <p:cNvSpPr>
                <a:spLocks/>
              </p:cNvSpPr>
              <p:nvPr/>
            </p:nvSpPr>
            <p:spPr bwMode="auto">
              <a:xfrm>
                <a:off x="6074191" y="7839262"/>
                <a:ext cx="131495" cy="215651"/>
              </a:xfrm>
              <a:custGeom>
                <a:avLst/>
                <a:gdLst>
                  <a:gd name="T0" fmla="*/ 33 w 82"/>
                  <a:gd name="T1" fmla="*/ 135 h 135"/>
                  <a:gd name="T2" fmla="*/ 59 w 82"/>
                  <a:gd name="T3" fmla="*/ 59 h 135"/>
                  <a:gd name="T4" fmla="*/ 0 w 82"/>
                  <a:gd name="T5" fmla="*/ 3 h 135"/>
                  <a:gd name="T6" fmla="*/ 21 w 82"/>
                  <a:gd name="T7" fmla="*/ 0 h 135"/>
                  <a:gd name="T8" fmla="*/ 30 w 82"/>
                  <a:gd name="T9" fmla="*/ 3 h 135"/>
                  <a:gd name="T10" fmla="*/ 64 w 82"/>
                  <a:gd name="T11" fmla="*/ 112 h 135"/>
                  <a:gd name="T12" fmla="*/ 59 w 82"/>
                  <a:gd name="T13" fmla="*/ 121 h 135"/>
                  <a:gd name="T14" fmla="*/ 46 w 82"/>
                  <a:gd name="T15" fmla="*/ 132 h 135"/>
                  <a:gd name="T16" fmla="*/ 33 w 8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35">
                    <a:moveTo>
                      <a:pt x="33" y="135"/>
                    </a:moveTo>
                    <a:cubicBezTo>
                      <a:pt x="56" y="114"/>
                      <a:pt x="67" y="89"/>
                      <a:pt x="59" y="59"/>
                    </a:cubicBezTo>
                    <a:cubicBezTo>
                      <a:pt x="51" y="29"/>
                      <a:pt x="29" y="13"/>
                      <a:pt x="0" y="3"/>
                    </a:cubicBezTo>
                    <a:cubicBezTo>
                      <a:pt x="8" y="2"/>
                      <a:pt x="14" y="0"/>
                      <a:pt x="21" y="0"/>
                    </a:cubicBezTo>
                    <a:cubicBezTo>
                      <a:pt x="24" y="0"/>
                      <a:pt x="27" y="2"/>
                      <a:pt x="30" y="3"/>
                    </a:cubicBezTo>
                    <a:cubicBezTo>
                      <a:pt x="67" y="27"/>
                      <a:pt x="82" y="71"/>
                      <a:pt x="64" y="112"/>
                    </a:cubicBezTo>
                    <a:cubicBezTo>
                      <a:pt x="63" y="115"/>
                      <a:pt x="61" y="118"/>
                      <a:pt x="59" y="121"/>
                    </a:cubicBezTo>
                    <a:cubicBezTo>
                      <a:pt x="56" y="127"/>
                      <a:pt x="53" y="131"/>
                      <a:pt x="46" y="132"/>
                    </a:cubicBezTo>
                    <a:cubicBezTo>
                      <a:pt x="42" y="132"/>
                      <a:pt x="38" y="134"/>
                      <a:pt x="33" y="1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2" name="Freeform 84264">
                <a:extLst>
                  <a:ext uri="{FF2B5EF4-FFF2-40B4-BE49-F238E27FC236}">
                    <a16:creationId xmlns:a16="http://schemas.microsoft.com/office/drawing/2014/main" id="{87CA32AF-E795-4926-A528-AA139A5816B4}"/>
                  </a:ext>
                </a:extLst>
              </p:cNvPr>
              <p:cNvSpPr>
                <a:spLocks/>
              </p:cNvSpPr>
              <p:nvPr/>
            </p:nvSpPr>
            <p:spPr bwMode="auto">
              <a:xfrm>
                <a:off x="6863153" y="7844523"/>
                <a:ext cx="126234" cy="73636"/>
              </a:xfrm>
              <a:custGeom>
                <a:avLst/>
                <a:gdLst>
                  <a:gd name="T0" fmla="*/ 79 w 79"/>
                  <a:gd name="T1" fmla="*/ 29 h 47"/>
                  <a:gd name="T2" fmla="*/ 0 w 79"/>
                  <a:gd name="T3" fmla="*/ 47 h 47"/>
                  <a:gd name="T4" fmla="*/ 0 w 79"/>
                  <a:gd name="T5" fmla="*/ 45 h 47"/>
                  <a:gd name="T6" fmla="*/ 49 w 79"/>
                  <a:gd name="T7" fmla="*/ 0 h 47"/>
                  <a:gd name="T8" fmla="*/ 79 w 79"/>
                  <a:gd name="T9" fmla="*/ 29 h 47"/>
                </a:gdLst>
                <a:ahLst/>
                <a:cxnLst>
                  <a:cxn ang="0">
                    <a:pos x="T0" y="T1"/>
                  </a:cxn>
                  <a:cxn ang="0">
                    <a:pos x="T2" y="T3"/>
                  </a:cxn>
                  <a:cxn ang="0">
                    <a:pos x="T4" y="T5"/>
                  </a:cxn>
                  <a:cxn ang="0">
                    <a:pos x="T6" y="T7"/>
                  </a:cxn>
                  <a:cxn ang="0">
                    <a:pos x="T8" y="T9"/>
                  </a:cxn>
                </a:cxnLst>
                <a:rect l="0" t="0" r="r" b="b"/>
                <a:pathLst>
                  <a:path w="79" h="47">
                    <a:moveTo>
                      <a:pt x="79" y="29"/>
                    </a:moveTo>
                    <a:cubicBezTo>
                      <a:pt x="52" y="35"/>
                      <a:pt x="26" y="41"/>
                      <a:pt x="0" y="47"/>
                    </a:cubicBezTo>
                    <a:cubicBezTo>
                      <a:pt x="0" y="46"/>
                      <a:pt x="0" y="46"/>
                      <a:pt x="0" y="45"/>
                    </a:cubicBezTo>
                    <a:cubicBezTo>
                      <a:pt x="16" y="30"/>
                      <a:pt x="32" y="15"/>
                      <a:pt x="49" y="0"/>
                    </a:cubicBezTo>
                    <a:cubicBezTo>
                      <a:pt x="58" y="8"/>
                      <a:pt x="68" y="18"/>
                      <a:pt x="79"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3" name="Freeform 84265">
                <a:extLst>
                  <a:ext uri="{FF2B5EF4-FFF2-40B4-BE49-F238E27FC236}">
                    <a16:creationId xmlns:a16="http://schemas.microsoft.com/office/drawing/2014/main" id="{9C9DBBDE-DEB9-444D-975C-E90F034FC861}"/>
                  </a:ext>
                </a:extLst>
              </p:cNvPr>
              <p:cNvSpPr>
                <a:spLocks/>
              </p:cNvSpPr>
              <p:nvPr/>
            </p:nvSpPr>
            <p:spPr bwMode="auto">
              <a:xfrm>
                <a:off x="6926270" y="7902379"/>
                <a:ext cx="73636" cy="42078"/>
              </a:xfrm>
              <a:custGeom>
                <a:avLst/>
                <a:gdLst>
                  <a:gd name="T0" fmla="*/ 45 w 45"/>
                  <a:gd name="T1" fmla="*/ 27 h 28"/>
                  <a:gd name="T2" fmla="*/ 37 w 45"/>
                  <a:gd name="T3" fmla="*/ 24 h 28"/>
                  <a:gd name="T4" fmla="*/ 28 w 45"/>
                  <a:gd name="T5" fmla="*/ 6 h 28"/>
                  <a:gd name="T6" fmla="*/ 12 w 45"/>
                  <a:gd name="T7" fmla="*/ 28 h 28"/>
                  <a:gd name="T8" fmla="*/ 11 w 45"/>
                  <a:gd name="T9" fmla="*/ 27 h 28"/>
                  <a:gd name="T10" fmla="*/ 20 w 45"/>
                  <a:gd name="T11" fmla="*/ 12 h 28"/>
                  <a:gd name="T12" fmla="*/ 20 w 45"/>
                  <a:gd name="T13" fmla="*/ 12 h 28"/>
                  <a:gd name="T14" fmla="*/ 1 w 45"/>
                  <a:gd name="T15" fmla="*/ 28 h 28"/>
                  <a:gd name="T16" fmla="*/ 0 w 45"/>
                  <a:gd name="T17" fmla="*/ 27 h 28"/>
                  <a:gd name="T18" fmla="*/ 13 w 45"/>
                  <a:gd name="T19" fmla="*/ 14 h 28"/>
                  <a:gd name="T20" fmla="*/ 24 w 45"/>
                  <a:gd name="T21" fmla="*/ 4 h 28"/>
                  <a:gd name="T22" fmla="*/ 34 w 45"/>
                  <a:gd name="T23" fmla="*/ 6 h 28"/>
                  <a:gd name="T24" fmla="*/ 42 w 45"/>
                  <a:gd name="T25" fmla="*/ 21 h 28"/>
                  <a:gd name="T26" fmla="*/ 45 w 45"/>
                  <a:gd name="T2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28">
                    <a:moveTo>
                      <a:pt x="45" y="27"/>
                    </a:moveTo>
                    <a:cubicBezTo>
                      <a:pt x="41" y="28"/>
                      <a:pt x="39" y="27"/>
                      <a:pt x="37" y="24"/>
                    </a:cubicBezTo>
                    <a:cubicBezTo>
                      <a:pt x="34" y="18"/>
                      <a:pt x="31" y="12"/>
                      <a:pt x="28" y="6"/>
                    </a:cubicBezTo>
                    <a:cubicBezTo>
                      <a:pt x="22" y="13"/>
                      <a:pt x="19" y="22"/>
                      <a:pt x="12" y="28"/>
                    </a:cubicBezTo>
                    <a:cubicBezTo>
                      <a:pt x="12" y="27"/>
                      <a:pt x="12" y="27"/>
                      <a:pt x="11" y="27"/>
                    </a:cubicBezTo>
                    <a:cubicBezTo>
                      <a:pt x="14" y="22"/>
                      <a:pt x="17" y="17"/>
                      <a:pt x="20" y="12"/>
                    </a:cubicBezTo>
                    <a:cubicBezTo>
                      <a:pt x="20" y="12"/>
                      <a:pt x="20" y="12"/>
                      <a:pt x="20" y="12"/>
                    </a:cubicBezTo>
                    <a:cubicBezTo>
                      <a:pt x="14" y="17"/>
                      <a:pt x="8" y="23"/>
                      <a:pt x="1" y="28"/>
                    </a:cubicBezTo>
                    <a:cubicBezTo>
                      <a:pt x="1" y="28"/>
                      <a:pt x="1" y="27"/>
                      <a:pt x="0" y="27"/>
                    </a:cubicBezTo>
                    <a:cubicBezTo>
                      <a:pt x="4" y="22"/>
                      <a:pt x="9" y="18"/>
                      <a:pt x="13" y="14"/>
                    </a:cubicBezTo>
                    <a:cubicBezTo>
                      <a:pt x="17" y="11"/>
                      <a:pt x="20" y="7"/>
                      <a:pt x="24" y="4"/>
                    </a:cubicBezTo>
                    <a:cubicBezTo>
                      <a:pt x="28" y="0"/>
                      <a:pt x="31" y="1"/>
                      <a:pt x="34" y="6"/>
                    </a:cubicBezTo>
                    <a:cubicBezTo>
                      <a:pt x="37" y="11"/>
                      <a:pt x="40" y="16"/>
                      <a:pt x="42" y="21"/>
                    </a:cubicBezTo>
                    <a:cubicBezTo>
                      <a:pt x="43" y="23"/>
                      <a:pt x="44" y="25"/>
                      <a:pt x="45"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4" name="Freeform 84266">
                <a:extLst>
                  <a:ext uri="{FF2B5EF4-FFF2-40B4-BE49-F238E27FC236}">
                    <a16:creationId xmlns:a16="http://schemas.microsoft.com/office/drawing/2014/main" id="{1F7FBBCE-9742-47F4-B2B1-B262AEF1D79D}"/>
                  </a:ext>
                </a:extLst>
              </p:cNvPr>
              <p:cNvSpPr>
                <a:spLocks/>
              </p:cNvSpPr>
              <p:nvPr/>
            </p:nvSpPr>
            <p:spPr bwMode="auto">
              <a:xfrm>
                <a:off x="6868415" y="7928679"/>
                <a:ext cx="10519" cy="15781"/>
              </a:xfrm>
              <a:custGeom>
                <a:avLst/>
                <a:gdLst>
                  <a:gd name="T0" fmla="*/ 1 w 7"/>
                  <a:gd name="T1" fmla="*/ 0 h 11"/>
                  <a:gd name="T2" fmla="*/ 7 w 7"/>
                  <a:gd name="T3" fmla="*/ 11 h 11"/>
                  <a:gd name="T4" fmla="*/ 0 w 7"/>
                  <a:gd name="T5" fmla="*/ 1 h 11"/>
                  <a:gd name="T6" fmla="*/ 1 w 7"/>
                  <a:gd name="T7" fmla="*/ 0 h 11"/>
                </a:gdLst>
                <a:ahLst/>
                <a:cxnLst>
                  <a:cxn ang="0">
                    <a:pos x="T0" y="T1"/>
                  </a:cxn>
                  <a:cxn ang="0">
                    <a:pos x="T2" y="T3"/>
                  </a:cxn>
                  <a:cxn ang="0">
                    <a:pos x="T4" y="T5"/>
                  </a:cxn>
                  <a:cxn ang="0">
                    <a:pos x="T6" y="T7"/>
                  </a:cxn>
                </a:cxnLst>
                <a:rect l="0" t="0" r="r" b="b"/>
                <a:pathLst>
                  <a:path w="7" h="11">
                    <a:moveTo>
                      <a:pt x="1" y="0"/>
                    </a:moveTo>
                    <a:cubicBezTo>
                      <a:pt x="3" y="3"/>
                      <a:pt x="5" y="7"/>
                      <a:pt x="7" y="11"/>
                    </a:cubicBezTo>
                    <a:cubicBezTo>
                      <a:pt x="3" y="11"/>
                      <a:pt x="2" y="9"/>
                      <a:pt x="0" y="1"/>
                    </a:cubicBezTo>
                    <a:cubicBezTo>
                      <a:pt x="0"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5" name="Freeform 84267">
                <a:extLst>
                  <a:ext uri="{FF2B5EF4-FFF2-40B4-BE49-F238E27FC236}">
                    <a16:creationId xmlns:a16="http://schemas.microsoft.com/office/drawing/2014/main" id="{11D485B5-9675-4C62-A344-3A4FF2741524}"/>
                  </a:ext>
                </a:extLst>
              </p:cNvPr>
              <p:cNvSpPr>
                <a:spLocks/>
              </p:cNvSpPr>
              <p:nvPr/>
            </p:nvSpPr>
            <p:spPr bwMode="auto">
              <a:xfrm>
                <a:off x="7015687" y="7923418"/>
                <a:ext cx="10519" cy="21039"/>
              </a:xfrm>
              <a:custGeom>
                <a:avLst/>
                <a:gdLst>
                  <a:gd name="T0" fmla="*/ 2 w 4"/>
                  <a:gd name="T1" fmla="*/ 0 h 12"/>
                  <a:gd name="T2" fmla="*/ 2 w 4"/>
                  <a:gd name="T3" fmla="*/ 12 h 12"/>
                  <a:gd name="T4" fmla="*/ 0 w 4"/>
                  <a:gd name="T5" fmla="*/ 12 h 12"/>
                  <a:gd name="T6" fmla="*/ 1 w 4"/>
                  <a:gd name="T7" fmla="*/ 0 h 12"/>
                  <a:gd name="T8" fmla="*/ 2 w 4"/>
                  <a:gd name="T9" fmla="*/ 0 h 12"/>
                </a:gdLst>
                <a:ahLst/>
                <a:cxnLst>
                  <a:cxn ang="0">
                    <a:pos x="T0" y="T1"/>
                  </a:cxn>
                  <a:cxn ang="0">
                    <a:pos x="T2" y="T3"/>
                  </a:cxn>
                  <a:cxn ang="0">
                    <a:pos x="T4" y="T5"/>
                  </a:cxn>
                  <a:cxn ang="0">
                    <a:pos x="T6" y="T7"/>
                  </a:cxn>
                  <a:cxn ang="0">
                    <a:pos x="T8" y="T9"/>
                  </a:cxn>
                </a:cxnLst>
                <a:rect l="0" t="0" r="r" b="b"/>
                <a:pathLst>
                  <a:path w="4" h="12">
                    <a:moveTo>
                      <a:pt x="2" y="0"/>
                    </a:moveTo>
                    <a:cubicBezTo>
                      <a:pt x="4" y="4"/>
                      <a:pt x="3" y="8"/>
                      <a:pt x="2" y="12"/>
                    </a:cubicBezTo>
                    <a:cubicBezTo>
                      <a:pt x="1" y="12"/>
                      <a:pt x="0" y="12"/>
                      <a:pt x="0" y="12"/>
                    </a:cubicBezTo>
                    <a:cubicBezTo>
                      <a:pt x="0" y="8"/>
                      <a:pt x="0" y="4"/>
                      <a:pt x="1" y="0"/>
                    </a:cubicBezTo>
                    <a:cubicBezTo>
                      <a:pt x="1"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6" name="Freeform 84268">
                <a:extLst>
                  <a:ext uri="{FF2B5EF4-FFF2-40B4-BE49-F238E27FC236}">
                    <a16:creationId xmlns:a16="http://schemas.microsoft.com/office/drawing/2014/main" id="{C2A2270B-E8A5-4711-838B-4BEFF243CE6B}"/>
                  </a:ext>
                </a:extLst>
              </p:cNvPr>
              <p:cNvSpPr>
                <a:spLocks/>
              </p:cNvSpPr>
              <p:nvPr/>
            </p:nvSpPr>
            <p:spPr bwMode="auto">
              <a:xfrm>
                <a:off x="6836856" y="8091730"/>
                <a:ext cx="262987" cy="178831"/>
              </a:xfrm>
              <a:custGeom>
                <a:avLst/>
                <a:gdLst>
                  <a:gd name="T0" fmla="*/ 147 w 167"/>
                  <a:gd name="T1" fmla="*/ 0 h 112"/>
                  <a:gd name="T2" fmla="*/ 167 w 167"/>
                  <a:gd name="T3" fmla="*/ 37 h 112"/>
                  <a:gd name="T4" fmla="*/ 27 w 167"/>
                  <a:gd name="T5" fmla="*/ 112 h 112"/>
                  <a:gd name="T6" fmla="*/ 0 w 167"/>
                  <a:gd name="T7" fmla="*/ 25 h 112"/>
                  <a:gd name="T8" fmla="*/ 70 w 167"/>
                  <a:gd name="T9" fmla="*/ 12 h 112"/>
                  <a:gd name="T10" fmla="*/ 89 w 167"/>
                  <a:gd name="T11" fmla="*/ 56 h 112"/>
                  <a:gd name="T12" fmla="*/ 147 w 167"/>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67" h="112">
                    <a:moveTo>
                      <a:pt x="147" y="0"/>
                    </a:moveTo>
                    <a:cubicBezTo>
                      <a:pt x="154" y="13"/>
                      <a:pt x="160" y="25"/>
                      <a:pt x="167" y="37"/>
                    </a:cubicBezTo>
                    <a:cubicBezTo>
                      <a:pt x="120" y="62"/>
                      <a:pt x="74" y="87"/>
                      <a:pt x="27" y="112"/>
                    </a:cubicBezTo>
                    <a:cubicBezTo>
                      <a:pt x="18" y="83"/>
                      <a:pt x="9" y="54"/>
                      <a:pt x="0" y="25"/>
                    </a:cubicBezTo>
                    <a:cubicBezTo>
                      <a:pt x="24" y="21"/>
                      <a:pt x="47" y="17"/>
                      <a:pt x="70" y="12"/>
                    </a:cubicBezTo>
                    <a:cubicBezTo>
                      <a:pt x="76" y="27"/>
                      <a:pt x="82" y="41"/>
                      <a:pt x="89" y="56"/>
                    </a:cubicBezTo>
                    <a:cubicBezTo>
                      <a:pt x="109" y="37"/>
                      <a:pt x="128" y="19"/>
                      <a:pt x="1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7" name="Freeform 84269">
                <a:extLst>
                  <a:ext uri="{FF2B5EF4-FFF2-40B4-BE49-F238E27FC236}">
                    <a16:creationId xmlns:a16="http://schemas.microsoft.com/office/drawing/2014/main" id="{31F9E14F-BFBD-416F-85FD-C543E4313B9D}"/>
                  </a:ext>
                </a:extLst>
              </p:cNvPr>
              <p:cNvSpPr>
                <a:spLocks/>
              </p:cNvSpPr>
              <p:nvPr/>
            </p:nvSpPr>
            <p:spPr bwMode="auto">
              <a:xfrm>
                <a:off x="7115621" y="7891860"/>
                <a:ext cx="536494" cy="410260"/>
              </a:xfrm>
              <a:custGeom>
                <a:avLst/>
                <a:gdLst>
                  <a:gd name="T0" fmla="*/ 341 w 341"/>
                  <a:gd name="T1" fmla="*/ 256 h 256"/>
                  <a:gd name="T2" fmla="*/ 313 w 341"/>
                  <a:gd name="T3" fmla="*/ 256 h 256"/>
                  <a:gd name="T4" fmla="*/ 199 w 341"/>
                  <a:gd name="T5" fmla="*/ 256 h 256"/>
                  <a:gd name="T6" fmla="*/ 192 w 341"/>
                  <a:gd name="T7" fmla="*/ 253 h 256"/>
                  <a:gd name="T8" fmla="*/ 183 w 341"/>
                  <a:gd name="T9" fmla="*/ 241 h 256"/>
                  <a:gd name="T10" fmla="*/ 183 w 341"/>
                  <a:gd name="T11" fmla="*/ 239 h 256"/>
                  <a:gd name="T12" fmla="*/ 304 w 341"/>
                  <a:gd name="T13" fmla="*/ 239 h 256"/>
                  <a:gd name="T14" fmla="*/ 305 w 341"/>
                  <a:gd name="T15" fmla="*/ 237 h 256"/>
                  <a:gd name="T16" fmla="*/ 302 w 341"/>
                  <a:gd name="T17" fmla="*/ 234 h 256"/>
                  <a:gd name="T18" fmla="*/ 220 w 341"/>
                  <a:gd name="T19" fmla="*/ 154 h 256"/>
                  <a:gd name="T20" fmla="*/ 148 w 341"/>
                  <a:gd name="T21" fmla="*/ 83 h 256"/>
                  <a:gd name="T22" fmla="*/ 85 w 341"/>
                  <a:gd name="T23" fmla="*/ 22 h 256"/>
                  <a:gd name="T24" fmla="*/ 80 w 341"/>
                  <a:gd name="T25" fmla="*/ 19 h 256"/>
                  <a:gd name="T26" fmla="*/ 17 w 341"/>
                  <a:gd name="T27" fmla="*/ 17 h 256"/>
                  <a:gd name="T28" fmla="*/ 12 w 341"/>
                  <a:gd name="T29" fmla="*/ 15 h 256"/>
                  <a:gd name="T30" fmla="*/ 0 w 341"/>
                  <a:gd name="T31" fmla="*/ 0 h 256"/>
                  <a:gd name="T32" fmla="*/ 11 w 341"/>
                  <a:gd name="T33" fmla="*/ 0 h 256"/>
                  <a:gd name="T34" fmla="*/ 83 w 341"/>
                  <a:gd name="T35" fmla="*/ 5 h 256"/>
                  <a:gd name="T36" fmla="*/ 93 w 341"/>
                  <a:gd name="T37" fmla="*/ 9 h 256"/>
                  <a:gd name="T38" fmla="*/ 181 w 341"/>
                  <a:gd name="T39" fmla="*/ 97 h 256"/>
                  <a:gd name="T40" fmla="*/ 264 w 341"/>
                  <a:gd name="T41" fmla="*/ 180 h 256"/>
                  <a:gd name="T42" fmla="*/ 337 w 341"/>
                  <a:gd name="T43" fmla="*/ 252 h 256"/>
                  <a:gd name="T44" fmla="*/ 341 w 341"/>
                  <a:gd name="T45"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256">
                    <a:moveTo>
                      <a:pt x="341" y="256"/>
                    </a:moveTo>
                    <a:cubicBezTo>
                      <a:pt x="331" y="256"/>
                      <a:pt x="322" y="256"/>
                      <a:pt x="313" y="256"/>
                    </a:cubicBezTo>
                    <a:cubicBezTo>
                      <a:pt x="275" y="256"/>
                      <a:pt x="237" y="256"/>
                      <a:pt x="199" y="256"/>
                    </a:cubicBezTo>
                    <a:cubicBezTo>
                      <a:pt x="196" y="256"/>
                      <a:pt x="194" y="256"/>
                      <a:pt x="192" y="253"/>
                    </a:cubicBezTo>
                    <a:cubicBezTo>
                      <a:pt x="189" y="249"/>
                      <a:pt x="186" y="245"/>
                      <a:pt x="183" y="241"/>
                    </a:cubicBezTo>
                    <a:cubicBezTo>
                      <a:pt x="183" y="240"/>
                      <a:pt x="183" y="240"/>
                      <a:pt x="183" y="239"/>
                    </a:cubicBezTo>
                    <a:cubicBezTo>
                      <a:pt x="224" y="239"/>
                      <a:pt x="264" y="239"/>
                      <a:pt x="304" y="239"/>
                    </a:cubicBezTo>
                    <a:cubicBezTo>
                      <a:pt x="304" y="238"/>
                      <a:pt x="304" y="238"/>
                      <a:pt x="305" y="237"/>
                    </a:cubicBezTo>
                    <a:cubicBezTo>
                      <a:pt x="304" y="236"/>
                      <a:pt x="303" y="235"/>
                      <a:pt x="302" y="234"/>
                    </a:cubicBezTo>
                    <a:cubicBezTo>
                      <a:pt x="274" y="207"/>
                      <a:pt x="247" y="180"/>
                      <a:pt x="220" y="154"/>
                    </a:cubicBezTo>
                    <a:cubicBezTo>
                      <a:pt x="196" y="130"/>
                      <a:pt x="172" y="106"/>
                      <a:pt x="148" y="83"/>
                    </a:cubicBezTo>
                    <a:cubicBezTo>
                      <a:pt x="127" y="62"/>
                      <a:pt x="106" y="42"/>
                      <a:pt x="85" y="22"/>
                    </a:cubicBezTo>
                    <a:cubicBezTo>
                      <a:pt x="84" y="20"/>
                      <a:pt x="82" y="20"/>
                      <a:pt x="80" y="19"/>
                    </a:cubicBezTo>
                    <a:cubicBezTo>
                      <a:pt x="59" y="19"/>
                      <a:pt x="38" y="18"/>
                      <a:pt x="17" y="17"/>
                    </a:cubicBezTo>
                    <a:cubicBezTo>
                      <a:pt x="15" y="17"/>
                      <a:pt x="13" y="16"/>
                      <a:pt x="12" y="15"/>
                    </a:cubicBezTo>
                    <a:cubicBezTo>
                      <a:pt x="8" y="10"/>
                      <a:pt x="4" y="5"/>
                      <a:pt x="0" y="0"/>
                    </a:cubicBezTo>
                    <a:cubicBezTo>
                      <a:pt x="4" y="0"/>
                      <a:pt x="7" y="0"/>
                      <a:pt x="11" y="0"/>
                    </a:cubicBezTo>
                    <a:cubicBezTo>
                      <a:pt x="35" y="1"/>
                      <a:pt x="59" y="3"/>
                      <a:pt x="83" y="5"/>
                    </a:cubicBezTo>
                    <a:cubicBezTo>
                      <a:pt x="87" y="5"/>
                      <a:pt x="90" y="6"/>
                      <a:pt x="93" y="9"/>
                    </a:cubicBezTo>
                    <a:cubicBezTo>
                      <a:pt x="123" y="38"/>
                      <a:pt x="152" y="67"/>
                      <a:pt x="181" y="97"/>
                    </a:cubicBezTo>
                    <a:cubicBezTo>
                      <a:pt x="209" y="125"/>
                      <a:pt x="236" y="152"/>
                      <a:pt x="264" y="180"/>
                    </a:cubicBezTo>
                    <a:cubicBezTo>
                      <a:pt x="288" y="204"/>
                      <a:pt x="312" y="228"/>
                      <a:pt x="337" y="252"/>
                    </a:cubicBezTo>
                    <a:cubicBezTo>
                      <a:pt x="338" y="253"/>
                      <a:pt x="339" y="254"/>
                      <a:pt x="341" y="2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8" name="Freeform 84270">
                <a:extLst>
                  <a:ext uri="{FF2B5EF4-FFF2-40B4-BE49-F238E27FC236}">
                    <a16:creationId xmlns:a16="http://schemas.microsoft.com/office/drawing/2014/main" id="{728F67A1-AE36-4762-A081-FE7BC0365948}"/>
                  </a:ext>
                </a:extLst>
              </p:cNvPr>
              <p:cNvSpPr>
                <a:spLocks/>
              </p:cNvSpPr>
              <p:nvPr/>
            </p:nvSpPr>
            <p:spPr bwMode="auto">
              <a:xfrm>
                <a:off x="6442374" y="8107511"/>
                <a:ext cx="236690" cy="205132"/>
              </a:xfrm>
              <a:custGeom>
                <a:avLst/>
                <a:gdLst>
                  <a:gd name="T0" fmla="*/ 119 w 151"/>
                  <a:gd name="T1" fmla="*/ 11 h 129"/>
                  <a:gd name="T2" fmla="*/ 122 w 151"/>
                  <a:gd name="T3" fmla="*/ 14 h 129"/>
                  <a:gd name="T4" fmla="*/ 143 w 151"/>
                  <a:gd name="T5" fmla="*/ 24 h 129"/>
                  <a:gd name="T6" fmla="*/ 146 w 151"/>
                  <a:gd name="T7" fmla="*/ 28 h 129"/>
                  <a:gd name="T8" fmla="*/ 151 w 151"/>
                  <a:gd name="T9" fmla="*/ 58 h 129"/>
                  <a:gd name="T10" fmla="*/ 147 w 151"/>
                  <a:gd name="T11" fmla="*/ 62 h 129"/>
                  <a:gd name="T12" fmla="*/ 84 w 151"/>
                  <a:gd name="T13" fmla="*/ 91 h 129"/>
                  <a:gd name="T14" fmla="*/ 3 w 151"/>
                  <a:gd name="T15" fmla="*/ 128 h 129"/>
                  <a:gd name="T16" fmla="*/ 0 w 151"/>
                  <a:gd name="T17" fmla="*/ 129 h 129"/>
                  <a:gd name="T18" fmla="*/ 0 w 151"/>
                  <a:gd name="T19" fmla="*/ 95 h 129"/>
                  <a:gd name="T20" fmla="*/ 3 w 151"/>
                  <a:gd name="T21" fmla="*/ 92 h 129"/>
                  <a:gd name="T22" fmla="*/ 88 w 151"/>
                  <a:gd name="T23" fmla="*/ 50 h 129"/>
                  <a:gd name="T24" fmla="*/ 91 w 151"/>
                  <a:gd name="T25" fmla="*/ 44 h 129"/>
                  <a:gd name="T26" fmla="*/ 88 w 151"/>
                  <a:gd name="T27" fmla="*/ 7 h 129"/>
                  <a:gd name="T28" fmla="*/ 89 w 151"/>
                  <a:gd name="T29" fmla="*/ 0 h 129"/>
                  <a:gd name="T30" fmla="*/ 95 w 151"/>
                  <a:gd name="T31" fmla="*/ 1 h 129"/>
                  <a:gd name="T32" fmla="*/ 116 w 151"/>
                  <a:gd name="T33" fmla="*/ 11 h 129"/>
                  <a:gd name="T34" fmla="*/ 119 w 151"/>
                  <a:gd name="T35"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29">
                    <a:moveTo>
                      <a:pt x="119" y="11"/>
                    </a:moveTo>
                    <a:cubicBezTo>
                      <a:pt x="120" y="12"/>
                      <a:pt x="120" y="13"/>
                      <a:pt x="122" y="14"/>
                    </a:cubicBezTo>
                    <a:cubicBezTo>
                      <a:pt x="129" y="17"/>
                      <a:pt x="136" y="21"/>
                      <a:pt x="143" y="24"/>
                    </a:cubicBezTo>
                    <a:cubicBezTo>
                      <a:pt x="144" y="25"/>
                      <a:pt x="146" y="27"/>
                      <a:pt x="146" y="28"/>
                    </a:cubicBezTo>
                    <a:cubicBezTo>
                      <a:pt x="148" y="38"/>
                      <a:pt x="149" y="48"/>
                      <a:pt x="151" y="58"/>
                    </a:cubicBezTo>
                    <a:cubicBezTo>
                      <a:pt x="151" y="61"/>
                      <a:pt x="149" y="61"/>
                      <a:pt x="147" y="62"/>
                    </a:cubicBezTo>
                    <a:cubicBezTo>
                      <a:pt x="126" y="72"/>
                      <a:pt x="105" y="81"/>
                      <a:pt x="84" y="91"/>
                    </a:cubicBezTo>
                    <a:cubicBezTo>
                      <a:pt x="57" y="103"/>
                      <a:pt x="30" y="116"/>
                      <a:pt x="3" y="128"/>
                    </a:cubicBezTo>
                    <a:cubicBezTo>
                      <a:pt x="2" y="128"/>
                      <a:pt x="1" y="129"/>
                      <a:pt x="0" y="129"/>
                    </a:cubicBezTo>
                    <a:cubicBezTo>
                      <a:pt x="0" y="117"/>
                      <a:pt x="0" y="106"/>
                      <a:pt x="0" y="95"/>
                    </a:cubicBezTo>
                    <a:cubicBezTo>
                      <a:pt x="0" y="94"/>
                      <a:pt x="1" y="92"/>
                      <a:pt x="3" y="92"/>
                    </a:cubicBezTo>
                    <a:cubicBezTo>
                      <a:pt x="31" y="78"/>
                      <a:pt x="59" y="64"/>
                      <a:pt x="88" y="50"/>
                    </a:cubicBezTo>
                    <a:cubicBezTo>
                      <a:pt x="90" y="49"/>
                      <a:pt x="92" y="48"/>
                      <a:pt x="91" y="44"/>
                    </a:cubicBezTo>
                    <a:cubicBezTo>
                      <a:pt x="90" y="32"/>
                      <a:pt x="89" y="19"/>
                      <a:pt x="88" y="7"/>
                    </a:cubicBezTo>
                    <a:cubicBezTo>
                      <a:pt x="88" y="5"/>
                      <a:pt x="89" y="2"/>
                      <a:pt x="89" y="0"/>
                    </a:cubicBezTo>
                    <a:cubicBezTo>
                      <a:pt x="91" y="0"/>
                      <a:pt x="93" y="0"/>
                      <a:pt x="95" y="1"/>
                    </a:cubicBezTo>
                    <a:cubicBezTo>
                      <a:pt x="102" y="4"/>
                      <a:pt x="109" y="8"/>
                      <a:pt x="116" y="11"/>
                    </a:cubicBezTo>
                    <a:cubicBezTo>
                      <a:pt x="116" y="11"/>
                      <a:pt x="118" y="11"/>
                      <a:pt x="11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9" name="Freeform 84271">
                <a:extLst>
                  <a:ext uri="{FF2B5EF4-FFF2-40B4-BE49-F238E27FC236}">
                    <a16:creationId xmlns:a16="http://schemas.microsoft.com/office/drawing/2014/main" id="{45463952-9FA0-4274-AB6E-7934EB3A4606}"/>
                  </a:ext>
                </a:extLst>
              </p:cNvPr>
              <p:cNvSpPr>
                <a:spLocks/>
              </p:cNvSpPr>
              <p:nvPr/>
            </p:nvSpPr>
            <p:spPr bwMode="auto">
              <a:xfrm>
                <a:off x="7063024" y="8065433"/>
                <a:ext cx="247210" cy="168312"/>
              </a:xfrm>
              <a:custGeom>
                <a:avLst/>
                <a:gdLst>
                  <a:gd name="T0" fmla="*/ 153 w 153"/>
                  <a:gd name="T1" fmla="*/ 106 h 106"/>
                  <a:gd name="T2" fmla="*/ 106 w 153"/>
                  <a:gd name="T3" fmla="*/ 87 h 106"/>
                  <a:gd name="T4" fmla="*/ 31 w 153"/>
                  <a:gd name="T5" fmla="*/ 55 h 106"/>
                  <a:gd name="T6" fmla="*/ 26 w 153"/>
                  <a:gd name="T7" fmla="*/ 51 h 106"/>
                  <a:gd name="T8" fmla="*/ 0 w 153"/>
                  <a:gd name="T9" fmla="*/ 2 h 106"/>
                  <a:gd name="T10" fmla="*/ 0 w 153"/>
                  <a:gd name="T11" fmla="*/ 0 h 106"/>
                  <a:gd name="T12" fmla="*/ 24 w 153"/>
                  <a:gd name="T13" fmla="*/ 10 h 106"/>
                  <a:gd name="T14" fmla="*/ 100 w 153"/>
                  <a:gd name="T15" fmla="*/ 42 h 106"/>
                  <a:gd name="T16" fmla="*/ 112 w 153"/>
                  <a:gd name="T17" fmla="*/ 53 h 106"/>
                  <a:gd name="T18" fmla="*/ 153 w 153"/>
                  <a:gd name="T1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06">
                    <a:moveTo>
                      <a:pt x="153" y="106"/>
                    </a:moveTo>
                    <a:cubicBezTo>
                      <a:pt x="137" y="100"/>
                      <a:pt x="121" y="93"/>
                      <a:pt x="106" y="87"/>
                    </a:cubicBezTo>
                    <a:cubicBezTo>
                      <a:pt x="81" y="76"/>
                      <a:pt x="56" y="66"/>
                      <a:pt x="31" y="55"/>
                    </a:cubicBezTo>
                    <a:cubicBezTo>
                      <a:pt x="29" y="54"/>
                      <a:pt x="27" y="53"/>
                      <a:pt x="26" y="51"/>
                    </a:cubicBezTo>
                    <a:cubicBezTo>
                      <a:pt x="17" y="35"/>
                      <a:pt x="9" y="19"/>
                      <a:pt x="0" y="2"/>
                    </a:cubicBezTo>
                    <a:cubicBezTo>
                      <a:pt x="0" y="2"/>
                      <a:pt x="0" y="1"/>
                      <a:pt x="0" y="0"/>
                    </a:cubicBezTo>
                    <a:cubicBezTo>
                      <a:pt x="8" y="4"/>
                      <a:pt x="16" y="7"/>
                      <a:pt x="24" y="10"/>
                    </a:cubicBezTo>
                    <a:cubicBezTo>
                      <a:pt x="49" y="21"/>
                      <a:pt x="75" y="31"/>
                      <a:pt x="100" y="42"/>
                    </a:cubicBezTo>
                    <a:cubicBezTo>
                      <a:pt x="104" y="44"/>
                      <a:pt x="108" y="49"/>
                      <a:pt x="112" y="53"/>
                    </a:cubicBezTo>
                    <a:cubicBezTo>
                      <a:pt x="126" y="70"/>
                      <a:pt x="139" y="88"/>
                      <a:pt x="153"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0" name="Freeform 84272">
                <a:extLst>
                  <a:ext uri="{FF2B5EF4-FFF2-40B4-BE49-F238E27FC236}">
                    <a16:creationId xmlns:a16="http://schemas.microsoft.com/office/drawing/2014/main" id="{BDDA66B1-9BC7-4332-9685-95431C45F5CD}"/>
                  </a:ext>
                </a:extLst>
              </p:cNvPr>
              <p:cNvSpPr>
                <a:spLocks/>
              </p:cNvSpPr>
              <p:nvPr/>
            </p:nvSpPr>
            <p:spPr bwMode="auto">
              <a:xfrm>
                <a:off x="6111011" y="8128550"/>
                <a:ext cx="152534" cy="126234"/>
              </a:xfrm>
              <a:custGeom>
                <a:avLst/>
                <a:gdLst>
                  <a:gd name="T0" fmla="*/ 97 w 97"/>
                  <a:gd name="T1" fmla="*/ 0 h 79"/>
                  <a:gd name="T2" fmla="*/ 92 w 97"/>
                  <a:gd name="T3" fmla="*/ 79 h 79"/>
                  <a:gd name="T4" fmla="*/ 0 w 97"/>
                  <a:gd name="T5" fmla="*/ 79 h 79"/>
                  <a:gd name="T6" fmla="*/ 6 w 97"/>
                  <a:gd name="T7" fmla="*/ 73 h 79"/>
                  <a:gd name="T8" fmla="*/ 78 w 97"/>
                  <a:gd name="T9" fmla="*/ 16 h 79"/>
                  <a:gd name="T10" fmla="*/ 97 w 97"/>
                  <a:gd name="T11" fmla="*/ 0 h 79"/>
                </a:gdLst>
                <a:ahLst/>
                <a:cxnLst>
                  <a:cxn ang="0">
                    <a:pos x="T0" y="T1"/>
                  </a:cxn>
                  <a:cxn ang="0">
                    <a:pos x="T2" y="T3"/>
                  </a:cxn>
                  <a:cxn ang="0">
                    <a:pos x="T4" y="T5"/>
                  </a:cxn>
                  <a:cxn ang="0">
                    <a:pos x="T6" y="T7"/>
                  </a:cxn>
                  <a:cxn ang="0">
                    <a:pos x="T8" y="T9"/>
                  </a:cxn>
                  <a:cxn ang="0">
                    <a:pos x="T10" y="T11"/>
                  </a:cxn>
                </a:cxnLst>
                <a:rect l="0" t="0" r="r" b="b"/>
                <a:pathLst>
                  <a:path w="97" h="79">
                    <a:moveTo>
                      <a:pt x="97" y="0"/>
                    </a:moveTo>
                    <a:cubicBezTo>
                      <a:pt x="96" y="27"/>
                      <a:pt x="94" y="53"/>
                      <a:pt x="92" y="79"/>
                    </a:cubicBezTo>
                    <a:cubicBezTo>
                      <a:pt x="62" y="79"/>
                      <a:pt x="31" y="79"/>
                      <a:pt x="0" y="79"/>
                    </a:cubicBezTo>
                    <a:cubicBezTo>
                      <a:pt x="2" y="77"/>
                      <a:pt x="4" y="75"/>
                      <a:pt x="6" y="73"/>
                    </a:cubicBezTo>
                    <a:cubicBezTo>
                      <a:pt x="30" y="54"/>
                      <a:pt x="54" y="35"/>
                      <a:pt x="78" y="16"/>
                    </a:cubicBezTo>
                    <a:cubicBezTo>
                      <a:pt x="84" y="11"/>
                      <a:pt x="90" y="6"/>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1" name="Freeform 84273">
                <a:extLst>
                  <a:ext uri="{FF2B5EF4-FFF2-40B4-BE49-F238E27FC236}">
                    <a16:creationId xmlns:a16="http://schemas.microsoft.com/office/drawing/2014/main" id="{10AF497F-195D-4026-BF68-3078B705F18E}"/>
                  </a:ext>
                </a:extLst>
              </p:cNvPr>
              <p:cNvSpPr>
                <a:spLocks/>
              </p:cNvSpPr>
              <p:nvPr/>
            </p:nvSpPr>
            <p:spPr bwMode="auto">
              <a:xfrm>
                <a:off x="6878934" y="8154847"/>
                <a:ext cx="231429" cy="157792"/>
              </a:xfrm>
              <a:custGeom>
                <a:avLst/>
                <a:gdLst>
                  <a:gd name="T0" fmla="*/ 0 w 147"/>
                  <a:gd name="T1" fmla="*/ 75 h 101"/>
                  <a:gd name="T2" fmla="*/ 140 w 147"/>
                  <a:gd name="T3" fmla="*/ 0 h 101"/>
                  <a:gd name="T4" fmla="*/ 147 w 147"/>
                  <a:gd name="T5" fmla="*/ 14 h 101"/>
                  <a:gd name="T6" fmla="*/ 8 w 147"/>
                  <a:gd name="T7" fmla="*/ 101 h 101"/>
                  <a:gd name="T8" fmla="*/ 0 w 147"/>
                  <a:gd name="T9" fmla="*/ 75 h 101"/>
                </a:gdLst>
                <a:ahLst/>
                <a:cxnLst>
                  <a:cxn ang="0">
                    <a:pos x="T0" y="T1"/>
                  </a:cxn>
                  <a:cxn ang="0">
                    <a:pos x="T2" y="T3"/>
                  </a:cxn>
                  <a:cxn ang="0">
                    <a:pos x="T4" y="T5"/>
                  </a:cxn>
                  <a:cxn ang="0">
                    <a:pos x="T6" y="T7"/>
                  </a:cxn>
                  <a:cxn ang="0">
                    <a:pos x="T8" y="T9"/>
                  </a:cxn>
                </a:cxnLst>
                <a:rect l="0" t="0" r="r" b="b"/>
                <a:pathLst>
                  <a:path w="147" h="101">
                    <a:moveTo>
                      <a:pt x="0" y="75"/>
                    </a:moveTo>
                    <a:cubicBezTo>
                      <a:pt x="46" y="50"/>
                      <a:pt x="93" y="26"/>
                      <a:pt x="140" y="0"/>
                    </a:cubicBezTo>
                    <a:cubicBezTo>
                      <a:pt x="142" y="5"/>
                      <a:pt x="145" y="9"/>
                      <a:pt x="147" y="14"/>
                    </a:cubicBezTo>
                    <a:cubicBezTo>
                      <a:pt x="101" y="43"/>
                      <a:pt x="55" y="72"/>
                      <a:pt x="8" y="101"/>
                    </a:cubicBezTo>
                    <a:cubicBezTo>
                      <a:pt x="5" y="93"/>
                      <a:pt x="2" y="84"/>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2" name="Freeform 84274">
                <a:extLst>
                  <a:ext uri="{FF2B5EF4-FFF2-40B4-BE49-F238E27FC236}">
                    <a16:creationId xmlns:a16="http://schemas.microsoft.com/office/drawing/2014/main" id="{F02C5C40-AA48-4CFE-BBEC-4F2CAB7F70EB}"/>
                  </a:ext>
                </a:extLst>
              </p:cNvPr>
              <p:cNvSpPr>
                <a:spLocks/>
              </p:cNvSpPr>
              <p:nvPr/>
            </p:nvSpPr>
            <p:spPr bwMode="auto">
              <a:xfrm>
                <a:off x="7331272" y="8175886"/>
                <a:ext cx="205132" cy="52597"/>
              </a:xfrm>
              <a:custGeom>
                <a:avLst/>
                <a:gdLst>
                  <a:gd name="T0" fmla="*/ 130 w 130"/>
                  <a:gd name="T1" fmla="*/ 28 h 31"/>
                  <a:gd name="T2" fmla="*/ 85 w 130"/>
                  <a:gd name="T3" fmla="*/ 30 h 31"/>
                  <a:gd name="T4" fmla="*/ 26 w 130"/>
                  <a:gd name="T5" fmla="*/ 31 h 31"/>
                  <a:gd name="T6" fmla="*/ 21 w 130"/>
                  <a:gd name="T7" fmla="*/ 29 h 31"/>
                  <a:gd name="T8" fmla="*/ 0 w 130"/>
                  <a:gd name="T9" fmla="*/ 3 h 31"/>
                  <a:gd name="T10" fmla="*/ 5 w 130"/>
                  <a:gd name="T11" fmla="*/ 2 h 31"/>
                  <a:gd name="T12" fmla="*/ 101 w 130"/>
                  <a:gd name="T13" fmla="*/ 0 h 31"/>
                  <a:gd name="T14" fmla="*/ 105 w 130"/>
                  <a:gd name="T15" fmla="*/ 2 h 31"/>
                  <a:gd name="T16" fmla="*/ 130 w 13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1">
                    <a:moveTo>
                      <a:pt x="130" y="28"/>
                    </a:moveTo>
                    <a:cubicBezTo>
                      <a:pt x="116" y="29"/>
                      <a:pt x="101" y="29"/>
                      <a:pt x="85" y="30"/>
                    </a:cubicBezTo>
                    <a:cubicBezTo>
                      <a:pt x="65" y="30"/>
                      <a:pt x="46" y="31"/>
                      <a:pt x="26" y="31"/>
                    </a:cubicBezTo>
                    <a:cubicBezTo>
                      <a:pt x="24" y="31"/>
                      <a:pt x="22" y="31"/>
                      <a:pt x="21" y="29"/>
                    </a:cubicBezTo>
                    <a:cubicBezTo>
                      <a:pt x="14" y="21"/>
                      <a:pt x="7" y="12"/>
                      <a:pt x="0" y="3"/>
                    </a:cubicBezTo>
                    <a:cubicBezTo>
                      <a:pt x="2" y="3"/>
                      <a:pt x="4" y="2"/>
                      <a:pt x="5" y="2"/>
                    </a:cubicBezTo>
                    <a:cubicBezTo>
                      <a:pt x="37" y="2"/>
                      <a:pt x="69" y="1"/>
                      <a:pt x="101" y="0"/>
                    </a:cubicBezTo>
                    <a:cubicBezTo>
                      <a:pt x="103" y="0"/>
                      <a:pt x="105" y="1"/>
                      <a:pt x="105" y="2"/>
                    </a:cubicBezTo>
                    <a:cubicBezTo>
                      <a:pt x="114" y="11"/>
                      <a:pt x="122" y="20"/>
                      <a:pt x="13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3" name="Freeform 84275">
                <a:extLst>
                  <a:ext uri="{FF2B5EF4-FFF2-40B4-BE49-F238E27FC236}">
                    <a16:creationId xmlns:a16="http://schemas.microsoft.com/office/drawing/2014/main" id="{68DCF3C7-551C-4AE3-8B4C-BD6953A04956}"/>
                  </a:ext>
                </a:extLst>
              </p:cNvPr>
              <p:cNvSpPr>
                <a:spLocks/>
              </p:cNvSpPr>
              <p:nvPr/>
            </p:nvSpPr>
            <p:spPr bwMode="auto">
              <a:xfrm>
                <a:off x="7373350" y="8228483"/>
                <a:ext cx="215651" cy="42078"/>
              </a:xfrm>
              <a:custGeom>
                <a:avLst/>
                <a:gdLst>
                  <a:gd name="T0" fmla="*/ 0 w 137"/>
                  <a:gd name="T1" fmla="*/ 3 h 27"/>
                  <a:gd name="T2" fmla="*/ 46 w 137"/>
                  <a:gd name="T3" fmla="*/ 2 h 27"/>
                  <a:gd name="T4" fmla="*/ 108 w 137"/>
                  <a:gd name="T5" fmla="*/ 0 h 27"/>
                  <a:gd name="T6" fmla="*/ 113 w 137"/>
                  <a:gd name="T7" fmla="*/ 1 h 27"/>
                  <a:gd name="T8" fmla="*/ 136 w 137"/>
                  <a:gd name="T9" fmla="*/ 24 h 27"/>
                  <a:gd name="T10" fmla="*/ 137 w 137"/>
                  <a:gd name="T11" fmla="*/ 26 h 27"/>
                  <a:gd name="T12" fmla="*/ 119 w 137"/>
                  <a:gd name="T13" fmla="*/ 26 h 27"/>
                  <a:gd name="T14" fmla="*/ 24 w 137"/>
                  <a:gd name="T15" fmla="*/ 27 h 27"/>
                  <a:gd name="T16" fmla="*/ 15 w 137"/>
                  <a:gd name="T17" fmla="*/ 23 h 27"/>
                  <a:gd name="T18" fmla="*/ 0 w 137"/>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27">
                    <a:moveTo>
                      <a:pt x="0" y="3"/>
                    </a:moveTo>
                    <a:cubicBezTo>
                      <a:pt x="16" y="3"/>
                      <a:pt x="31" y="2"/>
                      <a:pt x="46" y="2"/>
                    </a:cubicBezTo>
                    <a:cubicBezTo>
                      <a:pt x="67" y="1"/>
                      <a:pt x="87" y="1"/>
                      <a:pt x="108" y="0"/>
                    </a:cubicBezTo>
                    <a:cubicBezTo>
                      <a:pt x="109" y="0"/>
                      <a:pt x="112" y="0"/>
                      <a:pt x="113" y="1"/>
                    </a:cubicBezTo>
                    <a:cubicBezTo>
                      <a:pt x="121" y="9"/>
                      <a:pt x="128" y="17"/>
                      <a:pt x="136" y="24"/>
                    </a:cubicBezTo>
                    <a:cubicBezTo>
                      <a:pt x="136" y="25"/>
                      <a:pt x="137" y="25"/>
                      <a:pt x="137" y="26"/>
                    </a:cubicBezTo>
                    <a:cubicBezTo>
                      <a:pt x="131" y="26"/>
                      <a:pt x="125" y="26"/>
                      <a:pt x="119" y="26"/>
                    </a:cubicBezTo>
                    <a:cubicBezTo>
                      <a:pt x="87" y="27"/>
                      <a:pt x="55" y="27"/>
                      <a:pt x="24" y="27"/>
                    </a:cubicBezTo>
                    <a:cubicBezTo>
                      <a:pt x="20" y="27"/>
                      <a:pt x="17" y="26"/>
                      <a:pt x="15" y="23"/>
                    </a:cubicBezTo>
                    <a:cubicBezTo>
                      <a:pt x="10" y="17"/>
                      <a:pt x="5" y="1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4" name="Freeform 84276">
                <a:extLst>
                  <a:ext uri="{FF2B5EF4-FFF2-40B4-BE49-F238E27FC236}">
                    <a16:creationId xmlns:a16="http://schemas.microsoft.com/office/drawing/2014/main" id="{22500324-3E46-467E-9F3D-1BB568127896}"/>
                  </a:ext>
                </a:extLst>
              </p:cNvPr>
              <p:cNvSpPr>
                <a:spLocks/>
              </p:cNvSpPr>
              <p:nvPr/>
            </p:nvSpPr>
            <p:spPr bwMode="auto">
              <a:xfrm>
                <a:off x="7294452" y="8128550"/>
                <a:ext cx="199870" cy="47339"/>
              </a:xfrm>
              <a:custGeom>
                <a:avLst/>
                <a:gdLst>
                  <a:gd name="T0" fmla="*/ 125 w 125"/>
                  <a:gd name="T1" fmla="*/ 30 h 31"/>
                  <a:gd name="T2" fmla="*/ 69 w 125"/>
                  <a:gd name="T3" fmla="*/ 30 h 31"/>
                  <a:gd name="T4" fmla="*/ 26 w 125"/>
                  <a:gd name="T5" fmla="*/ 31 h 31"/>
                  <a:gd name="T6" fmla="*/ 19 w 125"/>
                  <a:gd name="T7" fmla="*/ 28 h 31"/>
                  <a:gd name="T8" fmla="*/ 0 w 125"/>
                  <a:gd name="T9" fmla="*/ 1 h 31"/>
                  <a:gd name="T10" fmla="*/ 20 w 125"/>
                  <a:gd name="T11" fmla="*/ 1 h 31"/>
                  <a:gd name="T12" fmla="*/ 93 w 125"/>
                  <a:gd name="T13" fmla="*/ 0 h 31"/>
                  <a:gd name="T14" fmla="*/ 100 w 125"/>
                  <a:gd name="T15" fmla="*/ 3 h 31"/>
                  <a:gd name="T16" fmla="*/ 125 w 125"/>
                  <a:gd name="T17"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31">
                    <a:moveTo>
                      <a:pt x="125" y="30"/>
                    </a:moveTo>
                    <a:cubicBezTo>
                      <a:pt x="106" y="30"/>
                      <a:pt x="88" y="30"/>
                      <a:pt x="69" y="30"/>
                    </a:cubicBezTo>
                    <a:cubicBezTo>
                      <a:pt x="55" y="30"/>
                      <a:pt x="41" y="30"/>
                      <a:pt x="26" y="31"/>
                    </a:cubicBezTo>
                    <a:cubicBezTo>
                      <a:pt x="23" y="31"/>
                      <a:pt x="21" y="30"/>
                      <a:pt x="19" y="28"/>
                    </a:cubicBezTo>
                    <a:cubicBezTo>
                      <a:pt x="13" y="19"/>
                      <a:pt x="7" y="11"/>
                      <a:pt x="0" y="1"/>
                    </a:cubicBezTo>
                    <a:cubicBezTo>
                      <a:pt x="7" y="1"/>
                      <a:pt x="13" y="1"/>
                      <a:pt x="20" y="1"/>
                    </a:cubicBezTo>
                    <a:cubicBezTo>
                      <a:pt x="44" y="1"/>
                      <a:pt x="68" y="1"/>
                      <a:pt x="93" y="0"/>
                    </a:cubicBezTo>
                    <a:cubicBezTo>
                      <a:pt x="95" y="0"/>
                      <a:pt x="98" y="2"/>
                      <a:pt x="100" y="3"/>
                    </a:cubicBezTo>
                    <a:cubicBezTo>
                      <a:pt x="108" y="12"/>
                      <a:pt x="116" y="20"/>
                      <a:pt x="125"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5" name="Freeform 84277">
                <a:extLst>
                  <a:ext uri="{FF2B5EF4-FFF2-40B4-BE49-F238E27FC236}">
                    <a16:creationId xmlns:a16="http://schemas.microsoft.com/office/drawing/2014/main" id="{9B7697B3-F320-476E-8D5B-AFFABD8916BF}"/>
                  </a:ext>
                </a:extLst>
              </p:cNvPr>
              <p:cNvSpPr>
                <a:spLocks/>
              </p:cNvSpPr>
              <p:nvPr/>
            </p:nvSpPr>
            <p:spPr bwMode="auto">
              <a:xfrm>
                <a:off x="7257636" y="8081210"/>
                <a:ext cx="184093" cy="47339"/>
              </a:xfrm>
              <a:custGeom>
                <a:avLst/>
                <a:gdLst>
                  <a:gd name="T0" fmla="*/ 0 w 117"/>
                  <a:gd name="T1" fmla="*/ 0 h 29"/>
                  <a:gd name="T2" fmla="*/ 9 w 117"/>
                  <a:gd name="T3" fmla="*/ 0 h 29"/>
                  <a:gd name="T4" fmla="*/ 86 w 117"/>
                  <a:gd name="T5" fmla="*/ 0 h 29"/>
                  <a:gd name="T6" fmla="*/ 91 w 117"/>
                  <a:gd name="T7" fmla="*/ 1 h 29"/>
                  <a:gd name="T8" fmla="*/ 117 w 117"/>
                  <a:gd name="T9" fmla="*/ 28 h 29"/>
                  <a:gd name="T10" fmla="*/ 115 w 117"/>
                  <a:gd name="T11" fmla="*/ 28 h 29"/>
                  <a:gd name="T12" fmla="*/ 28 w 117"/>
                  <a:gd name="T13" fmla="*/ 29 h 29"/>
                  <a:gd name="T14" fmla="*/ 18 w 117"/>
                  <a:gd name="T15" fmla="*/ 24 h 29"/>
                  <a:gd name="T16" fmla="*/ 0 w 11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9">
                    <a:moveTo>
                      <a:pt x="0" y="0"/>
                    </a:moveTo>
                    <a:cubicBezTo>
                      <a:pt x="3" y="0"/>
                      <a:pt x="6" y="0"/>
                      <a:pt x="9" y="0"/>
                    </a:cubicBezTo>
                    <a:cubicBezTo>
                      <a:pt x="35" y="0"/>
                      <a:pt x="60" y="0"/>
                      <a:pt x="86" y="0"/>
                    </a:cubicBezTo>
                    <a:cubicBezTo>
                      <a:pt x="88" y="0"/>
                      <a:pt x="90" y="0"/>
                      <a:pt x="91" y="1"/>
                    </a:cubicBezTo>
                    <a:cubicBezTo>
                      <a:pt x="100" y="10"/>
                      <a:pt x="108" y="19"/>
                      <a:pt x="117" y="28"/>
                    </a:cubicBezTo>
                    <a:cubicBezTo>
                      <a:pt x="117" y="28"/>
                      <a:pt x="116" y="28"/>
                      <a:pt x="115" y="28"/>
                    </a:cubicBezTo>
                    <a:cubicBezTo>
                      <a:pt x="86" y="28"/>
                      <a:pt x="57" y="29"/>
                      <a:pt x="28" y="29"/>
                    </a:cubicBezTo>
                    <a:cubicBezTo>
                      <a:pt x="23" y="29"/>
                      <a:pt x="21" y="28"/>
                      <a:pt x="18" y="24"/>
                    </a:cubicBezTo>
                    <a:cubicBezTo>
                      <a:pt x="12" y="16"/>
                      <a:pt x="6" y="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6" name="Freeform 84278">
                <a:extLst>
                  <a:ext uri="{FF2B5EF4-FFF2-40B4-BE49-F238E27FC236}">
                    <a16:creationId xmlns:a16="http://schemas.microsoft.com/office/drawing/2014/main" id="{49F7A826-D0DC-4354-9092-E4268AAE5628}"/>
                  </a:ext>
                </a:extLst>
              </p:cNvPr>
              <p:cNvSpPr>
                <a:spLocks/>
              </p:cNvSpPr>
              <p:nvPr/>
            </p:nvSpPr>
            <p:spPr bwMode="auto">
              <a:xfrm>
                <a:off x="7220816" y="8033874"/>
                <a:ext cx="173573" cy="42078"/>
              </a:xfrm>
              <a:custGeom>
                <a:avLst/>
                <a:gdLst>
                  <a:gd name="T0" fmla="*/ 110 w 110"/>
                  <a:gd name="T1" fmla="*/ 28 h 29"/>
                  <a:gd name="T2" fmla="*/ 35 w 110"/>
                  <a:gd name="T3" fmla="*/ 28 h 29"/>
                  <a:gd name="T4" fmla="*/ 12 w 110"/>
                  <a:gd name="T5" fmla="*/ 17 h 29"/>
                  <a:gd name="T6" fmla="*/ 0 w 110"/>
                  <a:gd name="T7" fmla="*/ 1 h 29"/>
                  <a:gd name="T8" fmla="*/ 5 w 110"/>
                  <a:gd name="T9" fmla="*/ 0 h 29"/>
                  <a:gd name="T10" fmla="*/ 78 w 110"/>
                  <a:gd name="T11" fmla="*/ 0 h 29"/>
                  <a:gd name="T12" fmla="*/ 83 w 110"/>
                  <a:gd name="T13" fmla="*/ 1 h 29"/>
                  <a:gd name="T14" fmla="*/ 110 w 110"/>
                  <a:gd name="T15" fmla="*/ 2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29">
                    <a:moveTo>
                      <a:pt x="110" y="28"/>
                    </a:moveTo>
                    <a:cubicBezTo>
                      <a:pt x="85" y="28"/>
                      <a:pt x="60" y="28"/>
                      <a:pt x="35" y="28"/>
                    </a:cubicBezTo>
                    <a:cubicBezTo>
                      <a:pt x="25" y="29"/>
                      <a:pt x="17" y="27"/>
                      <a:pt x="12" y="17"/>
                    </a:cubicBezTo>
                    <a:cubicBezTo>
                      <a:pt x="9" y="12"/>
                      <a:pt x="4" y="7"/>
                      <a:pt x="0" y="1"/>
                    </a:cubicBezTo>
                    <a:cubicBezTo>
                      <a:pt x="2" y="1"/>
                      <a:pt x="3" y="0"/>
                      <a:pt x="5" y="0"/>
                    </a:cubicBezTo>
                    <a:cubicBezTo>
                      <a:pt x="29" y="0"/>
                      <a:pt x="54" y="0"/>
                      <a:pt x="78" y="0"/>
                    </a:cubicBezTo>
                    <a:cubicBezTo>
                      <a:pt x="80" y="0"/>
                      <a:pt x="82" y="0"/>
                      <a:pt x="83" y="1"/>
                    </a:cubicBezTo>
                    <a:cubicBezTo>
                      <a:pt x="92" y="10"/>
                      <a:pt x="100" y="19"/>
                      <a:pt x="1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7" name="Freeform 84279">
                <a:extLst>
                  <a:ext uri="{FF2B5EF4-FFF2-40B4-BE49-F238E27FC236}">
                    <a16:creationId xmlns:a16="http://schemas.microsoft.com/office/drawing/2014/main" id="{5697B4B1-AECE-4AA8-A993-822C6445AF52}"/>
                  </a:ext>
                </a:extLst>
              </p:cNvPr>
              <p:cNvSpPr>
                <a:spLocks/>
              </p:cNvSpPr>
              <p:nvPr/>
            </p:nvSpPr>
            <p:spPr bwMode="auto">
              <a:xfrm>
                <a:off x="6684322" y="8170628"/>
                <a:ext cx="194612" cy="142015"/>
              </a:xfrm>
              <a:custGeom>
                <a:avLst/>
                <a:gdLst>
                  <a:gd name="T0" fmla="*/ 123 w 123"/>
                  <a:gd name="T1" fmla="*/ 89 h 89"/>
                  <a:gd name="T2" fmla="*/ 88 w 123"/>
                  <a:gd name="T3" fmla="*/ 69 h 89"/>
                  <a:gd name="T4" fmla="*/ 9 w 123"/>
                  <a:gd name="T5" fmla="*/ 24 h 89"/>
                  <a:gd name="T6" fmla="*/ 1 w 123"/>
                  <a:gd name="T7" fmla="*/ 12 h 89"/>
                  <a:gd name="T8" fmla="*/ 0 w 123"/>
                  <a:gd name="T9" fmla="*/ 0 h 89"/>
                  <a:gd name="T10" fmla="*/ 18 w 123"/>
                  <a:gd name="T11" fmla="*/ 10 h 89"/>
                  <a:gd name="T12" fmla="*/ 113 w 123"/>
                  <a:gd name="T13" fmla="*/ 63 h 89"/>
                  <a:gd name="T14" fmla="*/ 116 w 123"/>
                  <a:gd name="T15" fmla="*/ 66 h 89"/>
                  <a:gd name="T16" fmla="*/ 123 w 123"/>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89">
                    <a:moveTo>
                      <a:pt x="123" y="89"/>
                    </a:moveTo>
                    <a:cubicBezTo>
                      <a:pt x="110" y="82"/>
                      <a:pt x="99" y="75"/>
                      <a:pt x="88" y="69"/>
                    </a:cubicBezTo>
                    <a:cubicBezTo>
                      <a:pt x="62" y="54"/>
                      <a:pt x="36" y="39"/>
                      <a:pt x="9" y="24"/>
                    </a:cubicBezTo>
                    <a:cubicBezTo>
                      <a:pt x="4" y="21"/>
                      <a:pt x="2" y="18"/>
                      <a:pt x="1" y="12"/>
                    </a:cubicBezTo>
                    <a:cubicBezTo>
                      <a:pt x="1" y="8"/>
                      <a:pt x="0" y="5"/>
                      <a:pt x="0" y="0"/>
                    </a:cubicBezTo>
                    <a:cubicBezTo>
                      <a:pt x="6" y="4"/>
                      <a:pt x="12" y="7"/>
                      <a:pt x="18" y="10"/>
                    </a:cubicBezTo>
                    <a:cubicBezTo>
                      <a:pt x="50" y="28"/>
                      <a:pt x="81" y="45"/>
                      <a:pt x="113" y="63"/>
                    </a:cubicBezTo>
                    <a:cubicBezTo>
                      <a:pt x="114" y="64"/>
                      <a:pt x="115" y="65"/>
                      <a:pt x="116" y="66"/>
                    </a:cubicBezTo>
                    <a:cubicBezTo>
                      <a:pt x="118" y="73"/>
                      <a:pt x="120" y="81"/>
                      <a:pt x="123"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8" name="Freeform 84280">
                <a:extLst>
                  <a:ext uri="{FF2B5EF4-FFF2-40B4-BE49-F238E27FC236}">
                    <a16:creationId xmlns:a16="http://schemas.microsoft.com/office/drawing/2014/main" id="{124DC3EA-E275-4C2A-95E1-A663D6D03824}"/>
                  </a:ext>
                </a:extLst>
              </p:cNvPr>
              <p:cNvSpPr>
                <a:spLocks/>
              </p:cNvSpPr>
              <p:nvPr/>
            </p:nvSpPr>
            <p:spPr bwMode="auto">
              <a:xfrm>
                <a:off x="6679064" y="8133808"/>
                <a:ext cx="189351" cy="131495"/>
              </a:xfrm>
              <a:custGeom>
                <a:avLst/>
                <a:gdLst>
                  <a:gd name="T0" fmla="*/ 118 w 118"/>
                  <a:gd name="T1" fmla="*/ 84 h 84"/>
                  <a:gd name="T2" fmla="*/ 80 w 118"/>
                  <a:gd name="T3" fmla="*/ 63 h 84"/>
                  <a:gd name="T4" fmla="*/ 8 w 118"/>
                  <a:gd name="T5" fmla="*/ 23 h 84"/>
                  <a:gd name="T6" fmla="*/ 2 w 118"/>
                  <a:gd name="T7" fmla="*/ 14 h 84"/>
                  <a:gd name="T8" fmla="*/ 0 w 118"/>
                  <a:gd name="T9" fmla="*/ 0 h 84"/>
                  <a:gd name="T10" fmla="*/ 18 w 118"/>
                  <a:gd name="T11" fmla="*/ 9 h 84"/>
                  <a:gd name="T12" fmla="*/ 107 w 118"/>
                  <a:gd name="T13" fmla="*/ 56 h 84"/>
                  <a:gd name="T14" fmla="*/ 111 w 118"/>
                  <a:gd name="T15" fmla="*/ 59 h 84"/>
                  <a:gd name="T16" fmla="*/ 118 w 118"/>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4">
                    <a:moveTo>
                      <a:pt x="118" y="84"/>
                    </a:moveTo>
                    <a:cubicBezTo>
                      <a:pt x="105" y="76"/>
                      <a:pt x="92" y="69"/>
                      <a:pt x="80" y="63"/>
                    </a:cubicBezTo>
                    <a:cubicBezTo>
                      <a:pt x="56" y="49"/>
                      <a:pt x="32" y="36"/>
                      <a:pt x="8" y="23"/>
                    </a:cubicBezTo>
                    <a:cubicBezTo>
                      <a:pt x="5" y="21"/>
                      <a:pt x="2" y="19"/>
                      <a:pt x="2" y="14"/>
                    </a:cubicBezTo>
                    <a:cubicBezTo>
                      <a:pt x="2" y="9"/>
                      <a:pt x="1" y="5"/>
                      <a:pt x="0" y="0"/>
                    </a:cubicBezTo>
                    <a:cubicBezTo>
                      <a:pt x="7" y="3"/>
                      <a:pt x="13" y="6"/>
                      <a:pt x="18" y="9"/>
                    </a:cubicBezTo>
                    <a:cubicBezTo>
                      <a:pt x="48" y="25"/>
                      <a:pt x="77" y="40"/>
                      <a:pt x="107" y="56"/>
                    </a:cubicBezTo>
                    <a:cubicBezTo>
                      <a:pt x="108" y="56"/>
                      <a:pt x="110" y="57"/>
                      <a:pt x="111" y="59"/>
                    </a:cubicBezTo>
                    <a:cubicBezTo>
                      <a:pt x="113" y="67"/>
                      <a:pt x="115" y="75"/>
                      <a:pt x="11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9" name="Freeform 84281">
                <a:extLst>
                  <a:ext uri="{FF2B5EF4-FFF2-40B4-BE49-F238E27FC236}">
                    <a16:creationId xmlns:a16="http://schemas.microsoft.com/office/drawing/2014/main" id="{CAA83B5F-412A-49E0-8BF6-C7D286A69C25}"/>
                  </a:ext>
                </a:extLst>
              </p:cNvPr>
              <p:cNvSpPr>
                <a:spLocks/>
              </p:cNvSpPr>
              <p:nvPr/>
            </p:nvSpPr>
            <p:spPr bwMode="auto">
              <a:xfrm>
                <a:off x="7063024" y="8033874"/>
                <a:ext cx="163054" cy="89417"/>
              </a:xfrm>
              <a:custGeom>
                <a:avLst/>
                <a:gdLst>
                  <a:gd name="T0" fmla="*/ 101 w 101"/>
                  <a:gd name="T1" fmla="*/ 57 h 57"/>
                  <a:gd name="T2" fmla="*/ 0 w 101"/>
                  <a:gd name="T3" fmla="*/ 15 h 57"/>
                  <a:gd name="T4" fmla="*/ 0 w 101"/>
                  <a:gd name="T5" fmla="*/ 14 h 57"/>
                  <a:gd name="T6" fmla="*/ 34 w 101"/>
                  <a:gd name="T7" fmla="*/ 5 h 57"/>
                  <a:gd name="T8" fmla="*/ 52 w 101"/>
                  <a:gd name="T9" fmla="*/ 0 h 57"/>
                  <a:gd name="T10" fmla="*/ 58 w 101"/>
                  <a:gd name="T11" fmla="*/ 1 h 57"/>
                  <a:gd name="T12" fmla="*/ 99 w 101"/>
                  <a:gd name="T13" fmla="*/ 53 h 57"/>
                  <a:gd name="T14" fmla="*/ 101 w 101"/>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7">
                    <a:moveTo>
                      <a:pt x="101" y="57"/>
                    </a:moveTo>
                    <a:cubicBezTo>
                      <a:pt x="67" y="43"/>
                      <a:pt x="33" y="29"/>
                      <a:pt x="0" y="15"/>
                    </a:cubicBezTo>
                    <a:cubicBezTo>
                      <a:pt x="0" y="14"/>
                      <a:pt x="0" y="14"/>
                      <a:pt x="0" y="14"/>
                    </a:cubicBezTo>
                    <a:cubicBezTo>
                      <a:pt x="11" y="11"/>
                      <a:pt x="22" y="8"/>
                      <a:pt x="34" y="5"/>
                    </a:cubicBezTo>
                    <a:cubicBezTo>
                      <a:pt x="40" y="3"/>
                      <a:pt x="46" y="1"/>
                      <a:pt x="52" y="0"/>
                    </a:cubicBezTo>
                    <a:cubicBezTo>
                      <a:pt x="54" y="0"/>
                      <a:pt x="57" y="0"/>
                      <a:pt x="58" y="1"/>
                    </a:cubicBezTo>
                    <a:cubicBezTo>
                      <a:pt x="71" y="19"/>
                      <a:pt x="85" y="36"/>
                      <a:pt x="99" y="53"/>
                    </a:cubicBezTo>
                    <a:cubicBezTo>
                      <a:pt x="99" y="54"/>
                      <a:pt x="100" y="55"/>
                      <a:pt x="10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0" name="Freeform 84282">
                <a:extLst>
                  <a:ext uri="{FF2B5EF4-FFF2-40B4-BE49-F238E27FC236}">
                    <a16:creationId xmlns:a16="http://schemas.microsoft.com/office/drawing/2014/main" id="{E3F8CB6B-9888-4F42-9860-249FCA23844D}"/>
                  </a:ext>
                </a:extLst>
              </p:cNvPr>
              <p:cNvSpPr>
                <a:spLocks/>
              </p:cNvSpPr>
              <p:nvPr/>
            </p:nvSpPr>
            <p:spPr bwMode="auto">
              <a:xfrm>
                <a:off x="7173480" y="8023355"/>
                <a:ext cx="126234" cy="131495"/>
              </a:xfrm>
              <a:custGeom>
                <a:avLst/>
                <a:gdLst>
                  <a:gd name="T0" fmla="*/ 80 w 81"/>
                  <a:gd name="T1" fmla="*/ 86 h 86"/>
                  <a:gd name="T2" fmla="*/ 48 w 81"/>
                  <a:gd name="T3" fmla="*/ 73 h 86"/>
                  <a:gd name="T4" fmla="*/ 45 w 81"/>
                  <a:gd name="T5" fmla="*/ 70 h 86"/>
                  <a:gd name="T6" fmla="*/ 0 w 81"/>
                  <a:gd name="T7" fmla="*/ 6 h 86"/>
                  <a:gd name="T8" fmla="*/ 0 w 81"/>
                  <a:gd name="T9" fmla="*/ 4 h 86"/>
                  <a:gd name="T10" fmla="*/ 15 w 81"/>
                  <a:gd name="T11" fmla="*/ 1 h 86"/>
                  <a:gd name="T12" fmla="*/ 19 w 81"/>
                  <a:gd name="T13" fmla="*/ 3 h 86"/>
                  <a:gd name="T14" fmla="*/ 73 w 81"/>
                  <a:gd name="T15" fmla="*/ 75 h 86"/>
                  <a:gd name="T16" fmla="*/ 81 w 81"/>
                  <a:gd name="T17" fmla="*/ 85 h 86"/>
                  <a:gd name="T18" fmla="*/ 80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80" y="86"/>
                    </a:moveTo>
                    <a:cubicBezTo>
                      <a:pt x="70" y="82"/>
                      <a:pt x="59" y="77"/>
                      <a:pt x="48" y="73"/>
                    </a:cubicBezTo>
                    <a:cubicBezTo>
                      <a:pt x="47" y="72"/>
                      <a:pt x="46" y="71"/>
                      <a:pt x="45" y="70"/>
                    </a:cubicBezTo>
                    <a:cubicBezTo>
                      <a:pt x="30" y="49"/>
                      <a:pt x="15" y="28"/>
                      <a:pt x="0" y="6"/>
                    </a:cubicBezTo>
                    <a:cubicBezTo>
                      <a:pt x="0" y="6"/>
                      <a:pt x="0" y="5"/>
                      <a:pt x="0" y="4"/>
                    </a:cubicBezTo>
                    <a:cubicBezTo>
                      <a:pt x="5" y="3"/>
                      <a:pt x="10" y="2"/>
                      <a:pt x="15" y="1"/>
                    </a:cubicBezTo>
                    <a:cubicBezTo>
                      <a:pt x="16" y="0"/>
                      <a:pt x="18" y="2"/>
                      <a:pt x="19" y="3"/>
                    </a:cubicBezTo>
                    <a:cubicBezTo>
                      <a:pt x="37" y="27"/>
                      <a:pt x="55" y="51"/>
                      <a:pt x="73" y="75"/>
                    </a:cubicBezTo>
                    <a:cubicBezTo>
                      <a:pt x="76" y="79"/>
                      <a:pt x="78" y="82"/>
                      <a:pt x="81" y="85"/>
                    </a:cubicBezTo>
                    <a:lnTo>
                      <a:pt x="8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1" name="Freeform 84283">
                <a:extLst>
                  <a:ext uri="{FF2B5EF4-FFF2-40B4-BE49-F238E27FC236}">
                    <a16:creationId xmlns:a16="http://schemas.microsoft.com/office/drawing/2014/main" id="{C7CA383C-922E-4E48-99C1-E3F6DEAA6A42}"/>
                  </a:ext>
                </a:extLst>
              </p:cNvPr>
              <p:cNvSpPr>
                <a:spLocks/>
              </p:cNvSpPr>
              <p:nvPr/>
            </p:nvSpPr>
            <p:spPr bwMode="auto">
              <a:xfrm>
                <a:off x="7252374" y="8139069"/>
                <a:ext cx="131495" cy="126234"/>
              </a:xfrm>
              <a:custGeom>
                <a:avLst/>
                <a:gdLst>
                  <a:gd name="T0" fmla="*/ 0 w 82"/>
                  <a:gd name="T1" fmla="*/ 0 h 77"/>
                  <a:gd name="T2" fmla="*/ 31 w 82"/>
                  <a:gd name="T3" fmla="*/ 13 h 77"/>
                  <a:gd name="T4" fmla="*/ 38 w 82"/>
                  <a:gd name="T5" fmla="*/ 19 h 77"/>
                  <a:gd name="T6" fmla="*/ 79 w 82"/>
                  <a:gd name="T7" fmla="*/ 73 h 77"/>
                  <a:gd name="T8" fmla="*/ 82 w 82"/>
                  <a:gd name="T9" fmla="*/ 77 h 77"/>
                  <a:gd name="T10" fmla="*/ 65 w 82"/>
                  <a:gd name="T11" fmla="*/ 70 h 77"/>
                  <a:gd name="T12" fmla="*/ 56 w 82"/>
                  <a:gd name="T13" fmla="*/ 66 h 77"/>
                  <a:gd name="T14" fmla="*/ 32 w 82"/>
                  <a:gd name="T15" fmla="*/ 48 h 77"/>
                  <a:gd name="T16" fmla="*/ 1 w 82"/>
                  <a:gd name="T17" fmla="*/ 3 h 77"/>
                  <a:gd name="T18" fmla="*/ 0 w 82"/>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77">
                    <a:moveTo>
                      <a:pt x="0" y="0"/>
                    </a:moveTo>
                    <a:cubicBezTo>
                      <a:pt x="11" y="5"/>
                      <a:pt x="21" y="9"/>
                      <a:pt x="31" y="13"/>
                    </a:cubicBezTo>
                    <a:cubicBezTo>
                      <a:pt x="34" y="15"/>
                      <a:pt x="36" y="16"/>
                      <a:pt x="38" y="19"/>
                    </a:cubicBezTo>
                    <a:cubicBezTo>
                      <a:pt x="52" y="37"/>
                      <a:pt x="66" y="55"/>
                      <a:pt x="79" y="73"/>
                    </a:cubicBezTo>
                    <a:cubicBezTo>
                      <a:pt x="80" y="74"/>
                      <a:pt x="81" y="75"/>
                      <a:pt x="82" y="77"/>
                    </a:cubicBezTo>
                    <a:cubicBezTo>
                      <a:pt x="76" y="74"/>
                      <a:pt x="70" y="72"/>
                      <a:pt x="65" y="70"/>
                    </a:cubicBezTo>
                    <a:cubicBezTo>
                      <a:pt x="62" y="69"/>
                      <a:pt x="59" y="67"/>
                      <a:pt x="56" y="66"/>
                    </a:cubicBezTo>
                    <a:cubicBezTo>
                      <a:pt x="46" y="63"/>
                      <a:pt x="38" y="57"/>
                      <a:pt x="32" y="48"/>
                    </a:cubicBezTo>
                    <a:cubicBezTo>
                      <a:pt x="23" y="32"/>
                      <a:pt x="11" y="18"/>
                      <a:pt x="1" y="3"/>
                    </a:cubicBezTo>
                    <a:cubicBezTo>
                      <a:pt x="1" y="2"/>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2" name="Freeform 84284">
                <a:extLst>
                  <a:ext uri="{FF2B5EF4-FFF2-40B4-BE49-F238E27FC236}">
                    <a16:creationId xmlns:a16="http://schemas.microsoft.com/office/drawing/2014/main" id="{BDFBD62A-BBB0-4CE3-8343-5F9FDE88E1F0}"/>
                  </a:ext>
                </a:extLst>
              </p:cNvPr>
              <p:cNvSpPr>
                <a:spLocks/>
              </p:cNvSpPr>
              <p:nvPr/>
            </p:nvSpPr>
            <p:spPr bwMode="auto">
              <a:xfrm>
                <a:off x="7115621" y="8154847"/>
                <a:ext cx="289288" cy="136753"/>
              </a:xfrm>
              <a:custGeom>
                <a:avLst/>
                <a:gdLst>
                  <a:gd name="T0" fmla="*/ 0 w 183"/>
                  <a:gd name="T1" fmla="*/ 0 h 86"/>
                  <a:gd name="T2" fmla="*/ 29 w 183"/>
                  <a:gd name="T3" fmla="*/ 12 h 86"/>
                  <a:gd name="T4" fmla="*/ 138 w 183"/>
                  <a:gd name="T5" fmla="*/ 58 h 86"/>
                  <a:gd name="T6" fmla="*/ 172 w 183"/>
                  <a:gd name="T7" fmla="*/ 72 h 86"/>
                  <a:gd name="T8" fmla="*/ 175 w 183"/>
                  <a:gd name="T9" fmla="*/ 74 h 86"/>
                  <a:gd name="T10" fmla="*/ 183 w 183"/>
                  <a:gd name="T11" fmla="*/ 86 h 86"/>
                  <a:gd name="T12" fmla="*/ 159 w 183"/>
                  <a:gd name="T13" fmla="*/ 76 h 86"/>
                  <a:gd name="T14" fmla="*/ 12 w 183"/>
                  <a:gd name="T15" fmla="*/ 14 h 86"/>
                  <a:gd name="T16" fmla="*/ 0 w 183"/>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86">
                    <a:moveTo>
                      <a:pt x="0" y="0"/>
                    </a:moveTo>
                    <a:cubicBezTo>
                      <a:pt x="10" y="4"/>
                      <a:pt x="19" y="8"/>
                      <a:pt x="29" y="12"/>
                    </a:cubicBezTo>
                    <a:cubicBezTo>
                      <a:pt x="65" y="27"/>
                      <a:pt x="101" y="42"/>
                      <a:pt x="138" y="58"/>
                    </a:cubicBezTo>
                    <a:cubicBezTo>
                      <a:pt x="149" y="62"/>
                      <a:pt x="160" y="67"/>
                      <a:pt x="172" y="72"/>
                    </a:cubicBezTo>
                    <a:cubicBezTo>
                      <a:pt x="173" y="72"/>
                      <a:pt x="174" y="73"/>
                      <a:pt x="175" y="74"/>
                    </a:cubicBezTo>
                    <a:cubicBezTo>
                      <a:pt x="178" y="78"/>
                      <a:pt x="181" y="82"/>
                      <a:pt x="183" y="86"/>
                    </a:cubicBezTo>
                    <a:cubicBezTo>
                      <a:pt x="175" y="83"/>
                      <a:pt x="167" y="80"/>
                      <a:pt x="159" y="76"/>
                    </a:cubicBezTo>
                    <a:cubicBezTo>
                      <a:pt x="110" y="55"/>
                      <a:pt x="61" y="34"/>
                      <a:pt x="12" y="14"/>
                    </a:cubicBezTo>
                    <a:cubicBezTo>
                      <a:pt x="5" y="11"/>
                      <a:pt x="3"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3" name="Freeform 84285">
                <a:extLst>
                  <a:ext uri="{FF2B5EF4-FFF2-40B4-BE49-F238E27FC236}">
                    <a16:creationId xmlns:a16="http://schemas.microsoft.com/office/drawing/2014/main" id="{46FB51BD-4CA5-45A4-A4F0-501A4F0FBABF}"/>
                  </a:ext>
                </a:extLst>
              </p:cNvPr>
              <p:cNvSpPr>
                <a:spLocks/>
              </p:cNvSpPr>
              <p:nvPr/>
            </p:nvSpPr>
            <p:spPr bwMode="auto">
              <a:xfrm>
                <a:off x="6952571" y="8091730"/>
                <a:ext cx="110456" cy="78898"/>
              </a:xfrm>
              <a:custGeom>
                <a:avLst/>
                <a:gdLst>
                  <a:gd name="T0" fmla="*/ 17 w 70"/>
                  <a:gd name="T1" fmla="*/ 53 h 53"/>
                  <a:gd name="T2" fmla="*/ 0 w 70"/>
                  <a:gd name="T3" fmla="*/ 13 h 53"/>
                  <a:gd name="T4" fmla="*/ 70 w 70"/>
                  <a:gd name="T5" fmla="*/ 0 h 53"/>
                  <a:gd name="T6" fmla="*/ 70 w 70"/>
                  <a:gd name="T7" fmla="*/ 1 h 53"/>
                  <a:gd name="T8" fmla="*/ 17 w 70"/>
                  <a:gd name="T9" fmla="*/ 53 h 53"/>
                </a:gdLst>
                <a:ahLst/>
                <a:cxnLst>
                  <a:cxn ang="0">
                    <a:pos x="T0" y="T1"/>
                  </a:cxn>
                  <a:cxn ang="0">
                    <a:pos x="T2" y="T3"/>
                  </a:cxn>
                  <a:cxn ang="0">
                    <a:pos x="T4" y="T5"/>
                  </a:cxn>
                  <a:cxn ang="0">
                    <a:pos x="T6" y="T7"/>
                  </a:cxn>
                  <a:cxn ang="0">
                    <a:pos x="T8" y="T9"/>
                  </a:cxn>
                </a:cxnLst>
                <a:rect l="0" t="0" r="r" b="b"/>
                <a:pathLst>
                  <a:path w="70" h="53">
                    <a:moveTo>
                      <a:pt x="17" y="53"/>
                    </a:moveTo>
                    <a:cubicBezTo>
                      <a:pt x="11" y="39"/>
                      <a:pt x="6" y="26"/>
                      <a:pt x="0" y="13"/>
                    </a:cubicBezTo>
                    <a:cubicBezTo>
                      <a:pt x="24" y="9"/>
                      <a:pt x="47" y="4"/>
                      <a:pt x="70" y="0"/>
                    </a:cubicBezTo>
                    <a:cubicBezTo>
                      <a:pt x="70" y="1"/>
                      <a:pt x="70" y="1"/>
                      <a:pt x="70" y="1"/>
                    </a:cubicBezTo>
                    <a:cubicBezTo>
                      <a:pt x="53" y="18"/>
                      <a:pt x="35" y="35"/>
                      <a:pt x="17"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4" name="Freeform 84286">
                <a:extLst>
                  <a:ext uri="{FF2B5EF4-FFF2-40B4-BE49-F238E27FC236}">
                    <a16:creationId xmlns:a16="http://schemas.microsoft.com/office/drawing/2014/main" id="{AF3D0032-CC82-4ADB-A2D7-6FA45242A79E}"/>
                  </a:ext>
                </a:extLst>
              </p:cNvPr>
              <p:cNvSpPr>
                <a:spLocks/>
              </p:cNvSpPr>
              <p:nvPr/>
            </p:nvSpPr>
            <p:spPr bwMode="auto">
              <a:xfrm>
                <a:off x="7157699" y="8028613"/>
                <a:ext cx="78898" cy="105195"/>
              </a:xfrm>
              <a:custGeom>
                <a:avLst/>
                <a:gdLst>
                  <a:gd name="T0" fmla="*/ 49 w 50"/>
                  <a:gd name="T1" fmla="*/ 65 h 65"/>
                  <a:gd name="T2" fmla="*/ 0 w 50"/>
                  <a:gd name="T3" fmla="*/ 3 h 65"/>
                  <a:gd name="T4" fmla="*/ 9 w 50"/>
                  <a:gd name="T5" fmla="*/ 5 h 65"/>
                  <a:gd name="T6" fmla="*/ 49 w 50"/>
                  <a:gd name="T7" fmla="*/ 62 h 65"/>
                  <a:gd name="T8" fmla="*/ 50 w 50"/>
                  <a:gd name="T9" fmla="*/ 64 h 65"/>
                  <a:gd name="T10" fmla="*/ 49 w 50"/>
                  <a:gd name="T11" fmla="*/ 65 h 65"/>
                </a:gdLst>
                <a:ahLst/>
                <a:cxnLst>
                  <a:cxn ang="0">
                    <a:pos x="T0" y="T1"/>
                  </a:cxn>
                  <a:cxn ang="0">
                    <a:pos x="T2" y="T3"/>
                  </a:cxn>
                  <a:cxn ang="0">
                    <a:pos x="T4" y="T5"/>
                  </a:cxn>
                  <a:cxn ang="0">
                    <a:pos x="T6" y="T7"/>
                  </a:cxn>
                  <a:cxn ang="0">
                    <a:pos x="T8" y="T9"/>
                  </a:cxn>
                  <a:cxn ang="0">
                    <a:pos x="T10" y="T11"/>
                  </a:cxn>
                </a:cxnLst>
                <a:rect l="0" t="0" r="r" b="b"/>
                <a:pathLst>
                  <a:path w="50" h="65">
                    <a:moveTo>
                      <a:pt x="49" y="65"/>
                    </a:moveTo>
                    <a:cubicBezTo>
                      <a:pt x="33" y="44"/>
                      <a:pt x="16" y="23"/>
                      <a:pt x="0" y="3"/>
                    </a:cubicBezTo>
                    <a:cubicBezTo>
                      <a:pt x="6" y="0"/>
                      <a:pt x="6" y="0"/>
                      <a:pt x="9" y="5"/>
                    </a:cubicBezTo>
                    <a:cubicBezTo>
                      <a:pt x="23" y="24"/>
                      <a:pt x="36" y="43"/>
                      <a:pt x="49" y="62"/>
                    </a:cubicBezTo>
                    <a:cubicBezTo>
                      <a:pt x="50" y="63"/>
                      <a:pt x="50" y="63"/>
                      <a:pt x="50" y="64"/>
                    </a:cubicBezTo>
                    <a:cubicBezTo>
                      <a:pt x="50" y="64"/>
                      <a:pt x="49" y="64"/>
                      <a:pt x="49"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5" name="Freeform 84287">
                <a:extLst>
                  <a:ext uri="{FF2B5EF4-FFF2-40B4-BE49-F238E27FC236}">
                    <a16:creationId xmlns:a16="http://schemas.microsoft.com/office/drawing/2014/main" id="{B5692EC5-CF40-437B-B528-45BBF9977EDE}"/>
                  </a:ext>
                </a:extLst>
              </p:cNvPr>
              <p:cNvSpPr>
                <a:spLocks noEditPoints="1"/>
              </p:cNvSpPr>
              <p:nvPr/>
            </p:nvSpPr>
            <p:spPr bwMode="auto">
              <a:xfrm>
                <a:off x="6547568" y="7897121"/>
                <a:ext cx="294546" cy="126234"/>
              </a:xfrm>
              <a:custGeom>
                <a:avLst/>
                <a:gdLst>
                  <a:gd name="T0" fmla="*/ 94 w 188"/>
                  <a:gd name="T1" fmla="*/ 81 h 81"/>
                  <a:gd name="T2" fmla="*/ 6 w 188"/>
                  <a:gd name="T3" fmla="*/ 81 h 81"/>
                  <a:gd name="T4" fmla="*/ 0 w 188"/>
                  <a:gd name="T5" fmla="*/ 80 h 81"/>
                  <a:gd name="T6" fmla="*/ 3 w 188"/>
                  <a:gd name="T7" fmla="*/ 74 h 81"/>
                  <a:gd name="T8" fmla="*/ 53 w 188"/>
                  <a:gd name="T9" fmla="*/ 4 h 81"/>
                  <a:gd name="T10" fmla="*/ 61 w 188"/>
                  <a:gd name="T11" fmla="*/ 2 h 81"/>
                  <a:gd name="T12" fmla="*/ 124 w 188"/>
                  <a:gd name="T13" fmla="*/ 39 h 81"/>
                  <a:gd name="T14" fmla="*/ 183 w 188"/>
                  <a:gd name="T15" fmla="*/ 74 h 81"/>
                  <a:gd name="T16" fmla="*/ 186 w 188"/>
                  <a:gd name="T17" fmla="*/ 75 h 81"/>
                  <a:gd name="T18" fmla="*/ 187 w 188"/>
                  <a:gd name="T19" fmla="*/ 79 h 81"/>
                  <a:gd name="T20" fmla="*/ 184 w 188"/>
                  <a:gd name="T21" fmla="*/ 81 h 81"/>
                  <a:gd name="T22" fmla="*/ 168 w 188"/>
                  <a:gd name="T23" fmla="*/ 81 h 81"/>
                  <a:gd name="T24" fmla="*/ 94 w 188"/>
                  <a:gd name="T25" fmla="*/ 81 h 81"/>
                  <a:gd name="T26" fmla="*/ 26 w 188"/>
                  <a:gd name="T27" fmla="*/ 51 h 81"/>
                  <a:gd name="T28" fmla="*/ 103 w 188"/>
                  <a:gd name="T29" fmla="*/ 34 h 81"/>
                  <a:gd name="T30" fmla="*/ 58 w 188"/>
                  <a:gd name="T31" fmla="*/ 7 h 81"/>
                  <a:gd name="T32" fmla="*/ 26 w 188"/>
                  <a:gd name="T33" fmla="*/ 51 h 81"/>
                  <a:gd name="T34" fmla="*/ 86 w 188"/>
                  <a:gd name="T35" fmla="*/ 67 h 81"/>
                  <a:gd name="T36" fmla="*/ 160 w 188"/>
                  <a:gd name="T37" fmla="*/ 67 h 81"/>
                  <a:gd name="T38" fmla="*/ 145 w 188"/>
                  <a:gd name="T39" fmla="*/ 58 h 81"/>
                  <a:gd name="T40" fmla="*/ 115 w 188"/>
                  <a:gd name="T41" fmla="*/ 41 h 81"/>
                  <a:gd name="T42" fmla="*/ 111 w 188"/>
                  <a:gd name="T43" fmla="*/ 42 h 81"/>
                  <a:gd name="T44" fmla="*/ 86 w 188"/>
                  <a:gd name="T45" fmla="*/ 67 h 81"/>
                  <a:gd name="T46" fmla="*/ 76 w 188"/>
                  <a:gd name="T47" fmla="*/ 68 h 81"/>
                  <a:gd name="T48" fmla="*/ 77 w 188"/>
                  <a:gd name="T49" fmla="*/ 67 h 81"/>
                  <a:gd name="T50" fmla="*/ 68 w 188"/>
                  <a:gd name="T51" fmla="*/ 48 h 81"/>
                  <a:gd name="T52" fmla="*/ 64 w 188"/>
                  <a:gd name="T53" fmla="*/ 54 h 81"/>
                  <a:gd name="T54" fmla="*/ 66 w 188"/>
                  <a:gd name="T55" fmla="*/ 62 h 81"/>
                  <a:gd name="T56" fmla="*/ 63 w 188"/>
                  <a:gd name="T57" fmla="*/ 68 h 81"/>
                  <a:gd name="T58" fmla="*/ 52 w 188"/>
                  <a:gd name="T59" fmla="*/ 74 h 81"/>
                  <a:gd name="T60" fmla="*/ 53 w 188"/>
                  <a:gd name="T61" fmla="*/ 76 h 81"/>
                  <a:gd name="T62" fmla="*/ 67 w 188"/>
                  <a:gd name="T63" fmla="*/ 70 h 81"/>
                  <a:gd name="T64" fmla="*/ 74 w 188"/>
                  <a:gd name="T65" fmla="*/ 75 h 81"/>
                  <a:gd name="T66" fmla="*/ 73 w 188"/>
                  <a:gd name="T67" fmla="*/ 65 h 81"/>
                  <a:gd name="T68" fmla="*/ 74 w 188"/>
                  <a:gd name="T69" fmla="*/ 64 h 81"/>
                  <a:gd name="T70" fmla="*/ 76 w 188"/>
                  <a:gd name="T71"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81">
                    <a:moveTo>
                      <a:pt x="94" y="81"/>
                    </a:moveTo>
                    <a:cubicBezTo>
                      <a:pt x="64" y="81"/>
                      <a:pt x="35" y="81"/>
                      <a:pt x="6" y="81"/>
                    </a:cubicBezTo>
                    <a:cubicBezTo>
                      <a:pt x="4" y="81"/>
                      <a:pt x="2" y="80"/>
                      <a:pt x="0" y="80"/>
                    </a:cubicBezTo>
                    <a:cubicBezTo>
                      <a:pt x="1" y="78"/>
                      <a:pt x="1" y="75"/>
                      <a:pt x="3" y="74"/>
                    </a:cubicBezTo>
                    <a:cubicBezTo>
                      <a:pt x="19" y="50"/>
                      <a:pt x="36" y="27"/>
                      <a:pt x="53" y="4"/>
                    </a:cubicBezTo>
                    <a:cubicBezTo>
                      <a:pt x="55" y="1"/>
                      <a:pt x="57" y="0"/>
                      <a:pt x="61" y="2"/>
                    </a:cubicBezTo>
                    <a:cubicBezTo>
                      <a:pt x="82" y="15"/>
                      <a:pt x="103" y="27"/>
                      <a:pt x="124" y="39"/>
                    </a:cubicBezTo>
                    <a:cubicBezTo>
                      <a:pt x="144" y="51"/>
                      <a:pt x="164" y="62"/>
                      <a:pt x="183" y="74"/>
                    </a:cubicBezTo>
                    <a:cubicBezTo>
                      <a:pt x="184" y="74"/>
                      <a:pt x="185" y="75"/>
                      <a:pt x="186" y="75"/>
                    </a:cubicBezTo>
                    <a:cubicBezTo>
                      <a:pt x="187" y="76"/>
                      <a:pt x="188" y="78"/>
                      <a:pt x="187" y="79"/>
                    </a:cubicBezTo>
                    <a:cubicBezTo>
                      <a:pt x="187" y="80"/>
                      <a:pt x="185" y="81"/>
                      <a:pt x="184" y="81"/>
                    </a:cubicBezTo>
                    <a:cubicBezTo>
                      <a:pt x="179" y="81"/>
                      <a:pt x="173" y="81"/>
                      <a:pt x="168" y="81"/>
                    </a:cubicBezTo>
                    <a:cubicBezTo>
                      <a:pt x="143" y="81"/>
                      <a:pt x="118" y="81"/>
                      <a:pt x="94" y="81"/>
                    </a:cubicBezTo>
                    <a:close/>
                    <a:moveTo>
                      <a:pt x="26" y="51"/>
                    </a:moveTo>
                    <a:cubicBezTo>
                      <a:pt x="52" y="45"/>
                      <a:pt x="77" y="40"/>
                      <a:pt x="103" y="34"/>
                    </a:cubicBezTo>
                    <a:cubicBezTo>
                      <a:pt x="88" y="25"/>
                      <a:pt x="73" y="16"/>
                      <a:pt x="58" y="7"/>
                    </a:cubicBezTo>
                    <a:cubicBezTo>
                      <a:pt x="48" y="22"/>
                      <a:pt x="37" y="36"/>
                      <a:pt x="26" y="51"/>
                    </a:cubicBezTo>
                    <a:close/>
                    <a:moveTo>
                      <a:pt x="86" y="67"/>
                    </a:moveTo>
                    <a:cubicBezTo>
                      <a:pt x="111" y="67"/>
                      <a:pt x="135" y="67"/>
                      <a:pt x="160" y="67"/>
                    </a:cubicBezTo>
                    <a:cubicBezTo>
                      <a:pt x="154" y="64"/>
                      <a:pt x="149" y="61"/>
                      <a:pt x="145" y="58"/>
                    </a:cubicBezTo>
                    <a:cubicBezTo>
                      <a:pt x="135" y="52"/>
                      <a:pt x="125" y="47"/>
                      <a:pt x="115" y="41"/>
                    </a:cubicBezTo>
                    <a:cubicBezTo>
                      <a:pt x="114" y="41"/>
                      <a:pt x="112" y="41"/>
                      <a:pt x="111" y="42"/>
                    </a:cubicBezTo>
                    <a:cubicBezTo>
                      <a:pt x="103" y="50"/>
                      <a:pt x="94" y="58"/>
                      <a:pt x="86" y="67"/>
                    </a:cubicBezTo>
                    <a:close/>
                    <a:moveTo>
                      <a:pt x="76" y="68"/>
                    </a:moveTo>
                    <a:cubicBezTo>
                      <a:pt x="76" y="68"/>
                      <a:pt x="77" y="67"/>
                      <a:pt x="77" y="67"/>
                    </a:cubicBezTo>
                    <a:cubicBezTo>
                      <a:pt x="74" y="61"/>
                      <a:pt x="71" y="55"/>
                      <a:pt x="68" y="48"/>
                    </a:cubicBezTo>
                    <a:cubicBezTo>
                      <a:pt x="65" y="48"/>
                      <a:pt x="63" y="49"/>
                      <a:pt x="64" y="54"/>
                    </a:cubicBezTo>
                    <a:cubicBezTo>
                      <a:pt x="65" y="56"/>
                      <a:pt x="65" y="59"/>
                      <a:pt x="66" y="62"/>
                    </a:cubicBezTo>
                    <a:cubicBezTo>
                      <a:pt x="66" y="65"/>
                      <a:pt x="66" y="67"/>
                      <a:pt x="63" y="68"/>
                    </a:cubicBezTo>
                    <a:cubicBezTo>
                      <a:pt x="59" y="70"/>
                      <a:pt x="56" y="72"/>
                      <a:pt x="52" y="74"/>
                    </a:cubicBezTo>
                    <a:cubicBezTo>
                      <a:pt x="53" y="75"/>
                      <a:pt x="53" y="76"/>
                      <a:pt x="53" y="76"/>
                    </a:cubicBezTo>
                    <a:cubicBezTo>
                      <a:pt x="58" y="74"/>
                      <a:pt x="62" y="72"/>
                      <a:pt x="67" y="70"/>
                    </a:cubicBezTo>
                    <a:cubicBezTo>
                      <a:pt x="67" y="74"/>
                      <a:pt x="68" y="77"/>
                      <a:pt x="74" y="75"/>
                    </a:cubicBezTo>
                    <a:cubicBezTo>
                      <a:pt x="73" y="71"/>
                      <a:pt x="73" y="68"/>
                      <a:pt x="73" y="65"/>
                    </a:cubicBezTo>
                    <a:cubicBezTo>
                      <a:pt x="73" y="65"/>
                      <a:pt x="73" y="64"/>
                      <a:pt x="74" y="64"/>
                    </a:cubicBezTo>
                    <a:cubicBezTo>
                      <a:pt x="74" y="65"/>
                      <a:pt x="75" y="67"/>
                      <a:pt x="76"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6" name="Freeform 84288">
                <a:extLst>
                  <a:ext uri="{FF2B5EF4-FFF2-40B4-BE49-F238E27FC236}">
                    <a16:creationId xmlns:a16="http://schemas.microsoft.com/office/drawing/2014/main" id="{3FAFDBC1-24AA-4F66-AFBD-DC057F261592}"/>
                  </a:ext>
                </a:extLst>
              </p:cNvPr>
              <p:cNvSpPr>
                <a:spLocks noEditPoints="1"/>
              </p:cNvSpPr>
              <p:nvPr/>
            </p:nvSpPr>
            <p:spPr bwMode="auto">
              <a:xfrm>
                <a:off x="6347698" y="7976015"/>
                <a:ext cx="136753" cy="94675"/>
              </a:xfrm>
              <a:custGeom>
                <a:avLst/>
                <a:gdLst>
                  <a:gd name="T0" fmla="*/ 43 w 87"/>
                  <a:gd name="T1" fmla="*/ 58 h 59"/>
                  <a:gd name="T2" fmla="*/ 6 w 87"/>
                  <a:gd name="T3" fmla="*/ 59 h 59"/>
                  <a:gd name="T4" fmla="*/ 0 w 87"/>
                  <a:gd name="T5" fmla="*/ 53 h 59"/>
                  <a:gd name="T6" fmla="*/ 63 w 87"/>
                  <a:gd name="T7" fmla="*/ 15 h 59"/>
                  <a:gd name="T8" fmla="*/ 87 w 87"/>
                  <a:gd name="T9" fmla="*/ 52 h 59"/>
                  <a:gd name="T10" fmla="*/ 81 w 87"/>
                  <a:gd name="T11" fmla="*/ 59 h 59"/>
                  <a:gd name="T12" fmla="*/ 43 w 87"/>
                  <a:gd name="T13" fmla="*/ 58 h 59"/>
                  <a:gd name="T14" fmla="*/ 15 w 87"/>
                  <a:gd name="T15" fmla="*/ 30 h 59"/>
                  <a:gd name="T16" fmla="*/ 59 w 87"/>
                  <a:gd name="T17" fmla="*/ 20 h 59"/>
                  <a:gd name="T18" fmla="*/ 15 w 87"/>
                  <a:gd name="T19" fmla="*/ 30 h 59"/>
                  <a:gd name="T20" fmla="*/ 7 w 87"/>
                  <a:gd name="T21" fmla="*/ 49 h 59"/>
                  <a:gd name="T22" fmla="*/ 6 w 87"/>
                  <a:gd name="T23" fmla="*/ 51 h 59"/>
                  <a:gd name="T24" fmla="*/ 11 w 87"/>
                  <a:gd name="T25" fmla="*/ 51 h 59"/>
                  <a:gd name="T26" fmla="*/ 45 w 87"/>
                  <a:gd name="T27" fmla="*/ 51 h 59"/>
                  <a:gd name="T28" fmla="*/ 57 w 87"/>
                  <a:gd name="T29" fmla="*/ 45 h 59"/>
                  <a:gd name="T30" fmla="*/ 60 w 87"/>
                  <a:gd name="T31" fmla="*/ 37 h 59"/>
                  <a:gd name="T32" fmla="*/ 63 w 87"/>
                  <a:gd name="T33" fmla="*/ 37 h 59"/>
                  <a:gd name="T34" fmla="*/ 57 w 87"/>
                  <a:gd name="T35" fmla="*/ 27 h 59"/>
                  <a:gd name="T36" fmla="*/ 52 w 87"/>
                  <a:gd name="T37" fmla="*/ 28 h 59"/>
                  <a:gd name="T38" fmla="*/ 52 w 87"/>
                  <a:gd name="T39" fmla="*/ 49 h 59"/>
                  <a:gd name="T40" fmla="*/ 7 w 87"/>
                  <a:gd name="T41" fmla="*/ 49 h 59"/>
                  <a:gd name="T42" fmla="*/ 76 w 87"/>
                  <a:gd name="T43" fmla="*/ 33 h 59"/>
                  <a:gd name="T44" fmla="*/ 74 w 87"/>
                  <a:gd name="T45" fmla="*/ 33 h 59"/>
                  <a:gd name="T46" fmla="*/ 59 w 87"/>
                  <a:gd name="T47" fmla="*/ 52 h 59"/>
                  <a:gd name="T48" fmla="*/ 82 w 87"/>
                  <a:gd name="T49" fmla="*/ 52 h 59"/>
                  <a:gd name="T50" fmla="*/ 76 w 87"/>
                  <a:gd name="T51"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59">
                    <a:moveTo>
                      <a:pt x="43" y="58"/>
                    </a:moveTo>
                    <a:cubicBezTo>
                      <a:pt x="31" y="58"/>
                      <a:pt x="18" y="58"/>
                      <a:pt x="6" y="59"/>
                    </a:cubicBezTo>
                    <a:cubicBezTo>
                      <a:pt x="1" y="59"/>
                      <a:pt x="0" y="57"/>
                      <a:pt x="0" y="53"/>
                    </a:cubicBezTo>
                    <a:cubicBezTo>
                      <a:pt x="0" y="22"/>
                      <a:pt x="35" y="0"/>
                      <a:pt x="63" y="15"/>
                    </a:cubicBezTo>
                    <a:cubicBezTo>
                      <a:pt x="78" y="23"/>
                      <a:pt x="86" y="35"/>
                      <a:pt x="87" y="52"/>
                    </a:cubicBezTo>
                    <a:cubicBezTo>
                      <a:pt x="87" y="57"/>
                      <a:pt x="85" y="59"/>
                      <a:pt x="81" y="59"/>
                    </a:cubicBezTo>
                    <a:cubicBezTo>
                      <a:pt x="68" y="58"/>
                      <a:pt x="56" y="58"/>
                      <a:pt x="43" y="58"/>
                    </a:cubicBezTo>
                    <a:close/>
                    <a:moveTo>
                      <a:pt x="15" y="30"/>
                    </a:moveTo>
                    <a:cubicBezTo>
                      <a:pt x="30" y="27"/>
                      <a:pt x="44" y="24"/>
                      <a:pt x="59" y="20"/>
                    </a:cubicBezTo>
                    <a:cubicBezTo>
                      <a:pt x="47" y="12"/>
                      <a:pt x="24" y="17"/>
                      <a:pt x="15" y="30"/>
                    </a:cubicBezTo>
                    <a:close/>
                    <a:moveTo>
                      <a:pt x="7" y="49"/>
                    </a:moveTo>
                    <a:cubicBezTo>
                      <a:pt x="6" y="50"/>
                      <a:pt x="6" y="50"/>
                      <a:pt x="6" y="51"/>
                    </a:cubicBezTo>
                    <a:cubicBezTo>
                      <a:pt x="8" y="51"/>
                      <a:pt x="10" y="51"/>
                      <a:pt x="11" y="51"/>
                    </a:cubicBezTo>
                    <a:cubicBezTo>
                      <a:pt x="22" y="51"/>
                      <a:pt x="34" y="51"/>
                      <a:pt x="45" y="51"/>
                    </a:cubicBezTo>
                    <a:cubicBezTo>
                      <a:pt x="51" y="52"/>
                      <a:pt x="55" y="50"/>
                      <a:pt x="57" y="45"/>
                    </a:cubicBezTo>
                    <a:cubicBezTo>
                      <a:pt x="58" y="43"/>
                      <a:pt x="59" y="40"/>
                      <a:pt x="60" y="37"/>
                    </a:cubicBezTo>
                    <a:cubicBezTo>
                      <a:pt x="61" y="37"/>
                      <a:pt x="62" y="37"/>
                      <a:pt x="63" y="37"/>
                    </a:cubicBezTo>
                    <a:cubicBezTo>
                      <a:pt x="61" y="34"/>
                      <a:pt x="59" y="31"/>
                      <a:pt x="57" y="27"/>
                    </a:cubicBezTo>
                    <a:cubicBezTo>
                      <a:pt x="56" y="27"/>
                      <a:pt x="54" y="28"/>
                      <a:pt x="52" y="28"/>
                    </a:cubicBezTo>
                    <a:cubicBezTo>
                      <a:pt x="52" y="35"/>
                      <a:pt x="52" y="42"/>
                      <a:pt x="52" y="49"/>
                    </a:cubicBezTo>
                    <a:cubicBezTo>
                      <a:pt x="37" y="49"/>
                      <a:pt x="22" y="49"/>
                      <a:pt x="7" y="49"/>
                    </a:cubicBezTo>
                    <a:close/>
                    <a:moveTo>
                      <a:pt x="76" y="33"/>
                    </a:moveTo>
                    <a:cubicBezTo>
                      <a:pt x="75" y="33"/>
                      <a:pt x="74" y="33"/>
                      <a:pt x="74" y="33"/>
                    </a:cubicBezTo>
                    <a:cubicBezTo>
                      <a:pt x="69" y="39"/>
                      <a:pt x="64" y="45"/>
                      <a:pt x="59" y="52"/>
                    </a:cubicBezTo>
                    <a:cubicBezTo>
                      <a:pt x="67" y="52"/>
                      <a:pt x="74" y="52"/>
                      <a:pt x="82" y="52"/>
                    </a:cubicBezTo>
                    <a:cubicBezTo>
                      <a:pt x="80" y="45"/>
                      <a:pt x="78" y="39"/>
                      <a:pt x="76"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7" name="Freeform 84289">
                <a:extLst>
                  <a:ext uri="{FF2B5EF4-FFF2-40B4-BE49-F238E27FC236}">
                    <a16:creationId xmlns:a16="http://schemas.microsoft.com/office/drawing/2014/main" id="{F5E48CEA-0C31-4247-AEA1-695A62F754BB}"/>
                  </a:ext>
                </a:extLst>
              </p:cNvPr>
              <p:cNvSpPr>
                <a:spLocks/>
              </p:cNvSpPr>
              <p:nvPr/>
            </p:nvSpPr>
            <p:spPr bwMode="auto">
              <a:xfrm>
                <a:off x="6584388" y="7907640"/>
                <a:ext cx="126234" cy="68378"/>
              </a:xfrm>
              <a:custGeom>
                <a:avLst/>
                <a:gdLst>
                  <a:gd name="T0" fmla="*/ 0 w 77"/>
                  <a:gd name="T1" fmla="*/ 44 h 44"/>
                  <a:gd name="T2" fmla="*/ 32 w 77"/>
                  <a:gd name="T3" fmla="*/ 0 h 44"/>
                  <a:gd name="T4" fmla="*/ 77 w 77"/>
                  <a:gd name="T5" fmla="*/ 27 h 44"/>
                  <a:gd name="T6" fmla="*/ 0 w 77"/>
                  <a:gd name="T7" fmla="*/ 44 h 44"/>
                </a:gdLst>
                <a:ahLst/>
                <a:cxnLst>
                  <a:cxn ang="0">
                    <a:pos x="T0" y="T1"/>
                  </a:cxn>
                  <a:cxn ang="0">
                    <a:pos x="T2" y="T3"/>
                  </a:cxn>
                  <a:cxn ang="0">
                    <a:pos x="T4" y="T5"/>
                  </a:cxn>
                  <a:cxn ang="0">
                    <a:pos x="T6" y="T7"/>
                  </a:cxn>
                </a:cxnLst>
                <a:rect l="0" t="0" r="r" b="b"/>
                <a:pathLst>
                  <a:path w="77" h="44">
                    <a:moveTo>
                      <a:pt x="0" y="44"/>
                    </a:moveTo>
                    <a:cubicBezTo>
                      <a:pt x="11" y="29"/>
                      <a:pt x="22" y="15"/>
                      <a:pt x="32" y="0"/>
                    </a:cubicBezTo>
                    <a:cubicBezTo>
                      <a:pt x="47" y="9"/>
                      <a:pt x="62" y="18"/>
                      <a:pt x="77" y="27"/>
                    </a:cubicBezTo>
                    <a:cubicBezTo>
                      <a:pt x="51" y="33"/>
                      <a:pt x="26" y="38"/>
                      <a:pt x="0"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8" name="Freeform 84290">
                <a:extLst>
                  <a:ext uri="{FF2B5EF4-FFF2-40B4-BE49-F238E27FC236}">
                    <a16:creationId xmlns:a16="http://schemas.microsoft.com/office/drawing/2014/main" id="{CC1DB4DD-2FAE-4DC2-9BDA-38A22457257F}"/>
                  </a:ext>
                </a:extLst>
              </p:cNvPr>
              <p:cNvSpPr>
                <a:spLocks/>
              </p:cNvSpPr>
              <p:nvPr/>
            </p:nvSpPr>
            <p:spPr bwMode="auto">
              <a:xfrm>
                <a:off x="6679064" y="7960238"/>
                <a:ext cx="120976" cy="42078"/>
              </a:xfrm>
              <a:custGeom>
                <a:avLst/>
                <a:gdLst>
                  <a:gd name="T0" fmla="*/ 0 w 74"/>
                  <a:gd name="T1" fmla="*/ 26 h 26"/>
                  <a:gd name="T2" fmla="*/ 25 w 74"/>
                  <a:gd name="T3" fmla="*/ 1 h 26"/>
                  <a:gd name="T4" fmla="*/ 29 w 74"/>
                  <a:gd name="T5" fmla="*/ 0 h 26"/>
                  <a:gd name="T6" fmla="*/ 59 w 74"/>
                  <a:gd name="T7" fmla="*/ 17 h 26"/>
                  <a:gd name="T8" fmla="*/ 74 w 74"/>
                  <a:gd name="T9" fmla="*/ 26 h 26"/>
                  <a:gd name="T10" fmla="*/ 0 w 74"/>
                  <a:gd name="T11" fmla="*/ 26 h 26"/>
                </a:gdLst>
                <a:ahLst/>
                <a:cxnLst>
                  <a:cxn ang="0">
                    <a:pos x="T0" y="T1"/>
                  </a:cxn>
                  <a:cxn ang="0">
                    <a:pos x="T2" y="T3"/>
                  </a:cxn>
                  <a:cxn ang="0">
                    <a:pos x="T4" y="T5"/>
                  </a:cxn>
                  <a:cxn ang="0">
                    <a:pos x="T6" y="T7"/>
                  </a:cxn>
                  <a:cxn ang="0">
                    <a:pos x="T8" y="T9"/>
                  </a:cxn>
                  <a:cxn ang="0">
                    <a:pos x="T10" y="T11"/>
                  </a:cxn>
                </a:cxnLst>
                <a:rect l="0" t="0" r="r" b="b"/>
                <a:pathLst>
                  <a:path w="74" h="26">
                    <a:moveTo>
                      <a:pt x="0" y="26"/>
                    </a:moveTo>
                    <a:cubicBezTo>
                      <a:pt x="8" y="17"/>
                      <a:pt x="17" y="9"/>
                      <a:pt x="25" y="1"/>
                    </a:cubicBezTo>
                    <a:cubicBezTo>
                      <a:pt x="26" y="0"/>
                      <a:pt x="28" y="0"/>
                      <a:pt x="29" y="0"/>
                    </a:cubicBezTo>
                    <a:cubicBezTo>
                      <a:pt x="39" y="6"/>
                      <a:pt x="49" y="11"/>
                      <a:pt x="59" y="17"/>
                    </a:cubicBezTo>
                    <a:cubicBezTo>
                      <a:pt x="63" y="20"/>
                      <a:pt x="68" y="23"/>
                      <a:pt x="74" y="26"/>
                    </a:cubicBezTo>
                    <a:cubicBezTo>
                      <a:pt x="49" y="26"/>
                      <a:pt x="25" y="26"/>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9" name="Freeform 84291">
                <a:extLst>
                  <a:ext uri="{FF2B5EF4-FFF2-40B4-BE49-F238E27FC236}">
                    <a16:creationId xmlns:a16="http://schemas.microsoft.com/office/drawing/2014/main" id="{F222F497-05F5-4584-BEEC-EB47677964D4}"/>
                  </a:ext>
                </a:extLst>
              </p:cNvPr>
              <p:cNvSpPr>
                <a:spLocks/>
              </p:cNvSpPr>
              <p:nvPr/>
            </p:nvSpPr>
            <p:spPr bwMode="auto">
              <a:xfrm>
                <a:off x="6626466" y="7976015"/>
                <a:ext cx="42078" cy="42078"/>
              </a:xfrm>
              <a:custGeom>
                <a:avLst/>
                <a:gdLst>
                  <a:gd name="T0" fmla="*/ 24 w 25"/>
                  <a:gd name="T1" fmla="*/ 20 h 29"/>
                  <a:gd name="T2" fmla="*/ 22 w 25"/>
                  <a:gd name="T3" fmla="*/ 16 h 29"/>
                  <a:gd name="T4" fmla="*/ 21 w 25"/>
                  <a:gd name="T5" fmla="*/ 17 h 29"/>
                  <a:gd name="T6" fmla="*/ 22 w 25"/>
                  <a:gd name="T7" fmla="*/ 27 h 29"/>
                  <a:gd name="T8" fmla="*/ 15 w 25"/>
                  <a:gd name="T9" fmla="*/ 22 h 29"/>
                  <a:gd name="T10" fmla="*/ 1 w 25"/>
                  <a:gd name="T11" fmla="*/ 28 h 29"/>
                  <a:gd name="T12" fmla="*/ 0 w 25"/>
                  <a:gd name="T13" fmla="*/ 26 h 29"/>
                  <a:gd name="T14" fmla="*/ 11 w 25"/>
                  <a:gd name="T15" fmla="*/ 20 h 29"/>
                  <a:gd name="T16" fmla="*/ 14 w 25"/>
                  <a:gd name="T17" fmla="*/ 14 h 29"/>
                  <a:gd name="T18" fmla="*/ 12 w 25"/>
                  <a:gd name="T19" fmla="*/ 6 h 29"/>
                  <a:gd name="T20" fmla="*/ 16 w 25"/>
                  <a:gd name="T21" fmla="*/ 0 h 29"/>
                  <a:gd name="T22" fmla="*/ 25 w 25"/>
                  <a:gd name="T23" fmla="*/ 19 h 29"/>
                  <a:gd name="T24" fmla="*/ 24 w 25"/>
                  <a:gd name="T25"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9">
                    <a:moveTo>
                      <a:pt x="24" y="20"/>
                    </a:moveTo>
                    <a:cubicBezTo>
                      <a:pt x="23" y="19"/>
                      <a:pt x="22" y="17"/>
                      <a:pt x="22" y="16"/>
                    </a:cubicBezTo>
                    <a:cubicBezTo>
                      <a:pt x="21" y="16"/>
                      <a:pt x="21" y="17"/>
                      <a:pt x="21" y="17"/>
                    </a:cubicBezTo>
                    <a:cubicBezTo>
                      <a:pt x="21" y="20"/>
                      <a:pt x="21" y="23"/>
                      <a:pt x="22" y="27"/>
                    </a:cubicBezTo>
                    <a:cubicBezTo>
                      <a:pt x="16" y="29"/>
                      <a:pt x="15" y="26"/>
                      <a:pt x="15" y="22"/>
                    </a:cubicBezTo>
                    <a:cubicBezTo>
                      <a:pt x="10" y="24"/>
                      <a:pt x="6" y="26"/>
                      <a:pt x="1" y="28"/>
                    </a:cubicBezTo>
                    <a:cubicBezTo>
                      <a:pt x="1" y="28"/>
                      <a:pt x="1" y="27"/>
                      <a:pt x="0" y="26"/>
                    </a:cubicBezTo>
                    <a:cubicBezTo>
                      <a:pt x="4" y="24"/>
                      <a:pt x="7" y="22"/>
                      <a:pt x="11" y="20"/>
                    </a:cubicBezTo>
                    <a:cubicBezTo>
                      <a:pt x="14" y="19"/>
                      <a:pt x="14" y="17"/>
                      <a:pt x="14" y="14"/>
                    </a:cubicBezTo>
                    <a:cubicBezTo>
                      <a:pt x="13" y="11"/>
                      <a:pt x="13" y="8"/>
                      <a:pt x="12" y="6"/>
                    </a:cubicBezTo>
                    <a:cubicBezTo>
                      <a:pt x="11" y="1"/>
                      <a:pt x="13" y="0"/>
                      <a:pt x="16" y="0"/>
                    </a:cubicBezTo>
                    <a:cubicBezTo>
                      <a:pt x="19" y="7"/>
                      <a:pt x="22" y="13"/>
                      <a:pt x="25" y="19"/>
                    </a:cubicBezTo>
                    <a:cubicBezTo>
                      <a:pt x="25" y="19"/>
                      <a:pt x="24" y="20"/>
                      <a:pt x="24"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0" name="Freeform 84292">
                <a:extLst>
                  <a:ext uri="{FF2B5EF4-FFF2-40B4-BE49-F238E27FC236}">
                    <a16:creationId xmlns:a16="http://schemas.microsoft.com/office/drawing/2014/main" id="{C55F2FB5-73E0-4051-8B4A-389987D3CA2D}"/>
                  </a:ext>
                </a:extLst>
              </p:cNvPr>
              <p:cNvSpPr>
                <a:spLocks/>
              </p:cNvSpPr>
              <p:nvPr/>
            </p:nvSpPr>
            <p:spPr bwMode="auto">
              <a:xfrm>
                <a:off x="6373999" y="7997054"/>
                <a:ext cx="68378" cy="26300"/>
              </a:xfrm>
              <a:custGeom>
                <a:avLst/>
                <a:gdLst>
                  <a:gd name="T0" fmla="*/ 0 w 44"/>
                  <a:gd name="T1" fmla="*/ 18 h 18"/>
                  <a:gd name="T2" fmla="*/ 44 w 44"/>
                  <a:gd name="T3" fmla="*/ 8 h 18"/>
                  <a:gd name="T4" fmla="*/ 0 w 44"/>
                  <a:gd name="T5" fmla="*/ 18 h 18"/>
                </a:gdLst>
                <a:ahLst/>
                <a:cxnLst>
                  <a:cxn ang="0">
                    <a:pos x="T0" y="T1"/>
                  </a:cxn>
                  <a:cxn ang="0">
                    <a:pos x="T2" y="T3"/>
                  </a:cxn>
                  <a:cxn ang="0">
                    <a:pos x="T4" y="T5"/>
                  </a:cxn>
                </a:cxnLst>
                <a:rect l="0" t="0" r="r" b="b"/>
                <a:pathLst>
                  <a:path w="44" h="18">
                    <a:moveTo>
                      <a:pt x="0" y="18"/>
                    </a:moveTo>
                    <a:cubicBezTo>
                      <a:pt x="9" y="5"/>
                      <a:pt x="32" y="0"/>
                      <a:pt x="44" y="8"/>
                    </a:cubicBezTo>
                    <a:cubicBezTo>
                      <a:pt x="29" y="12"/>
                      <a:pt x="15" y="15"/>
                      <a:pt x="0"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1" name="Freeform 84293">
                <a:extLst>
                  <a:ext uri="{FF2B5EF4-FFF2-40B4-BE49-F238E27FC236}">
                    <a16:creationId xmlns:a16="http://schemas.microsoft.com/office/drawing/2014/main" id="{E32D5A60-D819-4265-9EA5-FB13D3141809}"/>
                  </a:ext>
                </a:extLst>
              </p:cNvPr>
              <p:cNvSpPr>
                <a:spLocks/>
              </p:cNvSpPr>
              <p:nvPr/>
            </p:nvSpPr>
            <p:spPr bwMode="auto">
              <a:xfrm>
                <a:off x="6358218" y="8023355"/>
                <a:ext cx="89417" cy="36820"/>
              </a:xfrm>
              <a:custGeom>
                <a:avLst/>
                <a:gdLst>
                  <a:gd name="T0" fmla="*/ 1 w 57"/>
                  <a:gd name="T1" fmla="*/ 22 h 25"/>
                  <a:gd name="T2" fmla="*/ 46 w 57"/>
                  <a:gd name="T3" fmla="*/ 22 h 25"/>
                  <a:gd name="T4" fmla="*/ 46 w 57"/>
                  <a:gd name="T5" fmla="*/ 1 h 25"/>
                  <a:gd name="T6" fmla="*/ 51 w 57"/>
                  <a:gd name="T7" fmla="*/ 0 h 25"/>
                  <a:gd name="T8" fmla="*/ 57 w 57"/>
                  <a:gd name="T9" fmla="*/ 10 h 25"/>
                  <a:gd name="T10" fmla="*/ 54 w 57"/>
                  <a:gd name="T11" fmla="*/ 10 h 25"/>
                  <a:gd name="T12" fmla="*/ 51 w 57"/>
                  <a:gd name="T13" fmla="*/ 18 h 25"/>
                  <a:gd name="T14" fmla="*/ 39 w 57"/>
                  <a:gd name="T15" fmla="*/ 24 h 25"/>
                  <a:gd name="T16" fmla="*/ 5 w 57"/>
                  <a:gd name="T17" fmla="*/ 24 h 25"/>
                  <a:gd name="T18" fmla="*/ 0 w 57"/>
                  <a:gd name="T19" fmla="*/ 24 h 25"/>
                  <a:gd name="T20" fmla="*/ 1 w 57"/>
                  <a:gd name="T2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25">
                    <a:moveTo>
                      <a:pt x="1" y="22"/>
                    </a:moveTo>
                    <a:cubicBezTo>
                      <a:pt x="16" y="22"/>
                      <a:pt x="31" y="22"/>
                      <a:pt x="46" y="22"/>
                    </a:cubicBezTo>
                    <a:cubicBezTo>
                      <a:pt x="46" y="15"/>
                      <a:pt x="46" y="8"/>
                      <a:pt x="46" y="1"/>
                    </a:cubicBezTo>
                    <a:cubicBezTo>
                      <a:pt x="48" y="1"/>
                      <a:pt x="50" y="0"/>
                      <a:pt x="51" y="0"/>
                    </a:cubicBezTo>
                    <a:cubicBezTo>
                      <a:pt x="53" y="4"/>
                      <a:pt x="55" y="7"/>
                      <a:pt x="57" y="10"/>
                    </a:cubicBezTo>
                    <a:cubicBezTo>
                      <a:pt x="56" y="10"/>
                      <a:pt x="55" y="10"/>
                      <a:pt x="54" y="10"/>
                    </a:cubicBezTo>
                    <a:cubicBezTo>
                      <a:pt x="53" y="13"/>
                      <a:pt x="52" y="16"/>
                      <a:pt x="51" y="18"/>
                    </a:cubicBezTo>
                    <a:cubicBezTo>
                      <a:pt x="49" y="23"/>
                      <a:pt x="45" y="25"/>
                      <a:pt x="39" y="24"/>
                    </a:cubicBezTo>
                    <a:cubicBezTo>
                      <a:pt x="28" y="24"/>
                      <a:pt x="16" y="24"/>
                      <a:pt x="5" y="24"/>
                    </a:cubicBezTo>
                    <a:cubicBezTo>
                      <a:pt x="4" y="24"/>
                      <a:pt x="2" y="24"/>
                      <a:pt x="0" y="24"/>
                    </a:cubicBezTo>
                    <a:cubicBezTo>
                      <a:pt x="0" y="23"/>
                      <a:pt x="0" y="23"/>
                      <a:pt x="1"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2" name="Freeform 84294">
                <a:extLst>
                  <a:ext uri="{FF2B5EF4-FFF2-40B4-BE49-F238E27FC236}">
                    <a16:creationId xmlns:a16="http://schemas.microsoft.com/office/drawing/2014/main" id="{55087C1F-EB22-4DC3-9B5C-A09497444CB6}"/>
                  </a:ext>
                </a:extLst>
              </p:cNvPr>
              <p:cNvSpPr>
                <a:spLocks/>
              </p:cNvSpPr>
              <p:nvPr/>
            </p:nvSpPr>
            <p:spPr bwMode="auto">
              <a:xfrm>
                <a:off x="6442374" y="8028613"/>
                <a:ext cx="36820" cy="31558"/>
              </a:xfrm>
              <a:custGeom>
                <a:avLst/>
                <a:gdLst>
                  <a:gd name="T0" fmla="*/ 17 w 23"/>
                  <a:gd name="T1" fmla="*/ 0 h 19"/>
                  <a:gd name="T2" fmla="*/ 23 w 23"/>
                  <a:gd name="T3" fmla="*/ 19 h 19"/>
                  <a:gd name="T4" fmla="*/ 0 w 23"/>
                  <a:gd name="T5" fmla="*/ 19 h 19"/>
                  <a:gd name="T6" fmla="*/ 15 w 23"/>
                  <a:gd name="T7" fmla="*/ 0 h 19"/>
                  <a:gd name="T8" fmla="*/ 17 w 23"/>
                  <a:gd name="T9" fmla="*/ 0 h 19"/>
                </a:gdLst>
                <a:ahLst/>
                <a:cxnLst>
                  <a:cxn ang="0">
                    <a:pos x="T0" y="T1"/>
                  </a:cxn>
                  <a:cxn ang="0">
                    <a:pos x="T2" y="T3"/>
                  </a:cxn>
                  <a:cxn ang="0">
                    <a:pos x="T4" y="T5"/>
                  </a:cxn>
                  <a:cxn ang="0">
                    <a:pos x="T6" y="T7"/>
                  </a:cxn>
                  <a:cxn ang="0">
                    <a:pos x="T8" y="T9"/>
                  </a:cxn>
                </a:cxnLst>
                <a:rect l="0" t="0" r="r" b="b"/>
                <a:pathLst>
                  <a:path w="23" h="19">
                    <a:moveTo>
                      <a:pt x="17" y="0"/>
                    </a:moveTo>
                    <a:cubicBezTo>
                      <a:pt x="19" y="6"/>
                      <a:pt x="21" y="12"/>
                      <a:pt x="23" y="19"/>
                    </a:cubicBezTo>
                    <a:cubicBezTo>
                      <a:pt x="15" y="19"/>
                      <a:pt x="8" y="19"/>
                      <a:pt x="0" y="19"/>
                    </a:cubicBezTo>
                    <a:cubicBezTo>
                      <a:pt x="5" y="12"/>
                      <a:pt x="10" y="6"/>
                      <a:pt x="15" y="0"/>
                    </a:cubicBezTo>
                    <a:cubicBezTo>
                      <a:pt x="15" y="0"/>
                      <a:pt x="16" y="0"/>
                      <a:pt x="1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grpSp>
        <p:nvGrpSpPr>
          <p:cNvPr id="463" name="Grupo 462">
            <a:extLst>
              <a:ext uri="{FF2B5EF4-FFF2-40B4-BE49-F238E27FC236}">
                <a16:creationId xmlns:a16="http://schemas.microsoft.com/office/drawing/2014/main" id="{8D2A5A16-7EC7-434B-B43C-D587C2FD8A28}"/>
              </a:ext>
            </a:extLst>
          </p:cNvPr>
          <p:cNvGrpSpPr/>
          <p:nvPr/>
        </p:nvGrpSpPr>
        <p:grpSpPr>
          <a:xfrm>
            <a:off x="6443676" y="979756"/>
            <a:ext cx="1562146" cy="2067082"/>
            <a:chOff x="1550810" y="5998351"/>
            <a:chExt cx="1562146" cy="2067082"/>
          </a:xfrm>
        </p:grpSpPr>
        <p:sp>
          <p:nvSpPr>
            <p:cNvPr id="464" name="Freeform 84539">
              <a:extLst>
                <a:ext uri="{FF2B5EF4-FFF2-40B4-BE49-F238E27FC236}">
                  <a16:creationId xmlns:a16="http://schemas.microsoft.com/office/drawing/2014/main" id="{A33E8D30-AEA2-461A-ABF5-FFAB4C41F5CD}"/>
                </a:ext>
              </a:extLst>
            </p:cNvPr>
            <p:cNvSpPr>
              <a:spLocks noEditPoints="1"/>
            </p:cNvSpPr>
            <p:nvPr/>
          </p:nvSpPr>
          <p:spPr bwMode="auto">
            <a:xfrm>
              <a:off x="1550810" y="5998351"/>
              <a:ext cx="1562146" cy="2067082"/>
            </a:xfrm>
            <a:custGeom>
              <a:avLst/>
              <a:gdLst>
                <a:gd name="T0" fmla="*/ 208 w 987"/>
                <a:gd name="T1" fmla="*/ 1198 h 1305"/>
                <a:gd name="T2" fmla="*/ 243 w 987"/>
                <a:gd name="T3" fmla="*/ 1086 h 1305"/>
                <a:gd name="T4" fmla="*/ 233 w 987"/>
                <a:gd name="T5" fmla="*/ 1067 h 1305"/>
                <a:gd name="T6" fmla="*/ 81 w 987"/>
                <a:gd name="T7" fmla="*/ 1126 h 1305"/>
                <a:gd name="T8" fmla="*/ 15 w 987"/>
                <a:gd name="T9" fmla="*/ 1018 h 1305"/>
                <a:gd name="T10" fmla="*/ 159 w 987"/>
                <a:gd name="T11" fmla="*/ 888 h 1305"/>
                <a:gd name="T12" fmla="*/ 158 w 987"/>
                <a:gd name="T13" fmla="*/ 793 h 1305"/>
                <a:gd name="T14" fmla="*/ 181 w 987"/>
                <a:gd name="T15" fmla="*/ 666 h 1305"/>
                <a:gd name="T16" fmla="*/ 205 w 987"/>
                <a:gd name="T17" fmla="*/ 556 h 1305"/>
                <a:gd name="T18" fmla="*/ 326 w 987"/>
                <a:gd name="T19" fmla="*/ 433 h 1305"/>
                <a:gd name="T20" fmla="*/ 407 w 987"/>
                <a:gd name="T21" fmla="*/ 377 h 1305"/>
                <a:gd name="T22" fmla="*/ 371 w 987"/>
                <a:gd name="T23" fmla="*/ 295 h 1305"/>
                <a:gd name="T24" fmla="*/ 379 w 987"/>
                <a:gd name="T25" fmla="*/ 269 h 1305"/>
                <a:gd name="T26" fmla="*/ 354 w 987"/>
                <a:gd name="T27" fmla="*/ 236 h 1305"/>
                <a:gd name="T28" fmla="*/ 356 w 987"/>
                <a:gd name="T29" fmla="*/ 74 h 1305"/>
                <a:gd name="T30" fmla="*/ 573 w 987"/>
                <a:gd name="T31" fmla="*/ 12 h 1305"/>
                <a:gd name="T32" fmla="*/ 661 w 987"/>
                <a:gd name="T33" fmla="*/ 143 h 1305"/>
                <a:gd name="T34" fmla="*/ 700 w 987"/>
                <a:gd name="T35" fmla="*/ 159 h 1305"/>
                <a:gd name="T36" fmla="*/ 659 w 987"/>
                <a:gd name="T37" fmla="*/ 239 h 1305"/>
                <a:gd name="T38" fmla="*/ 672 w 987"/>
                <a:gd name="T39" fmla="*/ 309 h 1305"/>
                <a:gd name="T40" fmla="*/ 666 w 987"/>
                <a:gd name="T41" fmla="*/ 344 h 1305"/>
                <a:gd name="T42" fmla="*/ 631 w 987"/>
                <a:gd name="T43" fmla="*/ 426 h 1305"/>
                <a:gd name="T44" fmla="*/ 565 w 987"/>
                <a:gd name="T45" fmla="*/ 410 h 1305"/>
                <a:gd name="T46" fmla="*/ 535 w 987"/>
                <a:gd name="T47" fmla="*/ 407 h 1305"/>
                <a:gd name="T48" fmla="*/ 633 w 987"/>
                <a:gd name="T49" fmla="*/ 513 h 1305"/>
                <a:gd name="T50" fmla="*/ 681 w 987"/>
                <a:gd name="T51" fmla="*/ 606 h 1305"/>
                <a:gd name="T52" fmla="*/ 738 w 987"/>
                <a:gd name="T53" fmla="*/ 681 h 1305"/>
                <a:gd name="T54" fmla="*/ 967 w 987"/>
                <a:gd name="T55" fmla="*/ 665 h 1305"/>
                <a:gd name="T56" fmla="*/ 974 w 987"/>
                <a:gd name="T57" fmla="*/ 785 h 1305"/>
                <a:gd name="T58" fmla="*/ 923 w 987"/>
                <a:gd name="T59" fmla="*/ 901 h 1305"/>
                <a:gd name="T60" fmla="*/ 896 w 987"/>
                <a:gd name="T61" fmla="*/ 1030 h 1305"/>
                <a:gd name="T62" fmla="*/ 898 w 987"/>
                <a:gd name="T63" fmla="*/ 1067 h 1305"/>
                <a:gd name="T64" fmla="*/ 869 w 987"/>
                <a:gd name="T65" fmla="*/ 1140 h 1305"/>
                <a:gd name="T66" fmla="*/ 768 w 987"/>
                <a:gd name="T67" fmla="*/ 1174 h 1305"/>
                <a:gd name="T68" fmla="*/ 187 w 987"/>
                <a:gd name="T69" fmla="*/ 1305 h 1305"/>
                <a:gd name="T70" fmla="*/ 871 w 987"/>
                <a:gd name="T71" fmla="*/ 896 h 1305"/>
                <a:gd name="T72" fmla="*/ 827 w 987"/>
                <a:gd name="T73" fmla="*/ 816 h 1305"/>
                <a:gd name="T74" fmla="*/ 749 w 987"/>
                <a:gd name="T75" fmla="*/ 799 h 1305"/>
                <a:gd name="T76" fmla="*/ 687 w 987"/>
                <a:gd name="T77" fmla="*/ 906 h 1305"/>
                <a:gd name="T78" fmla="*/ 753 w 987"/>
                <a:gd name="T79" fmla="*/ 980 h 1305"/>
                <a:gd name="T80" fmla="*/ 807 w 987"/>
                <a:gd name="T81" fmla="*/ 1005 h 1305"/>
                <a:gd name="T82" fmla="*/ 898 w 987"/>
                <a:gd name="T83" fmla="*/ 1012 h 1305"/>
                <a:gd name="T84" fmla="*/ 764 w 987"/>
                <a:gd name="T85" fmla="*/ 1166 h 1305"/>
                <a:gd name="T86" fmla="*/ 732 w 987"/>
                <a:gd name="T87" fmla="*/ 1148 h 1305"/>
                <a:gd name="T88" fmla="*/ 683 w 987"/>
                <a:gd name="T89" fmla="*/ 1119 h 1305"/>
                <a:gd name="T90" fmla="*/ 592 w 987"/>
                <a:gd name="T91" fmla="*/ 1071 h 1305"/>
                <a:gd name="T92" fmla="*/ 687 w 987"/>
                <a:gd name="T93" fmla="*/ 1256 h 1305"/>
                <a:gd name="T94" fmla="*/ 824 w 987"/>
                <a:gd name="T95" fmla="*/ 834 h 1305"/>
                <a:gd name="T96" fmla="*/ 901 w 987"/>
                <a:gd name="T97" fmla="*/ 898 h 1305"/>
                <a:gd name="T98" fmla="*/ 851 w 987"/>
                <a:gd name="T99" fmla="*/ 1130 h 1305"/>
                <a:gd name="T100" fmla="*/ 824 w 987"/>
                <a:gd name="T101" fmla="*/ 1151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7" h="1305">
                  <a:moveTo>
                    <a:pt x="187" y="1305"/>
                  </a:moveTo>
                  <a:cubicBezTo>
                    <a:pt x="192" y="1291"/>
                    <a:pt x="196" y="1276"/>
                    <a:pt x="200" y="1262"/>
                  </a:cubicBezTo>
                  <a:cubicBezTo>
                    <a:pt x="201" y="1258"/>
                    <a:pt x="201" y="1254"/>
                    <a:pt x="201" y="1250"/>
                  </a:cubicBezTo>
                  <a:cubicBezTo>
                    <a:pt x="200" y="1233"/>
                    <a:pt x="203" y="1215"/>
                    <a:pt x="208" y="1198"/>
                  </a:cubicBezTo>
                  <a:cubicBezTo>
                    <a:pt x="213" y="1183"/>
                    <a:pt x="217" y="1167"/>
                    <a:pt x="222" y="1152"/>
                  </a:cubicBezTo>
                  <a:cubicBezTo>
                    <a:pt x="226" y="1139"/>
                    <a:pt x="229" y="1126"/>
                    <a:pt x="233" y="1114"/>
                  </a:cubicBezTo>
                  <a:cubicBezTo>
                    <a:pt x="233" y="1113"/>
                    <a:pt x="233" y="1112"/>
                    <a:pt x="234" y="1112"/>
                  </a:cubicBezTo>
                  <a:cubicBezTo>
                    <a:pt x="240" y="1104"/>
                    <a:pt x="241" y="1095"/>
                    <a:pt x="243" y="1086"/>
                  </a:cubicBezTo>
                  <a:cubicBezTo>
                    <a:pt x="244" y="1080"/>
                    <a:pt x="248" y="1076"/>
                    <a:pt x="251" y="1071"/>
                  </a:cubicBezTo>
                  <a:cubicBezTo>
                    <a:pt x="253" y="1067"/>
                    <a:pt x="256" y="1064"/>
                    <a:pt x="258" y="1061"/>
                  </a:cubicBezTo>
                  <a:cubicBezTo>
                    <a:pt x="258" y="1060"/>
                    <a:pt x="258" y="1060"/>
                    <a:pt x="257" y="1059"/>
                  </a:cubicBezTo>
                  <a:cubicBezTo>
                    <a:pt x="249" y="1062"/>
                    <a:pt x="241" y="1064"/>
                    <a:pt x="233" y="1067"/>
                  </a:cubicBezTo>
                  <a:cubicBezTo>
                    <a:pt x="220" y="1072"/>
                    <a:pt x="207" y="1077"/>
                    <a:pt x="195" y="1083"/>
                  </a:cubicBezTo>
                  <a:cubicBezTo>
                    <a:pt x="168" y="1093"/>
                    <a:pt x="141" y="1104"/>
                    <a:pt x="114" y="1115"/>
                  </a:cubicBezTo>
                  <a:cubicBezTo>
                    <a:pt x="105" y="1119"/>
                    <a:pt x="96" y="1123"/>
                    <a:pt x="87" y="1126"/>
                  </a:cubicBezTo>
                  <a:cubicBezTo>
                    <a:pt x="85" y="1127"/>
                    <a:pt x="82" y="1127"/>
                    <a:pt x="81" y="1126"/>
                  </a:cubicBezTo>
                  <a:cubicBezTo>
                    <a:pt x="65" y="1111"/>
                    <a:pt x="49" y="1095"/>
                    <a:pt x="42" y="1075"/>
                  </a:cubicBezTo>
                  <a:cubicBezTo>
                    <a:pt x="37" y="1062"/>
                    <a:pt x="35" y="1049"/>
                    <a:pt x="33" y="1036"/>
                  </a:cubicBezTo>
                  <a:cubicBezTo>
                    <a:pt x="32" y="1031"/>
                    <a:pt x="31" y="1028"/>
                    <a:pt x="26" y="1028"/>
                  </a:cubicBezTo>
                  <a:cubicBezTo>
                    <a:pt x="20" y="1027"/>
                    <a:pt x="17" y="1023"/>
                    <a:pt x="15" y="1018"/>
                  </a:cubicBezTo>
                  <a:cubicBezTo>
                    <a:pt x="7" y="1000"/>
                    <a:pt x="1" y="982"/>
                    <a:pt x="1" y="962"/>
                  </a:cubicBezTo>
                  <a:cubicBezTo>
                    <a:pt x="0" y="952"/>
                    <a:pt x="4" y="945"/>
                    <a:pt x="13" y="942"/>
                  </a:cubicBezTo>
                  <a:cubicBezTo>
                    <a:pt x="31" y="935"/>
                    <a:pt x="49" y="928"/>
                    <a:pt x="66" y="922"/>
                  </a:cubicBezTo>
                  <a:cubicBezTo>
                    <a:pt x="97" y="911"/>
                    <a:pt x="127" y="900"/>
                    <a:pt x="159" y="888"/>
                  </a:cubicBezTo>
                  <a:cubicBezTo>
                    <a:pt x="156" y="880"/>
                    <a:pt x="153" y="872"/>
                    <a:pt x="151" y="864"/>
                  </a:cubicBezTo>
                  <a:cubicBezTo>
                    <a:pt x="149" y="854"/>
                    <a:pt x="149" y="844"/>
                    <a:pt x="149" y="833"/>
                  </a:cubicBezTo>
                  <a:cubicBezTo>
                    <a:pt x="148" y="830"/>
                    <a:pt x="152" y="826"/>
                    <a:pt x="153" y="823"/>
                  </a:cubicBezTo>
                  <a:cubicBezTo>
                    <a:pt x="155" y="813"/>
                    <a:pt x="156" y="803"/>
                    <a:pt x="158" y="793"/>
                  </a:cubicBezTo>
                  <a:cubicBezTo>
                    <a:pt x="161" y="778"/>
                    <a:pt x="165" y="763"/>
                    <a:pt x="168" y="748"/>
                  </a:cubicBezTo>
                  <a:cubicBezTo>
                    <a:pt x="170" y="738"/>
                    <a:pt x="171" y="727"/>
                    <a:pt x="172" y="716"/>
                  </a:cubicBezTo>
                  <a:cubicBezTo>
                    <a:pt x="174" y="702"/>
                    <a:pt x="176" y="689"/>
                    <a:pt x="178" y="675"/>
                  </a:cubicBezTo>
                  <a:cubicBezTo>
                    <a:pt x="178" y="672"/>
                    <a:pt x="180" y="669"/>
                    <a:pt x="181" y="666"/>
                  </a:cubicBezTo>
                  <a:cubicBezTo>
                    <a:pt x="184" y="661"/>
                    <a:pt x="187" y="656"/>
                    <a:pt x="189" y="650"/>
                  </a:cubicBezTo>
                  <a:cubicBezTo>
                    <a:pt x="191" y="644"/>
                    <a:pt x="193" y="638"/>
                    <a:pt x="195" y="632"/>
                  </a:cubicBezTo>
                  <a:cubicBezTo>
                    <a:pt x="196" y="624"/>
                    <a:pt x="198" y="615"/>
                    <a:pt x="198" y="607"/>
                  </a:cubicBezTo>
                  <a:cubicBezTo>
                    <a:pt x="198" y="589"/>
                    <a:pt x="200" y="572"/>
                    <a:pt x="205" y="556"/>
                  </a:cubicBezTo>
                  <a:cubicBezTo>
                    <a:pt x="208" y="547"/>
                    <a:pt x="210" y="537"/>
                    <a:pt x="213" y="528"/>
                  </a:cubicBezTo>
                  <a:cubicBezTo>
                    <a:pt x="219" y="507"/>
                    <a:pt x="230" y="487"/>
                    <a:pt x="245" y="470"/>
                  </a:cubicBezTo>
                  <a:cubicBezTo>
                    <a:pt x="252" y="463"/>
                    <a:pt x="261" y="458"/>
                    <a:pt x="271" y="455"/>
                  </a:cubicBezTo>
                  <a:cubicBezTo>
                    <a:pt x="289" y="448"/>
                    <a:pt x="308" y="440"/>
                    <a:pt x="326" y="433"/>
                  </a:cubicBezTo>
                  <a:cubicBezTo>
                    <a:pt x="340" y="428"/>
                    <a:pt x="354" y="422"/>
                    <a:pt x="369" y="417"/>
                  </a:cubicBezTo>
                  <a:cubicBezTo>
                    <a:pt x="375" y="414"/>
                    <a:pt x="382" y="412"/>
                    <a:pt x="387" y="408"/>
                  </a:cubicBezTo>
                  <a:cubicBezTo>
                    <a:pt x="391" y="405"/>
                    <a:pt x="394" y="400"/>
                    <a:pt x="397" y="395"/>
                  </a:cubicBezTo>
                  <a:cubicBezTo>
                    <a:pt x="401" y="389"/>
                    <a:pt x="404" y="383"/>
                    <a:pt x="407" y="377"/>
                  </a:cubicBezTo>
                  <a:cubicBezTo>
                    <a:pt x="410" y="373"/>
                    <a:pt x="413" y="368"/>
                    <a:pt x="417" y="365"/>
                  </a:cubicBezTo>
                  <a:cubicBezTo>
                    <a:pt x="424" y="359"/>
                    <a:pt x="425" y="351"/>
                    <a:pt x="418" y="344"/>
                  </a:cubicBezTo>
                  <a:cubicBezTo>
                    <a:pt x="415" y="341"/>
                    <a:pt x="411" y="340"/>
                    <a:pt x="408" y="338"/>
                  </a:cubicBezTo>
                  <a:cubicBezTo>
                    <a:pt x="388" y="330"/>
                    <a:pt x="379" y="313"/>
                    <a:pt x="371" y="295"/>
                  </a:cubicBezTo>
                  <a:cubicBezTo>
                    <a:pt x="370" y="293"/>
                    <a:pt x="372" y="291"/>
                    <a:pt x="373" y="289"/>
                  </a:cubicBezTo>
                  <a:cubicBezTo>
                    <a:pt x="374" y="288"/>
                    <a:pt x="375" y="288"/>
                    <a:pt x="376" y="287"/>
                  </a:cubicBezTo>
                  <a:cubicBezTo>
                    <a:pt x="377" y="286"/>
                    <a:pt x="378" y="285"/>
                    <a:pt x="377" y="285"/>
                  </a:cubicBezTo>
                  <a:cubicBezTo>
                    <a:pt x="373" y="279"/>
                    <a:pt x="382" y="275"/>
                    <a:pt x="379" y="269"/>
                  </a:cubicBezTo>
                  <a:cubicBezTo>
                    <a:pt x="374" y="259"/>
                    <a:pt x="374" y="259"/>
                    <a:pt x="363" y="261"/>
                  </a:cubicBezTo>
                  <a:cubicBezTo>
                    <a:pt x="359" y="261"/>
                    <a:pt x="354" y="260"/>
                    <a:pt x="350" y="258"/>
                  </a:cubicBezTo>
                  <a:cubicBezTo>
                    <a:pt x="346" y="256"/>
                    <a:pt x="345" y="246"/>
                    <a:pt x="351" y="244"/>
                  </a:cubicBezTo>
                  <a:cubicBezTo>
                    <a:pt x="356" y="243"/>
                    <a:pt x="356" y="240"/>
                    <a:pt x="354" y="236"/>
                  </a:cubicBezTo>
                  <a:cubicBezTo>
                    <a:pt x="352" y="231"/>
                    <a:pt x="352" y="225"/>
                    <a:pt x="351" y="220"/>
                  </a:cubicBezTo>
                  <a:cubicBezTo>
                    <a:pt x="349" y="212"/>
                    <a:pt x="347" y="205"/>
                    <a:pt x="345" y="197"/>
                  </a:cubicBezTo>
                  <a:cubicBezTo>
                    <a:pt x="340" y="180"/>
                    <a:pt x="335" y="163"/>
                    <a:pt x="335" y="145"/>
                  </a:cubicBezTo>
                  <a:cubicBezTo>
                    <a:pt x="333" y="119"/>
                    <a:pt x="342" y="95"/>
                    <a:pt x="356" y="74"/>
                  </a:cubicBezTo>
                  <a:cubicBezTo>
                    <a:pt x="371" y="50"/>
                    <a:pt x="394" y="35"/>
                    <a:pt x="420" y="24"/>
                  </a:cubicBezTo>
                  <a:cubicBezTo>
                    <a:pt x="439" y="16"/>
                    <a:pt x="458" y="11"/>
                    <a:pt x="478" y="6"/>
                  </a:cubicBezTo>
                  <a:cubicBezTo>
                    <a:pt x="505" y="0"/>
                    <a:pt x="532" y="0"/>
                    <a:pt x="559" y="5"/>
                  </a:cubicBezTo>
                  <a:cubicBezTo>
                    <a:pt x="564" y="5"/>
                    <a:pt x="569" y="8"/>
                    <a:pt x="573" y="12"/>
                  </a:cubicBezTo>
                  <a:cubicBezTo>
                    <a:pt x="585" y="24"/>
                    <a:pt x="597" y="36"/>
                    <a:pt x="608" y="49"/>
                  </a:cubicBezTo>
                  <a:cubicBezTo>
                    <a:pt x="617" y="60"/>
                    <a:pt x="624" y="74"/>
                    <a:pt x="631" y="87"/>
                  </a:cubicBezTo>
                  <a:cubicBezTo>
                    <a:pt x="640" y="104"/>
                    <a:pt x="647" y="122"/>
                    <a:pt x="655" y="139"/>
                  </a:cubicBezTo>
                  <a:cubicBezTo>
                    <a:pt x="656" y="141"/>
                    <a:pt x="659" y="143"/>
                    <a:pt x="661" y="143"/>
                  </a:cubicBezTo>
                  <a:cubicBezTo>
                    <a:pt x="677" y="147"/>
                    <a:pt x="694" y="151"/>
                    <a:pt x="710" y="154"/>
                  </a:cubicBezTo>
                  <a:cubicBezTo>
                    <a:pt x="712" y="155"/>
                    <a:pt x="714" y="156"/>
                    <a:pt x="716" y="158"/>
                  </a:cubicBezTo>
                  <a:cubicBezTo>
                    <a:pt x="716" y="158"/>
                    <a:pt x="716" y="159"/>
                    <a:pt x="715" y="159"/>
                  </a:cubicBezTo>
                  <a:cubicBezTo>
                    <a:pt x="710" y="159"/>
                    <a:pt x="705" y="159"/>
                    <a:pt x="700" y="159"/>
                  </a:cubicBezTo>
                  <a:cubicBezTo>
                    <a:pt x="684" y="160"/>
                    <a:pt x="668" y="161"/>
                    <a:pt x="652" y="162"/>
                  </a:cubicBezTo>
                  <a:cubicBezTo>
                    <a:pt x="647" y="162"/>
                    <a:pt x="644" y="169"/>
                    <a:pt x="645" y="173"/>
                  </a:cubicBezTo>
                  <a:cubicBezTo>
                    <a:pt x="649" y="186"/>
                    <a:pt x="653" y="200"/>
                    <a:pt x="656" y="214"/>
                  </a:cubicBezTo>
                  <a:cubicBezTo>
                    <a:pt x="658" y="222"/>
                    <a:pt x="659" y="231"/>
                    <a:pt x="659" y="239"/>
                  </a:cubicBezTo>
                  <a:cubicBezTo>
                    <a:pt x="660" y="242"/>
                    <a:pt x="656" y="244"/>
                    <a:pt x="653" y="247"/>
                  </a:cubicBezTo>
                  <a:cubicBezTo>
                    <a:pt x="658" y="256"/>
                    <a:pt x="664" y="263"/>
                    <a:pt x="670" y="272"/>
                  </a:cubicBezTo>
                  <a:cubicBezTo>
                    <a:pt x="674" y="279"/>
                    <a:pt x="679" y="286"/>
                    <a:pt x="682" y="293"/>
                  </a:cubicBezTo>
                  <a:cubicBezTo>
                    <a:pt x="685" y="301"/>
                    <a:pt x="680" y="308"/>
                    <a:pt x="672" y="309"/>
                  </a:cubicBezTo>
                  <a:cubicBezTo>
                    <a:pt x="668" y="310"/>
                    <a:pt x="665" y="310"/>
                    <a:pt x="661" y="310"/>
                  </a:cubicBezTo>
                  <a:cubicBezTo>
                    <a:pt x="661" y="315"/>
                    <a:pt x="661" y="319"/>
                    <a:pt x="662" y="324"/>
                  </a:cubicBezTo>
                  <a:cubicBezTo>
                    <a:pt x="662" y="326"/>
                    <a:pt x="662" y="329"/>
                    <a:pt x="662" y="331"/>
                  </a:cubicBezTo>
                  <a:cubicBezTo>
                    <a:pt x="660" y="336"/>
                    <a:pt x="660" y="340"/>
                    <a:pt x="666" y="344"/>
                  </a:cubicBezTo>
                  <a:cubicBezTo>
                    <a:pt x="668" y="346"/>
                    <a:pt x="668" y="353"/>
                    <a:pt x="667" y="355"/>
                  </a:cubicBezTo>
                  <a:cubicBezTo>
                    <a:pt x="661" y="365"/>
                    <a:pt x="663" y="373"/>
                    <a:pt x="668" y="381"/>
                  </a:cubicBezTo>
                  <a:cubicBezTo>
                    <a:pt x="675" y="392"/>
                    <a:pt x="668" y="403"/>
                    <a:pt x="660" y="408"/>
                  </a:cubicBezTo>
                  <a:cubicBezTo>
                    <a:pt x="650" y="414"/>
                    <a:pt x="641" y="420"/>
                    <a:pt x="631" y="426"/>
                  </a:cubicBezTo>
                  <a:cubicBezTo>
                    <a:pt x="620" y="434"/>
                    <a:pt x="610" y="441"/>
                    <a:pt x="599" y="449"/>
                  </a:cubicBezTo>
                  <a:cubicBezTo>
                    <a:pt x="597" y="450"/>
                    <a:pt x="595" y="452"/>
                    <a:pt x="593" y="453"/>
                  </a:cubicBezTo>
                  <a:cubicBezTo>
                    <a:pt x="592" y="447"/>
                    <a:pt x="592" y="441"/>
                    <a:pt x="590" y="435"/>
                  </a:cubicBezTo>
                  <a:cubicBezTo>
                    <a:pt x="585" y="423"/>
                    <a:pt x="575" y="416"/>
                    <a:pt x="565" y="410"/>
                  </a:cubicBezTo>
                  <a:cubicBezTo>
                    <a:pt x="547" y="399"/>
                    <a:pt x="528" y="390"/>
                    <a:pt x="507" y="383"/>
                  </a:cubicBezTo>
                  <a:cubicBezTo>
                    <a:pt x="482" y="374"/>
                    <a:pt x="456" y="369"/>
                    <a:pt x="429" y="367"/>
                  </a:cubicBezTo>
                  <a:cubicBezTo>
                    <a:pt x="439" y="370"/>
                    <a:pt x="450" y="372"/>
                    <a:pt x="460" y="375"/>
                  </a:cubicBezTo>
                  <a:cubicBezTo>
                    <a:pt x="487" y="383"/>
                    <a:pt x="513" y="390"/>
                    <a:pt x="535" y="407"/>
                  </a:cubicBezTo>
                  <a:cubicBezTo>
                    <a:pt x="545" y="413"/>
                    <a:pt x="553" y="421"/>
                    <a:pt x="562" y="428"/>
                  </a:cubicBezTo>
                  <a:cubicBezTo>
                    <a:pt x="572" y="437"/>
                    <a:pt x="583" y="446"/>
                    <a:pt x="592" y="456"/>
                  </a:cubicBezTo>
                  <a:cubicBezTo>
                    <a:pt x="601" y="466"/>
                    <a:pt x="608" y="477"/>
                    <a:pt x="616" y="488"/>
                  </a:cubicBezTo>
                  <a:cubicBezTo>
                    <a:pt x="622" y="496"/>
                    <a:pt x="627" y="505"/>
                    <a:pt x="633" y="513"/>
                  </a:cubicBezTo>
                  <a:cubicBezTo>
                    <a:pt x="639" y="521"/>
                    <a:pt x="645" y="528"/>
                    <a:pt x="651" y="535"/>
                  </a:cubicBezTo>
                  <a:cubicBezTo>
                    <a:pt x="655" y="542"/>
                    <a:pt x="659" y="549"/>
                    <a:pt x="663" y="556"/>
                  </a:cubicBezTo>
                  <a:cubicBezTo>
                    <a:pt x="667" y="565"/>
                    <a:pt x="671" y="573"/>
                    <a:pt x="674" y="582"/>
                  </a:cubicBezTo>
                  <a:cubicBezTo>
                    <a:pt x="677" y="590"/>
                    <a:pt x="679" y="598"/>
                    <a:pt x="681" y="606"/>
                  </a:cubicBezTo>
                  <a:cubicBezTo>
                    <a:pt x="684" y="617"/>
                    <a:pt x="686" y="627"/>
                    <a:pt x="689" y="638"/>
                  </a:cubicBezTo>
                  <a:cubicBezTo>
                    <a:pt x="693" y="653"/>
                    <a:pt x="697" y="668"/>
                    <a:pt x="701" y="684"/>
                  </a:cubicBezTo>
                  <a:cubicBezTo>
                    <a:pt x="702" y="687"/>
                    <a:pt x="703" y="689"/>
                    <a:pt x="704" y="693"/>
                  </a:cubicBezTo>
                  <a:cubicBezTo>
                    <a:pt x="715" y="689"/>
                    <a:pt x="727" y="685"/>
                    <a:pt x="738" y="681"/>
                  </a:cubicBezTo>
                  <a:cubicBezTo>
                    <a:pt x="773" y="669"/>
                    <a:pt x="809" y="656"/>
                    <a:pt x="844" y="643"/>
                  </a:cubicBezTo>
                  <a:cubicBezTo>
                    <a:pt x="870" y="633"/>
                    <a:pt x="897" y="623"/>
                    <a:pt x="924" y="614"/>
                  </a:cubicBezTo>
                  <a:cubicBezTo>
                    <a:pt x="935" y="610"/>
                    <a:pt x="940" y="612"/>
                    <a:pt x="948" y="622"/>
                  </a:cubicBezTo>
                  <a:cubicBezTo>
                    <a:pt x="957" y="635"/>
                    <a:pt x="963" y="650"/>
                    <a:pt x="967" y="665"/>
                  </a:cubicBezTo>
                  <a:cubicBezTo>
                    <a:pt x="969" y="671"/>
                    <a:pt x="969" y="676"/>
                    <a:pt x="965" y="681"/>
                  </a:cubicBezTo>
                  <a:cubicBezTo>
                    <a:pt x="964" y="682"/>
                    <a:pt x="964" y="687"/>
                    <a:pt x="965" y="688"/>
                  </a:cubicBezTo>
                  <a:cubicBezTo>
                    <a:pt x="985" y="712"/>
                    <a:pt x="987" y="740"/>
                    <a:pt x="986" y="769"/>
                  </a:cubicBezTo>
                  <a:cubicBezTo>
                    <a:pt x="985" y="784"/>
                    <a:pt x="987" y="780"/>
                    <a:pt x="974" y="785"/>
                  </a:cubicBezTo>
                  <a:cubicBezTo>
                    <a:pt x="939" y="797"/>
                    <a:pt x="904" y="809"/>
                    <a:pt x="868" y="821"/>
                  </a:cubicBezTo>
                  <a:cubicBezTo>
                    <a:pt x="866" y="822"/>
                    <a:pt x="864" y="823"/>
                    <a:pt x="861" y="825"/>
                  </a:cubicBezTo>
                  <a:cubicBezTo>
                    <a:pt x="866" y="831"/>
                    <a:pt x="870" y="836"/>
                    <a:pt x="875" y="842"/>
                  </a:cubicBezTo>
                  <a:cubicBezTo>
                    <a:pt x="891" y="861"/>
                    <a:pt x="907" y="881"/>
                    <a:pt x="923" y="901"/>
                  </a:cubicBezTo>
                  <a:cubicBezTo>
                    <a:pt x="934" y="914"/>
                    <a:pt x="945" y="927"/>
                    <a:pt x="955" y="941"/>
                  </a:cubicBezTo>
                  <a:cubicBezTo>
                    <a:pt x="963" y="951"/>
                    <a:pt x="962" y="956"/>
                    <a:pt x="954" y="965"/>
                  </a:cubicBezTo>
                  <a:cubicBezTo>
                    <a:pt x="938" y="983"/>
                    <a:pt x="922" y="1001"/>
                    <a:pt x="906" y="1018"/>
                  </a:cubicBezTo>
                  <a:cubicBezTo>
                    <a:pt x="903" y="1022"/>
                    <a:pt x="900" y="1025"/>
                    <a:pt x="896" y="1030"/>
                  </a:cubicBezTo>
                  <a:cubicBezTo>
                    <a:pt x="903" y="1036"/>
                    <a:pt x="910" y="1042"/>
                    <a:pt x="917" y="1048"/>
                  </a:cubicBezTo>
                  <a:cubicBezTo>
                    <a:pt x="921" y="1051"/>
                    <a:pt x="925" y="1054"/>
                    <a:pt x="922" y="1059"/>
                  </a:cubicBezTo>
                  <a:cubicBezTo>
                    <a:pt x="921" y="1062"/>
                    <a:pt x="917" y="1065"/>
                    <a:pt x="913" y="1066"/>
                  </a:cubicBezTo>
                  <a:cubicBezTo>
                    <a:pt x="909" y="1067"/>
                    <a:pt x="903" y="1067"/>
                    <a:pt x="898" y="1067"/>
                  </a:cubicBezTo>
                  <a:cubicBezTo>
                    <a:pt x="898" y="1071"/>
                    <a:pt x="899" y="1074"/>
                    <a:pt x="900" y="1077"/>
                  </a:cubicBezTo>
                  <a:cubicBezTo>
                    <a:pt x="902" y="1084"/>
                    <a:pt x="901" y="1090"/>
                    <a:pt x="897" y="1096"/>
                  </a:cubicBezTo>
                  <a:cubicBezTo>
                    <a:pt x="894" y="1101"/>
                    <a:pt x="892" y="1107"/>
                    <a:pt x="890" y="1113"/>
                  </a:cubicBezTo>
                  <a:cubicBezTo>
                    <a:pt x="886" y="1125"/>
                    <a:pt x="879" y="1134"/>
                    <a:pt x="869" y="1140"/>
                  </a:cubicBezTo>
                  <a:cubicBezTo>
                    <a:pt x="861" y="1145"/>
                    <a:pt x="854" y="1150"/>
                    <a:pt x="847" y="1155"/>
                  </a:cubicBezTo>
                  <a:cubicBezTo>
                    <a:pt x="835" y="1163"/>
                    <a:pt x="822" y="1163"/>
                    <a:pt x="808" y="1160"/>
                  </a:cubicBezTo>
                  <a:cubicBezTo>
                    <a:pt x="798" y="1157"/>
                    <a:pt x="789" y="1158"/>
                    <a:pt x="780" y="1162"/>
                  </a:cubicBezTo>
                  <a:cubicBezTo>
                    <a:pt x="776" y="1164"/>
                    <a:pt x="772" y="1170"/>
                    <a:pt x="768" y="1174"/>
                  </a:cubicBezTo>
                  <a:cubicBezTo>
                    <a:pt x="742" y="1204"/>
                    <a:pt x="716" y="1234"/>
                    <a:pt x="688" y="1264"/>
                  </a:cubicBezTo>
                  <a:cubicBezTo>
                    <a:pt x="680" y="1273"/>
                    <a:pt x="677" y="1282"/>
                    <a:pt x="678" y="1293"/>
                  </a:cubicBezTo>
                  <a:cubicBezTo>
                    <a:pt x="679" y="1297"/>
                    <a:pt x="678" y="1301"/>
                    <a:pt x="678" y="1305"/>
                  </a:cubicBezTo>
                  <a:cubicBezTo>
                    <a:pt x="514" y="1305"/>
                    <a:pt x="351" y="1305"/>
                    <a:pt x="187" y="1305"/>
                  </a:cubicBezTo>
                  <a:close/>
                  <a:moveTo>
                    <a:pt x="903" y="900"/>
                  </a:moveTo>
                  <a:cubicBezTo>
                    <a:pt x="900" y="904"/>
                    <a:pt x="898" y="907"/>
                    <a:pt x="895" y="910"/>
                  </a:cubicBezTo>
                  <a:cubicBezTo>
                    <a:pt x="890" y="915"/>
                    <a:pt x="887" y="915"/>
                    <a:pt x="883" y="910"/>
                  </a:cubicBezTo>
                  <a:cubicBezTo>
                    <a:pt x="879" y="905"/>
                    <a:pt x="875" y="901"/>
                    <a:pt x="871" y="896"/>
                  </a:cubicBezTo>
                  <a:cubicBezTo>
                    <a:pt x="864" y="888"/>
                    <a:pt x="857" y="879"/>
                    <a:pt x="850" y="871"/>
                  </a:cubicBezTo>
                  <a:cubicBezTo>
                    <a:pt x="839" y="858"/>
                    <a:pt x="830" y="846"/>
                    <a:pt x="819" y="834"/>
                  </a:cubicBezTo>
                  <a:cubicBezTo>
                    <a:pt x="815" y="829"/>
                    <a:pt x="815" y="824"/>
                    <a:pt x="821" y="820"/>
                  </a:cubicBezTo>
                  <a:cubicBezTo>
                    <a:pt x="823" y="818"/>
                    <a:pt x="825" y="817"/>
                    <a:pt x="827" y="816"/>
                  </a:cubicBezTo>
                  <a:cubicBezTo>
                    <a:pt x="829" y="814"/>
                    <a:pt x="830" y="812"/>
                    <a:pt x="828" y="809"/>
                  </a:cubicBezTo>
                  <a:cubicBezTo>
                    <a:pt x="815" y="793"/>
                    <a:pt x="803" y="777"/>
                    <a:pt x="791" y="762"/>
                  </a:cubicBezTo>
                  <a:cubicBezTo>
                    <a:pt x="786" y="757"/>
                    <a:pt x="786" y="757"/>
                    <a:pt x="781" y="762"/>
                  </a:cubicBezTo>
                  <a:cubicBezTo>
                    <a:pt x="770" y="774"/>
                    <a:pt x="760" y="786"/>
                    <a:pt x="749" y="799"/>
                  </a:cubicBezTo>
                  <a:cubicBezTo>
                    <a:pt x="735" y="815"/>
                    <a:pt x="721" y="831"/>
                    <a:pt x="707" y="847"/>
                  </a:cubicBezTo>
                  <a:cubicBezTo>
                    <a:pt x="699" y="856"/>
                    <a:pt x="691" y="865"/>
                    <a:pt x="682" y="874"/>
                  </a:cubicBezTo>
                  <a:cubicBezTo>
                    <a:pt x="678" y="877"/>
                    <a:pt x="678" y="881"/>
                    <a:pt x="680" y="886"/>
                  </a:cubicBezTo>
                  <a:cubicBezTo>
                    <a:pt x="683" y="892"/>
                    <a:pt x="685" y="899"/>
                    <a:pt x="687" y="906"/>
                  </a:cubicBezTo>
                  <a:cubicBezTo>
                    <a:pt x="694" y="922"/>
                    <a:pt x="702" y="937"/>
                    <a:pt x="714" y="950"/>
                  </a:cubicBezTo>
                  <a:cubicBezTo>
                    <a:pt x="718" y="956"/>
                    <a:pt x="722" y="962"/>
                    <a:pt x="727" y="968"/>
                  </a:cubicBezTo>
                  <a:cubicBezTo>
                    <a:pt x="727" y="969"/>
                    <a:pt x="728" y="970"/>
                    <a:pt x="729" y="971"/>
                  </a:cubicBezTo>
                  <a:cubicBezTo>
                    <a:pt x="736" y="976"/>
                    <a:pt x="744" y="980"/>
                    <a:pt x="753" y="980"/>
                  </a:cubicBezTo>
                  <a:cubicBezTo>
                    <a:pt x="757" y="980"/>
                    <a:pt x="762" y="982"/>
                    <a:pt x="764" y="985"/>
                  </a:cubicBezTo>
                  <a:cubicBezTo>
                    <a:pt x="768" y="991"/>
                    <a:pt x="772" y="996"/>
                    <a:pt x="780" y="996"/>
                  </a:cubicBezTo>
                  <a:cubicBezTo>
                    <a:pt x="781" y="996"/>
                    <a:pt x="782" y="996"/>
                    <a:pt x="782" y="997"/>
                  </a:cubicBezTo>
                  <a:cubicBezTo>
                    <a:pt x="789" y="1005"/>
                    <a:pt x="798" y="1004"/>
                    <a:pt x="807" y="1005"/>
                  </a:cubicBezTo>
                  <a:cubicBezTo>
                    <a:pt x="809" y="1005"/>
                    <a:pt x="811" y="1005"/>
                    <a:pt x="812" y="1006"/>
                  </a:cubicBezTo>
                  <a:cubicBezTo>
                    <a:pt x="832" y="1012"/>
                    <a:pt x="852" y="1017"/>
                    <a:pt x="872" y="1023"/>
                  </a:cubicBezTo>
                  <a:cubicBezTo>
                    <a:pt x="888" y="1028"/>
                    <a:pt x="888" y="1027"/>
                    <a:pt x="894" y="1016"/>
                  </a:cubicBezTo>
                  <a:cubicBezTo>
                    <a:pt x="895" y="1015"/>
                    <a:pt x="897" y="1014"/>
                    <a:pt x="898" y="1012"/>
                  </a:cubicBezTo>
                  <a:cubicBezTo>
                    <a:pt x="913" y="996"/>
                    <a:pt x="928" y="979"/>
                    <a:pt x="944" y="963"/>
                  </a:cubicBezTo>
                  <a:cubicBezTo>
                    <a:pt x="947" y="959"/>
                    <a:pt x="948" y="955"/>
                    <a:pt x="944" y="951"/>
                  </a:cubicBezTo>
                  <a:cubicBezTo>
                    <a:pt x="931" y="935"/>
                    <a:pt x="918" y="918"/>
                    <a:pt x="903" y="900"/>
                  </a:cubicBezTo>
                  <a:close/>
                  <a:moveTo>
                    <a:pt x="764" y="1166"/>
                  </a:moveTo>
                  <a:cubicBezTo>
                    <a:pt x="764" y="1165"/>
                    <a:pt x="764" y="1164"/>
                    <a:pt x="763" y="1164"/>
                  </a:cubicBezTo>
                  <a:cubicBezTo>
                    <a:pt x="762" y="1164"/>
                    <a:pt x="760" y="1164"/>
                    <a:pt x="758" y="1165"/>
                  </a:cubicBezTo>
                  <a:cubicBezTo>
                    <a:pt x="752" y="1166"/>
                    <a:pt x="747" y="1165"/>
                    <a:pt x="743" y="1159"/>
                  </a:cubicBezTo>
                  <a:cubicBezTo>
                    <a:pt x="740" y="1155"/>
                    <a:pt x="736" y="1151"/>
                    <a:pt x="732" y="1148"/>
                  </a:cubicBezTo>
                  <a:cubicBezTo>
                    <a:pt x="729" y="1145"/>
                    <a:pt x="725" y="1142"/>
                    <a:pt x="721" y="1141"/>
                  </a:cubicBezTo>
                  <a:cubicBezTo>
                    <a:pt x="716" y="1141"/>
                    <a:pt x="713" y="1138"/>
                    <a:pt x="709" y="1135"/>
                  </a:cubicBezTo>
                  <a:cubicBezTo>
                    <a:pt x="705" y="1131"/>
                    <a:pt x="699" y="1128"/>
                    <a:pt x="694" y="1126"/>
                  </a:cubicBezTo>
                  <a:cubicBezTo>
                    <a:pt x="689" y="1125"/>
                    <a:pt x="685" y="1123"/>
                    <a:pt x="683" y="1119"/>
                  </a:cubicBezTo>
                  <a:cubicBezTo>
                    <a:pt x="680" y="1115"/>
                    <a:pt x="677" y="1113"/>
                    <a:pt x="673" y="1112"/>
                  </a:cubicBezTo>
                  <a:cubicBezTo>
                    <a:pt x="664" y="1110"/>
                    <a:pt x="656" y="1108"/>
                    <a:pt x="647" y="1105"/>
                  </a:cubicBezTo>
                  <a:cubicBezTo>
                    <a:pt x="644" y="1104"/>
                    <a:pt x="642" y="1103"/>
                    <a:pt x="639" y="1101"/>
                  </a:cubicBezTo>
                  <a:cubicBezTo>
                    <a:pt x="624" y="1089"/>
                    <a:pt x="610" y="1078"/>
                    <a:pt x="592" y="1071"/>
                  </a:cubicBezTo>
                  <a:cubicBezTo>
                    <a:pt x="578" y="1065"/>
                    <a:pt x="567" y="1053"/>
                    <a:pt x="563" y="1037"/>
                  </a:cubicBezTo>
                  <a:cubicBezTo>
                    <a:pt x="561" y="1031"/>
                    <a:pt x="549" y="1028"/>
                    <a:pt x="545" y="1032"/>
                  </a:cubicBezTo>
                  <a:cubicBezTo>
                    <a:pt x="536" y="1040"/>
                    <a:pt x="528" y="1050"/>
                    <a:pt x="519" y="1059"/>
                  </a:cubicBezTo>
                  <a:cubicBezTo>
                    <a:pt x="575" y="1125"/>
                    <a:pt x="631" y="1191"/>
                    <a:pt x="687" y="1256"/>
                  </a:cubicBezTo>
                  <a:cubicBezTo>
                    <a:pt x="713" y="1226"/>
                    <a:pt x="739" y="1196"/>
                    <a:pt x="764" y="1166"/>
                  </a:cubicBezTo>
                  <a:close/>
                  <a:moveTo>
                    <a:pt x="832" y="815"/>
                  </a:moveTo>
                  <a:cubicBezTo>
                    <a:pt x="829" y="817"/>
                    <a:pt x="827" y="819"/>
                    <a:pt x="825" y="820"/>
                  </a:cubicBezTo>
                  <a:cubicBezTo>
                    <a:pt x="818" y="826"/>
                    <a:pt x="818" y="828"/>
                    <a:pt x="824" y="834"/>
                  </a:cubicBezTo>
                  <a:cubicBezTo>
                    <a:pt x="830" y="841"/>
                    <a:pt x="836" y="848"/>
                    <a:pt x="842" y="855"/>
                  </a:cubicBezTo>
                  <a:cubicBezTo>
                    <a:pt x="856" y="873"/>
                    <a:pt x="870" y="890"/>
                    <a:pt x="885" y="908"/>
                  </a:cubicBezTo>
                  <a:cubicBezTo>
                    <a:pt x="887" y="911"/>
                    <a:pt x="891" y="911"/>
                    <a:pt x="894" y="908"/>
                  </a:cubicBezTo>
                  <a:cubicBezTo>
                    <a:pt x="896" y="905"/>
                    <a:pt x="898" y="902"/>
                    <a:pt x="901" y="898"/>
                  </a:cubicBezTo>
                  <a:cubicBezTo>
                    <a:pt x="878" y="870"/>
                    <a:pt x="855" y="843"/>
                    <a:pt x="832" y="815"/>
                  </a:cubicBezTo>
                  <a:close/>
                  <a:moveTo>
                    <a:pt x="824" y="1151"/>
                  </a:moveTo>
                  <a:cubicBezTo>
                    <a:pt x="825" y="1151"/>
                    <a:pt x="825" y="1152"/>
                    <a:pt x="826" y="1152"/>
                  </a:cubicBezTo>
                  <a:cubicBezTo>
                    <a:pt x="834" y="1145"/>
                    <a:pt x="843" y="1138"/>
                    <a:pt x="851" y="1130"/>
                  </a:cubicBezTo>
                  <a:cubicBezTo>
                    <a:pt x="863" y="1120"/>
                    <a:pt x="870" y="1108"/>
                    <a:pt x="874" y="1094"/>
                  </a:cubicBezTo>
                  <a:cubicBezTo>
                    <a:pt x="880" y="1072"/>
                    <a:pt x="881" y="1051"/>
                    <a:pt x="874" y="1030"/>
                  </a:cubicBezTo>
                  <a:cubicBezTo>
                    <a:pt x="872" y="1025"/>
                    <a:pt x="869" y="1024"/>
                    <a:pt x="865" y="1024"/>
                  </a:cubicBezTo>
                  <a:cubicBezTo>
                    <a:pt x="881" y="1076"/>
                    <a:pt x="868" y="1118"/>
                    <a:pt x="824" y="11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5" name="Freeform 84540">
              <a:extLst>
                <a:ext uri="{FF2B5EF4-FFF2-40B4-BE49-F238E27FC236}">
                  <a16:creationId xmlns:a16="http://schemas.microsoft.com/office/drawing/2014/main" id="{B3BCB1CD-AD8A-4DCE-A614-E859E377D7F3}"/>
                </a:ext>
              </a:extLst>
            </p:cNvPr>
            <p:cNvSpPr>
              <a:spLocks/>
            </p:cNvSpPr>
            <p:nvPr/>
          </p:nvSpPr>
          <p:spPr bwMode="auto">
            <a:xfrm>
              <a:off x="2623798" y="7197573"/>
              <a:ext cx="426041" cy="431299"/>
            </a:xfrm>
            <a:custGeom>
              <a:avLst/>
              <a:gdLst>
                <a:gd name="T0" fmla="*/ 225 w 270"/>
                <a:gd name="T1" fmla="*/ 143 h 271"/>
                <a:gd name="T2" fmla="*/ 266 w 270"/>
                <a:gd name="T3" fmla="*/ 194 h 271"/>
                <a:gd name="T4" fmla="*/ 266 w 270"/>
                <a:gd name="T5" fmla="*/ 206 h 271"/>
                <a:gd name="T6" fmla="*/ 220 w 270"/>
                <a:gd name="T7" fmla="*/ 255 h 271"/>
                <a:gd name="T8" fmla="*/ 216 w 270"/>
                <a:gd name="T9" fmla="*/ 259 h 271"/>
                <a:gd name="T10" fmla="*/ 194 w 270"/>
                <a:gd name="T11" fmla="*/ 266 h 271"/>
                <a:gd name="T12" fmla="*/ 134 w 270"/>
                <a:gd name="T13" fmla="*/ 249 h 271"/>
                <a:gd name="T14" fmla="*/ 129 w 270"/>
                <a:gd name="T15" fmla="*/ 248 h 271"/>
                <a:gd name="T16" fmla="*/ 104 w 270"/>
                <a:gd name="T17" fmla="*/ 240 h 271"/>
                <a:gd name="T18" fmla="*/ 102 w 270"/>
                <a:gd name="T19" fmla="*/ 239 h 271"/>
                <a:gd name="T20" fmla="*/ 86 w 270"/>
                <a:gd name="T21" fmla="*/ 228 h 271"/>
                <a:gd name="T22" fmla="*/ 75 w 270"/>
                <a:gd name="T23" fmla="*/ 223 h 271"/>
                <a:gd name="T24" fmla="*/ 51 w 270"/>
                <a:gd name="T25" fmla="*/ 214 h 271"/>
                <a:gd name="T26" fmla="*/ 49 w 270"/>
                <a:gd name="T27" fmla="*/ 211 h 271"/>
                <a:gd name="T28" fmla="*/ 36 w 270"/>
                <a:gd name="T29" fmla="*/ 193 h 271"/>
                <a:gd name="T30" fmla="*/ 9 w 270"/>
                <a:gd name="T31" fmla="*/ 149 h 271"/>
                <a:gd name="T32" fmla="*/ 2 w 270"/>
                <a:gd name="T33" fmla="*/ 129 h 271"/>
                <a:gd name="T34" fmla="*/ 4 w 270"/>
                <a:gd name="T35" fmla="*/ 117 h 271"/>
                <a:gd name="T36" fmla="*/ 29 w 270"/>
                <a:gd name="T37" fmla="*/ 90 h 271"/>
                <a:gd name="T38" fmla="*/ 71 w 270"/>
                <a:gd name="T39" fmla="*/ 42 h 271"/>
                <a:gd name="T40" fmla="*/ 103 w 270"/>
                <a:gd name="T41" fmla="*/ 5 h 271"/>
                <a:gd name="T42" fmla="*/ 113 w 270"/>
                <a:gd name="T43" fmla="*/ 5 h 271"/>
                <a:gd name="T44" fmla="*/ 150 w 270"/>
                <a:gd name="T45" fmla="*/ 52 h 271"/>
                <a:gd name="T46" fmla="*/ 149 w 270"/>
                <a:gd name="T47" fmla="*/ 59 h 271"/>
                <a:gd name="T48" fmla="*/ 143 w 270"/>
                <a:gd name="T49" fmla="*/ 63 h 271"/>
                <a:gd name="T50" fmla="*/ 141 w 270"/>
                <a:gd name="T51" fmla="*/ 77 h 271"/>
                <a:gd name="T52" fmla="*/ 172 w 270"/>
                <a:gd name="T53" fmla="*/ 114 h 271"/>
                <a:gd name="T54" fmla="*/ 193 w 270"/>
                <a:gd name="T55" fmla="*/ 139 h 271"/>
                <a:gd name="T56" fmla="*/ 205 w 270"/>
                <a:gd name="T57" fmla="*/ 153 h 271"/>
                <a:gd name="T58" fmla="*/ 217 w 270"/>
                <a:gd name="T59" fmla="*/ 153 h 271"/>
                <a:gd name="T60" fmla="*/ 225 w 270"/>
                <a:gd name="T61" fmla="*/ 14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271">
                  <a:moveTo>
                    <a:pt x="225" y="143"/>
                  </a:moveTo>
                  <a:cubicBezTo>
                    <a:pt x="240" y="161"/>
                    <a:pt x="253" y="178"/>
                    <a:pt x="266" y="194"/>
                  </a:cubicBezTo>
                  <a:cubicBezTo>
                    <a:pt x="270" y="198"/>
                    <a:pt x="269" y="202"/>
                    <a:pt x="266" y="206"/>
                  </a:cubicBezTo>
                  <a:cubicBezTo>
                    <a:pt x="250" y="222"/>
                    <a:pt x="235" y="239"/>
                    <a:pt x="220" y="255"/>
                  </a:cubicBezTo>
                  <a:cubicBezTo>
                    <a:pt x="219" y="257"/>
                    <a:pt x="217" y="258"/>
                    <a:pt x="216" y="259"/>
                  </a:cubicBezTo>
                  <a:cubicBezTo>
                    <a:pt x="210" y="270"/>
                    <a:pt x="210" y="271"/>
                    <a:pt x="194" y="266"/>
                  </a:cubicBezTo>
                  <a:cubicBezTo>
                    <a:pt x="174" y="260"/>
                    <a:pt x="154" y="255"/>
                    <a:pt x="134" y="249"/>
                  </a:cubicBezTo>
                  <a:cubicBezTo>
                    <a:pt x="133" y="248"/>
                    <a:pt x="131" y="248"/>
                    <a:pt x="129" y="248"/>
                  </a:cubicBezTo>
                  <a:cubicBezTo>
                    <a:pt x="120" y="247"/>
                    <a:pt x="111" y="248"/>
                    <a:pt x="104" y="240"/>
                  </a:cubicBezTo>
                  <a:cubicBezTo>
                    <a:pt x="104" y="239"/>
                    <a:pt x="103" y="239"/>
                    <a:pt x="102" y="239"/>
                  </a:cubicBezTo>
                  <a:cubicBezTo>
                    <a:pt x="94" y="239"/>
                    <a:pt x="90" y="234"/>
                    <a:pt x="86" y="228"/>
                  </a:cubicBezTo>
                  <a:cubicBezTo>
                    <a:pt x="84" y="225"/>
                    <a:pt x="79" y="223"/>
                    <a:pt x="75" y="223"/>
                  </a:cubicBezTo>
                  <a:cubicBezTo>
                    <a:pt x="66" y="223"/>
                    <a:pt x="58" y="219"/>
                    <a:pt x="51" y="214"/>
                  </a:cubicBezTo>
                  <a:cubicBezTo>
                    <a:pt x="50" y="213"/>
                    <a:pt x="49" y="212"/>
                    <a:pt x="49" y="211"/>
                  </a:cubicBezTo>
                  <a:cubicBezTo>
                    <a:pt x="44" y="205"/>
                    <a:pt x="40" y="199"/>
                    <a:pt x="36" y="193"/>
                  </a:cubicBezTo>
                  <a:cubicBezTo>
                    <a:pt x="24" y="180"/>
                    <a:pt x="16" y="165"/>
                    <a:pt x="9" y="149"/>
                  </a:cubicBezTo>
                  <a:cubicBezTo>
                    <a:pt x="7" y="142"/>
                    <a:pt x="5" y="135"/>
                    <a:pt x="2" y="129"/>
                  </a:cubicBezTo>
                  <a:cubicBezTo>
                    <a:pt x="0" y="124"/>
                    <a:pt x="0" y="120"/>
                    <a:pt x="4" y="117"/>
                  </a:cubicBezTo>
                  <a:cubicBezTo>
                    <a:pt x="13" y="108"/>
                    <a:pt x="21" y="99"/>
                    <a:pt x="29" y="90"/>
                  </a:cubicBezTo>
                  <a:cubicBezTo>
                    <a:pt x="43" y="74"/>
                    <a:pt x="57" y="58"/>
                    <a:pt x="71" y="42"/>
                  </a:cubicBezTo>
                  <a:cubicBezTo>
                    <a:pt x="82" y="29"/>
                    <a:pt x="92" y="17"/>
                    <a:pt x="103" y="5"/>
                  </a:cubicBezTo>
                  <a:cubicBezTo>
                    <a:pt x="108" y="0"/>
                    <a:pt x="108" y="0"/>
                    <a:pt x="113" y="5"/>
                  </a:cubicBezTo>
                  <a:cubicBezTo>
                    <a:pt x="125" y="20"/>
                    <a:pt x="137" y="36"/>
                    <a:pt x="150" y="52"/>
                  </a:cubicBezTo>
                  <a:cubicBezTo>
                    <a:pt x="152" y="55"/>
                    <a:pt x="151" y="57"/>
                    <a:pt x="149" y="59"/>
                  </a:cubicBezTo>
                  <a:cubicBezTo>
                    <a:pt x="147" y="60"/>
                    <a:pt x="145" y="61"/>
                    <a:pt x="143" y="63"/>
                  </a:cubicBezTo>
                  <a:cubicBezTo>
                    <a:pt x="137" y="67"/>
                    <a:pt x="137" y="72"/>
                    <a:pt x="141" y="77"/>
                  </a:cubicBezTo>
                  <a:cubicBezTo>
                    <a:pt x="152" y="89"/>
                    <a:pt x="161" y="101"/>
                    <a:pt x="172" y="114"/>
                  </a:cubicBezTo>
                  <a:cubicBezTo>
                    <a:pt x="179" y="122"/>
                    <a:pt x="186" y="131"/>
                    <a:pt x="193" y="139"/>
                  </a:cubicBezTo>
                  <a:cubicBezTo>
                    <a:pt x="197" y="144"/>
                    <a:pt x="201" y="148"/>
                    <a:pt x="205" y="153"/>
                  </a:cubicBezTo>
                  <a:cubicBezTo>
                    <a:pt x="209" y="158"/>
                    <a:pt x="212" y="158"/>
                    <a:pt x="217" y="153"/>
                  </a:cubicBezTo>
                  <a:cubicBezTo>
                    <a:pt x="220" y="150"/>
                    <a:pt x="222" y="147"/>
                    <a:pt x="225" y="1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6" name="Freeform 84541">
              <a:extLst>
                <a:ext uri="{FF2B5EF4-FFF2-40B4-BE49-F238E27FC236}">
                  <a16:creationId xmlns:a16="http://schemas.microsoft.com/office/drawing/2014/main" id="{26AB5EAB-4775-463D-BF1F-CF1613B6DC36}"/>
                </a:ext>
              </a:extLst>
            </p:cNvPr>
            <p:cNvSpPr>
              <a:spLocks/>
            </p:cNvSpPr>
            <p:nvPr/>
          </p:nvSpPr>
          <p:spPr bwMode="auto">
            <a:xfrm>
              <a:off x="2371330" y="7628872"/>
              <a:ext cx="389221" cy="357663"/>
            </a:xfrm>
            <a:custGeom>
              <a:avLst/>
              <a:gdLst>
                <a:gd name="T0" fmla="*/ 245 w 245"/>
                <a:gd name="T1" fmla="*/ 138 h 228"/>
                <a:gd name="T2" fmla="*/ 168 w 245"/>
                <a:gd name="T3" fmla="*/ 228 h 228"/>
                <a:gd name="T4" fmla="*/ 0 w 245"/>
                <a:gd name="T5" fmla="*/ 31 h 228"/>
                <a:gd name="T6" fmla="*/ 26 w 245"/>
                <a:gd name="T7" fmla="*/ 4 h 228"/>
                <a:gd name="T8" fmla="*/ 44 w 245"/>
                <a:gd name="T9" fmla="*/ 9 h 228"/>
                <a:gd name="T10" fmla="*/ 73 w 245"/>
                <a:gd name="T11" fmla="*/ 43 h 228"/>
                <a:gd name="T12" fmla="*/ 120 w 245"/>
                <a:gd name="T13" fmla="*/ 73 h 228"/>
                <a:gd name="T14" fmla="*/ 128 w 245"/>
                <a:gd name="T15" fmla="*/ 77 h 228"/>
                <a:gd name="T16" fmla="*/ 154 w 245"/>
                <a:gd name="T17" fmla="*/ 84 h 228"/>
                <a:gd name="T18" fmla="*/ 164 w 245"/>
                <a:gd name="T19" fmla="*/ 91 h 228"/>
                <a:gd name="T20" fmla="*/ 175 w 245"/>
                <a:gd name="T21" fmla="*/ 98 h 228"/>
                <a:gd name="T22" fmla="*/ 190 w 245"/>
                <a:gd name="T23" fmla="*/ 107 h 228"/>
                <a:gd name="T24" fmla="*/ 202 w 245"/>
                <a:gd name="T25" fmla="*/ 113 h 228"/>
                <a:gd name="T26" fmla="*/ 213 w 245"/>
                <a:gd name="T27" fmla="*/ 120 h 228"/>
                <a:gd name="T28" fmla="*/ 224 w 245"/>
                <a:gd name="T29" fmla="*/ 131 h 228"/>
                <a:gd name="T30" fmla="*/ 239 w 245"/>
                <a:gd name="T31" fmla="*/ 137 h 228"/>
                <a:gd name="T32" fmla="*/ 244 w 245"/>
                <a:gd name="T33" fmla="*/ 136 h 228"/>
                <a:gd name="T34" fmla="*/ 245 w 245"/>
                <a:gd name="T35" fmla="*/ 13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228">
                  <a:moveTo>
                    <a:pt x="245" y="138"/>
                  </a:moveTo>
                  <a:cubicBezTo>
                    <a:pt x="220" y="168"/>
                    <a:pt x="194" y="198"/>
                    <a:pt x="168" y="228"/>
                  </a:cubicBezTo>
                  <a:cubicBezTo>
                    <a:pt x="112" y="163"/>
                    <a:pt x="56" y="97"/>
                    <a:pt x="0" y="31"/>
                  </a:cubicBezTo>
                  <a:cubicBezTo>
                    <a:pt x="9" y="22"/>
                    <a:pt x="17" y="12"/>
                    <a:pt x="26" y="4"/>
                  </a:cubicBezTo>
                  <a:cubicBezTo>
                    <a:pt x="30" y="0"/>
                    <a:pt x="42" y="3"/>
                    <a:pt x="44" y="9"/>
                  </a:cubicBezTo>
                  <a:cubicBezTo>
                    <a:pt x="48" y="25"/>
                    <a:pt x="59" y="37"/>
                    <a:pt x="73" y="43"/>
                  </a:cubicBezTo>
                  <a:cubicBezTo>
                    <a:pt x="91" y="50"/>
                    <a:pt x="105" y="61"/>
                    <a:pt x="120" y="73"/>
                  </a:cubicBezTo>
                  <a:cubicBezTo>
                    <a:pt x="123" y="75"/>
                    <a:pt x="125" y="76"/>
                    <a:pt x="128" y="77"/>
                  </a:cubicBezTo>
                  <a:cubicBezTo>
                    <a:pt x="137" y="80"/>
                    <a:pt x="145" y="82"/>
                    <a:pt x="154" y="84"/>
                  </a:cubicBezTo>
                  <a:cubicBezTo>
                    <a:pt x="158" y="85"/>
                    <a:pt x="161" y="87"/>
                    <a:pt x="164" y="91"/>
                  </a:cubicBezTo>
                  <a:cubicBezTo>
                    <a:pt x="166" y="95"/>
                    <a:pt x="170" y="97"/>
                    <a:pt x="175" y="98"/>
                  </a:cubicBezTo>
                  <a:cubicBezTo>
                    <a:pt x="180" y="100"/>
                    <a:pt x="186" y="103"/>
                    <a:pt x="190" y="107"/>
                  </a:cubicBezTo>
                  <a:cubicBezTo>
                    <a:pt x="194" y="110"/>
                    <a:pt x="197" y="113"/>
                    <a:pt x="202" y="113"/>
                  </a:cubicBezTo>
                  <a:cubicBezTo>
                    <a:pt x="206" y="114"/>
                    <a:pt x="210" y="117"/>
                    <a:pt x="213" y="120"/>
                  </a:cubicBezTo>
                  <a:cubicBezTo>
                    <a:pt x="217" y="123"/>
                    <a:pt x="221" y="127"/>
                    <a:pt x="224" y="131"/>
                  </a:cubicBezTo>
                  <a:cubicBezTo>
                    <a:pt x="228" y="137"/>
                    <a:pt x="233" y="138"/>
                    <a:pt x="239" y="137"/>
                  </a:cubicBezTo>
                  <a:cubicBezTo>
                    <a:pt x="241" y="136"/>
                    <a:pt x="243" y="136"/>
                    <a:pt x="244" y="136"/>
                  </a:cubicBezTo>
                  <a:cubicBezTo>
                    <a:pt x="245" y="136"/>
                    <a:pt x="245" y="137"/>
                    <a:pt x="245"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7" name="Freeform 84542">
              <a:extLst>
                <a:ext uri="{FF2B5EF4-FFF2-40B4-BE49-F238E27FC236}">
                  <a16:creationId xmlns:a16="http://schemas.microsoft.com/office/drawing/2014/main" id="{4E5D990C-B4D3-4C2C-9B29-EC6F1EC5DF5F}"/>
                </a:ext>
              </a:extLst>
            </p:cNvPr>
            <p:cNvSpPr>
              <a:spLocks/>
            </p:cNvSpPr>
            <p:nvPr/>
          </p:nvSpPr>
          <p:spPr bwMode="auto">
            <a:xfrm>
              <a:off x="2844707" y="7286990"/>
              <a:ext cx="131495" cy="152534"/>
            </a:xfrm>
            <a:custGeom>
              <a:avLst/>
              <a:gdLst>
                <a:gd name="T0" fmla="*/ 14 w 83"/>
                <a:gd name="T1" fmla="*/ 0 h 96"/>
                <a:gd name="T2" fmla="*/ 83 w 83"/>
                <a:gd name="T3" fmla="*/ 83 h 96"/>
                <a:gd name="T4" fmla="*/ 76 w 83"/>
                <a:gd name="T5" fmla="*/ 93 h 96"/>
                <a:gd name="T6" fmla="*/ 67 w 83"/>
                <a:gd name="T7" fmla="*/ 93 h 96"/>
                <a:gd name="T8" fmla="*/ 24 w 83"/>
                <a:gd name="T9" fmla="*/ 40 h 96"/>
                <a:gd name="T10" fmla="*/ 6 w 83"/>
                <a:gd name="T11" fmla="*/ 19 h 96"/>
                <a:gd name="T12" fmla="*/ 7 w 83"/>
                <a:gd name="T13" fmla="*/ 5 h 96"/>
                <a:gd name="T14" fmla="*/ 14 w 83"/>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6">
                  <a:moveTo>
                    <a:pt x="14" y="0"/>
                  </a:moveTo>
                  <a:cubicBezTo>
                    <a:pt x="37" y="28"/>
                    <a:pt x="60" y="55"/>
                    <a:pt x="83" y="83"/>
                  </a:cubicBezTo>
                  <a:cubicBezTo>
                    <a:pt x="80" y="87"/>
                    <a:pt x="78" y="90"/>
                    <a:pt x="76" y="93"/>
                  </a:cubicBezTo>
                  <a:cubicBezTo>
                    <a:pt x="73" y="96"/>
                    <a:pt x="69" y="96"/>
                    <a:pt x="67" y="93"/>
                  </a:cubicBezTo>
                  <a:cubicBezTo>
                    <a:pt x="52" y="75"/>
                    <a:pt x="38" y="58"/>
                    <a:pt x="24" y="40"/>
                  </a:cubicBezTo>
                  <a:cubicBezTo>
                    <a:pt x="18" y="33"/>
                    <a:pt x="12" y="26"/>
                    <a:pt x="6" y="19"/>
                  </a:cubicBezTo>
                  <a:cubicBezTo>
                    <a:pt x="0" y="13"/>
                    <a:pt x="0" y="11"/>
                    <a:pt x="7" y="5"/>
                  </a:cubicBezTo>
                  <a:cubicBezTo>
                    <a:pt x="9" y="4"/>
                    <a:pt x="11" y="2"/>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8" name="Freeform 84543">
              <a:extLst>
                <a:ext uri="{FF2B5EF4-FFF2-40B4-BE49-F238E27FC236}">
                  <a16:creationId xmlns:a16="http://schemas.microsoft.com/office/drawing/2014/main" id="{96B18DCC-D43C-4E8B-B51C-E32FD5F53DC1}"/>
                </a:ext>
              </a:extLst>
            </p:cNvPr>
            <p:cNvSpPr>
              <a:spLocks/>
            </p:cNvSpPr>
            <p:nvPr/>
          </p:nvSpPr>
          <p:spPr bwMode="auto">
            <a:xfrm>
              <a:off x="2855227" y="7618353"/>
              <a:ext cx="89417" cy="205132"/>
            </a:xfrm>
            <a:custGeom>
              <a:avLst/>
              <a:gdLst>
                <a:gd name="T0" fmla="*/ 0 w 57"/>
                <a:gd name="T1" fmla="*/ 127 h 128"/>
                <a:gd name="T2" fmla="*/ 41 w 57"/>
                <a:gd name="T3" fmla="*/ 0 h 128"/>
                <a:gd name="T4" fmla="*/ 50 w 57"/>
                <a:gd name="T5" fmla="*/ 6 h 128"/>
                <a:gd name="T6" fmla="*/ 50 w 57"/>
                <a:gd name="T7" fmla="*/ 70 h 128"/>
                <a:gd name="T8" fmla="*/ 27 w 57"/>
                <a:gd name="T9" fmla="*/ 106 h 128"/>
                <a:gd name="T10" fmla="*/ 2 w 57"/>
                <a:gd name="T11" fmla="*/ 128 h 128"/>
                <a:gd name="T12" fmla="*/ 0 w 57"/>
                <a:gd name="T13" fmla="*/ 127 h 128"/>
              </a:gdLst>
              <a:ahLst/>
              <a:cxnLst>
                <a:cxn ang="0">
                  <a:pos x="T0" y="T1"/>
                </a:cxn>
                <a:cxn ang="0">
                  <a:pos x="T2" y="T3"/>
                </a:cxn>
                <a:cxn ang="0">
                  <a:pos x="T4" y="T5"/>
                </a:cxn>
                <a:cxn ang="0">
                  <a:pos x="T6" y="T7"/>
                </a:cxn>
                <a:cxn ang="0">
                  <a:pos x="T8" y="T9"/>
                </a:cxn>
                <a:cxn ang="0">
                  <a:pos x="T10" y="T11"/>
                </a:cxn>
                <a:cxn ang="0">
                  <a:pos x="T12" y="T13"/>
                </a:cxn>
              </a:cxnLst>
              <a:rect l="0" t="0" r="r" b="b"/>
              <a:pathLst>
                <a:path w="57" h="128">
                  <a:moveTo>
                    <a:pt x="0" y="127"/>
                  </a:moveTo>
                  <a:cubicBezTo>
                    <a:pt x="44" y="94"/>
                    <a:pt x="57" y="52"/>
                    <a:pt x="41" y="0"/>
                  </a:cubicBezTo>
                  <a:cubicBezTo>
                    <a:pt x="45" y="0"/>
                    <a:pt x="48" y="1"/>
                    <a:pt x="50" y="6"/>
                  </a:cubicBezTo>
                  <a:cubicBezTo>
                    <a:pt x="57" y="27"/>
                    <a:pt x="56" y="48"/>
                    <a:pt x="50" y="70"/>
                  </a:cubicBezTo>
                  <a:cubicBezTo>
                    <a:pt x="46" y="84"/>
                    <a:pt x="39" y="96"/>
                    <a:pt x="27" y="106"/>
                  </a:cubicBezTo>
                  <a:cubicBezTo>
                    <a:pt x="19" y="114"/>
                    <a:pt x="10" y="121"/>
                    <a:pt x="2" y="128"/>
                  </a:cubicBezTo>
                  <a:cubicBezTo>
                    <a:pt x="1" y="128"/>
                    <a:pt x="1" y="127"/>
                    <a:pt x="0"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469" name="Grupo 468">
            <a:extLst>
              <a:ext uri="{FF2B5EF4-FFF2-40B4-BE49-F238E27FC236}">
                <a16:creationId xmlns:a16="http://schemas.microsoft.com/office/drawing/2014/main" id="{374DECA8-9D06-4FB1-BC63-7733DB593C3C}"/>
              </a:ext>
            </a:extLst>
          </p:cNvPr>
          <p:cNvGrpSpPr/>
          <p:nvPr/>
        </p:nvGrpSpPr>
        <p:grpSpPr>
          <a:xfrm>
            <a:off x="8010167" y="4774799"/>
            <a:ext cx="1167495" cy="1542142"/>
            <a:chOff x="6242503" y="6271858"/>
            <a:chExt cx="704806" cy="930977"/>
          </a:xfrm>
        </p:grpSpPr>
        <p:sp>
          <p:nvSpPr>
            <p:cNvPr id="470" name="Freeform 84558">
              <a:extLst>
                <a:ext uri="{FF2B5EF4-FFF2-40B4-BE49-F238E27FC236}">
                  <a16:creationId xmlns:a16="http://schemas.microsoft.com/office/drawing/2014/main" id="{7C6C9312-6934-4EAA-BF4E-EE544473FE3B}"/>
                </a:ext>
              </a:extLst>
            </p:cNvPr>
            <p:cNvSpPr>
              <a:spLocks noEditPoints="1"/>
            </p:cNvSpPr>
            <p:nvPr/>
          </p:nvSpPr>
          <p:spPr bwMode="auto">
            <a:xfrm>
              <a:off x="6242503" y="6271858"/>
              <a:ext cx="704806" cy="930977"/>
            </a:xfrm>
            <a:custGeom>
              <a:avLst/>
              <a:gdLst>
                <a:gd name="T0" fmla="*/ 340 w 444"/>
                <a:gd name="T1" fmla="*/ 104 h 587"/>
                <a:gd name="T2" fmla="*/ 339 w 444"/>
                <a:gd name="T3" fmla="*/ 153 h 587"/>
                <a:gd name="T4" fmla="*/ 333 w 444"/>
                <a:gd name="T5" fmla="*/ 173 h 587"/>
                <a:gd name="T6" fmla="*/ 318 w 444"/>
                <a:gd name="T7" fmla="*/ 217 h 587"/>
                <a:gd name="T8" fmla="*/ 291 w 444"/>
                <a:gd name="T9" fmla="*/ 232 h 587"/>
                <a:gd name="T10" fmla="*/ 341 w 444"/>
                <a:gd name="T11" fmla="*/ 249 h 587"/>
                <a:gd name="T12" fmla="*/ 384 w 444"/>
                <a:gd name="T13" fmla="*/ 304 h 587"/>
                <a:gd name="T14" fmla="*/ 424 w 444"/>
                <a:gd name="T15" fmla="*/ 308 h 587"/>
                <a:gd name="T16" fmla="*/ 416 w 444"/>
                <a:gd name="T17" fmla="*/ 366 h 587"/>
                <a:gd name="T18" fmla="*/ 434 w 444"/>
                <a:gd name="T19" fmla="*/ 426 h 587"/>
                <a:gd name="T20" fmla="*/ 369 w 444"/>
                <a:gd name="T21" fmla="*/ 511 h 587"/>
                <a:gd name="T22" fmla="*/ 375 w 444"/>
                <a:gd name="T23" fmla="*/ 586 h 587"/>
                <a:gd name="T24" fmla="*/ 136 w 444"/>
                <a:gd name="T25" fmla="*/ 587 h 587"/>
                <a:gd name="T26" fmla="*/ 50 w 444"/>
                <a:gd name="T27" fmla="*/ 499 h 587"/>
                <a:gd name="T28" fmla="*/ 15 w 444"/>
                <a:gd name="T29" fmla="*/ 390 h 587"/>
                <a:gd name="T30" fmla="*/ 111 w 444"/>
                <a:gd name="T31" fmla="*/ 258 h 587"/>
                <a:gd name="T32" fmla="*/ 148 w 444"/>
                <a:gd name="T33" fmla="*/ 231 h 587"/>
                <a:gd name="T34" fmla="*/ 155 w 444"/>
                <a:gd name="T35" fmla="*/ 140 h 587"/>
                <a:gd name="T36" fmla="*/ 144 w 444"/>
                <a:gd name="T37" fmla="*/ 112 h 587"/>
                <a:gd name="T38" fmla="*/ 164 w 444"/>
                <a:gd name="T39" fmla="*/ 46 h 587"/>
                <a:gd name="T40" fmla="*/ 178 w 444"/>
                <a:gd name="T41" fmla="*/ 21 h 587"/>
                <a:gd name="T42" fmla="*/ 303 w 444"/>
                <a:gd name="T43" fmla="*/ 19 h 587"/>
                <a:gd name="T44" fmla="*/ 347 w 444"/>
                <a:gd name="T45" fmla="*/ 88 h 587"/>
                <a:gd name="T46" fmla="*/ 358 w 444"/>
                <a:gd name="T47" fmla="*/ 95 h 587"/>
                <a:gd name="T48" fmla="*/ 327 w 444"/>
                <a:gd name="T49" fmla="*/ 332 h 587"/>
                <a:gd name="T50" fmla="*/ 283 w 444"/>
                <a:gd name="T51" fmla="*/ 402 h 587"/>
                <a:gd name="T52" fmla="*/ 307 w 444"/>
                <a:gd name="T53" fmla="*/ 463 h 587"/>
                <a:gd name="T54" fmla="*/ 375 w 444"/>
                <a:gd name="T55" fmla="*/ 425 h 587"/>
                <a:gd name="T56" fmla="*/ 131 w 444"/>
                <a:gd name="T57" fmla="*/ 377 h 587"/>
                <a:gd name="T58" fmla="*/ 77 w 444"/>
                <a:gd name="T59" fmla="*/ 434 h 587"/>
                <a:gd name="T60" fmla="*/ 153 w 444"/>
                <a:gd name="T61" fmla="*/ 530 h 587"/>
                <a:gd name="T62" fmla="*/ 270 w 444"/>
                <a:gd name="T63" fmla="*/ 414 h 587"/>
                <a:gd name="T64" fmla="*/ 263 w 444"/>
                <a:gd name="T65" fmla="*/ 443 h 587"/>
                <a:gd name="T66" fmla="*/ 280 w 444"/>
                <a:gd name="T67" fmla="*/ 43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587">
                  <a:moveTo>
                    <a:pt x="358" y="95"/>
                  </a:moveTo>
                  <a:cubicBezTo>
                    <a:pt x="351" y="99"/>
                    <a:pt x="344" y="102"/>
                    <a:pt x="340" y="104"/>
                  </a:cubicBezTo>
                  <a:cubicBezTo>
                    <a:pt x="337" y="116"/>
                    <a:pt x="334" y="126"/>
                    <a:pt x="333" y="136"/>
                  </a:cubicBezTo>
                  <a:cubicBezTo>
                    <a:pt x="333" y="141"/>
                    <a:pt x="336" y="147"/>
                    <a:pt x="339" y="153"/>
                  </a:cubicBezTo>
                  <a:cubicBezTo>
                    <a:pt x="342" y="159"/>
                    <a:pt x="346" y="165"/>
                    <a:pt x="336" y="169"/>
                  </a:cubicBezTo>
                  <a:cubicBezTo>
                    <a:pt x="335" y="170"/>
                    <a:pt x="333" y="172"/>
                    <a:pt x="333" y="173"/>
                  </a:cubicBezTo>
                  <a:cubicBezTo>
                    <a:pt x="332" y="184"/>
                    <a:pt x="330" y="195"/>
                    <a:pt x="330" y="206"/>
                  </a:cubicBezTo>
                  <a:cubicBezTo>
                    <a:pt x="330" y="214"/>
                    <a:pt x="326" y="217"/>
                    <a:pt x="318" y="217"/>
                  </a:cubicBezTo>
                  <a:cubicBezTo>
                    <a:pt x="314" y="217"/>
                    <a:pt x="309" y="218"/>
                    <a:pt x="304" y="217"/>
                  </a:cubicBezTo>
                  <a:cubicBezTo>
                    <a:pt x="294" y="217"/>
                    <a:pt x="292" y="225"/>
                    <a:pt x="291" y="232"/>
                  </a:cubicBezTo>
                  <a:cubicBezTo>
                    <a:pt x="290" y="239"/>
                    <a:pt x="297" y="239"/>
                    <a:pt x="302" y="240"/>
                  </a:cubicBezTo>
                  <a:cubicBezTo>
                    <a:pt x="315" y="243"/>
                    <a:pt x="329" y="244"/>
                    <a:pt x="341" y="249"/>
                  </a:cubicBezTo>
                  <a:cubicBezTo>
                    <a:pt x="349" y="252"/>
                    <a:pt x="357" y="258"/>
                    <a:pt x="362" y="265"/>
                  </a:cubicBezTo>
                  <a:cubicBezTo>
                    <a:pt x="371" y="277"/>
                    <a:pt x="378" y="291"/>
                    <a:pt x="384" y="304"/>
                  </a:cubicBezTo>
                  <a:cubicBezTo>
                    <a:pt x="388" y="311"/>
                    <a:pt x="391" y="313"/>
                    <a:pt x="398" y="312"/>
                  </a:cubicBezTo>
                  <a:cubicBezTo>
                    <a:pt x="407" y="310"/>
                    <a:pt x="416" y="309"/>
                    <a:pt x="424" y="308"/>
                  </a:cubicBezTo>
                  <a:cubicBezTo>
                    <a:pt x="434" y="307"/>
                    <a:pt x="438" y="311"/>
                    <a:pt x="434" y="320"/>
                  </a:cubicBezTo>
                  <a:cubicBezTo>
                    <a:pt x="428" y="336"/>
                    <a:pt x="422" y="351"/>
                    <a:pt x="416" y="366"/>
                  </a:cubicBezTo>
                  <a:cubicBezTo>
                    <a:pt x="415" y="369"/>
                    <a:pt x="414" y="373"/>
                    <a:pt x="415" y="376"/>
                  </a:cubicBezTo>
                  <a:cubicBezTo>
                    <a:pt x="421" y="393"/>
                    <a:pt x="426" y="410"/>
                    <a:pt x="434" y="426"/>
                  </a:cubicBezTo>
                  <a:cubicBezTo>
                    <a:pt x="444" y="448"/>
                    <a:pt x="441" y="463"/>
                    <a:pt x="420" y="477"/>
                  </a:cubicBezTo>
                  <a:cubicBezTo>
                    <a:pt x="403" y="488"/>
                    <a:pt x="386" y="499"/>
                    <a:pt x="369" y="511"/>
                  </a:cubicBezTo>
                  <a:cubicBezTo>
                    <a:pt x="366" y="513"/>
                    <a:pt x="363" y="519"/>
                    <a:pt x="363" y="522"/>
                  </a:cubicBezTo>
                  <a:cubicBezTo>
                    <a:pt x="366" y="543"/>
                    <a:pt x="371" y="564"/>
                    <a:pt x="375" y="586"/>
                  </a:cubicBezTo>
                  <a:cubicBezTo>
                    <a:pt x="372" y="586"/>
                    <a:pt x="368" y="586"/>
                    <a:pt x="365" y="586"/>
                  </a:cubicBezTo>
                  <a:cubicBezTo>
                    <a:pt x="289" y="586"/>
                    <a:pt x="213" y="586"/>
                    <a:pt x="136" y="587"/>
                  </a:cubicBezTo>
                  <a:cubicBezTo>
                    <a:pt x="123" y="587"/>
                    <a:pt x="115" y="582"/>
                    <a:pt x="107" y="572"/>
                  </a:cubicBezTo>
                  <a:cubicBezTo>
                    <a:pt x="88" y="548"/>
                    <a:pt x="69" y="524"/>
                    <a:pt x="50" y="499"/>
                  </a:cubicBezTo>
                  <a:cubicBezTo>
                    <a:pt x="40" y="486"/>
                    <a:pt x="30" y="473"/>
                    <a:pt x="20" y="460"/>
                  </a:cubicBezTo>
                  <a:cubicBezTo>
                    <a:pt x="3" y="438"/>
                    <a:pt x="0" y="414"/>
                    <a:pt x="15" y="390"/>
                  </a:cubicBezTo>
                  <a:cubicBezTo>
                    <a:pt x="31" y="364"/>
                    <a:pt x="49" y="338"/>
                    <a:pt x="67" y="312"/>
                  </a:cubicBezTo>
                  <a:cubicBezTo>
                    <a:pt x="81" y="294"/>
                    <a:pt x="95" y="275"/>
                    <a:pt x="111" y="258"/>
                  </a:cubicBezTo>
                  <a:cubicBezTo>
                    <a:pt x="119" y="250"/>
                    <a:pt x="131" y="246"/>
                    <a:pt x="141" y="239"/>
                  </a:cubicBezTo>
                  <a:cubicBezTo>
                    <a:pt x="144" y="237"/>
                    <a:pt x="147" y="234"/>
                    <a:pt x="148" y="231"/>
                  </a:cubicBezTo>
                  <a:cubicBezTo>
                    <a:pt x="151" y="203"/>
                    <a:pt x="154" y="175"/>
                    <a:pt x="157" y="147"/>
                  </a:cubicBezTo>
                  <a:cubicBezTo>
                    <a:pt x="157" y="145"/>
                    <a:pt x="156" y="142"/>
                    <a:pt x="155" y="140"/>
                  </a:cubicBezTo>
                  <a:cubicBezTo>
                    <a:pt x="152" y="132"/>
                    <a:pt x="147" y="125"/>
                    <a:pt x="144" y="117"/>
                  </a:cubicBezTo>
                  <a:cubicBezTo>
                    <a:pt x="143" y="116"/>
                    <a:pt x="143" y="113"/>
                    <a:pt x="144" y="112"/>
                  </a:cubicBezTo>
                  <a:cubicBezTo>
                    <a:pt x="155" y="107"/>
                    <a:pt x="150" y="96"/>
                    <a:pt x="150" y="88"/>
                  </a:cubicBezTo>
                  <a:cubicBezTo>
                    <a:pt x="151" y="73"/>
                    <a:pt x="154" y="58"/>
                    <a:pt x="164" y="46"/>
                  </a:cubicBezTo>
                  <a:cubicBezTo>
                    <a:pt x="166" y="44"/>
                    <a:pt x="168" y="41"/>
                    <a:pt x="167" y="40"/>
                  </a:cubicBezTo>
                  <a:cubicBezTo>
                    <a:pt x="160" y="28"/>
                    <a:pt x="171" y="25"/>
                    <a:pt x="178" y="21"/>
                  </a:cubicBezTo>
                  <a:cubicBezTo>
                    <a:pt x="217" y="0"/>
                    <a:pt x="257" y="0"/>
                    <a:pt x="298" y="16"/>
                  </a:cubicBezTo>
                  <a:cubicBezTo>
                    <a:pt x="300" y="16"/>
                    <a:pt x="302" y="17"/>
                    <a:pt x="303" y="19"/>
                  </a:cubicBezTo>
                  <a:cubicBezTo>
                    <a:pt x="311" y="34"/>
                    <a:pt x="320" y="50"/>
                    <a:pt x="326" y="67"/>
                  </a:cubicBezTo>
                  <a:cubicBezTo>
                    <a:pt x="330" y="78"/>
                    <a:pt x="334" y="86"/>
                    <a:pt x="347" y="88"/>
                  </a:cubicBezTo>
                  <a:cubicBezTo>
                    <a:pt x="350" y="88"/>
                    <a:pt x="354" y="90"/>
                    <a:pt x="357" y="91"/>
                  </a:cubicBezTo>
                  <a:cubicBezTo>
                    <a:pt x="357" y="93"/>
                    <a:pt x="357" y="94"/>
                    <a:pt x="358" y="95"/>
                  </a:cubicBezTo>
                  <a:close/>
                  <a:moveTo>
                    <a:pt x="420" y="325"/>
                  </a:moveTo>
                  <a:cubicBezTo>
                    <a:pt x="388" y="327"/>
                    <a:pt x="358" y="329"/>
                    <a:pt x="327" y="332"/>
                  </a:cubicBezTo>
                  <a:cubicBezTo>
                    <a:pt x="324" y="332"/>
                    <a:pt x="321" y="335"/>
                    <a:pt x="319" y="338"/>
                  </a:cubicBezTo>
                  <a:cubicBezTo>
                    <a:pt x="307" y="359"/>
                    <a:pt x="295" y="380"/>
                    <a:pt x="283" y="402"/>
                  </a:cubicBezTo>
                  <a:cubicBezTo>
                    <a:pt x="282" y="404"/>
                    <a:pt x="281" y="409"/>
                    <a:pt x="283" y="411"/>
                  </a:cubicBezTo>
                  <a:cubicBezTo>
                    <a:pt x="296" y="426"/>
                    <a:pt x="303" y="444"/>
                    <a:pt x="307" y="463"/>
                  </a:cubicBezTo>
                  <a:cubicBezTo>
                    <a:pt x="307" y="466"/>
                    <a:pt x="313" y="470"/>
                    <a:pt x="315" y="469"/>
                  </a:cubicBezTo>
                  <a:cubicBezTo>
                    <a:pt x="339" y="460"/>
                    <a:pt x="363" y="452"/>
                    <a:pt x="375" y="425"/>
                  </a:cubicBezTo>
                  <a:cubicBezTo>
                    <a:pt x="389" y="391"/>
                    <a:pt x="405" y="358"/>
                    <a:pt x="420" y="325"/>
                  </a:cubicBezTo>
                  <a:close/>
                  <a:moveTo>
                    <a:pt x="131" y="377"/>
                  </a:moveTo>
                  <a:cubicBezTo>
                    <a:pt x="113" y="392"/>
                    <a:pt x="96" y="407"/>
                    <a:pt x="78" y="422"/>
                  </a:cubicBezTo>
                  <a:cubicBezTo>
                    <a:pt x="73" y="426"/>
                    <a:pt x="74" y="429"/>
                    <a:pt x="77" y="434"/>
                  </a:cubicBezTo>
                  <a:cubicBezTo>
                    <a:pt x="91" y="460"/>
                    <a:pt x="106" y="486"/>
                    <a:pt x="120" y="512"/>
                  </a:cubicBezTo>
                  <a:cubicBezTo>
                    <a:pt x="127" y="526"/>
                    <a:pt x="138" y="529"/>
                    <a:pt x="153" y="530"/>
                  </a:cubicBezTo>
                  <a:cubicBezTo>
                    <a:pt x="157" y="477"/>
                    <a:pt x="155" y="426"/>
                    <a:pt x="131" y="377"/>
                  </a:cubicBezTo>
                  <a:close/>
                  <a:moveTo>
                    <a:pt x="270" y="414"/>
                  </a:moveTo>
                  <a:cubicBezTo>
                    <a:pt x="266" y="419"/>
                    <a:pt x="260" y="423"/>
                    <a:pt x="258" y="429"/>
                  </a:cubicBezTo>
                  <a:cubicBezTo>
                    <a:pt x="257" y="433"/>
                    <a:pt x="260" y="439"/>
                    <a:pt x="263" y="443"/>
                  </a:cubicBezTo>
                  <a:cubicBezTo>
                    <a:pt x="268" y="450"/>
                    <a:pt x="275" y="447"/>
                    <a:pt x="280" y="443"/>
                  </a:cubicBezTo>
                  <a:cubicBezTo>
                    <a:pt x="282" y="441"/>
                    <a:pt x="281" y="435"/>
                    <a:pt x="280" y="432"/>
                  </a:cubicBezTo>
                  <a:cubicBezTo>
                    <a:pt x="278" y="426"/>
                    <a:pt x="274" y="420"/>
                    <a:pt x="270" y="4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1" name="Freeform 84559">
              <a:extLst>
                <a:ext uri="{FF2B5EF4-FFF2-40B4-BE49-F238E27FC236}">
                  <a16:creationId xmlns:a16="http://schemas.microsoft.com/office/drawing/2014/main" id="{2C40A374-FC67-41B9-BEE3-2BC60A1DD6A5}"/>
                </a:ext>
              </a:extLst>
            </p:cNvPr>
            <p:cNvSpPr>
              <a:spLocks/>
            </p:cNvSpPr>
            <p:nvPr/>
          </p:nvSpPr>
          <p:spPr bwMode="auto">
            <a:xfrm>
              <a:off x="6689580" y="6787313"/>
              <a:ext cx="215651" cy="231429"/>
            </a:xfrm>
            <a:custGeom>
              <a:avLst/>
              <a:gdLst>
                <a:gd name="T0" fmla="*/ 139 w 139"/>
                <a:gd name="T1" fmla="*/ 0 h 145"/>
                <a:gd name="T2" fmla="*/ 94 w 139"/>
                <a:gd name="T3" fmla="*/ 100 h 145"/>
                <a:gd name="T4" fmla="*/ 34 w 139"/>
                <a:gd name="T5" fmla="*/ 144 h 145"/>
                <a:gd name="T6" fmla="*/ 26 w 139"/>
                <a:gd name="T7" fmla="*/ 138 h 145"/>
                <a:gd name="T8" fmla="*/ 2 w 139"/>
                <a:gd name="T9" fmla="*/ 86 h 145"/>
                <a:gd name="T10" fmla="*/ 2 w 139"/>
                <a:gd name="T11" fmla="*/ 77 h 145"/>
                <a:gd name="T12" fmla="*/ 38 w 139"/>
                <a:gd name="T13" fmla="*/ 13 h 145"/>
                <a:gd name="T14" fmla="*/ 46 w 139"/>
                <a:gd name="T15" fmla="*/ 7 h 145"/>
                <a:gd name="T16" fmla="*/ 139 w 139"/>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45">
                  <a:moveTo>
                    <a:pt x="139" y="0"/>
                  </a:moveTo>
                  <a:cubicBezTo>
                    <a:pt x="124" y="33"/>
                    <a:pt x="108" y="66"/>
                    <a:pt x="94" y="100"/>
                  </a:cubicBezTo>
                  <a:cubicBezTo>
                    <a:pt x="82" y="127"/>
                    <a:pt x="58" y="135"/>
                    <a:pt x="34" y="144"/>
                  </a:cubicBezTo>
                  <a:cubicBezTo>
                    <a:pt x="32" y="145"/>
                    <a:pt x="26" y="141"/>
                    <a:pt x="26" y="138"/>
                  </a:cubicBezTo>
                  <a:cubicBezTo>
                    <a:pt x="22" y="119"/>
                    <a:pt x="15" y="101"/>
                    <a:pt x="2" y="86"/>
                  </a:cubicBezTo>
                  <a:cubicBezTo>
                    <a:pt x="0" y="84"/>
                    <a:pt x="1" y="79"/>
                    <a:pt x="2" y="77"/>
                  </a:cubicBezTo>
                  <a:cubicBezTo>
                    <a:pt x="14" y="55"/>
                    <a:pt x="26" y="34"/>
                    <a:pt x="38" y="13"/>
                  </a:cubicBezTo>
                  <a:cubicBezTo>
                    <a:pt x="40" y="10"/>
                    <a:pt x="43" y="7"/>
                    <a:pt x="46" y="7"/>
                  </a:cubicBezTo>
                  <a:cubicBezTo>
                    <a:pt x="77" y="4"/>
                    <a:pt x="107" y="2"/>
                    <a:pt x="1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2" name="Freeform 84560">
              <a:extLst>
                <a:ext uri="{FF2B5EF4-FFF2-40B4-BE49-F238E27FC236}">
                  <a16:creationId xmlns:a16="http://schemas.microsoft.com/office/drawing/2014/main" id="{19A6F4CE-D3C8-4308-A1B3-19F7972702D5}"/>
                </a:ext>
              </a:extLst>
            </p:cNvPr>
            <p:cNvSpPr>
              <a:spLocks/>
            </p:cNvSpPr>
            <p:nvPr/>
          </p:nvSpPr>
          <p:spPr bwMode="auto">
            <a:xfrm>
              <a:off x="6358218" y="6871469"/>
              <a:ext cx="131495" cy="241948"/>
            </a:xfrm>
            <a:custGeom>
              <a:avLst/>
              <a:gdLst>
                <a:gd name="T0" fmla="*/ 58 w 84"/>
                <a:gd name="T1" fmla="*/ 0 h 153"/>
                <a:gd name="T2" fmla="*/ 80 w 84"/>
                <a:gd name="T3" fmla="*/ 153 h 153"/>
                <a:gd name="T4" fmla="*/ 47 w 84"/>
                <a:gd name="T5" fmla="*/ 135 h 153"/>
                <a:gd name="T6" fmla="*/ 4 w 84"/>
                <a:gd name="T7" fmla="*/ 57 h 153"/>
                <a:gd name="T8" fmla="*/ 5 w 84"/>
                <a:gd name="T9" fmla="*/ 45 h 153"/>
                <a:gd name="T10" fmla="*/ 58 w 84"/>
                <a:gd name="T11" fmla="*/ 0 h 153"/>
              </a:gdLst>
              <a:ahLst/>
              <a:cxnLst>
                <a:cxn ang="0">
                  <a:pos x="T0" y="T1"/>
                </a:cxn>
                <a:cxn ang="0">
                  <a:pos x="T2" y="T3"/>
                </a:cxn>
                <a:cxn ang="0">
                  <a:pos x="T4" y="T5"/>
                </a:cxn>
                <a:cxn ang="0">
                  <a:pos x="T6" y="T7"/>
                </a:cxn>
                <a:cxn ang="0">
                  <a:pos x="T8" y="T9"/>
                </a:cxn>
                <a:cxn ang="0">
                  <a:pos x="T10" y="T11"/>
                </a:cxn>
              </a:cxnLst>
              <a:rect l="0" t="0" r="r" b="b"/>
              <a:pathLst>
                <a:path w="84" h="153">
                  <a:moveTo>
                    <a:pt x="58" y="0"/>
                  </a:moveTo>
                  <a:cubicBezTo>
                    <a:pt x="82" y="49"/>
                    <a:pt x="84" y="100"/>
                    <a:pt x="80" y="153"/>
                  </a:cubicBezTo>
                  <a:cubicBezTo>
                    <a:pt x="65" y="152"/>
                    <a:pt x="54" y="149"/>
                    <a:pt x="47" y="135"/>
                  </a:cubicBezTo>
                  <a:cubicBezTo>
                    <a:pt x="33" y="109"/>
                    <a:pt x="18" y="83"/>
                    <a:pt x="4" y="57"/>
                  </a:cubicBezTo>
                  <a:cubicBezTo>
                    <a:pt x="1" y="52"/>
                    <a:pt x="0" y="49"/>
                    <a:pt x="5" y="45"/>
                  </a:cubicBezTo>
                  <a:cubicBezTo>
                    <a:pt x="23" y="30"/>
                    <a:pt x="40" y="15"/>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3" name="Freeform 84561">
              <a:extLst>
                <a:ext uri="{FF2B5EF4-FFF2-40B4-BE49-F238E27FC236}">
                  <a16:creationId xmlns:a16="http://schemas.microsoft.com/office/drawing/2014/main" id="{B1E2AC0A-5263-47FB-8E33-5C3851746B4E}"/>
                </a:ext>
              </a:extLst>
            </p:cNvPr>
            <p:cNvSpPr>
              <a:spLocks/>
            </p:cNvSpPr>
            <p:nvPr/>
          </p:nvSpPr>
          <p:spPr bwMode="auto">
            <a:xfrm>
              <a:off x="6647502" y="6929328"/>
              <a:ext cx="42078" cy="57859"/>
            </a:xfrm>
            <a:custGeom>
              <a:avLst/>
              <a:gdLst>
                <a:gd name="T0" fmla="*/ 13 w 25"/>
                <a:gd name="T1" fmla="*/ 0 h 36"/>
                <a:gd name="T2" fmla="*/ 23 w 25"/>
                <a:gd name="T3" fmla="*/ 18 h 36"/>
                <a:gd name="T4" fmla="*/ 23 w 25"/>
                <a:gd name="T5" fmla="*/ 29 h 36"/>
                <a:gd name="T6" fmla="*/ 6 w 25"/>
                <a:gd name="T7" fmla="*/ 29 h 36"/>
                <a:gd name="T8" fmla="*/ 1 w 25"/>
                <a:gd name="T9" fmla="*/ 15 h 36"/>
                <a:gd name="T10" fmla="*/ 13 w 25"/>
                <a:gd name="T11" fmla="*/ 0 h 36"/>
              </a:gdLst>
              <a:ahLst/>
              <a:cxnLst>
                <a:cxn ang="0">
                  <a:pos x="T0" y="T1"/>
                </a:cxn>
                <a:cxn ang="0">
                  <a:pos x="T2" y="T3"/>
                </a:cxn>
                <a:cxn ang="0">
                  <a:pos x="T4" y="T5"/>
                </a:cxn>
                <a:cxn ang="0">
                  <a:pos x="T6" y="T7"/>
                </a:cxn>
                <a:cxn ang="0">
                  <a:pos x="T8" y="T9"/>
                </a:cxn>
                <a:cxn ang="0">
                  <a:pos x="T10" y="T11"/>
                </a:cxn>
              </a:cxnLst>
              <a:rect l="0" t="0" r="r" b="b"/>
              <a:pathLst>
                <a:path w="25" h="36">
                  <a:moveTo>
                    <a:pt x="13" y="0"/>
                  </a:moveTo>
                  <a:cubicBezTo>
                    <a:pt x="17" y="6"/>
                    <a:pt x="21" y="12"/>
                    <a:pt x="23" y="18"/>
                  </a:cubicBezTo>
                  <a:cubicBezTo>
                    <a:pt x="24" y="21"/>
                    <a:pt x="25" y="27"/>
                    <a:pt x="23" y="29"/>
                  </a:cubicBezTo>
                  <a:cubicBezTo>
                    <a:pt x="18" y="33"/>
                    <a:pt x="11" y="36"/>
                    <a:pt x="6" y="29"/>
                  </a:cubicBezTo>
                  <a:cubicBezTo>
                    <a:pt x="3" y="25"/>
                    <a:pt x="0" y="19"/>
                    <a:pt x="1" y="15"/>
                  </a:cubicBezTo>
                  <a:cubicBezTo>
                    <a:pt x="3" y="9"/>
                    <a:pt x="9" y="5"/>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474" name="Grupo 473">
            <a:extLst>
              <a:ext uri="{FF2B5EF4-FFF2-40B4-BE49-F238E27FC236}">
                <a16:creationId xmlns:a16="http://schemas.microsoft.com/office/drawing/2014/main" id="{1DBBDEC1-E49F-4FDD-BAA0-DD9AFAB96303}"/>
              </a:ext>
            </a:extLst>
          </p:cNvPr>
          <p:cNvGrpSpPr/>
          <p:nvPr/>
        </p:nvGrpSpPr>
        <p:grpSpPr>
          <a:xfrm>
            <a:off x="6174515" y="4759021"/>
            <a:ext cx="1951640" cy="2169452"/>
            <a:chOff x="4406850" y="6256080"/>
            <a:chExt cx="1178187" cy="1309678"/>
          </a:xfrm>
        </p:grpSpPr>
        <p:sp>
          <p:nvSpPr>
            <p:cNvPr id="475" name="Freeform 84566">
              <a:extLst>
                <a:ext uri="{FF2B5EF4-FFF2-40B4-BE49-F238E27FC236}">
                  <a16:creationId xmlns:a16="http://schemas.microsoft.com/office/drawing/2014/main" id="{B6AF389D-232F-4107-894F-0EBD2BF7A362}"/>
                </a:ext>
              </a:extLst>
            </p:cNvPr>
            <p:cNvSpPr>
              <a:spLocks noEditPoints="1"/>
            </p:cNvSpPr>
            <p:nvPr/>
          </p:nvSpPr>
          <p:spPr bwMode="auto">
            <a:xfrm>
              <a:off x="5032762" y="6256080"/>
              <a:ext cx="552275" cy="1309678"/>
            </a:xfrm>
            <a:custGeom>
              <a:avLst/>
              <a:gdLst>
                <a:gd name="T0" fmla="*/ 155 w 346"/>
                <a:gd name="T1" fmla="*/ 550 h 827"/>
                <a:gd name="T2" fmla="*/ 146 w 346"/>
                <a:gd name="T3" fmla="*/ 590 h 827"/>
                <a:gd name="T4" fmla="*/ 141 w 346"/>
                <a:gd name="T5" fmla="*/ 677 h 827"/>
                <a:gd name="T6" fmla="*/ 132 w 346"/>
                <a:gd name="T7" fmla="*/ 729 h 827"/>
                <a:gd name="T8" fmla="*/ 129 w 346"/>
                <a:gd name="T9" fmla="*/ 762 h 827"/>
                <a:gd name="T10" fmla="*/ 121 w 346"/>
                <a:gd name="T11" fmla="*/ 784 h 827"/>
                <a:gd name="T12" fmla="*/ 92 w 346"/>
                <a:gd name="T13" fmla="*/ 783 h 827"/>
                <a:gd name="T14" fmla="*/ 17 w 346"/>
                <a:gd name="T15" fmla="*/ 795 h 827"/>
                <a:gd name="T16" fmla="*/ 9 w 346"/>
                <a:gd name="T17" fmla="*/ 775 h 827"/>
                <a:gd name="T18" fmla="*/ 66 w 346"/>
                <a:gd name="T19" fmla="*/ 746 h 827"/>
                <a:gd name="T20" fmla="*/ 77 w 346"/>
                <a:gd name="T21" fmla="*/ 721 h 827"/>
                <a:gd name="T22" fmla="*/ 82 w 346"/>
                <a:gd name="T23" fmla="*/ 677 h 827"/>
                <a:gd name="T24" fmla="*/ 84 w 346"/>
                <a:gd name="T25" fmla="*/ 572 h 827"/>
                <a:gd name="T26" fmla="*/ 96 w 346"/>
                <a:gd name="T27" fmla="*/ 463 h 827"/>
                <a:gd name="T28" fmla="*/ 89 w 346"/>
                <a:gd name="T29" fmla="*/ 408 h 827"/>
                <a:gd name="T30" fmla="*/ 86 w 346"/>
                <a:gd name="T31" fmla="*/ 354 h 827"/>
                <a:gd name="T32" fmla="*/ 94 w 346"/>
                <a:gd name="T33" fmla="*/ 293 h 827"/>
                <a:gd name="T34" fmla="*/ 107 w 346"/>
                <a:gd name="T35" fmla="*/ 201 h 827"/>
                <a:gd name="T36" fmla="*/ 133 w 346"/>
                <a:gd name="T37" fmla="*/ 157 h 827"/>
                <a:gd name="T38" fmla="*/ 157 w 346"/>
                <a:gd name="T39" fmla="*/ 135 h 827"/>
                <a:gd name="T40" fmla="*/ 135 w 346"/>
                <a:gd name="T41" fmla="*/ 109 h 827"/>
                <a:gd name="T42" fmla="*/ 135 w 346"/>
                <a:gd name="T43" fmla="*/ 92 h 827"/>
                <a:gd name="T44" fmla="*/ 137 w 346"/>
                <a:gd name="T45" fmla="*/ 76 h 827"/>
                <a:gd name="T46" fmla="*/ 144 w 346"/>
                <a:gd name="T47" fmla="*/ 54 h 827"/>
                <a:gd name="T48" fmla="*/ 131 w 346"/>
                <a:gd name="T49" fmla="*/ 38 h 827"/>
                <a:gd name="T50" fmla="*/ 152 w 346"/>
                <a:gd name="T51" fmla="*/ 25 h 827"/>
                <a:gd name="T52" fmla="*/ 242 w 346"/>
                <a:gd name="T53" fmla="*/ 64 h 827"/>
                <a:gd name="T54" fmla="*/ 231 w 346"/>
                <a:gd name="T55" fmla="*/ 83 h 827"/>
                <a:gd name="T56" fmla="*/ 216 w 346"/>
                <a:gd name="T57" fmla="*/ 116 h 827"/>
                <a:gd name="T58" fmla="*/ 248 w 346"/>
                <a:gd name="T59" fmla="*/ 138 h 827"/>
                <a:gd name="T60" fmla="*/ 340 w 346"/>
                <a:gd name="T61" fmla="*/ 242 h 827"/>
                <a:gd name="T62" fmla="*/ 327 w 346"/>
                <a:gd name="T63" fmla="*/ 312 h 827"/>
                <a:gd name="T64" fmla="*/ 273 w 346"/>
                <a:gd name="T65" fmla="*/ 382 h 827"/>
                <a:gd name="T66" fmla="*/ 261 w 346"/>
                <a:gd name="T67" fmla="*/ 411 h 827"/>
                <a:gd name="T68" fmla="*/ 255 w 346"/>
                <a:gd name="T69" fmla="*/ 452 h 827"/>
                <a:gd name="T70" fmla="*/ 251 w 346"/>
                <a:gd name="T71" fmla="*/ 493 h 827"/>
                <a:gd name="T72" fmla="*/ 253 w 346"/>
                <a:gd name="T73" fmla="*/ 554 h 827"/>
                <a:gd name="T74" fmla="*/ 262 w 346"/>
                <a:gd name="T75" fmla="*/ 668 h 827"/>
                <a:gd name="T76" fmla="*/ 262 w 346"/>
                <a:gd name="T77" fmla="*/ 733 h 827"/>
                <a:gd name="T78" fmla="*/ 254 w 346"/>
                <a:gd name="T79" fmla="*/ 793 h 827"/>
                <a:gd name="T80" fmla="*/ 234 w 346"/>
                <a:gd name="T81" fmla="*/ 821 h 827"/>
                <a:gd name="T82" fmla="*/ 192 w 346"/>
                <a:gd name="T83" fmla="*/ 819 h 827"/>
                <a:gd name="T84" fmla="*/ 212 w 346"/>
                <a:gd name="T85" fmla="*/ 772 h 827"/>
                <a:gd name="T86" fmla="*/ 209 w 346"/>
                <a:gd name="T87" fmla="*/ 725 h 827"/>
                <a:gd name="T88" fmla="*/ 189 w 346"/>
                <a:gd name="T89" fmla="*/ 615 h 827"/>
                <a:gd name="T90" fmla="*/ 189 w 346"/>
                <a:gd name="T91" fmla="*/ 559 h 827"/>
                <a:gd name="T92" fmla="*/ 169 w 346"/>
                <a:gd name="T93" fmla="*/ 509 h 827"/>
                <a:gd name="T94" fmla="*/ 261 w 346"/>
                <a:gd name="T95" fmla="*/ 301 h 827"/>
                <a:gd name="T96" fmla="*/ 259 w 346"/>
                <a:gd name="T97" fmla="*/ 348 h 827"/>
                <a:gd name="T98" fmla="*/ 260 w 346"/>
                <a:gd name="T99" fmla="*/ 339 h 827"/>
                <a:gd name="T100" fmla="*/ 280 w 346"/>
                <a:gd name="T101" fmla="*/ 28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827">
                  <a:moveTo>
                    <a:pt x="169" y="509"/>
                  </a:moveTo>
                  <a:cubicBezTo>
                    <a:pt x="165" y="521"/>
                    <a:pt x="161" y="533"/>
                    <a:pt x="156" y="545"/>
                  </a:cubicBezTo>
                  <a:cubicBezTo>
                    <a:pt x="156" y="547"/>
                    <a:pt x="156" y="548"/>
                    <a:pt x="155" y="550"/>
                  </a:cubicBezTo>
                  <a:cubicBezTo>
                    <a:pt x="154" y="555"/>
                    <a:pt x="154" y="560"/>
                    <a:pt x="152" y="564"/>
                  </a:cubicBezTo>
                  <a:cubicBezTo>
                    <a:pt x="149" y="570"/>
                    <a:pt x="148" y="576"/>
                    <a:pt x="147" y="583"/>
                  </a:cubicBezTo>
                  <a:cubicBezTo>
                    <a:pt x="147" y="585"/>
                    <a:pt x="147" y="588"/>
                    <a:pt x="146" y="590"/>
                  </a:cubicBezTo>
                  <a:cubicBezTo>
                    <a:pt x="143" y="599"/>
                    <a:pt x="144" y="608"/>
                    <a:pt x="144" y="617"/>
                  </a:cubicBezTo>
                  <a:cubicBezTo>
                    <a:pt x="144" y="626"/>
                    <a:pt x="144" y="634"/>
                    <a:pt x="144" y="642"/>
                  </a:cubicBezTo>
                  <a:cubicBezTo>
                    <a:pt x="143" y="654"/>
                    <a:pt x="142" y="665"/>
                    <a:pt x="141" y="677"/>
                  </a:cubicBezTo>
                  <a:cubicBezTo>
                    <a:pt x="140" y="686"/>
                    <a:pt x="138" y="695"/>
                    <a:pt x="133" y="702"/>
                  </a:cubicBezTo>
                  <a:cubicBezTo>
                    <a:pt x="130" y="707"/>
                    <a:pt x="128" y="713"/>
                    <a:pt x="130" y="719"/>
                  </a:cubicBezTo>
                  <a:cubicBezTo>
                    <a:pt x="132" y="722"/>
                    <a:pt x="132" y="726"/>
                    <a:pt x="132" y="729"/>
                  </a:cubicBezTo>
                  <a:cubicBezTo>
                    <a:pt x="133" y="731"/>
                    <a:pt x="132" y="733"/>
                    <a:pt x="132" y="735"/>
                  </a:cubicBezTo>
                  <a:cubicBezTo>
                    <a:pt x="131" y="738"/>
                    <a:pt x="131" y="742"/>
                    <a:pt x="130" y="745"/>
                  </a:cubicBezTo>
                  <a:cubicBezTo>
                    <a:pt x="130" y="751"/>
                    <a:pt x="130" y="756"/>
                    <a:pt x="129" y="762"/>
                  </a:cubicBezTo>
                  <a:cubicBezTo>
                    <a:pt x="129" y="765"/>
                    <a:pt x="129" y="769"/>
                    <a:pt x="129" y="772"/>
                  </a:cubicBezTo>
                  <a:cubicBezTo>
                    <a:pt x="129" y="773"/>
                    <a:pt x="129" y="774"/>
                    <a:pt x="129" y="775"/>
                  </a:cubicBezTo>
                  <a:cubicBezTo>
                    <a:pt x="129" y="781"/>
                    <a:pt x="127" y="784"/>
                    <a:pt x="121" y="784"/>
                  </a:cubicBezTo>
                  <a:cubicBezTo>
                    <a:pt x="113" y="786"/>
                    <a:pt x="105" y="786"/>
                    <a:pt x="97" y="786"/>
                  </a:cubicBezTo>
                  <a:cubicBezTo>
                    <a:pt x="95" y="787"/>
                    <a:pt x="93" y="785"/>
                    <a:pt x="92" y="785"/>
                  </a:cubicBezTo>
                  <a:cubicBezTo>
                    <a:pt x="92" y="784"/>
                    <a:pt x="92" y="784"/>
                    <a:pt x="92" y="783"/>
                  </a:cubicBezTo>
                  <a:cubicBezTo>
                    <a:pt x="83" y="786"/>
                    <a:pt x="75" y="787"/>
                    <a:pt x="67" y="790"/>
                  </a:cubicBezTo>
                  <a:cubicBezTo>
                    <a:pt x="58" y="793"/>
                    <a:pt x="49" y="794"/>
                    <a:pt x="39" y="795"/>
                  </a:cubicBezTo>
                  <a:cubicBezTo>
                    <a:pt x="32" y="796"/>
                    <a:pt x="24" y="795"/>
                    <a:pt x="17" y="795"/>
                  </a:cubicBezTo>
                  <a:cubicBezTo>
                    <a:pt x="13" y="795"/>
                    <a:pt x="9" y="794"/>
                    <a:pt x="6" y="793"/>
                  </a:cubicBezTo>
                  <a:cubicBezTo>
                    <a:pt x="4" y="792"/>
                    <a:pt x="2" y="789"/>
                    <a:pt x="2" y="787"/>
                  </a:cubicBezTo>
                  <a:cubicBezTo>
                    <a:pt x="0" y="781"/>
                    <a:pt x="3" y="776"/>
                    <a:pt x="9" y="775"/>
                  </a:cubicBezTo>
                  <a:cubicBezTo>
                    <a:pt x="18" y="772"/>
                    <a:pt x="28" y="770"/>
                    <a:pt x="38" y="767"/>
                  </a:cubicBezTo>
                  <a:cubicBezTo>
                    <a:pt x="47" y="764"/>
                    <a:pt x="56" y="759"/>
                    <a:pt x="63" y="751"/>
                  </a:cubicBezTo>
                  <a:cubicBezTo>
                    <a:pt x="65" y="750"/>
                    <a:pt x="66" y="749"/>
                    <a:pt x="66" y="746"/>
                  </a:cubicBezTo>
                  <a:cubicBezTo>
                    <a:pt x="66" y="745"/>
                    <a:pt x="67" y="743"/>
                    <a:pt x="68" y="741"/>
                  </a:cubicBezTo>
                  <a:cubicBezTo>
                    <a:pt x="71" y="736"/>
                    <a:pt x="73" y="730"/>
                    <a:pt x="78" y="726"/>
                  </a:cubicBezTo>
                  <a:cubicBezTo>
                    <a:pt x="80" y="724"/>
                    <a:pt x="80" y="722"/>
                    <a:pt x="77" y="721"/>
                  </a:cubicBezTo>
                  <a:cubicBezTo>
                    <a:pt x="77" y="720"/>
                    <a:pt x="76" y="720"/>
                    <a:pt x="75" y="719"/>
                  </a:cubicBezTo>
                  <a:cubicBezTo>
                    <a:pt x="70" y="713"/>
                    <a:pt x="67" y="708"/>
                    <a:pt x="72" y="701"/>
                  </a:cubicBezTo>
                  <a:cubicBezTo>
                    <a:pt x="76" y="694"/>
                    <a:pt x="78" y="685"/>
                    <a:pt x="82" y="677"/>
                  </a:cubicBezTo>
                  <a:cubicBezTo>
                    <a:pt x="84" y="674"/>
                    <a:pt x="85" y="671"/>
                    <a:pt x="85" y="668"/>
                  </a:cubicBezTo>
                  <a:cubicBezTo>
                    <a:pt x="85" y="648"/>
                    <a:pt x="85" y="629"/>
                    <a:pt x="84" y="610"/>
                  </a:cubicBezTo>
                  <a:cubicBezTo>
                    <a:pt x="84" y="597"/>
                    <a:pt x="83" y="584"/>
                    <a:pt x="84" y="572"/>
                  </a:cubicBezTo>
                  <a:cubicBezTo>
                    <a:pt x="84" y="563"/>
                    <a:pt x="87" y="554"/>
                    <a:pt x="88" y="544"/>
                  </a:cubicBezTo>
                  <a:cubicBezTo>
                    <a:pt x="89" y="533"/>
                    <a:pt x="90" y="522"/>
                    <a:pt x="91" y="511"/>
                  </a:cubicBezTo>
                  <a:cubicBezTo>
                    <a:pt x="93" y="495"/>
                    <a:pt x="94" y="479"/>
                    <a:pt x="96" y="463"/>
                  </a:cubicBezTo>
                  <a:cubicBezTo>
                    <a:pt x="97" y="453"/>
                    <a:pt x="99" y="444"/>
                    <a:pt x="101" y="434"/>
                  </a:cubicBezTo>
                  <a:cubicBezTo>
                    <a:pt x="102" y="432"/>
                    <a:pt x="103" y="429"/>
                    <a:pt x="105" y="425"/>
                  </a:cubicBezTo>
                  <a:cubicBezTo>
                    <a:pt x="93" y="425"/>
                    <a:pt x="91" y="416"/>
                    <a:pt x="89" y="408"/>
                  </a:cubicBezTo>
                  <a:cubicBezTo>
                    <a:pt x="87" y="405"/>
                    <a:pt x="87" y="402"/>
                    <a:pt x="87" y="398"/>
                  </a:cubicBezTo>
                  <a:cubicBezTo>
                    <a:pt x="86" y="393"/>
                    <a:pt x="86" y="389"/>
                    <a:pt x="86" y="384"/>
                  </a:cubicBezTo>
                  <a:cubicBezTo>
                    <a:pt x="86" y="374"/>
                    <a:pt x="86" y="364"/>
                    <a:pt x="86" y="354"/>
                  </a:cubicBezTo>
                  <a:cubicBezTo>
                    <a:pt x="86" y="348"/>
                    <a:pt x="85" y="343"/>
                    <a:pt x="85" y="338"/>
                  </a:cubicBezTo>
                  <a:cubicBezTo>
                    <a:pt x="84" y="334"/>
                    <a:pt x="84" y="330"/>
                    <a:pt x="86" y="327"/>
                  </a:cubicBezTo>
                  <a:cubicBezTo>
                    <a:pt x="91" y="316"/>
                    <a:pt x="92" y="304"/>
                    <a:pt x="94" y="293"/>
                  </a:cubicBezTo>
                  <a:cubicBezTo>
                    <a:pt x="95" y="289"/>
                    <a:pt x="94" y="284"/>
                    <a:pt x="94" y="280"/>
                  </a:cubicBezTo>
                  <a:cubicBezTo>
                    <a:pt x="92" y="267"/>
                    <a:pt x="94" y="253"/>
                    <a:pt x="98" y="240"/>
                  </a:cubicBezTo>
                  <a:cubicBezTo>
                    <a:pt x="102" y="227"/>
                    <a:pt x="104" y="214"/>
                    <a:pt x="107" y="201"/>
                  </a:cubicBezTo>
                  <a:cubicBezTo>
                    <a:pt x="109" y="195"/>
                    <a:pt x="110" y="189"/>
                    <a:pt x="111" y="183"/>
                  </a:cubicBezTo>
                  <a:cubicBezTo>
                    <a:pt x="113" y="174"/>
                    <a:pt x="119" y="168"/>
                    <a:pt x="126" y="162"/>
                  </a:cubicBezTo>
                  <a:cubicBezTo>
                    <a:pt x="128" y="160"/>
                    <a:pt x="130" y="159"/>
                    <a:pt x="133" y="157"/>
                  </a:cubicBezTo>
                  <a:cubicBezTo>
                    <a:pt x="134" y="156"/>
                    <a:pt x="137" y="155"/>
                    <a:pt x="137" y="152"/>
                  </a:cubicBezTo>
                  <a:cubicBezTo>
                    <a:pt x="137" y="151"/>
                    <a:pt x="138" y="150"/>
                    <a:pt x="139" y="149"/>
                  </a:cubicBezTo>
                  <a:cubicBezTo>
                    <a:pt x="145" y="145"/>
                    <a:pt x="151" y="140"/>
                    <a:pt x="157" y="135"/>
                  </a:cubicBezTo>
                  <a:cubicBezTo>
                    <a:pt x="152" y="131"/>
                    <a:pt x="148" y="128"/>
                    <a:pt x="142" y="128"/>
                  </a:cubicBezTo>
                  <a:cubicBezTo>
                    <a:pt x="136" y="127"/>
                    <a:pt x="131" y="121"/>
                    <a:pt x="134" y="112"/>
                  </a:cubicBezTo>
                  <a:cubicBezTo>
                    <a:pt x="135" y="111"/>
                    <a:pt x="135" y="110"/>
                    <a:pt x="135" y="109"/>
                  </a:cubicBezTo>
                  <a:cubicBezTo>
                    <a:pt x="134" y="107"/>
                    <a:pt x="133" y="105"/>
                    <a:pt x="134" y="103"/>
                  </a:cubicBezTo>
                  <a:cubicBezTo>
                    <a:pt x="134" y="102"/>
                    <a:pt x="134" y="102"/>
                    <a:pt x="134" y="102"/>
                  </a:cubicBezTo>
                  <a:cubicBezTo>
                    <a:pt x="132" y="99"/>
                    <a:pt x="133" y="96"/>
                    <a:pt x="135" y="92"/>
                  </a:cubicBezTo>
                  <a:cubicBezTo>
                    <a:pt x="133" y="92"/>
                    <a:pt x="132" y="91"/>
                    <a:pt x="131" y="90"/>
                  </a:cubicBezTo>
                  <a:cubicBezTo>
                    <a:pt x="127" y="88"/>
                    <a:pt x="127" y="85"/>
                    <a:pt x="130" y="82"/>
                  </a:cubicBezTo>
                  <a:cubicBezTo>
                    <a:pt x="133" y="80"/>
                    <a:pt x="135" y="78"/>
                    <a:pt x="137" y="76"/>
                  </a:cubicBezTo>
                  <a:cubicBezTo>
                    <a:pt x="139" y="74"/>
                    <a:pt x="140" y="71"/>
                    <a:pt x="140" y="68"/>
                  </a:cubicBezTo>
                  <a:cubicBezTo>
                    <a:pt x="140" y="65"/>
                    <a:pt x="141" y="62"/>
                    <a:pt x="142" y="59"/>
                  </a:cubicBezTo>
                  <a:cubicBezTo>
                    <a:pt x="142" y="57"/>
                    <a:pt x="143" y="55"/>
                    <a:pt x="144" y="54"/>
                  </a:cubicBezTo>
                  <a:cubicBezTo>
                    <a:pt x="139" y="52"/>
                    <a:pt x="134" y="51"/>
                    <a:pt x="130" y="49"/>
                  </a:cubicBezTo>
                  <a:cubicBezTo>
                    <a:pt x="127" y="48"/>
                    <a:pt x="123" y="47"/>
                    <a:pt x="124" y="43"/>
                  </a:cubicBezTo>
                  <a:cubicBezTo>
                    <a:pt x="124" y="39"/>
                    <a:pt x="128" y="39"/>
                    <a:pt x="131" y="38"/>
                  </a:cubicBezTo>
                  <a:cubicBezTo>
                    <a:pt x="135" y="37"/>
                    <a:pt x="139" y="37"/>
                    <a:pt x="142" y="37"/>
                  </a:cubicBezTo>
                  <a:cubicBezTo>
                    <a:pt x="145" y="37"/>
                    <a:pt x="146" y="36"/>
                    <a:pt x="147" y="34"/>
                  </a:cubicBezTo>
                  <a:cubicBezTo>
                    <a:pt x="149" y="31"/>
                    <a:pt x="150" y="27"/>
                    <a:pt x="152" y="25"/>
                  </a:cubicBezTo>
                  <a:cubicBezTo>
                    <a:pt x="161" y="14"/>
                    <a:pt x="171" y="6"/>
                    <a:pt x="184" y="3"/>
                  </a:cubicBezTo>
                  <a:cubicBezTo>
                    <a:pt x="202" y="0"/>
                    <a:pt x="218" y="6"/>
                    <a:pt x="230" y="20"/>
                  </a:cubicBezTo>
                  <a:cubicBezTo>
                    <a:pt x="241" y="33"/>
                    <a:pt x="243" y="48"/>
                    <a:pt x="242" y="64"/>
                  </a:cubicBezTo>
                  <a:cubicBezTo>
                    <a:pt x="241" y="68"/>
                    <a:pt x="240" y="72"/>
                    <a:pt x="243" y="76"/>
                  </a:cubicBezTo>
                  <a:cubicBezTo>
                    <a:pt x="245" y="79"/>
                    <a:pt x="242" y="82"/>
                    <a:pt x="238" y="83"/>
                  </a:cubicBezTo>
                  <a:cubicBezTo>
                    <a:pt x="235" y="83"/>
                    <a:pt x="233" y="83"/>
                    <a:pt x="231" y="83"/>
                  </a:cubicBezTo>
                  <a:cubicBezTo>
                    <a:pt x="230" y="83"/>
                    <a:pt x="228" y="84"/>
                    <a:pt x="228" y="85"/>
                  </a:cubicBezTo>
                  <a:cubicBezTo>
                    <a:pt x="224" y="94"/>
                    <a:pt x="220" y="103"/>
                    <a:pt x="216" y="112"/>
                  </a:cubicBezTo>
                  <a:cubicBezTo>
                    <a:pt x="216" y="113"/>
                    <a:pt x="216" y="114"/>
                    <a:pt x="216" y="116"/>
                  </a:cubicBezTo>
                  <a:cubicBezTo>
                    <a:pt x="218" y="120"/>
                    <a:pt x="219" y="125"/>
                    <a:pt x="221" y="130"/>
                  </a:cubicBezTo>
                  <a:cubicBezTo>
                    <a:pt x="222" y="131"/>
                    <a:pt x="223" y="132"/>
                    <a:pt x="224" y="132"/>
                  </a:cubicBezTo>
                  <a:cubicBezTo>
                    <a:pt x="232" y="134"/>
                    <a:pt x="240" y="136"/>
                    <a:pt x="248" y="138"/>
                  </a:cubicBezTo>
                  <a:cubicBezTo>
                    <a:pt x="256" y="139"/>
                    <a:pt x="263" y="143"/>
                    <a:pt x="269" y="148"/>
                  </a:cubicBezTo>
                  <a:cubicBezTo>
                    <a:pt x="286" y="161"/>
                    <a:pt x="299" y="178"/>
                    <a:pt x="310" y="195"/>
                  </a:cubicBezTo>
                  <a:cubicBezTo>
                    <a:pt x="321" y="210"/>
                    <a:pt x="330" y="226"/>
                    <a:pt x="340" y="242"/>
                  </a:cubicBezTo>
                  <a:cubicBezTo>
                    <a:pt x="343" y="248"/>
                    <a:pt x="346" y="255"/>
                    <a:pt x="345" y="263"/>
                  </a:cubicBezTo>
                  <a:cubicBezTo>
                    <a:pt x="344" y="267"/>
                    <a:pt x="342" y="271"/>
                    <a:pt x="340" y="276"/>
                  </a:cubicBezTo>
                  <a:cubicBezTo>
                    <a:pt x="336" y="288"/>
                    <a:pt x="331" y="300"/>
                    <a:pt x="327" y="312"/>
                  </a:cubicBezTo>
                  <a:cubicBezTo>
                    <a:pt x="321" y="326"/>
                    <a:pt x="315" y="340"/>
                    <a:pt x="306" y="352"/>
                  </a:cubicBezTo>
                  <a:cubicBezTo>
                    <a:pt x="303" y="357"/>
                    <a:pt x="299" y="360"/>
                    <a:pt x="295" y="364"/>
                  </a:cubicBezTo>
                  <a:cubicBezTo>
                    <a:pt x="288" y="370"/>
                    <a:pt x="280" y="376"/>
                    <a:pt x="273" y="382"/>
                  </a:cubicBezTo>
                  <a:cubicBezTo>
                    <a:pt x="270" y="384"/>
                    <a:pt x="268" y="385"/>
                    <a:pt x="264" y="384"/>
                  </a:cubicBezTo>
                  <a:cubicBezTo>
                    <a:pt x="258" y="383"/>
                    <a:pt x="257" y="384"/>
                    <a:pt x="258" y="390"/>
                  </a:cubicBezTo>
                  <a:cubicBezTo>
                    <a:pt x="259" y="397"/>
                    <a:pt x="261" y="404"/>
                    <a:pt x="261" y="411"/>
                  </a:cubicBezTo>
                  <a:cubicBezTo>
                    <a:pt x="262" y="417"/>
                    <a:pt x="262" y="422"/>
                    <a:pt x="261" y="428"/>
                  </a:cubicBezTo>
                  <a:cubicBezTo>
                    <a:pt x="261" y="433"/>
                    <a:pt x="260" y="437"/>
                    <a:pt x="259" y="441"/>
                  </a:cubicBezTo>
                  <a:cubicBezTo>
                    <a:pt x="258" y="445"/>
                    <a:pt x="256" y="448"/>
                    <a:pt x="255" y="452"/>
                  </a:cubicBezTo>
                  <a:cubicBezTo>
                    <a:pt x="255" y="453"/>
                    <a:pt x="255" y="455"/>
                    <a:pt x="255" y="456"/>
                  </a:cubicBezTo>
                  <a:cubicBezTo>
                    <a:pt x="257" y="462"/>
                    <a:pt x="257" y="468"/>
                    <a:pt x="255" y="475"/>
                  </a:cubicBezTo>
                  <a:cubicBezTo>
                    <a:pt x="254" y="481"/>
                    <a:pt x="252" y="487"/>
                    <a:pt x="251" y="493"/>
                  </a:cubicBezTo>
                  <a:cubicBezTo>
                    <a:pt x="250" y="503"/>
                    <a:pt x="250" y="513"/>
                    <a:pt x="250" y="523"/>
                  </a:cubicBezTo>
                  <a:cubicBezTo>
                    <a:pt x="250" y="528"/>
                    <a:pt x="252" y="533"/>
                    <a:pt x="252" y="538"/>
                  </a:cubicBezTo>
                  <a:cubicBezTo>
                    <a:pt x="253" y="543"/>
                    <a:pt x="253" y="549"/>
                    <a:pt x="253" y="554"/>
                  </a:cubicBezTo>
                  <a:cubicBezTo>
                    <a:pt x="254" y="560"/>
                    <a:pt x="254" y="565"/>
                    <a:pt x="254" y="571"/>
                  </a:cubicBezTo>
                  <a:cubicBezTo>
                    <a:pt x="255" y="581"/>
                    <a:pt x="257" y="591"/>
                    <a:pt x="258" y="601"/>
                  </a:cubicBezTo>
                  <a:cubicBezTo>
                    <a:pt x="259" y="623"/>
                    <a:pt x="261" y="645"/>
                    <a:pt x="262" y="668"/>
                  </a:cubicBezTo>
                  <a:cubicBezTo>
                    <a:pt x="263" y="674"/>
                    <a:pt x="262" y="680"/>
                    <a:pt x="263" y="686"/>
                  </a:cubicBezTo>
                  <a:cubicBezTo>
                    <a:pt x="263" y="696"/>
                    <a:pt x="260" y="706"/>
                    <a:pt x="258" y="715"/>
                  </a:cubicBezTo>
                  <a:cubicBezTo>
                    <a:pt x="256" y="722"/>
                    <a:pt x="257" y="728"/>
                    <a:pt x="262" y="733"/>
                  </a:cubicBezTo>
                  <a:cubicBezTo>
                    <a:pt x="268" y="742"/>
                    <a:pt x="269" y="753"/>
                    <a:pt x="264" y="763"/>
                  </a:cubicBezTo>
                  <a:cubicBezTo>
                    <a:pt x="260" y="769"/>
                    <a:pt x="260" y="775"/>
                    <a:pt x="260" y="781"/>
                  </a:cubicBezTo>
                  <a:cubicBezTo>
                    <a:pt x="260" y="786"/>
                    <a:pt x="258" y="790"/>
                    <a:pt x="254" y="793"/>
                  </a:cubicBezTo>
                  <a:cubicBezTo>
                    <a:pt x="254" y="794"/>
                    <a:pt x="253" y="795"/>
                    <a:pt x="253" y="796"/>
                  </a:cubicBezTo>
                  <a:cubicBezTo>
                    <a:pt x="252" y="803"/>
                    <a:pt x="250" y="810"/>
                    <a:pt x="244" y="815"/>
                  </a:cubicBezTo>
                  <a:cubicBezTo>
                    <a:pt x="241" y="817"/>
                    <a:pt x="238" y="819"/>
                    <a:pt x="234" y="821"/>
                  </a:cubicBezTo>
                  <a:cubicBezTo>
                    <a:pt x="229" y="823"/>
                    <a:pt x="223" y="825"/>
                    <a:pt x="217" y="826"/>
                  </a:cubicBezTo>
                  <a:cubicBezTo>
                    <a:pt x="210" y="827"/>
                    <a:pt x="202" y="826"/>
                    <a:pt x="195" y="823"/>
                  </a:cubicBezTo>
                  <a:cubicBezTo>
                    <a:pt x="194" y="822"/>
                    <a:pt x="192" y="820"/>
                    <a:pt x="192" y="819"/>
                  </a:cubicBezTo>
                  <a:cubicBezTo>
                    <a:pt x="194" y="812"/>
                    <a:pt x="196" y="805"/>
                    <a:pt x="199" y="799"/>
                  </a:cubicBezTo>
                  <a:cubicBezTo>
                    <a:pt x="202" y="792"/>
                    <a:pt x="205" y="787"/>
                    <a:pt x="209" y="780"/>
                  </a:cubicBezTo>
                  <a:cubicBezTo>
                    <a:pt x="210" y="778"/>
                    <a:pt x="211" y="775"/>
                    <a:pt x="212" y="772"/>
                  </a:cubicBezTo>
                  <a:cubicBezTo>
                    <a:pt x="213" y="769"/>
                    <a:pt x="212" y="766"/>
                    <a:pt x="210" y="762"/>
                  </a:cubicBezTo>
                  <a:cubicBezTo>
                    <a:pt x="206" y="755"/>
                    <a:pt x="205" y="748"/>
                    <a:pt x="208" y="740"/>
                  </a:cubicBezTo>
                  <a:cubicBezTo>
                    <a:pt x="210" y="735"/>
                    <a:pt x="209" y="730"/>
                    <a:pt x="209" y="725"/>
                  </a:cubicBezTo>
                  <a:cubicBezTo>
                    <a:pt x="207" y="712"/>
                    <a:pt x="206" y="699"/>
                    <a:pt x="204" y="686"/>
                  </a:cubicBezTo>
                  <a:cubicBezTo>
                    <a:pt x="203" y="679"/>
                    <a:pt x="200" y="672"/>
                    <a:pt x="199" y="665"/>
                  </a:cubicBezTo>
                  <a:cubicBezTo>
                    <a:pt x="196" y="649"/>
                    <a:pt x="192" y="632"/>
                    <a:pt x="189" y="615"/>
                  </a:cubicBezTo>
                  <a:cubicBezTo>
                    <a:pt x="189" y="611"/>
                    <a:pt x="191" y="607"/>
                    <a:pt x="191" y="603"/>
                  </a:cubicBezTo>
                  <a:cubicBezTo>
                    <a:pt x="191" y="597"/>
                    <a:pt x="191" y="590"/>
                    <a:pt x="191" y="584"/>
                  </a:cubicBezTo>
                  <a:cubicBezTo>
                    <a:pt x="191" y="576"/>
                    <a:pt x="189" y="568"/>
                    <a:pt x="189" y="559"/>
                  </a:cubicBezTo>
                  <a:cubicBezTo>
                    <a:pt x="188" y="553"/>
                    <a:pt x="187" y="548"/>
                    <a:pt x="184" y="542"/>
                  </a:cubicBezTo>
                  <a:cubicBezTo>
                    <a:pt x="180" y="531"/>
                    <a:pt x="175" y="521"/>
                    <a:pt x="170" y="510"/>
                  </a:cubicBezTo>
                  <a:cubicBezTo>
                    <a:pt x="170" y="510"/>
                    <a:pt x="170" y="510"/>
                    <a:pt x="169" y="509"/>
                  </a:cubicBezTo>
                  <a:close/>
                  <a:moveTo>
                    <a:pt x="266" y="261"/>
                  </a:moveTo>
                  <a:cubicBezTo>
                    <a:pt x="264" y="263"/>
                    <a:pt x="262" y="266"/>
                    <a:pt x="262" y="271"/>
                  </a:cubicBezTo>
                  <a:cubicBezTo>
                    <a:pt x="262" y="281"/>
                    <a:pt x="262" y="291"/>
                    <a:pt x="261" y="301"/>
                  </a:cubicBezTo>
                  <a:cubicBezTo>
                    <a:pt x="259" y="310"/>
                    <a:pt x="257" y="320"/>
                    <a:pt x="255" y="330"/>
                  </a:cubicBezTo>
                  <a:cubicBezTo>
                    <a:pt x="254" y="336"/>
                    <a:pt x="253" y="343"/>
                    <a:pt x="252" y="349"/>
                  </a:cubicBezTo>
                  <a:cubicBezTo>
                    <a:pt x="255" y="349"/>
                    <a:pt x="257" y="348"/>
                    <a:pt x="259" y="348"/>
                  </a:cubicBezTo>
                  <a:cubicBezTo>
                    <a:pt x="260" y="347"/>
                    <a:pt x="261" y="345"/>
                    <a:pt x="262" y="343"/>
                  </a:cubicBezTo>
                  <a:cubicBezTo>
                    <a:pt x="260" y="343"/>
                    <a:pt x="260" y="343"/>
                    <a:pt x="260" y="343"/>
                  </a:cubicBezTo>
                  <a:cubicBezTo>
                    <a:pt x="260" y="342"/>
                    <a:pt x="259" y="340"/>
                    <a:pt x="260" y="339"/>
                  </a:cubicBezTo>
                  <a:cubicBezTo>
                    <a:pt x="260" y="333"/>
                    <a:pt x="263" y="328"/>
                    <a:pt x="266" y="323"/>
                  </a:cubicBezTo>
                  <a:cubicBezTo>
                    <a:pt x="272" y="316"/>
                    <a:pt x="277" y="308"/>
                    <a:pt x="277" y="299"/>
                  </a:cubicBezTo>
                  <a:cubicBezTo>
                    <a:pt x="277" y="294"/>
                    <a:pt x="279" y="290"/>
                    <a:pt x="280" y="286"/>
                  </a:cubicBezTo>
                  <a:cubicBezTo>
                    <a:pt x="282" y="281"/>
                    <a:pt x="285" y="277"/>
                    <a:pt x="288" y="273"/>
                  </a:cubicBezTo>
                  <a:cubicBezTo>
                    <a:pt x="280" y="269"/>
                    <a:pt x="273" y="265"/>
                    <a:pt x="266" y="2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6" name="Freeform 84567">
              <a:extLst>
                <a:ext uri="{FF2B5EF4-FFF2-40B4-BE49-F238E27FC236}">
                  <a16:creationId xmlns:a16="http://schemas.microsoft.com/office/drawing/2014/main" id="{4094E4DB-8617-4DFC-BB21-A53FC265C125}"/>
                </a:ext>
              </a:extLst>
            </p:cNvPr>
            <p:cNvSpPr>
              <a:spLocks noEditPoints="1"/>
            </p:cNvSpPr>
            <p:nvPr/>
          </p:nvSpPr>
          <p:spPr bwMode="auto">
            <a:xfrm>
              <a:off x="4491006" y="6277119"/>
              <a:ext cx="525975" cy="1257081"/>
            </a:xfrm>
            <a:custGeom>
              <a:avLst/>
              <a:gdLst>
                <a:gd name="T0" fmla="*/ 265 w 332"/>
                <a:gd name="T1" fmla="*/ 123 h 796"/>
                <a:gd name="T2" fmla="*/ 264 w 332"/>
                <a:gd name="T3" fmla="*/ 109 h 796"/>
                <a:gd name="T4" fmla="*/ 226 w 332"/>
                <a:gd name="T5" fmla="*/ 157 h 796"/>
                <a:gd name="T6" fmla="*/ 212 w 332"/>
                <a:gd name="T7" fmla="*/ 133 h 796"/>
                <a:gd name="T8" fmla="*/ 183 w 332"/>
                <a:gd name="T9" fmla="*/ 108 h 796"/>
                <a:gd name="T10" fmla="*/ 179 w 332"/>
                <a:gd name="T11" fmla="*/ 93 h 796"/>
                <a:gd name="T12" fmla="*/ 185 w 332"/>
                <a:gd name="T13" fmla="*/ 66 h 796"/>
                <a:gd name="T14" fmla="*/ 170 w 332"/>
                <a:gd name="T15" fmla="*/ 46 h 796"/>
                <a:gd name="T16" fmla="*/ 198 w 332"/>
                <a:gd name="T17" fmla="*/ 23 h 796"/>
                <a:gd name="T18" fmla="*/ 289 w 332"/>
                <a:gd name="T19" fmla="*/ 52 h 796"/>
                <a:gd name="T20" fmla="*/ 277 w 332"/>
                <a:gd name="T21" fmla="*/ 82 h 796"/>
                <a:gd name="T22" fmla="*/ 300 w 332"/>
                <a:gd name="T23" fmla="*/ 137 h 796"/>
                <a:gd name="T24" fmla="*/ 327 w 332"/>
                <a:gd name="T25" fmla="*/ 197 h 796"/>
                <a:gd name="T26" fmla="*/ 331 w 332"/>
                <a:gd name="T27" fmla="*/ 275 h 796"/>
                <a:gd name="T28" fmla="*/ 281 w 332"/>
                <a:gd name="T29" fmla="*/ 327 h 796"/>
                <a:gd name="T30" fmla="*/ 300 w 332"/>
                <a:gd name="T31" fmla="*/ 393 h 796"/>
                <a:gd name="T32" fmla="*/ 300 w 332"/>
                <a:gd name="T33" fmla="*/ 523 h 796"/>
                <a:gd name="T34" fmla="*/ 306 w 332"/>
                <a:gd name="T35" fmla="*/ 637 h 796"/>
                <a:gd name="T36" fmla="*/ 301 w 332"/>
                <a:gd name="T37" fmla="*/ 735 h 796"/>
                <a:gd name="T38" fmla="*/ 285 w 332"/>
                <a:gd name="T39" fmla="*/ 766 h 796"/>
                <a:gd name="T40" fmla="*/ 228 w 332"/>
                <a:gd name="T41" fmla="*/ 793 h 796"/>
                <a:gd name="T42" fmla="*/ 261 w 332"/>
                <a:gd name="T43" fmla="*/ 728 h 796"/>
                <a:gd name="T44" fmla="*/ 254 w 332"/>
                <a:gd name="T45" fmla="*/ 592 h 796"/>
                <a:gd name="T46" fmla="*/ 215 w 332"/>
                <a:gd name="T47" fmla="*/ 529 h 796"/>
                <a:gd name="T48" fmla="*/ 209 w 332"/>
                <a:gd name="T49" fmla="*/ 592 h 796"/>
                <a:gd name="T50" fmla="*/ 234 w 332"/>
                <a:gd name="T51" fmla="*/ 746 h 796"/>
                <a:gd name="T52" fmla="*/ 226 w 332"/>
                <a:gd name="T53" fmla="*/ 772 h 796"/>
                <a:gd name="T54" fmla="*/ 200 w 332"/>
                <a:gd name="T55" fmla="*/ 780 h 796"/>
                <a:gd name="T56" fmla="*/ 158 w 332"/>
                <a:gd name="T57" fmla="*/ 780 h 796"/>
                <a:gd name="T58" fmla="*/ 179 w 332"/>
                <a:gd name="T59" fmla="*/ 661 h 796"/>
                <a:gd name="T60" fmla="*/ 156 w 332"/>
                <a:gd name="T61" fmla="*/ 520 h 796"/>
                <a:gd name="T62" fmla="*/ 165 w 332"/>
                <a:gd name="T63" fmla="*/ 421 h 796"/>
                <a:gd name="T64" fmla="*/ 176 w 332"/>
                <a:gd name="T65" fmla="*/ 363 h 796"/>
                <a:gd name="T66" fmla="*/ 148 w 332"/>
                <a:gd name="T67" fmla="*/ 370 h 796"/>
                <a:gd name="T68" fmla="*/ 157 w 332"/>
                <a:gd name="T69" fmla="*/ 280 h 796"/>
                <a:gd name="T70" fmla="*/ 136 w 332"/>
                <a:gd name="T71" fmla="*/ 262 h 796"/>
                <a:gd name="T72" fmla="*/ 147 w 332"/>
                <a:gd name="T73" fmla="*/ 207 h 796"/>
                <a:gd name="T74" fmla="*/ 43 w 332"/>
                <a:gd name="T75" fmla="*/ 156 h 796"/>
                <a:gd name="T76" fmla="*/ 17 w 332"/>
                <a:gd name="T77" fmla="*/ 102 h 796"/>
                <a:gd name="T78" fmla="*/ 101 w 332"/>
                <a:gd name="T79" fmla="*/ 143 h 796"/>
                <a:gd name="T80" fmla="*/ 124 w 332"/>
                <a:gd name="T81" fmla="*/ 153 h 796"/>
                <a:gd name="T82" fmla="*/ 159 w 332"/>
                <a:gd name="T83" fmla="*/ 163 h 796"/>
                <a:gd name="T84" fmla="*/ 208 w 332"/>
                <a:gd name="T85" fmla="*/ 149 h 796"/>
                <a:gd name="T86" fmla="*/ 196 w 332"/>
                <a:gd name="T87" fmla="*/ 156 h 796"/>
                <a:gd name="T88" fmla="*/ 201 w 332"/>
                <a:gd name="T89" fmla="*/ 207 h 796"/>
                <a:gd name="T90" fmla="*/ 246 w 332"/>
                <a:gd name="T91" fmla="*/ 145 h 796"/>
                <a:gd name="T92" fmla="*/ 237 w 332"/>
                <a:gd name="T93" fmla="*/ 261 h 796"/>
                <a:gd name="T94" fmla="*/ 236 w 332"/>
                <a:gd name="T95" fmla="*/ 271 h 796"/>
                <a:gd name="T96" fmla="*/ 238 w 332"/>
                <a:gd name="T97" fmla="*/ 252 h 796"/>
                <a:gd name="T98" fmla="*/ 227 w 332"/>
                <a:gd name="T99" fmla="*/ 258 h 796"/>
                <a:gd name="T100" fmla="*/ 229 w 332"/>
                <a:gd name="T101" fmla="*/ 261 h 796"/>
                <a:gd name="T102" fmla="*/ 222 w 332"/>
                <a:gd name="T103" fmla="*/ 269 h 796"/>
                <a:gd name="T104" fmla="*/ 225 w 332"/>
                <a:gd name="T105" fmla="*/ 265 h 796"/>
                <a:gd name="T106" fmla="*/ 230 w 332"/>
                <a:gd name="T107" fmla="*/ 27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796">
                  <a:moveTo>
                    <a:pt x="247" y="144"/>
                  </a:moveTo>
                  <a:cubicBezTo>
                    <a:pt x="255" y="149"/>
                    <a:pt x="263" y="151"/>
                    <a:pt x="272" y="149"/>
                  </a:cubicBezTo>
                  <a:cubicBezTo>
                    <a:pt x="270" y="142"/>
                    <a:pt x="269" y="135"/>
                    <a:pt x="268" y="129"/>
                  </a:cubicBezTo>
                  <a:cubicBezTo>
                    <a:pt x="267" y="127"/>
                    <a:pt x="266" y="125"/>
                    <a:pt x="265" y="123"/>
                  </a:cubicBezTo>
                  <a:cubicBezTo>
                    <a:pt x="263" y="120"/>
                    <a:pt x="263" y="119"/>
                    <a:pt x="266" y="116"/>
                  </a:cubicBezTo>
                  <a:cubicBezTo>
                    <a:pt x="266" y="116"/>
                    <a:pt x="267" y="116"/>
                    <a:pt x="267" y="115"/>
                  </a:cubicBezTo>
                  <a:cubicBezTo>
                    <a:pt x="268" y="114"/>
                    <a:pt x="269" y="112"/>
                    <a:pt x="266" y="111"/>
                  </a:cubicBezTo>
                  <a:cubicBezTo>
                    <a:pt x="265" y="110"/>
                    <a:pt x="265" y="110"/>
                    <a:pt x="264" y="109"/>
                  </a:cubicBezTo>
                  <a:cubicBezTo>
                    <a:pt x="261" y="113"/>
                    <a:pt x="258" y="117"/>
                    <a:pt x="255" y="121"/>
                  </a:cubicBezTo>
                  <a:cubicBezTo>
                    <a:pt x="255" y="121"/>
                    <a:pt x="255" y="121"/>
                    <a:pt x="255" y="121"/>
                  </a:cubicBezTo>
                  <a:cubicBezTo>
                    <a:pt x="256" y="127"/>
                    <a:pt x="251" y="130"/>
                    <a:pt x="248" y="133"/>
                  </a:cubicBezTo>
                  <a:cubicBezTo>
                    <a:pt x="242" y="142"/>
                    <a:pt x="235" y="150"/>
                    <a:pt x="226" y="157"/>
                  </a:cubicBezTo>
                  <a:cubicBezTo>
                    <a:pt x="222" y="160"/>
                    <a:pt x="220" y="166"/>
                    <a:pt x="217" y="171"/>
                  </a:cubicBezTo>
                  <a:cubicBezTo>
                    <a:pt x="215" y="174"/>
                    <a:pt x="213" y="178"/>
                    <a:pt x="211" y="181"/>
                  </a:cubicBezTo>
                  <a:cubicBezTo>
                    <a:pt x="212" y="175"/>
                    <a:pt x="213" y="169"/>
                    <a:pt x="214" y="163"/>
                  </a:cubicBezTo>
                  <a:cubicBezTo>
                    <a:pt x="216" y="153"/>
                    <a:pt x="215" y="143"/>
                    <a:pt x="212" y="133"/>
                  </a:cubicBezTo>
                  <a:cubicBezTo>
                    <a:pt x="211" y="128"/>
                    <a:pt x="209" y="128"/>
                    <a:pt x="204" y="127"/>
                  </a:cubicBezTo>
                  <a:cubicBezTo>
                    <a:pt x="199" y="127"/>
                    <a:pt x="194" y="127"/>
                    <a:pt x="190" y="126"/>
                  </a:cubicBezTo>
                  <a:cubicBezTo>
                    <a:pt x="184" y="124"/>
                    <a:pt x="183" y="120"/>
                    <a:pt x="184" y="114"/>
                  </a:cubicBezTo>
                  <a:cubicBezTo>
                    <a:pt x="185" y="112"/>
                    <a:pt x="185" y="110"/>
                    <a:pt x="183" y="108"/>
                  </a:cubicBezTo>
                  <a:cubicBezTo>
                    <a:pt x="183" y="107"/>
                    <a:pt x="183" y="107"/>
                    <a:pt x="183" y="107"/>
                  </a:cubicBezTo>
                  <a:cubicBezTo>
                    <a:pt x="183" y="104"/>
                    <a:pt x="183" y="101"/>
                    <a:pt x="183" y="99"/>
                  </a:cubicBezTo>
                  <a:cubicBezTo>
                    <a:pt x="183" y="97"/>
                    <a:pt x="183" y="95"/>
                    <a:pt x="181" y="95"/>
                  </a:cubicBezTo>
                  <a:cubicBezTo>
                    <a:pt x="181" y="94"/>
                    <a:pt x="180" y="94"/>
                    <a:pt x="179" y="93"/>
                  </a:cubicBezTo>
                  <a:cubicBezTo>
                    <a:pt x="175" y="91"/>
                    <a:pt x="174" y="88"/>
                    <a:pt x="177" y="85"/>
                  </a:cubicBezTo>
                  <a:cubicBezTo>
                    <a:pt x="180" y="82"/>
                    <a:pt x="182" y="79"/>
                    <a:pt x="185" y="76"/>
                  </a:cubicBezTo>
                  <a:cubicBezTo>
                    <a:pt x="187" y="74"/>
                    <a:pt x="187" y="72"/>
                    <a:pt x="185" y="70"/>
                  </a:cubicBezTo>
                  <a:cubicBezTo>
                    <a:pt x="185" y="69"/>
                    <a:pt x="185" y="67"/>
                    <a:pt x="185" y="66"/>
                  </a:cubicBezTo>
                  <a:cubicBezTo>
                    <a:pt x="185" y="64"/>
                    <a:pt x="186" y="63"/>
                    <a:pt x="186" y="62"/>
                  </a:cubicBezTo>
                  <a:cubicBezTo>
                    <a:pt x="180" y="61"/>
                    <a:pt x="175" y="60"/>
                    <a:pt x="170" y="59"/>
                  </a:cubicBezTo>
                  <a:cubicBezTo>
                    <a:pt x="167" y="58"/>
                    <a:pt x="164" y="56"/>
                    <a:pt x="164" y="53"/>
                  </a:cubicBezTo>
                  <a:cubicBezTo>
                    <a:pt x="164" y="49"/>
                    <a:pt x="167" y="47"/>
                    <a:pt x="170" y="46"/>
                  </a:cubicBezTo>
                  <a:cubicBezTo>
                    <a:pt x="173" y="45"/>
                    <a:pt x="177" y="45"/>
                    <a:pt x="181" y="45"/>
                  </a:cubicBezTo>
                  <a:cubicBezTo>
                    <a:pt x="185" y="45"/>
                    <a:pt x="187" y="44"/>
                    <a:pt x="188" y="40"/>
                  </a:cubicBezTo>
                  <a:cubicBezTo>
                    <a:pt x="190" y="36"/>
                    <a:pt x="192" y="31"/>
                    <a:pt x="194" y="27"/>
                  </a:cubicBezTo>
                  <a:cubicBezTo>
                    <a:pt x="195" y="25"/>
                    <a:pt x="197" y="24"/>
                    <a:pt x="198" y="23"/>
                  </a:cubicBezTo>
                  <a:cubicBezTo>
                    <a:pt x="199" y="22"/>
                    <a:pt x="200" y="22"/>
                    <a:pt x="200" y="21"/>
                  </a:cubicBezTo>
                  <a:cubicBezTo>
                    <a:pt x="210" y="7"/>
                    <a:pt x="223" y="2"/>
                    <a:pt x="239" y="1"/>
                  </a:cubicBezTo>
                  <a:cubicBezTo>
                    <a:pt x="260" y="0"/>
                    <a:pt x="279" y="15"/>
                    <a:pt x="286" y="33"/>
                  </a:cubicBezTo>
                  <a:cubicBezTo>
                    <a:pt x="288" y="39"/>
                    <a:pt x="288" y="45"/>
                    <a:pt x="289" y="52"/>
                  </a:cubicBezTo>
                  <a:cubicBezTo>
                    <a:pt x="289" y="56"/>
                    <a:pt x="289" y="59"/>
                    <a:pt x="288" y="63"/>
                  </a:cubicBezTo>
                  <a:cubicBezTo>
                    <a:pt x="288" y="67"/>
                    <a:pt x="289" y="70"/>
                    <a:pt x="291" y="73"/>
                  </a:cubicBezTo>
                  <a:cubicBezTo>
                    <a:pt x="294" y="77"/>
                    <a:pt x="291" y="82"/>
                    <a:pt x="285" y="82"/>
                  </a:cubicBezTo>
                  <a:cubicBezTo>
                    <a:pt x="283" y="82"/>
                    <a:pt x="280" y="82"/>
                    <a:pt x="277" y="82"/>
                  </a:cubicBezTo>
                  <a:cubicBezTo>
                    <a:pt x="283" y="88"/>
                    <a:pt x="279" y="93"/>
                    <a:pt x="277" y="98"/>
                  </a:cubicBezTo>
                  <a:cubicBezTo>
                    <a:pt x="276" y="100"/>
                    <a:pt x="276" y="103"/>
                    <a:pt x="279" y="104"/>
                  </a:cubicBezTo>
                  <a:cubicBezTo>
                    <a:pt x="283" y="107"/>
                    <a:pt x="288" y="110"/>
                    <a:pt x="292" y="114"/>
                  </a:cubicBezTo>
                  <a:cubicBezTo>
                    <a:pt x="299" y="120"/>
                    <a:pt x="301" y="128"/>
                    <a:pt x="300" y="137"/>
                  </a:cubicBezTo>
                  <a:cubicBezTo>
                    <a:pt x="300" y="141"/>
                    <a:pt x="298" y="144"/>
                    <a:pt x="296" y="147"/>
                  </a:cubicBezTo>
                  <a:cubicBezTo>
                    <a:pt x="300" y="150"/>
                    <a:pt x="304" y="153"/>
                    <a:pt x="309" y="155"/>
                  </a:cubicBezTo>
                  <a:cubicBezTo>
                    <a:pt x="317" y="158"/>
                    <a:pt x="321" y="165"/>
                    <a:pt x="323" y="173"/>
                  </a:cubicBezTo>
                  <a:cubicBezTo>
                    <a:pt x="325" y="181"/>
                    <a:pt x="326" y="189"/>
                    <a:pt x="327" y="197"/>
                  </a:cubicBezTo>
                  <a:cubicBezTo>
                    <a:pt x="328" y="200"/>
                    <a:pt x="329" y="203"/>
                    <a:pt x="329" y="206"/>
                  </a:cubicBezTo>
                  <a:cubicBezTo>
                    <a:pt x="330" y="210"/>
                    <a:pt x="331" y="215"/>
                    <a:pt x="331" y="219"/>
                  </a:cubicBezTo>
                  <a:cubicBezTo>
                    <a:pt x="332" y="227"/>
                    <a:pt x="332" y="235"/>
                    <a:pt x="332" y="242"/>
                  </a:cubicBezTo>
                  <a:cubicBezTo>
                    <a:pt x="332" y="253"/>
                    <a:pt x="332" y="264"/>
                    <a:pt x="331" y="275"/>
                  </a:cubicBezTo>
                  <a:cubicBezTo>
                    <a:pt x="331" y="283"/>
                    <a:pt x="330" y="291"/>
                    <a:pt x="328" y="299"/>
                  </a:cubicBezTo>
                  <a:cubicBezTo>
                    <a:pt x="326" y="307"/>
                    <a:pt x="320" y="311"/>
                    <a:pt x="312" y="312"/>
                  </a:cubicBezTo>
                  <a:cubicBezTo>
                    <a:pt x="301" y="313"/>
                    <a:pt x="291" y="314"/>
                    <a:pt x="281" y="315"/>
                  </a:cubicBezTo>
                  <a:cubicBezTo>
                    <a:pt x="281" y="319"/>
                    <a:pt x="281" y="323"/>
                    <a:pt x="281" y="327"/>
                  </a:cubicBezTo>
                  <a:cubicBezTo>
                    <a:pt x="281" y="328"/>
                    <a:pt x="281" y="328"/>
                    <a:pt x="281" y="329"/>
                  </a:cubicBezTo>
                  <a:cubicBezTo>
                    <a:pt x="284" y="336"/>
                    <a:pt x="288" y="343"/>
                    <a:pt x="290" y="351"/>
                  </a:cubicBezTo>
                  <a:cubicBezTo>
                    <a:pt x="294" y="362"/>
                    <a:pt x="298" y="374"/>
                    <a:pt x="302" y="385"/>
                  </a:cubicBezTo>
                  <a:cubicBezTo>
                    <a:pt x="303" y="388"/>
                    <a:pt x="305" y="391"/>
                    <a:pt x="300" y="393"/>
                  </a:cubicBezTo>
                  <a:cubicBezTo>
                    <a:pt x="305" y="408"/>
                    <a:pt x="306" y="423"/>
                    <a:pt x="304" y="438"/>
                  </a:cubicBezTo>
                  <a:cubicBezTo>
                    <a:pt x="300" y="464"/>
                    <a:pt x="299" y="490"/>
                    <a:pt x="300" y="516"/>
                  </a:cubicBezTo>
                  <a:cubicBezTo>
                    <a:pt x="300" y="518"/>
                    <a:pt x="300" y="520"/>
                    <a:pt x="300" y="522"/>
                  </a:cubicBezTo>
                  <a:cubicBezTo>
                    <a:pt x="300" y="523"/>
                    <a:pt x="300" y="523"/>
                    <a:pt x="300" y="523"/>
                  </a:cubicBezTo>
                  <a:cubicBezTo>
                    <a:pt x="293" y="524"/>
                    <a:pt x="291" y="528"/>
                    <a:pt x="291" y="535"/>
                  </a:cubicBezTo>
                  <a:cubicBezTo>
                    <a:pt x="290" y="544"/>
                    <a:pt x="292" y="554"/>
                    <a:pt x="293" y="564"/>
                  </a:cubicBezTo>
                  <a:cubicBezTo>
                    <a:pt x="295" y="572"/>
                    <a:pt x="299" y="579"/>
                    <a:pt x="301" y="587"/>
                  </a:cubicBezTo>
                  <a:cubicBezTo>
                    <a:pt x="307" y="603"/>
                    <a:pt x="309" y="620"/>
                    <a:pt x="306" y="637"/>
                  </a:cubicBezTo>
                  <a:cubicBezTo>
                    <a:pt x="303" y="649"/>
                    <a:pt x="302" y="661"/>
                    <a:pt x="300" y="673"/>
                  </a:cubicBezTo>
                  <a:cubicBezTo>
                    <a:pt x="298" y="681"/>
                    <a:pt x="296" y="689"/>
                    <a:pt x="295" y="696"/>
                  </a:cubicBezTo>
                  <a:cubicBezTo>
                    <a:pt x="292" y="705"/>
                    <a:pt x="293" y="713"/>
                    <a:pt x="297" y="722"/>
                  </a:cubicBezTo>
                  <a:cubicBezTo>
                    <a:pt x="299" y="726"/>
                    <a:pt x="301" y="731"/>
                    <a:pt x="301" y="735"/>
                  </a:cubicBezTo>
                  <a:cubicBezTo>
                    <a:pt x="302" y="740"/>
                    <a:pt x="299" y="744"/>
                    <a:pt x="298" y="748"/>
                  </a:cubicBezTo>
                  <a:cubicBezTo>
                    <a:pt x="297" y="750"/>
                    <a:pt x="295" y="752"/>
                    <a:pt x="294" y="753"/>
                  </a:cubicBezTo>
                  <a:cubicBezTo>
                    <a:pt x="291" y="757"/>
                    <a:pt x="288" y="761"/>
                    <a:pt x="290" y="766"/>
                  </a:cubicBezTo>
                  <a:cubicBezTo>
                    <a:pt x="288" y="766"/>
                    <a:pt x="287" y="766"/>
                    <a:pt x="285" y="766"/>
                  </a:cubicBezTo>
                  <a:cubicBezTo>
                    <a:pt x="283" y="770"/>
                    <a:pt x="281" y="774"/>
                    <a:pt x="280" y="779"/>
                  </a:cubicBezTo>
                  <a:cubicBezTo>
                    <a:pt x="278" y="784"/>
                    <a:pt x="275" y="788"/>
                    <a:pt x="269" y="790"/>
                  </a:cubicBezTo>
                  <a:cubicBezTo>
                    <a:pt x="259" y="792"/>
                    <a:pt x="250" y="795"/>
                    <a:pt x="240" y="795"/>
                  </a:cubicBezTo>
                  <a:cubicBezTo>
                    <a:pt x="236" y="796"/>
                    <a:pt x="232" y="795"/>
                    <a:pt x="228" y="793"/>
                  </a:cubicBezTo>
                  <a:cubicBezTo>
                    <a:pt x="223" y="791"/>
                    <a:pt x="222" y="785"/>
                    <a:pt x="226" y="781"/>
                  </a:cubicBezTo>
                  <a:cubicBezTo>
                    <a:pt x="228" y="779"/>
                    <a:pt x="230" y="776"/>
                    <a:pt x="232" y="775"/>
                  </a:cubicBezTo>
                  <a:cubicBezTo>
                    <a:pt x="241" y="767"/>
                    <a:pt x="247" y="757"/>
                    <a:pt x="254" y="748"/>
                  </a:cubicBezTo>
                  <a:cubicBezTo>
                    <a:pt x="258" y="743"/>
                    <a:pt x="260" y="735"/>
                    <a:pt x="261" y="728"/>
                  </a:cubicBezTo>
                  <a:cubicBezTo>
                    <a:pt x="263" y="717"/>
                    <a:pt x="266" y="707"/>
                    <a:pt x="268" y="696"/>
                  </a:cubicBezTo>
                  <a:cubicBezTo>
                    <a:pt x="270" y="681"/>
                    <a:pt x="269" y="665"/>
                    <a:pt x="266" y="650"/>
                  </a:cubicBezTo>
                  <a:cubicBezTo>
                    <a:pt x="264" y="638"/>
                    <a:pt x="262" y="626"/>
                    <a:pt x="260" y="615"/>
                  </a:cubicBezTo>
                  <a:cubicBezTo>
                    <a:pt x="258" y="607"/>
                    <a:pt x="257" y="600"/>
                    <a:pt x="254" y="592"/>
                  </a:cubicBezTo>
                  <a:cubicBezTo>
                    <a:pt x="253" y="588"/>
                    <a:pt x="250" y="584"/>
                    <a:pt x="248" y="579"/>
                  </a:cubicBezTo>
                  <a:cubicBezTo>
                    <a:pt x="243" y="570"/>
                    <a:pt x="241" y="560"/>
                    <a:pt x="240" y="550"/>
                  </a:cubicBezTo>
                  <a:cubicBezTo>
                    <a:pt x="240" y="544"/>
                    <a:pt x="238" y="537"/>
                    <a:pt x="236" y="531"/>
                  </a:cubicBezTo>
                  <a:cubicBezTo>
                    <a:pt x="229" y="530"/>
                    <a:pt x="222" y="530"/>
                    <a:pt x="215" y="529"/>
                  </a:cubicBezTo>
                  <a:cubicBezTo>
                    <a:pt x="214" y="529"/>
                    <a:pt x="213" y="531"/>
                    <a:pt x="213" y="532"/>
                  </a:cubicBezTo>
                  <a:cubicBezTo>
                    <a:pt x="210" y="543"/>
                    <a:pt x="208" y="554"/>
                    <a:pt x="206" y="564"/>
                  </a:cubicBezTo>
                  <a:cubicBezTo>
                    <a:pt x="206" y="566"/>
                    <a:pt x="206" y="567"/>
                    <a:pt x="205" y="568"/>
                  </a:cubicBezTo>
                  <a:cubicBezTo>
                    <a:pt x="202" y="576"/>
                    <a:pt x="206" y="584"/>
                    <a:pt x="209" y="592"/>
                  </a:cubicBezTo>
                  <a:cubicBezTo>
                    <a:pt x="216" y="609"/>
                    <a:pt x="221" y="627"/>
                    <a:pt x="219" y="646"/>
                  </a:cubicBezTo>
                  <a:cubicBezTo>
                    <a:pt x="217" y="667"/>
                    <a:pt x="220" y="687"/>
                    <a:pt x="222" y="707"/>
                  </a:cubicBezTo>
                  <a:cubicBezTo>
                    <a:pt x="223" y="714"/>
                    <a:pt x="228" y="720"/>
                    <a:pt x="231" y="726"/>
                  </a:cubicBezTo>
                  <a:cubicBezTo>
                    <a:pt x="235" y="732"/>
                    <a:pt x="237" y="739"/>
                    <a:pt x="234" y="746"/>
                  </a:cubicBezTo>
                  <a:cubicBezTo>
                    <a:pt x="233" y="748"/>
                    <a:pt x="231" y="750"/>
                    <a:pt x="230" y="752"/>
                  </a:cubicBezTo>
                  <a:cubicBezTo>
                    <a:pt x="227" y="756"/>
                    <a:pt x="226" y="761"/>
                    <a:pt x="227" y="765"/>
                  </a:cubicBezTo>
                  <a:cubicBezTo>
                    <a:pt x="227" y="766"/>
                    <a:pt x="228" y="767"/>
                    <a:pt x="227" y="768"/>
                  </a:cubicBezTo>
                  <a:cubicBezTo>
                    <a:pt x="227" y="770"/>
                    <a:pt x="226" y="771"/>
                    <a:pt x="226" y="772"/>
                  </a:cubicBezTo>
                  <a:cubicBezTo>
                    <a:pt x="224" y="771"/>
                    <a:pt x="222" y="770"/>
                    <a:pt x="222" y="768"/>
                  </a:cubicBezTo>
                  <a:cubicBezTo>
                    <a:pt x="221" y="765"/>
                    <a:pt x="221" y="761"/>
                    <a:pt x="221" y="757"/>
                  </a:cubicBezTo>
                  <a:cubicBezTo>
                    <a:pt x="220" y="758"/>
                    <a:pt x="219" y="758"/>
                    <a:pt x="218" y="759"/>
                  </a:cubicBezTo>
                  <a:cubicBezTo>
                    <a:pt x="211" y="765"/>
                    <a:pt x="205" y="772"/>
                    <a:pt x="200" y="780"/>
                  </a:cubicBezTo>
                  <a:cubicBezTo>
                    <a:pt x="196" y="788"/>
                    <a:pt x="189" y="792"/>
                    <a:pt x="182" y="793"/>
                  </a:cubicBezTo>
                  <a:cubicBezTo>
                    <a:pt x="175" y="794"/>
                    <a:pt x="169" y="795"/>
                    <a:pt x="163" y="796"/>
                  </a:cubicBezTo>
                  <a:cubicBezTo>
                    <a:pt x="159" y="796"/>
                    <a:pt x="155" y="796"/>
                    <a:pt x="154" y="791"/>
                  </a:cubicBezTo>
                  <a:cubicBezTo>
                    <a:pt x="152" y="787"/>
                    <a:pt x="154" y="783"/>
                    <a:pt x="158" y="780"/>
                  </a:cubicBezTo>
                  <a:cubicBezTo>
                    <a:pt x="166" y="774"/>
                    <a:pt x="173" y="769"/>
                    <a:pt x="179" y="761"/>
                  </a:cubicBezTo>
                  <a:cubicBezTo>
                    <a:pt x="182" y="756"/>
                    <a:pt x="185" y="750"/>
                    <a:pt x="187" y="745"/>
                  </a:cubicBezTo>
                  <a:cubicBezTo>
                    <a:pt x="195" y="731"/>
                    <a:pt x="193" y="717"/>
                    <a:pt x="190" y="702"/>
                  </a:cubicBezTo>
                  <a:cubicBezTo>
                    <a:pt x="187" y="689"/>
                    <a:pt x="182" y="675"/>
                    <a:pt x="179" y="661"/>
                  </a:cubicBezTo>
                  <a:cubicBezTo>
                    <a:pt x="174" y="644"/>
                    <a:pt x="169" y="626"/>
                    <a:pt x="166" y="609"/>
                  </a:cubicBezTo>
                  <a:cubicBezTo>
                    <a:pt x="164" y="595"/>
                    <a:pt x="160" y="583"/>
                    <a:pt x="156" y="570"/>
                  </a:cubicBezTo>
                  <a:cubicBezTo>
                    <a:pt x="153" y="561"/>
                    <a:pt x="153" y="552"/>
                    <a:pt x="155" y="543"/>
                  </a:cubicBezTo>
                  <a:cubicBezTo>
                    <a:pt x="156" y="535"/>
                    <a:pt x="156" y="528"/>
                    <a:pt x="156" y="520"/>
                  </a:cubicBezTo>
                  <a:cubicBezTo>
                    <a:pt x="156" y="518"/>
                    <a:pt x="156" y="517"/>
                    <a:pt x="153" y="516"/>
                  </a:cubicBezTo>
                  <a:cubicBezTo>
                    <a:pt x="150" y="515"/>
                    <a:pt x="149" y="513"/>
                    <a:pt x="150" y="510"/>
                  </a:cubicBezTo>
                  <a:cubicBezTo>
                    <a:pt x="152" y="497"/>
                    <a:pt x="153" y="484"/>
                    <a:pt x="155" y="471"/>
                  </a:cubicBezTo>
                  <a:cubicBezTo>
                    <a:pt x="158" y="454"/>
                    <a:pt x="162" y="438"/>
                    <a:pt x="165" y="421"/>
                  </a:cubicBezTo>
                  <a:cubicBezTo>
                    <a:pt x="167" y="414"/>
                    <a:pt x="169" y="407"/>
                    <a:pt x="170" y="399"/>
                  </a:cubicBezTo>
                  <a:cubicBezTo>
                    <a:pt x="170" y="396"/>
                    <a:pt x="170" y="393"/>
                    <a:pt x="171" y="391"/>
                  </a:cubicBezTo>
                  <a:cubicBezTo>
                    <a:pt x="172" y="386"/>
                    <a:pt x="173" y="381"/>
                    <a:pt x="173" y="376"/>
                  </a:cubicBezTo>
                  <a:cubicBezTo>
                    <a:pt x="173" y="372"/>
                    <a:pt x="175" y="368"/>
                    <a:pt x="176" y="363"/>
                  </a:cubicBezTo>
                  <a:cubicBezTo>
                    <a:pt x="172" y="363"/>
                    <a:pt x="169" y="362"/>
                    <a:pt x="166" y="362"/>
                  </a:cubicBezTo>
                  <a:cubicBezTo>
                    <a:pt x="165" y="362"/>
                    <a:pt x="165" y="363"/>
                    <a:pt x="164" y="364"/>
                  </a:cubicBezTo>
                  <a:cubicBezTo>
                    <a:pt x="162" y="366"/>
                    <a:pt x="159" y="369"/>
                    <a:pt x="157" y="371"/>
                  </a:cubicBezTo>
                  <a:cubicBezTo>
                    <a:pt x="154" y="373"/>
                    <a:pt x="151" y="373"/>
                    <a:pt x="148" y="370"/>
                  </a:cubicBezTo>
                  <a:cubicBezTo>
                    <a:pt x="141" y="362"/>
                    <a:pt x="139" y="354"/>
                    <a:pt x="143" y="344"/>
                  </a:cubicBezTo>
                  <a:cubicBezTo>
                    <a:pt x="147" y="332"/>
                    <a:pt x="151" y="320"/>
                    <a:pt x="154" y="307"/>
                  </a:cubicBezTo>
                  <a:cubicBezTo>
                    <a:pt x="156" y="300"/>
                    <a:pt x="157" y="292"/>
                    <a:pt x="159" y="285"/>
                  </a:cubicBezTo>
                  <a:cubicBezTo>
                    <a:pt x="159" y="283"/>
                    <a:pt x="159" y="281"/>
                    <a:pt x="157" y="280"/>
                  </a:cubicBezTo>
                  <a:cubicBezTo>
                    <a:pt x="153" y="278"/>
                    <a:pt x="154" y="277"/>
                    <a:pt x="157" y="275"/>
                  </a:cubicBezTo>
                  <a:cubicBezTo>
                    <a:pt x="153" y="273"/>
                    <a:pt x="149" y="271"/>
                    <a:pt x="145" y="269"/>
                  </a:cubicBezTo>
                  <a:cubicBezTo>
                    <a:pt x="143" y="269"/>
                    <a:pt x="141" y="268"/>
                    <a:pt x="139" y="267"/>
                  </a:cubicBezTo>
                  <a:cubicBezTo>
                    <a:pt x="137" y="266"/>
                    <a:pt x="135" y="265"/>
                    <a:pt x="136" y="262"/>
                  </a:cubicBezTo>
                  <a:cubicBezTo>
                    <a:pt x="130" y="259"/>
                    <a:pt x="130" y="259"/>
                    <a:pt x="134" y="255"/>
                  </a:cubicBezTo>
                  <a:cubicBezTo>
                    <a:pt x="122" y="241"/>
                    <a:pt x="110" y="228"/>
                    <a:pt x="97" y="214"/>
                  </a:cubicBezTo>
                  <a:cubicBezTo>
                    <a:pt x="115" y="212"/>
                    <a:pt x="131" y="210"/>
                    <a:pt x="147" y="208"/>
                  </a:cubicBezTo>
                  <a:cubicBezTo>
                    <a:pt x="147" y="207"/>
                    <a:pt x="147" y="207"/>
                    <a:pt x="147" y="207"/>
                  </a:cubicBezTo>
                  <a:cubicBezTo>
                    <a:pt x="140" y="205"/>
                    <a:pt x="134" y="202"/>
                    <a:pt x="127" y="200"/>
                  </a:cubicBezTo>
                  <a:cubicBezTo>
                    <a:pt x="117" y="197"/>
                    <a:pt x="109" y="192"/>
                    <a:pt x="100" y="187"/>
                  </a:cubicBezTo>
                  <a:cubicBezTo>
                    <a:pt x="89" y="182"/>
                    <a:pt x="78" y="177"/>
                    <a:pt x="68" y="171"/>
                  </a:cubicBezTo>
                  <a:cubicBezTo>
                    <a:pt x="60" y="166"/>
                    <a:pt x="51" y="161"/>
                    <a:pt x="43" y="156"/>
                  </a:cubicBezTo>
                  <a:cubicBezTo>
                    <a:pt x="30" y="148"/>
                    <a:pt x="16" y="140"/>
                    <a:pt x="2" y="131"/>
                  </a:cubicBezTo>
                  <a:cubicBezTo>
                    <a:pt x="1" y="131"/>
                    <a:pt x="1" y="130"/>
                    <a:pt x="0" y="130"/>
                  </a:cubicBezTo>
                  <a:cubicBezTo>
                    <a:pt x="6" y="122"/>
                    <a:pt x="10" y="113"/>
                    <a:pt x="13" y="104"/>
                  </a:cubicBezTo>
                  <a:cubicBezTo>
                    <a:pt x="14" y="101"/>
                    <a:pt x="15" y="101"/>
                    <a:pt x="17" y="102"/>
                  </a:cubicBezTo>
                  <a:cubicBezTo>
                    <a:pt x="30" y="108"/>
                    <a:pt x="44" y="114"/>
                    <a:pt x="56" y="121"/>
                  </a:cubicBezTo>
                  <a:cubicBezTo>
                    <a:pt x="64" y="126"/>
                    <a:pt x="72" y="128"/>
                    <a:pt x="80" y="132"/>
                  </a:cubicBezTo>
                  <a:cubicBezTo>
                    <a:pt x="84" y="135"/>
                    <a:pt x="89" y="138"/>
                    <a:pt x="93" y="140"/>
                  </a:cubicBezTo>
                  <a:cubicBezTo>
                    <a:pt x="95" y="141"/>
                    <a:pt x="98" y="142"/>
                    <a:pt x="101" y="143"/>
                  </a:cubicBezTo>
                  <a:cubicBezTo>
                    <a:pt x="103" y="144"/>
                    <a:pt x="105" y="144"/>
                    <a:pt x="107" y="145"/>
                  </a:cubicBezTo>
                  <a:cubicBezTo>
                    <a:pt x="109" y="147"/>
                    <a:pt x="111" y="148"/>
                    <a:pt x="114" y="148"/>
                  </a:cubicBezTo>
                  <a:cubicBezTo>
                    <a:pt x="115" y="147"/>
                    <a:pt x="117" y="148"/>
                    <a:pt x="117" y="149"/>
                  </a:cubicBezTo>
                  <a:cubicBezTo>
                    <a:pt x="119" y="151"/>
                    <a:pt x="121" y="152"/>
                    <a:pt x="124" y="153"/>
                  </a:cubicBezTo>
                  <a:cubicBezTo>
                    <a:pt x="128" y="154"/>
                    <a:pt x="131" y="156"/>
                    <a:pt x="135" y="156"/>
                  </a:cubicBezTo>
                  <a:cubicBezTo>
                    <a:pt x="139" y="157"/>
                    <a:pt x="142" y="157"/>
                    <a:pt x="144" y="161"/>
                  </a:cubicBezTo>
                  <a:cubicBezTo>
                    <a:pt x="147" y="159"/>
                    <a:pt x="149" y="158"/>
                    <a:pt x="152" y="162"/>
                  </a:cubicBezTo>
                  <a:cubicBezTo>
                    <a:pt x="153" y="163"/>
                    <a:pt x="156" y="163"/>
                    <a:pt x="159" y="163"/>
                  </a:cubicBezTo>
                  <a:cubicBezTo>
                    <a:pt x="161" y="163"/>
                    <a:pt x="162" y="163"/>
                    <a:pt x="164" y="163"/>
                  </a:cubicBezTo>
                  <a:cubicBezTo>
                    <a:pt x="170" y="163"/>
                    <a:pt x="175" y="163"/>
                    <a:pt x="180" y="158"/>
                  </a:cubicBezTo>
                  <a:cubicBezTo>
                    <a:pt x="183" y="155"/>
                    <a:pt x="187" y="152"/>
                    <a:pt x="191" y="149"/>
                  </a:cubicBezTo>
                  <a:cubicBezTo>
                    <a:pt x="196" y="145"/>
                    <a:pt x="202" y="148"/>
                    <a:pt x="208" y="149"/>
                  </a:cubicBezTo>
                  <a:cubicBezTo>
                    <a:pt x="208" y="150"/>
                    <a:pt x="208" y="150"/>
                    <a:pt x="208" y="150"/>
                  </a:cubicBezTo>
                  <a:cubicBezTo>
                    <a:pt x="207" y="150"/>
                    <a:pt x="205" y="151"/>
                    <a:pt x="204" y="151"/>
                  </a:cubicBezTo>
                  <a:cubicBezTo>
                    <a:pt x="201" y="153"/>
                    <a:pt x="199" y="154"/>
                    <a:pt x="197" y="155"/>
                  </a:cubicBezTo>
                  <a:cubicBezTo>
                    <a:pt x="196" y="156"/>
                    <a:pt x="196" y="156"/>
                    <a:pt x="196" y="156"/>
                  </a:cubicBezTo>
                  <a:cubicBezTo>
                    <a:pt x="198" y="161"/>
                    <a:pt x="192" y="165"/>
                    <a:pt x="195" y="170"/>
                  </a:cubicBezTo>
                  <a:cubicBezTo>
                    <a:pt x="196" y="173"/>
                    <a:pt x="195" y="177"/>
                    <a:pt x="196" y="181"/>
                  </a:cubicBezTo>
                  <a:cubicBezTo>
                    <a:pt x="197" y="189"/>
                    <a:pt x="198" y="198"/>
                    <a:pt x="200" y="207"/>
                  </a:cubicBezTo>
                  <a:cubicBezTo>
                    <a:pt x="200" y="207"/>
                    <a:pt x="200" y="207"/>
                    <a:pt x="201" y="207"/>
                  </a:cubicBezTo>
                  <a:cubicBezTo>
                    <a:pt x="204" y="202"/>
                    <a:pt x="207" y="197"/>
                    <a:pt x="210" y="193"/>
                  </a:cubicBezTo>
                  <a:cubicBezTo>
                    <a:pt x="217" y="182"/>
                    <a:pt x="223" y="171"/>
                    <a:pt x="230" y="160"/>
                  </a:cubicBezTo>
                  <a:cubicBezTo>
                    <a:pt x="231" y="160"/>
                    <a:pt x="231" y="159"/>
                    <a:pt x="231" y="159"/>
                  </a:cubicBezTo>
                  <a:cubicBezTo>
                    <a:pt x="238" y="157"/>
                    <a:pt x="241" y="150"/>
                    <a:pt x="246" y="145"/>
                  </a:cubicBezTo>
                  <a:cubicBezTo>
                    <a:pt x="246" y="145"/>
                    <a:pt x="246" y="145"/>
                    <a:pt x="247" y="144"/>
                  </a:cubicBezTo>
                  <a:close/>
                  <a:moveTo>
                    <a:pt x="229" y="261"/>
                  </a:moveTo>
                  <a:cubicBezTo>
                    <a:pt x="231" y="264"/>
                    <a:pt x="233" y="264"/>
                    <a:pt x="234" y="263"/>
                  </a:cubicBezTo>
                  <a:cubicBezTo>
                    <a:pt x="235" y="262"/>
                    <a:pt x="236" y="261"/>
                    <a:pt x="237" y="261"/>
                  </a:cubicBezTo>
                  <a:cubicBezTo>
                    <a:pt x="238" y="260"/>
                    <a:pt x="239" y="261"/>
                    <a:pt x="241" y="261"/>
                  </a:cubicBezTo>
                  <a:cubicBezTo>
                    <a:pt x="241" y="262"/>
                    <a:pt x="241" y="263"/>
                    <a:pt x="240" y="264"/>
                  </a:cubicBezTo>
                  <a:cubicBezTo>
                    <a:pt x="239" y="266"/>
                    <a:pt x="237" y="267"/>
                    <a:pt x="236" y="269"/>
                  </a:cubicBezTo>
                  <a:cubicBezTo>
                    <a:pt x="236" y="269"/>
                    <a:pt x="236" y="271"/>
                    <a:pt x="236" y="271"/>
                  </a:cubicBezTo>
                  <a:cubicBezTo>
                    <a:pt x="237" y="271"/>
                    <a:pt x="238" y="272"/>
                    <a:pt x="239" y="271"/>
                  </a:cubicBezTo>
                  <a:cubicBezTo>
                    <a:pt x="241" y="269"/>
                    <a:pt x="243" y="267"/>
                    <a:pt x="245" y="265"/>
                  </a:cubicBezTo>
                  <a:cubicBezTo>
                    <a:pt x="247" y="263"/>
                    <a:pt x="247" y="261"/>
                    <a:pt x="245" y="259"/>
                  </a:cubicBezTo>
                  <a:cubicBezTo>
                    <a:pt x="243" y="257"/>
                    <a:pt x="240" y="254"/>
                    <a:pt x="238" y="252"/>
                  </a:cubicBezTo>
                  <a:cubicBezTo>
                    <a:pt x="235" y="249"/>
                    <a:pt x="232" y="248"/>
                    <a:pt x="229" y="251"/>
                  </a:cubicBezTo>
                  <a:cubicBezTo>
                    <a:pt x="228" y="252"/>
                    <a:pt x="226" y="254"/>
                    <a:pt x="224" y="256"/>
                  </a:cubicBezTo>
                  <a:cubicBezTo>
                    <a:pt x="224" y="257"/>
                    <a:pt x="224" y="258"/>
                    <a:pt x="224" y="259"/>
                  </a:cubicBezTo>
                  <a:cubicBezTo>
                    <a:pt x="225" y="259"/>
                    <a:pt x="226" y="259"/>
                    <a:pt x="227" y="258"/>
                  </a:cubicBezTo>
                  <a:cubicBezTo>
                    <a:pt x="228" y="257"/>
                    <a:pt x="229" y="256"/>
                    <a:pt x="231" y="255"/>
                  </a:cubicBezTo>
                  <a:cubicBezTo>
                    <a:pt x="231" y="255"/>
                    <a:pt x="233" y="255"/>
                    <a:pt x="234" y="254"/>
                  </a:cubicBezTo>
                  <a:cubicBezTo>
                    <a:pt x="234" y="256"/>
                    <a:pt x="234" y="257"/>
                    <a:pt x="233" y="258"/>
                  </a:cubicBezTo>
                  <a:cubicBezTo>
                    <a:pt x="232" y="259"/>
                    <a:pt x="230" y="260"/>
                    <a:pt x="229" y="261"/>
                  </a:cubicBezTo>
                  <a:close/>
                  <a:moveTo>
                    <a:pt x="213" y="267"/>
                  </a:moveTo>
                  <a:cubicBezTo>
                    <a:pt x="215" y="270"/>
                    <a:pt x="217" y="269"/>
                    <a:pt x="219" y="267"/>
                  </a:cubicBezTo>
                  <a:cubicBezTo>
                    <a:pt x="219" y="267"/>
                    <a:pt x="221" y="266"/>
                    <a:pt x="221" y="267"/>
                  </a:cubicBezTo>
                  <a:cubicBezTo>
                    <a:pt x="222" y="267"/>
                    <a:pt x="222" y="268"/>
                    <a:pt x="222" y="269"/>
                  </a:cubicBezTo>
                  <a:cubicBezTo>
                    <a:pt x="222" y="270"/>
                    <a:pt x="222" y="270"/>
                    <a:pt x="222" y="271"/>
                  </a:cubicBezTo>
                  <a:cubicBezTo>
                    <a:pt x="222" y="272"/>
                    <a:pt x="223" y="272"/>
                    <a:pt x="223" y="273"/>
                  </a:cubicBezTo>
                  <a:cubicBezTo>
                    <a:pt x="224" y="273"/>
                    <a:pt x="225" y="273"/>
                    <a:pt x="225" y="272"/>
                  </a:cubicBezTo>
                  <a:cubicBezTo>
                    <a:pt x="227" y="270"/>
                    <a:pt x="227" y="267"/>
                    <a:pt x="225" y="265"/>
                  </a:cubicBezTo>
                  <a:cubicBezTo>
                    <a:pt x="223" y="262"/>
                    <a:pt x="220" y="261"/>
                    <a:pt x="218" y="263"/>
                  </a:cubicBezTo>
                  <a:cubicBezTo>
                    <a:pt x="216" y="264"/>
                    <a:pt x="214" y="266"/>
                    <a:pt x="213" y="267"/>
                  </a:cubicBezTo>
                  <a:close/>
                  <a:moveTo>
                    <a:pt x="229" y="275"/>
                  </a:moveTo>
                  <a:cubicBezTo>
                    <a:pt x="229" y="276"/>
                    <a:pt x="230" y="277"/>
                    <a:pt x="230" y="277"/>
                  </a:cubicBezTo>
                  <a:cubicBezTo>
                    <a:pt x="231" y="277"/>
                    <a:pt x="233" y="276"/>
                    <a:pt x="234" y="276"/>
                  </a:cubicBezTo>
                  <a:cubicBezTo>
                    <a:pt x="234" y="276"/>
                    <a:pt x="234" y="274"/>
                    <a:pt x="234" y="273"/>
                  </a:cubicBezTo>
                  <a:cubicBezTo>
                    <a:pt x="232" y="274"/>
                    <a:pt x="231" y="275"/>
                    <a:pt x="229" y="27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7" name="Freeform 84568">
              <a:extLst>
                <a:ext uri="{FF2B5EF4-FFF2-40B4-BE49-F238E27FC236}">
                  <a16:creationId xmlns:a16="http://schemas.microsoft.com/office/drawing/2014/main" id="{B271C81D-B80B-41DE-83BB-595887C9C50C}"/>
                </a:ext>
              </a:extLst>
            </p:cNvPr>
            <p:cNvSpPr>
              <a:spLocks noEditPoints="1"/>
            </p:cNvSpPr>
            <p:nvPr/>
          </p:nvSpPr>
          <p:spPr bwMode="auto">
            <a:xfrm>
              <a:off x="4406850" y="6366533"/>
              <a:ext cx="105195" cy="110456"/>
            </a:xfrm>
            <a:custGeom>
              <a:avLst/>
              <a:gdLst>
                <a:gd name="T0" fmla="*/ 54 w 66"/>
                <a:gd name="T1" fmla="*/ 70 h 70"/>
                <a:gd name="T2" fmla="*/ 53 w 66"/>
                <a:gd name="T3" fmla="*/ 65 h 70"/>
                <a:gd name="T4" fmla="*/ 54 w 66"/>
                <a:gd name="T5" fmla="*/ 64 h 70"/>
                <a:gd name="T6" fmla="*/ 48 w 66"/>
                <a:gd name="T7" fmla="*/ 62 h 70"/>
                <a:gd name="T8" fmla="*/ 31 w 66"/>
                <a:gd name="T9" fmla="*/ 50 h 70"/>
                <a:gd name="T10" fmla="*/ 21 w 66"/>
                <a:gd name="T11" fmla="*/ 52 h 70"/>
                <a:gd name="T12" fmla="*/ 18 w 66"/>
                <a:gd name="T13" fmla="*/ 55 h 70"/>
                <a:gd name="T14" fmla="*/ 17 w 66"/>
                <a:gd name="T15" fmla="*/ 54 h 70"/>
                <a:gd name="T16" fmla="*/ 17 w 66"/>
                <a:gd name="T17" fmla="*/ 45 h 70"/>
                <a:gd name="T18" fmla="*/ 15 w 66"/>
                <a:gd name="T19" fmla="*/ 47 h 70"/>
                <a:gd name="T20" fmla="*/ 15 w 66"/>
                <a:gd name="T21" fmla="*/ 50 h 70"/>
                <a:gd name="T22" fmla="*/ 11 w 66"/>
                <a:gd name="T23" fmla="*/ 53 h 70"/>
                <a:gd name="T24" fmla="*/ 9 w 66"/>
                <a:gd name="T25" fmla="*/ 49 h 70"/>
                <a:gd name="T26" fmla="*/ 10 w 66"/>
                <a:gd name="T27" fmla="*/ 46 h 70"/>
                <a:gd name="T28" fmla="*/ 4 w 66"/>
                <a:gd name="T29" fmla="*/ 41 h 70"/>
                <a:gd name="T30" fmla="*/ 0 w 66"/>
                <a:gd name="T31" fmla="*/ 41 h 70"/>
                <a:gd name="T32" fmla="*/ 1 w 66"/>
                <a:gd name="T33" fmla="*/ 37 h 70"/>
                <a:gd name="T34" fmla="*/ 8 w 66"/>
                <a:gd name="T35" fmla="*/ 28 h 70"/>
                <a:gd name="T36" fmla="*/ 18 w 66"/>
                <a:gd name="T37" fmla="*/ 24 h 70"/>
                <a:gd name="T38" fmla="*/ 22 w 66"/>
                <a:gd name="T39" fmla="*/ 24 h 70"/>
                <a:gd name="T40" fmla="*/ 15 w 66"/>
                <a:gd name="T41" fmla="*/ 14 h 70"/>
                <a:gd name="T42" fmla="*/ 8 w 66"/>
                <a:gd name="T43" fmla="*/ 8 h 70"/>
                <a:gd name="T44" fmla="*/ 5 w 66"/>
                <a:gd name="T45" fmla="*/ 5 h 70"/>
                <a:gd name="T46" fmla="*/ 4 w 66"/>
                <a:gd name="T47" fmla="*/ 0 h 70"/>
                <a:gd name="T48" fmla="*/ 9 w 66"/>
                <a:gd name="T49" fmla="*/ 1 h 70"/>
                <a:gd name="T50" fmla="*/ 22 w 66"/>
                <a:gd name="T51" fmla="*/ 11 h 70"/>
                <a:gd name="T52" fmla="*/ 33 w 66"/>
                <a:gd name="T53" fmla="*/ 21 h 70"/>
                <a:gd name="T54" fmla="*/ 42 w 66"/>
                <a:gd name="T55" fmla="*/ 30 h 70"/>
                <a:gd name="T56" fmla="*/ 66 w 66"/>
                <a:gd name="T57" fmla="*/ 48 h 70"/>
                <a:gd name="T58" fmla="*/ 56 w 66"/>
                <a:gd name="T59" fmla="*/ 70 h 70"/>
                <a:gd name="T60" fmla="*/ 54 w 66"/>
                <a:gd name="T61" fmla="*/ 70 h 70"/>
                <a:gd name="T62" fmla="*/ 11 w 66"/>
                <a:gd name="T63" fmla="*/ 36 h 70"/>
                <a:gd name="T64" fmla="*/ 20 w 66"/>
                <a:gd name="T65" fmla="*/ 33 h 70"/>
                <a:gd name="T66" fmla="*/ 11 w 66"/>
                <a:gd name="T6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70">
                  <a:moveTo>
                    <a:pt x="54" y="70"/>
                  </a:moveTo>
                  <a:cubicBezTo>
                    <a:pt x="54" y="68"/>
                    <a:pt x="54" y="66"/>
                    <a:pt x="53" y="65"/>
                  </a:cubicBezTo>
                  <a:cubicBezTo>
                    <a:pt x="54" y="64"/>
                    <a:pt x="54" y="64"/>
                    <a:pt x="54" y="64"/>
                  </a:cubicBezTo>
                  <a:cubicBezTo>
                    <a:pt x="52" y="63"/>
                    <a:pt x="50" y="63"/>
                    <a:pt x="48" y="62"/>
                  </a:cubicBezTo>
                  <a:cubicBezTo>
                    <a:pt x="42" y="58"/>
                    <a:pt x="37" y="54"/>
                    <a:pt x="31" y="50"/>
                  </a:cubicBezTo>
                  <a:cubicBezTo>
                    <a:pt x="26" y="46"/>
                    <a:pt x="24" y="46"/>
                    <a:pt x="21" y="52"/>
                  </a:cubicBezTo>
                  <a:cubicBezTo>
                    <a:pt x="20" y="53"/>
                    <a:pt x="19" y="54"/>
                    <a:pt x="18" y="55"/>
                  </a:cubicBezTo>
                  <a:cubicBezTo>
                    <a:pt x="17" y="54"/>
                    <a:pt x="17" y="54"/>
                    <a:pt x="17" y="54"/>
                  </a:cubicBezTo>
                  <a:cubicBezTo>
                    <a:pt x="17" y="51"/>
                    <a:pt x="17" y="48"/>
                    <a:pt x="17" y="45"/>
                  </a:cubicBezTo>
                  <a:cubicBezTo>
                    <a:pt x="16" y="45"/>
                    <a:pt x="16" y="46"/>
                    <a:pt x="15" y="47"/>
                  </a:cubicBezTo>
                  <a:cubicBezTo>
                    <a:pt x="15" y="48"/>
                    <a:pt x="15" y="49"/>
                    <a:pt x="15" y="50"/>
                  </a:cubicBezTo>
                  <a:cubicBezTo>
                    <a:pt x="14" y="51"/>
                    <a:pt x="12" y="52"/>
                    <a:pt x="11" y="53"/>
                  </a:cubicBezTo>
                  <a:cubicBezTo>
                    <a:pt x="10" y="52"/>
                    <a:pt x="10" y="50"/>
                    <a:pt x="9" y="49"/>
                  </a:cubicBezTo>
                  <a:cubicBezTo>
                    <a:pt x="9" y="48"/>
                    <a:pt x="10" y="47"/>
                    <a:pt x="10" y="46"/>
                  </a:cubicBezTo>
                  <a:cubicBezTo>
                    <a:pt x="10" y="43"/>
                    <a:pt x="7" y="41"/>
                    <a:pt x="4" y="41"/>
                  </a:cubicBezTo>
                  <a:cubicBezTo>
                    <a:pt x="3" y="41"/>
                    <a:pt x="2" y="41"/>
                    <a:pt x="0" y="41"/>
                  </a:cubicBezTo>
                  <a:cubicBezTo>
                    <a:pt x="1" y="39"/>
                    <a:pt x="1" y="38"/>
                    <a:pt x="1" y="37"/>
                  </a:cubicBezTo>
                  <a:cubicBezTo>
                    <a:pt x="3" y="34"/>
                    <a:pt x="6" y="31"/>
                    <a:pt x="8" y="28"/>
                  </a:cubicBezTo>
                  <a:cubicBezTo>
                    <a:pt x="10" y="25"/>
                    <a:pt x="14" y="24"/>
                    <a:pt x="18" y="24"/>
                  </a:cubicBezTo>
                  <a:cubicBezTo>
                    <a:pt x="19" y="24"/>
                    <a:pt x="20" y="24"/>
                    <a:pt x="22" y="24"/>
                  </a:cubicBezTo>
                  <a:cubicBezTo>
                    <a:pt x="19" y="20"/>
                    <a:pt x="17" y="17"/>
                    <a:pt x="15" y="14"/>
                  </a:cubicBezTo>
                  <a:cubicBezTo>
                    <a:pt x="13" y="12"/>
                    <a:pt x="10" y="10"/>
                    <a:pt x="8" y="8"/>
                  </a:cubicBezTo>
                  <a:cubicBezTo>
                    <a:pt x="7" y="7"/>
                    <a:pt x="6" y="6"/>
                    <a:pt x="5" y="5"/>
                  </a:cubicBezTo>
                  <a:cubicBezTo>
                    <a:pt x="4" y="4"/>
                    <a:pt x="4" y="2"/>
                    <a:pt x="4" y="0"/>
                  </a:cubicBezTo>
                  <a:cubicBezTo>
                    <a:pt x="5" y="0"/>
                    <a:pt x="7" y="0"/>
                    <a:pt x="9" y="1"/>
                  </a:cubicBezTo>
                  <a:cubicBezTo>
                    <a:pt x="13" y="4"/>
                    <a:pt x="18" y="8"/>
                    <a:pt x="22" y="11"/>
                  </a:cubicBezTo>
                  <a:cubicBezTo>
                    <a:pt x="26" y="14"/>
                    <a:pt x="30" y="18"/>
                    <a:pt x="33" y="21"/>
                  </a:cubicBezTo>
                  <a:cubicBezTo>
                    <a:pt x="36" y="24"/>
                    <a:pt x="39" y="27"/>
                    <a:pt x="42" y="30"/>
                  </a:cubicBezTo>
                  <a:cubicBezTo>
                    <a:pt x="49" y="37"/>
                    <a:pt x="56" y="44"/>
                    <a:pt x="66" y="48"/>
                  </a:cubicBezTo>
                  <a:cubicBezTo>
                    <a:pt x="63" y="55"/>
                    <a:pt x="59" y="63"/>
                    <a:pt x="56" y="70"/>
                  </a:cubicBezTo>
                  <a:cubicBezTo>
                    <a:pt x="55" y="70"/>
                    <a:pt x="55" y="70"/>
                    <a:pt x="54" y="70"/>
                  </a:cubicBezTo>
                  <a:close/>
                  <a:moveTo>
                    <a:pt x="11" y="36"/>
                  </a:moveTo>
                  <a:cubicBezTo>
                    <a:pt x="14" y="35"/>
                    <a:pt x="17" y="34"/>
                    <a:pt x="20" y="33"/>
                  </a:cubicBezTo>
                  <a:cubicBezTo>
                    <a:pt x="17" y="33"/>
                    <a:pt x="13" y="32"/>
                    <a:pt x="11"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8" name="Freeform 84569">
              <a:extLst>
                <a:ext uri="{FF2B5EF4-FFF2-40B4-BE49-F238E27FC236}">
                  <a16:creationId xmlns:a16="http://schemas.microsoft.com/office/drawing/2014/main" id="{87605C0E-C9E5-4F26-9CFD-C7CEA7970BFE}"/>
                </a:ext>
              </a:extLst>
            </p:cNvPr>
            <p:cNvSpPr>
              <a:spLocks/>
            </p:cNvSpPr>
            <p:nvPr/>
          </p:nvSpPr>
          <p:spPr bwMode="auto">
            <a:xfrm>
              <a:off x="5432502" y="6671598"/>
              <a:ext cx="57859" cy="136753"/>
            </a:xfrm>
            <a:custGeom>
              <a:avLst/>
              <a:gdLst>
                <a:gd name="T0" fmla="*/ 14 w 36"/>
                <a:gd name="T1" fmla="*/ 0 h 88"/>
                <a:gd name="T2" fmla="*/ 36 w 36"/>
                <a:gd name="T3" fmla="*/ 12 h 88"/>
                <a:gd name="T4" fmla="*/ 28 w 36"/>
                <a:gd name="T5" fmla="*/ 25 h 88"/>
                <a:gd name="T6" fmla="*/ 25 w 36"/>
                <a:gd name="T7" fmla="*/ 38 h 88"/>
                <a:gd name="T8" fmla="*/ 14 w 36"/>
                <a:gd name="T9" fmla="*/ 62 h 88"/>
                <a:gd name="T10" fmla="*/ 8 w 36"/>
                <a:gd name="T11" fmla="*/ 78 h 88"/>
                <a:gd name="T12" fmla="*/ 8 w 36"/>
                <a:gd name="T13" fmla="*/ 82 h 88"/>
                <a:gd name="T14" fmla="*/ 10 w 36"/>
                <a:gd name="T15" fmla="*/ 82 h 88"/>
                <a:gd name="T16" fmla="*/ 7 w 36"/>
                <a:gd name="T17" fmla="*/ 87 h 88"/>
                <a:gd name="T18" fmla="*/ 0 w 36"/>
                <a:gd name="T19" fmla="*/ 88 h 88"/>
                <a:gd name="T20" fmla="*/ 3 w 36"/>
                <a:gd name="T21" fmla="*/ 69 h 88"/>
                <a:gd name="T22" fmla="*/ 9 w 36"/>
                <a:gd name="T23" fmla="*/ 40 h 88"/>
                <a:gd name="T24" fmla="*/ 10 w 36"/>
                <a:gd name="T25" fmla="*/ 10 h 88"/>
                <a:gd name="T26" fmla="*/ 14 w 36"/>
                <a:gd name="T2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8">
                  <a:moveTo>
                    <a:pt x="14" y="0"/>
                  </a:moveTo>
                  <a:cubicBezTo>
                    <a:pt x="21" y="4"/>
                    <a:pt x="28" y="8"/>
                    <a:pt x="36" y="12"/>
                  </a:cubicBezTo>
                  <a:cubicBezTo>
                    <a:pt x="33" y="16"/>
                    <a:pt x="30" y="20"/>
                    <a:pt x="28" y="25"/>
                  </a:cubicBezTo>
                  <a:cubicBezTo>
                    <a:pt x="27" y="29"/>
                    <a:pt x="25" y="33"/>
                    <a:pt x="25" y="38"/>
                  </a:cubicBezTo>
                  <a:cubicBezTo>
                    <a:pt x="25" y="47"/>
                    <a:pt x="20" y="55"/>
                    <a:pt x="14" y="62"/>
                  </a:cubicBezTo>
                  <a:cubicBezTo>
                    <a:pt x="11" y="67"/>
                    <a:pt x="8" y="72"/>
                    <a:pt x="8" y="78"/>
                  </a:cubicBezTo>
                  <a:cubicBezTo>
                    <a:pt x="7" y="79"/>
                    <a:pt x="8" y="81"/>
                    <a:pt x="8" y="82"/>
                  </a:cubicBezTo>
                  <a:cubicBezTo>
                    <a:pt x="10" y="82"/>
                    <a:pt x="10" y="82"/>
                    <a:pt x="10" y="82"/>
                  </a:cubicBezTo>
                  <a:cubicBezTo>
                    <a:pt x="9" y="84"/>
                    <a:pt x="8" y="86"/>
                    <a:pt x="7" y="87"/>
                  </a:cubicBezTo>
                  <a:cubicBezTo>
                    <a:pt x="5" y="87"/>
                    <a:pt x="3" y="88"/>
                    <a:pt x="0" y="88"/>
                  </a:cubicBezTo>
                  <a:cubicBezTo>
                    <a:pt x="1" y="82"/>
                    <a:pt x="2" y="75"/>
                    <a:pt x="3" y="69"/>
                  </a:cubicBezTo>
                  <a:cubicBezTo>
                    <a:pt x="5" y="59"/>
                    <a:pt x="7" y="49"/>
                    <a:pt x="9" y="40"/>
                  </a:cubicBezTo>
                  <a:cubicBezTo>
                    <a:pt x="10" y="30"/>
                    <a:pt x="10" y="20"/>
                    <a:pt x="10" y="10"/>
                  </a:cubicBezTo>
                  <a:cubicBezTo>
                    <a:pt x="10" y="5"/>
                    <a:pt x="12" y="2"/>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9" name="Freeform 84570">
              <a:extLst>
                <a:ext uri="{FF2B5EF4-FFF2-40B4-BE49-F238E27FC236}">
                  <a16:creationId xmlns:a16="http://schemas.microsoft.com/office/drawing/2014/main" id="{CE07DCB8-BE3E-4698-B302-EB62208F9EDA}"/>
                </a:ext>
              </a:extLst>
            </p:cNvPr>
            <p:cNvSpPr>
              <a:spLocks/>
            </p:cNvSpPr>
            <p:nvPr/>
          </p:nvSpPr>
          <p:spPr bwMode="auto">
            <a:xfrm>
              <a:off x="4853930" y="6708418"/>
              <a:ext cx="10519" cy="5261"/>
            </a:xfrm>
            <a:custGeom>
              <a:avLst/>
              <a:gdLst>
                <a:gd name="T0" fmla="*/ 0 w 5"/>
                <a:gd name="T1" fmla="*/ 2 h 4"/>
                <a:gd name="T2" fmla="*/ 5 w 5"/>
                <a:gd name="T3" fmla="*/ 0 h 4"/>
                <a:gd name="T4" fmla="*/ 5 w 5"/>
                <a:gd name="T5" fmla="*/ 3 h 4"/>
                <a:gd name="T6" fmla="*/ 1 w 5"/>
                <a:gd name="T7" fmla="*/ 4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2" y="2"/>
                    <a:pt x="3" y="1"/>
                    <a:pt x="5" y="0"/>
                  </a:cubicBezTo>
                  <a:cubicBezTo>
                    <a:pt x="5" y="1"/>
                    <a:pt x="5" y="3"/>
                    <a:pt x="5" y="3"/>
                  </a:cubicBezTo>
                  <a:cubicBezTo>
                    <a:pt x="4" y="3"/>
                    <a:pt x="2" y="4"/>
                    <a:pt x="1" y="4"/>
                  </a:cubicBezTo>
                  <a:cubicBezTo>
                    <a:pt x="1" y="4"/>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0" name="Freeform 84571">
              <a:extLst>
                <a:ext uri="{FF2B5EF4-FFF2-40B4-BE49-F238E27FC236}">
                  <a16:creationId xmlns:a16="http://schemas.microsoft.com/office/drawing/2014/main" id="{F99A163B-9EA7-40EF-8573-90D4078C1B7C}"/>
                </a:ext>
              </a:extLst>
            </p:cNvPr>
            <p:cNvSpPr>
              <a:spLocks/>
            </p:cNvSpPr>
            <p:nvPr/>
          </p:nvSpPr>
          <p:spPr bwMode="auto">
            <a:xfrm>
              <a:off x="4422631" y="6413873"/>
              <a:ext cx="15781" cy="5261"/>
            </a:xfrm>
            <a:custGeom>
              <a:avLst/>
              <a:gdLst>
                <a:gd name="T0" fmla="*/ 0 w 9"/>
                <a:gd name="T1" fmla="*/ 4 h 4"/>
                <a:gd name="T2" fmla="*/ 9 w 9"/>
                <a:gd name="T3" fmla="*/ 1 h 4"/>
                <a:gd name="T4" fmla="*/ 0 w 9"/>
                <a:gd name="T5" fmla="*/ 4 h 4"/>
              </a:gdLst>
              <a:ahLst/>
              <a:cxnLst>
                <a:cxn ang="0">
                  <a:pos x="T0" y="T1"/>
                </a:cxn>
                <a:cxn ang="0">
                  <a:pos x="T2" y="T3"/>
                </a:cxn>
                <a:cxn ang="0">
                  <a:pos x="T4" y="T5"/>
                </a:cxn>
              </a:cxnLst>
              <a:rect l="0" t="0" r="r" b="b"/>
              <a:pathLst>
                <a:path w="9" h="4">
                  <a:moveTo>
                    <a:pt x="0" y="4"/>
                  </a:moveTo>
                  <a:cubicBezTo>
                    <a:pt x="2" y="0"/>
                    <a:pt x="6" y="1"/>
                    <a:pt x="9" y="1"/>
                  </a:cubicBezTo>
                  <a:cubicBezTo>
                    <a:pt x="6" y="2"/>
                    <a:pt x="3"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1" name="Rectangle 84572">
              <a:extLst>
                <a:ext uri="{FF2B5EF4-FFF2-40B4-BE49-F238E27FC236}">
                  <a16:creationId xmlns:a16="http://schemas.microsoft.com/office/drawing/2014/main" id="{72C6E469-46BA-4CA8-80DB-4EB3DC1D2102}"/>
                </a:ext>
              </a:extLst>
            </p:cNvPr>
            <p:cNvSpPr>
              <a:spLocks noChangeArrowheads="1"/>
            </p:cNvSpPr>
            <p:nvPr/>
          </p:nvSpPr>
          <p:spPr bwMode="auto">
            <a:xfrm>
              <a:off x="4811852" y="6655821"/>
              <a:ext cx="78898" cy="73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482" name="Grupo 481">
            <a:extLst>
              <a:ext uri="{FF2B5EF4-FFF2-40B4-BE49-F238E27FC236}">
                <a16:creationId xmlns:a16="http://schemas.microsoft.com/office/drawing/2014/main" id="{E8BA38EA-4CCD-4145-973A-1C89FC047E95}"/>
              </a:ext>
            </a:extLst>
          </p:cNvPr>
          <p:cNvGrpSpPr/>
          <p:nvPr/>
        </p:nvGrpSpPr>
        <p:grpSpPr>
          <a:xfrm>
            <a:off x="8574441" y="2935239"/>
            <a:ext cx="1028220" cy="1268140"/>
            <a:chOff x="10066338" y="4033838"/>
            <a:chExt cx="238125" cy="293688"/>
          </a:xfrm>
        </p:grpSpPr>
        <p:sp>
          <p:nvSpPr>
            <p:cNvPr id="483" name="Freeform 84295">
              <a:extLst>
                <a:ext uri="{FF2B5EF4-FFF2-40B4-BE49-F238E27FC236}">
                  <a16:creationId xmlns:a16="http://schemas.microsoft.com/office/drawing/2014/main" id="{E4683437-8A87-4616-915B-14612BF64756}"/>
                </a:ext>
              </a:extLst>
            </p:cNvPr>
            <p:cNvSpPr>
              <a:spLocks noEditPoints="1"/>
            </p:cNvSpPr>
            <p:nvPr/>
          </p:nvSpPr>
          <p:spPr bwMode="auto">
            <a:xfrm>
              <a:off x="10066338" y="4033838"/>
              <a:ext cx="223838" cy="223838"/>
            </a:xfrm>
            <a:custGeom>
              <a:avLst/>
              <a:gdLst>
                <a:gd name="T0" fmla="*/ 39 w 466"/>
                <a:gd name="T1" fmla="*/ 116 h 469"/>
                <a:gd name="T2" fmla="*/ 40 w 466"/>
                <a:gd name="T3" fmla="*/ 260 h 469"/>
                <a:gd name="T4" fmla="*/ 34 w 466"/>
                <a:gd name="T5" fmla="*/ 259 h 469"/>
                <a:gd name="T6" fmla="*/ 18 w 466"/>
                <a:gd name="T7" fmla="*/ 124 h 469"/>
                <a:gd name="T8" fmla="*/ 7 w 466"/>
                <a:gd name="T9" fmla="*/ 99 h 469"/>
                <a:gd name="T10" fmla="*/ 317 w 466"/>
                <a:gd name="T11" fmla="*/ 13 h 469"/>
                <a:gd name="T12" fmla="*/ 461 w 466"/>
                <a:gd name="T13" fmla="*/ 114 h 469"/>
                <a:gd name="T14" fmla="*/ 374 w 466"/>
                <a:gd name="T15" fmla="*/ 116 h 469"/>
                <a:gd name="T16" fmla="*/ 315 w 466"/>
                <a:gd name="T17" fmla="*/ 469 h 469"/>
                <a:gd name="T18" fmla="*/ 293 w 466"/>
                <a:gd name="T19" fmla="*/ 459 h 469"/>
                <a:gd name="T20" fmla="*/ 272 w 466"/>
                <a:gd name="T21" fmla="*/ 453 h 469"/>
                <a:gd name="T22" fmla="*/ 256 w 466"/>
                <a:gd name="T23" fmla="*/ 464 h 469"/>
                <a:gd name="T24" fmla="*/ 273 w 466"/>
                <a:gd name="T25" fmla="*/ 62 h 469"/>
                <a:gd name="T26" fmla="*/ 302 w 466"/>
                <a:gd name="T27" fmla="*/ 40 h 469"/>
                <a:gd name="T28" fmla="*/ 274 w 466"/>
                <a:gd name="T29" fmla="*/ 85 h 469"/>
                <a:gd name="T30" fmla="*/ 272 w 466"/>
                <a:gd name="T31" fmla="*/ 65 h 469"/>
                <a:gd name="T32" fmla="*/ 275 w 466"/>
                <a:gd name="T33" fmla="*/ 85 h 469"/>
                <a:gd name="T34" fmla="*/ 302 w 466"/>
                <a:gd name="T35" fmla="*/ 87 h 469"/>
                <a:gd name="T36" fmla="*/ 275 w 466"/>
                <a:gd name="T37" fmla="*/ 29 h 469"/>
                <a:gd name="T38" fmla="*/ 274 w 466"/>
                <a:gd name="T39" fmla="*/ 29 h 469"/>
                <a:gd name="T40" fmla="*/ 275 w 466"/>
                <a:gd name="T41" fmla="*/ 29 h 469"/>
                <a:gd name="T42" fmla="*/ 274 w 466"/>
                <a:gd name="T43" fmla="*/ 42 h 469"/>
                <a:gd name="T44" fmla="*/ 274 w 466"/>
                <a:gd name="T45" fmla="*/ 41 h 469"/>
                <a:gd name="T46" fmla="*/ 256 w 466"/>
                <a:gd name="T47" fmla="*/ 91 h 469"/>
                <a:gd name="T48" fmla="*/ 441 w 466"/>
                <a:gd name="T49" fmla="*/ 99 h 469"/>
                <a:gd name="T50" fmla="*/ 314 w 466"/>
                <a:gd name="T51" fmla="*/ 91 h 469"/>
                <a:gd name="T52" fmla="*/ 256 w 466"/>
                <a:gd name="T53" fmla="*/ 124 h 469"/>
                <a:gd name="T54" fmla="*/ 34 w 466"/>
                <a:gd name="T55" fmla="*/ 210 h 469"/>
                <a:gd name="T56" fmla="*/ 34 w 466"/>
                <a:gd name="T57" fmla="*/ 210 h 469"/>
                <a:gd name="T58" fmla="*/ 307 w 466"/>
                <a:gd name="T59" fmla="*/ 365 h 469"/>
                <a:gd name="T60" fmla="*/ 262 w 466"/>
                <a:gd name="T61" fmla="*/ 323 h 469"/>
                <a:gd name="T62" fmla="*/ 307 w 466"/>
                <a:gd name="T63" fmla="*/ 239 h 469"/>
                <a:gd name="T64" fmla="*/ 285 w 466"/>
                <a:gd name="T65" fmla="*/ 298 h 469"/>
                <a:gd name="T66" fmla="*/ 262 w 466"/>
                <a:gd name="T67" fmla="*/ 197 h 469"/>
                <a:gd name="T68" fmla="*/ 259 w 466"/>
                <a:gd name="T69" fmla="*/ 367 h 469"/>
                <a:gd name="T70" fmla="*/ 282 w 466"/>
                <a:gd name="T71" fmla="*/ 216 h 469"/>
                <a:gd name="T72" fmla="*/ 282 w 466"/>
                <a:gd name="T73" fmla="*/ 300 h 469"/>
                <a:gd name="T74" fmla="*/ 259 w 466"/>
                <a:gd name="T75" fmla="*/ 359 h 469"/>
                <a:gd name="T76" fmla="*/ 282 w 466"/>
                <a:gd name="T77" fmla="*/ 425 h 469"/>
                <a:gd name="T78" fmla="*/ 311 w 466"/>
                <a:gd name="T79" fmla="*/ 325 h 469"/>
                <a:gd name="T80" fmla="*/ 311 w 466"/>
                <a:gd name="T81" fmla="*/ 241 h 469"/>
                <a:gd name="T82" fmla="*/ 311 w 466"/>
                <a:gd name="T83" fmla="*/ 317 h 469"/>
                <a:gd name="T84" fmla="*/ 259 w 466"/>
                <a:gd name="T85" fmla="*/ 275 h 469"/>
                <a:gd name="T86" fmla="*/ 285 w 466"/>
                <a:gd name="T87" fmla="*/ 423 h 469"/>
                <a:gd name="T88" fmla="*/ 288 w 466"/>
                <a:gd name="T89" fmla="*/ 384 h 469"/>
                <a:gd name="T90" fmla="*/ 310 w 466"/>
                <a:gd name="T91" fmla="*/ 442 h 469"/>
                <a:gd name="T92" fmla="*/ 311 w 466"/>
                <a:gd name="T93" fmla="*/ 199 h 469"/>
                <a:gd name="T94" fmla="*/ 283 w 466"/>
                <a:gd name="T95" fmla="*/ 220 h 469"/>
                <a:gd name="T96" fmla="*/ 306 w 466"/>
                <a:gd name="T97" fmla="*/ 277 h 469"/>
                <a:gd name="T98" fmla="*/ 307 w 466"/>
                <a:gd name="T99" fmla="*/ 360 h 469"/>
                <a:gd name="T100" fmla="*/ 307 w 466"/>
                <a:gd name="T101" fmla="*/ 360 h 469"/>
                <a:gd name="T102" fmla="*/ 264 w 466"/>
                <a:gd name="T103" fmla="*/ 318 h 469"/>
                <a:gd name="T104" fmla="*/ 264 w 466"/>
                <a:gd name="T105" fmla="*/ 402 h 469"/>
                <a:gd name="T106" fmla="*/ 264 w 466"/>
                <a:gd name="T107" fmla="*/ 443 h 469"/>
                <a:gd name="T108" fmla="*/ 302 w 466"/>
                <a:gd name="T109" fmla="*/ 32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469">
                  <a:moveTo>
                    <a:pt x="256" y="193"/>
                  </a:moveTo>
                  <a:cubicBezTo>
                    <a:pt x="246" y="195"/>
                    <a:pt x="246" y="189"/>
                    <a:pt x="246" y="184"/>
                  </a:cubicBezTo>
                  <a:cubicBezTo>
                    <a:pt x="247" y="161"/>
                    <a:pt x="247" y="139"/>
                    <a:pt x="247" y="116"/>
                  </a:cubicBezTo>
                  <a:cubicBezTo>
                    <a:pt x="177" y="116"/>
                    <a:pt x="108" y="116"/>
                    <a:pt x="39" y="116"/>
                  </a:cubicBezTo>
                  <a:cubicBezTo>
                    <a:pt x="38" y="117"/>
                    <a:pt x="38" y="119"/>
                    <a:pt x="38" y="121"/>
                  </a:cubicBezTo>
                  <a:cubicBezTo>
                    <a:pt x="38" y="151"/>
                    <a:pt x="38" y="180"/>
                    <a:pt x="38" y="210"/>
                  </a:cubicBezTo>
                  <a:cubicBezTo>
                    <a:pt x="38" y="231"/>
                    <a:pt x="38" y="231"/>
                    <a:pt x="31" y="244"/>
                  </a:cubicBezTo>
                  <a:cubicBezTo>
                    <a:pt x="37" y="248"/>
                    <a:pt x="44" y="252"/>
                    <a:pt x="40" y="260"/>
                  </a:cubicBezTo>
                  <a:cubicBezTo>
                    <a:pt x="38" y="263"/>
                    <a:pt x="33" y="266"/>
                    <a:pt x="29" y="267"/>
                  </a:cubicBezTo>
                  <a:cubicBezTo>
                    <a:pt x="24" y="267"/>
                    <a:pt x="21" y="264"/>
                    <a:pt x="22" y="258"/>
                  </a:cubicBezTo>
                  <a:cubicBezTo>
                    <a:pt x="23" y="258"/>
                    <a:pt x="23" y="258"/>
                    <a:pt x="24" y="258"/>
                  </a:cubicBezTo>
                  <a:cubicBezTo>
                    <a:pt x="27" y="260"/>
                    <a:pt x="31" y="265"/>
                    <a:pt x="34" y="259"/>
                  </a:cubicBezTo>
                  <a:cubicBezTo>
                    <a:pt x="38" y="254"/>
                    <a:pt x="31" y="253"/>
                    <a:pt x="29" y="250"/>
                  </a:cubicBezTo>
                  <a:cubicBezTo>
                    <a:pt x="24" y="241"/>
                    <a:pt x="18" y="231"/>
                    <a:pt x="17" y="220"/>
                  </a:cubicBezTo>
                  <a:cubicBezTo>
                    <a:pt x="15" y="208"/>
                    <a:pt x="18" y="196"/>
                    <a:pt x="18" y="183"/>
                  </a:cubicBezTo>
                  <a:cubicBezTo>
                    <a:pt x="18" y="163"/>
                    <a:pt x="18" y="144"/>
                    <a:pt x="18" y="124"/>
                  </a:cubicBezTo>
                  <a:cubicBezTo>
                    <a:pt x="18" y="121"/>
                    <a:pt x="17" y="118"/>
                    <a:pt x="17" y="115"/>
                  </a:cubicBezTo>
                  <a:cubicBezTo>
                    <a:pt x="13" y="115"/>
                    <a:pt x="10" y="116"/>
                    <a:pt x="7" y="115"/>
                  </a:cubicBezTo>
                  <a:cubicBezTo>
                    <a:pt x="4" y="113"/>
                    <a:pt x="0" y="110"/>
                    <a:pt x="0" y="108"/>
                  </a:cubicBezTo>
                  <a:cubicBezTo>
                    <a:pt x="1" y="105"/>
                    <a:pt x="4" y="102"/>
                    <a:pt x="7" y="99"/>
                  </a:cubicBezTo>
                  <a:cubicBezTo>
                    <a:pt x="8" y="99"/>
                    <a:pt x="9" y="99"/>
                    <a:pt x="11" y="99"/>
                  </a:cubicBezTo>
                  <a:cubicBezTo>
                    <a:pt x="27" y="101"/>
                    <a:pt x="42" y="96"/>
                    <a:pt x="57" y="89"/>
                  </a:cubicBezTo>
                  <a:cubicBezTo>
                    <a:pt x="125" y="62"/>
                    <a:pt x="192" y="34"/>
                    <a:pt x="259" y="8"/>
                  </a:cubicBezTo>
                  <a:cubicBezTo>
                    <a:pt x="277" y="1"/>
                    <a:pt x="298" y="0"/>
                    <a:pt x="317" y="13"/>
                  </a:cubicBezTo>
                  <a:cubicBezTo>
                    <a:pt x="359" y="40"/>
                    <a:pt x="402" y="67"/>
                    <a:pt x="444" y="94"/>
                  </a:cubicBezTo>
                  <a:cubicBezTo>
                    <a:pt x="448" y="97"/>
                    <a:pt x="453" y="97"/>
                    <a:pt x="457" y="99"/>
                  </a:cubicBezTo>
                  <a:cubicBezTo>
                    <a:pt x="460" y="101"/>
                    <a:pt x="464" y="103"/>
                    <a:pt x="465" y="105"/>
                  </a:cubicBezTo>
                  <a:cubicBezTo>
                    <a:pt x="466" y="108"/>
                    <a:pt x="463" y="111"/>
                    <a:pt x="461" y="114"/>
                  </a:cubicBezTo>
                  <a:cubicBezTo>
                    <a:pt x="460" y="117"/>
                    <a:pt x="458" y="120"/>
                    <a:pt x="458" y="122"/>
                  </a:cubicBezTo>
                  <a:cubicBezTo>
                    <a:pt x="457" y="147"/>
                    <a:pt x="458" y="172"/>
                    <a:pt x="458" y="198"/>
                  </a:cubicBezTo>
                  <a:cubicBezTo>
                    <a:pt x="430" y="198"/>
                    <a:pt x="402" y="198"/>
                    <a:pt x="374" y="198"/>
                  </a:cubicBezTo>
                  <a:cubicBezTo>
                    <a:pt x="374" y="170"/>
                    <a:pt x="374" y="143"/>
                    <a:pt x="374" y="116"/>
                  </a:cubicBezTo>
                  <a:cubicBezTo>
                    <a:pt x="357" y="116"/>
                    <a:pt x="341" y="116"/>
                    <a:pt x="323" y="116"/>
                  </a:cubicBezTo>
                  <a:cubicBezTo>
                    <a:pt x="323" y="141"/>
                    <a:pt x="323" y="167"/>
                    <a:pt x="323" y="192"/>
                  </a:cubicBezTo>
                  <a:cubicBezTo>
                    <a:pt x="320" y="193"/>
                    <a:pt x="318" y="194"/>
                    <a:pt x="315" y="194"/>
                  </a:cubicBezTo>
                  <a:cubicBezTo>
                    <a:pt x="315" y="286"/>
                    <a:pt x="315" y="378"/>
                    <a:pt x="315" y="469"/>
                  </a:cubicBezTo>
                  <a:cubicBezTo>
                    <a:pt x="314" y="469"/>
                    <a:pt x="313" y="469"/>
                    <a:pt x="312" y="469"/>
                  </a:cubicBezTo>
                  <a:cubicBezTo>
                    <a:pt x="312" y="464"/>
                    <a:pt x="311" y="458"/>
                    <a:pt x="311" y="451"/>
                  </a:cubicBezTo>
                  <a:cubicBezTo>
                    <a:pt x="305" y="455"/>
                    <a:pt x="300" y="458"/>
                    <a:pt x="295" y="462"/>
                  </a:cubicBezTo>
                  <a:cubicBezTo>
                    <a:pt x="294" y="461"/>
                    <a:pt x="294" y="460"/>
                    <a:pt x="293" y="459"/>
                  </a:cubicBezTo>
                  <a:cubicBezTo>
                    <a:pt x="297" y="456"/>
                    <a:pt x="301" y="453"/>
                    <a:pt x="307" y="448"/>
                  </a:cubicBezTo>
                  <a:cubicBezTo>
                    <a:pt x="292" y="448"/>
                    <a:pt x="279" y="448"/>
                    <a:pt x="265" y="448"/>
                  </a:cubicBezTo>
                  <a:cubicBezTo>
                    <a:pt x="265" y="449"/>
                    <a:pt x="264" y="450"/>
                    <a:pt x="264" y="450"/>
                  </a:cubicBezTo>
                  <a:cubicBezTo>
                    <a:pt x="266" y="451"/>
                    <a:pt x="269" y="452"/>
                    <a:pt x="272" y="453"/>
                  </a:cubicBezTo>
                  <a:cubicBezTo>
                    <a:pt x="271" y="454"/>
                    <a:pt x="270" y="455"/>
                    <a:pt x="269" y="456"/>
                  </a:cubicBezTo>
                  <a:cubicBezTo>
                    <a:pt x="266" y="455"/>
                    <a:pt x="263" y="453"/>
                    <a:pt x="259" y="451"/>
                  </a:cubicBezTo>
                  <a:cubicBezTo>
                    <a:pt x="259" y="456"/>
                    <a:pt x="258" y="460"/>
                    <a:pt x="258" y="464"/>
                  </a:cubicBezTo>
                  <a:cubicBezTo>
                    <a:pt x="257" y="464"/>
                    <a:pt x="257" y="464"/>
                    <a:pt x="256" y="464"/>
                  </a:cubicBezTo>
                  <a:cubicBezTo>
                    <a:pt x="256" y="374"/>
                    <a:pt x="256" y="285"/>
                    <a:pt x="256" y="193"/>
                  </a:cubicBezTo>
                  <a:close/>
                  <a:moveTo>
                    <a:pt x="288" y="52"/>
                  </a:moveTo>
                  <a:cubicBezTo>
                    <a:pt x="283" y="55"/>
                    <a:pt x="277" y="57"/>
                    <a:pt x="272" y="60"/>
                  </a:cubicBezTo>
                  <a:cubicBezTo>
                    <a:pt x="272" y="60"/>
                    <a:pt x="272" y="61"/>
                    <a:pt x="273" y="62"/>
                  </a:cubicBezTo>
                  <a:cubicBezTo>
                    <a:pt x="281" y="62"/>
                    <a:pt x="289" y="62"/>
                    <a:pt x="298" y="62"/>
                  </a:cubicBezTo>
                  <a:cubicBezTo>
                    <a:pt x="294" y="58"/>
                    <a:pt x="291" y="55"/>
                    <a:pt x="288" y="52"/>
                  </a:cubicBezTo>
                  <a:cubicBezTo>
                    <a:pt x="293" y="55"/>
                    <a:pt x="297" y="57"/>
                    <a:pt x="302" y="59"/>
                  </a:cubicBezTo>
                  <a:cubicBezTo>
                    <a:pt x="302" y="52"/>
                    <a:pt x="302" y="46"/>
                    <a:pt x="302" y="40"/>
                  </a:cubicBezTo>
                  <a:cubicBezTo>
                    <a:pt x="301" y="39"/>
                    <a:pt x="300" y="39"/>
                    <a:pt x="300" y="39"/>
                  </a:cubicBezTo>
                  <a:cubicBezTo>
                    <a:pt x="296" y="43"/>
                    <a:pt x="292" y="48"/>
                    <a:pt x="288" y="52"/>
                  </a:cubicBezTo>
                  <a:close/>
                  <a:moveTo>
                    <a:pt x="288" y="80"/>
                  </a:moveTo>
                  <a:cubicBezTo>
                    <a:pt x="284" y="82"/>
                    <a:pt x="279" y="83"/>
                    <a:pt x="274" y="85"/>
                  </a:cubicBezTo>
                  <a:cubicBezTo>
                    <a:pt x="277" y="82"/>
                    <a:pt x="279" y="78"/>
                    <a:pt x="282" y="75"/>
                  </a:cubicBezTo>
                  <a:cubicBezTo>
                    <a:pt x="287" y="72"/>
                    <a:pt x="293" y="70"/>
                    <a:pt x="298" y="67"/>
                  </a:cubicBezTo>
                  <a:cubicBezTo>
                    <a:pt x="298" y="67"/>
                    <a:pt x="298" y="66"/>
                    <a:pt x="297" y="65"/>
                  </a:cubicBezTo>
                  <a:cubicBezTo>
                    <a:pt x="289" y="65"/>
                    <a:pt x="281" y="65"/>
                    <a:pt x="272" y="65"/>
                  </a:cubicBezTo>
                  <a:cubicBezTo>
                    <a:pt x="276" y="68"/>
                    <a:pt x="279" y="72"/>
                    <a:pt x="282" y="75"/>
                  </a:cubicBezTo>
                  <a:cubicBezTo>
                    <a:pt x="277" y="72"/>
                    <a:pt x="273" y="70"/>
                    <a:pt x="268" y="67"/>
                  </a:cubicBezTo>
                  <a:cubicBezTo>
                    <a:pt x="268" y="74"/>
                    <a:pt x="268" y="81"/>
                    <a:pt x="268" y="87"/>
                  </a:cubicBezTo>
                  <a:cubicBezTo>
                    <a:pt x="271" y="86"/>
                    <a:pt x="273" y="86"/>
                    <a:pt x="275" y="85"/>
                  </a:cubicBezTo>
                  <a:cubicBezTo>
                    <a:pt x="274" y="86"/>
                    <a:pt x="273" y="88"/>
                    <a:pt x="272" y="90"/>
                  </a:cubicBezTo>
                  <a:cubicBezTo>
                    <a:pt x="281" y="90"/>
                    <a:pt x="289" y="90"/>
                    <a:pt x="297" y="90"/>
                  </a:cubicBezTo>
                  <a:cubicBezTo>
                    <a:pt x="294" y="86"/>
                    <a:pt x="291" y="83"/>
                    <a:pt x="288" y="80"/>
                  </a:cubicBezTo>
                  <a:cubicBezTo>
                    <a:pt x="293" y="82"/>
                    <a:pt x="297" y="85"/>
                    <a:pt x="302" y="87"/>
                  </a:cubicBezTo>
                  <a:cubicBezTo>
                    <a:pt x="302" y="80"/>
                    <a:pt x="302" y="74"/>
                    <a:pt x="302" y="68"/>
                  </a:cubicBezTo>
                  <a:cubicBezTo>
                    <a:pt x="301" y="67"/>
                    <a:pt x="300" y="67"/>
                    <a:pt x="300" y="67"/>
                  </a:cubicBezTo>
                  <a:cubicBezTo>
                    <a:pt x="296" y="71"/>
                    <a:pt x="292" y="76"/>
                    <a:pt x="288" y="80"/>
                  </a:cubicBezTo>
                  <a:close/>
                  <a:moveTo>
                    <a:pt x="275" y="29"/>
                  </a:moveTo>
                  <a:cubicBezTo>
                    <a:pt x="274" y="31"/>
                    <a:pt x="273" y="32"/>
                    <a:pt x="272" y="34"/>
                  </a:cubicBezTo>
                  <a:cubicBezTo>
                    <a:pt x="281" y="34"/>
                    <a:pt x="289" y="34"/>
                    <a:pt x="298" y="34"/>
                  </a:cubicBezTo>
                  <a:cubicBezTo>
                    <a:pt x="287" y="23"/>
                    <a:pt x="287" y="23"/>
                    <a:pt x="276" y="29"/>
                  </a:cubicBezTo>
                  <a:cubicBezTo>
                    <a:pt x="276" y="30"/>
                    <a:pt x="275" y="29"/>
                    <a:pt x="274" y="29"/>
                  </a:cubicBezTo>
                  <a:cubicBezTo>
                    <a:pt x="277" y="27"/>
                    <a:pt x="280" y="25"/>
                    <a:pt x="283" y="22"/>
                  </a:cubicBezTo>
                  <a:cubicBezTo>
                    <a:pt x="278" y="18"/>
                    <a:pt x="273" y="15"/>
                    <a:pt x="268" y="11"/>
                  </a:cubicBezTo>
                  <a:cubicBezTo>
                    <a:pt x="268" y="19"/>
                    <a:pt x="268" y="25"/>
                    <a:pt x="268" y="32"/>
                  </a:cubicBezTo>
                  <a:cubicBezTo>
                    <a:pt x="270" y="31"/>
                    <a:pt x="272" y="30"/>
                    <a:pt x="275" y="29"/>
                  </a:cubicBezTo>
                  <a:close/>
                  <a:moveTo>
                    <a:pt x="274" y="41"/>
                  </a:moveTo>
                  <a:cubicBezTo>
                    <a:pt x="287" y="48"/>
                    <a:pt x="290" y="47"/>
                    <a:pt x="297" y="37"/>
                  </a:cubicBezTo>
                  <a:cubicBezTo>
                    <a:pt x="289" y="37"/>
                    <a:pt x="281" y="37"/>
                    <a:pt x="272" y="37"/>
                  </a:cubicBezTo>
                  <a:cubicBezTo>
                    <a:pt x="273" y="39"/>
                    <a:pt x="274" y="40"/>
                    <a:pt x="274" y="42"/>
                  </a:cubicBezTo>
                  <a:cubicBezTo>
                    <a:pt x="272" y="41"/>
                    <a:pt x="270" y="40"/>
                    <a:pt x="268" y="40"/>
                  </a:cubicBezTo>
                  <a:cubicBezTo>
                    <a:pt x="268" y="47"/>
                    <a:pt x="268" y="53"/>
                    <a:pt x="268" y="61"/>
                  </a:cubicBezTo>
                  <a:cubicBezTo>
                    <a:pt x="273" y="56"/>
                    <a:pt x="278" y="53"/>
                    <a:pt x="282" y="50"/>
                  </a:cubicBezTo>
                  <a:cubicBezTo>
                    <a:pt x="279" y="47"/>
                    <a:pt x="277" y="44"/>
                    <a:pt x="274" y="41"/>
                  </a:cubicBezTo>
                  <a:close/>
                  <a:moveTo>
                    <a:pt x="47" y="97"/>
                  </a:moveTo>
                  <a:cubicBezTo>
                    <a:pt x="47" y="98"/>
                    <a:pt x="47" y="98"/>
                    <a:pt x="47" y="99"/>
                  </a:cubicBezTo>
                  <a:cubicBezTo>
                    <a:pt x="116" y="99"/>
                    <a:pt x="185" y="99"/>
                    <a:pt x="255" y="99"/>
                  </a:cubicBezTo>
                  <a:cubicBezTo>
                    <a:pt x="255" y="96"/>
                    <a:pt x="255" y="94"/>
                    <a:pt x="256" y="91"/>
                  </a:cubicBezTo>
                  <a:cubicBezTo>
                    <a:pt x="259" y="91"/>
                    <a:pt x="261" y="90"/>
                    <a:pt x="264" y="90"/>
                  </a:cubicBezTo>
                  <a:cubicBezTo>
                    <a:pt x="264" y="63"/>
                    <a:pt x="264" y="37"/>
                    <a:pt x="264" y="9"/>
                  </a:cubicBezTo>
                  <a:cubicBezTo>
                    <a:pt x="191" y="39"/>
                    <a:pt x="119" y="68"/>
                    <a:pt x="47" y="97"/>
                  </a:cubicBezTo>
                  <a:close/>
                  <a:moveTo>
                    <a:pt x="441" y="99"/>
                  </a:moveTo>
                  <a:cubicBezTo>
                    <a:pt x="442" y="98"/>
                    <a:pt x="442" y="98"/>
                    <a:pt x="442" y="97"/>
                  </a:cubicBezTo>
                  <a:cubicBezTo>
                    <a:pt x="397" y="68"/>
                    <a:pt x="352" y="39"/>
                    <a:pt x="306" y="10"/>
                  </a:cubicBezTo>
                  <a:cubicBezTo>
                    <a:pt x="306" y="37"/>
                    <a:pt x="306" y="63"/>
                    <a:pt x="306" y="90"/>
                  </a:cubicBezTo>
                  <a:cubicBezTo>
                    <a:pt x="309" y="90"/>
                    <a:pt x="311" y="91"/>
                    <a:pt x="314" y="91"/>
                  </a:cubicBezTo>
                  <a:cubicBezTo>
                    <a:pt x="315" y="94"/>
                    <a:pt x="315" y="96"/>
                    <a:pt x="316" y="99"/>
                  </a:cubicBezTo>
                  <a:cubicBezTo>
                    <a:pt x="358" y="99"/>
                    <a:pt x="400" y="99"/>
                    <a:pt x="441" y="99"/>
                  </a:cubicBezTo>
                  <a:close/>
                  <a:moveTo>
                    <a:pt x="314" y="124"/>
                  </a:moveTo>
                  <a:cubicBezTo>
                    <a:pt x="294" y="124"/>
                    <a:pt x="275" y="124"/>
                    <a:pt x="256" y="124"/>
                  </a:cubicBezTo>
                  <a:cubicBezTo>
                    <a:pt x="256" y="138"/>
                    <a:pt x="256" y="150"/>
                    <a:pt x="256" y="163"/>
                  </a:cubicBezTo>
                  <a:cubicBezTo>
                    <a:pt x="275" y="163"/>
                    <a:pt x="295" y="163"/>
                    <a:pt x="314" y="163"/>
                  </a:cubicBezTo>
                  <a:cubicBezTo>
                    <a:pt x="314" y="150"/>
                    <a:pt x="314" y="137"/>
                    <a:pt x="314" y="124"/>
                  </a:cubicBezTo>
                  <a:close/>
                  <a:moveTo>
                    <a:pt x="34" y="210"/>
                  </a:moveTo>
                  <a:cubicBezTo>
                    <a:pt x="34" y="178"/>
                    <a:pt x="34" y="147"/>
                    <a:pt x="34" y="115"/>
                  </a:cubicBezTo>
                  <a:cubicBezTo>
                    <a:pt x="30" y="115"/>
                    <a:pt x="26" y="115"/>
                    <a:pt x="22" y="115"/>
                  </a:cubicBezTo>
                  <a:cubicBezTo>
                    <a:pt x="22" y="147"/>
                    <a:pt x="22" y="179"/>
                    <a:pt x="22" y="210"/>
                  </a:cubicBezTo>
                  <a:cubicBezTo>
                    <a:pt x="26" y="210"/>
                    <a:pt x="30" y="210"/>
                    <a:pt x="34" y="210"/>
                  </a:cubicBezTo>
                  <a:close/>
                  <a:moveTo>
                    <a:pt x="307" y="365"/>
                  </a:moveTo>
                  <a:cubicBezTo>
                    <a:pt x="291" y="365"/>
                    <a:pt x="278" y="365"/>
                    <a:pt x="263" y="365"/>
                  </a:cubicBezTo>
                  <a:cubicBezTo>
                    <a:pt x="271" y="371"/>
                    <a:pt x="278" y="376"/>
                    <a:pt x="285" y="381"/>
                  </a:cubicBezTo>
                  <a:cubicBezTo>
                    <a:pt x="292" y="376"/>
                    <a:pt x="299" y="371"/>
                    <a:pt x="307" y="365"/>
                  </a:cubicBezTo>
                  <a:close/>
                  <a:moveTo>
                    <a:pt x="262" y="323"/>
                  </a:moveTo>
                  <a:cubicBezTo>
                    <a:pt x="271" y="329"/>
                    <a:pt x="278" y="334"/>
                    <a:pt x="285" y="340"/>
                  </a:cubicBezTo>
                  <a:cubicBezTo>
                    <a:pt x="292" y="334"/>
                    <a:pt x="299" y="329"/>
                    <a:pt x="307" y="323"/>
                  </a:cubicBezTo>
                  <a:cubicBezTo>
                    <a:pt x="291" y="323"/>
                    <a:pt x="278" y="323"/>
                    <a:pt x="262" y="323"/>
                  </a:cubicBezTo>
                  <a:close/>
                  <a:moveTo>
                    <a:pt x="307" y="239"/>
                  </a:moveTo>
                  <a:cubicBezTo>
                    <a:pt x="291" y="239"/>
                    <a:pt x="278" y="239"/>
                    <a:pt x="263" y="239"/>
                  </a:cubicBezTo>
                  <a:cubicBezTo>
                    <a:pt x="271" y="246"/>
                    <a:pt x="278" y="251"/>
                    <a:pt x="285" y="256"/>
                  </a:cubicBezTo>
                  <a:cubicBezTo>
                    <a:pt x="292" y="251"/>
                    <a:pt x="299" y="246"/>
                    <a:pt x="307" y="239"/>
                  </a:cubicBezTo>
                  <a:close/>
                  <a:moveTo>
                    <a:pt x="285" y="298"/>
                  </a:moveTo>
                  <a:cubicBezTo>
                    <a:pt x="292" y="292"/>
                    <a:pt x="299" y="287"/>
                    <a:pt x="307" y="281"/>
                  </a:cubicBezTo>
                  <a:cubicBezTo>
                    <a:pt x="291" y="281"/>
                    <a:pt x="278" y="281"/>
                    <a:pt x="263" y="281"/>
                  </a:cubicBezTo>
                  <a:cubicBezTo>
                    <a:pt x="271" y="287"/>
                    <a:pt x="278" y="292"/>
                    <a:pt x="285" y="298"/>
                  </a:cubicBezTo>
                  <a:close/>
                  <a:moveTo>
                    <a:pt x="262" y="197"/>
                  </a:moveTo>
                  <a:cubicBezTo>
                    <a:pt x="271" y="204"/>
                    <a:pt x="278" y="209"/>
                    <a:pt x="285" y="214"/>
                  </a:cubicBezTo>
                  <a:cubicBezTo>
                    <a:pt x="292" y="209"/>
                    <a:pt x="299" y="204"/>
                    <a:pt x="307" y="197"/>
                  </a:cubicBezTo>
                  <a:cubicBezTo>
                    <a:pt x="291" y="197"/>
                    <a:pt x="278" y="197"/>
                    <a:pt x="262" y="197"/>
                  </a:cubicBezTo>
                  <a:close/>
                  <a:moveTo>
                    <a:pt x="259" y="367"/>
                  </a:moveTo>
                  <a:cubicBezTo>
                    <a:pt x="259" y="379"/>
                    <a:pt x="259" y="389"/>
                    <a:pt x="259" y="400"/>
                  </a:cubicBezTo>
                  <a:cubicBezTo>
                    <a:pt x="267" y="394"/>
                    <a:pt x="274" y="389"/>
                    <a:pt x="282" y="384"/>
                  </a:cubicBezTo>
                  <a:cubicBezTo>
                    <a:pt x="274" y="378"/>
                    <a:pt x="267" y="373"/>
                    <a:pt x="259" y="367"/>
                  </a:cubicBezTo>
                  <a:close/>
                  <a:moveTo>
                    <a:pt x="282" y="216"/>
                  </a:moveTo>
                  <a:cubicBezTo>
                    <a:pt x="274" y="210"/>
                    <a:pt x="267" y="205"/>
                    <a:pt x="259" y="200"/>
                  </a:cubicBezTo>
                  <a:cubicBezTo>
                    <a:pt x="259" y="211"/>
                    <a:pt x="259" y="222"/>
                    <a:pt x="259" y="233"/>
                  </a:cubicBezTo>
                  <a:cubicBezTo>
                    <a:pt x="267" y="227"/>
                    <a:pt x="274" y="222"/>
                    <a:pt x="282" y="216"/>
                  </a:cubicBezTo>
                  <a:close/>
                  <a:moveTo>
                    <a:pt x="282" y="300"/>
                  </a:moveTo>
                  <a:cubicBezTo>
                    <a:pt x="274" y="294"/>
                    <a:pt x="267" y="289"/>
                    <a:pt x="259" y="283"/>
                  </a:cubicBezTo>
                  <a:cubicBezTo>
                    <a:pt x="259" y="295"/>
                    <a:pt x="259" y="305"/>
                    <a:pt x="259" y="317"/>
                  </a:cubicBezTo>
                  <a:cubicBezTo>
                    <a:pt x="267" y="311"/>
                    <a:pt x="274" y="306"/>
                    <a:pt x="282" y="300"/>
                  </a:cubicBezTo>
                  <a:close/>
                  <a:moveTo>
                    <a:pt x="259" y="359"/>
                  </a:moveTo>
                  <a:cubicBezTo>
                    <a:pt x="267" y="353"/>
                    <a:pt x="274" y="347"/>
                    <a:pt x="282" y="342"/>
                  </a:cubicBezTo>
                  <a:cubicBezTo>
                    <a:pt x="274" y="336"/>
                    <a:pt x="267" y="331"/>
                    <a:pt x="259" y="325"/>
                  </a:cubicBezTo>
                  <a:cubicBezTo>
                    <a:pt x="259" y="337"/>
                    <a:pt x="259" y="347"/>
                    <a:pt x="259" y="359"/>
                  </a:cubicBezTo>
                  <a:close/>
                  <a:moveTo>
                    <a:pt x="282" y="425"/>
                  </a:moveTo>
                  <a:cubicBezTo>
                    <a:pt x="274" y="419"/>
                    <a:pt x="267" y="414"/>
                    <a:pt x="259" y="409"/>
                  </a:cubicBezTo>
                  <a:cubicBezTo>
                    <a:pt x="259" y="421"/>
                    <a:pt x="259" y="431"/>
                    <a:pt x="259" y="442"/>
                  </a:cubicBezTo>
                  <a:cubicBezTo>
                    <a:pt x="267" y="436"/>
                    <a:pt x="274" y="431"/>
                    <a:pt x="282" y="425"/>
                  </a:cubicBezTo>
                  <a:close/>
                  <a:moveTo>
                    <a:pt x="311" y="325"/>
                  </a:moveTo>
                  <a:cubicBezTo>
                    <a:pt x="303" y="331"/>
                    <a:pt x="296" y="336"/>
                    <a:pt x="288" y="342"/>
                  </a:cubicBezTo>
                  <a:cubicBezTo>
                    <a:pt x="296" y="348"/>
                    <a:pt x="303" y="353"/>
                    <a:pt x="311" y="359"/>
                  </a:cubicBezTo>
                  <a:cubicBezTo>
                    <a:pt x="311" y="347"/>
                    <a:pt x="311" y="337"/>
                    <a:pt x="311" y="325"/>
                  </a:cubicBezTo>
                  <a:close/>
                  <a:moveTo>
                    <a:pt x="311" y="241"/>
                  </a:moveTo>
                  <a:cubicBezTo>
                    <a:pt x="302" y="247"/>
                    <a:pt x="295" y="253"/>
                    <a:pt x="288" y="258"/>
                  </a:cubicBezTo>
                  <a:cubicBezTo>
                    <a:pt x="296" y="264"/>
                    <a:pt x="303" y="269"/>
                    <a:pt x="311" y="275"/>
                  </a:cubicBezTo>
                  <a:cubicBezTo>
                    <a:pt x="311" y="263"/>
                    <a:pt x="311" y="253"/>
                    <a:pt x="311" y="241"/>
                  </a:cubicBezTo>
                  <a:close/>
                  <a:moveTo>
                    <a:pt x="311" y="317"/>
                  </a:moveTo>
                  <a:cubicBezTo>
                    <a:pt x="311" y="305"/>
                    <a:pt x="311" y="295"/>
                    <a:pt x="311" y="283"/>
                  </a:cubicBezTo>
                  <a:cubicBezTo>
                    <a:pt x="303" y="289"/>
                    <a:pt x="296" y="294"/>
                    <a:pt x="288" y="300"/>
                  </a:cubicBezTo>
                  <a:cubicBezTo>
                    <a:pt x="296" y="306"/>
                    <a:pt x="303" y="311"/>
                    <a:pt x="311" y="317"/>
                  </a:cubicBezTo>
                  <a:close/>
                  <a:moveTo>
                    <a:pt x="259" y="275"/>
                  </a:moveTo>
                  <a:cubicBezTo>
                    <a:pt x="267" y="269"/>
                    <a:pt x="274" y="264"/>
                    <a:pt x="282" y="258"/>
                  </a:cubicBezTo>
                  <a:cubicBezTo>
                    <a:pt x="274" y="252"/>
                    <a:pt x="267" y="247"/>
                    <a:pt x="259" y="241"/>
                  </a:cubicBezTo>
                  <a:cubicBezTo>
                    <a:pt x="259" y="253"/>
                    <a:pt x="259" y="263"/>
                    <a:pt x="259" y="275"/>
                  </a:cubicBezTo>
                  <a:close/>
                  <a:moveTo>
                    <a:pt x="285" y="423"/>
                  </a:moveTo>
                  <a:cubicBezTo>
                    <a:pt x="292" y="418"/>
                    <a:pt x="299" y="413"/>
                    <a:pt x="306" y="407"/>
                  </a:cubicBezTo>
                  <a:cubicBezTo>
                    <a:pt x="292" y="407"/>
                    <a:pt x="279" y="407"/>
                    <a:pt x="263" y="407"/>
                  </a:cubicBezTo>
                  <a:cubicBezTo>
                    <a:pt x="272" y="413"/>
                    <a:pt x="278" y="418"/>
                    <a:pt x="285" y="423"/>
                  </a:cubicBezTo>
                  <a:close/>
                  <a:moveTo>
                    <a:pt x="288" y="384"/>
                  </a:moveTo>
                  <a:cubicBezTo>
                    <a:pt x="296" y="390"/>
                    <a:pt x="303" y="395"/>
                    <a:pt x="310" y="400"/>
                  </a:cubicBezTo>
                  <a:cubicBezTo>
                    <a:pt x="310" y="389"/>
                    <a:pt x="310" y="378"/>
                    <a:pt x="310" y="367"/>
                  </a:cubicBezTo>
                  <a:cubicBezTo>
                    <a:pt x="303" y="373"/>
                    <a:pt x="296" y="378"/>
                    <a:pt x="288" y="384"/>
                  </a:cubicBezTo>
                  <a:close/>
                  <a:moveTo>
                    <a:pt x="310" y="442"/>
                  </a:moveTo>
                  <a:cubicBezTo>
                    <a:pt x="310" y="431"/>
                    <a:pt x="310" y="420"/>
                    <a:pt x="310" y="409"/>
                  </a:cubicBezTo>
                  <a:cubicBezTo>
                    <a:pt x="302" y="415"/>
                    <a:pt x="296" y="420"/>
                    <a:pt x="288" y="425"/>
                  </a:cubicBezTo>
                  <a:cubicBezTo>
                    <a:pt x="296" y="431"/>
                    <a:pt x="303" y="436"/>
                    <a:pt x="310" y="442"/>
                  </a:cubicBezTo>
                  <a:close/>
                  <a:moveTo>
                    <a:pt x="311" y="199"/>
                  </a:moveTo>
                  <a:cubicBezTo>
                    <a:pt x="302" y="206"/>
                    <a:pt x="295" y="211"/>
                    <a:pt x="288" y="216"/>
                  </a:cubicBezTo>
                  <a:cubicBezTo>
                    <a:pt x="296" y="222"/>
                    <a:pt x="303" y="227"/>
                    <a:pt x="311" y="233"/>
                  </a:cubicBezTo>
                  <a:cubicBezTo>
                    <a:pt x="311" y="221"/>
                    <a:pt x="311" y="211"/>
                    <a:pt x="311" y="199"/>
                  </a:cubicBezTo>
                  <a:close/>
                  <a:moveTo>
                    <a:pt x="304" y="235"/>
                  </a:moveTo>
                  <a:cubicBezTo>
                    <a:pt x="304" y="235"/>
                    <a:pt x="305" y="234"/>
                    <a:pt x="305" y="233"/>
                  </a:cubicBezTo>
                  <a:cubicBezTo>
                    <a:pt x="299" y="229"/>
                    <a:pt x="294" y="225"/>
                    <a:pt x="288" y="221"/>
                  </a:cubicBezTo>
                  <a:cubicBezTo>
                    <a:pt x="287" y="220"/>
                    <a:pt x="284" y="219"/>
                    <a:pt x="283" y="220"/>
                  </a:cubicBezTo>
                  <a:cubicBezTo>
                    <a:pt x="277" y="224"/>
                    <a:pt x="271" y="229"/>
                    <a:pt x="263" y="235"/>
                  </a:cubicBezTo>
                  <a:cubicBezTo>
                    <a:pt x="275" y="235"/>
                    <a:pt x="285" y="235"/>
                    <a:pt x="295" y="235"/>
                  </a:cubicBezTo>
                  <a:cubicBezTo>
                    <a:pt x="298" y="235"/>
                    <a:pt x="301" y="235"/>
                    <a:pt x="304" y="235"/>
                  </a:cubicBezTo>
                  <a:close/>
                  <a:moveTo>
                    <a:pt x="306" y="277"/>
                  </a:moveTo>
                  <a:cubicBezTo>
                    <a:pt x="287" y="259"/>
                    <a:pt x="287" y="259"/>
                    <a:pt x="268" y="273"/>
                  </a:cubicBezTo>
                  <a:cubicBezTo>
                    <a:pt x="267" y="274"/>
                    <a:pt x="266" y="275"/>
                    <a:pt x="263" y="277"/>
                  </a:cubicBezTo>
                  <a:cubicBezTo>
                    <a:pt x="278" y="277"/>
                    <a:pt x="291" y="277"/>
                    <a:pt x="306" y="277"/>
                  </a:cubicBezTo>
                  <a:close/>
                  <a:moveTo>
                    <a:pt x="307" y="360"/>
                  </a:moveTo>
                  <a:cubicBezTo>
                    <a:pt x="299" y="355"/>
                    <a:pt x="294" y="350"/>
                    <a:pt x="288" y="346"/>
                  </a:cubicBezTo>
                  <a:cubicBezTo>
                    <a:pt x="286" y="345"/>
                    <a:pt x="283" y="346"/>
                    <a:pt x="282" y="346"/>
                  </a:cubicBezTo>
                  <a:cubicBezTo>
                    <a:pt x="276" y="350"/>
                    <a:pt x="270" y="355"/>
                    <a:pt x="263" y="360"/>
                  </a:cubicBezTo>
                  <a:cubicBezTo>
                    <a:pt x="278" y="360"/>
                    <a:pt x="291" y="360"/>
                    <a:pt x="307" y="360"/>
                  </a:cubicBezTo>
                  <a:close/>
                  <a:moveTo>
                    <a:pt x="264" y="318"/>
                  </a:moveTo>
                  <a:cubicBezTo>
                    <a:pt x="279" y="318"/>
                    <a:pt x="292" y="318"/>
                    <a:pt x="305" y="318"/>
                  </a:cubicBezTo>
                  <a:cubicBezTo>
                    <a:pt x="287" y="300"/>
                    <a:pt x="286" y="300"/>
                    <a:pt x="267" y="315"/>
                  </a:cubicBezTo>
                  <a:cubicBezTo>
                    <a:pt x="266" y="316"/>
                    <a:pt x="266" y="317"/>
                    <a:pt x="264" y="318"/>
                  </a:cubicBezTo>
                  <a:close/>
                  <a:moveTo>
                    <a:pt x="264" y="402"/>
                  </a:moveTo>
                  <a:cubicBezTo>
                    <a:pt x="278" y="402"/>
                    <a:pt x="291" y="402"/>
                    <a:pt x="305" y="402"/>
                  </a:cubicBezTo>
                  <a:cubicBezTo>
                    <a:pt x="288" y="384"/>
                    <a:pt x="287" y="384"/>
                    <a:pt x="269" y="398"/>
                  </a:cubicBezTo>
                  <a:cubicBezTo>
                    <a:pt x="268" y="399"/>
                    <a:pt x="266" y="400"/>
                    <a:pt x="264" y="402"/>
                  </a:cubicBezTo>
                  <a:close/>
                  <a:moveTo>
                    <a:pt x="264" y="443"/>
                  </a:moveTo>
                  <a:cubicBezTo>
                    <a:pt x="278" y="443"/>
                    <a:pt x="292" y="443"/>
                    <a:pt x="306" y="443"/>
                  </a:cubicBezTo>
                  <a:cubicBezTo>
                    <a:pt x="298" y="437"/>
                    <a:pt x="291" y="433"/>
                    <a:pt x="285" y="428"/>
                  </a:cubicBezTo>
                  <a:cubicBezTo>
                    <a:pt x="278" y="433"/>
                    <a:pt x="271" y="438"/>
                    <a:pt x="264" y="443"/>
                  </a:cubicBezTo>
                  <a:close/>
                  <a:moveTo>
                    <a:pt x="299" y="9"/>
                  </a:moveTo>
                  <a:cubicBezTo>
                    <a:pt x="289" y="9"/>
                    <a:pt x="281" y="9"/>
                    <a:pt x="272" y="9"/>
                  </a:cubicBezTo>
                  <a:cubicBezTo>
                    <a:pt x="284" y="22"/>
                    <a:pt x="285" y="22"/>
                    <a:pt x="299" y="9"/>
                  </a:cubicBezTo>
                  <a:close/>
                  <a:moveTo>
                    <a:pt x="302" y="32"/>
                  </a:moveTo>
                  <a:cubicBezTo>
                    <a:pt x="302" y="25"/>
                    <a:pt x="302" y="18"/>
                    <a:pt x="302" y="11"/>
                  </a:cubicBezTo>
                  <a:cubicBezTo>
                    <a:pt x="296" y="15"/>
                    <a:pt x="292" y="18"/>
                    <a:pt x="287" y="22"/>
                  </a:cubicBezTo>
                  <a:cubicBezTo>
                    <a:pt x="292" y="25"/>
                    <a:pt x="297" y="29"/>
                    <a:pt x="302"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4" name="Freeform 84300">
              <a:extLst>
                <a:ext uri="{FF2B5EF4-FFF2-40B4-BE49-F238E27FC236}">
                  <a16:creationId xmlns:a16="http://schemas.microsoft.com/office/drawing/2014/main" id="{7418408D-94DE-4484-AD31-19BC3E93467A}"/>
                </a:ext>
              </a:extLst>
            </p:cNvPr>
            <p:cNvSpPr>
              <a:spLocks/>
            </p:cNvSpPr>
            <p:nvPr/>
          </p:nvSpPr>
          <p:spPr bwMode="auto">
            <a:xfrm>
              <a:off x="10110788" y="4298951"/>
              <a:ext cx="15875" cy="15875"/>
            </a:xfrm>
            <a:custGeom>
              <a:avLst/>
              <a:gdLst>
                <a:gd name="T0" fmla="*/ 32 w 32"/>
                <a:gd name="T1" fmla="*/ 16 h 32"/>
                <a:gd name="T2" fmla="*/ 6 w 32"/>
                <a:gd name="T3" fmla="*/ 32 h 32"/>
                <a:gd name="T4" fmla="*/ 1 w 32"/>
                <a:gd name="T5" fmla="*/ 32 h 32"/>
                <a:gd name="T6" fmla="*/ 1 w 32"/>
                <a:gd name="T7" fmla="*/ 3 h 32"/>
                <a:gd name="T8" fmla="*/ 4 w 32"/>
                <a:gd name="T9" fmla="*/ 0 h 32"/>
                <a:gd name="T10" fmla="*/ 32 w 32"/>
                <a:gd name="T11" fmla="*/ 16 h 32"/>
              </a:gdLst>
              <a:ahLst/>
              <a:cxnLst>
                <a:cxn ang="0">
                  <a:pos x="T0" y="T1"/>
                </a:cxn>
                <a:cxn ang="0">
                  <a:pos x="T2" y="T3"/>
                </a:cxn>
                <a:cxn ang="0">
                  <a:pos x="T4" y="T5"/>
                </a:cxn>
                <a:cxn ang="0">
                  <a:pos x="T6" y="T7"/>
                </a:cxn>
                <a:cxn ang="0">
                  <a:pos x="T8" y="T9"/>
                </a:cxn>
                <a:cxn ang="0">
                  <a:pos x="T10" y="T11"/>
                </a:cxn>
              </a:cxnLst>
              <a:rect l="0" t="0" r="r" b="b"/>
              <a:pathLst>
                <a:path w="32" h="32">
                  <a:moveTo>
                    <a:pt x="32" y="16"/>
                  </a:moveTo>
                  <a:cubicBezTo>
                    <a:pt x="23" y="21"/>
                    <a:pt x="14" y="26"/>
                    <a:pt x="6" y="32"/>
                  </a:cubicBezTo>
                  <a:cubicBezTo>
                    <a:pt x="4" y="32"/>
                    <a:pt x="3" y="32"/>
                    <a:pt x="1" y="32"/>
                  </a:cubicBezTo>
                  <a:cubicBezTo>
                    <a:pt x="1" y="22"/>
                    <a:pt x="0" y="13"/>
                    <a:pt x="1" y="3"/>
                  </a:cubicBezTo>
                  <a:cubicBezTo>
                    <a:pt x="1" y="2"/>
                    <a:pt x="3" y="1"/>
                    <a:pt x="4" y="0"/>
                  </a:cubicBezTo>
                  <a:cubicBezTo>
                    <a:pt x="13" y="5"/>
                    <a:pt x="22" y="11"/>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5" name="Freeform 84301">
              <a:extLst>
                <a:ext uri="{FF2B5EF4-FFF2-40B4-BE49-F238E27FC236}">
                  <a16:creationId xmlns:a16="http://schemas.microsoft.com/office/drawing/2014/main" id="{CE05A7A0-AC7B-4DC3-8996-9559C975632E}"/>
                </a:ext>
              </a:extLst>
            </p:cNvPr>
            <p:cNvSpPr>
              <a:spLocks/>
            </p:cNvSpPr>
            <p:nvPr/>
          </p:nvSpPr>
          <p:spPr bwMode="auto">
            <a:xfrm>
              <a:off x="10128251" y="4303713"/>
              <a:ext cx="7938" cy="6350"/>
            </a:xfrm>
            <a:custGeom>
              <a:avLst/>
              <a:gdLst>
                <a:gd name="T0" fmla="*/ 12 w 18"/>
                <a:gd name="T1" fmla="*/ 0 h 15"/>
                <a:gd name="T2" fmla="*/ 14 w 18"/>
                <a:gd name="T3" fmla="*/ 15 h 15"/>
                <a:gd name="T4" fmla="*/ 0 w 18"/>
                <a:gd name="T5" fmla="*/ 8 h 15"/>
                <a:gd name="T6" fmla="*/ 12 w 18"/>
                <a:gd name="T7" fmla="*/ 0 h 15"/>
              </a:gdLst>
              <a:ahLst/>
              <a:cxnLst>
                <a:cxn ang="0">
                  <a:pos x="T0" y="T1"/>
                </a:cxn>
                <a:cxn ang="0">
                  <a:pos x="T2" y="T3"/>
                </a:cxn>
                <a:cxn ang="0">
                  <a:pos x="T4" y="T5"/>
                </a:cxn>
                <a:cxn ang="0">
                  <a:pos x="T6" y="T7"/>
                </a:cxn>
              </a:cxnLst>
              <a:rect l="0" t="0" r="r" b="b"/>
              <a:pathLst>
                <a:path w="18" h="15">
                  <a:moveTo>
                    <a:pt x="12" y="0"/>
                  </a:moveTo>
                  <a:cubicBezTo>
                    <a:pt x="17" y="3"/>
                    <a:pt x="18" y="9"/>
                    <a:pt x="14" y="15"/>
                  </a:cubicBezTo>
                  <a:cubicBezTo>
                    <a:pt x="9" y="12"/>
                    <a:pt x="5" y="10"/>
                    <a:pt x="0" y="8"/>
                  </a:cubicBezTo>
                  <a:cubicBezTo>
                    <a:pt x="4" y="5"/>
                    <a:pt x="8" y="2"/>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6" name="Freeform 84302">
              <a:extLst>
                <a:ext uri="{FF2B5EF4-FFF2-40B4-BE49-F238E27FC236}">
                  <a16:creationId xmlns:a16="http://schemas.microsoft.com/office/drawing/2014/main" id="{ED3F4816-24FF-463A-9EF6-816B84D32277}"/>
                </a:ext>
              </a:extLst>
            </p:cNvPr>
            <p:cNvSpPr>
              <a:spLocks/>
            </p:cNvSpPr>
            <p:nvPr/>
          </p:nvSpPr>
          <p:spPr bwMode="auto">
            <a:xfrm>
              <a:off x="10090151" y="4038601"/>
              <a:ext cx="103188" cy="42863"/>
            </a:xfrm>
            <a:custGeom>
              <a:avLst/>
              <a:gdLst>
                <a:gd name="T0" fmla="*/ 0 w 217"/>
                <a:gd name="T1" fmla="*/ 88 h 90"/>
                <a:gd name="T2" fmla="*/ 217 w 217"/>
                <a:gd name="T3" fmla="*/ 0 h 90"/>
                <a:gd name="T4" fmla="*/ 217 w 217"/>
                <a:gd name="T5" fmla="*/ 81 h 90"/>
                <a:gd name="T6" fmla="*/ 209 w 217"/>
                <a:gd name="T7" fmla="*/ 82 h 90"/>
                <a:gd name="T8" fmla="*/ 208 w 217"/>
                <a:gd name="T9" fmla="*/ 90 h 90"/>
                <a:gd name="T10" fmla="*/ 0 w 217"/>
                <a:gd name="T11" fmla="*/ 90 h 90"/>
                <a:gd name="T12" fmla="*/ 0 w 217"/>
                <a:gd name="T13" fmla="*/ 88 h 90"/>
              </a:gdLst>
              <a:ahLst/>
              <a:cxnLst>
                <a:cxn ang="0">
                  <a:pos x="T0" y="T1"/>
                </a:cxn>
                <a:cxn ang="0">
                  <a:pos x="T2" y="T3"/>
                </a:cxn>
                <a:cxn ang="0">
                  <a:pos x="T4" y="T5"/>
                </a:cxn>
                <a:cxn ang="0">
                  <a:pos x="T6" y="T7"/>
                </a:cxn>
                <a:cxn ang="0">
                  <a:pos x="T8" y="T9"/>
                </a:cxn>
                <a:cxn ang="0">
                  <a:pos x="T10" y="T11"/>
                </a:cxn>
                <a:cxn ang="0">
                  <a:pos x="T12" y="T13"/>
                </a:cxn>
              </a:cxnLst>
              <a:rect l="0" t="0" r="r" b="b"/>
              <a:pathLst>
                <a:path w="217" h="90">
                  <a:moveTo>
                    <a:pt x="0" y="88"/>
                  </a:moveTo>
                  <a:cubicBezTo>
                    <a:pt x="72" y="59"/>
                    <a:pt x="144" y="30"/>
                    <a:pt x="217" y="0"/>
                  </a:cubicBezTo>
                  <a:cubicBezTo>
                    <a:pt x="217" y="28"/>
                    <a:pt x="217" y="54"/>
                    <a:pt x="217" y="81"/>
                  </a:cubicBezTo>
                  <a:cubicBezTo>
                    <a:pt x="214" y="81"/>
                    <a:pt x="212" y="82"/>
                    <a:pt x="209" y="82"/>
                  </a:cubicBezTo>
                  <a:cubicBezTo>
                    <a:pt x="208" y="85"/>
                    <a:pt x="208" y="87"/>
                    <a:pt x="208" y="90"/>
                  </a:cubicBezTo>
                  <a:cubicBezTo>
                    <a:pt x="138" y="90"/>
                    <a:pt x="69" y="90"/>
                    <a:pt x="0" y="90"/>
                  </a:cubicBezTo>
                  <a:cubicBezTo>
                    <a:pt x="0" y="89"/>
                    <a:pt x="0" y="89"/>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7" name="Freeform 84303">
              <a:extLst>
                <a:ext uri="{FF2B5EF4-FFF2-40B4-BE49-F238E27FC236}">
                  <a16:creationId xmlns:a16="http://schemas.microsoft.com/office/drawing/2014/main" id="{387AAD91-59E9-4BC0-9DE3-D66CADF42A0B}"/>
                </a:ext>
              </a:extLst>
            </p:cNvPr>
            <p:cNvSpPr>
              <a:spLocks/>
            </p:cNvSpPr>
            <p:nvPr/>
          </p:nvSpPr>
          <p:spPr bwMode="auto">
            <a:xfrm>
              <a:off x="10213976" y="4038601"/>
              <a:ext cx="63500" cy="42863"/>
            </a:xfrm>
            <a:custGeom>
              <a:avLst/>
              <a:gdLst>
                <a:gd name="T0" fmla="*/ 135 w 136"/>
                <a:gd name="T1" fmla="*/ 89 h 89"/>
                <a:gd name="T2" fmla="*/ 10 w 136"/>
                <a:gd name="T3" fmla="*/ 89 h 89"/>
                <a:gd name="T4" fmla="*/ 8 w 136"/>
                <a:gd name="T5" fmla="*/ 81 h 89"/>
                <a:gd name="T6" fmla="*/ 0 w 136"/>
                <a:gd name="T7" fmla="*/ 80 h 89"/>
                <a:gd name="T8" fmla="*/ 0 w 136"/>
                <a:gd name="T9" fmla="*/ 0 h 89"/>
                <a:gd name="T10" fmla="*/ 136 w 136"/>
                <a:gd name="T11" fmla="*/ 87 h 89"/>
                <a:gd name="T12" fmla="*/ 135 w 136"/>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136" h="89">
                  <a:moveTo>
                    <a:pt x="135" y="89"/>
                  </a:moveTo>
                  <a:cubicBezTo>
                    <a:pt x="94" y="89"/>
                    <a:pt x="52" y="89"/>
                    <a:pt x="10" y="89"/>
                  </a:cubicBezTo>
                  <a:cubicBezTo>
                    <a:pt x="9" y="86"/>
                    <a:pt x="9" y="84"/>
                    <a:pt x="8" y="81"/>
                  </a:cubicBezTo>
                  <a:cubicBezTo>
                    <a:pt x="5" y="81"/>
                    <a:pt x="3" y="80"/>
                    <a:pt x="0" y="80"/>
                  </a:cubicBezTo>
                  <a:cubicBezTo>
                    <a:pt x="0" y="53"/>
                    <a:pt x="0" y="27"/>
                    <a:pt x="0" y="0"/>
                  </a:cubicBezTo>
                  <a:cubicBezTo>
                    <a:pt x="46" y="29"/>
                    <a:pt x="91" y="58"/>
                    <a:pt x="136" y="87"/>
                  </a:cubicBezTo>
                  <a:cubicBezTo>
                    <a:pt x="136" y="88"/>
                    <a:pt x="136" y="88"/>
                    <a:pt x="135"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8" name="Freeform 84304">
              <a:extLst>
                <a:ext uri="{FF2B5EF4-FFF2-40B4-BE49-F238E27FC236}">
                  <a16:creationId xmlns:a16="http://schemas.microsoft.com/office/drawing/2014/main" id="{2136AA20-25D0-4CD7-9FCE-DFFBE093FAB7}"/>
                </a:ext>
              </a:extLst>
            </p:cNvPr>
            <p:cNvSpPr>
              <a:spLocks/>
            </p:cNvSpPr>
            <p:nvPr/>
          </p:nvSpPr>
          <p:spPr bwMode="auto">
            <a:xfrm>
              <a:off x="10190163" y="4092576"/>
              <a:ext cx="26988" cy="19050"/>
            </a:xfrm>
            <a:custGeom>
              <a:avLst/>
              <a:gdLst>
                <a:gd name="T0" fmla="*/ 58 w 58"/>
                <a:gd name="T1" fmla="*/ 0 h 39"/>
                <a:gd name="T2" fmla="*/ 58 w 58"/>
                <a:gd name="T3" fmla="*/ 39 h 39"/>
                <a:gd name="T4" fmla="*/ 0 w 58"/>
                <a:gd name="T5" fmla="*/ 39 h 39"/>
                <a:gd name="T6" fmla="*/ 0 w 58"/>
                <a:gd name="T7" fmla="*/ 0 h 39"/>
                <a:gd name="T8" fmla="*/ 58 w 58"/>
                <a:gd name="T9" fmla="*/ 0 h 39"/>
              </a:gdLst>
              <a:ahLst/>
              <a:cxnLst>
                <a:cxn ang="0">
                  <a:pos x="T0" y="T1"/>
                </a:cxn>
                <a:cxn ang="0">
                  <a:pos x="T2" y="T3"/>
                </a:cxn>
                <a:cxn ang="0">
                  <a:pos x="T4" y="T5"/>
                </a:cxn>
                <a:cxn ang="0">
                  <a:pos x="T6" y="T7"/>
                </a:cxn>
                <a:cxn ang="0">
                  <a:pos x="T8" y="T9"/>
                </a:cxn>
              </a:cxnLst>
              <a:rect l="0" t="0" r="r" b="b"/>
              <a:pathLst>
                <a:path w="58" h="39">
                  <a:moveTo>
                    <a:pt x="58" y="0"/>
                  </a:moveTo>
                  <a:cubicBezTo>
                    <a:pt x="58" y="13"/>
                    <a:pt x="58" y="26"/>
                    <a:pt x="58" y="39"/>
                  </a:cubicBezTo>
                  <a:cubicBezTo>
                    <a:pt x="39" y="39"/>
                    <a:pt x="19" y="39"/>
                    <a:pt x="0" y="39"/>
                  </a:cubicBezTo>
                  <a:cubicBezTo>
                    <a:pt x="0" y="26"/>
                    <a:pt x="0" y="14"/>
                    <a:pt x="0" y="0"/>
                  </a:cubicBezTo>
                  <a:cubicBezTo>
                    <a:pt x="19" y="0"/>
                    <a:pt x="38"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9" name="Freeform 84305">
              <a:extLst>
                <a:ext uri="{FF2B5EF4-FFF2-40B4-BE49-F238E27FC236}">
                  <a16:creationId xmlns:a16="http://schemas.microsoft.com/office/drawing/2014/main" id="{E8B9FBD1-0A9B-4B6F-AFCC-8624F4072E68}"/>
                </a:ext>
              </a:extLst>
            </p:cNvPr>
            <p:cNvSpPr>
              <a:spLocks/>
            </p:cNvSpPr>
            <p:nvPr/>
          </p:nvSpPr>
          <p:spPr bwMode="auto">
            <a:xfrm>
              <a:off x="10077451" y="4089401"/>
              <a:ext cx="6350" cy="44450"/>
            </a:xfrm>
            <a:custGeom>
              <a:avLst/>
              <a:gdLst>
                <a:gd name="T0" fmla="*/ 12 w 12"/>
                <a:gd name="T1" fmla="*/ 95 h 95"/>
                <a:gd name="T2" fmla="*/ 0 w 12"/>
                <a:gd name="T3" fmla="*/ 95 h 95"/>
                <a:gd name="T4" fmla="*/ 0 w 12"/>
                <a:gd name="T5" fmla="*/ 0 h 95"/>
                <a:gd name="T6" fmla="*/ 12 w 12"/>
                <a:gd name="T7" fmla="*/ 0 h 95"/>
                <a:gd name="T8" fmla="*/ 12 w 12"/>
                <a:gd name="T9" fmla="*/ 95 h 95"/>
              </a:gdLst>
              <a:ahLst/>
              <a:cxnLst>
                <a:cxn ang="0">
                  <a:pos x="T0" y="T1"/>
                </a:cxn>
                <a:cxn ang="0">
                  <a:pos x="T2" y="T3"/>
                </a:cxn>
                <a:cxn ang="0">
                  <a:pos x="T4" y="T5"/>
                </a:cxn>
                <a:cxn ang="0">
                  <a:pos x="T6" y="T7"/>
                </a:cxn>
                <a:cxn ang="0">
                  <a:pos x="T8" y="T9"/>
                </a:cxn>
              </a:cxnLst>
              <a:rect l="0" t="0" r="r" b="b"/>
              <a:pathLst>
                <a:path w="12" h="95">
                  <a:moveTo>
                    <a:pt x="12" y="95"/>
                  </a:moveTo>
                  <a:cubicBezTo>
                    <a:pt x="8" y="95"/>
                    <a:pt x="4" y="95"/>
                    <a:pt x="0" y="95"/>
                  </a:cubicBezTo>
                  <a:cubicBezTo>
                    <a:pt x="0" y="64"/>
                    <a:pt x="0" y="32"/>
                    <a:pt x="0" y="0"/>
                  </a:cubicBezTo>
                  <a:cubicBezTo>
                    <a:pt x="4" y="0"/>
                    <a:pt x="8" y="0"/>
                    <a:pt x="12" y="0"/>
                  </a:cubicBezTo>
                  <a:cubicBezTo>
                    <a:pt x="12" y="32"/>
                    <a:pt x="12" y="63"/>
                    <a:pt x="12"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0" name="Freeform 84306">
              <a:extLst>
                <a:ext uri="{FF2B5EF4-FFF2-40B4-BE49-F238E27FC236}">
                  <a16:creationId xmlns:a16="http://schemas.microsoft.com/office/drawing/2014/main" id="{ADAAFABB-C1C9-42F1-883B-04E26D4E6857}"/>
                </a:ext>
              </a:extLst>
            </p:cNvPr>
            <p:cNvSpPr>
              <a:spLocks/>
            </p:cNvSpPr>
            <p:nvPr/>
          </p:nvSpPr>
          <p:spPr bwMode="auto">
            <a:xfrm>
              <a:off x="10193338" y="4208463"/>
              <a:ext cx="20638" cy="7938"/>
            </a:xfrm>
            <a:custGeom>
              <a:avLst/>
              <a:gdLst>
                <a:gd name="T0" fmla="*/ 44 w 44"/>
                <a:gd name="T1" fmla="*/ 0 h 16"/>
                <a:gd name="T2" fmla="*/ 22 w 44"/>
                <a:gd name="T3" fmla="*/ 16 h 16"/>
                <a:gd name="T4" fmla="*/ 0 w 44"/>
                <a:gd name="T5" fmla="*/ 0 h 16"/>
                <a:gd name="T6" fmla="*/ 44 w 44"/>
                <a:gd name="T7" fmla="*/ 0 h 16"/>
              </a:gdLst>
              <a:ahLst/>
              <a:cxnLst>
                <a:cxn ang="0">
                  <a:pos x="T0" y="T1"/>
                </a:cxn>
                <a:cxn ang="0">
                  <a:pos x="T2" y="T3"/>
                </a:cxn>
                <a:cxn ang="0">
                  <a:pos x="T4" y="T5"/>
                </a:cxn>
                <a:cxn ang="0">
                  <a:pos x="T6" y="T7"/>
                </a:cxn>
              </a:cxnLst>
              <a:rect l="0" t="0" r="r" b="b"/>
              <a:pathLst>
                <a:path w="44" h="16">
                  <a:moveTo>
                    <a:pt x="44" y="0"/>
                  </a:moveTo>
                  <a:cubicBezTo>
                    <a:pt x="36" y="6"/>
                    <a:pt x="29" y="11"/>
                    <a:pt x="22" y="16"/>
                  </a:cubicBezTo>
                  <a:cubicBezTo>
                    <a:pt x="15" y="11"/>
                    <a:pt x="8" y="6"/>
                    <a:pt x="0" y="0"/>
                  </a:cubicBezTo>
                  <a:cubicBezTo>
                    <a:pt x="15" y="0"/>
                    <a:pt x="28" y="0"/>
                    <a:pt x="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1" name="Freeform 84307">
              <a:extLst>
                <a:ext uri="{FF2B5EF4-FFF2-40B4-BE49-F238E27FC236}">
                  <a16:creationId xmlns:a16="http://schemas.microsoft.com/office/drawing/2014/main" id="{E96C5369-410A-4B66-8C35-8F71655D846C}"/>
                </a:ext>
              </a:extLst>
            </p:cNvPr>
            <p:cNvSpPr>
              <a:spLocks/>
            </p:cNvSpPr>
            <p:nvPr/>
          </p:nvSpPr>
          <p:spPr bwMode="auto">
            <a:xfrm>
              <a:off x="10191751" y="4187826"/>
              <a:ext cx="22225" cy="7938"/>
            </a:xfrm>
            <a:custGeom>
              <a:avLst/>
              <a:gdLst>
                <a:gd name="T0" fmla="*/ 0 w 45"/>
                <a:gd name="T1" fmla="*/ 0 h 17"/>
                <a:gd name="T2" fmla="*/ 45 w 45"/>
                <a:gd name="T3" fmla="*/ 0 h 17"/>
                <a:gd name="T4" fmla="*/ 23 w 45"/>
                <a:gd name="T5" fmla="*/ 17 h 17"/>
                <a:gd name="T6" fmla="*/ 0 w 45"/>
                <a:gd name="T7" fmla="*/ 0 h 17"/>
              </a:gdLst>
              <a:ahLst/>
              <a:cxnLst>
                <a:cxn ang="0">
                  <a:pos x="T0" y="T1"/>
                </a:cxn>
                <a:cxn ang="0">
                  <a:pos x="T2" y="T3"/>
                </a:cxn>
                <a:cxn ang="0">
                  <a:pos x="T4" y="T5"/>
                </a:cxn>
                <a:cxn ang="0">
                  <a:pos x="T6" y="T7"/>
                </a:cxn>
              </a:cxnLst>
              <a:rect l="0" t="0" r="r" b="b"/>
              <a:pathLst>
                <a:path w="45" h="17">
                  <a:moveTo>
                    <a:pt x="0" y="0"/>
                  </a:moveTo>
                  <a:cubicBezTo>
                    <a:pt x="16" y="0"/>
                    <a:pt x="29" y="0"/>
                    <a:pt x="45" y="0"/>
                  </a:cubicBezTo>
                  <a:cubicBezTo>
                    <a:pt x="37" y="6"/>
                    <a:pt x="30" y="11"/>
                    <a:pt x="23" y="17"/>
                  </a:cubicBezTo>
                  <a:cubicBezTo>
                    <a:pt x="16" y="11"/>
                    <a:pt x="9"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2" name="Freeform 84308">
              <a:extLst>
                <a:ext uri="{FF2B5EF4-FFF2-40B4-BE49-F238E27FC236}">
                  <a16:creationId xmlns:a16="http://schemas.microsoft.com/office/drawing/2014/main" id="{6FC0EBEB-BEB6-44A1-98C7-E284634C371A}"/>
                </a:ext>
              </a:extLst>
            </p:cNvPr>
            <p:cNvSpPr>
              <a:spLocks/>
            </p:cNvSpPr>
            <p:nvPr/>
          </p:nvSpPr>
          <p:spPr bwMode="auto">
            <a:xfrm>
              <a:off x="10193338" y="4148138"/>
              <a:ext cx="20638" cy="7938"/>
            </a:xfrm>
            <a:custGeom>
              <a:avLst/>
              <a:gdLst>
                <a:gd name="T0" fmla="*/ 44 w 44"/>
                <a:gd name="T1" fmla="*/ 0 h 17"/>
                <a:gd name="T2" fmla="*/ 22 w 44"/>
                <a:gd name="T3" fmla="*/ 17 h 17"/>
                <a:gd name="T4" fmla="*/ 0 w 44"/>
                <a:gd name="T5" fmla="*/ 0 h 17"/>
                <a:gd name="T6" fmla="*/ 44 w 44"/>
                <a:gd name="T7" fmla="*/ 0 h 17"/>
              </a:gdLst>
              <a:ahLst/>
              <a:cxnLst>
                <a:cxn ang="0">
                  <a:pos x="T0" y="T1"/>
                </a:cxn>
                <a:cxn ang="0">
                  <a:pos x="T2" y="T3"/>
                </a:cxn>
                <a:cxn ang="0">
                  <a:pos x="T4" y="T5"/>
                </a:cxn>
                <a:cxn ang="0">
                  <a:pos x="T6" y="T7"/>
                </a:cxn>
              </a:cxnLst>
              <a:rect l="0" t="0" r="r" b="b"/>
              <a:pathLst>
                <a:path w="44" h="17">
                  <a:moveTo>
                    <a:pt x="44" y="0"/>
                  </a:moveTo>
                  <a:cubicBezTo>
                    <a:pt x="36" y="7"/>
                    <a:pt x="29" y="12"/>
                    <a:pt x="22" y="17"/>
                  </a:cubicBezTo>
                  <a:cubicBezTo>
                    <a:pt x="15" y="12"/>
                    <a:pt x="8" y="7"/>
                    <a:pt x="0" y="0"/>
                  </a:cubicBezTo>
                  <a:cubicBezTo>
                    <a:pt x="15" y="0"/>
                    <a:pt x="28" y="0"/>
                    <a:pt x="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3" name="Freeform 84309">
              <a:extLst>
                <a:ext uri="{FF2B5EF4-FFF2-40B4-BE49-F238E27FC236}">
                  <a16:creationId xmlns:a16="http://schemas.microsoft.com/office/drawing/2014/main" id="{5834A932-1AD9-47C8-A5FA-BBC387E4BDD3}"/>
                </a:ext>
              </a:extLst>
            </p:cNvPr>
            <p:cNvSpPr>
              <a:spLocks/>
            </p:cNvSpPr>
            <p:nvPr/>
          </p:nvSpPr>
          <p:spPr bwMode="auto">
            <a:xfrm>
              <a:off x="10193338" y="4168776"/>
              <a:ext cx="20638" cy="7938"/>
            </a:xfrm>
            <a:custGeom>
              <a:avLst/>
              <a:gdLst>
                <a:gd name="T0" fmla="*/ 22 w 44"/>
                <a:gd name="T1" fmla="*/ 17 h 17"/>
                <a:gd name="T2" fmla="*/ 0 w 44"/>
                <a:gd name="T3" fmla="*/ 0 h 17"/>
                <a:gd name="T4" fmla="*/ 44 w 44"/>
                <a:gd name="T5" fmla="*/ 0 h 17"/>
                <a:gd name="T6" fmla="*/ 22 w 44"/>
                <a:gd name="T7" fmla="*/ 17 h 17"/>
              </a:gdLst>
              <a:ahLst/>
              <a:cxnLst>
                <a:cxn ang="0">
                  <a:pos x="T0" y="T1"/>
                </a:cxn>
                <a:cxn ang="0">
                  <a:pos x="T2" y="T3"/>
                </a:cxn>
                <a:cxn ang="0">
                  <a:pos x="T4" y="T5"/>
                </a:cxn>
                <a:cxn ang="0">
                  <a:pos x="T6" y="T7"/>
                </a:cxn>
              </a:cxnLst>
              <a:rect l="0" t="0" r="r" b="b"/>
              <a:pathLst>
                <a:path w="44" h="17">
                  <a:moveTo>
                    <a:pt x="22" y="17"/>
                  </a:moveTo>
                  <a:cubicBezTo>
                    <a:pt x="15" y="11"/>
                    <a:pt x="8" y="6"/>
                    <a:pt x="0" y="0"/>
                  </a:cubicBezTo>
                  <a:cubicBezTo>
                    <a:pt x="15" y="0"/>
                    <a:pt x="28" y="0"/>
                    <a:pt x="44" y="0"/>
                  </a:cubicBezTo>
                  <a:cubicBezTo>
                    <a:pt x="36" y="6"/>
                    <a:pt x="29" y="11"/>
                    <a:pt x="2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4" name="Freeform 84310">
              <a:extLst>
                <a:ext uri="{FF2B5EF4-FFF2-40B4-BE49-F238E27FC236}">
                  <a16:creationId xmlns:a16="http://schemas.microsoft.com/office/drawing/2014/main" id="{AD956809-3FE0-4FB7-895E-4F60A80CCA2A}"/>
                </a:ext>
              </a:extLst>
            </p:cNvPr>
            <p:cNvSpPr>
              <a:spLocks/>
            </p:cNvSpPr>
            <p:nvPr/>
          </p:nvSpPr>
          <p:spPr bwMode="auto">
            <a:xfrm>
              <a:off x="10191751" y="4127501"/>
              <a:ext cx="22225" cy="7938"/>
            </a:xfrm>
            <a:custGeom>
              <a:avLst/>
              <a:gdLst>
                <a:gd name="T0" fmla="*/ 0 w 45"/>
                <a:gd name="T1" fmla="*/ 0 h 17"/>
                <a:gd name="T2" fmla="*/ 45 w 45"/>
                <a:gd name="T3" fmla="*/ 0 h 17"/>
                <a:gd name="T4" fmla="*/ 23 w 45"/>
                <a:gd name="T5" fmla="*/ 17 h 17"/>
                <a:gd name="T6" fmla="*/ 0 w 45"/>
                <a:gd name="T7" fmla="*/ 0 h 17"/>
              </a:gdLst>
              <a:ahLst/>
              <a:cxnLst>
                <a:cxn ang="0">
                  <a:pos x="T0" y="T1"/>
                </a:cxn>
                <a:cxn ang="0">
                  <a:pos x="T2" y="T3"/>
                </a:cxn>
                <a:cxn ang="0">
                  <a:pos x="T4" y="T5"/>
                </a:cxn>
                <a:cxn ang="0">
                  <a:pos x="T6" y="T7"/>
                </a:cxn>
              </a:cxnLst>
              <a:rect l="0" t="0" r="r" b="b"/>
              <a:pathLst>
                <a:path w="45" h="17">
                  <a:moveTo>
                    <a:pt x="0" y="0"/>
                  </a:moveTo>
                  <a:cubicBezTo>
                    <a:pt x="16" y="0"/>
                    <a:pt x="29" y="0"/>
                    <a:pt x="45" y="0"/>
                  </a:cubicBezTo>
                  <a:cubicBezTo>
                    <a:pt x="37" y="7"/>
                    <a:pt x="30" y="12"/>
                    <a:pt x="23" y="17"/>
                  </a:cubicBezTo>
                  <a:cubicBezTo>
                    <a:pt x="16" y="12"/>
                    <a:pt x="9"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5" name="Freeform 84311">
              <a:extLst>
                <a:ext uri="{FF2B5EF4-FFF2-40B4-BE49-F238E27FC236}">
                  <a16:creationId xmlns:a16="http://schemas.microsoft.com/office/drawing/2014/main" id="{24DBA9AA-FA6B-4F65-80CA-02B8677BC252}"/>
                </a:ext>
              </a:extLst>
            </p:cNvPr>
            <p:cNvSpPr>
              <a:spLocks/>
            </p:cNvSpPr>
            <p:nvPr/>
          </p:nvSpPr>
          <p:spPr bwMode="auto">
            <a:xfrm>
              <a:off x="10190163" y="4210051"/>
              <a:ext cx="11113" cy="14288"/>
            </a:xfrm>
            <a:custGeom>
              <a:avLst/>
              <a:gdLst>
                <a:gd name="T0" fmla="*/ 0 w 23"/>
                <a:gd name="T1" fmla="*/ 0 h 33"/>
                <a:gd name="T2" fmla="*/ 23 w 23"/>
                <a:gd name="T3" fmla="*/ 17 h 33"/>
                <a:gd name="T4" fmla="*/ 0 w 23"/>
                <a:gd name="T5" fmla="*/ 33 h 33"/>
                <a:gd name="T6" fmla="*/ 0 w 23"/>
                <a:gd name="T7" fmla="*/ 0 h 33"/>
              </a:gdLst>
              <a:ahLst/>
              <a:cxnLst>
                <a:cxn ang="0">
                  <a:pos x="T0" y="T1"/>
                </a:cxn>
                <a:cxn ang="0">
                  <a:pos x="T2" y="T3"/>
                </a:cxn>
                <a:cxn ang="0">
                  <a:pos x="T4" y="T5"/>
                </a:cxn>
                <a:cxn ang="0">
                  <a:pos x="T6" y="T7"/>
                </a:cxn>
              </a:cxnLst>
              <a:rect l="0" t="0" r="r" b="b"/>
              <a:pathLst>
                <a:path w="23" h="33">
                  <a:moveTo>
                    <a:pt x="0" y="0"/>
                  </a:moveTo>
                  <a:cubicBezTo>
                    <a:pt x="8" y="6"/>
                    <a:pt x="15" y="11"/>
                    <a:pt x="23" y="17"/>
                  </a:cubicBezTo>
                  <a:cubicBezTo>
                    <a:pt x="15" y="22"/>
                    <a:pt x="8" y="27"/>
                    <a:pt x="0" y="33"/>
                  </a:cubicBezTo>
                  <a:cubicBezTo>
                    <a:pt x="0" y="22"/>
                    <a:pt x="0"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6" name="Freeform 84312">
              <a:extLst>
                <a:ext uri="{FF2B5EF4-FFF2-40B4-BE49-F238E27FC236}">
                  <a16:creationId xmlns:a16="http://schemas.microsoft.com/office/drawing/2014/main" id="{1B7BE59F-19D4-4743-ADD1-3AEAB5F6A194}"/>
                </a:ext>
              </a:extLst>
            </p:cNvPr>
            <p:cNvSpPr>
              <a:spLocks/>
            </p:cNvSpPr>
            <p:nvPr/>
          </p:nvSpPr>
          <p:spPr bwMode="auto">
            <a:xfrm>
              <a:off x="10190163" y="4129088"/>
              <a:ext cx="11113" cy="15875"/>
            </a:xfrm>
            <a:custGeom>
              <a:avLst/>
              <a:gdLst>
                <a:gd name="T0" fmla="*/ 23 w 23"/>
                <a:gd name="T1" fmla="*/ 16 h 33"/>
                <a:gd name="T2" fmla="*/ 0 w 23"/>
                <a:gd name="T3" fmla="*/ 33 h 33"/>
                <a:gd name="T4" fmla="*/ 0 w 23"/>
                <a:gd name="T5" fmla="*/ 0 h 33"/>
                <a:gd name="T6" fmla="*/ 23 w 23"/>
                <a:gd name="T7" fmla="*/ 16 h 33"/>
              </a:gdLst>
              <a:ahLst/>
              <a:cxnLst>
                <a:cxn ang="0">
                  <a:pos x="T0" y="T1"/>
                </a:cxn>
                <a:cxn ang="0">
                  <a:pos x="T2" y="T3"/>
                </a:cxn>
                <a:cxn ang="0">
                  <a:pos x="T4" y="T5"/>
                </a:cxn>
                <a:cxn ang="0">
                  <a:pos x="T6" y="T7"/>
                </a:cxn>
              </a:cxnLst>
              <a:rect l="0" t="0" r="r" b="b"/>
              <a:pathLst>
                <a:path w="23" h="33">
                  <a:moveTo>
                    <a:pt x="23" y="16"/>
                  </a:moveTo>
                  <a:cubicBezTo>
                    <a:pt x="15" y="22"/>
                    <a:pt x="8" y="27"/>
                    <a:pt x="0" y="33"/>
                  </a:cubicBezTo>
                  <a:cubicBezTo>
                    <a:pt x="0" y="22"/>
                    <a:pt x="0" y="11"/>
                    <a:pt x="0" y="0"/>
                  </a:cubicBezTo>
                  <a:cubicBezTo>
                    <a:pt x="8" y="5"/>
                    <a:pt x="15" y="10"/>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7" name="Freeform 84313">
              <a:extLst>
                <a:ext uri="{FF2B5EF4-FFF2-40B4-BE49-F238E27FC236}">
                  <a16:creationId xmlns:a16="http://schemas.microsoft.com/office/drawing/2014/main" id="{A91F811F-4BC8-4BC6-8120-0FB920A08EFC}"/>
                </a:ext>
              </a:extLst>
            </p:cNvPr>
            <p:cNvSpPr>
              <a:spLocks/>
            </p:cNvSpPr>
            <p:nvPr/>
          </p:nvSpPr>
          <p:spPr bwMode="auto">
            <a:xfrm>
              <a:off x="10190163" y="4168776"/>
              <a:ext cx="11113" cy="15875"/>
            </a:xfrm>
            <a:custGeom>
              <a:avLst/>
              <a:gdLst>
                <a:gd name="T0" fmla="*/ 23 w 23"/>
                <a:gd name="T1" fmla="*/ 17 h 34"/>
                <a:gd name="T2" fmla="*/ 0 w 23"/>
                <a:gd name="T3" fmla="*/ 34 h 34"/>
                <a:gd name="T4" fmla="*/ 0 w 23"/>
                <a:gd name="T5" fmla="*/ 0 h 34"/>
                <a:gd name="T6" fmla="*/ 23 w 23"/>
                <a:gd name="T7" fmla="*/ 17 h 34"/>
              </a:gdLst>
              <a:ahLst/>
              <a:cxnLst>
                <a:cxn ang="0">
                  <a:pos x="T0" y="T1"/>
                </a:cxn>
                <a:cxn ang="0">
                  <a:pos x="T2" y="T3"/>
                </a:cxn>
                <a:cxn ang="0">
                  <a:pos x="T4" y="T5"/>
                </a:cxn>
                <a:cxn ang="0">
                  <a:pos x="T6" y="T7"/>
                </a:cxn>
              </a:cxnLst>
              <a:rect l="0" t="0" r="r" b="b"/>
              <a:pathLst>
                <a:path w="23" h="34">
                  <a:moveTo>
                    <a:pt x="23" y="17"/>
                  </a:moveTo>
                  <a:cubicBezTo>
                    <a:pt x="15" y="23"/>
                    <a:pt x="8" y="28"/>
                    <a:pt x="0" y="34"/>
                  </a:cubicBezTo>
                  <a:cubicBezTo>
                    <a:pt x="0" y="22"/>
                    <a:pt x="0" y="12"/>
                    <a:pt x="0" y="0"/>
                  </a:cubicBezTo>
                  <a:cubicBezTo>
                    <a:pt x="8" y="6"/>
                    <a:pt x="15" y="11"/>
                    <a:pt x="2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8" name="Freeform 84314">
              <a:extLst>
                <a:ext uri="{FF2B5EF4-FFF2-40B4-BE49-F238E27FC236}">
                  <a16:creationId xmlns:a16="http://schemas.microsoft.com/office/drawing/2014/main" id="{76741CDD-80DF-4C02-A386-EA2B6FAA9AC1}"/>
                </a:ext>
              </a:extLst>
            </p:cNvPr>
            <p:cNvSpPr>
              <a:spLocks/>
            </p:cNvSpPr>
            <p:nvPr/>
          </p:nvSpPr>
          <p:spPr bwMode="auto">
            <a:xfrm>
              <a:off x="10190163" y="4189413"/>
              <a:ext cx="11113" cy="15875"/>
            </a:xfrm>
            <a:custGeom>
              <a:avLst/>
              <a:gdLst>
                <a:gd name="T0" fmla="*/ 0 w 23"/>
                <a:gd name="T1" fmla="*/ 34 h 34"/>
                <a:gd name="T2" fmla="*/ 0 w 23"/>
                <a:gd name="T3" fmla="*/ 0 h 34"/>
                <a:gd name="T4" fmla="*/ 23 w 23"/>
                <a:gd name="T5" fmla="*/ 17 h 34"/>
                <a:gd name="T6" fmla="*/ 0 w 23"/>
                <a:gd name="T7" fmla="*/ 34 h 34"/>
              </a:gdLst>
              <a:ahLst/>
              <a:cxnLst>
                <a:cxn ang="0">
                  <a:pos x="T0" y="T1"/>
                </a:cxn>
                <a:cxn ang="0">
                  <a:pos x="T2" y="T3"/>
                </a:cxn>
                <a:cxn ang="0">
                  <a:pos x="T4" y="T5"/>
                </a:cxn>
                <a:cxn ang="0">
                  <a:pos x="T6" y="T7"/>
                </a:cxn>
              </a:cxnLst>
              <a:rect l="0" t="0" r="r" b="b"/>
              <a:pathLst>
                <a:path w="23" h="34">
                  <a:moveTo>
                    <a:pt x="0" y="34"/>
                  </a:moveTo>
                  <a:cubicBezTo>
                    <a:pt x="0" y="22"/>
                    <a:pt x="0" y="12"/>
                    <a:pt x="0" y="0"/>
                  </a:cubicBezTo>
                  <a:cubicBezTo>
                    <a:pt x="8" y="6"/>
                    <a:pt x="15" y="11"/>
                    <a:pt x="23" y="17"/>
                  </a:cubicBezTo>
                  <a:cubicBezTo>
                    <a:pt x="15" y="22"/>
                    <a:pt x="8" y="28"/>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9" name="Freeform 84315">
              <a:extLst>
                <a:ext uri="{FF2B5EF4-FFF2-40B4-BE49-F238E27FC236}">
                  <a16:creationId xmlns:a16="http://schemas.microsoft.com/office/drawing/2014/main" id="{339BF905-2D70-4F42-92F3-A8D428694BEB}"/>
                </a:ext>
              </a:extLst>
            </p:cNvPr>
            <p:cNvSpPr>
              <a:spLocks/>
            </p:cNvSpPr>
            <p:nvPr/>
          </p:nvSpPr>
          <p:spPr bwMode="auto">
            <a:xfrm>
              <a:off x="10190163" y="4229101"/>
              <a:ext cx="11113" cy="15875"/>
            </a:xfrm>
            <a:custGeom>
              <a:avLst/>
              <a:gdLst>
                <a:gd name="T0" fmla="*/ 23 w 23"/>
                <a:gd name="T1" fmla="*/ 16 h 33"/>
                <a:gd name="T2" fmla="*/ 0 w 23"/>
                <a:gd name="T3" fmla="*/ 33 h 33"/>
                <a:gd name="T4" fmla="*/ 0 w 23"/>
                <a:gd name="T5" fmla="*/ 0 h 33"/>
                <a:gd name="T6" fmla="*/ 23 w 23"/>
                <a:gd name="T7" fmla="*/ 16 h 33"/>
              </a:gdLst>
              <a:ahLst/>
              <a:cxnLst>
                <a:cxn ang="0">
                  <a:pos x="T0" y="T1"/>
                </a:cxn>
                <a:cxn ang="0">
                  <a:pos x="T2" y="T3"/>
                </a:cxn>
                <a:cxn ang="0">
                  <a:pos x="T4" y="T5"/>
                </a:cxn>
                <a:cxn ang="0">
                  <a:pos x="T6" y="T7"/>
                </a:cxn>
              </a:cxnLst>
              <a:rect l="0" t="0" r="r" b="b"/>
              <a:pathLst>
                <a:path w="23" h="33">
                  <a:moveTo>
                    <a:pt x="23" y="16"/>
                  </a:moveTo>
                  <a:cubicBezTo>
                    <a:pt x="15" y="22"/>
                    <a:pt x="8" y="27"/>
                    <a:pt x="0" y="33"/>
                  </a:cubicBezTo>
                  <a:cubicBezTo>
                    <a:pt x="0" y="22"/>
                    <a:pt x="0" y="12"/>
                    <a:pt x="0" y="0"/>
                  </a:cubicBezTo>
                  <a:cubicBezTo>
                    <a:pt x="8" y="5"/>
                    <a:pt x="15" y="10"/>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0" name="Freeform 84316">
              <a:extLst>
                <a:ext uri="{FF2B5EF4-FFF2-40B4-BE49-F238E27FC236}">
                  <a16:creationId xmlns:a16="http://schemas.microsoft.com/office/drawing/2014/main" id="{1F78E14D-80D1-4819-A65B-17E462572AB8}"/>
                </a:ext>
              </a:extLst>
            </p:cNvPr>
            <p:cNvSpPr>
              <a:spLocks/>
            </p:cNvSpPr>
            <p:nvPr/>
          </p:nvSpPr>
          <p:spPr bwMode="auto">
            <a:xfrm>
              <a:off x="10204451" y="4189413"/>
              <a:ext cx="11113" cy="15875"/>
            </a:xfrm>
            <a:custGeom>
              <a:avLst/>
              <a:gdLst>
                <a:gd name="T0" fmla="*/ 23 w 23"/>
                <a:gd name="T1" fmla="*/ 0 h 34"/>
                <a:gd name="T2" fmla="*/ 23 w 23"/>
                <a:gd name="T3" fmla="*/ 34 h 34"/>
                <a:gd name="T4" fmla="*/ 0 w 23"/>
                <a:gd name="T5" fmla="*/ 17 h 34"/>
                <a:gd name="T6" fmla="*/ 23 w 23"/>
                <a:gd name="T7" fmla="*/ 0 h 34"/>
              </a:gdLst>
              <a:ahLst/>
              <a:cxnLst>
                <a:cxn ang="0">
                  <a:pos x="T0" y="T1"/>
                </a:cxn>
                <a:cxn ang="0">
                  <a:pos x="T2" y="T3"/>
                </a:cxn>
                <a:cxn ang="0">
                  <a:pos x="T4" y="T5"/>
                </a:cxn>
                <a:cxn ang="0">
                  <a:pos x="T6" y="T7"/>
                </a:cxn>
              </a:cxnLst>
              <a:rect l="0" t="0" r="r" b="b"/>
              <a:pathLst>
                <a:path w="23" h="34">
                  <a:moveTo>
                    <a:pt x="23" y="0"/>
                  </a:moveTo>
                  <a:cubicBezTo>
                    <a:pt x="23" y="12"/>
                    <a:pt x="23" y="22"/>
                    <a:pt x="23" y="34"/>
                  </a:cubicBezTo>
                  <a:cubicBezTo>
                    <a:pt x="15" y="28"/>
                    <a:pt x="8" y="23"/>
                    <a:pt x="0" y="17"/>
                  </a:cubicBezTo>
                  <a:cubicBezTo>
                    <a:pt x="8" y="11"/>
                    <a:pt x="15" y="6"/>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1" name="Freeform 84317">
              <a:extLst>
                <a:ext uri="{FF2B5EF4-FFF2-40B4-BE49-F238E27FC236}">
                  <a16:creationId xmlns:a16="http://schemas.microsoft.com/office/drawing/2014/main" id="{D1DDF3F6-6EF9-4C7F-81E3-BE80871EA32D}"/>
                </a:ext>
              </a:extLst>
            </p:cNvPr>
            <p:cNvSpPr>
              <a:spLocks/>
            </p:cNvSpPr>
            <p:nvPr/>
          </p:nvSpPr>
          <p:spPr bwMode="auto">
            <a:xfrm>
              <a:off x="10204451" y="4149726"/>
              <a:ext cx="11113" cy="15875"/>
            </a:xfrm>
            <a:custGeom>
              <a:avLst/>
              <a:gdLst>
                <a:gd name="T0" fmla="*/ 23 w 23"/>
                <a:gd name="T1" fmla="*/ 0 h 34"/>
                <a:gd name="T2" fmla="*/ 23 w 23"/>
                <a:gd name="T3" fmla="*/ 34 h 34"/>
                <a:gd name="T4" fmla="*/ 0 w 23"/>
                <a:gd name="T5" fmla="*/ 17 h 34"/>
                <a:gd name="T6" fmla="*/ 23 w 23"/>
                <a:gd name="T7" fmla="*/ 0 h 34"/>
              </a:gdLst>
              <a:ahLst/>
              <a:cxnLst>
                <a:cxn ang="0">
                  <a:pos x="T0" y="T1"/>
                </a:cxn>
                <a:cxn ang="0">
                  <a:pos x="T2" y="T3"/>
                </a:cxn>
                <a:cxn ang="0">
                  <a:pos x="T4" y="T5"/>
                </a:cxn>
                <a:cxn ang="0">
                  <a:pos x="T6" y="T7"/>
                </a:cxn>
              </a:cxnLst>
              <a:rect l="0" t="0" r="r" b="b"/>
              <a:pathLst>
                <a:path w="23" h="34">
                  <a:moveTo>
                    <a:pt x="23" y="0"/>
                  </a:moveTo>
                  <a:cubicBezTo>
                    <a:pt x="23" y="12"/>
                    <a:pt x="23" y="22"/>
                    <a:pt x="23" y="34"/>
                  </a:cubicBezTo>
                  <a:cubicBezTo>
                    <a:pt x="15" y="28"/>
                    <a:pt x="8" y="23"/>
                    <a:pt x="0" y="17"/>
                  </a:cubicBezTo>
                  <a:cubicBezTo>
                    <a:pt x="7" y="12"/>
                    <a:pt x="14" y="6"/>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2" name="Freeform 84318">
              <a:extLst>
                <a:ext uri="{FF2B5EF4-FFF2-40B4-BE49-F238E27FC236}">
                  <a16:creationId xmlns:a16="http://schemas.microsoft.com/office/drawing/2014/main" id="{EF5DA3B0-9A9C-4447-81B1-4022CA5AB191}"/>
                </a:ext>
              </a:extLst>
            </p:cNvPr>
            <p:cNvSpPr>
              <a:spLocks/>
            </p:cNvSpPr>
            <p:nvPr/>
          </p:nvSpPr>
          <p:spPr bwMode="auto">
            <a:xfrm>
              <a:off x="10204451" y="4168776"/>
              <a:ext cx="11113" cy="15875"/>
            </a:xfrm>
            <a:custGeom>
              <a:avLst/>
              <a:gdLst>
                <a:gd name="T0" fmla="*/ 23 w 23"/>
                <a:gd name="T1" fmla="*/ 34 h 34"/>
                <a:gd name="T2" fmla="*/ 0 w 23"/>
                <a:gd name="T3" fmla="*/ 17 h 34"/>
                <a:gd name="T4" fmla="*/ 23 w 23"/>
                <a:gd name="T5" fmla="*/ 0 h 34"/>
                <a:gd name="T6" fmla="*/ 23 w 23"/>
                <a:gd name="T7" fmla="*/ 34 h 34"/>
              </a:gdLst>
              <a:ahLst/>
              <a:cxnLst>
                <a:cxn ang="0">
                  <a:pos x="T0" y="T1"/>
                </a:cxn>
                <a:cxn ang="0">
                  <a:pos x="T2" y="T3"/>
                </a:cxn>
                <a:cxn ang="0">
                  <a:pos x="T4" y="T5"/>
                </a:cxn>
                <a:cxn ang="0">
                  <a:pos x="T6" y="T7"/>
                </a:cxn>
              </a:cxnLst>
              <a:rect l="0" t="0" r="r" b="b"/>
              <a:pathLst>
                <a:path w="23" h="34">
                  <a:moveTo>
                    <a:pt x="23" y="34"/>
                  </a:moveTo>
                  <a:cubicBezTo>
                    <a:pt x="15" y="28"/>
                    <a:pt x="8" y="23"/>
                    <a:pt x="0" y="17"/>
                  </a:cubicBezTo>
                  <a:cubicBezTo>
                    <a:pt x="8" y="11"/>
                    <a:pt x="15" y="6"/>
                    <a:pt x="23" y="0"/>
                  </a:cubicBezTo>
                  <a:cubicBezTo>
                    <a:pt x="23" y="12"/>
                    <a:pt x="23" y="22"/>
                    <a:pt x="2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3" name="Freeform 84319">
              <a:extLst>
                <a:ext uri="{FF2B5EF4-FFF2-40B4-BE49-F238E27FC236}">
                  <a16:creationId xmlns:a16="http://schemas.microsoft.com/office/drawing/2014/main" id="{FD15A1F3-DEDF-4540-849D-A11D2C88700E}"/>
                </a:ext>
              </a:extLst>
            </p:cNvPr>
            <p:cNvSpPr>
              <a:spLocks/>
            </p:cNvSpPr>
            <p:nvPr/>
          </p:nvSpPr>
          <p:spPr bwMode="auto">
            <a:xfrm>
              <a:off x="10190163" y="4149726"/>
              <a:ext cx="11113" cy="15875"/>
            </a:xfrm>
            <a:custGeom>
              <a:avLst/>
              <a:gdLst>
                <a:gd name="T0" fmla="*/ 0 w 23"/>
                <a:gd name="T1" fmla="*/ 34 h 34"/>
                <a:gd name="T2" fmla="*/ 0 w 23"/>
                <a:gd name="T3" fmla="*/ 0 h 34"/>
                <a:gd name="T4" fmla="*/ 23 w 23"/>
                <a:gd name="T5" fmla="*/ 17 h 34"/>
                <a:gd name="T6" fmla="*/ 0 w 23"/>
                <a:gd name="T7" fmla="*/ 34 h 34"/>
              </a:gdLst>
              <a:ahLst/>
              <a:cxnLst>
                <a:cxn ang="0">
                  <a:pos x="T0" y="T1"/>
                </a:cxn>
                <a:cxn ang="0">
                  <a:pos x="T2" y="T3"/>
                </a:cxn>
                <a:cxn ang="0">
                  <a:pos x="T4" y="T5"/>
                </a:cxn>
                <a:cxn ang="0">
                  <a:pos x="T6" y="T7"/>
                </a:cxn>
              </a:cxnLst>
              <a:rect l="0" t="0" r="r" b="b"/>
              <a:pathLst>
                <a:path w="23" h="34">
                  <a:moveTo>
                    <a:pt x="0" y="34"/>
                  </a:moveTo>
                  <a:cubicBezTo>
                    <a:pt x="0" y="22"/>
                    <a:pt x="0" y="12"/>
                    <a:pt x="0" y="0"/>
                  </a:cubicBezTo>
                  <a:cubicBezTo>
                    <a:pt x="8" y="6"/>
                    <a:pt x="15" y="11"/>
                    <a:pt x="23" y="17"/>
                  </a:cubicBezTo>
                  <a:cubicBezTo>
                    <a:pt x="15" y="23"/>
                    <a:pt x="8" y="28"/>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4" name="Freeform 84320">
              <a:extLst>
                <a:ext uri="{FF2B5EF4-FFF2-40B4-BE49-F238E27FC236}">
                  <a16:creationId xmlns:a16="http://schemas.microsoft.com/office/drawing/2014/main" id="{B8A420F4-7FB4-4FE7-B988-FF39E57E97F5}"/>
                </a:ext>
              </a:extLst>
            </p:cNvPr>
            <p:cNvSpPr>
              <a:spLocks/>
            </p:cNvSpPr>
            <p:nvPr/>
          </p:nvSpPr>
          <p:spPr bwMode="auto">
            <a:xfrm>
              <a:off x="10193338" y="4229101"/>
              <a:ext cx="20638" cy="6350"/>
            </a:xfrm>
            <a:custGeom>
              <a:avLst/>
              <a:gdLst>
                <a:gd name="T0" fmla="*/ 22 w 43"/>
                <a:gd name="T1" fmla="*/ 16 h 16"/>
                <a:gd name="T2" fmla="*/ 0 w 43"/>
                <a:gd name="T3" fmla="*/ 0 h 16"/>
                <a:gd name="T4" fmla="*/ 43 w 43"/>
                <a:gd name="T5" fmla="*/ 0 h 16"/>
                <a:gd name="T6" fmla="*/ 22 w 43"/>
                <a:gd name="T7" fmla="*/ 16 h 16"/>
              </a:gdLst>
              <a:ahLst/>
              <a:cxnLst>
                <a:cxn ang="0">
                  <a:pos x="T0" y="T1"/>
                </a:cxn>
                <a:cxn ang="0">
                  <a:pos x="T2" y="T3"/>
                </a:cxn>
                <a:cxn ang="0">
                  <a:pos x="T4" y="T5"/>
                </a:cxn>
                <a:cxn ang="0">
                  <a:pos x="T6" y="T7"/>
                </a:cxn>
              </a:cxnLst>
              <a:rect l="0" t="0" r="r" b="b"/>
              <a:pathLst>
                <a:path w="43" h="16">
                  <a:moveTo>
                    <a:pt x="22" y="16"/>
                  </a:moveTo>
                  <a:cubicBezTo>
                    <a:pt x="15" y="11"/>
                    <a:pt x="9" y="6"/>
                    <a:pt x="0" y="0"/>
                  </a:cubicBezTo>
                  <a:cubicBezTo>
                    <a:pt x="16" y="0"/>
                    <a:pt x="29" y="0"/>
                    <a:pt x="43" y="0"/>
                  </a:cubicBezTo>
                  <a:cubicBezTo>
                    <a:pt x="36" y="6"/>
                    <a:pt x="29" y="11"/>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5" name="Freeform 84321">
              <a:extLst>
                <a:ext uri="{FF2B5EF4-FFF2-40B4-BE49-F238E27FC236}">
                  <a16:creationId xmlns:a16="http://schemas.microsoft.com/office/drawing/2014/main" id="{0FD0AB5C-4ABE-4556-9C66-0436D1BE8E9E}"/>
                </a:ext>
              </a:extLst>
            </p:cNvPr>
            <p:cNvSpPr>
              <a:spLocks/>
            </p:cNvSpPr>
            <p:nvPr/>
          </p:nvSpPr>
          <p:spPr bwMode="auto">
            <a:xfrm>
              <a:off x="10204451" y="4210051"/>
              <a:ext cx="11113" cy="14288"/>
            </a:xfrm>
            <a:custGeom>
              <a:avLst/>
              <a:gdLst>
                <a:gd name="T0" fmla="*/ 0 w 22"/>
                <a:gd name="T1" fmla="*/ 17 h 33"/>
                <a:gd name="T2" fmla="*/ 22 w 22"/>
                <a:gd name="T3" fmla="*/ 0 h 33"/>
                <a:gd name="T4" fmla="*/ 22 w 22"/>
                <a:gd name="T5" fmla="*/ 33 h 33"/>
                <a:gd name="T6" fmla="*/ 0 w 22"/>
                <a:gd name="T7" fmla="*/ 17 h 33"/>
              </a:gdLst>
              <a:ahLst/>
              <a:cxnLst>
                <a:cxn ang="0">
                  <a:pos x="T0" y="T1"/>
                </a:cxn>
                <a:cxn ang="0">
                  <a:pos x="T2" y="T3"/>
                </a:cxn>
                <a:cxn ang="0">
                  <a:pos x="T4" y="T5"/>
                </a:cxn>
                <a:cxn ang="0">
                  <a:pos x="T6" y="T7"/>
                </a:cxn>
              </a:cxnLst>
              <a:rect l="0" t="0" r="r" b="b"/>
              <a:pathLst>
                <a:path w="22" h="33">
                  <a:moveTo>
                    <a:pt x="0" y="17"/>
                  </a:moveTo>
                  <a:cubicBezTo>
                    <a:pt x="8" y="11"/>
                    <a:pt x="15" y="6"/>
                    <a:pt x="22" y="0"/>
                  </a:cubicBezTo>
                  <a:cubicBezTo>
                    <a:pt x="22" y="11"/>
                    <a:pt x="22" y="22"/>
                    <a:pt x="22" y="33"/>
                  </a:cubicBezTo>
                  <a:cubicBezTo>
                    <a:pt x="15" y="28"/>
                    <a:pt x="8" y="23"/>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6" name="Freeform 84322">
              <a:extLst>
                <a:ext uri="{FF2B5EF4-FFF2-40B4-BE49-F238E27FC236}">
                  <a16:creationId xmlns:a16="http://schemas.microsoft.com/office/drawing/2014/main" id="{39B19C4B-FAA3-4F36-91D9-A0825CD292C2}"/>
                </a:ext>
              </a:extLst>
            </p:cNvPr>
            <p:cNvSpPr>
              <a:spLocks/>
            </p:cNvSpPr>
            <p:nvPr/>
          </p:nvSpPr>
          <p:spPr bwMode="auto">
            <a:xfrm>
              <a:off x="10204451" y="4229101"/>
              <a:ext cx="11113" cy="15875"/>
            </a:xfrm>
            <a:custGeom>
              <a:avLst/>
              <a:gdLst>
                <a:gd name="T0" fmla="*/ 22 w 22"/>
                <a:gd name="T1" fmla="*/ 33 h 33"/>
                <a:gd name="T2" fmla="*/ 0 w 22"/>
                <a:gd name="T3" fmla="*/ 16 h 33"/>
                <a:gd name="T4" fmla="*/ 22 w 22"/>
                <a:gd name="T5" fmla="*/ 0 h 33"/>
                <a:gd name="T6" fmla="*/ 22 w 22"/>
                <a:gd name="T7" fmla="*/ 33 h 33"/>
              </a:gdLst>
              <a:ahLst/>
              <a:cxnLst>
                <a:cxn ang="0">
                  <a:pos x="T0" y="T1"/>
                </a:cxn>
                <a:cxn ang="0">
                  <a:pos x="T2" y="T3"/>
                </a:cxn>
                <a:cxn ang="0">
                  <a:pos x="T4" y="T5"/>
                </a:cxn>
                <a:cxn ang="0">
                  <a:pos x="T6" y="T7"/>
                </a:cxn>
              </a:cxnLst>
              <a:rect l="0" t="0" r="r" b="b"/>
              <a:pathLst>
                <a:path w="22" h="33">
                  <a:moveTo>
                    <a:pt x="22" y="33"/>
                  </a:moveTo>
                  <a:cubicBezTo>
                    <a:pt x="15" y="27"/>
                    <a:pt x="8" y="22"/>
                    <a:pt x="0" y="16"/>
                  </a:cubicBezTo>
                  <a:cubicBezTo>
                    <a:pt x="8" y="11"/>
                    <a:pt x="14" y="6"/>
                    <a:pt x="22" y="0"/>
                  </a:cubicBezTo>
                  <a:cubicBezTo>
                    <a:pt x="22" y="11"/>
                    <a:pt x="22" y="22"/>
                    <a:pt x="22"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7" name="Freeform 84323">
              <a:extLst>
                <a:ext uri="{FF2B5EF4-FFF2-40B4-BE49-F238E27FC236}">
                  <a16:creationId xmlns:a16="http://schemas.microsoft.com/office/drawing/2014/main" id="{C8C6B119-318A-4B53-8DC2-AF06EB08BE4E}"/>
                </a:ext>
              </a:extLst>
            </p:cNvPr>
            <p:cNvSpPr>
              <a:spLocks/>
            </p:cNvSpPr>
            <p:nvPr/>
          </p:nvSpPr>
          <p:spPr bwMode="auto">
            <a:xfrm>
              <a:off x="10204451" y="4129088"/>
              <a:ext cx="11113" cy="15875"/>
            </a:xfrm>
            <a:custGeom>
              <a:avLst/>
              <a:gdLst>
                <a:gd name="T0" fmla="*/ 23 w 23"/>
                <a:gd name="T1" fmla="*/ 0 h 34"/>
                <a:gd name="T2" fmla="*/ 23 w 23"/>
                <a:gd name="T3" fmla="*/ 34 h 34"/>
                <a:gd name="T4" fmla="*/ 0 w 23"/>
                <a:gd name="T5" fmla="*/ 17 h 34"/>
                <a:gd name="T6" fmla="*/ 23 w 23"/>
                <a:gd name="T7" fmla="*/ 0 h 34"/>
              </a:gdLst>
              <a:ahLst/>
              <a:cxnLst>
                <a:cxn ang="0">
                  <a:pos x="T0" y="T1"/>
                </a:cxn>
                <a:cxn ang="0">
                  <a:pos x="T2" y="T3"/>
                </a:cxn>
                <a:cxn ang="0">
                  <a:pos x="T4" y="T5"/>
                </a:cxn>
                <a:cxn ang="0">
                  <a:pos x="T6" y="T7"/>
                </a:cxn>
              </a:cxnLst>
              <a:rect l="0" t="0" r="r" b="b"/>
              <a:pathLst>
                <a:path w="23" h="34">
                  <a:moveTo>
                    <a:pt x="23" y="0"/>
                  </a:moveTo>
                  <a:cubicBezTo>
                    <a:pt x="23" y="12"/>
                    <a:pt x="23" y="22"/>
                    <a:pt x="23" y="34"/>
                  </a:cubicBezTo>
                  <a:cubicBezTo>
                    <a:pt x="15" y="28"/>
                    <a:pt x="8" y="23"/>
                    <a:pt x="0" y="17"/>
                  </a:cubicBezTo>
                  <a:cubicBezTo>
                    <a:pt x="7" y="12"/>
                    <a:pt x="14" y="7"/>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8" name="Freeform 84324">
              <a:extLst>
                <a:ext uri="{FF2B5EF4-FFF2-40B4-BE49-F238E27FC236}">
                  <a16:creationId xmlns:a16="http://schemas.microsoft.com/office/drawing/2014/main" id="{ADD12F68-5F41-4202-82AF-B5CCDBB8B51C}"/>
                </a:ext>
              </a:extLst>
            </p:cNvPr>
            <p:cNvSpPr>
              <a:spLocks/>
            </p:cNvSpPr>
            <p:nvPr/>
          </p:nvSpPr>
          <p:spPr bwMode="auto">
            <a:xfrm>
              <a:off x="10193338" y="4138613"/>
              <a:ext cx="19050" cy="7938"/>
            </a:xfrm>
            <a:custGeom>
              <a:avLst/>
              <a:gdLst>
                <a:gd name="T0" fmla="*/ 41 w 42"/>
                <a:gd name="T1" fmla="*/ 16 h 16"/>
                <a:gd name="T2" fmla="*/ 32 w 42"/>
                <a:gd name="T3" fmla="*/ 16 h 16"/>
                <a:gd name="T4" fmla="*/ 0 w 42"/>
                <a:gd name="T5" fmla="*/ 16 h 16"/>
                <a:gd name="T6" fmla="*/ 20 w 42"/>
                <a:gd name="T7" fmla="*/ 1 h 16"/>
                <a:gd name="T8" fmla="*/ 25 w 42"/>
                <a:gd name="T9" fmla="*/ 2 h 16"/>
                <a:gd name="T10" fmla="*/ 42 w 42"/>
                <a:gd name="T11" fmla="*/ 14 h 16"/>
                <a:gd name="T12" fmla="*/ 41 w 4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2" h="16">
                  <a:moveTo>
                    <a:pt x="41" y="16"/>
                  </a:moveTo>
                  <a:cubicBezTo>
                    <a:pt x="38" y="16"/>
                    <a:pt x="35" y="16"/>
                    <a:pt x="32" y="16"/>
                  </a:cubicBezTo>
                  <a:cubicBezTo>
                    <a:pt x="22" y="16"/>
                    <a:pt x="12" y="16"/>
                    <a:pt x="0" y="16"/>
                  </a:cubicBezTo>
                  <a:cubicBezTo>
                    <a:pt x="8" y="10"/>
                    <a:pt x="14" y="5"/>
                    <a:pt x="20" y="1"/>
                  </a:cubicBezTo>
                  <a:cubicBezTo>
                    <a:pt x="21" y="0"/>
                    <a:pt x="24" y="1"/>
                    <a:pt x="25" y="2"/>
                  </a:cubicBezTo>
                  <a:cubicBezTo>
                    <a:pt x="31" y="6"/>
                    <a:pt x="36" y="10"/>
                    <a:pt x="42" y="14"/>
                  </a:cubicBezTo>
                  <a:cubicBezTo>
                    <a:pt x="42" y="15"/>
                    <a:pt x="41" y="16"/>
                    <a:pt x="4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9" name="Freeform 84325">
              <a:extLst>
                <a:ext uri="{FF2B5EF4-FFF2-40B4-BE49-F238E27FC236}">
                  <a16:creationId xmlns:a16="http://schemas.microsoft.com/office/drawing/2014/main" id="{30EADB72-CCEA-4D7F-9838-B49538D6AE76}"/>
                </a:ext>
              </a:extLst>
            </p:cNvPr>
            <p:cNvSpPr>
              <a:spLocks/>
            </p:cNvSpPr>
            <p:nvPr/>
          </p:nvSpPr>
          <p:spPr bwMode="auto">
            <a:xfrm>
              <a:off x="10193338" y="4157663"/>
              <a:ext cx="20638" cy="7938"/>
            </a:xfrm>
            <a:custGeom>
              <a:avLst/>
              <a:gdLst>
                <a:gd name="T0" fmla="*/ 43 w 43"/>
                <a:gd name="T1" fmla="*/ 18 h 18"/>
                <a:gd name="T2" fmla="*/ 0 w 43"/>
                <a:gd name="T3" fmla="*/ 18 h 18"/>
                <a:gd name="T4" fmla="*/ 5 w 43"/>
                <a:gd name="T5" fmla="*/ 14 h 18"/>
                <a:gd name="T6" fmla="*/ 43 w 43"/>
                <a:gd name="T7" fmla="*/ 18 h 18"/>
              </a:gdLst>
              <a:ahLst/>
              <a:cxnLst>
                <a:cxn ang="0">
                  <a:pos x="T0" y="T1"/>
                </a:cxn>
                <a:cxn ang="0">
                  <a:pos x="T2" y="T3"/>
                </a:cxn>
                <a:cxn ang="0">
                  <a:pos x="T4" y="T5"/>
                </a:cxn>
                <a:cxn ang="0">
                  <a:pos x="T6" y="T7"/>
                </a:cxn>
              </a:cxnLst>
              <a:rect l="0" t="0" r="r" b="b"/>
              <a:pathLst>
                <a:path w="43" h="18">
                  <a:moveTo>
                    <a:pt x="43" y="18"/>
                  </a:moveTo>
                  <a:cubicBezTo>
                    <a:pt x="28" y="18"/>
                    <a:pt x="15" y="18"/>
                    <a:pt x="0" y="18"/>
                  </a:cubicBezTo>
                  <a:cubicBezTo>
                    <a:pt x="3" y="16"/>
                    <a:pt x="4" y="15"/>
                    <a:pt x="5" y="14"/>
                  </a:cubicBezTo>
                  <a:cubicBezTo>
                    <a:pt x="24" y="0"/>
                    <a:pt x="24" y="0"/>
                    <a:pt x="4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0" name="Freeform 84326">
              <a:extLst>
                <a:ext uri="{FF2B5EF4-FFF2-40B4-BE49-F238E27FC236}">
                  <a16:creationId xmlns:a16="http://schemas.microsoft.com/office/drawing/2014/main" id="{AEDFD206-00E3-4F44-83DE-EA35A733C0DB}"/>
                </a:ext>
              </a:extLst>
            </p:cNvPr>
            <p:cNvSpPr>
              <a:spLocks/>
            </p:cNvSpPr>
            <p:nvPr/>
          </p:nvSpPr>
          <p:spPr bwMode="auto">
            <a:xfrm>
              <a:off x="10193338" y="4198938"/>
              <a:ext cx="20638" cy="6350"/>
            </a:xfrm>
            <a:custGeom>
              <a:avLst/>
              <a:gdLst>
                <a:gd name="T0" fmla="*/ 44 w 44"/>
                <a:gd name="T1" fmla="*/ 15 h 15"/>
                <a:gd name="T2" fmla="*/ 0 w 44"/>
                <a:gd name="T3" fmla="*/ 15 h 15"/>
                <a:gd name="T4" fmla="*/ 19 w 44"/>
                <a:gd name="T5" fmla="*/ 1 h 15"/>
                <a:gd name="T6" fmla="*/ 25 w 44"/>
                <a:gd name="T7" fmla="*/ 1 h 15"/>
                <a:gd name="T8" fmla="*/ 44 w 44"/>
                <a:gd name="T9" fmla="*/ 15 h 15"/>
              </a:gdLst>
              <a:ahLst/>
              <a:cxnLst>
                <a:cxn ang="0">
                  <a:pos x="T0" y="T1"/>
                </a:cxn>
                <a:cxn ang="0">
                  <a:pos x="T2" y="T3"/>
                </a:cxn>
                <a:cxn ang="0">
                  <a:pos x="T4" y="T5"/>
                </a:cxn>
                <a:cxn ang="0">
                  <a:pos x="T6" y="T7"/>
                </a:cxn>
                <a:cxn ang="0">
                  <a:pos x="T8" y="T9"/>
                </a:cxn>
              </a:cxnLst>
              <a:rect l="0" t="0" r="r" b="b"/>
              <a:pathLst>
                <a:path w="44" h="15">
                  <a:moveTo>
                    <a:pt x="44" y="15"/>
                  </a:moveTo>
                  <a:cubicBezTo>
                    <a:pt x="28" y="15"/>
                    <a:pt x="15" y="15"/>
                    <a:pt x="0" y="15"/>
                  </a:cubicBezTo>
                  <a:cubicBezTo>
                    <a:pt x="7" y="10"/>
                    <a:pt x="13" y="5"/>
                    <a:pt x="19" y="1"/>
                  </a:cubicBezTo>
                  <a:cubicBezTo>
                    <a:pt x="20" y="1"/>
                    <a:pt x="23" y="0"/>
                    <a:pt x="25" y="1"/>
                  </a:cubicBezTo>
                  <a:cubicBezTo>
                    <a:pt x="31" y="5"/>
                    <a:pt x="36" y="10"/>
                    <a:pt x="44"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1" name="Freeform 84327">
              <a:extLst>
                <a:ext uri="{FF2B5EF4-FFF2-40B4-BE49-F238E27FC236}">
                  <a16:creationId xmlns:a16="http://schemas.microsoft.com/office/drawing/2014/main" id="{D795D6AC-C4DD-4235-93A3-BA380F3C0A6A}"/>
                </a:ext>
              </a:extLst>
            </p:cNvPr>
            <p:cNvSpPr>
              <a:spLocks/>
            </p:cNvSpPr>
            <p:nvPr/>
          </p:nvSpPr>
          <p:spPr bwMode="auto">
            <a:xfrm>
              <a:off x="10193338" y="4176713"/>
              <a:ext cx="19050" cy="9525"/>
            </a:xfrm>
            <a:custGeom>
              <a:avLst/>
              <a:gdLst>
                <a:gd name="T0" fmla="*/ 0 w 41"/>
                <a:gd name="T1" fmla="*/ 18 h 18"/>
                <a:gd name="T2" fmla="*/ 3 w 41"/>
                <a:gd name="T3" fmla="*/ 15 h 18"/>
                <a:gd name="T4" fmla="*/ 41 w 41"/>
                <a:gd name="T5" fmla="*/ 18 h 18"/>
                <a:gd name="T6" fmla="*/ 0 w 41"/>
                <a:gd name="T7" fmla="*/ 18 h 18"/>
              </a:gdLst>
              <a:ahLst/>
              <a:cxnLst>
                <a:cxn ang="0">
                  <a:pos x="T0" y="T1"/>
                </a:cxn>
                <a:cxn ang="0">
                  <a:pos x="T2" y="T3"/>
                </a:cxn>
                <a:cxn ang="0">
                  <a:pos x="T4" y="T5"/>
                </a:cxn>
                <a:cxn ang="0">
                  <a:pos x="T6" y="T7"/>
                </a:cxn>
              </a:cxnLst>
              <a:rect l="0" t="0" r="r" b="b"/>
              <a:pathLst>
                <a:path w="41" h="18">
                  <a:moveTo>
                    <a:pt x="0" y="18"/>
                  </a:moveTo>
                  <a:cubicBezTo>
                    <a:pt x="2" y="17"/>
                    <a:pt x="2" y="16"/>
                    <a:pt x="3" y="15"/>
                  </a:cubicBezTo>
                  <a:cubicBezTo>
                    <a:pt x="22" y="0"/>
                    <a:pt x="23" y="0"/>
                    <a:pt x="41" y="18"/>
                  </a:cubicBezTo>
                  <a:cubicBezTo>
                    <a:pt x="28" y="18"/>
                    <a:pt x="15" y="18"/>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2" name="Freeform 84328">
              <a:extLst>
                <a:ext uri="{FF2B5EF4-FFF2-40B4-BE49-F238E27FC236}">
                  <a16:creationId xmlns:a16="http://schemas.microsoft.com/office/drawing/2014/main" id="{3DD68585-56E4-401F-A299-9B6E76F5B6A7}"/>
                </a:ext>
              </a:extLst>
            </p:cNvPr>
            <p:cNvSpPr>
              <a:spLocks/>
            </p:cNvSpPr>
            <p:nvPr/>
          </p:nvSpPr>
          <p:spPr bwMode="auto">
            <a:xfrm>
              <a:off x="10193338" y="4217988"/>
              <a:ext cx="19050" cy="7938"/>
            </a:xfrm>
            <a:custGeom>
              <a:avLst/>
              <a:gdLst>
                <a:gd name="T0" fmla="*/ 0 w 41"/>
                <a:gd name="T1" fmla="*/ 18 h 18"/>
                <a:gd name="T2" fmla="*/ 5 w 41"/>
                <a:gd name="T3" fmla="*/ 14 h 18"/>
                <a:gd name="T4" fmla="*/ 41 w 41"/>
                <a:gd name="T5" fmla="*/ 18 h 18"/>
                <a:gd name="T6" fmla="*/ 0 w 41"/>
                <a:gd name="T7" fmla="*/ 18 h 18"/>
              </a:gdLst>
              <a:ahLst/>
              <a:cxnLst>
                <a:cxn ang="0">
                  <a:pos x="T0" y="T1"/>
                </a:cxn>
                <a:cxn ang="0">
                  <a:pos x="T2" y="T3"/>
                </a:cxn>
                <a:cxn ang="0">
                  <a:pos x="T4" y="T5"/>
                </a:cxn>
                <a:cxn ang="0">
                  <a:pos x="T6" y="T7"/>
                </a:cxn>
              </a:cxnLst>
              <a:rect l="0" t="0" r="r" b="b"/>
              <a:pathLst>
                <a:path w="41" h="18">
                  <a:moveTo>
                    <a:pt x="0" y="18"/>
                  </a:moveTo>
                  <a:cubicBezTo>
                    <a:pt x="2" y="16"/>
                    <a:pt x="4" y="15"/>
                    <a:pt x="5" y="14"/>
                  </a:cubicBezTo>
                  <a:cubicBezTo>
                    <a:pt x="23" y="0"/>
                    <a:pt x="24" y="0"/>
                    <a:pt x="41" y="18"/>
                  </a:cubicBezTo>
                  <a:cubicBezTo>
                    <a:pt x="27" y="18"/>
                    <a:pt x="14" y="18"/>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3" name="Freeform 84329">
              <a:extLst>
                <a:ext uri="{FF2B5EF4-FFF2-40B4-BE49-F238E27FC236}">
                  <a16:creationId xmlns:a16="http://schemas.microsoft.com/office/drawing/2014/main" id="{E302488C-AB9C-422D-9BD5-74D49BF66815}"/>
                </a:ext>
              </a:extLst>
            </p:cNvPr>
            <p:cNvSpPr>
              <a:spLocks/>
            </p:cNvSpPr>
            <p:nvPr/>
          </p:nvSpPr>
          <p:spPr bwMode="auto">
            <a:xfrm>
              <a:off x="10193338" y="4238626"/>
              <a:ext cx="20638" cy="6350"/>
            </a:xfrm>
            <a:custGeom>
              <a:avLst/>
              <a:gdLst>
                <a:gd name="T0" fmla="*/ 0 w 42"/>
                <a:gd name="T1" fmla="*/ 15 h 15"/>
                <a:gd name="T2" fmla="*/ 21 w 42"/>
                <a:gd name="T3" fmla="*/ 0 h 15"/>
                <a:gd name="T4" fmla="*/ 42 w 42"/>
                <a:gd name="T5" fmla="*/ 15 h 15"/>
                <a:gd name="T6" fmla="*/ 0 w 42"/>
                <a:gd name="T7" fmla="*/ 15 h 15"/>
              </a:gdLst>
              <a:ahLst/>
              <a:cxnLst>
                <a:cxn ang="0">
                  <a:pos x="T0" y="T1"/>
                </a:cxn>
                <a:cxn ang="0">
                  <a:pos x="T2" y="T3"/>
                </a:cxn>
                <a:cxn ang="0">
                  <a:pos x="T4" y="T5"/>
                </a:cxn>
                <a:cxn ang="0">
                  <a:pos x="T6" y="T7"/>
                </a:cxn>
              </a:cxnLst>
              <a:rect l="0" t="0" r="r" b="b"/>
              <a:pathLst>
                <a:path w="42" h="15">
                  <a:moveTo>
                    <a:pt x="0" y="15"/>
                  </a:moveTo>
                  <a:cubicBezTo>
                    <a:pt x="7" y="10"/>
                    <a:pt x="14" y="5"/>
                    <a:pt x="21" y="0"/>
                  </a:cubicBezTo>
                  <a:cubicBezTo>
                    <a:pt x="27" y="5"/>
                    <a:pt x="34" y="9"/>
                    <a:pt x="42" y="15"/>
                  </a:cubicBezTo>
                  <a:cubicBezTo>
                    <a:pt x="28" y="15"/>
                    <a:pt x="14"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4" name="Freeform 84330">
              <a:extLst>
                <a:ext uri="{FF2B5EF4-FFF2-40B4-BE49-F238E27FC236}">
                  <a16:creationId xmlns:a16="http://schemas.microsoft.com/office/drawing/2014/main" id="{252738A6-E006-496D-B864-54D95F15DAE3}"/>
                </a:ext>
              </a:extLst>
            </p:cNvPr>
            <p:cNvSpPr>
              <a:spLocks/>
            </p:cNvSpPr>
            <p:nvPr/>
          </p:nvSpPr>
          <p:spPr bwMode="auto">
            <a:xfrm>
              <a:off x="10196513" y="4065588"/>
              <a:ext cx="12700" cy="4763"/>
            </a:xfrm>
            <a:custGeom>
              <a:avLst/>
              <a:gdLst>
                <a:gd name="T0" fmla="*/ 10 w 26"/>
                <a:gd name="T1" fmla="*/ 10 h 10"/>
                <a:gd name="T2" fmla="*/ 0 w 26"/>
                <a:gd name="T3" fmla="*/ 0 h 10"/>
                <a:gd name="T4" fmla="*/ 25 w 26"/>
                <a:gd name="T5" fmla="*/ 0 h 10"/>
                <a:gd name="T6" fmla="*/ 26 w 26"/>
                <a:gd name="T7" fmla="*/ 2 h 10"/>
                <a:gd name="T8" fmla="*/ 10 w 26"/>
                <a:gd name="T9" fmla="*/ 10 h 10"/>
              </a:gdLst>
              <a:ahLst/>
              <a:cxnLst>
                <a:cxn ang="0">
                  <a:pos x="T0" y="T1"/>
                </a:cxn>
                <a:cxn ang="0">
                  <a:pos x="T2" y="T3"/>
                </a:cxn>
                <a:cxn ang="0">
                  <a:pos x="T4" y="T5"/>
                </a:cxn>
                <a:cxn ang="0">
                  <a:pos x="T6" y="T7"/>
                </a:cxn>
                <a:cxn ang="0">
                  <a:pos x="T8" y="T9"/>
                </a:cxn>
              </a:cxnLst>
              <a:rect l="0" t="0" r="r" b="b"/>
              <a:pathLst>
                <a:path w="26" h="10">
                  <a:moveTo>
                    <a:pt x="10" y="10"/>
                  </a:moveTo>
                  <a:cubicBezTo>
                    <a:pt x="7" y="7"/>
                    <a:pt x="4" y="3"/>
                    <a:pt x="0" y="0"/>
                  </a:cubicBezTo>
                  <a:cubicBezTo>
                    <a:pt x="9" y="0"/>
                    <a:pt x="17" y="0"/>
                    <a:pt x="25" y="0"/>
                  </a:cubicBezTo>
                  <a:cubicBezTo>
                    <a:pt x="26" y="1"/>
                    <a:pt x="26" y="2"/>
                    <a:pt x="26" y="2"/>
                  </a:cubicBezTo>
                  <a:cubicBezTo>
                    <a:pt x="21" y="5"/>
                    <a:pt x="15" y="7"/>
                    <a:pt x="1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5" name="Freeform 84331">
              <a:extLst>
                <a:ext uri="{FF2B5EF4-FFF2-40B4-BE49-F238E27FC236}">
                  <a16:creationId xmlns:a16="http://schemas.microsoft.com/office/drawing/2014/main" id="{D5194438-43CD-4960-B40A-5E6B955ACE83}"/>
                </a:ext>
              </a:extLst>
            </p:cNvPr>
            <p:cNvSpPr>
              <a:spLocks/>
            </p:cNvSpPr>
            <p:nvPr/>
          </p:nvSpPr>
          <p:spPr bwMode="auto">
            <a:xfrm>
              <a:off x="10196513" y="4051301"/>
              <a:ext cx="12700" cy="4763"/>
            </a:xfrm>
            <a:custGeom>
              <a:avLst/>
              <a:gdLst>
                <a:gd name="T0" fmla="*/ 2 w 25"/>
                <a:gd name="T1" fmla="*/ 5 h 11"/>
                <a:gd name="T2" fmla="*/ 0 w 25"/>
                <a:gd name="T3" fmla="*/ 0 h 11"/>
                <a:gd name="T4" fmla="*/ 25 w 25"/>
                <a:gd name="T5" fmla="*/ 0 h 11"/>
                <a:gd name="T6" fmla="*/ 2 w 25"/>
                <a:gd name="T7" fmla="*/ 4 h 11"/>
                <a:gd name="T8" fmla="*/ 2 w 25"/>
                <a:gd name="T9" fmla="*/ 5 h 11"/>
              </a:gdLst>
              <a:ahLst/>
              <a:cxnLst>
                <a:cxn ang="0">
                  <a:pos x="T0" y="T1"/>
                </a:cxn>
                <a:cxn ang="0">
                  <a:pos x="T2" y="T3"/>
                </a:cxn>
                <a:cxn ang="0">
                  <a:pos x="T4" y="T5"/>
                </a:cxn>
                <a:cxn ang="0">
                  <a:pos x="T6" y="T7"/>
                </a:cxn>
                <a:cxn ang="0">
                  <a:pos x="T8" y="T9"/>
                </a:cxn>
              </a:cxnLst>
              <a:rect l="0" t="0" r="r" b="b"/>
              <a:pathLst>
                <a:path w="25" h="11">
                  <a:moveTo>
                    <a:pt x="2" y="5"/>
                  </a:moveTo>
                  <a:cubicBezTo>
                    <a:pt x="2" y="3"/>
                    <a:pt x="1" y="2"/>
                    <a:pt x="0" y="0"/>
                  </a:cubicBezTo>
                  <a:cubicBezTo>
                    <a:pt x="9" y="0"/>
                    <a:pt x="17" y="0"/>
                    <a:pt x="25" y="0"/>
                  </a:cubicBezTo>
                  <a:cubicBezTo>
                    <a:pt x="18" y="10"/>
                    <a:pt x="15" y="11"/>
                    <a:pt x="2" y="4"/>
                  </a:cubicBez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6" name="Freeform 84332">
              <a:extLst>
                <a:ext uri="{FF2B5EF4-FFF2-40B4-BE49-F238E27FC236}">
                  <a16:creationId xmlns:a16="http://schemas.microsoft.com/office/drawing/2014/main" id="{582484A7-1179-43EB-992D-7D9FF79B809A}"/>
                </a:ext>
              </a:extLst>
            </p:cNvPr>
            <p:cNvSpPr>
              <a:spLocks/>
            </p:cNvSpPr>
            <p:nvPr/>
          </p:nvSpPr>
          <p:spPr bwMode="auto">
            <a:xfrm>
              <a:off x="10194926" y="4038601"/>
              <a:ext cx="7938" cy="11113"/>
            </a:xfrm>
            <a:custGeom>
              <a:avLst/>
              <a:gdLst>
                <a:gd name="T0" fmla="*/ 7 w 15"/>
                <a:gd name="T1" fmla="*/ 18 h 21"/>
                <a:gd name="T2" fmla="*/ 0 w 15"/>
                <a:gd name="T3" fmla="*/ 21 h 21"/>
                <a:gd name="T4" fmla="*/ 0 w 15"/>
                <a:gd name="T5" fmla="*/ 0 h 21"/>
                <a:gd name="T6" fmla="*/ 15 w 15"/>
                <a:gd name="T7" fmla="*/ 11 h 21"/>
                <a:gd name="T8" fmla="*/ 6 w 15"/>
                <a:gd name="T9" fmla="*/ 18 h 21"/>
                <a:gd name="T10" fmla="*/ 7 w 15"/>
                <a:gd name="T11" fmla="*/ 18 h 21"/>
              </a:gdLst>
              <a:ahLst/>
              <a:cxnLst>
                <a:cxn ang="0">
                  <a:pos x="T0" y="T1"/>
                </a:cxn>
                <a:cxn ang="0">
                  <a:pos x="T2" y="T3"/>
                </a:cxn>
                <a:cxn ang="0">
                  <a:pos x="T4" y="T5"/>
                </a:cxn>
                <a:cxn ang="0">
                  <a:pos x="T6" y="T7"/>
                </a:cxn>
                <a:cxn ang="0">
                  <a:pos x="T8" y="T9"/>
                </a:cxn>
                <a:cxn ang="0">
                  <a:pos x="T10" y="T11"/>
                </a:cxn>
              </a:cxnLst>
              <a:rect l="0" t="0" r="r" b="b"/>
              <a:pathLst>
                <a:path w="15" h="21">
                  <a:moveTo>
                    <a:pt x="7" y="18"/>
                  </a:moveTo>
                  <a:cubicBezTo>
                    <a:pt x="4" y="19"/>
                    <a:pt x="2" y="20"/>
                    <a:pt x="0" y="21"/>
                  </a:cubicBezTo>
                  <a:cubicBezTo>
                    <a:pt x="0" y="14"/>
                    <a:pt x="0" y="8"/>
                    <a:pt x="0" y="0"/>
                  </a:cubicBezTo>
                  <a:cubicBezTo>
                    <a:pt x="5" y="4"/>
                    <a:pt x="10" y="7"/>
                    <a:pt x="15" y="11"/>
                  </a:cubicBezTo>
                  <a:cubicBezTo>
                    <a:pt x="12" y="14"/>
                    <a:pt x="9" y="16"/>
                    <a:pt x="6" y="18"/>
                  </a:cubicBezTo>
                  <a:lnTo>
                    <a:pt x="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7" name="Freeform 84333">
              <a:extLst>
                <a:ext uri="{FF2B5EF4-FFF2-40B4-BE49-F238E27FC236}">
                  <a16:creationId xmlns:a16="http://schemas.microsoft.com/office/drawing/2014/main" id="{F0857F46-EB19-4189-9FE2-A1F96F8DA991}"/>
                </a:ext>
              </a:extLst>
            </p:cNvPr>
            <p:cNvSpPr>
              <a:spLocks/>
            </p:cNvSpPr>
            <p:nvPr/>
          </p:nvSpPr>
          <p:spPr bwMode="auto">
            <a:xfrm>
              <a:off x="10194926" y="4065588"/>
              <a:ext cx="6350" cy="9525"/>
            </a:xfrm>
            <a:custGeom>
              <a:avLst/>
              <a:gdLst>
                <a:gd name="T0" fmla="*/ 7 w 14"/>
                <a:gd name="T1" fmla="*/ 18 h 20"/>
                <a:gd name="T2" fmla="*/ 0 w 14"/>
                <a:gd name="T3" fmla="*/ 20 h 20"/>
                <a:gd name="T4" fmla="*/ 0 w 14"/>
                <a:gd name="T5" fmla="*/ 0 h 20"/>
                <a:gd name="T6" fmla="*/ 14 w 14"/>
                <a:gd name="T7" fmla="*/ 8 h 20"/>
                <a:gd name="T8" fmla="*/ 14 w 14"/>
                <a:gd name="T9" fmla="*/ 8 h 20"/>
                <a:gd name="T10" fmla="*/ 6 w 14"/>
                <a:gd name="T11" fmla="*/ 18 h 20"/>
                <a:gd name="T12" fmla="*/ 7 w 14"/>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7" y="18"/>
                  </a:moveTo>
                  <a:cubicBezTo>
                    <a:pt x="5" y="19"/>
                    <a:pt x="3" y="19"/>
                    <a:pt x="0" y="20"/>
                  </a:cubicBezTo>
                  <a:cubicBezTo>
                    <a:pt x="0" y="14"/>
                    <a:pt x="0" y="7"/>
                    <a:pt x="0" y="0"/>
                  </a:cubicBezTo>
                  <a:cubicBezTo>
                    <a:pt x="5" y="3"/>
                    <a:pt x="9" y="5"/>
                    <a:pt x="14" y="8"/>
                  </a:cubicBezTo>
                  <a:cubicBezTo>
                    <a:pt x="14" y="8"/>
                    <a:pt x="14" y="8"/>
                    <a:pt x="14" y="8"/>
                  </a:cubicBezTo>
                  <a:cubicBezTo>
                    <a:pt x="11" y="11"/>
                    <a:pt x="9" y="15"/>
                    <a:pt x="6" y="18"/>
                  </a:cubicBezTo>
                  <a:lnTo>
                    <a:pt x="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8" name="Freeform 84334">
              <a:extLst>
                <a:ext uri="{FF2B5EF4-FFF2-40B4-BE49-F238E27FC236}">
                  <a16:creationId xmlns:a16="http://schemas.microsoft.com/office/drawing/2014/main" id="{F1C55670-709D-4B4B-832F-744E3A9D2051}"/>
                </a:ext>
              </a:extLst>
            </p:cNvPr>
            <p:cNvSpPr>
              <a:spLocks/>
            </p:cNvSpPr>
            <p:nvPr/>
          </p:nvSpPr>
          <p:spPr bwMode="auto">
            <a:xfrm>
              <a:off x="10196513" y="4071938"/>
              <a:ext cx="12700" cy="4763"/>
            </a:xfrm>
            <a:custGeom>
              <a:avLst/>
              <a:gdLst>
                <a:gd name="T0" fmla="*/ 16 w 25"/>
                <a:gd name="T1" fmla="*/ 0 h 10"/>
                <a:gd name="T2" fmla="*/ 25 w 25"/>
                <a:gd name="T3" fmla="*/ 10 h 10"/>
                <a:gd name="T4" fmla="*/ 0 w 25"/>
                <a:gd name="T5" fmla="*/ 10 h 10"/>
                <a:gd name="T6" fmla="*/ 3 w 25"/>
                <a:gd name="T7" fmla="*/ 5 h 10"/>
                <a:gd name="T8" fmla="*/ 2 w 25"/>
                <a:gd name="T9" fmla="*/ 5 h 10"/>
                <a:gd name="T10" fmla="*/ 16 w 25"/>
                <a:gd name="T11" fmla="*/ 0 h 10"/>
              </a:gdLst>
              <a:ahLst/>
              <a:cxnLst>
                <a:cxn ang="0">
                  <a:pos x="T0" y="T1"/>
                </a:cxn>
                <a:cxn ang="0">
                  <a:pos x="T2" y="T3"/>
                </a:cxn>
                <a:cxn ang="0">
                  <a:pos x="T4" y="T5"/>
                </a:cxn>
                <a:cxn ang="0">
                  <a:pos x="T6" y="T7"/>
                </a:cxn>
                <a:cxn ang="0">
                  <a:pos x="T8" y="T9"/>
                </a:cxn>
                <a:cxn ang="0">
                  <a:pos x="T10" y="T11"/>
                </a:cxn>
              </a:cxnLst>
              <a:rect l="0" t="0" r="r" b="b"/>
              <a:pathLst>
                <a:path w="25" h="10">
                  <a:moveTo>
                    <a:pt x="16" y="0"/>
                  </a:moveTo>
                  <a:cubicBezTo>
                    <a:pt x="19" y="3"/>
                    <a:pt x="22" y="6"/>
                    <a:pt x="25" y="10"/>
                  </a:cubicBezTo>
                  <a:cubicBezTo>
                    <a:pt x="17" y="10"/>
                    <a:pt x="9" y="10"/>
                    <a:pt x="0" y="10"/>
                  </a:cubicBezTo>
                  <a:cubicBezTo>
                    <a:pt x="1" y="8"/>
                    <a:pt x="2" y="6"/>
                    <a:pt x="3" y="5"/>
                  </a:cubicBezTo>
                  <a:cubicBezTo>
                    <a:pt x="2" y="5"/>
                    <a:pt x="2" y="5"/>
                    <a:pt x="2" y="5"/>
                  </a:cubicBezTo>
                  <a:cubicBezTo>
                    <a:pt x="7" y="3"/>
                    <a:pt x="12" y="2"/>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9" name="Freeform 84335">
              <a:extLst>
                <a:ext uri="{FF2B5EF4-FFF2-40B4-BE49-F238E27FC236}">
                  <a16:creationId xmlns:a16="http://schemas.microsoft.com/office/drawing/2014/main" id="{B9522A70-605C-45A8-8696-99A44015243C}"/>
                </a:ext>
              </a:extLst>
            </p:cNvPr>
            <p:cNvSpPr>
              <a:spLocks/>
            </p:cNvSpPr>
            <p:nvPr/>
          </p:nvSpPr>
          <p:spPr bwMode="auto">
            <a:xfrm>
              <a:off x="10194926" y="4052888"/>
              <a:ext cx="6350" cy="9525"/>
            </a:xfrm>
            <a:custGeom>
              <a:avLst/>
              <a:gdLst>
                <a:gd name="T0" fmla="*/ 6 w 14"/>
                <a:gd name="T1" fmla="*/ 1 h 21"/>
                <a:gd name="T2" fmla="*/ 14 w 14"/>
                <a:gd name="T3" fmla="*/ 10 h 21"/>
                <a:gd name="T4" fmla="*/ 0 w 14"/>
                <a:gd name="T5" fmla="*/ 21 h 21"/>
                <a:gd name="T6" fmla="*/ 0 w 14"/>
                <a:gd name="T7" fmla="*/ 0 h 21"/>
                <a:gd name="T8" fmla="*/ 6 w 14"/>
                <a:gd name="T9" fmla="*/ 2 h 21"/>
                <a:gd name="T10" fmla="*/ 6 w 14"/>
                <a:gd name="T11" fmla="*/ 1 h 21"/>
              </a:gdLst>
              <a:ahLst/>
              <a:cxnLst>
                <a:cxn ang="0">
                  <a:pos x="T0" y="T1"/>
                </a:cxn>
                <a:cxn ang="0">
                  <a:pos x="T2" y="T3"/>
                </a:cxn>
                <a:cxn ang="0">
                  <a:pos x="T4" y="T5"/>
                </a:cxn>
                <a:cxn ang="0">
                  <a:pos x="T6" y="T7"/>
                </a:cxn>
                <a:cxn ang="0">
                  <a:pos x="T8" y="T9"/>
                </a:cxn>
                <a:cxn ang="0">
                  <a:pos x="T10" y="T11"/>
                </a:cxn>
              </a:cxnLst>
              <a:rect l="0" t="0" r="r" b="b"/>
              <a:pathLst>
                <a:path w="14" h="21">
                  <a:moveTo>
                    <a:pt x="6" y="1"/>
                  </a:moveTo>
                  <a:cubicBezTo>
                    <a:pt x="9" y="4"/>
                    <a:pt x="11" y="7"/>
                    <a:pt x="14" y="10"/>
                  </a:cubicBezTo>
                  <a:cubicBezTo>
                    <a:pt x="10" y="13"/>
                    <a:pt x="5" y="16"/>
                    <a:pt x="0" y="21"/>
                  </a:cubicBezTo>
                  <a:cubicBezTo>
                    <a:pt x="0" y="13"/>
                    <a:pt x="0" y="7"/>
                    <a:pt x="0" y="0"/>
                  </a:cubicBezTo>
                  <a:cubicBezTo>
                    <a:pt x="2" y="0"/>
                    <a:pt x="4" y="1"/>
                    <a:pt x="6" y="2"/>
                  </a:cubicBez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0" name="Freeform 84336">
              <a:extLst>
                <a:ext uri="{FF2B5EF4-FFF2-40B4-BE49-F238E27FC236}">
                  <a16:creationId xmlns:a16="http://schemas.microsoft.com/office/drawing/2014/main" id="{FE9F03D5-622D-475D-91D4-0D7C7227343A}"/>
                </a:ext>
              </a:extLst>
            </p:cNvPr>
            <p:cNvSpPr>
              <a:spLocks/>
            </p:cNvSpPr>
            <p:nvPr/>
          </p:nvSpPr>
          <p:spPr bwMode="auto">
            <a:xfrm>
              <a:off x="10196513" y="4044951"/>
              <a:ext cx="12700" cy="4763"/>
            </a:xfrm>
            <a:custGeom>
              <a:avLst/>
              <a:gdLst>
                <a:gd name="T0" fmla="*/ 2 w 26"/>
                <a:gd name="T1" fmla="*/ 6 h 11"/>
                <a:gd name="T2" fmla="*/ 4 w 26"/>
                <a:gd name="T3" fmla="*/ 6 h 11"/>
                <a:gd name="T4" fmla="*/ 26 w 26"/>
                <a:gd name="T5" fmla="*/ 11 h 11"/>
                <a:gd name="T6" fmla="*/ 0 w 26"/>
                <a:gd name="T7" fmla="*/ 11 h 11"/>
                <a:gd name="T8" fmla="*/ 3 w 26"/>
                <a:gd name="T9" fmla="*/ 6 h 11"/>
                <a:gd name="T10" fmla="*/ 2 w 26"/>
                <a:gd name="T11" fmla="*/ 6 h 11"/>
              </a:gdLst>
              <a:ahLst/>
              <a:cxnLst>
                <a:cxn ang="0">
                  <a:pos x="T0" y="T1"/>
                </a:cxn>
                <a:cxn ang="0">
                  <a:pos x="T2" y="T3"/>
                </a:cxn>
                <a:cxn ang="0">
                  <a:pos x="T4" y="T5"/>
                </a:cxn>
                <a:cxn ang="0">
                  <a:pos x="T6" y="T7"/>
                </a:cxn>
                <a:cxn ang="0">
                  <a:pos x="T8" y="T9"/>
                </a:cxn>
                <a:cxn ang="0">
                  <a:pos x="T10" y="T11"/>
                </a:cxn>
              </a:cxnLst>
              <a:rect l="0" t="0" r="r" b="b"/>
              <a:pathLst>
                <a:path w="26" h="11">
                  <a:moveTo>
                    <a:pt x="2" y="6"/>
                  </a:moveTo>
                  <a:cubicBezTo>
                    <a:pt x="3" y="6"/>
                    <a:pt x="4" y="7"/>
                    <a:pt x="4" y="6"/>
                  </a:cubicBezTo>
                  <a:cubicBezTo>
                    <a:pt x="15" y="0"/>
                    <a:pt x="15" y="0"/>
                    <a:pt x="26" y="11"/>
                  </a:cubicBezTo>
                  <a:cubicBezTo>
                    <a:pt x="17" y="11"/>
                    <a:pt x="9" y="11"/>
                    <a:pt x="0" y="11"/>
                  </a:cubicBezTo>
                  <a:cubicBezTo>
                    <a:pt x="1" y="9"/>
                    <a:pt x="2" y="8"/>
                    <a:pt x="3" y="6"/>
                  </a:cubicBez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1" name="Freeform 84337">
              <a:extLst>
                <a:ext uri="{FF2B5EF4-FFF2-40B4-BE49-F238E27FC236}">
                  <a16:creationId xmlns:a16="http://schemas.microsoft.com/office/drawing/2014/main" id="{8F3F4B17-5AE1-46AE-B6E1-E18C091F9D2E}"/>
                </a:ext>
              </a:extLst>
            </p:cNvPr>
            <p:cNvSpPr>
              <a:spLocks/>
            </p:cNvSpPr>
            <p:nvPr/>
          </p:nvSpPr>
          <p:spPr bwMode="auto">
            <a:xfrm>
              <a:off x="10196513" y="4059238"/>
              <a:ext cx="12700" cy="4763"/>
            </a:xfrm>
            <a:custGeom>
              <a:avLst/>
              <a:gdLst>
                <a:gd name="T0" fmla="*/ 16 w 26"/>
                <a:gd name="T1" fmla="*/ 0 h 10"/>
                <a:gd name="T2" fmla="*/ 26 w 26"/>
                <a:gd name="T3" fmla="*/ 10 h 10"/>
                <a:gd name="T4" fmla="*/ 1 w 26"/>
                <a:gd name="T5" fmla="*/ 10 h 10"/>
                <a:gd name="T6" fmla="*/ 0 w 26"/>
                <a:gd name="T7" fmla="*/ 8 h 10"/>
                <a:gd name="T8" fmla="*/ 16 w 26"/>
                <a:gd name="T9" fmla="*/ 0 h 10"/>
              </a:gdLst>
              <a:ahLst/>
              <a:cxnLst>
                <a:cxn ang="0">
                  <a:pos x="T0" y="T1"/>
                </a:cxn>
                <a:cxn ang="0">
                  <a:pos x="T2" y="T3"/>
                </a:cxn>
                <a:cxn ang="0">
                  <a:pos x="T4" y="T5"/>
                </a:cxn>
                <a:cxn ang="0">
                  <a:pos x="T6" y="T7"/>
                </a:cxn>
                <a:cxn ang="0">
                  <a:pos x="T8" y="T9"/>
                </a:cxn>
              </a:cxnLst>
              <a:rect l="0" t="0" r="r" b="b"/>
              <a:pathLst>
                <a:path w="26" h="10">
                  <a:moveTo>
                    <a:pt x="16" y="0"/>
                  </a:moveTo>
                  <a:cubicBezTo>
                    <a:pt x="19" y="3"/>
                    <a:pt x="22" y="6"/>
                    <a:pt x="26" y="10"/>
                  </a:cubicBezTo>
                  <a:cubicBezTo>
                    <a:pt x="17" y="10"/>
                    <a:pt x="9" y="10"/>
                    <a:pt x="1" y="10"/>
                  </a:cubicBezTo>
                  <a:cubicBezTo>
                    <a:pt x="0" y="9"/>
                    <a:pt x="0" y="8"/>
                    <a:pt x="0" y="8"/>
                  </a:cubicBezTo>
                  <a:cubicBezTo>
                    <a:pt x="5" y="5"/>
                    <a:pt x="11" y="3"/>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2" name="Freeform 84338">
              <a:extLst>
                <a:ext uri="{FF2B5EF4-FFF2-40B4-BE49-F238E27FC236}">
                  <a16:creationId xmlns:a16="http://schemas.microsoft.com/office/drawing/2014/main" id="{5DD21C5D-0E0D-4DA0-8D8B-C7FEE4726375}"/>
                </a:ext>
              </a:extLst>
            </p:cNvPr>
            <p:cNvSpPr>
              <a:spLocks/>
            </p:cNvSpPr>
            <p:nvPr/>
          </p:nvSpPr>
          <p:spPr bwMode="auto">
            <a:xfrm>
              <a:off x="10196513" y="4038601"/>
              <a:ext cx="12700" cy="6350"/>
            </a:xfrm>
            <a:custGeom>
              <a:avLst/>
              <a:gdLst>
                <a:gd name="T0" fmla="*/ 27 w 27"/>
                <a:gd name="T1" fmla="*/ 0 h 13"/>
                <a:gd name="T2" fmla="*/ 0 w 27"/>
                <a:gd name="T3" fmla="*/ 0 h 13"/>
                <a:gd name="T4" fmla="*/ 27 w 27"/>
                <a:gd name="T5" fmla="*/ 0 h 13"/>
              </a:gdLst>
              <a:ahLst/>
              <a:cxnLst>
                <a:cxn ang="0">
                  <a:pos x="T0" y="T1"/>
                </a:cxn>
                <a:cxn ang="0">
                  <a:pos x="T2" y="T3"/>
                </a:cxn>
                <a:cxn ang="0">
                  <a:pos x="T4" y="T5"/>
                </a:cxn>
              </a:cxnLst>
              <a:rect l="0" t="0" r="r" b="b"/>
              <a:pathLst>
                <a:path w="27" h="13">
                  <a:moveTo>
                    <a:pt x="27" y="0"/>
                  </a:moveTo>
                  <a:cubicBezTo>
                    <a:pt x="13" y="13"/>
                    <a:pt x="12" y="13"/>
                    <a:pt x="0" y="0"/>
                  </a:cubicBezTo>
                  <a:cubicBezTo>
                    <a:pt x="9" y="0"/>
                    <a:pt x="17" y="0"/>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3" name="Freeform 84339">
              <a:extLst>
                <a:ext uri="{FF2B5EF4-FFF2-40B4-BE49-F238E27FC236}">
                  <a16:creationId xmlns:a16="http://schemas.microsoft.com/office/drawing/2014/main" id="{626D486D-0678-4FB6-B64A-B4B47ADEE1E0}"/>
                </a:ext>
              </a:extLst>
            </p:cNvPr>
            <p:cNvSpPr>
              <a:spLocks/>
            </p:cNvSpPr>
            <p:nvPr/>
          </p:nvSpPr>
          <p:spPr bwMode="auto">
            <a:xfrm>
              <a:off x="10204451" y="4065588"/>
              <a:ext cx="6350" cy="9525"/>
            </a:xfrm>
            <a:custGeom>
              <a:avLst/>
              <a:gdLst>
                <a:gd name="T0" fmla="*/ 0 w 14"/>
                <a:gd name="T1" fmla="*/ 13 h 20"/>
                <a:gd name="T2" fmla="*/ 12 w 14"/>
                <a:gd name="T3" fmla="*/ 0 h 20"/>
                <a:gd name="T4" fmla="*/ 14 w 14"/>
                <a:gd name="T5" fmla="*/ 1 h 20"/>
                <a:gd name="T6" fmla="*/ 14 w 14"/>
                <a:gd name="T7" fmla="*/ 20 h 20"/>
                <a:gd name="T8" fmla="*/ 0 w 14"/>
                <a:gd name="T9" fmla="*/ 13 h 20"/>
              </a:gdLst>
              <a:ahLst/>
              <a:cxnLst>
                <a:cxn ang="0">
                  <a:pos x="T0" y="T1"/>
                </a:cxn>
                <a:cxn ang="0">
                  <a:pos x="T2" y="T3"/>
                </a:cxn>
                <a:cxn ang="0">
                  <a:pos x="T4" y="T5"/>
                </a:cxn>
                <a:cxn ang="0">
                  <a:pos x="T6" y="T7"/>
                </a:cxn>
                <a:cxn ang="0">
                  <a:pos x="T8" y="T9"/>
                </a:cxn>
              </a:cxnLst>
              <a:rect l="0" t="0" r="r" b="b"/>
              <a:pathLst>
                <a:path w="14" h="20">
                  <a:moveTo>
                    <a:pt x="0" y="13"/>
                  </a:moveTo>
                  <a:cubicBezTo>
                    <a:pt x="4" y="9"/>
                    <a:pt x="8" y="4"/>
                    <a:pt x="12" y="0"/>
                  </a:cubicBezTo>
                  <a:cubicBezTo>
                    <a:pt x="12" y="0"/>
                    <a:pt x="13" y="0"/>
                    <a:pt x="14" y="1"/>
                  </a:cubicBezTo>
                  <a:cubicBezTo>
                    <a:pt x="14" y="7"/>
                    <a:pt x="14" y="13"/>
                    <a:pt x="14" y="20"/>
                  </a:cubicBezTo>
                  <a:cubicBezTo>
                    <a:pt x="9" y="18"/>
                    <a:pt x="5" y="15"/>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4" name="Freeform 84340">
              <a:extLst>
                <a:ext uri="{FF2B5EF4-FFF2-40B4-BE49-F238E27FC236}">
                  <a16:creationId xmlns:a16="http://schemas.microsoft.com/office/drawing/2014/main" id="{DB6A181F-3E5E-4726-AEBC-D94048C18066}"/>
                </a:ext>
              </a:extLst>
            </p:cNvPr>
            <p:cNvSpPr>
              <a:spLocks/>
            </p:cNvSpPr>
            <p:nvPr/>
          </p:nvSpPr>
          <p:spPr bwMode="auto">
            <a:xfrm>
              <a:off x="10204451" y="4052888"/>
              <a:ext cx="6350" cy="9525"/>
            </a:xfrm>
            <a:custGeom>
              <a:avLst/>
              <a:gdLst>
                <a:gd name="T0" fmla="*/ 0 w 14"/>
                <a:gd name="T1" fmla="*/ 13 h 20"/>
                <a:gd name="T2" fmla="*/ 12 w 14"/>
                <a:gd name="T3" fmla="*/ 0 h 20"/>
                <a:gd name="T4" fmla="*/ 14 w 14"/>
                <a:gd name="T5" fmla="*/ 1 h 20"/>
                <a:gd name="T6" fmla="*/ 14 w 14"/>
                <a:gd name="T7" fmla="*/ 20 h 20"/>
                <a:gd name="T8" fmla="*/ 0 w 14"/>
                <a:gd name="T9" fmla="*/ 13 h 20"/>
              </a:gdLst>
              <a:ahLst/>
              <a:cxnLst>
                <a:cxn ang="0">
                  <a:pos x="T0" y="T1"/>
                </a:cxn>
                <a:cxn ang="0">
                  <a:pos x="T2" y="T3"/>
                </a:cxn>
                <a:cxn ang="0">
                  <a:pos x="T4" y="T5"/>
                </a:cxn>
                <a:cxn ang="0">
                  <a:pos x="T6" y="T7"/>
                </a:cxn>
                <a:cxn ang="0">
                  <a:pos x="T8" y="T9"/>
                </a:cxn>
              </a:cxnLst>
              <a:rect l="0" t="0" r="r" b="b"/>
              <a:pathLst>
                <a:path w="14" h="20">
                  <a:moveTo>
                    <a:pt x="0" y="13"/>
                  </a:moveTo>
                  <a:cubicBezTo>
                    <a:pt x="4" y="9"/>
                    <a:pt x="8" y="4"/>
                    <a:pt x="12" y="0"/>
                  </a:cubicBezTo>
                  <a:cubicBezTo>
                    <a:pt x="12" y="0"/>
                    <a:pt x="13" y="0"/>
                    <a:pt x="14" y="1"/>
                  </a:cubicBezTo>
                  <a:cubicBezTo>
                    <a:pt x="14" y="7"/>
                    <a:pt x="14" y="13"/>
                    <a:pt x="14" y="20"/>
                  </a:cubicBezTo>
                  <a:cubicBezTo>
                    <a:pt x="9" y="18"/>
                    <a:pt x="5" y="1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5" name="Freeform 84341">
              <a:extLst>
                <a:ext uri="{FF2B5EF4-FFF2-40B4-BE49-F238E27FC236}">
                  <a16:creationId xmlns:a16="http://schemas.microsoft.com/office/drawing/2014/main" id="{2FCC4716-0903-498B-BBC4-9DEEE085122B}"/>
                </a:ext>
              </a:extLst>
            </p:cNvPr>
            <p:cNvSpPr>
              <a:spLocks/>
            </p:cNvSpPr>
            <p:nvPr/>
          </p:nvSpPr>
          <p:spPr bwMode="auto">
            <a:xfrm>
              <a:off x="10204451" y="4038601"/>
              <a:ext cx="6350" cy="11113"/>
            </a:xfrm>
            <a:custGeom>
              <a:avLst/>
              <a:gdLst>
                <a:gd name="T0" fmla="*/ 15 w 15"/>
                <a:gd name="T1" fmla="*/ 21 h 21"/>
                <a:gd name="T2" fmla="*/ 0 w 15"/>
                <a:gd name="T3" fmla="*/ 11 h 21"/>
                <a:gd name="T4" fmla="*/ 15 w 15"/>
                <a:gd name="T5" fmla="*/ 0 h 21"/>
                <a:gd name="T6" fmla="*/ 15 w 15"/>
                <a:gd name="T7" fmla="*/ 21 h 21"/>
              </a:gdLst>
              <a:ahLst/>
              <a:cxnLst>
                <a:cxn ang="0">
                  <a:pos x="T0" y="T1"/>
                </a:cxn>
                <a:cxn ang="0">
                  <a:pos x="T2" y="T3"/>
                </a:cxn>
                <a:cxn ang="0">
                  <a:pos x="T4" y="T5"/>
                </a:cxn>
                <a:cxn ang="0">
                  <a:pos x="T6" y="T7"/>
                </a:cxn>
              </a:cxnLst>
              <a:rect l="0" t="0" r="r" b="b"/>
              <a:pathLst>
                <a:path w="15" h="21">
                  <a:moveTo>
                    <a:pt x="15" y="21"/>
                  </a:moveTo>
                  <a:cubicBezTo>
                    <a:pt x="10" y="18"/>
                    <a:pt x="5" y="14"/>
                    <a:pt x="0" y="11"/>
                  </a:cubicBezTo>
                  <a:cubicBezTo>
                    <a:pt x="5" y="7"/>
                    <a:pt x="9" y="4"/>
                    <a:pt x="15" y="0"/>
                  </a:cubicBezTo>
                  <a:cubicBezTo>
                    <a:pt x="15" y="7"/>
                    <a:pt x="15" y="14"/>
                    <a:pt x="15"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6" name="Freeform 84342">
              <a:extLst>
                <a:ext uri="{FF2B5EF4-FFF2-40B4-BE49-F238E27FC236}">
                  <a16:creationId xmlns:a16="http://schemas.microsoft.com/office/drawing/2014/main" id="{D242ABB8-9935-44E1-82F2-F440E8D32E64}"/>
                </a:ext>
              </a:extLst>
            </p:cNvPr>
            <p:cNvSpPr>
              <a:spLocks/>
            </p:cNvSpPr>
            <p:nvPr/>
          </p:nvSpPr>
          <p:spPr bwMode="auto">
            <a:xfrm>
              <a:off x="10174288" y="4276726"/>
              <a:ext cx="20638" cy="25400"/>
            </a:xfrm>
            <a:custGeom>
              <a:avLst/>
              <a:gdLst>
                <a:gd name="T0" fmla="*/ 12 w 42"/>
                <a:gd name="T1" fmla="*/ 52 h 52"/>
                <a:gd name="T2" fmla="*/ 3 w 42"/>
                <a:gd name="T3" fmla="*/ 18 h 52"/>
                <a:gd name="T4" fmla="*/ 31 w 42"/>
                <a:gd name="T5" fmla="*/ 0 h 52"/>
                <a:gd name="T6" fmla="*/ 42 w 42"/>
                <a:gd name="T7" fmla="*/ 25 h 52"/>
                <a:gd name="T8" fmla="*/ 41 w 42"/>
                <a:gd name="T9" fmla="*/ 26 h 52"/>
                <a:gd name="T10" fmla="*/ 12 w 42"/>
                <a:gd name="T11" fmla="*/ 52 h 52"/>
              </a:gdLst>
              <a:ahLst/>
              <a:cxnLst>
                <a:cxn ang="0">
                  <a:pos x="T0" y="T1"/>
                </a:cxn>
                <a:cxn ang="0">
                  <a:pos x="T2" y="T3"/>
                </a:cxn>
                <a:cxn ang="0">
                  <a:pos x="T4" y="T5"/>
                </a:cxn>
                <a:cxn ang="0">
                  <a:pos x="T6" y="T7"/>
                </a:cxn>
                <a:cxn ang="0">
                  <a:pos x="T8" y="T9"/>
                </a:cxn>
                <a:cxn ang="0">
                  <a:pos x="T10" y="T11"/>
                </a:cxn>
              </a:cxnLst>
              <a:rect l="0" t="0" r="r" b="b"/>
              <a:pathLst>
                <a:path w="42" h="52">
                  <a:moveTo>
                    <a:pt x="12" y="52"/>
                  </a:moveTo>
                  <a:cubicBezTo>
                    <a:pt x="6" y="42"/>
                    <a:pt x="0" y="31"/>
                    <a:pt x="3" y="18"/>
                  </a:cubicBezTo>
                  <a:cubicBezTo>
                    <a:pt x="13" y="12"/>
                    <a:pt x="22" y="6"/>
                    <a:pt x="31" y="0"/>
                  </a:cubicBezTo>
                  <a:cubicBezTo>
                    <a:pt x="34" y="8"/>
                    <a:pt x="38" y="16"/>
                    <a:pt x="42" y="25"/>
                  </a:cubicBezTo>
                  <a:cubicBezTo>
                    <a:pt x="41" y="25"/>
                    <a:pt x="41" y="26"/>
                    <a:pt x="41" y="26"/>
                  </a:cubicBezTo>
                  <a:cubicBezTo>
                    <a:pt x="31" y="35"/>
                    <a:pt x="22" y="44"/>
                    <a:pt x="12"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7" name="Freeform 84343">
              <a:extLst>
                <a:ext uri="{FF2B5EF4-FFF2-40B4-BE49-F238E27FC236}">
                  <a16:creationId xmlns:a16="http://schemas.microsoft.com/office/drawing/2014/main" id="{0533A795-307E-4497-BB9D-6CAB308DABC4}"/>
                </a:ext>
              </a:extLst>
            </p:cNvPr>
            <p:cNvSpPr>
              <a:spLocks/>
            </p:cNvSpPr>
            <p:nvPr/>
          </p:nvSpPr>
          <p:spPr bwMode="auto">
            <a:xfrm>
              <a:off x="10263188" y="4308476"/>
              <a:ext cx="31750" cy="7938"/>
            </a:xfrm>
            <a:custGeom>
              <a:avLst/>
              <a:gdLst>
                <a:gd name="T0" fmla="*/ 55 w 69"/>
                <a:gd name="T1" fmla="*/ 0 h 18"/>
                <a:gd name="T2" fmla="*/ 69 w 69"/>
                <a:gd name="T3" fmla="*/ 14 h 18"/>
                <a:gd name="T4" fmla="*/ 64 w 69"/>
                <a:gd name="T5" fmla="*/ 17 h 18"/>
                <a:gd name="T6" fmla="*/ 18 w 69"/>
                <a:gd name="T7" fmla="*/ 17 h 18"/>
                <a:gd name="T8" fmla="*/ 7 w 69"/>
                <a:gd name="T9" fmla="*/ 10 h 18"/>
                <a:gd name="T10" fmla="*/ 0 w 69"/>
                <a:gd name="T11" fmla="*/ 0 h 18"/>
                <a:gd name="T12" fmla="*/ 55 w 6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9" h="18">
                  <a:moveTo>
                    <a:pt x="55" y="0"/>
                  </a:moveTo>
                  <a:cubicBezTo>
                    <a:pt x="60" y="5"/>
                    <a:pt x="65" y="10"/>
                    <a:pt x="69" y="14"/>
                  </a:cubicBezTo>
                  <a:cubicBezTo>
                    <a:pt x="68" y="15"/>
                    <a:pt x="66" y="17"/>
                    <a:pt x="64" y="17"/>
                  </a:cubicBezTo>
                  <a:cubicBezTo>
                    <a:pt x="49" y="17"/>
                    <a:pt x="33" y="17"/>
                    <a:pt x="18" y="17"/>
                  </a:cubicBezTo>
                  <a:cubicBezTo>
                    <a:pt x="12" y="18"/>
                    <a:pt x="10" y="14"/>
                    <a:pt x="7" y="10"/>
                  </a:cubicBezTo>
                  <a:cubicBezTo>
                    <a:pt x="5" y="7"/>
                    <a:pt x="3" y="4"/>
                    <a:pt x="0" y="0"/>
                  </a:cubicBezTo>
                  <a:cubicBezTo>
                    <a:pt x="19" y="0"/>
                    <a:pt x="37" y="0"/>
                    <a:pt x="5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8" name="Freeform 84344">
              <a:extLst>
                <a:ext uri="{FF2B5EF4-FFF2-40B4-BE49-F238E27FC236}">
                  <a16:creationId xmlns:a16="http://schemas.microsoft.com/office/drawing/2014/main" id="{3F1538A3-FAF9-46A4-8D63-C244AB7F842B}"/>
                </a:ext>
              </a:extLst>
            </p:cNvPr>
            <p:cNvSpPr>
              <a:spLocks/>
            </p:cNvSpPr>
            <p:nvPr/>
          </p:nvSpPr>
          <p:spPr bwMode="auto">
            <a:xfrm>
              <a:off x="10172701" y="4260851"/>
              <a:ext cx="31750" cy="23813"/>
            </a:xfrm>
            <a:custGeom>
              <a:avLst/>
              <a:gdLst>
                <a:gd name="T0" fmla="*/ 36 w 65"/>
                <a:gd name="T1" fmla="*/ 33 h 51"/>
                <a:gd name="T2" fmla="*/ 8 w 65"/>
                <a:gd name="T3" fmla="*/ 51 h 51"/>
                <a:gd name="T4" fmla="*/ 5 w 65"/>
                <a:gd name="T5" fmla="*/ 38 h 51"/>
                <a:gd name="T6" fmla="*/ 58 w 65"/>
                <a:gd name="T7" fmla="*/ 0 h 51"/>
                <a:gd name="T8" fmla="*/ 65 w 65"/>
                <a:gd name="T9" fmla="*/ 13 h 51"/>
                <a:gd name="T10" fmla="*/ 36 w 65"/>
                <a:gd name="T11" fmla="*/ 33 h 51"/>
              </a:gdLst>
              <a:ahLst/>
              <a:cxnLst>
                <a:cxn ang="0">
                  <a:pos x="T0" y="T1"/>
                </a:cxn>
                <a:cxn ang="0">
                  <a:pos x="T2" y="T3"/>
                </a:cxn>
                <a:cxn ang="0">
                  <a:pos x="T4" y="T5"/>
                </a:cxn>
                <a:cxn ang="0">
                  <a:pos x="T6" y="T7"/>
                </a:cxn>
                <a:cxn ang="0">
                  <a:pos x="T8" y="T9"/>
                </a:cxn>
                <a:cxn ang="0">
                  <a:pos x="T10" y="T11"/>
                </a:cxn>
              </a:cxnLst>
              <a:rect l="0" t="0" r="r" b="b"/>
              <a:pathLst>
                <a:path w="65" h="51">
                  <a:moveTo>
                    <a:pt x="36" y="33"/>
                  </a:moveTo>
                  <a:cubicBezTo>
                    <a:pt x="27" y="39"/>
                    <a:pt x="18" y="45"/>
                    <a:pt x="8" y="51"/>
                  </a:cubicBezTo>
                  <a:cubicBezTo>
                    <a:pt x="0" y="49"/>
                    <a:pt x="2" y="44"/>
                    <a:pt x="5" y="38"/>
                  </a:cubicBezTo>
                  <a:cubicBezTo>
                    <a:pt x="23" y="26"/>
                    <a:pt x="41" y="13"/>
                    <a:pt x="58" y="0"/>
                  </a:cubicBezTo>
                  <a:cubicBezTo>
                    <a:pt x="61" y="4"/>
                    <a:pt x="63" y="9"/>
                    <a:pt x="65" y="13"/>
                  </a:cubicBezTo>
                  <a:cubicBezTo>
                    <a:pt x="56" y="20"/>
                    <a:pt x="46" y="26"/>
                    <a:pt x="36"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9" name="Freeform 84345">
              <a:extLst>
                <a:ext uri="{FF2B5EF4-FFF2-40B4-BE49-F238E27FC236}">
                  <a16:creationId xmlns:a16="http://schemas.microsoft.com/office/drawing/2014/main" id="{AA638464-5921-4482-8741-91FC962558BA}"/>
                </a:ext>
              </a:extLst>
            </p:cNvPr>
            <p:cNvSpPr>
              <a:spLocks/>
            </p:cNvSpPr>
            <p:nvPr/>
          </p:nvSpPr>
          <p:spPr bwMode="auto">
            <a:xfrm>
              <a:off x="10255251" y="4298951"/>
              <a:ext cx="31750" cy="7938"/>
            </a:xfrm>
            <a:custGeom>
              <a:avLst/>
              <a:gdLst>
                <a:gd name="T0" fmla="*/ 51 w 66"/>
                <a:gd name="T1" fmla="*/ 0 h 18"/>
                <a:gd name="T2" fmla="*/ 66 w 66"/>
                <a:gd name="T3" fmla="*/ 15 h 18"/>
                <a:gd name="T4" fmla="*/ 63 w 66"/>
                <a:gd name="T5" fmla="*/ 17 h 18"/>
                <a:gd name="T6" fmla="*/ 17 w 66"/>
                <a:gd name="T7" fmla="*/ 16 h 18"/>
                <a:gd name="T8" fmla="*/ 0 w 66"/>
                <a:gd name="T9" fmla="*/ 3 h 18"/>
                <a:gd name="T10" fmla="*/ 2 w 66"/>
                <a:gd name="T11" fmla="*/ 0 h 18"/>
                <a:gd name="T12" fmla="*/ 51 w 6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6" h="18">
                  <a:moveTo>
                    <a:pt x="51" y="0"/>
                  </a:moveTo>
                  <a:cubicBezTo>
                    <a:pt x="56" y="5"/>
                    <a:pt x="61" y="10"/>
                    <a:pt x="66" y="15"/>
                  </a:cubicBezTo>
                  <a:cubicBezTo>
                    <a:pt x="65" y="16"/>
                    <a:pt x="64" y="17"/>
                    <a:pt x="63" y="17"/>
                  </a:cubicBezTo>
                  <a:cubicBezTo>
                    <a:pt x="48" y="17"/>
                    <a:pt x="32" y="18"/>
                    <a:pt x="17" y="16"/>
                  </a:cubicBezTo>
                  <a:cubicBezTo>
                    <a:pt x="11" y="15"/>
                    <a:pt x="6" y="7"/>
                    <a:pt x="0" y="3"/>
                  </a:cubicBezTo>
                  <a:cubicBezTo>
                    <a:pt x="1" y="2"/>
                    <a:pt x="1" y="1"/>
                    <a:pt x="2" y="0"/>
                  </a:cubicBezTo>
                  <a:cubicBezTo>
                    <a:pt x="18" y="0"/>
                    <a:pt x="35"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0" name="Freeform 84346">
              <a:extLst>
                <a:ext uri="{FF2B5EF4-FFF2-40B4-BE49-F238E27FC236}">
                  <a16:creationId xmlns:a16="http://schemas.microsoft.com/office/drawing/2014/main" id="{0E717678-063F-4B32-A215-3CBFB9BCAF52}"/>
                </a:ext>
              </a:extLst>
            </p:cNvPr>
            <p:cNvSpPr>
              <a:spLocks/>
            </p:cNvSpPr>
            <p:nvPr/>
          </p:nvSpPr>
          <p:spPr bwMode="auto">
            <a:xfrm>
              <a:off x="10190163" y="4267201"/>
              <a:ext cx="19050" cy="22225"/>
            </a:xfrm>
            <a:custGeom>
              <a:avLst/>
              <a:gdLst>
                <a:gd name="T0" fmla="*/ 0 w 39"/>
                <a:gd name="T1" fmla="*/ 20 h 45"/>
                <a:gd name="T2" fmla="*/ 29 w 39"/>
                <a:gd name="T3" fmla="*/ 0 h 45"/>
                <a:gd name="T4" fmla="*/ 38 w 39"/>
                <a:gd name="T5" fmla="*/ 14 h 45"/>
                <a:gd name="T6" fmla="*/ 33 w 39"/>
                <a:gd name="T7" fmla="*/ 24 h 45"/>
                <a:gd name="T8" fmla="*/ 11 w 39"/>
                <a:gd name="T9" fmla="*/ 45 h 45"/>
                <a:gd name="T10" fmla="*/ 0 w 39"/>
                <a:gd name="T11" fmla="*/ 20 h 45"/>
              </a:gdLst>
              <a:ahLst/>
              <a:cxnLst>
                <a:cxn ang="0">
                  <a:pos x="T0" y="T1"/>
                </a:cxn>
                <a:cxn ang="0">
                  <a:pos x="T2" y="T3"/>
                </a:cxn>
                <a:cxn ang="0">
                  <a:pos x="T4" y="T5"/>
                </a:cxn>
                <a:cxn ang="0">
                  <a:pos x="T6" y="T7"/>
                </a:cxn>
                <a:cxn ang="0">
                  <a:pos x="T8" y="T9"/>
                </a:cxn>
                <a:cxn ang="0">
                  <a:pos x="T10" y="T11"/>
                </a:cxn>
              </a:cxnLst>
              <a:rect l="0" t="0" r="r" b="b"/>
              <a:pathLst>
                <a:path w="39" h="45">
                  <a:moveTo>
                    <a:pt x="0" y="20"/>
                  </a:moveTo>
                  <a:cubicBezTo>
                    <a:pt x="10" y="13"/>
                    <a:pt x="20" y="7"/>
                    <a:pt x="29" y="0"/>
                  </a:cubicBezTo>
                  <a:cubicBezTo>
                    <a:pt x="32" y="5"/>
                    <a:pt x="36" y="9"/>
                    <a:pt x="38" y="14"/>
                  </a:cubicBezTo>
                  <a:cubicBezTo>
                    <a:pt x="39" y="17"/>
                    <a:pt x="35" y="21"/>
                    <a:pt x="33" y="24"/>
                  </a:cubicBezTo>
                  <a:cubicBezTo>
                    <a:pt x="25" y="31"/>
                    <a:pt x="18" y="38"/>
                    <a:pt x="11" y="45"/>
                  </a:cubicBezTo>
                  <a:cubicBezTo>
                    <a:pt x="7" y="36"/>
                    <a:pt x="3" y="28"/>
                    <a:pt x="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1" name="Freeform 84347">
              <a:extLst>
                <a:ext uri="{FF2B5EF4-FFF2-40B4-BE49-F238E27FC236}">
                  <a16:creationId xmlns:a16="http://schemas.microsoft.com/office/drawing/2014/main" id="{29895BF6-B37B-474C-8D27-D9BE7D6F2097}"/>
                </a:ext>
              </a:extLst>
            </p:cNvPr>
            <p:cNvSpPr>
              <a:spLocks/>
            </p:cNvSpPr>
            <p:nvPr/>
          </p:nvSpPr>
          <p:spPr bwMode="auto">
            <a:xfrm>
              <a:off x="10217151" y="4270376"/>
              <a:ext cx="20638" cy="22225"/>
            </a:xfrm>
            <a:custGeom>
              <a:avLst/>
              <a:gdLst>
                <a:gd name="T0" fmla="*/ 3 w 41"/>
                <a:gd name="T1" fmla="*/ 10 h 44"/>
                <a:gd name="T2" fmla="*/ 5 w 41"/>
                <a:gd name="T3" fmla="*/ 0 h 44"/>
                <a:gd name="T4" fmla="*/ 14 w 41"/>
                <a:gd name="T5" fmla="*/ 8 h 44"/>
                <a:gd name="T6" fmla="*/ 41 w 41"/>
                <a:gd name="T7" fmla="*/ 41 h 44"/>
                <a:gd name="T8" fmla="*/ 37 w 41"/>
                <a:gd name="T9" fmla="*/ 44 h 44"/>
                <a:gd name="T10" fmla="*/ 18 w 41"/>
                <a:gd name="T11" fmla="*/ 41 h 44"/>
                <a:gd name="T12" fmla="*/ 18 w 41"/>
                <a:gd name="T13" fmla="*/ 42 h 44"/>
                <a:gd name="T14" fmla="*/ 2 w 41"/>
                <a:gd name="T15" fmla="*/ 36 h 44"/>
                <a:gd name="T16" fmla="*/ 3 w 41"/>
                <a:gd name="T17" fmla="*/ 19 h 44"/>
                <a:gd name="T18" fmla="*/ 4 w 41"/>
                <a:gd name="T19" fmla="*/ 9 h 44"/>
                <a:gd name="T20" fmla="*/ 3 w 41"/>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4">
                  <a:moveTo>
                    <a:pt x="3" y="10"/>
                  </a:moveTo>
                  <a:cubicBezTo>
                    <a:pt x="4" y="7"/>
                    <a:pt x="5" y="4"/>
                    <a:pt x="5" y="0"/>
                  </a:cubicBezTo>
                  <a:cubicBezTo>
                    <a:pt x="8" y="3"/>
                    <a:pt x="11" y="5"/>
                    <a:pt x="14" y="8"/>
                  </a:cubicBezTo>
                  <a:cubicBezTo>
                    <a:pt x="23" y="19"/>
                    <a:pt x="32" y="30"/>
                    <a:pt x="41" y="41"/>
                  </a:cubicBezTo>
                  <a:cubicBezTo>
                    <a:pt x="40" y="42"/>
                    <a:pt x="38" y="44"/>
                    <a:pt x="37" y="44"/>
                  </a:cubicBezTo>
                  <a:cubicBezTo>
                    <a:pt x="31" y="44"/>
                    <a:pt x="24" y="42"/>
                    <a:pt x="18" y="41"/>
                  </a:cubicBezTo>
                  <a:cubicBezTo>
                    <a:pt x="18" y="42"/>
                    <a:pt x="18" y="42"/>
                    <a:pt x="18" y="42"/>
                  </a:cubicBezTo>
                  <a:cubicBezTo>
                    <a:pt x="13" y="40"/>
                    <a:pt x="5" y="40"/>
                    <a:pt x="2" y="36"/>
                  </a:cubicBezTo>
                  <a:cubicBezTo>
                    <a:pt x="0" y="32"/>
                    <a:pt x="2" y="25"/>
                    <a:pt x="3" y="19"/>
                  </a:cubicBezTo>
                  <a:cubicBezTo>
                    <a:pt x="3" y="16"/>
                    <a:pt x="3" y="13"/>
                    <a:pt x="4" y="9"/>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2" name="Freeform 84348">
              <a:extLst>
                <a:ext uri="{FF2B5EF4-FFF2-40B4-BE49-F238E27FC236}">
                  <a16:creationId xmlns:a16="http://schemas.microsoft.com/office/drawing/2014/main" id="{D45B8A60-6B75-4966-A341-64FC8B906DAA}"/>
                </a:ext>
              </a:extLst>
            </p:cNvPr>
            <p:cNvSpPr>
              <a:spLocks/>
            </p:cNvSpPr>
            <p:nvPr/>
          </p:nvSpPr>
          <p:spPr bwMode="auto">
            <a:xfrm>
              <a:off x="10226676" y="4298951"/>
              <a:ext cx="30163" cy="15875"/>
            </a:xfrm>
            <a:custGeom>
              <a:avLst/>
              <a:gdLst>
                <a:gd name="T0" fmla="*/ 61 w 61"/>
                <a:gd name="T1" fmla="*/ 34 h 34"/>
                <a:gd name="T2" fmla="*/ 28 w 61"/>
                <a:gd name="T3" fmla="*/ 23 h 34"/>
                <a:gd name="T4" fmla="*/ 10 w 61"/>
                <a:gd name="T5" fmla="*/ 16 h 34"/>
                <a:gd name="T6" fmla="*/ 0 w 61"/>
                <a:gd name="T7" fmla="*/ 9 h 34"/>
                <a:gd name="T8" fmla="*/ 12 w 61"/>
                <a:gd name="T9" fmla="*/ 5 h 34"/>
                <a:gd name="T10" fmla="*/ 11 w 61"/>
                <a:gd name="T11" fmla="*/ 6 h 34"/>
                <a:gd name="T12" fmla="*/ 20 w 61"/>
                <a:gd name="T13" fmla="*/ 4 h 34"/>
                <a:gd name="T14" fmla="*/ 40 w 61"/>
                <a:gd name="T15" fmla="*/ 7 h 34"/>
                <a:gd name="T16" fmla="*/ 57 w 61"/>
                <a:gd name="T17" fmla="*/ 27 h 34"/>
                <a:gd name="T18" fmla="*/ 61 w 61"/>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34">
                  <a:moveTo>
                    <a:pt x="61" y="34"/>
                  </a:moveTo>
                  <a:cubicBezTo>
                    <a:pt x="50" y="30"/>
                    <a:pt x="39" y="27"/>
                    <a:pt x="28" y="23"/>
                  </a:cubicBezTo>
                  <a:cubicBezTo>
                    <a:pt x="22" y="21"/>
                    <a:pt x="16" y="18"/>
                    <a:pt x="10" y="16"/>
                  </a:cubicBezTo>
                  <a:cubicBezTo>
                    <a:pt x="7" y="14"/>
                    <a:pt x="4" y="12"/>
                    <a:pt x="0" y="9"/>
                  </a:cubicBezTo>
                  <a:cubicBezTo>
                    <a:pt x="4" y="8"/>
                    <a:pt x="8" y="7"/>
                    <a:pt x="12" y="5"/>
                  </a:cubicBezTo>
                  <a:cubicBezTo>
                    <a:pt x="11" y="6"/>
                    <a:pt x="11" y="6"/>
                    <a:pt x="11" y="6"/>
                  </a:cubicBezTo>
                  <a:cubicBezTo>
                    <a:pt x="14" y="5"/>
                    <a:pt x="17" y="5"/>
                    <a:pt x="20" y="4"/>
                  </a:cubicBezTo>
                  <a:cubicBezTo>
                    <a:pt x="27" y="1"/>
                    <a:pt x="34" y="0"/>
                    <a:pt x="40" y="7"/>
                  </a:cubicBezTo>
                  <a:cubicBezTo>
                    <a:pt x="46" y="14"/>
                    <a:pt x="51" y="20"/>
                    <a:pt x="57" y="27"/>
                  </a:cubicBezTo>
                  <a:cubicBezTo>
                    <a:pt x="59" y="29"/>
                    <a:pt x="60" y="32"/>
                    <a:pt x="61"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3" name="Freeform 84349">
              <a:extLst>
                <a:ext uri="{FF2B5EF4-FFF2-40B4-BE49-F238E27FC236}">
                  <a16:creationId xmlns:a16="http://schemas.microsoft.com/office/drawing/2014/main" id="{6D76E83B-D173-4A0D-8C33-4DACE94836E6}"/>
                </a:ext>
              </a:extLst>
            </p:cNvPr>
            <p:cNvSpPr>
              <a:spLocks/>
            </p:cNvSpPr>
            <p:nvPr/>
          </p:nvSpPr>
          <p:spPr bwMode="auto">
            <a:xfrm>
              <a:off x="10248901" y="4287838"/>
              <a:ext cx="28575" cy="11113"/>
            </a:xfrm>
            <a:custGeom>
              <a:avLst/>
              <a:gdLst>
                <a:gd name="T0" fmla="*/ 48 w 60"/>
                <a:gd name="T1" fmla="*/ 7 h 24"/>
                <a:gd name="T2" fmla="*/ 60 w 60"/>
                <a:gd name="T3" fmla="*/ 19 h 24"/>
                <a:gd name="T4" fmla="*/ 52 w 60"/>
                <a:gd name="T5" fmla="*/ 21 h 24"/>
                <a:gd name="T6" fmla="*/ 27 w 60"/>
                <a:gd name="T7" fmla="*/ 21 h 24"/>
                <a:gd name="T8" fmla="*/ 0 w 60"/>
                <a:gd name="T9" fmla="*/ 4 h 24"/>
                <a:gd name="T10" fmla="*/ 48 w 60"/>
                <a:gd name="T11" fmla="*/ 7 h 24"/>
              </a:gdLst>
              <a:ahLst/>
              <a:cxnLst>
                <a:cxn ang="0">
                  <a:pos x="T0" y="T1"/>
                </a:cxn>
                <a:cxn ang="0">
                  <a:pos x="T2" y="T3"/>
                </a:cxn>
                <a:cxn ang="0">
                  <a:pos x="T4" y="T5"/>
                </a:cxn>
                <a:cxn ang="0">
                  <a:pos x="T6" y="T7"/>
                </a:cxn>
                <a:cxn ang="0">
                  <a:pos x="T8" y="T9"/>
                </a:cxn>
                <a:cxn ang="0">
                  <a:pos x="T10" y="T11"/>
                </a:cxn>
              </a:cxnLst>
              <a:rect l="0" t="0" r="r" b="b"/>
              <a:pathLst>
                <a:path w="60" h="24">
                  <a:moveTo>
                    <a:pt x="48" y="7"/>
                  </a:moveTo>
                  <a:cubicBezTo>
                    <a:pt x="52" y="11"/>
                    <a:pt x="56" y="15"/>
                    <a:pt x="60" y="19"/>
                  </a:cubicBezTo>
                  <a:cubicBezTo>
                    <a:pt x="58" y="20"/>
                    <a:pt x="55" y="21"/>
                    <a:pt x="52" y="21"/>
                  </a:cubicBezTo>
                  <a:cubicBezTo>
                    <a:pt x="44" y="21"/>
                    <a:pt x="35" y="20"/>
                    <a:pt x="27" y="21"/>
                  </a:cubicBezTo>
                  <a:cubicBezTo>
                    <a:pt x="12" y="24"/>
                    <a:pt x="6" y="16"/>
                    <a:pt x="0" y="4"/>
                  </a:cubicBezTo>
                  <a:cubicBezTo>
                    <a:pt x="16" y="5"/>
                    <a:pt x="33" y="0"/>
                    <a:pt x="4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4" name="Freeform 84350">
              <a:extLst>
                <a:ext uri="{FF2B5EF4-FFF2-40B4-BE49-F238E27FC236}">
                  <a16:creationId xmlns:a16="http://schemas.microsoft.com/office/drawing/2014/main" id="{1084E0CC-8A5B-4BBC-936A-533DF68C4D4C}"/>
                </a:ext>
              </a:extLst>
            </p:cNvPr>
            <p:cNvSpPr>
              <a:spLocks/>
            </p:cNvSpPr>
            <p:nvPr/>
          </p:nvSpPr>
          <p:spPr bwMode="auto">
            <a:xfrm>
              <a:off x="10240963" y="4279901"/>
              <a:ext cx="28575" cy="9525"/>
            </a:xfrm>
            <a:custGeom>
              <a:avLst/>
              <a:gdLst>
                <a:gd name="T0" fmla="*/ 60 w 60"/>
                <a:gd name="T1" fmla="*/ 19 h 20"/>
                <a:gd name="T2" fmla="*/ 17 w 60"/>
                <a:gd name="T3" fmla="*/ 20 h 20"/>
                <a:gd name="T4" fmla="*/ 9 w 60"/>
                <a:gd name="T5" fmla="*/ 14 h 20"/>
                <a:gd name="T6" fmla="*/ 0 w 60"/>
                <a:gd name="T7" fmla="*/ 1 h 20"/>
                <a:gd name="T8" fmla="*/ 38 w 60"/>
                <a:gd name="T9" fmla="*/ 1 h 20"/>
                <a:gd name="T10" fmla="*/ 48 w 60"/>
                <a:gd name="T11" fmla="*/ 10 h 20"/>
                <a:gd name="T12" fmla="*/ 60 w 6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60" h="20">
                  <a:moveTo>
                    <a:pt x="60" y="19"/>
                  </a:moveTo>
                  <a:cubicBezTo>
                    <a:pt x="45" y="19"/>
                    <a:pt x="31" y="20"/>
                    <a:pt x="17" y="20"/>
                  </a:cubicBezTo>
                  <a:cubicBezTo>
                    <a:pt x="14" y="20"/>
                    <a:pt x="11" y="16"/>
                    <a:pt x="9" y="14"/>
                  </a:cubicBezTo>
                  <a:cubicBezTo>
                    <a:pt x="6" y="10"/>
                    <a:pt x="3" y="6"/>
                    <a:pt x="0" y="1"/>
                  </a:cubicBezTo>
                  <a:cubicBezTo>
                    <a:pt x="13" y="1"/>
                    <a:pt x="26" y="0"/>
                    <a:pt x="38" y="1"/>
                  </a:cubicBezTo>
                  <a:cubicBezTo>
                    <a:pt x="42" y="2"/>
                    <a:pt x="45" y="7"/>
                    <a:pt x="48" y="10"/>
                  </a:cubicBezTo>
                  <a:cubicBezTo>
                    <a:pt x="52" y="13"/>
                    <a:pt x="56" y="16"/>
                    <a:pt x="6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5" name="Freeform 84351">
              <a:extLst>
                <a:ext uri="{FF2B5EF4-FFF2-40B4-BE49-F238E27FC236}">
                  <a16:creationId xmlns:a16="http://schemas.microsoft.com/office/drawing/2014/main" id="{E93115B4-B347-45AB-BCE0-6A66F3BC7A2A}"/>
                </a:ext>
              </a:extLst>
            </p:cNvPr>
            <p:cNvSpPr>
              <a:spLocks/>
            </p:cNvSpPr>
            <p:nvPr/>
          </p:nvSpPr>
          <p:spPr bwMode="auto">
            <a:xfrm>
              <a:off x="10247313" y="4295776"/>
              <a:ext cx="22225" cy="25400"/>
            </a:xfrm>
            <a:custGeom>
              <a:avLst/>
              <a:gdLst>
                <a:gd name="T0" fmla="*/ 20 w 49"/>
                <a:gd name="T1" fmla="*/ 39 h 52"/>
                <a:gd name="T2" fmla="*/ 16 w 49"/>
                <a:gd name="T3" fmla="*/ 32 h 52"/>
                <a:gd name="T4" fmla="*/ 2 w 49"/>
                <a:gd name="T5" fmla="*/ 8 h 52"/>
                <a:gd name="T6" fmla="*/ 0 w 49"/>
                <a:gd name="T7" fmla="*/ 4 h 52"/>
                <a:gd name="T8" fmla="*/ 14 w 49"/>
                <a:gd name="T9" fmla="*/ 6 h 52"/>
                <a:gd name="T10" fmla="*/ 49 w 49"/>
                <a:gd name="T11" fmla="*/ 52 h 52"/>
                <a:gd name="T12" fmla="*/ 39 w 49"/>
                <a:gd name="T13" fmla="*/ 50 h 52"/>
                <a:gd name="T14" fmla="*/ 40 w 49"/>
                <a:gd name="T15" fmla="*/ 50 h 52"/>
                <a:gd name="T16" fmla="*/ 21 w 49"/>
                <a:gd name="T17" fmla="*/ 39 h 52"/>
                <a:gd name="T18" fmla="*/ 20 w 49"/>
                <a:gd name="T1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2">
                  <a:moveTo>
                    <a:pt x="20" y="39"/>
                  </a:moveTo>
                  <a:cubicBezTo>
                    <a:pt x="19" y="37"/>
                    <a:pt x="18" y="34"/>
                    <a:pt x="16" y="32"/>
                  </a:cubicBezTo>
                  <a:cubicBezTo>
                    <a:pt x="12" y="24"/>
                    <a:pt x="7" y="16"/>
                    <a:pt x="2" y="8"/>
                  </a:cubicBezTo>
                  <a:cubicBezTo>
                    <a:pt x="2" y="7"/>
                    <a:pt x="1" y="6"/>
                    <a:pt x="0" y="4"/>
                  </a:cubicBezTo>
                  <a:cubicBezTo>
                    <a:pt x="6" y="0"/>
                    <a:pt x="10" y="0"/>
                    <a:pt x="14" y="6"/>
                  </a:cubicBezTo>
                  <a:cubicBezTo>
                    <a:pt x="25" y="21"/>
                    <a:pt x="37" y="36"/>
                    <a:pt x="49" y="52"/>
                  </a:cubicBezTo>
                  <a:cubicBezTo>
                    <a:pt x="45" y="51"/>
                    <a:pt x="42" y="50"/>
                    <a:pt x="39" y="50"/>
                  </a:cubicBezTo>
                  <a:cubicBezTo>
                    <a:pt x="40" y="50"/>
                    <a:pt x="40" y="50"/>
                    <a:pt x="40" y="50"/>
                  </a:cubicBezTo>
                  <a:cubicBezTo>
                    <a:pt x="33" y="46"/>
                    <a:pt x="27" y="43"/>
                    <a:pt x="21" y="39"/>
                  </a:cubicBez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6" name="Freeform 84352">
              <a:extLst>
                <a:ext uri="{FF2B5EF4-FFF2-40B4-BE49-F238E27FC236}">
                  <a16:creationId xmlns:a16="http://schemas.microsoft.com/office/drawing/2014/main" id="{966491EA-E13B-4F6D-A9FF-9F4579F9FCB5}"/>
                </a:ext>
              </a:extLst>
            </p:cNvPr>
            <p:cNvSpPr>
              <a:spLocks/>
            </p:cNvSpPr>
            <p:nvPr/>
          </p:nvSpPr>
          <p:spPr bwMode="auto">
            <a:xfrm>
              <a:off x="10218738" y="4289426"/>
              <a:ext cx="23813" cy="12700"/>
            </a:xfrm>
            <a:custGeom>
              <a:avLst/>
              <a:gdLst>
                <a:gd name="T0" fmla="*/ 15 w 50"/>
                <a:gd name="T1" fmla="*/ 1 h 25"/>
                <a:gd name="T2" fmla="*/ 34 w 50"/>
                <a:gd name="T3" fmla="*/ 7 h 25"/>
                <a:gd name="T4" fmla="*/ 50 w 50"/>
                <a:gd name="T5" fmla="*/ 15 h 25"/>
                <a:gd name="T6" fmla="*/ 28 w 50"/>
                <a:gd name="T7" fmla="*/ 24 h 25"/>
                <a:gd name="T8" fmla="*/ 29 w 50"/>
                <a:gd name="T9" fmla="*/ 23 h 25"/>
                <a:gd name="T10" fmla="*/ 13 w 50"/>
                <a:gd name="T11" fmla="*/ 25 h 25"/>
                <a:gd name="T12" fmla="*/ 0 w 50"/>
                <a:gd name="T13" fmla="*/ 0 h 25"/>
                <a:gd name="T14" fmla="*/ 15 w 50"/>
                <a:gd name="T15" fmla="*/ 2 h 25"/>
                <a:gd name="T16" fmla="*/ 15 w 50"/>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
                  <a:moveTo>
                    <a:pt x="15" y="1"/>
                  </a:moveTo>
                  <a:cubicBezTo>
                    <a:pt x="21" y="3"/>
                    <a:pt x="28" y="4"/>
                    <a:pt x="34" y="7"/>
                  </a:cubicBezTo>
                  <a:cubicBezTo>
                    <a:pt x="39" y="8"/>
                    <a:pt x="44" y="12"/>
                    <a:pt x="50" y="15"/>
                  </a:cubicBezTo>
                  <a:cubicBezTo>
                    <a:pt x="41" y="19"/>
                    <a:pt x="35" y="21"/>
                    <a:pt x="28" y="24"/>
                  </a:cubicBezTo>
                  <a:cubicBezTo>
                    <a:pt x="29" y="23"/>
                    <a:pt x="29" y="23"/>
                    <a:pt x="29" y="23"/>
                  </a:cubicBezTo>
                  <a:cubicBezTo>
                    <a:pt x="24" y="24"/>
                    <a:pt x="19" y="25"/>
                    <a:pt x="13" y="25"/>
                  </a:cubicBezTo>
                  <a:cubicBezTo>
                    <a:pt x="9" y="18"/>
                    <a:pt x="5" y="10"/>
                    <a:pt x="0" y="0"/>
                  </a:cubicBezTo>
                  <a:cubicBezTo>
                    <a:pt x="6" y="1"/>
                    <a:pt x="10" y="1"/>
                    <a:pt x="15" y="2"/>
                  </a:cubicBez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7" name="Freeform 84353">
              <a:extLst>
                <a:ext uri="{FF2B5EF4-FFF2-40B4-BE49-F238E27FC236}">
                  <a16:creationId xmlns:a16="http://schemas.microsoft.com/office/drawing/2014/main" id="{4556D398-DD04-4B91-9DC6-0FFCE6C50757}"/>
                </a:ext>
              </a:extLst>
            </p:cNvPr>
            <p:cNvSpPr>
              <a:spLocks/>
            </p:cNvSpPr>
            <p:nvPr/>
          </p:nvSpPr>
          <p:spPr bwMode="auto">
            <a:xfrm>
              <a:off x="10204451" y="4262438"/>
              <a:ext cx="14288" cy="23813"/>
            </a:xfrm>
            <a:custGeom>
              <a:avLst/>
              <a:gdLst>
                <a:gd name="T0" fmla="*/ 31 w 31"/>
                <a:gd name="T1" fmla="*/ 27 h 50"/>
                <a:gd name="T2" fmla="*/ 26 w 31"/>
                <a:gd name="T3" fmla="*/ 50 h 50"/>
                <a:gd name="T4" fmla="*/ 0 w 31"/>
                <a:gd name="T5" fmla="*/ 2 h 50"/>
                <a:gd name="T6" fmla="*/ 1 w 31"/>
                <a:gd name="T7" fmla="*/ 0 h 50"/>
                <a:gd name="T8" fmla="*/ 27 w 31"/>
                <a:gd name="T9" fmla="*/ 14 h 50"/>
                <a:gd name="T10" fmla="*/ 30 w 31"/>
                <a:gd name="T11" fmla="*/ 28 h 50"/>
                <a:gd name="T12" fmla="*/ 31 w 31"/>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31" y="27"/>
                  </a:moveTo>
                  <a:cubicBezTo>
                    <a:pt x="29" y="34"/>
                    <a:pt x="28" y="41"/>
                    <a:pt x="26" y="50"/>
                  </a:cubicBezTo>
                  <a:cubicBezTo>
                    <a:pt x="17" y="33"/>
                    <a:pt x="8" y="17"/>
                    <a:pt x="0" y="2"/>
                  </a:cubicBezTo>
                  <a:cubicBezTo>
                    <a:pt x="0" y="1"/>
                    <a:pt x="1" y="1"/>
                    <a:pt x="1" y="0"/>
                  </a:cubicBezTo>
                  <a:cubicBezTo>
                    <a:pt x="10" y="4"/>
                    <a:pt x="20" y="8"/>
                    <a:pt x="27" y="14"/>
                  </a:cubicBezTo>
                  <a:cubicBezTo>
                    <a:pt x="30" y="16"/>
                    <a:pt x="29" y="23"/>
                    <a:pt x="30" y="28"/>
                  </a:cubicBez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8" name="Freeform 84354">
              <a:extLst>
                <a:ext uri="{FF2B5EF4-FFF2-40B4-BE49-F238E27FC236}">
                  <a16:creationId xmlns:a16="http://schemas.microsoft.com/office/drawing/2014/main" id="{593A253A-9142-4DC5-8ADD-279BA197923F}"/>
                </a:ext>
              </a:extLst>
            </p:cNvPr>
            <p:cNvSpPr>
              <a:spLocks/>
            </p:cNvSpPr>
            <p:nvPr/>
          </p:nvSpPr>
          <p:spPr bwMode="auto">
            <a:xfrm>
              <a:off x="10139363" y="4300538"/>
              <a:ext cx="14288" cy="17463"/>
            </a:xfrm>
            <a:custGeom>
              <a:avLst/>
              <a:gdLst>
                <a:gd name="T0" fmla="*/ 4 w 30"/>
                <a:gd name="T1" fmla="*/ 26 h 38"/>
                <a:gd name="T2" fmla="*/ 1 w 30"/>
                <a:gd name="T3" fmla="*/ 26 h 38"/>
                <a:gd name="T4" fmla="*/ 0 w 30"/>
                <a:gd name="T5" fmla="*/ 21 h 38"/>
                <a:gd name="T6" fmla="*/ 16 w 30"/>
                <a:gd name="T7" fmla="*/ 3 h 38"/>
                <a:gd name="T8" fmla="*/ 24 w 30"/>
                <a:gd name="T9" fmla="*/ 0 h 38"/>
                <a:gd name="T10" fmla="*/ 30 w 30"/>
                <a:gd name="T11" fmla="*/ 38 h 38"/>
                <a:gd name="T12" fmla="*/ 4 w 30"/>
                <a:gd name="T13" fmla="*/ 26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4" y="26"/>
                  </a:moveTo>
                  <a:cubicBezTo>
                    <a:pt x="3" y="26"/>
                    <a:pt x="2" y="26"/>
                    <a:pt x="1" y="26"/>
                  </a:cubicBezTo>
                  <a:cubicBezTo>
                    <a:pt x="1" y="24"/>
                    <a:pt x="0" y="23"/>
                    <a:pt x="0" y="21"/>
                  </a:cubicBezTo>
                  <a:cubicBezTo>
                    <a:pt x="5" y="15"/>
                    <a:pt x="11" y="9"/>
                    <a:pt x="16" y="3"/>
                  </a:cubicBezTo>
                  <a:cubicBezTo>
                    <a:pt x="19" y="2"/>
                    <a:pt x="21" y="1"/>
                    <a:pt x="24" y="0"/>
                  </a:cubicBezTo>
                  <a:cubicBezTo>
                    <a:pt x="26" y="12"/>
                    <a:pt x="28" y="25"/>
                    <a:pt x="30" y="38"/>
                  </a:cubicBezTo>
                  <a:cubicBezTo>
                    <a:pt x="21" y="34"/>
                    <a:pt x="12" y="30"/>
                    <a:pt x="4"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9" name="Freeform 84355">
              <a:extLst>
                <a:ext uri="{FF2B5EF4-FFF2-40B4-BE49-F238E27FC236}">
                  <a16:creationId xmlns:a16="http://schemas.microsoft.com/office/drawing/2014/main" id="{2B559C78-407A-47B1-9731-964C1CBF16EA}"/>
                </a:ext>
              </a:extLst>
            </p:cNvPr>
            <p:cNvSpPr>
              <a:spLocks/>
            </p:cNvSpPr>
            <p:nvPr/>
          </p:nvSpPr>
          <p:spPr bwMode="auto">
            <a:xfrm>
              <a:off x="10229851" y="4275138"/>
              <a:ext cx="20638" cy="20638"/>
            </a:xfrm>
            <a:custGeom>
              <a:avLst/>
              <a:gdLst>
                <a:gd name="T0" fmla="*/ 0 w 42"/>
                <a:gd name="T1" fmla="*/ 2 h 42"/>
                <a:gd name="T2" fmla="*/ 4 w 42"/>
                <a:gd name="T3" fmla="*/ 0 h 42"/>
                <a:gd name="T4" fmla="*/ 7 w 42"/>
                <a:gd name="T5" fmla="*/ 1 h 42"/>
                <a:gd name="T6" fmla="*/ 42 w 42"/>
                <a:gd name="T7" fmla="*/ 39 h 42"/>
                <a:gd name="T8" fmla="*/ 39 w 42"/>
                <a:gd name="T9" fmla="*/ 42 h 42"/>
                <a:gd name="T10" fmla="*/ 24 w 42"/>
                <a:gd name="T11" fmla="*/ 35 h 42"/>
                <a:gd name="T12" fmla="*/ 0 w 42"/>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2"/>
                  </a:moveTo>
                  <a:cubicBezTo>
                    <a:pt x="2" y="1"/>
                    <a:pt x="3" y="0"/>
                    <a:pt x="4" y="0"/>
                  </a:cubicBezTo>
                  <a:cubicBezTo>
                    <a:pt x="5" y="0"/>
                    <a:pt x="6" y="1"/>
                    <a:pt x="7" y="1"/>
                  </a:cubicBezTo>
                  <a:cubicBezTo>
                    <a:pt x="19" y="14"/>
                    <a:pt x="30" y="26"/>
                    <a:pt x="42" y="39"/>
                  </a:cubicBezTo>
                  <a:cubicBezTo>
                    <a:pt x="41" y="40"/>
                    <a:pt x="40" y="41"/>
                    <a:pt x="39" y="42"/>
                  </a:cubicBezTo>
                  <a:cubicBezTo>
                    <a:pt x="34" y="40"/>
                    <a:pt x="29" y="38"/>
                    <a:pt x="24" y="35"/>
                  </a:cubicBezTo>
                  <a:cubicBezTo>
                    <a:pt x="16" y="24"/>
                    <a:pt x="8" y="1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0" name="Freeform 84356">
              <a:extLst>
                <a:ext uri="{FF2B5EF4-FFF2-40B4-BE49-F238E27FC236}">
                  <a16:creationId xmlns:a16="http://schemas.microsoft.com/office/drawing/2014/main" id="{34CF4B4D-BB03-4F2C-B43B-A19D893B117C}"/>
                </a:ext>
              </a:extLst>
            </p:cNvPr>
            <p:cNvSpPr>
              <a:spLocks/>
            </p:cNvSpPr>
            <p:nvPr/>
          </p:nvSpPr>
          <p:spPr bwMode="auto">
            <a:xfrm>
              <a:off x="10223501" y="4271963"/>
              <a:ext cx="19050" cy="22225"/>
            </a:xfrm>
            <a:custGeom>
              <a:avLst/>
              <a:gdLst>
                <a:gd name="T0" fmla="*/ 15 w 39"/>
                <a:gd name="T1" fmla="*/ 10 h 49"/>
                <a:gd name="T2" fmla="*/ 39 w 39"/>
                <a:gd name="T3" fmla="*/ 43 h 49"/>
                <a:gd name="T4" fmla="*/ 29 w 39"/>
                <a:gd name="T5" fmla="*/ 40 h 49"/>
                <a:gd name="T6" fmla="*/ 2 w 39"/>
                <a:gd name="T7" fmla="*/ 7 h 49"/>
                <a:gd name="T8" fmla="*/ 0 w 39"/>
                <a:gd name="T9" fmla="*/ 2 h 49"/>
                <a:gd name="T10" fmla="*/ 1 w 39"/>
                <a:gd name="T11" fmla="*/ 0 h 49"/>
                <a:gd name="T12" fmla="*/ 15 w 39"/>
                <a:gd name="T13" fmla="*/ 10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15" y="10"/>
                  </a:moveTo>
                  <a:cubicBezTo>
                    <a:pt x="23" y="21"/>
                    <a:pt x="31" y="32"/>
                    <a:pt x="39" y="43"/>
                  </a:cubicBezTo>
                  <a:cubicBezTo>
                    <a:pt x="34" y="49"/>
                    <a:pt x="32" y="42"/>
                    <a:pt x="29" y="40"/>
                  </a:cubicBezTo>
                  <a:cubicBezTo>
                    <a:pt x="20" y="29"/>
                    <a:pt x="11" y="18"/>
                    <a:pt x="2" y="7"/>
                  </a:cubicBezTo>
                  <a:cubicBezTo>
                    <a:pt x="1" y="5"/>
                    <a:pt x="1" y="3"/>
                    <a:pt x="0" y="2"/>
                  </a:cubicBezTo>
                  <a:cubicBezTo>
                    <a:pt x="0" y="1"/>
                    <a:pt x="1" y="0"/>
                    <a:pt x="1" y="0"/>
                  </a:cubicBezTo>
                  <a:cubicBezTo>
                    <a:pt x="6" y="3"/>
                    <a:pt x="11" y="6"/>
                    <a:pt x="1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1" name="Freeform 84357">
              <a:extLst>
                <a:ext uri="{FF2B5EF4-FFF2-40B4-BE49-F238E27FC236}">
                  <a16:creationId xmlns:a16="http://schemas.microsoft.com/office/drawing/2014/main" id="{D248255B-593B-45EE-80F0-4CEEF92A470D}"/>
                </a:ext>
              </a:extLst>
            </p:cNvPr>
            <p:cNvSpPr>
              <a:spLocks/>
            </p:cNvSpPr>
            <p:nvPr/>
          </p:nvSpPr>
          <p:spPr bwMode="auto">
            <a:xfrm>
              <a:off x="10201276" y="4257676"/>
              <a:ext cx="34925" cy="17463"/>
            </a:xfrm>
            <a:custGeom>
              <a:avLst/>
              <a:gdLst>
                <a:gd name="T0" fmla="*/ 67 w 73"/>
                <a:gd name="T1" fmla="*/ 38 h 38"/>
                <a:gd name="T2" fmla="*/ 64 w 73"/>
                <a:gd name="T3" fmla="*/ 37 h 38"/>
                <a:gd name="T4" fmla="*/ 8 w 73"/>
                <a:gd name="T5" fmla="*/ 8 h 38"/>
                <a:gd name="T6" fmla="*/ 0 w 73"/>
                <a:gd name="T7" fmla="*/ 0 h 38"/>
                <a:gd name="T8" fmla="*/ 73 w 73"/>
                <a:gd name="T9" fmla="*/ 38 h 38"/>
                <a:gd name="T10" fmla="*/ 67 w 73"/>
                <a:gd name="T11" fmla="*/ 38 h 38"/>
              </a:gdLst>
              <a:ahLst/>
              <a:cxnLst>
                <a:cxn ang="0">
                  <a:pos x="T0" y="T1"/>
                </a:cxn>
                <a:cxn ang="0">
                  <a:pos x="T2" y="T3"/>
                </a:cxn>
                <a:cxn ang="0">
                  <a:pos x="T4" y="T5"/>
                </a:cxn>
                <a:cxn ang="0">
                  <a:pos x="T6" y="T7"/>
                </a:cxn>
                <a:cxn ang="0">
                  <a:pos x="T8" y="T9"/>
                </a:cxn>
                <a:cxn ang="0">
                  <a:pos x="T10" y="T11"/>
                </a:cxn>
              </a:cxnLst>
              <a:rect l="0" t="0" r="r" b="b"/>
              <a:pathLst>
                <a:path w="73" h="38">
                  <a:moveTo>
                    <a:pt x="67" y="38"/>
                  </a:moveTo>
                  <a:cubicBezTo>
                    <a:pt x="66" y="38"/>
                    <a:pt x="65" y="37"/>
                    <a:pt x="64" y="37"/>
                  </a:cubicBezTo>
                  <a:cubicBezTo>
                    <a:pt x="45" y="27"/>
                    <a:pt x="26" y="18"/>
                    <a:pt x="8" y="8"/>
                  </a:cubicBezTo>
                  <a:cubicBezTo>
                    <a:pt x="5" y="6"/>
                    <a:pt x="2" y="3"/>
                    <a:pt x="0" y="0"/>
                  </a:cubicBezTo>
                  <a:cubicBezTo>
                    <a:pt x="24" y="12"/>
                    <a:pt x="50" y="20"/>
                    <a:pt x="73" y="38"/>
                  </a:cubicBezTo>
                  <a:cubicBezTo>
                    <a:pt x="69" y="38"/>
                    <a:pt x="68" y="38"/>
                    <a:pt x="67"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2" name="Freeform 84358">
              <a:extLst>
                <a:ext uri="{FF2B5EF4-FFF2-40B4-BE49-F238E27FC236}">
                  <a16:creationId xmlns:a16="http://schemas.microsoft.com/office/drawing/2014/main" id="{9A4FC102-BABA-4422-B290-B70D9AEEE986}"/>
                </a:ext>
              </a:extLst>
            </p:cNvPr>
            <p:cNvSpPr>
              <a:spLocks/>
            </p:cNvSpPr>
            <p:nvPr/>
          </p:nvSpPr>
          <p:spPr bwMode="auto">
            <a:xfrm>
              <a:off x="10194926" y="4278313"/>
              <a:ext cx="11113" cy="15875"/>
            </a:xfrm>
            <a:custGeom>
              <a:avLst/>
              <a:gdLst>
                <a:gd name="T0" fmla="*/ 6 w 25"/>
                <a:gd name="T1" fmla="*/ 31 h 31"/>
                <a:gd name="T2" fmla="*/ 0 w 25"/>
                <a:gd name="T3" fmla="*/ 22 h 31"/>
                <a:gd name="T4" fmla="*/ 1 w 25"/>
                <a:gd name="T5" fmla="*/ 21 h 31"/>
                <a:gd name="T6" fmla="*/ 23 w 25"/>
                <a:gd name="T7" fmla="*/ 0 h 31"/>
                <a:gd name="T8" fmla="*/ 25 w 25"/>
                <a:gd name="T9" fmla="*/ 3 h 31"/>
                <a:gd name="T10" fmla="*/ 6 w 25"/>
                <a:gd name="T11" fmla="*/ 31 h 31"/>
              </a:gdLst>
              <a:ahLst/>
              <a:cxnLst>
                <a:cxn ang="0">
                  <a:pos x="T0" y="T1"/>
                </a:cxn>
                <a:cxn ang="0">
                  <a:pos x="T2" y="T3"/>
                </a:cxn>
                <a:cxn ang="0">
                  <a:pos x="T4" y="T5"/>
                </a:cxn>
                <a:cxn ang="0">
                  <a:pos x="T6" y="T7"/>
                </a:cxn>
                <a:cxn ang="0">
                  <a:pos x="T8" y="T9"/>
                </a:cxn>
                <a:cxn ang="0">
                  <a:pos x="T10" y="T11"/>
                </a:cxn>
              </a:cxnLst>
              <a:rect l="0" t="0" r="r" b="b"/>
              <a:pathLst>
                <a:path w="25" h="31">
                  <a:moveTo>
                    <a:pt x="6" y="31"/>
                  </a:moveTo>
                  <a:cubicBezTo>
                    <a:pt x="4" y="28"/>
                    <a:pt x="2" y="25"/>
                    <a:pt x="0" y="22"/>
                  </a:cubicBezTo>
                  <a:cubicBezTo>
                    <a:pt x="0" y="22"/>
                    <a:pt x="0" y="21"/>
                    <a:pt x="1" y="21"/>
                  </a:cubicBezTo>
                  <a:cubicBezTo>
                    <a:pt x="8" y="14"/>
                    <a:pt x="15" y="7"/>
                    <a:pt x="23" y="0"/>
                  </a:cubicBezTo>
                  <a:cubicBezTo>
                    <a:pt x="24" y="1"/>
                    <a:pt x="24" y="2"/>
                    <a:pt x="25" y="3"/>
                  </a:cubicBezTo>
                  <a:cubicBezTo>
                    <a:pt x="18" y="13"/>
                    <a:pt x="12" y="22"/>
                    <a:pt x="6"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3" name="Freeform 84359">
              <a:extLst>
                <a:ext uri="{FF2B5EF4-FFF2-40B4-BE49-F238E27FC236}">
                  <a16:creationId xmlns:a16="http://schemas.microsoft.com/office/drawing/2014/main" id="{92B588F5-B4F4-42C8-9C9E-0444AD5CA352}"/>
                </a:ext>
              </a:extLst>
            </p:cNvPr>
            <p:cNvSpPr>
              <a:spLocks/>
            </p:cNvSpPr>
            <p:nvPr/>
          </p:nvSpPr>
          <p:spPr bwMode="auto">
            <a:xfrm>
              <a:off x="10244138" y="4298951"/>
              <a:ext cx="9525" cy="12700"/>
            </a:xfrm>
            <a:custGeom>
              <a:avLst/>
              <a:gdLst>
                <a:gd name="T0" fmla="*/ 7 w 21"/>
                <a:gd name="T1" fmla="*/ 4 h 28"/>
                <a:gd name="T2" fmla="*/ 21 w 21"/>
                <a:gd name="T3" fmla="*/ 28 h 28"/>
                <a:gd name="T4" fmla="*/ 4 w 21"/>
                <a:gd name="T5" fmla="*/ 8 h 28"/>
                <a:gd name="T6" fmla="*/ 0 w 21"/>
                <a:gd name="T7" fmla="*/ 1 h 28"/>
                <a:gd name="T8" fmla="*/ 0 w 21"/>
                <a:gd name="T9" fmla="*/ 0 h 28"/>
                <a:gd name="T10" fmla="*/ 7 w 21"/>
                <a:gd name="T11" fmla="*/ 4 h 28"/>
              </a:gdLst>
              <a:ahLst/>
              <a:cxnLst>
                <a:cxn ang="0">
                  <a:pos x="T0" y="T1"/>
                </a:cxn>
                <a:cxn ang="0">
                  <a:pos x="T2" y="T3"/>
                </a:cxn>
                <a:cxn ang="0">
                  <a:pos x="T4" y="T5"/>
                </a:cxn>
                <a:cxn ang="0">
                  <a:pos x="T6" y="T7"/>
                </a:cxn>
                <a:cxn ang="0">
                  <a:pos x="T8" y="T9"/>
                </a:cxn>
                <a:cxn ang="0">
                  <a:pos x="T10" y="T11"/>
                </a:cxn>
              </a:cxnLst>
              <a:rect l="0" t="0" r="r" b="b"/>
              <a:pathLst>
                <a:path w="21" h="28">
                  <a:moveTo>
                    <a:pt x="7" y="4"/>
                  </a:moveTo>
                  <a:cubicBezTo>
                    <a:pt x="12" y="12"/>
                    <a:pt x="17" y="20"/>
                    <a:pt x="21" y="28"/>
                  </a:cubicBezTo>
                  <a:cubicBezTo>
                    <a:pt x="15" y="21"/>
                    <a:pt x="10" y="15"/>
                    <a:pt x="4" y="8"/>
                  </a:cubicBezTo>
                  <a:cubicBezTo>
                    <a:pt x="2" y="6"/>
                    <a:pt x="1" y="4"/>
                    <a:pt x="0" y="1"/>
                  </a:cubicBezTo>
                  <a:cubicBezTo>
                    <a:pt x="0" y="1"/>
                    <a:pt x="0" y="1"/>
                    <a:pt x="0" y="0"/>
                  </a:cubicBezTo>
                  <a:cubicBezTo>
                    <a:pt x="3" y="2"/>
                    <a:pt x="5" y="3"/>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4" name="Freeform 84573">
              <a:extLst>
                <a:ext uri="{FF2B5EF4-FFF2-40B4-BE49-F238E27FC236}">
                  <a16:creationId xmlns:a16="http://schemas.microsoft.com/office/drawing/2014/main" id="{2B23B691-E730-4CCC-937B-8A8A24DFD35E}"/>
                </a:ext>
              </a:extLst>
            </p:cNvPr>
            <p:cNvSpPr>
              <a:spLocks/>
            </p:cNvSpPr>
            <p:nvPr/>
          </p:nvSpPr>
          <p:spPr bwMode="auto">
            <a:xfrm>
              <a:off x="10115550" y="4249738"/>
              <a:ext cx="127000" cy="49213"/>
            </a:xfrm>
            <a:custGeom>
              <a:avLst/>
              <a:gdLst>
                <a:gd name="T0" fmla="*/ 18 w 265"/>
                <a:gd name="T1" fmla="*/ 105 h 105"/>
                <a:gd name="T2" fmla="*/ 32 w 265"/>
                <a:gd name="T3" fmla="*/ 66 h 105"/>
                <a:gd name="T4" fmla="*/ 0 w 265"/>
                <a:gd name="T5" fmla="*/ 39 h 105"/>
                <a:gd name="T6" fmla="*/ 10 w 265"/>
                <a:gd name="T7" fmla="*/ 37 h 105"/>
                <a:gd name="T8" fmla="*/ 44 w 265"/>
                <a:gd name="T9" fmla="*/ 31 h 105"/>
                <a:gd name="T10" fmla="*/ 83 w 265"/>
                <a:gd name="T11" fmla="*/ 25 h 105"/>
                <a:gd name="T12" fmla="*/ 107 w 265"/>
                <a:gd name="T13" fmla="*/ 21 h 105"/>
                <a:gd name="T14" fmla="*/ 142 w 265"/>
                <a:gd name="T15" fmla="*/ 15 h 105"/>
                <a:gd name="T16" fmla="*/ 179 w 265"/>
                <a:gd name="T17" fmla="*/ 9 h 105"/>
                <a:gd name="T18" fmla="*/ 216 w 265"/>
                <a:gd name="T19" fmla="*/ 3 h 105"/>
                <a:gd name="T20" fmla="*/ 229 w 265"/>
                <a:gd name="T21" fmla="*/ 1 h 105"/>
                <a:gd name="T22" fmla="*/ 263 w 265"/>
                <a:gd name="T23" fmla="*/ 23 h 105"/>
                <a:gd name="T24" fmla="*/ 250 w 265"/>
                <a:gd name="T25" fmla="*/ 52 h 105"/>
                <a:gd name="T26" fmla="*/ 247 w 265"/>
                <a:gd name="T27" fmla="*/ 51 h 105"/>
                <a:gd name="T28" fmla="*/ 224 w 265"/>
                <a:gd name="T29" fmla="*/ 27 h 105"/>
                <a:gd name="T30" fmla="*/ 217 w 265"/>
                <a:gd name="T31" fmla="*/ 20 h 105"/>
                <a:gd name="T32" fmla="*/ 213 w 265"/>
                <a:gd name="T33" fmla="*/ 20 h 105"/>
                <a:gd name="T34" fmla="*/ 184 w 265"/>
                <a:gd name="T35" fmla="*/ 50 h 105"/>
                <a:gd name="T36" fmla="*/ 174 w 265"/>
                <a:gd name="T37" fmla="*/ 59 h 105"/>
                <a:gd name="T38" fmla="*/ 156 w 265"/>
                <a:gd name="T39" fmla="*/ 48 h 105"/>
                <a:gd name="T40" fmla="*/ 140 w 265"/>
                <a:gd name="T41" fmla="*/ 38 h 105"/>
                <a:gd name="T42" fmla="*/ 137 w 265"/>
                <a:gd name="T43" fmla="*/ 38 h 105"/>
                <a:gd name="T44" fmla="*/ 121 w 265"/>
                <a:gd name="T45" fmla="*/ 59 h 105"/>
                <a:gd name="T46" fmla="*/ 108 w 265"/>
                <a:gd name="T47" fmla="*/ 76 h 105"/>
                <a:gd name="T48" fmla="*/ 95 w 265"/>
                <a:gd name="T49" fmla="*/ 70 h 105"/>
                <a:gd name="T50" fmla="*/ 56 w 265"/>
                <a:gd name="T51" fmla="*/ 95 h 105"/>
                <a:gd name="T52" fmla="*/ 55 w 265"/>
                <a:gd name="T53" fmla="*/ 96 h 105"/>
                <a:gd name="T54" fmla="*/ 18 w 265"/>
                <a:gd name="T5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105">
                  <a:moveTo>
                    <a:pt x="18" y="105"/>
                  </a:moveTo>
                  <a:cubicBezTo>
                    <a:pt x="30" y="95"/>
                    <a:pt x="36" y="82"/>
                    <a:pt x="32" y="66"/>
                  </a:cubicBezTo>
                  <a:cubicBezTo>
                    <a:pt x="28" y="51"/>
                    <a:pt x="16" y="42"/>
                    <a:pt x="0" y="39"/>
                  </a:cubicBezTo>
                  <a:cubicBezTo>
                    <a:pt x="4" y="38"/>
                    <a:pt x="7" y="38"/>
                    <a:pt x="10" y="37"/>
                  </a:cubicBezTo>
                  <a:cubicBezTo>
                    <a:pt x="21" y="35"/>
                    <a:pt x="33" y="33"/>
                    <a:pt x="44" y="31"/>
                  </a:cubicBezTo>
                  <a:cubicBezTo>
                    <a:pt x="57" y="29"/>
                    <a:pt x="70" y="27"/>
                    <a:pt x="83" y="25"/>
                  </a:cubicBezTo>
                  <a:cubicBezTo>
                    <a:pt x="91" y="24"/>
                    <a:pt x="99" y="22"/>
                    <a:pt x="107" y="21"/>
                  </a:cubicBezTo>
                  <a:cubicBezTo>
                    <a:pt x="118" y="19"/>
                    <a:pt x="130" y="17"/>
                    <a:pt x="142" y="15"/>
                  </a:cubicBezTo>
                  <a:cubicBezTo>
                    <a:pt x="154" y="13"/>
                    <a:pt x="167" y="11"/>
                    <a:pt x="179" y="9"/>
                  </a:cubicBezTo>
                  <a:cubicBezTo>
                    <a:pt x="192" y="7"/>
                    <a:pt x="204" y="5"/>
                    <a:pt x="216" y="3"/>
                  </a:cubicBezTo>
                  <a:cubicBezTo>
                    <a:pt x="221" y="2"/>
                    <a:pt x="225" y="1"/>
                    <a:pt x="229" y="1"/>
                  </a:cubicBezTo>
                  <a:cubicBezTo>
                    <a:pt x="244" y="0"/>
                    <a:pt x="259" y="8"/>
                    <a:pt x="263" y="23"/>
                  </a:cubicBezTo>
                  <a:cubicBezTo>
                    <a:pt x="265" y="35"/>
                    <a:pt x="259" y="46"/>
                    <a:pt x="250" y="52"/>
                  </a:cubicBezTo>
                  <a:cubicBezTo>
                    <a:pt x="249" y="52"/>
                    <a:pt x="248" y="52"/>
                    <a:pt x="247" y="51"/>
                  </a:cubicBezTo>
                  <a:cubicBezTo>
                    <a:pt x="240" y="43"/>
                    <a:pt x="231" y="35"/>
                    <a:pt x="224" y="27"/>
                  </a:cubicBezTo>
                  <a:cubicBezTo>
                    <a:pt x="221" y="24"/>
                    <a:pt x="219" y="22"/>
                    <a:pt x="217" y="20"/>
                  </a:cubicBezTo>
                  <a:cubicBezTo>
                    <a:pt x="216" y="18"/>
                    <a:pt x="215" y="19"/>
                    <a:pt x="213" y="20"/>
                  </a:cubicBezTo>
                  <a:cubicBezTo>
                    <a:pt x="204" y="30"/>
                    <a:pt x="194" y="40"/>
                    <a:pt x="184" y="50"/>
                  </a:cubicBezTo>
                  <a:cubicBezTo>
                    <a:pt x="181" y="53"/>
                    <a:pt x="178" y="56"/>
                    <a:pt x="174" y="59"/>
                  </a:cubicBezTo>
                  <a:cubicBezTo>
                    <a:pt x="168" y="55"/>
                    <a:pt x="162" y="52"/>
                    <a:pt x="156" y="48"/>
                  </a:cubicBezTo>
                  <a:cubicBezTo>
                    <a:pt x="150" y="44"/>
                    <a:pt x="145" y="41"/>
                    <a:pt x="140" y="38"/>
                  </a:cubicBezTo>
                  <a:cubicBezTo>
                    <a:pt x="138" y="37"/>
                    <a:pt x="138" y="37"/>
                    <a:pt x="137" y="38"/>
                  </a:cubicBezTo>
                  <a:cubicBezTo>
                    <a:pt x="132" y="45"/>
                    <a:pt x="126" y="52"/>
                    <a:pt x="121" y="59"/>
                  </a:cubicBezTo>
                  <a:cubicBezTo>
                    <a:pt x="117" y="65"/>
                    <a:pt x="112" y="71"/>
                    <a:pt x="108" y="76"/>
                  </a:cubicBezTo>
                  <a:cubicBezTo>
                    <a:pt x="104" y="73"/>
                    <a:pt x="100" y="71"/>
                    <a:pt x="95" y="70"/>
                  </a:cubicBezTo>
                  <a:cubicBezTo>
                    <a:pt x="77" y="65"/>
                    <a:pt x="59" y="77"/>
                    <a:pt x="56" y="95"/>
                  </a:cubicBezTo>
                  <a:cubicBezTo>
                    <a:pt x="56" y="95"/>
                    <a:pt x="55" y="96"/>
                    <a:pt x="55" y="96"/>
                  </a:cubicBezTo>
                  <a:cubicBezTo>
                    <a:pt x="42" y="99"/>
                    <a:pt x="30" y="102"/>
                    <a:pt x="18" y="1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5" name="Freeform 84574">
              <a:extLst>
                <a:ext uri="{FF2B5EF4-FFF2-40B4-BE49-F238E27FC236}">
                  <a16:creationId xmlns:a16="http://schemas.microsoft.com/office/drawing/2014/main" id="{F1CE17AE-1CE2-49D3-83E2-38AE8DD3A4B3}"/>
                </a:ext>
              </a:extLst>
            </p:cNvPr>
            <p:cNvSpPr>
              <a:spLocks noEditPoints="1"/>
            </p:cNvSpPr>
            <p:nvPr/>
          </p:nvSpPr>
          <p:spPr bwMode="auto">
            <a:xfrm>
              <a:off x="10109200" y="4275138"/>
              <a:ext cx="195263" cy="52388"/>
            </a:xfrm>
            <a:custGeom>
              <a:avLst/>
              <a:gdLst>
                <a:gd name="T0" fmla="*/ 165 w 409"/>
                <a:gd name="T1" fmla="*/ 60 h 111"/>
                <a:gd name="T2" fmla="*/ 179 w 409"/>
                <a:gd name="T3" fmla="*/ 52 h 111"/>
                <a:gd name="T4" fmla="*/ 201 w 409"/>
                <a:gd name="T5" fmla="*/ 53 h 111"/>
                <a:gd name="T6" fmla="*/ 228 w 409"/>
                <a:gd name="T7" fmla="*/ 52 h 111"/>
                <a:gd name="T8" fmla="*/ 260 w 409"/>
                <a:gd name="T9" fmla="*/ 49 h 111"/>
                <a:gd name="T10" fmla="*/ 280 w 409"/>
                <a:gd name="T11" fmla="*/ 39 h 111"/>
                <a:gd name="T12" fmla="*/ 283 w 409"/>
                <a:gd name="T13" fmla="*/ 35 h 111"/>
                <a:gd name="T14" fmla="*/ 288 w 409"/>
                <a:gd name="T15" fmla="*/ 35 h 111"/>
                <a:gd name="T16" fmla="*/ 325 w 409"/>
                <a:gd name="T17" fmla="*/ 33 h 111"/>
                <a:gd name="T18" fmla="*/ 316 w 409"/>
                <a:gd name="T19" fmla="*/ 26 h 111"/>
                <a:gd name="T20" fmla="*/ 282 w 409"/>
                <a:gd name="T21" fmla="*/ 17 h 111"/>
                <a:gd name="T22" fmla="*/ 309 w 409"/>
                <a:gd name="T23" fmla="*/ 6 h 111"/>
                <a:gd name="T24" fmla="*/ 348 w 409"/>
                <a:gd name="T25" fmla="*/ 107 h 111"/>
                <a:gd name="T26" fmla="*/ 219 w 409"/>
                <a:gd name="T27" fmla="*/ 110 h 111"/>
                <a:gd name="T28" fmla="*/ 112 w 409"/>
                <a:gd name="T29" fmla="*/ 108 h 111"/>
                <a:gd name="T30" fmla="*/ 33 w 409"/>
                <a:gd name="T31" fmla="*/ 55 h 111"/>
                <a:gd name="T32" fmla="*/ 26 w 409"/>
                <a:gd name="T33" fmla="*/ 91 h 111"/>
                <a:gd name="T34" fmla="*/ 29 w 409"/>
                <a:gd name="T35" fmla="*/ 88 h 111"/>
                <a:gd name="T36" fmla="*/ 86 w 409"/>
                <a:gd name="T37" fmla="*/ 63 h 111"/>
                <a:gd name="T38" fmla="*/ 115 w 409"/>
                <a:gd name="T39" fmla="*/ 82 h 111"/>
                <a:gd name="T40" fmla="*/ 117 w 409"/>
                <a:gd name="T41" fmla="*/ 88 h 111"/>
                <a:gd name="T42" fmla="*/ 140 w 409"/>
                <a:gd name="T43" fmla="*/ 57 h 111"/>
                <a:gd name="T44" fmla="*/ 142 w 409"/>
                <a:gd name="T45" fmla="*/ 56 h 111"/>
                <a:gd name="T46" fmla="*/ 153 w 409"/>
                <a:gd name="T47" fmla="*/ 62 h 111"/>
                <a:gd name="T48" fmla="*/ 141 w 409"/>
                <a:gd name="T49" fmla="*/ 77 h 111"/>
                <a:gd name="T50" fmla="*/ 164 w 409"/>
                <a:gd name="T51" fmla="*/ 82 h 111"/>
                <a:gd name="T52" fmla="*/ 261 w 409"/>
                <a:gd name="T53" fmla="*/ 53 h 111"/>
                <a:gd name="T54" fmla="*/ 261 w 409"/>
                <a:gd name="T55" fmla="*/ 53 h 111"/>
                <a:gd name="T56" fmla="*/ 305 w 409"/>
                <a:gd name="T57" fmla="*/ 7 h 111"/>
                <a:gd name="T58" fmla="*/ 306 w 409"/>
                <a:gd name="T59" fmla="*/ 14 h 111"/>
                <a:gd name="T60" fmla="*/ 344 w 409"/>
                <a:gd name="T61" fmla="*/ 98 h 111"/>
                <a:gd name="T62" fmla="*/ 320 w 409"/>
                <a:gd name="T63" fmla="*/ 88 h 111"/>
                <a:gd name="T64" fmla="*/ 260 w 409"/>
                <a:gd name="T65" fmla="*/ 48 h 111"/>
                <a:gd name="T66" fmla="*/ 56 w 409"/>
                <a:gd name="T67" fmla="*/ 68 h 111"/>
                <a:gd name="T68" fmla="*/ 218 w 409"/>
                <a:gd name="T69" fmla="*/ 108 h 111"/>
                <a:gd name="T70" fmla="*/ 365 w 409"/>
                <a:gd name="T71" fmla="*/ 75 h 111"/>
                <a:gd name="T72" fmla="*/ 377 w 409"/>
                <a:gd name="T73" fmla="*/ 86 h 111"/>
                <a:gd name="T74" fmla="*/ 388 w 409"/>
                <a:gd name="T75" fmla="*/ 96 h 111"/>
                <a:gd name="T76" fmla="*/ 355 w 409"/>
                <a:gd name="T77" fmla="*/ 64 h 111"/>
                <a:gd name="T78" fmla="*/ 344 w 409"/>
                <a:gd name="T79" fmla="*/ 74 h 111"/>
                <a:gd name="T80" fmla="*/ 353 w 409"/>
                <a:gd name="T81" fmla="*/ 62 h 111"/>
                <a:gd name="T82" fmla="*/ 331 w 409"/>
                <a:gd name="T83" fmla="*/ 39 h 111"/>
                <a:gd name="T84" fmla="*/ 341 w 409"/>
                <a:gd name="T85" fmla="*/ 50 h 111"/>
                <a:gd name="T86" fmla="*/ 168 w 409"/>
                <a:gd name="T87" fmla="*/ 77 h 111"/>
                <a:gd name="T88" fmla="*/ 207 w 409"/>
                <a:gd name="T89" fmla="*/ 85 h 111"/>
                <a:gd name="T90" fmla="*/ 211 w 409"/>
                <a:gd name="T91" fmla="*/ 96 h 111"/>
                <a:gd name="T92" fmla="*/ 260 w 409"/>
                <a:gd name="T93" fmla="*/ 45 h 111"/>
                <a:gd name="T94" fmla="*/ 294 w 409"/>
                <a:gd name="T95" fmla="*/ 38 h 111"/>
                <a:gd name="T96" fmla="*/ 318 w 409"/>
                <a:gd name="T97" fmla="*/ 70 h 111"/>
                <a:gd name="T98" fmla="*/ 338 w 409"/>
                <a:gd name="T99" fmla="*/ 96 h 111"/>
                <a:gd name="T100" fmla="*/ 277 w 409"/>
                <a:gd name="T101" fmla="*/ 75 h 111"/>
                <a:gd name="T102" fmla="*/ 283 w 409"/>
                <a:gd name="T103" fmla="*/ 74 h 111"/>
                <a:gd name="T104" fmla="*/ 239 w 409"/>
                <a:gd name="T105" fmla="*/ 73 h 111"/>
                <a:gd name="T106" fmla="*/ 302 w 409"/>
                <a:gd name="T107"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9" h="111">
                  <a:moveTo>
                    <a:pt x="153" y="62"/>
                  </a:moveTo>
                  <a:cubicBezTo>
                    <a:pt x="155" y="63"/>
                    <a:pt x="158" y="63"/>
                    <a:pt x="160" y="64"/>
                  </a:cubicBezTo>
                  <a:cubicBezTo>
                    <a:pt x="161" y="65"/>
                    <a:pt x="162" y="66"/>
                    <a:pt x="164" y="66"/>
                  </a:cubicBezTo>
                  <a:cubicBezTo>
                    <a:pt x="163" y="61"/>
                    <a:pt x="162" y="57"/>
                    <a:pt x="161" y="52"/>
                  </a:cubicBezTo>
                  <a:cubicBezTo>
                    <a:pt x="163" y="51"/>
                    <a:pt x="164" y="51"/>
                    <a:pt x="164" y="53"/>
                  </a:cubicBezTo>
                  <a:cubicBezTo>
                    <a:pt x="164" y="55"/>
                    <a:pt x="165" y="58"/>
                    <a:pt x="165" y="60"/>
                  </a:cubicBezTo>
                  <a:cubicBezTo>
                    <a:pt x="168" y="57"/>
                    <a:pt x="170" y="54"/>
                    <a:pt x="173" y="51"/>
                  </a:cubicBezTo>
                  <a:cubicBezTo>
                    <a:pt x="174" y="52"/>
                    <a:pt x="174" y="52"/>
                    <a:pt x="174" y="52"/>
                  </a:cubicBezTo>
                  <a:cubicBezTo>
                    <a:pt x="171" y="55"/>
                    <a:pt x="168" y="59"/>
                    <a:pt x="165" y="62"/>
                  </a:cubicBezTo>
                  <a:cubicBezTo>
                    <a:pt x="179" y="70"/>
                    <a:pt x="193" y="77"/>
                    <a:pt x="206" y="84"/>
                  </a:cubicBezTo>
                  <a:cubicBezTo>
                    <a:pt x="207" y="84"/>
                    <a:pt x="207" y="84"/>
                    <a:pt x="207" y="84"/>
                  </a:cubicBezTo>
                  <a:cubicBezTo>
                    <a:pt x="197" y="73"/>
                    <a:pt x="188" y="62"/>
                    <a:pt x="179" y="52"/>
                  </a:cubicBezTo>
                  <a:cubicBezTo>
                    <a:pt x="179" y="51"/>
                    <a:pt x="179" y="51"/>
                    <a:pt x="179" y="51"/>
                  </a:cubicBezTo>
                  <a:cubicBezTo>
                    <a:pt x="180" y="52"/>
                    <a:pt x="181" y="52"/>
                    <a:pt x="181" y="53"/>
                  </a:cubicBezTo>
                  <a:cubicBezTo>
                    <a:pt x="189" y="62"/>
                    <a:pt x="197" y="71"/>
                    <a:pt x="205" y="81"/>
                  </a:cubicBezTo>
                  <a:cubicBezTo>
                    <a:pt x="206" y="81"/>
                    <a:pt x="206" y="82"/>
                    <a:pt x="207" y="82"/>
                  </a:cubicBezTo>
                  <a:cubicBezTo>
                    <a:pt x="204" y="72"/>
                    <a:pt x="201" y="62"/>
                    <a:pt x="198" y="52"/>
                  </a:cubicBezTo>
                  <a:cubicBezTo>
                    <a:pt x="199" y="51"/>
                    <a:pt x="200" y="52"/>
                    <a:pt x="201" y="53"/>
                  </a:cubicBezTo>
                  <a:cubicBezTo>
                    <a:pt x="201" y="56"/>
                    <a:pt x="202" y="58"/>
                    <a:pt x="203" y="61"/>
                  </a:cubicBezTo>
                  <a:cubicBezTo>
                    <a:pt x="206" y="58"/>
                    <a:pt x="207" y="54"/>
                    <a:pt x="209" y="51"/>
                  </a:cubicBezTo>
                  <a:cubicBezTo>
                    <a:pt x="210" y="52"/>
                    <a:pt x="210" y="52"/>
                    <a:pt x="210" y="52"/>
                  </a:cubicBezTo>
                  <a:cubicBezTo>
                    <a:pt x="208" y="55"/>
                    <a:pt x="206" y="58"/>
                    <a:pt x="204" y="62"/>
                  </a:cubicBezTo>
                  <a:cubicBezTo>
                    <a:pt x="213" y="60"/>
                    <a:pt x="222" y="59"/>
                    <a:pt x="231" y="57"/>
                  </a:cubicBezTo>
                  <a:cubicBezTo>
                    <a:pt x="230" y="55"/>
                    <a:pt x="229" y="54"/>
                    <a:pt x="228" y="52"/>
                  </a:cubicBezTo>
                  <a:cubicBezTo>
                    <a:pt x="229" y="51"/>
                    <a:pt x="229" y="51"/>
                    <a:pt x="229" y="51"/>
                  </a:cubicBezTo>
                  <a:cubicBezTo>
                    <a:pt x="230" y="53"/>
                    <a:pt x="230" y="55"/>
                    <a:pt x="232" y="57"/>
                  </a:cubicBezTo>
                  <a:cubicBezTo>
                    <a:pt x="235" y="56"/>
                    <a:pt x="238" y="56"/>
                    <a:pt x="241" y="55"/>
                  </a:cubicBezTo>
                  <a:cubicBezTo>
                    <a:pt x="246" y="54"/>
                    <a:pt x="252" y="53"/>
                    <a:pt x="258" y="52"/>
                  </a:cubicBezTo>
                  <a:cubicBezTo>
                    <a:pt x="259" y="52"/>
                    <a:pt x="259" y="52"/>
                    <a:pt x="260" y="51"/>
                  </a:cubicBezTo>
                  <a:cubicBezTo>
                    <a:pt x="261" y="51"/>
                    <a:pt x="261" y="50"/>
                    <a:pt x="260" y="49"/>
                  </a:cubicBezTo>
                  <a:cubicBezTo>
                    <a:pt x="259" y="48"/>
                    <a:pt x="258" y="47"/>
                    <a:pt x="257" y="46"/>
                  </a:cubicBezTo>
                  <a:cubicBezTo>
                    <a:pt x="255" y="42"/>
                    <a:pt x="253" y="39"/>
                    <a:pt x="251" y="35"/>
                  </a:cubicBezTo>
                  <a:cubicBezTo>
                    <a:pt x="253" y="34"/>
                    <a:pt x="254" y="35"/>
                    <a:pt x="254" y="36"/>
                  </a:cubicBezTo>
                  <a:cubicBezTo>
                    <a:pt x="255" y="39"/>
                    <a:pt x="257" y="41"/>
                    <a:pt x="258" y="43"/>
                  </a:cubicBezTo>
                  <a:cubicBezTo>
                    <a:pt x="258" y="44"/>
                    <a:pt x="259" y="44"/>
                    <a:pt x="260" y="44"/>
                  </a:cubicBezTo>
                  <a:cubicBezTo>
                    <a:pt x="266" y="42"/>
                    <a:pt x="273" y="40"/>
                    <a:pt x="280" y="39"/>
                  </a:cubicBezTo>
                  <a:cubicBezTo>
                    <a:pt x="281" y="38"/>
                    <a:pt x="281" y="38"/>
                    <a:pt x="281" y="38"/>
                  </a:cubicBezTo>
                  <a:cubicBezTo>
                    <a:pt x="280" y="37"/>
                    <a:pt x="279" y="36"/>
                    <a:pt x="278" y="35"/>
                  </a:cubicBezTo>
                  <a:cubicBezTo>
                    <a:pt x="279" y="34"/>
                    <a:pt x="279" y="34"/>
                    <a:pt x="279" y="34"/>
                  </a:cubicBezTo>
                  <a:cubicBezTo>
                    <a:pt x="279" y="35"/>
                    <a:pt x="280" y="36"/>
                    <a:pt x="281" y="37"/>
                  </a:cubicBezTo>
                  <a:cubicBezTo>
                    <a:pt x="282" y="38"/>
                    <a:pt x="283" y="38"/>
                    <a:pt x="284" y="37"/>
                  </a:cubicBezTo>
                  <a:cubicBezTo>
                    <a:pt x="284" y="37"/>
                    <a:pt x="283" y="36"/>
                    <a:pt x="283" y="35"/>
                  </a:cubicBezTo>
                  <a:cubicBezTo>
                    <a:pt x="283" y="35"/>
                    <a:pt x="283" y="35"/>
                    <a:pt x="283" y="35"/>
                  </a:cubicBezTo>
                  <a:cubicBezTo>
                    <a:pt x="284" y="35"/>
                    <a:pt x="284" y="35"/>
                    <a:pt x="284" y="35"/>
                  </a:cubicBezTo>
                  <a:cubicBezTo>
                    <a:pt x="285" y="37"/>
                    <a:pt x="286" y="37"/>
                    <a:pt x="288" y="37"/>
                  </a:cubicBezTo>
                  <a:cubicBezTo>
                    <a:pt x="289" y="36"/>
                    <a:pt x="290" y="36"/>
                    <a:pt x="291" y="36"/>
                  </a:cubicBezTo>
                  <a:cubicBezTo>
                    <a:pt x="290" y="35"/>
                    <a:pt x="289" y="35"/>
                    <a:pt x="288" y="35"/>
                  </a:cubicBezTo>
                  <a:cubicBezTo>
                    <a:pt x="288" y="35"/>
                    <a:pt x="288" y="35"/>
                    <a:pt x="288" y="35"/>
                  </a:cubicBezTo>
                  <a:cubicBezTo>
                    <a:pt x="290" y="35"/>
                    <a:pt x="292" y="34"/>
                    <a:pt x="294" y="35"/>
                  </a:cubicBezTo>
                  <a:cubicBezTo>
                    <a:pt x="295" y="35"/>
                    <a:pt x="296" y="35"/>
                    <a:pt x="296" y="36"/>
                  </a:cubicBezTo>
                  <a:cubicBezTo>
                    <a:pt x="297" y="38"/>
                    <a:pt x="298" y="38"/>
                    <a:pt x="300" y="38"/>
                  </a:cubicBezTo>
                  <a:cubicBezTo>
                    <a:pt x="309" y="38"/>
                    <a:pt x="318" y="38"/>
                    <a:pt x="327" y="38"/>
                  </a:cubicBezTo>
                  <a:cubicBezTo>
                    <a:pt x="327" y="38"/>
                    <a:pt x="328" y="38"/>
                    <a:pt x="329" y="38"/>
                  </a:cubicBezTo>
                  <a:cubicBezTo>
                    <a:pt x="327" y="36"/>
                    <a:pt x="326" y="35"/>
                    <a:pt x="325" y="33"/>
                  </a:cubicBezTo>
                  <a:cubicBezTo>
                    <a:pt x="324" y="33"/>
                    <a:pt x="323" y="33"/>
                    <a:pt x="323" y="32"/>
                  </a:cubicBezTo>
                  <a:cubicBezTo>
                    <a:pt x="320" y="27"/>
                    <a:pt x="316" y="27"/>
                    <a:pt x="311" y="27"/>
                  </a:cubicBezTo>
                  <a:cubicBezTo>
                    <a:pt x="305" y="27"/>
                    <a:pt x="299" y="27"/>
                    <a:pt x="292" y="27"/>
                  </a:cubicBezTo>
                  <a:cubicBezTo>
                    <a:pt x="292" y="27"/>
                    <a:pt x="291" y="27"/>
                    <a:pt x="290" y="27"/>
                  </a:cubicBezTo>
                  <a:cubicBezTo>
                    <a:pt x="290" y="26"/>
                    <a:pt x="290" y="26"/>
                    <a:pt x="290" y="26"/>
                  </a:cubicBezTo>
                  <a:cubicBezTo>
                    <a:pt x="299" y="26"/>
                    <a:pt x="308" y="26"/>
                    <a:pt x="316" y="26"/>
                  </a:cubicBezTo>
                  <a:cubicBezTo>
                    <a:pt x="317" y="26"/>
                    <a:pt x="317" y="26"/>
                    <a:pt x="317" y="26"/>
                  </a:cubicBezTo>
                  <a:cubicBezTo>
                    <a:pt x="316" y="25"/>
                    <a:pt x="315" y="24"/>
                    <a:pt x="313" y="23"/>
                  </a:cubicBezTo>
                  <a:cubicBezTo>
                    <a:pt x="311" y="20"/>
                    <a:pt x="308" y="17"/>
                    <a:pt x="305" y="15"/>
                  </a:cubicBezTo>
                  <a:cubicBezTo>
                    <a:pt x="305" y="14"/>
                    <a:pt x="304" y="14"/>
                    <a:pt x="304" y="14"/>
                  </a:cubicBezTo>
                  <a:cubicBezTo>
                    <a:pt x="295" y="13"/>
                    <a:pt x="287" y="13"/>
                    <a:pt x="279" y="13"/>
                  </a:cubicBezTo>
                  <a:cubicBezTo>
                    <a:pt x="280" y="15"/>
                    <a:pt x="281" y="16"/>
                    <a:pt x="282" y="17"/>
                  </a:cubicBezTo>
                  <a:cubicBezTo>
                    <a:pt x="281" y="18"/>
                    <a:pt x="281" y="18"/>
                    <a:pt x="281" y="18"/>
                  </a:cubicBezTo>
                  <a:cubicBezTo>
                    <a:pt x="276" y="12"/>
                    <a:pt x="270" y="6"/>
                    <a:pt x="264" y="0"/>
                  </a:cubicBezTo>
                  <a:cubicBezTo>
                    <a:pt x="265" y="0"/>
                    <a:pt x="265" y="0"/>
                    <a:pt x="265" y="0"/>
                  </a:cubicBezTo>
                  <a:cubicBezTo>
                    <a:pt x="270" y="3"/>
                    <a:pt x="275" y="3"/>
                    <a:pt x="280" y="3"/>
                  </a:cubicBezTo>
                  <a:cubicBezTo>
                    <a:pt x="289" y="4"/>
                    <a:pt x="298" y="4"/>
                    <a:pt x="307" y="5"/>
                  </a:cubicBezTo>
                  <a:cubicBezTo>
                    <a:pt x="308" y="5"/>
                    <a:pt x="309" y="5"/>
                    <a:pt x="309" y="6"/>
                  </a:cubicBezTo>
                  <a:cubicBezTo>
                    <a:pt x="320" y="17"/>
                    <a:pt x="331" y="28"/>
                    <a:pt x="343" y="39"/>
                  </a:cubicBezTo>
                  <a:cubicBezTo>
                    <a:pt x="360" y="57"/>
                    <a:pt x="378" y="75"/>
                    <a:pt x="396" y="93"/>
                  </a:cubicBezTo>
                  <a:cubicBezTo>
                    <a:pt x="400" y="96"/>
                    <a:pt x="404" y="100"/>
                    <a:pt x="407" y="104"/>
                  </a:cubicBezTo>
                  <a:cubicBezTo>
                    <a:pt x="408" y="105"/>
                    <a:pt x="408" y="106"/>
                    <a:pt x="409" y="106"/>
                  </a:cubicBezTo>
                  <a:cubicBezTo>
                    <a:pt x="408" y="107"/>
                    <a:pt x="407" y="107"/>
                    <a:pt x="406" y="107"/>
                  </a:cubicBezTo>
                  <a:cubicBezTo>
                    <a:pt x="387" y="107"/>
                    <a:pt x="368" y="107"/>
                    <a:pt x="348" y="107"/>
                  </a:cubicBezTo>
                  <a:cubicBezTo>
                    <a:pt x="347" y="107"/>
                    <a:pt x="345" y="106"/>
                    <a:pt x="344" y="106"/>
                  </a:cubicBezTo>
                  <a:cubicBezTo>
                    <a:pt x="324" y="97"/>
                    <a:pt x="305" y="89"/>
                    <a:pt x="285" y="80"/>
                  </a:cubicBezTo>
                  <a:cubicBezTo>
                    <a:pt x="282" y="79"/>
                    <a:pt x="278" y="78"/>
                    <a:pt x="275" y="76"/>
                  </a:cubicBezTo>
                  <a:cubicBezTo>
                    <a:pt x="274" y="76"/>
                    <a:pt x="273" y="76"/>
                    <a:pt x="272" y="76"/>
                  </a:cubicBezTo>
                  <a:cubicBezTo>
                    <a:pt x="257" y="86"/>
                    <a:pt x="241" y="96"/>
                    <a:pt x="226" y="105"/>
                  </a:cubicBezTo>
                  <a:cubicBezTo>
                    <a:pt x="224" y="107"/>
                    <a:pt x="221" y="108"/>
                    <a:pt x="219" y="110"/>
                  </a:cubicBezTo>
                  <a:cubicBezTo>
                    <a:pt x="217" y="111"/>
                    <a:pt x="216" y="111"/>
                    <a:pt x="215" y="110"/>
                  </a:cubicBezTo>
                  <a:cubicBezTo>
                    <a:pt x="208" y="106"/>
                    <a:pt x="201" y="102"/>
                    <a:pt x="194" y="98"/>
                  </a:cubicBezTo>
                  <a:cubicBezTo>
                    <a:pt x="186" y="93"/>
                    <a:pt x="177" y="89"/>
                    <a:pt x="169" y="84"/>
                  </a:cubicBezTo>
                  <a:cubicBezTo>
                    <a:pt x="168" y="83"/>
                    <a:pt x="167" y="83"/>
                    <a:pt x="166" y="84"/>
                  </a:cubicBezTo>
                  <a:cubicBezTo>
                    <a:pt x="149" y="91"/>
                    <a:pt x="133" y="99"/>
                    <a:pt x="116" y="106"/>
                  </a:cubicBezTo>
                  <a:cubicBezTo>
                    <a:pt x="115" y="107"/>
                    <a:pt x="114" y="107"/>
                    <a:pt x="112" y="108"/>
                  </a:cubicBezTo>
                  <a:cubicBezTo>
                    <a:pt x="108" y="110"/>
                    <a:pt x="104" y="111"/>
                    <a:pt x="100" y="111"/>
                  </a:cubicBezTo>
                  <a:cubicBezTo>
                    <a:pt x="68" y="111"/>
                    <a:pt x="35" y="111"/>
                    <a:pt x="3" y="111"/>
                  </a:cubicBezTo>
                  <a:cubicBezTo>
                    <a:pt x="2" y="111"/>
                    <a:pt x="2" y="111"/>
                    <a:pt x="2" y="111"/>
                  </a:cubicBezTo>
                  <a:cubicBezTo>
                    <a:pt x="0" y="111"/>
                    <a:pt x="0" y="110"/>
                    <a:pt x="1" y="108"/>
                  </a:cubicBezTo>
                  <a:cubicBezTo>
                    <a:pt x="5" y="102"/>
                    <a:pt x="8" y="96"/>
                    <a:pt x="12" y="90"/>
                  </a:cubicBezTo>
                  <a:cubicBezTo>
                    <a:pt x="19" y="78"/>
                    <a:pt x="26" y="66"/>
                    <a:pt x="33" y="55"/>
                  </a:cubicBezTo>
                  <a:cubicBezTo>
                    <a:pt x="34" y="53"/>
                    <a:pt x="35" y="53"/>
                    <a:pt x="37" y="52"/>
                  </a:cubicBezTo>
                  <a:cubicBezTo>
                    <a:pt x="26" y="71"/>
                    <a:pt x="15" y="90"/>
                    <a:pt x="3" y="109"/>
                  </a:cubicBezTo>
                  <a:cubicBezTo>
                    <a:pt x="37" y="109"/>
                    <a:pt x="71" y="109"/>
                    <a:pt x="105" y="109"/>
                  </a:cubicBezTo>
                  <a:cubicBezTo>
                    <a:pt x="105" y="104"/>
                    <a:pt x="105" y="99"/>
                    <a:pt x="105" y="94"/>
                  </a:cubicBezTo>
                  <a:cubicBezTo>
                    <a:pt x="78" y="94"/>
                    <a:pt x="51" y="94"/>
                    <a:pt x="25" y="94"/>
                  </a:cubicBezTo>
                  <a:cubicBezTo>
                    <a:pt x="24" y="92"/>
                    <a:pt x="25" y="92"/>
                    <a:pt x="26" y="91"/>
                  </a:cubicBezTo>
                  <a:cubicBezTo>
                    <a:pt x="28" y="88"/>
                    <a:pt x="29" y="86"/>
                    <a:pt x="30" y="83"/>
                  </a:cubicBezTo>
                  <a:cubicBezTo>
                    <a:pt x="34" y="76"/>
                    <a:pt x="38" y="69"/>
                    <a:pt x="42" y="63"/>
                  </a:cubicBezTo>
                  <a:cubicBezTo>
                    <a:pt x="44" y="59"/>
                    <a:pt x="46" y="55"/>
                    <a:pt x="49" y="51"/>
                  </a:cubicBezTo>
                  <a:cubicBezTo>
                    <a:pt x="49" y="50"/>
                    <a:pt x="49" y="50"/>
                    <a:pt x="50" y="49"/>
                  </a:cubicBezTo>
                  <a:cubicBezTo>
                    <a:pt x="50" y="49"/>
                    <a:pt x="50" y="49"/>
                    <a:pt x="50" y="49"/>
                  </a:cubicBezTo>
                  <a:cubicBezTo>
                    <a:pt x="43" y="62"/>
                    <a:pt x="36" y="75"/>
                    <a:pt x="29" y="88"/>
                  </a:cubicBezTo>
                  <a:cubicBezTo>
                    <a:pt x="29" y="89"/>
                    <a:pt x="29" y="89"/>
                    <a:pt x="29" y="89"/>
                  </a:cubicBezTo>
                  <a:cubicBezTo>
                    <a:pt x="41" y="79"/>
                    <a:pt x="52" y="70"/>
                    <a:pt x="64" y="60"/>
                  </a:cubicBezTo>
                  <a:cubicBezTo>
                    <a:pt x="64" y="72"/>
                    <a:pt x="63" y="82"/>
                    <a:pt x="63" y="93"/>
                  </a:cubicBezTo>
                  <a:cubicBezTo>
                    <a:pt x="71" y="93"/>
                    <a:pt x="80" y="93"/>
                    <a:pt x="88" y="93"/>
                  </a:cubicBezTo>
                  <a:cubicBezTo>
                    <a:pt x="87" y="83"/>
                    <a:pt x="86" y="73"/>
                    <a:pt x="85" y="64"/>
                  </a:cubicBezTo>
                  <a:cubicBezTo>
                    <a:pt x="86" y="63"/>
                    <a:pt x="86" y="63"/>
                    <a:pt x="86" y="63"/>
                  </a:cubicBezTo>
                  <a:cubicBezTo>
                    <a:pt x="87" y="73"/>
                    <a:pt x="88" y="83"/>
                    <a:pt x="89" y="93"/>
                  </a:cubicBezTo>
                  <a:cubicBezTo>
                    <a:pt x="94" y="93"/>
                    <a:pt x="100" y="93"/>
                    <a:pt x="105" y="93"/>
                  </a:cubicBezTo>
                  <a:cubicBezTo>
                    <a:pt x="105" y="83"/>
                    <a:pt x="105" y="74"/>
                    <a:pt x="105" y="64"/>
                  </a:cubicBezTo>
                  <a:cubicBezTo>
                    <a:pt x="106" y="64"/>
                    <a:pt x="106" y="64"/>
                    <a:pt x="107" y="64"/>
                  </a:cubicBezTo>
                  <a:cubicBezTo>
                    <a:pt x="107" y="72"/>
                    <a:pt x="107" y="80"/>
                    <a:pt x="107" y="89"/>
                  </a:cubicBezTo>
                  <a:cubicBezTo>
                    <a:pt x="110" y="87"/>
                    <a:pt x="112" y="84"/>
                    <a:pt x="115" y="82"/>
                  </a:cubicBezTo>
                  <a:cubicBezTo>
                    <a:pt x="121" y="76"/>
                    <a:pt x="127" y="70"/>
                    <a:pt x="133" y="64"/>
                  </a:cubicBezTo>
                  <a:cubicBezTo>
                    <a:pt x="134" y="64"/>
                    <a:pt x="134" y="64"/>
                    <a:pt x="135" y="64"/>
                  </a:cubicBezTo>
                  <a:cubicBezTo>
                    <a:pt x="134" y="65"/>
                    <a:pt x="132" y="67"/>
                    <a:pt x="130" y="68"/>
                  </a:cubicBezTo>
                  <a:cubicBezTo>
                    <a:pt x="123" y="75"/>
                    <a:pt x="116" y="82"/>
                    <a:pt x="108" y="89"/>
                  </a:cubicBezTo>
                  <a:cubicBezTo>
                    <a:pt x="107" y="90"/>
                    <a:pt x="107" y="91"/>
                    <a:pt x="107" y="93"/>
                  </a:cubicBezTo>
                  <a:cubicBezTo>
                    <a:pt x="110" y="91"/>
                    <a:pt x="114" y="90"/>
                    <a:pt x="117" y="88"/>
                  </a:cubicBezTo>
                  <a:cubicBezTo>
                    <a:pt x="124" y="84"/>
                    <a:pt x="132" y="80"/>
                    <a:pt x="140" y="77"/>
                  </a:cubicBezTo>
                  <a:cubicBezTo>
                    <a:pt x="141" y="76"/>
                    <a:pt x="142" y="75"/>
                    <a:pt x="142" y="73"/>
                  </a:cubicBezTo>
                  <a:cubicBezTo>
                    <a:pt x="141" y="69"/>
                    <a:pt x="141" y="64"/>
                    <a:pt x="140" y="59"/>
                  </a:cubicBezTo>
                  <a:cubicBezTo>
                    <a:pt x="140" y="60"/>
                    <a:pt x="139" y="60"/>
                    <a:pt x="139" y="60"/>
                  </a:cubicBezTo>
                  <a:cubicBezTo>
                    <a:pt x="138" y="60"/>
                    <a:pt x="138" y="60"/>
                    <a:pt x="138" y="60"/>
                  </a:cubicBezTo>
                  <a:cubicBezTo>
                    <a:pt x="139" y="59"/>
                    <a:pt x="140" y="58"/>
                    <a:pt x="140" y="57"/>
                  </a:cubicBezTo>
                  <a:cubicBezTo>
                    <a:pt x="140" y="56"/>
                    <a:pt x="139" y="55"/>
                    <a:pt x="139" y="54"/>
                  </a:cubicBezTo>
                  <a:cubicBezTo>
                    <a:pt x="139" y="54"/>
                    <a:pt x="139" y="54"/>
                    <a:pt x="140" y="54"/>
                  </a:cubicBezTo>
                  <a:cubicBezTo>
                    <a:pt x="140" y="53"/>
                    <a:pt x="140" y="52"/>
                    <a:pt x="140" y="52"/>
                  </a:cubicBezTo>
                  <a:cubicBezTo>
                    <a:pt x="140" y="52"/>
                    <a:pt x="140" y="52"/>
                    <a:pt x="140" y="52"/>
                  </a:cubicBezTo>
                  <a:cubicBezTo>
                    <a:pt x="140" y="52"/>
                    <a:pt x="140" y="53"/>
                    <a:pt x="141" y="54"/>
                  </a:cubicBezTo>
                  <a:cubicBezTo>
                    <a:pt x="141" y="54"/>
                    <a:pt x="141" y="55"/>
                    <a:pt x="142" y="56"/>
                  </a:cubicBezTo>
                  <a:cubicBezTo>
                    <a:pt x="142" y="55"/>
                    <a:pt x="143" y="55"/>
                    <a:pt x="143" y="55"/>
                  </a:cubicBezTo>
                  <a:cubicBezTo>
                    <a:pt x="144" y="54"/>
                    <a:pt x="145" y="53"/>
                    <a:pt x="146" y="52"/>
                  </a:cubicBezTo>
                  <a:cubicBezTo>
                    <a:pt x="147" y="52"/>
                    <a:pt x="147" y="52"/>
                    <a:pt x="148" y="52"/>
                  </a:cubicBezTo>
                  <a:cubicBezTo>
                    <a:pt x="146" y="53"/>
                    <a:pt x="145" y="55"/>
                    <a:pt x="143" y="56"/>
                  </a:cubicBezTo>
                  <a:cubicBezTo>
                    <a:pt x="146" y="58"/>
                    <a:pt x="148" y="59"/>
                    <a:pt x="151" y="60"/>
                  </a:cubicBezTo>
                  <a:cubicBezTo>
                    <a:pt x="152" y="61"/>
                    <a:pt x="153" y="61"/>
                    <a:pt x="153" y="62"/>
                  </a:cubicBezTo>
                  <a:cubicBezTo>
                    <a:pt x="153" y="62"/>
                    <a:pt x="152" y="62"/>
                    <a:pt x="152" y="62"/>
                  </a:cubicBezTo>
                  <a:cubicBezTo>
                    <a:pt x="150" y="61"/>
                    <a:pt x="147" y="59"/>
                    <a:pt x="144" y="58"/>
                  </a:cubicBezTo>
                  <a:cubicBezTo>
                    <a:pt x="144" y="58"/>
                    <a:pt x="143" y="58"/>
                    <a:pt x="142" y="58"/>
                  </a:cubicBezTo>
                  <a:cubicBezTo>
                    <a:pt x="142" y="58"/>
                    <a:pt x="141" y="59"/>
                    <a:pt x="141" y="60"/>
                  </a:cubicBezTo>
                  <a:cubicBezTo>
                    <a:pt x="142" y="65"/>
                    <a:pt x="142" y="70"/>
                    <a:pt x="143" y="75"/>
                  </a:cubicBezTo>
                  <a:cubicBezTo>
                    <a:pt x="143" y="76"/>
                    <a:pt x="142" y="77"/>
                    <a:pt x="141" y="77"/>
                  </a:cubicBezTo>
                  <a:cubicBezTo>
                    <a:pt x="130" y="82"/>
                    <a:pt x="119" y="88"/>
                    <a:pt x="108" y="93"/>
                  </a:cubicBezTo>
                  <a:cubicBezTo>
                    <a:pt x="108" y="94"/>
                    <a:pt x="107" y="94"/>
                    <a:pt x="107" y="95"/>
                  </a:cubicBezTo>
                  <a:cubicBezTo>
                    <a:pt x="107" y="99"/>
                    <a:pt x="107" y="103"/>
                    <a:pt x="107" y="108"/>
                  </a:cubicBezTo>
                  <a:cubicBezTo>
                    <a:pt x="108" y="108"/>
                    <a:pt x="108" y="108"/>
                    <a:pt x="108" y="107"/>
                  </a:cubicBezTo>
                  <a:cubicBezTo>
                    <a:pt x="119" y="103"/>
                    <a:pt x="129" y="98"/>
                    <a:pt x="140" y="93"/>
                  </a:cubicBezTo>
                  <a:cubicBezTo>
                    <a:pt x="148" y="89"/>
                    <a:pt x="156" y="85"/>
                    <a:pt x="164" y="82"/>
                  </a:cubicBezTo>
                  <a:cubicBezTo>
                    <a:pt x="165" y="81"/>
                    <a:pt x="166" y="81"/>
                    <a:pt x="166" y="80"/>
                  </a:cubicBezTo>
                  <a:cubicBezTo>
                    <a:pt x="165" y="76"/>
                    <a:pt x="165" y="72"/>
                    <a:pt x="164" y="69"/>
                  </a:cubicBezTo>
                  <a:cubicBezTo>
                    <a:pt x="164" y="68"/>
                    <a:pt x="163" y="67"/>
                    <a:pt x="163" y="67"/>
                  </a:cubicBezTo>
                  <a:cubicBezTo>
                    <a:pt x="160" y="66"/>
                    <a:pt x="157" y="64"/>
                    <a:pt x="154" y="63"/>
                  </a:cubicBezTo>
                  <a:cubicBezTo>
                    <a:pt x="154" y="63"/>
                    <a:pt x="154" y="62"/>
                    <a:pt x="153" y="62"/>
                  </a:cubicBezTo>
                  <a:close/>
                  <a:moveTo>
                    <a:pt x="261" y="53"/>
                  </a:moveTo>
                  <a:cubicBezTo>
                    <a:pt x="253" y="61"/>
                    <a:pt x="246" y="68"/>
                    <a:pt x="238" y="75"/>
                  </a:cubicBezTo>
                  <a:cubicBezTo>
                    <a:pt x="236" y="69"/>
                    <a:pt x="233" y="64"/>
                    <a:pt x="231" y="58"/>
                  </a:cubicBezTo>
                  <a:cubicBezTo>
                    <a:pt x="222" y="60"/>
                    <a:pt x="213" y="61"/>
                    <a:pt x="204" y="63"/>
                  </a:cubicBezTo>
                  <a:cubicBezTo>
                    <a:pt x="207" y="74"/>
                    <a:pt x="211" y="85"/>
                    <a:pt x="214" y="97"/>
                  </a:cubicBezTo>
                  <a:cubicBezTo>
                    <a:pt x="232" y="87"/>
                    <a:pt x="250" y="77"/>
                    <a:pt x="268" y="68"/>
                  </a:cubicBezTo>
                  <a:cubicBezTo>
                    <a:pt x="266" y="63"/>
                    <a:pt x="263" y="58"/>
                    <a:pt x="261" y="53"/>
                  </a:cubicBezTo>
                  <a:close/>
                  <a:moveTo>
                    <a:pt x="405" y="105"/>
                  </a:moveTo>
                  <a:cubicBezTo>
                    <a:pt x="404" y="104"/>
                    <a:pt x="404" y="104"/>
                    <a:pt x="403" y="103"/>
                  </a:cubicBezTo>
                  <a:cubicBezTo>
                    <a:pt x="394" y="94"/>
                    <a:pt x="384" y="85"/>
                    <a:pt x="375" y="75"/>
                  </a:cubicBezTo>
                  <a:cubicBezTo>
                    <a:pt x="364" y="64"/>
                    <a:pt x="354" y="54"/>
                    <a:pt x="343" y="43"/>
                  </a:cubicBezTo>
                  <a:cubicBezTo>
                    <a:pt x="331" y="31"/>
                    <a:pt x="320" y="20"/>
                    <a:pt x="309" y="9"/>
                  </a:cubicBezTo>
                  <a:cubicBezTo>
                    <a:pt x="308" y="7"/>
                    <a:pt x="306" y="7"/>
                    <a:pt x="305" y="7"/>
                  </a:cubicBezTo>
                  <a:cubicBezTo>
                    <a:pt x="295" y="6"/>
                    <a:pt x="286" y="6"/>
                    <a:pt x="277" y="5"/>
                  </a:cubicBezTo>
                  <a:cubicBezTo>
                    <a:pt x="275" y="5"/>
                    <a:pt x="274" y="5"/>
                    <a:pt x="273" y="5"/>
                  </a:cubicBezTo>
                  <a:cubicBezTo>
                    <a:pt x="274" y="7"/>
                    <a:pt x="275" y="9"/>
                    <a:pt x="277" y="11"/>
                  </a:cubicBezTo>
                  <a:cubicBezTo>
                    <a:pt x="277" y="11"/>
                    <a:pt x="278" y="12"/>
                    <a:pt x="279" y="12"/>
                  </a:cubicBezTo>
                  <a:cubicBezTo>
                    <a:pt x="287" y="12"/>
                    <a:pt x="295" y="12"/>
                    <a:pt x="303" y="13"/>
                  </a:cubicBezTo>
                  <a:cubicBezTo>
                    <a:pt x="304" y="13"/>
                    <a:pt x="305" y="13"/>
                    <a:pt x="306" y="14"/>
                  </a:cubicBezTo>
                  <a:cubicBezTo>
                    <a:pt x="314" y="21"/>
                    <a:pt x="322" y="29"/>
                    <a:pt x="330" y="37"/>
                  </a:cubicBezTo>
                  <a:cubicBezTo>
                    <a:pt x="339" y="46"/>
                    <a:pt x="349" y="56"/>
                    <a:pt x="358" y="65"/>
                  </a:cubicBezTo>
                  <a:cubicBezTo>
                    <a:pt x="368" y="75"/>
                    <a:pt x="379" y="86"/>
                    <a:pt x="390" y="96"/>
                  </a:cubicBezTo>
                  <a:cubicBezTo>
                    <a:pt x="390" y="96"/>
                    <a:pt x="390" y="97"/>
                    <a:pt x="391" y="97"/>
                  </a:cubicBezTo>
                  <a:cubicBezTo>
                    <a:pt x="391" y="98"/>
                    <a:pt x="391" y="98"/>
                    <a:pt x="391" y="98"/>
                  </a:cubicBezTo>
                  <a:cubicBezTo>
                    <a:pt x="375" y="98"/>
                    <a:pt x="359" y="98"/>
                    <a:pt x="344" y="98"/>
                  </a:cubicBezTo>
                  <a:cubicBezTo>
                    <a:pt x="343" y="99"/>
                    <a:pt x="343" y="99"/>
                    <a:pt x="343" y="99"/>
                  </a:cubicBezTo>
                  <a:cubicBezTo>
                    <a:pt x="345" y="100"/>
                    <a:pt x="346" y="102"/>
                    <a:pt x="347" y="103"/>
                  </a:cubicBezTo>
                  <a:cubicBezTo>
                    <a:pt x="348" y="104"/>
                    <a:pt x="349" y="105"/>
                    <a:pt x="350" y="105"/>
                  </a:cubicBezTo>
                  <a:cubicBezTo>
                    <a:pt x="365" y="105"/>
                    <a:pt x="379" y="105"/>
                    <a:pt x="394" y="105"/>
                  </a:cubicBezTo>
                  <a:cubicBezTo>
                    <a:pt x="397" y="105"/>
                    <a:pt x="401" y="105"/>
                    <a:pt x="405" y="105"/>
                  </a:cubicBezTo>
                  <a:close/>
                  <a:moveTo>
                    <a:pt x="320" y="88"/>
                  </a:moveTo>
                  <a:cubicBezTo>
                    <a:pt x="320" y="88"/>
                    <a:pt x="320" y="88"/>
                    <a:pt x="320" y="88"/>
                  </a:cubicBezTo>
                  <a:cubicBezTo>
                    <a:pt x="314" y="81"/>
                    <a:pt x="309" y="74"/>
                    <a:pt x="304" y="67"/>
                  </a:cubicBezTo>
                  <a:cubicBezTo>
                    <a:pt x="302" y="66"/>
                    <a:pt x="301" y="64"/>
                    <a:pt x="299" y="63"/>
                  </a:cubicBezTo>
                  <a:cubicBezTo>
                    <a:pt x="289" y="59"/>
                    <a:pt x="279" y="55"/>
                    <a:pt x="270" y="51"/>
                  </a:cubicBezTo>
                  <a:cubicBezTo>
                    <a:pt x="267" y="49"/>
                    <a:pt x="263" y="48"/>
                    <a:pt x="260" y="47"/>
                  </a:cubicBezTo>
                  <a:cubicBezTo>
                    <a:pt x="260" y="47"/>
                    <a:pt x="260" y="47"/>
                    <a:pt x="260" y="48"/>
                  </a:cubicBezTo>
                  <a:cubicBezTo>
                    <a:pt x="264" y="54"/>
                    <a:pt x="267" y="60"/>
                    <a:pt x="270" y="67"/>
                  </a:cubicBezTo>
                  <a:cubicBezTo>
                    <a:pt x="271" y="67"/>
                    <a:pt x="272" y="68"/>
                    <a:pt x="272" y="68"/>
                  </a:cubicBezTo>
                  <a:cubicBezTo>
                    <a:pt x="282" y="72"/>
                    <a:pt x="292" y="76"/>
                    <a:pt x="301" y="80"/>
                  </a:cubicBezTo>
                  <a:cubicBezTo>
                    <a:pt x="308" y="83"/>
                    <a:pt x="314" y="85"/>
                    <a:pt x="320" y="88"/>
                  </a:cubicBezTo>
                  <a:close/>
                  <a:moveTo>
                    <a:pt x="64" y="62"/>
                  </a:moveTo>
                  <a:cubicBezTo>
                    <a:pt x="61" y="64"/>
                    <a:pt x="58" y="66"/>
                    <a:pt x="56" y="68"/>
                  </a:cubicBezTo>
                  <a:cubicBezTo>
                    <a:pt x="46" y="76"/>
                    <a:pt x="37" y="83"/>
                    <a:pt x="28" y="91"/>
                  </a:cubicBezTo>
                  <a:cubicBezTo>
                    <a:pt x="27" y="91"/>
                    <a:pt x="27" y="92"/>
                    <a:pt x="26" y="93"/>
                  </a:cubicBezTo>
                  <a:cubicBezTo>
                    <a:pt x="38" y="93"/>
                    <a:pt x="50" y="93"/>
                    <a:pt x="61" y="93"/>
                  </a:cubicBezTo>
                  <a:cubicBezTo>
                    <a:pt x="62" y="83"/>
                    <a:pt x="63" y="73"/>
                    <a:pt x="64" y="62"/>
                  </a:cubicBezTo>
                  <a:close/>
                  <a:moveTo>
                    <a:pt x="214" y="98"/>
                  </a:moveTo>
                  <a:cubicBezTo>
                    <a:pt x="215" y="101"/>
                    <a:pt x="216" y="105"/>
                    <a:pt x="218" y="108"/>
                  </a:cubicBezTo>
                  <a:cubicBezTo>
                    <a:pt x="236" y="96"/>
                    <a:pt x="254" y="85"/>
                    <a:pt x="272" y="74"/>
                  </a:cubicBezTo>
                  <a:cubicBezTo>
                    <a:pt x="271" y="72"/>
                    <a:pt x="270" y="70"/>
                    <a:pt x="269" y="69"/>
                  </a:cubicBezTo>
                  <a:cubicBezTo>
                    <a:pt x="251" y="78"/>
                    <a:pt x="233" y="88"/>
                    <a:pt x="214" y="98"/>
                  </a:cubicBezTo>
                  <a:close/>
                  <a:moveTo>
                    <a:pt x="377" y="86"/>
                  </a:moveTo>
                  <a:cubicBezTo>
                    <a:pt x="374" y="82"/>
                    <a:pt x="370" y="79"/>
                    <a:pt x="367" y="75"/>
                  </a:cubicBezTo>
                  <a:cubicBezTo>
                    <a:pt x="367" y="75"/>
                    <a:pt x="366" y="75"/>
                    <a:pt x="365" y="75"/>
                  </a:cubicBezTo>
                  <a:cubicBezTo>
                    <a:pt x="353" y="75"/>
                    <a:pt x="341" y="75"/>
                    <a:pt x="328" y="76"/>
                  </a:cubicBezTo>
                  <a:cubicBezTo>
                    <a:pt x="328" y="76"/>
                    <a:pt x="327" y="76"/>
                    <a:pt x="326" y="76"/>
                  </a:cubicBezTo>
                  <a:cubicBezTo>
                    <a:pt x="329" y="79"/>
                    <a:pt x="331" y="83"/>
                    <a:pt x="334" y="86"/>
                  </a:cubicBezTo>
                  <a:cubicBezTo>
                    <a:pt x="334" y="87"/>
                    <a:pt x="335" y="87"/>
                    <a:pt x="336" y="87"/>
                  </a:cubicBezTo>
                  <a:cubicBezTo>
                    <a:pt x="344" y="87"/>
                    <a:pt x="351" y="86"/>
                    <a:pt x="359" y="86"/>
                  </a:cubicBezTo>
                  <a:cubicBezTo>
                    <a:pt x="365" y="86"/>
                    <a:pt x="371" y="86"/>
                    <a:pt x="377" y="86"/>
                  </a:cubicBezTo>
                  <a:close/>
                  <a:moveTo>
                    <a:pt x="335" y="88"/>
                  </a:moveTo>
                  <a:cubicBezTo>
                    <a:pt x="337" y="91"/>
                    <a:pt x="339" y="93"/>
                    <a:pt x="341" y="96"/>
                  </a:cubicBezTo>
                  <a:cubicBezTo>
                    <a:pt x="342" y="97"/>
                    <a:pt x="343" y="97"/>
                    <a:pt x="345" y="97"/>
                  </a:cubicBezTo>
                  <a:cubicBezTo>
                    <a:pt x="357" y="97"/>
                    <a:pt x="369" y="97"/>
                    <a:pt x="381" y="97"/>
                  </a:cubicBezTo>
                  <a:cubicBezTo>
                    <a:pt x="384" y="97"/>
                    <a:pt x="386" y="97"/>
                    <a:pt x="389" y="97"/>
                  </a:cubicBezTo>
                  <a:cubicBezTo>
                    <a:pt x="388" y="97"/>
                    <a:pt x="388" y="96"/>
                    <a:pt x="388" y="96"/>
                  </a:cubicBezTo>
                  <a:cubicBezTo>
                    <a:pt x="385" y="93"/>
                    <a:pt x="382" y="90"/>
                    <a:pt x="379" y="87"/>
                  </a:cubicBezTo>
                  <a:cubicBezTo>
                    <a:pt x="379" y="87"/>
                    <a:pt x="378" y="87"/>
                    <a:pt x="377" y="87"/>
                  </a:cubicBezTo>
                  <a:cubicBezTo>
                    <a:pt x="369" y="87"/>
                    <a:pt x="361" y="87"/>
                    <a:pt x="353" y="87"/>
                  </a:cubicBezTo>
                  <a:cubicBezTo>
                    <a:pt x="347" y="88"/>
                    <a:pt x="342" y="88"/>
                    <a:pt x="335" y="88"/>
                  </a:cubicBezTo>
                  <a:close/>
                  <a:moveTo>
                    <a:pt x="365" y="74"/>
                  </a:moveTo>
                  <a:cubicBezTo>
                    <a:pt x="362" y="70"/>
                    <a:pt x="359" y="67"/>
                    <a:pt x="355" y="64"/>
                  </a:cubicBezTo>
                  <a:cubicBezTo>
                    <a:pt x="355" y="63"/>
                    <a:pt x="354" y="63"/>
                    <a:pt x="353" y="63"/>
                  </a:cubicBezTo>
                  <a:cubicBezTo>
                    <a:pt x="343" y="63"/>
                    <a:pt x="334" y="63"/>
                    <a:pt x="324" y="63"/>
                  </a:cubicBezTo>
                  <a:cubicBezTo>
                    <a:pt x="322" y="63"/>
                    <a:pt x="319" y="63"/>
                    <a:pt x="317" y="63"/>
                  </a:cubicBezTo>
                  <a:cubicBezTo>
                    <a:pt x="319" y="67"/>
                    <a:pt x="322" y="70"/>
                    <a:pt x="324" y="73"/>
                  </a:cubicBezTo>
                  <a:cubicBezTo>
                    <a:pt x="325" y="74"/>
                    <a:pt x="326" y="75"/>
                    <a:pt x="327" y="75"/>
                  </a:cubicBezTo>
                  <a:cubicBezTo>
                    <a:pt x="333" y="75"/>
                    <a:pt x="338" y="74"/>
                    <a:pt x="344" y="74"/>
                  </a:cubicBezTo>
                  <a:cubicBezTo>
                    <a:pt x="351" y="74"/>
                    <a:pt x="358" y="74"/>
                    <a:pt x="365" y="74"/>
                  </a:cubicBezTo>
                  <a:close/>
                  <a:moveTo>
                    <a:pt x="307" y="51"/>
                  </a:moveTo>
                  <a:cubicBezTo>
                    <a:pt x="310" y="54"/>
                    <a:pt x="312" y="57"/>
                    <a:pt x="314" y="60"/>
                  </a:cubicBezTo>
                  <a:cubicBezTo>
                    <a:pt x="315" y="62"/>
                    <a:pt x="316" y="62"/>
                    <a:pt x="318" y="62"/>
                  </a:cubicBezTo>
                  <a:cubicBezTo>
                    <a:pt x="329" y="62"/>
                    <a:pt x="341" y="62"/>
                    <a:pt x="352" y="62"/>
                  </a:cubicBezTo>
                  <a:cubicBezTo>
                    <a:pt x="353" y="62"/>
                    <a:pt x="353" y="62"/>
                    <a:pt x="353" y="62"/>
                  </a:cubicBezTo>
                  <a:cubicBezTo>
                    <a:pt x="349" y="58"/>
                    <a:pt x="346" y="55"/>
                    <a:pt x="343" y="51"/>
                  </a:cubicBezTo>
                  <a:cubicBezTo>
                    <a:pt x="342" y="51"/>
                    <a:pt x="341" y="51"/>
                    <a:pt x="341" y="51"/>
                  </a:cubicBezTo>
                  <a:cubicBezTo>
                    <a:pt x="331" y="51"/>
                    <a:pt x="321" y="51"/>
                    <a:pt x="311" y="51"/>
                  </a:cubicBezTo>
                  <a:cubicBezTo>
                    <a:pt x="310" y="51"/>
                    <a:pt x="309" y="51"/>
                    <a:pt x="307" y="51"/>
                  </a:cubicBezTo>
                  <a:close/>
                  <a:moveTo>
                    <a:pt x="341" y="50"/>
                  </a:moveTo>
                  <a:cubicBezTo>
                    <a:pt x="337" y="46"/>
                    <a:pt x="334" y="43"/>
                    <a:pt x="331" y="39"/>
                  </a:cubicBezTo>
                  <a:cubicBezTo>
                    <a:pt x="330" y="39"/>
                    <a:pt x="329" y="39"/>
                    <a:pt x="329" y="39"/>
                  </a:cubicBezTo>
                  <a:cubicBezTo>
                    <a:pt x="319" y="39"/>
                    <a:pt x="310" y="39"/>
                    <a:pt x="300" y="39"/>
                  </a:cubicBezTo>
                  <a:cubicBezTo>
                    <a:pt x="300" y="39"/>
                    <a:pt x="299" y="39"/>
                    <a:pt x="298" y="39"/>
                  </a:cubicBezTo>
                  <a:cubicBezTo>
                    <a:pt x="300" y="42"/>
                    <a:pt x="302" y="43"/>
                    <a:pt x="303" y="46"/>
                  </a:cubicBezTo>
                  <a:cubicBezTo>
                    <a:pt x="305" y="50"/>
                    <a:pt x="308" y="50"/>
                    <a:pt x="312" y="50"/>
                  </a:cubicBezTo>
                  <a:cubicBezTo>
                    <a:pt x="322" y="50"/>
                    <a:pt x="331" y="50"/>
                    <a:pt x="341" y="50"/>
                  </a:cubicBezTo>
                  <a:close/>
                  <a:moveTo>
                    <a:pt x="215" y="107"/>
                  </a:moveTo>
                  <a:cubicBezTo>
                    <a:pt x="214" y="104"/>
                    <a:pt x="213" y="101"/>
                    <a:pt x="212" y="99"/>
                  </a:cubicBezTo>
                  <a:cubicBezTo>
                    <a:pt x="212" y="98"/>
                    <a:pt x="211" y="97"/>
                    <a:pt x="211" y="97"/>
                  </a:cubicBezTo>
                  <a:cubicBezTo>
                    <a:pt x="199" y="90"/>
                    <a:pt x="186" y="84"/>
                    <a:pt x="174" y="77"/>
                  </a:cubicBezTo>
                  <a:cubicBezTo>
                    <a:pt x="172" y="75"/>
                    <a:pt x="169" y="74"/>
                    <a:pt x="167" y="73"/>
                  </a:cubicBezTo>
                  <a:cubicBezTo>
                    <a:pt x="167" y="75"/>
                    <a:pt x="168" y="76"/>
                    <a:pt x="168" y="77"/>
                  </a:cubicBezTo>
                  <a:cubicBezTo>
                    <a:pt x="168" y="80"/>
                    <a:pt x="169" y="81"/>
                    <a:pt x="171" y="82"/>
                  </a:cubicBezTo>
                  <a:cubicBezTo>
                    <a:pt x="181" y="88"/>
                    <a:pt x="191" y="94"/>
                    <a:pt x="201" y="99"/>
                  </a:cubicBezTo>
                  <a:cubicBezTo>
                    <a:pt x="206" y="102"/>
                    <a:pt x="210" y="105"/>
                    <a:pt x="215" y="107"/>
                  </a:cubicBezTo>
                  <a:close/>
                  <a:moveTo>
                    <a:pt x="211" y="96"/>
                  </a:moveTo>
                  <a:cubicBezTo>
                    <a:pt x="210" y="93"/>
                    <a:pt x="209" y="90"/>
                    <a:pt x="208" y="87"/>
                  </a:cubicBezTo>
                  <a:cubicBezTo>
                    <a:pt x="208" y="86"/>
                    <a:pt x="208" y="86"/>
                    <a:pt x="207" y="85"/>
                  </a:cubicBezTo>
                  <a:cubicBezTo>
                    <a:pt x="196" y="79"/>
                    <a:pt x="184" y="73"/>
                    <a:pt x="173" y="67"/>
                  </a:cubicBezTo>
                  <a:cubicBezTo>
                    <a:pt x="170" y="66"/>
                    <a:pt x="168" y="65"/>
                    <a:pt x="166" y="64"/>
                  </a:cubicBezTo>
                  <a:cubicBezTo>
                    <a:pt x="166" y="66"/>
                    <a:pt x="166" y="68"/>
                    <a:pt x="166" y="69"/>
                  </a:cubicBezTo>
                  <a:cubicBezTo>
                    <a:pt x="166" y="71"/>
                    <a:pt x="167" y="72"/>
                    <a:pt x="169" y="73"/>
                  </a:cubicBezTo>
                  <a:cubicBezTo>
                    <a:pt x="178" y="78"/>
                    <a:pt x="187" y="83"/>
                    <a:pt x="197" y="88"/>
                  </a:cubicBezTo>
                  <a:cubicBezTo>
                    <a:pt x="201" y="91"/>
                    <a:pt x="206" y="93"/>
                    <a:pt x="211" y="96"/>
                  </a:cubicBezTo>
                  <a:close/>
                  <a:moveTo>
                    <a:pt x="299" y="62"/>
                  </a:moveTo>
                  <a:cubicBezTo>
                    <a:pt x="299" y="61"/>
                    <a:pt x="299" y="61"/>
                    <a:pt x="298" y="60"/>
                  </a:cubicBezTo>
                  <a:cubicBezTo>
                    <a:pt x="293" y="54"/>
                    <a:pt x="288" y="47"/>
                    <a:pt x="282" y="40"/>
                  </a:cubicBezTo>
                  <a:cubicBezTo>
                    <a:pt x="282" y="40"/>
                    <a:pt x="281" y="40"/>
                    <a:pt x="280" y="40"/>
                  </a:cubicBezTo>
                  <a:cubicBezTo>
                    <a:pt x="278" y="40"/>
                    <a:pt x="275" y="41"/>
                    <a:pt x="273" y="42"/>
                  </a:cubicBezTo>
                  <a:cubicBezTo>
                    <a:pt x="269" y="43"/>
                    <a:pt x="264" y="44"/>
                    <a:pt x="260" y="45"/>
                  </a:cubicBezTo>
                  <a:cubicBezTo>
                    <a:pt x="260" y="46"/>
                    <a:pt x="260" y="46"/>
                    <a:pt x="260" y="46"/>
                  </a:cubicBezTo>
                  <a:cubicBezTo>
                    <a:pt x="273" y="51"/>
                    <a:pt x="286" y="56"/>
                    <a:pt x="299" y="62"/>
                  </a:cubicBezTo>
                  <a:close/>
                  <a:moveTo>
                    <a:pt x="318" y="70"/>
                  </a:moveTo>
                  <a:cubicBezTo>
                    <a:pt x="318" y="69"/>
                    <a:pt x="318" y="69"/>
                    <a:pt x="318" y="69"/>
                  </a:cubicBezTo>
                  <a:cubicBezTo>
                    <a:pt x="317" y="68"/>
                    <a:pt x="316" y="67"/>
                    <a:pt x="315" y="66"/>
                  </a:cubicBezTo>
                  <a:cubicBezTo>
                    <a:pt x="308" y="56"/>
                    <a:pt x="301" y="47"/>
                    <a:pt x="294" y="38"/>
                  </a:cubicBezTo>
                  <a:cubicBezTo>
                    <a:pt x="294" y="37"/>
                    <a:pt x="293" y="36"/>
                    <a:pt x="293" y="36"/>
                  </a:cubicBezTo>
                  <a:cubicBezTo>
                    <a:pt x="291" y="37"/>
                    <a:pt x="289" y="37"/>
                    <a:pt x="287" y="38"/>
                  </a:cubicBezTo>
                  <a:cubicBezTo>
                    <a:pt x="287" y="38"/>
                    <a:pt x="287" y="39"/>
                    <a:pt x="287" y="39"/>
                  </a:cubicBezTo>
                  <a:cubicBezTo>
                    <a:pt x="293" y="47"/>
                    <a:pt x="298" y="55"/>
                    <a:pt x="304" y="63"/>
                  </a:cubicBezTo>
                  <a:cubicBezTo>
                    <a:pt x="305" y="64"/>
                    <a:pt x="305" y="64"/>
                    <a:pt x="305" y="64"/>
                  </a:cubicBezTo>
                  <a:cubicBezTo>
                    <a:pt x="310" y="66"/>
                    <a:pt x="314" y="68"/>
                    <a:pt x="318" y="70"/>
                  </a:cubicBezTo>
                  <a:close/>
                  <a:moveTo>
                    <a:pt x="306" y="66"/>
                  </a:moveTo>
                  <a:cubicBezTo>
                    <a:pt x="306" y="66"/>
                    <a:pt x="306" y="67"/>
                    <a:pt x="307" y="67"/>
                  </a:cubicBezTo>
                  <a:cubicBezTo>
                    <a:pt x="311" y="73"/>
                    <a:pt x="315" y="78"/>
                    <a:pt x="319" y="84"/>
                  </a:cubicBezTo>
                  <a:cubicBezTo>
                    <a:pt x="321" y="88"/>
                    <a:pt x="324" y="90"/>
                    <a:pt x="328" y="92"/>
                  </a:cubicBezTo>
                  <a:cubicBezTo>
                    <a:pt x="329" y="92"/>
                    <a:pt x="330" y="92"/>
                    <a:pt x="331" y="93"/>
                  </a:cubicBezTo>
                  <a:cubicBezTo>
                    <a:pt x="333" y="94"/>
                    <a:pt x="336" y="95"/>
                    <a:pt x="338" y="96"/>
                  </a:cubicBezTo>
                  <a:cubicBezTo>
                    <a:pt x="338" y="95"/>
                    <a:pt x="337" y="95"/>
                    <a:pt x="337" y="94"/>
                  </a:cubicBezTo>
                  <a:cubicBezTo>
                    <a:pt x="332" y="87"/>
                    <a:pt x="326" y="80"/>
                    <a:pt x="321" y="73"/>
                  </a:cubicBezTo>
                  <a:cubicBezTo>
                    <a:pt x="320" y="72"/>
                    <a:pt x="319" y="71"/>
                    <a:pt x="318" y="71"/>
                  </a:cubicBezTo>
                  <a:cubicBezTo>
                    <a:pt x="314" y="69"/>
                    <a:pt x="310" y="68"/>
                    <a:pt x="306" y="66"/>
                  </a:cubicBezTo>
                  <a:close/>
                  <a:moveTo>
                    <a:pt x="272" y="69"/>
                  </a:moveTo>
                  <a:cubicBezTo>
                    <a:pt x="273" y="72"/>
                    <a:pt x="274" y="73"/>
                    <a:pt x="277" y="75"/>
                  </a:cubicBezTo>
                  <a:cubicBezTo>
                    <a:pt x="296" y="83"/>
                    <a:pt x="315" y="91"/>
                    <a:pt x="334" y="99"/>
                  </a:cubicBezTo>
                  <a:cubicBezTo>
                    <a:pt x="337" y="100"/>
                    <a:pt x="340" y="102"/>
                    <a:pt x="343" y="103"/>
                  </a:cubicBezTo>
                  <a:cubicBezTo>
                    <a:pt x="342" y="101"/>
                    <a:pt x="341" y="99"/>
                    <a:pt x="340" y="98"/>
                  </a:cubicBezTo>
                  <a:cubicBezTo>
                    <a:pt x="340" y="98"/>
                    <a:pt x="339" y="97"/>
                    <a:pt x="339" y="97"/>
                  </a:cubicBezTo>
                  <a:cubicBezTo>
                    <a:pt x="334" y="95"/>
                    <a:pt x="330" y="93"/>
                    <a:pt x="326" y="92"/>
                  </a:cubicBezTo>
                  <a:cubicBezTo>
                    <a:pt x="311" y="86"/>
                    <a:pt x="297" y="80"/>
                    <a:pt x="283" y="74"/>
                  </a:cubicBezTo>
                  <a:cubicBezTo>
                    <a:pt x="280" y="72"/>
                    <a:pt x="276" y="71"/>
                    <a:pt x="272" y="69"/>
                  </a:cubicBezTo>
                  <a:close/>
                  <a:moveTo>
                    <a:pt x="239" y="73"/>
                  </a:moveTo>
                  <a:cubicBezTo>
                    <a:pt x="246" y="67"/>
                    <a:pt x="252" y="60"/>
                    <a:pt x="259" y="53"/>
                  </a:cubicBezTo>
                  <a:cubicBezTo>
                    <a:pt x="259" y="53"/>
                    <a:pt x="259" y="53"/>
                    <a:pt x="259" y="53"/>
                  </a:cubicBezTo>
                  <a:cubicBezTo>
                    <a:pt x="250" y="55"/>
                    <a:pt x="241" y="56"/>
                    <a:pt x="232" y="58"/>
                  </a:cubicBezTo>
                  <a:cubicBezTo>
                    <a:pt x="234" y="63"/>
                    <a:pt x="236" y="68"/>
                    <a:pt x="239" y="73"/>
                  </a:cubicBezTo>
                  <a:close/>
                  <a:moveTo>
                    <a:pt x="302" y="63"/>
                  </a:moveTo>
                  <a:cubicBezTo>
                    <a:pt x="302" y="63"/>
                    <a:pt x="302" y="63"/>
                    <a:pt x="302" y="63"/>
                  </a:cubicBezTo>
                  <a:cubicBezTo>
                    <a:pt x="302" y="62"/>
                    <a:pt x="302" y="62"/>
                    <a:pt x="302" y="62"/>
                  </a:cubicBezTo>
                  <a:cubicBezTo>
                    <a:pt x="297" y="55"/>
                    <a:pt x="292" y="47"/>
                    <a:pt x="286" y="40"/>
                  </a:cubicBezTo>
                  <a:cubicBezTo>
                    <a:pt x="285" y="38"/>
                    <a:pt x="285" y="38"/>
                    <a:pt x="283" y="39"/>
                  </a:cubicBezTo>
                  <a:cubicBezTo>
                    <a:pt x="289" y="47"/>
                    <a:pt x="296" y="55"/>
                    <a:pt x="30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6" name="Freeform 84575">
              <a:extLst>
                <a:ext uri="{FF2B5EF4-FFF2-40B4-BE49-F238E27FC236}">
                  <a16:creationId xmlns:a16="http://schemas.microsoft.com/office/drawing/2014/main" id="{8AA572D0-E7A6-4D95-8EF9-B69D5B593603}"/>
                </a:ext>
              </a:extLst>
            </p:cNvPr>
            <p:cNvSpPr>
              <a:spLocks noEditPoints="1"/>
            </p:cNvSpPr>
            <p:nvPr/>
          </p:nvSpPr>
          <p:spPr bwMode="auto">
            <a:xfrm>
              <a:off x="10167938" y="4268788"/>
              <a:ext cx="63500" cy="30163"/>
            </a:xfrm>
            <a:custGeom>
              <a:avLst/>
              <a:gdLst>
                <a:gd name="T0" fmla="*/ 29 w 131"/>
                <a:gd name="T1" fmla="*/ 0 h 63"/>
                <a:gd name="T2" fmla="*/ 131 w 131"/>
                <a:gd name="T3" fmla="*/ 63 h 63"/>
                <a:gd name="T4" fmla="*/ 130 w 131"/>
                <a:gd name="T5" fmla="*/ 63 h 63"/>
                <a:gd name="T6" fmla="*/ 14 w 131"/>
                <a:gd name="T7" fmla="*/ 63 h 63"/>
                <a:gd name="T8" fmla="*/ 9 w 131"/>
                <a:gd name="T9" fmla="*/ 60 h 63"/>
                <a:gd name="T10" fmla="*/ 0 w 131"/>
                <a:gd name="T11" fmla="*/ 38 h 63"/>
                <a:gd name="T12" fmla="*/ 29 w 131"/>
                <a:gd name="T13" fmla="*/ 0 h 63"/>
                <a:gd name="T14" fmla="*/ 45 w 131"/>
                <a:gd name="T15" fmla="*/ 51 h 63"/>
                <a:gd name="T16" fmla="*/ 45 w 131"/>
                <a:gd name="T17" fmla="*/ 52 h 63"/>
                <a:gd name="T18" fmla="*/ 74 w 131"/>
                <a:gd name="T19" fmla="*/ 52 h 63"/>
                <a:gd name="T20" fmla="*/ 80 w 131"/>
                <a:gd name="T21" fmla="*/ 51 h 63"/>
                <a:gd name="T22" fmla="*/ 81 w 131"/>
                <a:gd name="T23" fmla="*/ 51 h 63"/>
                <a:gd name="T24" fmla="*/ 81 w 131"/>
                <a:gd name="T25" fmla="*/ 49 h 63"/>
                <a:gd name="T26" fmla="*/ 80 w 131"/>
                <a:gd name="T27" fmla="*/ 49 h 63"/>
                <a:gd name="T28" fmla="*/ 57 w 131"/>
                <a:gd name="T29" fmla="*/ 35 h 63"/>
                <a:gd name="T30" fmla="*/ 32 w 131"/>
                <a:gd name="T31" fmla="*/ 21 h 63"/>
                <a:gd name="T32" fmla="*/ 29 w 131"/>
                <a:gd name="T33" fmla="*/ 21 h 63"/>
                <a:gd name="T34" fmla="*/ 9 w 131"/>
                <a:gd name="T35" fmla="*/ 49 h 63"/>
                <a:gd name="T36" fmla="*/ 9 w 131"/>
                <a:gd name="T37" fmla="*/ 51 h 63"/>
                <a:gd name="T38" fmla="*/ 11 w 131"/>
                <a:gd name="T39" fmla="*/ 51 h 63"/>
                <a:gd name="T40" fmla="*/ 45 w 131"/>
                <a:gd name="T4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63">
                  <a:moveTo>
                    <a:pt x="29" y="0"/>
                  </a:moveTo>
                  <a:cubicBezTo>
                    <a:pt x="63" y="21"/>
                    <a:pt x="97" y="42"/>
                    <a:pt x="131" y="63"/>
                  </a:cubicBezTo>
                  <a:cubicBezTo>
                    <a:pt x="130" y="63"/>
                    <a:pt x="130" y="63"/>
                    <a:pt x="130" y="63"/>
                  </a:cubicBezTo>
                  <a:cubicBezTo>
                    <a:pt x="92" y="63"/>
                    <a:pt x="53" y="63"/>
                    <a:pt x="14" y="63"/>
                  </a:cubicBezTo>
                  <a:cubicBezTo>
                    <a:pt x="15" y="58"/>
                    <a:pt x="11" y="61"/>
                    <a:pt x="9" y="60"/>
                  </a:cubicBezTo>
                  <a:cubicBezTo>
                    <a:pt x="9" y="52"/>
                    <a:pt x="6" y="44"/>
                    <a:pt x="0" y="38"/>
                  </a:cubicBezTo>
                  <a:cubicBezTo>
                    <a:pt x="9" y="25"/>
                    <a:pt x="19" y="13"/>
                    <a:pt x="29" y="0"/>
                  </a:cubicBezTo>
                  <a:close/>
                  <a:moveTo>
                    <a:pt x="45" y="51"/>
                  </a:moveTo>
                  <a:cubicBezTo>
                    <a:pt x="45" y="52"/>
                    <a:pt x="45" y="52"/>
                    <a:pt x="45" y="52"/>
                  </a:cubicBezTo>
                  <a:cubicBezTo>
                    <a:pt x="55" y="52"/>
                    <a:pt x="64" y="52"/>
                    <a:pt x="74" y="52"/>
                  </a:cubicBezTo>
                  <a:cubicBezTo>
                    <a:pt x="76" y="52"/>
                    <a:pt x="78" y="52"/>
                    <a:pt x="80" y="51"/>
                  </a:cubicBezTo>
                  <a:cubicBezTo>
                    <a:pt x="80" y="51"/>
                    <a:pt x="81" y="51"/>
                    <a:pt x="81" y="51"/>
                  </a:cubicBezTo>
                  <a:cubicBezTo>
                    <a:pt x="81" y="50"/>
                    <a:pt x="81" y="50"/>
                    <a:pt x="81" y="49"/>
                  </a:cubicBezTo>
                  <a:cubicBezTo>
                    <a:pt x="80" y="49"/>
                    <a:pt x="80" y="49"/>
                    <a:pt x="80" y="49"/>
                  </a:cubicBezTo>
                  <a:cubicBezTo>
                    <a:pt x="72" y="44"/>
                    <a:pt x="64" y="40"/>
                    <a:pt x="57" y="35"/>
                  </a:cubicBezTo>
                  <a:cubicBezTo>
                    <a:pt x="49" y="30"/>
                    <a:pt x="40" y="26"/>
                    <a:pt x="32" y="21"/>
                  </a:cubicBezTo>
                  <a:cubicBezTo>
                    <a:pt x="31" y="20"/>
                    <a:pt x="30" y="20"/>
                    <a:pt x="29" y="21"/>
                  </a:cubicBezTo>
                  <a:cubicBezTo>
                    <a:pt x="23" y="30"/>
                    <a:pt x="16" y="39"/>
                    <a:pt x="9" y="49"/>
                  </a:cubicBezTo>
                  <a:cubicBezTo>
                    <a:pt x="9" y="49"/>
                    <a:pt x="9" y="50"/>
                    <a:pt x="9" y="51"/>
                  </a:cubicBezTo>
                  <a:cubicBezTo>
                    <a:pt x="9" y="51"/>
                    <a:pt x="10" y="51"/>
                    <a:pt x="11" y="51"/>
                  </a:cubicBezTo>
                  <a:cubicBezTo>
                    <a:pt x="22" y="51"/>
                    <a:pt x="34" y="51"/>
                    <a:pt x="45"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7" name="Freeform 84576">
              <a:extLst>
                <a:ext uri="{FF2B5EF4-FFF2-40B4-BE49-F238E27FC236}">
                  <a16:creationId xmlns:a16="http://schemas.microsoft.com/office/drawing/2014/main" id="{26BFF87A-9EA7-445D-9DDA-FC1EE2EAB972}"/>
                </a:ext>
              </a:extLst>
            </p:cNvPr>
            <p:cNvSpPr>
              <a:spLocks/>
            </p:cNvSpPr>
            <p:nvPr/>
          </p:nvSpPr>
          <p:spPr bwMode="auto">
            <a:xfrm>
              <a:off x="10199688" y="4259263"/>
              <a:ext cx="49213" cy="30163"/>
            </a:xfrm>
            <a:custGeom>
              <a:avLst/>
              <a:gdLst>
                <a:gd name="T0" fmla="*/ 102 w 102"/>
                <a:gd name="T1" fmla="*/ 65 h 65"/>
                <a:gd name="T2" fmla="*/ 96 w 102"/>
                <a:gd name="T3" fmla="*/ 65 h 65"/>
                <a:gd name="T4" fmla="*/ 43 w 102"/>
                <a:gd name="T5" fmla="*/ 65 h 65"/>
                <a:gd name="T6" fmla="*/ 40 w 102"/>
                <a:gd name="T7" fmla="*/ 64 h 65"/>
                <a:gd name="T8" fmla="*/ 25 w 102"/>
                <a:gd name="T9" fmla="*/ 55 h 65"/>
                <a:gd name="T10" fmla="*/ 21 w 102"/>
                <a:gd name="T11" fmla="*/ 53 h 65"/>
                <a:gd name="T12" fmla="*/ 23 w 102"/>
                <a:gd name="T13" fmla="*/ 53 h 65"/>
                <a:gd name="T14" fmla="*/ 65 w 102"/>
                <a:gd name="T15" fmla="*/ 53 h 65"/>
                <a:gd name="T16" fmla="*/ 67 w 102"/>
                <a:gd name="T17" fmla="*/ 52 h 65"/>
                <a:gd name="T18" fmla="*/ 66 w 102"/>
                <a:gd name="T19" fmla="*/ 50 h 65"/>
                <a:gd name="T20" fmla="*/ 52 w 102"/>
                <a:gd name="T21" fmla="*/ 35 h 65"/>
                <a:gd name="T22" fmla="*/ 40 w 102"/>
                <a:gd name="T23" fmla="*/ 23 h 65"/>
                <a:gd name="T24" fmla="*/ 36 w 102"/>
                <a:gd name="T25" fmla="*/ 23 h 65"/>
                <a:gd name="T26" fmla="*/ 14 w 102"/>
                <a:gd name="T27" fmla="*/ 46 h 65"/>
                <a:gd name="T28" fmla="*/ 11 w 102"/>
                <a:gd name="T29" fmla="*/ 47 h 65"/>
                <a:gd name="T30" fmla="*/ 0 w 102"/>
                <a:gd name="T31" fmla="*/ 40 h 65"/>
                <a:gd name="T32" fmla="*/ 38 w 102"/>
                <a:gd name="T33" fmla="*/ 0 h 65"/>
                <a:gd name="T34" fmla="*/ 102 w 102"/>
                <a:gd name="T3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102" y="65"/>
                  </a:moveTo>
                  <a:cubicBezTo>
                    <a:pt x="99" y="65"/>
                    <a:pt x="98" y="65"/>
                    <a:pt x="96" y="65"/>
                  </a:cubicBezTo>
                  <a:cubicBezTo>
                    <a:pt x="79" y="65"/>
                    <a:pt x="61" y="65"/>
                    <a:pt x="43" y="65"/>
                  </a:cubicBezTo>
                  <a:cubicBezTo>
                    <a:pt x="42" y="65"/>
                    <a:pt x="41" y="65"/>
                    <a:pt x="40" y="64"/>
                  </a:cubicBezTo>
                  <a:cubicBezTo>
                    <a:pt x="35" y="61"/>
                    <a:pt x="30" y="58"/>
                    <a:pt x="25" y="55"/>
                  </a:cubicBezTo>
                  <a:cubicBezTo>
                    <a:pt x="24" y="54"/>
                    <a:pt x="23" y="54"/>
                    <a:pt x="21" y="53"/>
                  </a:cubicBezTo>
                  <a:cubicBezTo>
                    <a:pt x="22" y="53"/>
                    <a:pt x="23" y="53"/>
                    <a:pt x="23" y="53"/>
                  </a:cubicBezTo>
                  <a:cubicBezTo>
                    <a:pt x="37" y="53"/>
                    <a:pt x="51" y="53"/>
                    <a:pt x="65" y="53"/>
                  </a:cubicBezTo>
                  <a:cubicBezTo>
                    <a:pt x="66" y="53"/>
                    <a:pt x="66" y="52"/>
                    <a:pt x="67" y="52"/>
                  </a:cubicBezTo>
                  <a:cubicBezTo>
                    <a:pt x="67" y="51"/>
                    <a:pt x="67" y="50"/>
                    <a:pt x="66" y="50"/>
                  </a:cubicBezTo>
                  <a:cubicBezTo>
                    <a:pt x="61" y="45"/>
                    <a:pt x="56" y="40"/>
                    <a:pt x="52" y="35"/>
                  </a:cubicBezTo>
                  <a:cubicBezTo>
                    <a:pt x="48" y="31"/>
                    <a:pt x="44" y="27"/>
                    <a:pt x="40" y="23"/>
                  </a:cubicBezTo>
                  <a:cubicBezTo>
                    <a:pt x="39" y="22"/>
                    <a:pt x="38" y="22"/>
                    <a:pt x="36" y="23"/>
                  </a:cubicBezTo>
                  <a:cubicBezTo>
                    <a:pt x="29" y="31"/>
                    <a:pt x="21" y="39"/>
                    <a:pt x="14" y="46"/>
                  </a:cubicBezTo>
                  <a:cubicBezTo>
                    <a:pt x="13" y="47"/>
                    <a:pt x="12" y="48"/>
                    <a:pt x="11" y="47"/>
                  </a:cubicBezTo>
                  <a:cubicBezTo>
                    <a:pt x="8" y="44"/>
                    <a:pt x="4" y="42"/>
                    <a:pt x="0" y="40"/>
                  </a:cubicBezTo>
                  <a:cubicBezTo>
                    <a:pt x="13" y="27"/>
                    <a:pt x="25" y="14"/>
                    <a:pt x="38" y="0"/>
                  </a:cubicBezTo>
                  <a:cubicBezTo>
                    <a:pt x="59" y="22"/>
                    <a:pt x="80" y="43"/>
                    <a:pt x="102"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8" name="Freeform 84577">
              <a:extLst>
                <a:ext uri="{FF2B5EF4-FFF2-40B4-BE49-F238E27FC236}">
                  <a16:creationId xmlns:a16="http://schemas.microsoft.com/office/drawing/2014/main" id="{A0C81FBF-BCD7-40BA-B4FB-6D37DEBE620B}"/>
                </a:ext>
              </a:extLst>
            </p:cNvPr>
            <p:cNvSpPr>
              <a:spLocks noEditPoints="1"/>
            </p:cNvSpPr>
            <p:nvPr/>
          </p:nvSpPr>
          <p:spPr bwMode="auto">
            <a:xfrm>
              <a:off x="10140950" y="4281488"/>
              <a:ext cx="33338" cy="22225"/>
            </a:xfrm>
            <a:custGeom>
              <a:avLst/>
              <a:gdLst>
                <a:gd name="T0" fmla="*/ 0 w 70"/>
                <a:gd name="T1" fmla="*/ 46 h 46"/>
                <a:gd name="T2" fmla="*/ 0 w 70"/>
                <a:gd name="T3" fmla="*/ 33 h 46"/>
                <a:gd name="T4" fmla="*/ 4 w 70"/>
                <a:gd name="T5" fmla="*/ 33 h 46"/>
                <a:gd name="T6" fmla="*/ 6 w 70"/>
                <a:gd name="T7" fmla="*/ 31 h 46"/>
                <a:gd name="T8" fmla="*/ 16 w 70"/>
                <a:gd name="T9" fmla="*/ 9 h 46"/>
                <a:gd name="T10" fmla="*/ 52 w 70"/>
                <a:gd name="T11" fmla="*/ 7 h 46"/>
                <a:gd name="T12" fmla="*/ 65 w 70"/>
                <a:gd name="T13" fmla="*/ 32 h 46"/>
                <a:gd name="T14" fmla="*/ 67 w 70"/>
                <a:gd name="T15" fmla="*/ 33 h 46"/>
                <a:gd name="T16" fmla="*/ 70 w 70"/>
                <a:gd name="T17" fmla="*/ 33 h 46"/>
                <a:gd name="T18" fmla="*/ 70 w 70"/>
                <a:gd name="T19" fmla="*/ 46 h 46"/>
                <a:gd name="T20" fmla="*/ 0 w 70"/>
                <a:gd name="T21" fmla="*/ 46 h 46"/>
                <a:gd name="T22" fmla="*/ 35 w 70"/>
                <a:gd name="T23" fmla="*/ 33 h 46"/>
                <a:gd name="T24" fmla="*/ 50 w 70"/>
                <a:gd name="T25" fmla="*/ 34 h 46"/>
                <a:gd name="T26" fmla="*/ 52 w 70"/>
                <a:gd name="T27" fmla="*/ 31 h 46"/>
                <a:gd name="T28" fmla="*/ 43 w 70"/>
                <a:gd name="T29" fmla="*/ 16 h 46"/>
                <a:gd name="T30" fmla="*/ 18 w 70"/>
                <a:gd name="T31" fmla="*/ 31 h 46"/>
                <a:gd name="T32" fmla="*/ 21 w 70"/>
                <a:gd name="T33" fmla="*/ 34 h 46"/>
                <a:gd name="T34" fmla="*/ 35 w 70"/>
                <a:gd name="T3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46">
                  <a:moveTo>
                    <a:pt x="0" y="46"/>
                  </a:moveTo>
                  <a:cubicBezTo>
                    <a:pt x="0" y="42"/>
                    <a:pt x="0" y="38"/>
                    <a:pt x="0" y="33"/>
                  </a:cubicBezTo>
                  <a:cubicBezTo>
                    <a:pt x="2" y="33"/>
                    <a:pt x="3" y="33"/>
                    <a:pt x="4" y="33"/>
                  </a:cubicBezTo>
                  <a:cubicBezTo>
                    <a:pt x="5" y="34"/>
                    <a:pt x="6" y="33"/>
                    <a:pt x="6" y="31"/>
                  </a:cubicBezTo>
                  <a:cubicBezTo>
                    <a:pt x="6" y="22"/>
                    <a:pt x="10" y="15"/>
                    <a:pt x="16" y="9"/>
                  </a:cubicBezTo>
                  <a:cubicBezTo>
                    <a:pt x="26" y="0"/>
                    <a:pt x="42" y="0"/>
                    <a:pt x="52" y="7"/>
                  </a:cubicBezTo>
                  <a:cubicBezTo>
                    <a:pt x="60" y="13"/>
                    <a:pt x="65" y="21"/>
                    <a:pt x="65" y="32"/>
                  </a:cubicBezTo>
                  <a:cubicBezTo>
                    <a:pt x="65" y="33"/>
                    <a:pt x="65" y="34"/>
                    <a:pt x="67" y="33"/>
                  </a:cubicBezTo>
                  <a:cubicBezTo>
                    <a:pt x="68" y="33"/>
                    <a:pt x="69" y="33"/>
                    <a:pt x="70" y="33"/>
                  </a:cubicBezTo>
                  <a:cubicBezTo>
                    <a:pt x="70" y="38"/>
                    <a:pt x="70" y="42"/>
                    <a:pt x="70" y="46"/>
                  </a:cubicBezTo>
                  <a:cubicBezTo>
                    <a:pt x="47" y="46"/>
                    <a:pt x="24" y="46"/>
                    <a:pt x="0" y="46"/>
                  </a:cubicBezTo>
                  <a:close/>
                  <a:moveTo>
                    <a:pt x="35" y="33"/>
                  </a:moveTo>
                  <a:cubicBezTo>
                    <a:pt x="40" y="33"/>
                    <a:pt x="45" y="33"/>
                    <a:pt x="50" y="34"/>
                  </a:cubicBezTo>
                  <a:cubicBezTo>
                    <a:pt x="52" y="34"/>
                    <a:pt x="52" y="33"/>
                    <a:pt x="52" y="31"/>
                  </a:cubicBezTo>
                  <a:cubicBezTo>
                    <a:pt x="52" y="24"/>
                    <a:pt x="49" y="20"/>
                    <a:pt x="43" y="16"/>
                  </a:cubicBezTo>
                  <a:cubicBezTo>
                    <a:pt x="32" y="11"/>
                    <a:pt x="18" y="19"/>
                    <a:pt x="18" y="31"/>
                  </a:cubicBezTo>
                  <a:cubicBezTo>
                    <a:pt x="18" y="33"/>
                    <a:pt x="19" y="34"/>
                    <a:pt x="21" y="34"/>
                  </a:cubicBezTo>
                  <a:cubicBezTo>
                    <a:pt x="25" y="33"/>
                    <a:pt x="30" y="33"/>
                    <a:pt x="35"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9" name="Freeform 84578">
              <a:extLst>
                <a:ext uri="{FF2B5EF4-FFF2-40B4-BE49-F238E27FC236}">
                  <a16:creationId xmlns:a16="http://schemas.microsoft.com/office/drawing/2014/main" id="{33DA59F3-1440-49E5-9237-297DECBCBA48}"/>
                </a:ext>
              </a:extLst>
            </p:cNvPr>
            <p:cNvSpPr>
              <a:spLocks/>
            </p:cNvSpPr>
            <p:nvPr/>
          </p:nvSpPr>
          <p:spPr bwMode="auto">
            <a:xfrm>
              <a:off x="10102850" y="4276726"/>
              <a:ext cx="25400" cy="19050"/>
            </a:xfrm>
            <a:custGeom>
              <a:avLst/>
              <a:gdLst>
                <a:gd name="T0" fmla="*/ 0 w 55"/>
                <a:gd name="T1" fmla="*/ 7 h 41"/>
                <a:gd name="T2" fmla="*/ 21 w 55"/>
                <a:gd name="T3" fmla="*/ 4 h 41"/>
                <a:gd name="T4" fmla="*/ 43 w 55"/>
                <a:gd name="T5" fmla="*/ 0 h 41"/>
                <a:gd name="T6" fmla="*/ 46 w 55"/>
                <a:gd name="T7" fmla="*/ 1 h 41"/>
                <a:gd name="T8" fmla="*/ 47 w 55"/>
                <a:gd name="T9" fmla="*/ 34 h 41"/>
                <a:gd name="T10" fmla="*/ 46 w 55"/>
                <a:gd name="T11" fmla="*/ 35 h 41"/>
                <a:gd name="T12" fmla="*/ 29 w 55"/>
                <a:gd name="T13" fmla="*/ 39 h 41"/>
                <a:gd name="T14" fmla="*/ 8 w 55"/>
                <a:gd name="T15" fmla="*/ 28 h 41"/>
                <a:gd name="T16" fmla="*/ 0 w 5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1">
                  <a:moveTo>
                    <a:pt x="0" y="7"/>
                  </a:moveTo>
                  <a:cubicBezTo>
                    <a:pt x="8" y="6"/>
                    <a:pt x="14" y="5"/>
                    <a:pt x="21" y="4"/>
                  </a:cubicBezTo>
                  <a:cubicBezTo>
                    <a:pt x="28" y="2"/>
                    <a:pt x="35" y="1"/>
                    <a:pt x="43" y="0"/>
                  </a:cubicBezTo>
                  <a:cubicBezTo>
                    <a:pt x="44" y="0"/>
                    <a:pt x="45" y="0"/>
                    <a:pt x="46" y="1"/>
                  </a:cubicBezTo>
                  <a:cubicBezTo>
                    <a:pt x="55" y="11"/>
                    <a:pt x="54" y="25"/>
                    <a:pt x="47" y="34"/>
                  </a:cubicBezTo>
                  <a:cubicBezTo>
                    <a:pt x="47" y="35"/>
                    <a:pt x="46" y="35"/>
                    <a:pt x="46" y="35"/>
                  </a:cubicBezTo>
                  <a:cubicBezTo>
                    <a:pt x="40" y="37"/>
                    <a:pt x="35" y="39"/>
                    <a:pt x="29" y="39"/>
                  </a:cubicBezTo>
                  <a:cubicBezTo>
                    <a:pt x="19" y="41"/>
                    <a:pt x="12" y="37"/>
                    <a:pt x="8" y="28"/>
                  </a:cubicBezTo>
                  <a:cubicBezTo>
                    <a:pt x="5" y="21"/>
                    <a:pt x="3" y="1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0" name="Freeform 84579">
              <a:extLst>
                <a:ext uri="{FF2B5EF4-FFF2-40B4-BE49-F238E27FC236}">
                  <a16:creationId xmlns:a16="http://schemas.microsoft.com/office/drawing/2014/main" id="{1001A875-9B55-46B1-8CB3-9CA5D2915C79}"/>
                </a:ext>
              </a:extLst>
            </p:cNvPr>
            <p:cNvSpPr>
              <a:spLocks/>
            </p:cNvSpPr>
            <p:nvPr/>
          </p:nvSpPr>
          <p:spPr bwMode="auto">
            <a:xfrm>
              <a:off x="10091738" y="4267201"/>
              <a:ext cx="33338" cy="34925"/>
            </a:xfrm>
            <a:custGeom>
              <a:avLst/>
              <a:gdLst>
                <a:gd name="T0" fmla="*/ 69 w 69"/>
                <a:gd name="T1" fmla="*/ 61 h 74"/>
                <a:gd name="T2" fmla="*/ 47 w 69"/>
                <a:gd name="T3" fmla="*/ 72 h 74"/>
                <a:gd name="T4" fmla="*/ 10 w 69"/>
                <a:gd name="T5" fmla="*/ 57 h 74"/>
                <a:gd name="T6" fmla="*/ 12 w 69"/>
                <a:gd name="T7" fmla="*/ 15 h 74"/>
                <a:gd name="T8" fmla="*/ 53 w 69"/>
                <a:gd name="T9" fmla="*/ 4 h 74"/>
                <a:gd name="T10" fmla="*/ 57 w 69"/>
                <a:gd name="T11" fmla="*/ 6 h 74"/>
                <a:gd name="T12" fmla="*/ 48 w 69"/>
                <a:gd name="T13" fmla="*/ 7 h 74"/>
                <a:gd name="T14" fmla="*/ 30 w 69"/>
                <a:gd name="T15" fmla="*/ 11 h 74"/>
                <a:gd name="T16" fmla="*/ 12 w 69"/>
                <a:gd name="T17" fmla="*/ 39 h 74"/>
                <a:gd name="T18" fmla="*/ 28 w 69"/>
                <a:gd name="T19" fmla="*/ 63 h 74"/>
                <a:gd name="T20" fmla="*/ 46 w 69"/>
                <a:gd name="T21" fmla="*/ 67 h 74"/>
                <a:gd name="T22" fmla="*/ 60 w 69"/>
                <a:gd name="T23" fmla="*/ 64 h 74"/>
                <a:gd name="T24" fmla="*/ 69 w 69"/>
                <a:gd name="T25"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74">
                  <a:moveTo>
                    <a:pt x="69" y="61"/>
                  </a:moveTo>
                  <a:cubicBezTo>
                    <a:pt x="63" y="68"/>
                    <a:pt x="56" y="71"/>
                    <a:pt x="47" y="72"/>
                  </a:cubicBezTo>
                  <a:cubicBezTo>
                    <a:pt x="32" y="74"/>
                    <a:pt x="19" y="69"/>
                    <a:pt x="10" y="57"/>
                  </a:cubicBezTo>
                  <a:cubicBezTo>
                    <a:pt x="0" y="45"/>
                    <a:pt x="1" y="27"/>
                    <a:pt x="12" y="15"/>
                  </a:cubicBezTo>
                  <a:cubicBezTo>
                    <a:pt x="23" y="3"/>
                    <a:pt x="37" y="0"/>
                    <a:pt x="53" y="4"/>
                  </a:cubicBezTo>
                  <a:cubicBezTo>
                    <a:pt x="54" y="4"/>
                    <a:pt x="55" y="5"/>
                    <a:pt x="57" y="6"/>
                  </a:cubicBezTo>
                  <a:cubicBezTo>
                    <a:pt x="54" y="6"/>
                    <a:pt x="51" y="7"/>
                    <a:pt x="48" y="7"/>
                  </a:cubicBezTo>
                  <a:cubicBezTo>
                    <a:pt x="42" y="8"/>
                    <a:pt x="36" y="9"/>
                    <a:pt x="30" y="11"/>
                  </a:cubicBezTo>
                  <a:cubicBezTo>
                    <a:pt x="20" y="16"/>
                    <a:pt x="11" y="26"/>
                    <a:pt x="12" y="39"/>
                  </a:cubicBezTo>
                  <a:cubicBezTo>
                    <a:pt x="13" y="50"/>
                    <a:pt x="19" y="57"/>
                    <a:pt x="28" y="63"/>
                  </a:cubicBezTo>
                  <a:cubicBezTo>
                    <a:pt x="34" y="66"/>
                    <a:pt x="40" y="67"/>
                    <a:pt x="46" y="67"/>
                  </a:cubicBezTo>
                  <a:cubicBezTo>
                    <a:pt x="51" y="66"/>
                    <a:pt x="55" y="65"/>
                    <a:pt x="60" y="64"/>
                  </a:cubicBezTo>
                  <a:cubicBezTo>
                    <a:pt x="63" y="63"/>
                    <a:pt x="66" y="62"/>
                    <a:pt x="69"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1" name="Freeform 84580">
              <a:extLst>
                <a:ext uri="{FF2B5EF4-FFF2-40B4-BE49-F238E27FC236}">
                  <a16:creationId xmlns:a16="http://schemas.microsoft.com/office/drawing/2014/main" id="{9144B02B-60E3-4DC1-A6BC-F5B9FB52BCBB}"/>
                </a:ext>
              </a:extLst>
            </p:cNvPr>
            <p:cNvSpPr>
              <a:spLocks/>
            </p:cNvSpPr>
            <p:nvPr/>
          </p:nvSpPr>
          <p:spPr bwMode="auto">
            <a:xfrm>
              <a:off x="10098088" y="4278313"/>
              <a:ext cx="23813" cy="20638"/>
            </a:xfrm>
            <a:custGeom>
              <a:avLst/>
              <a:gdLst>
                <a:gd name="T0" fmla="*/ 6 w 50"/>
                <a:gd name="T1" fmla="*/ 0 h 43"/>
                <a:gd name="T2" fmla="*/ 14 w 50"/>
                <a:gd name="T3" fmla="*/ 26 h 43"/>
                <a:gd name="T4" fmla="*/ 34 w 50"/>
                <a:gd name="T5" fmla="*/ 38 h 43"/>
                <a:gd name="T6" fmla="*/ 47 w 50"/>
                <a:gd name="T7" fmla="*/ 35 h 43"/>
                <a:gd name="T8" fmla="*/ 50 w 50"/>
                <a:gd name="T9" fmla="*/ 35 h 43"/>
                <a:gd name="T10" fmla="*/ 39 w 50"/>
                <a:gd name="T11" fmla="*/ 40 h 43"/>
                <a:gd name="T12" fmla="*/ 8 w 50"/>
                <a:gd name="T13" fmla="*/ 31 h 43"/>
                <a:gd name="T14" fmla="*/ 5 w 50"/>
                <a:gd name="T15" fmla="*/ 2 h 43"/>
                <a:gd name="T16" fmla="*/ 6 w 50"/>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6" y="0"/>
                  </a:moveTo>
                  <a:cubicBezTo>
                    <a:pt x="8" y="9"/>
                    <a:pt x="10" y="18"/>
                    <a:pt x="14" y="26"/>
                  </a:cubicBezTo>
                  <a:cubicBezTo>
                    <a:pt x="18" y="34"/>
                    <a:pt x="25" y="38"/>
                    <a:pt x="34" y="38"/>
                  </a:cubicBezTo>
                  <a:cubicBezTo>
                    <a:pt x="39" y="38"/>
                    <a:pt x="43" y="37"/>
                    <a:pt x="47" y="35"/>
                  </a:cubicBezTo>
                  <a:cubicBezTo>
                    <a:pt x="48" y="35"/>
                    <a:pt x="49" y="35"/>
                    <a:pt x="50" y="35"/>
                  </a:cubicBezTo>
                  <a:cubicBezTo>
                    <a:pt x="47" y="38"/>
                    <a:pt x="43" y="40"/>
                    <a:pt x="39" y="40"/>
                  </a:cubicBezTo>
                  <a:cubicBezTo>
                    <a:pt x="27" y="43"/>
                    <a:pt x="16" y="40"/>
                    <a:pt x="8" y="31"/>
                  </a:cubicBezTo>
                  <a:cubicBezTo>
                    <a:pt x="1" y="22"/>
                    <a:pt x="0" y="11"/>
                    <a:pt x="5" y="2"/>
                  </a:cubicBezTo>
                  <a:cubicBezTo>
                    <a:pt x="5" y="1"/>
                    <a:pt x="6" y="1"/>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2" name="Freeform 84581">
              <a:extLst>
                <a:ext uri="{FF2B5EF4-FFF2-40B4-BE49-F238E27FC236}">
                  <a16:creationId xmlns:a16="http://schemas.microsoft.com/office/drawing/2014/main" id="{AB3FA016-4DBA-4DA5-B6CB-B5E9DE48ECB7}"/>
                </a:ext>
              </a:extLst>
            </p:cNvPr>
            <p:cNvSpPr>
              <a:spLocks/>
            </p:cNvSpPr>
            <p:nvPr/>
          </p:nvSpPr>
          <p:spPr bwMode="auto">
            <a:xfrm>
              <a:off x="10101263" y="4271963"/>
              <a:ext cx="20638" cy="6350"/>
            </a:xfrm>
            <a:custGeom>
              <a:avLst/>
              <a:gdLst>
                <a:gd name="T0" fmla="*/ 0 w 44"/>
                <a:gd name="T1" fmla="*/ 14 h 14"/>
                <a:gd name="T2" fmla="*/ 19 w 44"/>
                <a:gd name="T3" fmla="*/ 2 h 14"/>
                <a:gd name="T4" fmla="*/ 43 w 44"/>
                <a:gd name="T5" fmla="*/ 7 h 14"/>
                <a:gd name="T6" fmla="*/ 44 w 44"/>
                <a:gd name="T7" fmla="*/ 8 h 14"/>
                <a:gd name="T8" fmla="*/ 31 w 44"/>
                <a:gd name="T9" fmla="*/ 10 h 14"/>
                <a:gd name="T10" fmla="*/ 4 w 44"/>
                <a:gd name="T11" fmla="*/ 14 h 14"/>
                <a:gd name="T12" fmla="*/ 0 w 4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4" h="14">
                  <a:moveTo>
                    <a:pt x="0" y="14"/>
                  </a:moveTo>
                  <a:cubicBezTo>
                    <a:pt x="5" y="8"/>
                    <a:pt x="11" y="4"/>
                    <a:pt x="19" y="2"/>
                  </a:cubicBezTo>
                  <a:cubicBezTo>
                    <a:pt x="27" y="0"/>
                    <a:pt x="36" y="2"/>
                    <a:pt x="43" y="7"/>
                  </a:cubicBezTo>
                  <a:cubicBezTo>
                    <a:pt x="43" y="7"/>
                    <a:pt x="43" y="8"/>
                    <a:pt x="44" y="8"/>
                  </a:cubicBezTo>
                  <a:cubicBezTo>
                    <a:pt x="39" y="9"/>
                    <a:pt x="35" y="9"/>
                    <a:pt x="31" y="10"/>
                  </a:cubicBezTo>
                  <a:cubicBezTo>
                    <a:pt x="22" y="11"/>
                    <a:pt x="13" y="13"/>
                    <a:pt x="4" y="14"/>
                  </a:cubicBezTo>
                  <a:cubicBezTo>
                    <a:pt x="3" y="14"/>
                    <a:pt x="1"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3" name="Freeform 84582">
              <a:extLst>
                <a:ext uri="{FF2B5EF4-FFF2-40B4-BE49-F238E27FC236}">
                  <a16:creationId xmlns:a16="http://schemas.microsoft.com/office/drawing/2014/main" id="{838CCF9D-372E-41EB-8426-65F0845559C7}"/>
                </a:ext>
              </a:extLst>
            </p:cNvPr>
            <p:cNvSpPr>
              <a:spLocks/>
            </p:cNvSpPr>
            <p:nvPr/>
          </p:nvSpPr>
          <p:spPr bwMode="auto">
            <a:xfrm>
              <a:off x="10117138" y="4270376"/>
              <a:ext cx="15875" cy="25400"/>
            </a:xfrm>
            <a:custGeom>
              <a:avLst/>
              <a:gdLst>
                <a:gd name="T0" fmla="*/ 13 w 32"/>
                <a:gd name="T1" fmla="*/ 52 h 52"/>
                <a:gd name="T2" fmla="*/ 23 w 32"/>
                <a:gd name="T3" fmla="*/ 22 h 52"/>
                <a:gd name="T4" fmla="*/ 0 w 32"/>
                <a:gd name="T5" fmla="*/ 1 h 52"/>
                <a:gd name="T6" fmla="*/ 8 w 32"/>
                <a:gd name="T7" fmla="*/ 0 h 52"/>
                <a:gd name="T8" fmla="*/ 12 w 32"/>
                <a:gd name="T9" fmla="*/ 1 h 52"/>
                <a:gd name="T10" fmla="*/ 25 w 32"/>
                <a:gd name="T11" fmla="*/ 43 h 52"/>
                <a:gd name="T12" fmla="*/ 23 w 32"/>
                <a:gd name="T13" fmla="*/ 47 h 52"/>
                <a:gd name="T14" fmla="*/ 18 w 32"/>
                <a:gd name="T15" fmla="*/ 51 h 52"/>
                <a:gd name="T16" fmla="*/ 13 w 32"/>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13" y="52"/>
                  </a:moveTo>
                  <a:cubicBezTo>
                    <a:pt x="22" y="44"/>
                    <a:pt x="26" y="34"/>
                    <a:pt x="23" y="22"/>
                  </a:cubicBezTo>
                  <a:cubicBezTo>
                    <a:pt x="20" y="11"/>
                    <a:pt x="11" y="5"/>
                    <a:pt x="0" y="1"/>
                  </a:cubicBezTo>
                  <a:cubicBezTo>
                    <a:pt x="3" y="0"/>
                    <a:pt x="6" y="0"/>
                    <a:pt x="8" y="0"/>
                  </a:cubicBezTo>
                  <a:cubicBezTo>
                    <a:pt x="9" y="0"/>
                    <a:pt x="11" y="0"/>
                    <a:pt x="12" y="1"/>
                  </a:cubicBezTo>
                  <a:cubicBezTo>
                    <a:pt x="26" y="10"/>
                    <a:pt x="32" y="27"/>
                    <a:pt x="25" y="43"/>
                  </a:cubicBezTo>
                  <a:cubicBezTo>
                    <a:pt x="24" y="44"/>
                    <a:pt x="24" y="45"/>
                    <a:pt x="23" y="47"/>
                  </a:cubicBezTo>
                  <a:cubicBezTo>
                    <a:pt x="22" y="49"/>
                    <a:pt x="21" y="50"/>
                    <a:pt x="18" y="51"/>
                  </a:cubicBezTo>
                  <a:cubicBezTo>
                    <a:pt x="16" y="51"/>
                    <a:pt x="15" y="51"/>
                    <a:pt x="13"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4" name="Freeform 84583">
              <a:extLst>
                <a:ext uri="{FF2B5EF4-FFF2-40B4-BE49-F238E27FC236}">
                  <a16:creationId xmlns:a16="http://schemas.microsoft.com/office/drawing/2014/main" id="{DEC6DB0A-6199-4757-821E-BF15C3CEB33E}"/>
                </a:ext>
              </a:extLst>
            </p:cNvPr>
            <p:cNvSpPr>
              <a:spLocks/>
            </p:cNvSpPr>
            <p:nvPr/>
          </p:nvSpPr>
          <p:spPr bwMode="auto">
            <a:xfrm>
              <a:off x="10209213" y="4271963"/>
              <a:ext cx="14288" cy="7938"/>
            </a:xfrm>
            <a:custGeom>
              <a:avLst/>
              <a:gdLst>
                <a:gd name="T0" fmla="*/ 31 w 31"/>
                <a:gd name="T1" fmla="*/ 11 h 18"/>
                <a:gd name="T2" fmla="*/ 1 w 31"/>
                <a:gd name="T3" fmla="*/ 18 h 18"/>
                <a:gd name="T4" fmla="*/ 0 w 31"/>
                <a:gd name="T5" fmla="*/ 17 h 18"/>
                <a:gd name="T6" fmla="*/ 20 w 31"/>
                <a:gd name="T7" fmla="*/ 0 h 18"/>
                <a:gd name="T8" fmla="*/ 31 w 31"/>
                <a:gd name="T9" fmla="*/ 11 h 18"/>
              </a:gdLst>
              <a:ahLst/>
              <a:cxnLst>
                <a:cxn ang="0">
                  <a:pos x="T0" y="T1"/>
                </a:cxn>
                <a:cxn ang="0">
                  <a:pos x="T2" y="T3"/>
                </a:cxn>
                <a:cxn ang="0">
                  <a:pos x="T4" y="T5"/>
                </a:cxn>
                <a:cxn ang="0">
                  <a:pos x="T6" y="T7"/>
                </a:cxn>
                <a:cxn ang="0">
                  <a:pos x="T8" y="T9"/>
                </a:cxn>
              </a:cxnLst>
              <a:rect l="0" t="0" r="r" b="b"/>
              <a:pathLst>
                <a:path w="31" h="18">
                  <a:moveTo>
                    <a:pt x="31" y="11"/>
                  </a:moveTo>
                  <a:cubicBezTo>
                    <a:pt x="21" y="13"/>
                    <a:pt x="11" y="16"/>
                    <a:pt x="1" y="18"/>
                  </a:cubicBezTo>
                  <a:cubicBezTo>
                    <a:pt x="0" y="17"/>
                    <a:pt x="0" y="17"/>
                    <a:pt x="0" y="17"/>
                  </a:cubicBezTo>
                  <a:cubicBezTo>
                    <a:pt x="7" y="11"/>
                    <a:pt x="13" y="6"/>
                    <a:pt x="20" y="0"/>
                  </a:cubicBezTo>
                  <a:cubicBezTo>
                    <a:pt x="23" y="3"/>
                    <a:pt x="27" y="7"/>
                    <a:pt x="31"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5" name="Freeform 84584">
              <a:extLst>
                <a:ext uri="{FF2B5EF4-FFF2-40B4-BE49-F238E27FC236}">
                  <a16:creationId xmlns:a16="http://schemas.microsoft.com/office/drawing/2014/main" id="{0351E9E4-5E65-4B54-90C7-2B70BEEF82BB}"/>
                </a:ext>
              </a:extLst>
            </p:cNvPr>
            <p:cNvSpPr>
              <a:spLocks/>
            </p:cNvSpPr>
            <p:nvPr/>
          </p:nvSpPr>
          <p:spPr bwMode="auto">
            <a:xfrm>
              <a:off x="10217150" y="4278313"/>
              <a:ext cx="7938" cy="4763"/>
            </a:xfrm>
            <a:custGeom>
              <a:avLst/>
              <a:gdLst>
                <a:gd name="T0" fmla="*/ 17 w 17"/>
                <a:gd name="T1" fmla="*/ 10 h 11"/>
                <a:gd name="T2" fmla="*/ 14 w 17"/>
                <a:gd name="T3" fmla="*/ 9 h 11"/>
                <a:gd name="T4" fmla="*/ 10 w 17"/>
                <a:gd name="T5" fmla="*/ 2 h 11"/>
                <a:gd name="T6" fmla="*/ 4 w 17"/>
                <a:gd name="T7" fmla="*/ 10 h 11"/>
                <a:gd name="T8" fmla="*/ 4 w 17"/>
                <a:gd name="T9" fmla="*/ 10 h 11"/>
                <a:gd name="T10" fmla="*/ 7 w 17"/>
                <a:gd name="T11" fmla="*/ 5 h 11"/>
                <a:gd name="T12" fmla="*/ 7 w 17"/>
                <a:gd name="T13" fmla="*/ 4 h 11"/>
                <a:gd name="T14" fmla="*/ 0 w 17"/>
                <a:gd name="T15" fmla="*/ 11 h 11"/>
                <a:gd name="T16" fmla="*/ 0 w 17"/>
                <a:gd name="T17" fmla="*/ 10 h 11"/>
                <a:gd name="T18" fmla="*/ 5 w 17"/>
                <a:gd name="T19" fmla="*/ 5 h 11"/>
                <a:gd name="T20" fmla="*/ 9 w 17"/>
                <a:gd name="T21" fmla="*/ 1 h 11"/>
                <a:gd name="T22" fmla="*/ 13 w 17"/>
                <a:gd name="T23" fmla="*/ 2 h 11"/>
                <a:gd name="T24" fmla="*/ 16 w 17"/>
                <a:gd name="T25" fmla="*/ 8 h 11"/>
                <a:gd name="T26" fmla="*/ 17 w 17"/>
                <a:gd name="T2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1">
                  <a:moveTo>
                    <a:pt x="17" y="10"/>
                  </a:moveTo>
                  <a:cubicBezTo>
                    <a:pt x="15" y="11"/>
                    <a:pt x="15" y="10"/>
                    <a:pt x="14" y="9"/>
                  </a:cubicBezTo>
                  <a:cubicBezTo>
                    <a:pt x="13" y="7"/>
                    <a:pt x="12" y="4"/>
                    <a:pt x="10" y="2"/>
                  </a:cubicBezTo>
                  <a:cubicBezTo>
                    <a:pt x="8" y="5"/>
                    <a:pt x="7" y="8"/>
                    <a:pt x="4" y="10"/>
                  </a:cubicBezTo>
                  <a:cubicBezTo>
                    <a:pt x="4" y="10"/>
                    <a:pt x="4" y="10"/>
                    <a:pt x="4" y="10"/>
                  </a:cubicBezTo>
                  <a:cubicBezTo>
                    <a:pt x="5" y="8"/>
                    <a:pt x="6" y="6"/>
                    <a:pt x="7" y="5"/>
                  </a:cubicBezTo>
                  <a:cubicBezTo>
                    <a:pt x="7" y="4"/>
                    <a:pt x="7" y="4"/>
                    <a:pt x="7" y="4"/>
                  </a:cubicBezTo>
                  <a:cubicBezTo>
                    <a:pt x="5" y="6"/>
                    <a:pt x="2" y="9"/>
                    <a:pt x="0" y="11"/>
                  </a:cubicBezTo>
                  <a:cubicBezTo>
                    <a:pt x="0" y="10"/>
                    <a:pt x="0" y="10"/>
                    <a:pt x="0" y="10"/>
                  </a:cubicBezTo>
                  <a:cubicBezTo>
                    <a:pt x="1" y="8"/>
                    <a:pt x="3" y="7"/>
                    <a:pt x="5" y="5"/>
                  </a:cubicBezTo>
                  <a:cubicBezTo>
                    <a:pt x="6" y="4"/>
                    <a:pt x="7" y="3"/>
                    <a:pt x="9" y="1"/>
                  </a:cubicBezTo>
                  <a:cubicBezTo>
                    <a:pt x="11" y="0"/>
                    <a:pt x="12" y="0"/>
                    <a:pt x="13" y="2"/>
                  </a:cubicBezTo>
                  <a:cubicBezTo>
                    <a:pt x="14" y="4"/>
                    <a:pt x="15" y="6"/>
                    <a:pt x="16" y="8"/>
                  </a:cubicBezTo>
                  <a:cubicBezTo>
                    <a:pt x="16" y="9"/>
                    <a:pt x="17" y="9"/>
                    <a:pt x="17"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6" name="Freeform 84585">
              <a:extLst>
                <a:ext uri="{FF2B5EF4-FFF2-40B4-BE49-F238E27FC236}">
                  <a16:creationId xmlns:a16="http://schemas.microsoft.com/office/drawing/2014/main" id="{97F9B18B-DFA5-4B51-B389-1A63792D3C4B}"/>
                </a:ext>
              </a:extLst>
            </p:cNvPr>
            <p:cNvSpPr>
              <a:spLocks/>
            </p:cNvSpPr>
            <p:nvPr/>
          </p:nvSpPr>
          <p:spPr bwMode="auto">
            <a:xfrm>
              <a:off x="10210800" y="4281488"/>
              <a:ext cx="1588" cy="1588"/>
            </a:xfrm>
            <a:custGeom>
              <a:avLst/>
              <a:gdLst>
                <a:gd name="T0" fmla="*/ 1 w 3"/>
                <a:gd name="T1" fmla="*/ 0 h 4"/>
                <a:gd name="T2" fmla="*/ 3 w 3"/>
                <a:gd name="T3" fmla="*/ 4 h 4"/>
                <a:gd name="T4" fmla="*/ 0 w 3"/>
                <a:gd name="T5" fmla="*/ 0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2" y="3"/>
                    <a:pt x="3" y="4"/>
                  </a:cubicBezTo>
                  <a:cubicBezTo>
                    <a:pt x="1" y="4"/>
                    <a:pt x="1" y="4"/>
                    <a:pt x="0"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7" name="Freeform 84586">
              <a:extLst>
                <a:ext uri="{FF2B5EF4-FFF2-40B4-BE49-F238E27FC236}">
                  <a16:creationId xmlns:a16="http://schemas.microsoft.com/office/drawing/2014/main" id="{430BBD5D-0999-4C37-8AA4-891D5322E065}"/>
                </a:ext>
              </a:extLst>
            </p:cNvPr>
            <p:cNvSpPr>
              <a:spLocks/>
            </p:cNvSpPr>
            <p:nvPr/>
          </p:nvSpPr>
          <p:spPr bwMode="auto">
            <a:xfrm>
              <a:off x="10228263" y="4279901"/>
              <a:ext cx="0" cy="3175"/>
            </a:xfrm>
            <a:custGeom>
              <a:avLst/>
              <a:gdLst>
                <a:gd name="T0" fmla="*/ 1 w 1"/>
                <a:gd name="T1" fmla="*/ 0 h 5"/>
                <a:gd name="T2" fmla="*/ 0 w 1"/>
                <a:gd name="T3" fmla="*/ 5 h 5"/>
                <a:gd name="T4" fmla="*/ 0 w 1"/>
                <a:gd name="T5" fmla="*/ 5 h 5"/>
                <a:gd name="T6" fmla="*/ 0 w 1"/>
                <a:gd name="T7" fmla="*/ 0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cubicBezTo>
                    <a:pt x="1" y="2"/>
                    <a:pt x="1" y="4"/>
                    <a:pt x="0" y="5"/>
                  </a:cubicBezTo>
                  <a:cubicBezTo>
                    <a:pt x="0" y="5"/>
                    <a:pt x="0" y="5"/>
                    <a:pt x="0" y="5"/>
                  </a:cubicBezTo>
                  <a:cubicBezTo>
                    <a:pt x="0" y="4"/>
                    <a:pt x="0" y="2"/>
                    <a:pt x="0"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8" name="Freeform 84587">
              <a:extLst>
                <a:ext uri="{FF2B5EF4-FFF2-40B4-BE49-F238E27FC236}">
                  <a16:creationId xmlns:a16="http://schemas.microsoft.com/office/drawing/2014/main" id="{56CABE5E-C33F-49CD-92BB-21B58389801F}"/>
                </a:ext>
              </a:extLst>
            </p:cNvPr>
            <p:cNvSpPr>
              <a:spLocks/>
            </p:cNvSpPr>
            <p:nvPr/>
          </p:nvSpPr>
          <p:spPr bwMode="auto">
            <a:xfrm>
              <a:off x="10206038" y="4300538"/>
              <a:ext cx="31750" cy="20638"/>
            </a:xfrm>
            <a:custGeom>
              <a:avLst/>
              <a:gdLst>
                <a:gd name="T0" fmla="*/ 57 w 64"/>
                <a:gd name="T1" fmla="*/ 0 h 44"/>
                <a:gd name="T2" fmla="*/ 64 w 64"/>
                <a:gd name="T3" fmla="*/ 15 h 44"/>
                <a:gd name="T4" fmla="*/ 10 w 64"/>
                <a:gd name="T5" fmla="*/ 44 h 44"/>
                <a:gd name="T6" fmla="*/ 0 w 64"/>
                <a:gd name="T7" fmla="*/ 10 h 44"/>
                <a:gd name="T8" fmla="*/ 27 w 64"/>
                <a:gd name="T9" fmla="*/ 5 h 44"/>
                <a:gd name="T10" fmla="*/ 34 w 64"/>
                <a:gd name="T11" fmla="*/ 22 h 44"/>
                <a:gd name="T12" fmla="*/ 57 w 64"/>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57" y="0"/>
                  </a:moveTo>
                  <a:cubicBezTo>
                    <a:pt x="59" y="5"/>
                    <a:pt x="62" y="10"/>
                    <a:pt x="64" y="15"/>
                  </a:cubicBezTo>
                  <a:cubicBezTo>
                    <a:pt x="46" y="24"/>
                    <a:pt x="28" y="34"/>
                    <a:pt x="10" y="44"/>
                  </a:cubicBezTo>
                  <a:cubicBezTo>
                    <a:pt x="7" y="32"/>
                    <a:pt x="3" y="21"/>
                    <a:pt x="0" y="10"/>
                  </a:cubicBezTo>
                  <a:cubicBezTo>
                    <a:pt x="9" y="8"/>
                    <a:pt x="18" y="7"/>
                    <a:pt x="27" y="5"/>
                  </a:cubicBezTo>
                  <a:cubicBezTo>
                    <a:pt x="29" y="11"/>
                    <a:pt x="32" y="16"/>
                    <a:pt x="34" y="22"/>
                  </a:cubicBezTo>
                  <a:cubicBezTo>
                    <a:pt x="42" y="15"/>
                    <a:pt x="49" y="8"/>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9" name="Freeform 84588">
              <a:extLst>
                <a:ext uri="{FF2B5EF4-FFF2-40B4-BE49-F238E27FC236}">
                  <a16:creationId xmlns:a16="http://schemas.microsoft.com/office/drawing/2014/main" id="{32025F32-6C19-499C-BFD6-44895B409D91}"/>
                </a:ext>
              </a:extLst>
            </p:cNvPr>
            <p:cNvSpPr>
              <a:spLocks/>
            </p:cNvSpPr>
            <p:nvPr/>
          </p:nvSpPr>
          <p:spPr bwMode="auto">
            <a:xfrm>
              <a:off x="10239375" y="4276726"/>
              <a:ext cx="63500" cy="47625"/>
            </a:xfrm>
            <a:custGeom>
              <a:avLst/>
              <a:gdLst>
                <a:gd name="T0" fmla="*/ 132 w 132"/>
                <a:gd name="T1" fmla="*/ 100 h 100"/>
                <a:gd name="T2" fmla="*/ 121 w 132"/>
                <a:gd name="T3" fmla="*/ 100 h 100"/>
                <a:gd name="T4" fmla="*/ 77 w 132"/>
                <a:gd name="T5" fmla="*/ 100 h 100"/>
                <a:gd name="T6" fmla="*/ 74 w 132"/>
                <a:gd name="T7" fmla="*/ 98 h 100"/>
                <a:gd name="T8" fmla="*/ 70 w 132"/>
                <a:gd name="T9" fmla="*/ 94 h 100"/>
                <a:gd name="T10" fmla="*/ 71 w 132"/>
                <a:gd name="T11" fmla="*/ 93 h 100"/>
                <a:gd name="T12" fmla="*/ 118 w 132"/>
                <a:gd name="T13" fmla="*/ 93 h 100"/>
                <a:gd name="T14" fmla="*/ 118 w 132"/>
                <a:gd name="T15" fmla="*/ 92 h 100"/>
                <a:gd name="T16" fmla="*/ 117 w 132"/>
                <a:gd name="T17" fmla="*/ 91 h 100"/>
                <a:gd name="T18" fmla="*/ 85 w 132"/>
                <a:gd name="T19" fmla="*/ 60 h 100"/>
                <a:gd name="T20" fmla="*/ 57 w 132"/>
                <a:gd name="T21" fmla="*/ 32 h 100"/>
                <a:gd name="T22" fmla="*/ 33 w 132"/>
                <a:gd name="T23" fmla="*/ 9 h 100"/>
                <a:gd name="T24" fmla="*/ 30 w 132"/>
                <a:gd name="T25" fmla="*/ 8 h 100"/>
                <a:gd name="T26" fmla="*/ 6 w 132"/>
                <a:gd name="T27" fmla="*/ 7 h 100"/>
                <a:gd name="T28" fmla="*/ 4 w 132"/>
                <a:gd name="T29" fmla="*/ 6 h 100"/>
                <a:gd name="T30" fmla="*/ 0 w 132"/>
                <a:gd name="T31" fmla="*/ 0 h 100"/>
                <a:gd name="T32" fmla="*/ 4 w 132"/>
                <a:gd name="T33" fmla="*/ 0 h 100"/>
                <a:gd name="T34" fmla="*/ 32 w 132"/>
                <a:gd name="T35" fmla="*/ 2 h 100"/>
                <a:gd name="T36" fmla="*/ 36 w 132"/>
                <a:gd name="T37" fmla="*/ 4 h 100"/>
                <a:gd name="T38" fmla="*/ 70 w 132"/>
                <a:gd name="T39" fmla="*/ 38 h 100"/>
                <a:gd name="T40" fmla="*/ 102 w 132"/>
                <a:gd name="T41" fmla="*/ 70 h 100"/>
                <a:gd name="T42" fmla="*/ 130 w 132"/>
                <a:gd name="T43" fmla="*/ 98 h 100"/>
                <a:gd name="T44" fmla="*/ 132 w 13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00">
                  <a:moveTo>
                    <a:pt x="132" y="100"/>
                  </a:moveTo>
                  <a:cubicBezTo>
                    <a:pt x="128" y="100"/>
                    <a:pt x="124" y="100"/>
                    <a:pt x="121" y="100"/>
                  </a:cubicBezTo>
                  <a:cubicBezTo>
                    <a:pt x="106" y="100"/>
                    <a:pt x="92" y="100"/>
                    <a:pt x="77" y="100"/>
                  </a:cubicBezTo>
                  <a:cubicBezTo>
                    <a:pt x="76" y="100"/>
                    <a:pt x="75" y="99"/>
                    <a:pt x="74" y="98"/>
                  </a:cubicBezTo>
                  <a:cubicBezTo>
                    <a:pt x="73" y="97"/>
                    <a:pt x="72" y="95"/>
                    <a:pt x="70" y="94"/>
                  </a:cubicBezTo>
                  <a:cubicBezTo>
                    <a:pt x="71" y="93"/>
                    <a:pt x="71" y="93"/>
                    <a:pt x="71" y="93"/>
                  </a:cubicBezTo>
                  <a:cubicBezTo>
                    <a:pt x="86" y="93"/>
                    <a:pt x="102" y="93"/>
                    <a:pt x="118" y="93"/>
                  </a:cubicBezTo>
                  <a:cubicBezTo>
                    <a:pt x="118" y="92"/>
                    <a:pt x="118" y="92"/>
                    <a:pt x="118" y="92"/>
                  </a:cubicBezTo>
                  <a:cubicBezTo>
                    <a:pt x="117" y="92"/>
                    <a:pt x="117" y="91"/>
                    <a:pt x="117" y="91"/>
                  </a:cubicBezTo>
                  <a:cubicBezTo>
                    <a:pt x="106" y="81"/>
                    <a:pt x="95" y="70"/>
                    <a:pt x="85" y="60"/>
                  </a:cubicBezTo>
                  <a:cubicBezTo>
                    <a:pt x="76" y="51"/>
                    <a:pt x="66" y="41"/>
                    <a:pt x="57" y="32"/>
                  </a:cubicBezTo>
                  <a:cubicBezTo>
                    <a:pt x="49" y="24"/>
                    <a:pt x="41" y="16"/>
                    <a:pt x="33" y="9"/>
                  </a:cubicBezTo>
                  <a:cubicBezTo>
                    <a:pt x="32" y="8"/>
                    <a:pt x="31" y="8"/>
                    <a:pt x="30" y="8"/>
                  </a:cubicBezTo>
                  <a:cubicBezTo>
                    <a:pt x="22" y="7"/>
                    <a:pt x="14" y="7"/>
                    <a:pt x="6" y="7"/>
                  </a:cubicBezTo>
                  <a:cubicBezTo>
                    <a:pt x="5" y="7"/>
                    <a:pt x="4" y="6"/>
                    <a:pt x="4" y="6"/>
                  </a:cubicBezTo>
                  <a:cubicBezTo>
                    <a:pt x="2" y="4"/>
                    <a:pt x="1" y="2"/>
                    <a:pt x="0" y="0"/>
                  </a:cubicBezTo>
                  <a:cubicBezTo>
                    <a:pt x="1" y="0"/>
                    <a:pt x="2" y="0"/>
                    <a:pt x="4" y="0"/>
                  </a:cubicBezTo>
                  <a:cubicBezTo>
                    <a:pt x="13" y="1"/>
                    <a:pt x="22" y="1"/>
                    <a:pt x="32" y="2"/>
                  </a:cubicBezTo>
                  <a:cubicBezTo>
                    <a:pt x="33" y="2"/>
                    <a:pt x="35" y="2"/>
                    <a:pt x="36" y="4"/>
                  </a:cubicBezTo>
                  <a:cubicBezTo>
                    <a:pt x="47" y="15"/>
                    <a:pt x="58" y="26"/>
                    <a:pt x="70" y="38"/>
                  </a:cubicBezTo>
                  <a:cubicBezTo>
                    <a:pt x="81" y="49"/>
                    <a:pt x="91" y="59"/>
                    <a:pt x="102" y="70"/>
                  </a:cubicBezTo>
                  <a:cubicBezTo>
                    <a:pt x="111" y="80"/>
                    <a:pt x="121" y="89"/>
                    <a:pt x="130" y="98"/>
                  </a:cubicBezTo>
                  <a:cubicBezTo>
                    <a:pt x="131" y="99"/>
                    <a:pt x="131" y="99"/>
                    <a:pt x="132"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0" name="Freeform 84589">
              <a:extLst>
                <a:ext uri="{FF2B5EF4-FFF2-40B4-BE49-F238E27FC236}">
                  <a16:creationId xmlns:a16="http://schemas.microsoft.com/office/drawing/2014/main" id="{5529DC54-B716-444C-B9FB-B0788A55B658}"/>
                </a:ext>
              </a:extLst>
            </p:cNvPr>
            <p:cNvSpPr>
              <a:spLocks/>
            </p:cNvSpPr>
            <p:nvPr/>
          </p:nvSpPr>
          <p:spPr bwMode="auto">
            <a:xfrm>
              <a:off x="10160000" y="4302126"/>
              <a:ext cx="28575" cy="23813"/>
            </a:xfrm>
            <a:custGeom>
              <a:avLst/>
              <a:gdLst>
                <a:gd name="T0" fmla="*/ 46 w 59"/>
                <a:gd name="T1" fmla="*/ 4 h 50"/>
                <a:gd name="T2" fmla="*/ 47 w 59"/>
                <a:gd name="T3" fmla="*/ 5 h 50"/>
                <a:gd name="T4" fmla="*/ 56 w 59"/>
                <a:gd name="T5" fmla="*/ 9 h 50"/>
                <a:gd name="T6" fmla="*/ 57 w 59"/>
                <a:gd name="T7" fmla="*/ 11 h 50"/>
                <a:gd name="T8" fmla="*/ 59 w 59"/>
                <a:gd name="T9" fmla="*/ 22 h 50"/>
                <a:gd name="T10" fmla="*/ 57 w 59"/>
                <a:gd name="T11" fmla="*/ 24 h 50"/>
                <a:gd name="T12" fmla="*/ 33 w 59"/>
                <a:gd name="T13" fmla="*/ 35 h 50"/>
                <a:gd name="T14" fmla="*/ 1 w 59"/>
                <a:gd name="T15" fmla="*/ 49 h 50"/>
                <a:gd name="T16" fmla="*/ 0 w 59"/>
                <a:gd name="T17" fmla="*/ 50 h 50"/>
                <a:gd name="T18" fmla="*/ 0 w 59"/>
                <a:gd name="T19" fmla="*/ 37 h 50"/>
                <a:gd name="T20" fmla="*/ 1 w 59"/>
                <a:gd name="T21" fmla="*/ 35 h 50"/>
                <a:gd name="T22" fmla="*/ 34 w 59"/>
                <a:gd name="T23" fmla="*/ 19 h 50"/>
                <a:gd name="T24" fmla="*/ 36 w 59"/>
                <a:gd name="T25" fmla="*/ 17 h 50"/>
                <a:gd name="T26" fmla="*/ 34 w 59"/>
                <a:gd name="T27" fmla="*/ 2 h 50"/>
                <a:gd name="T28" fmla="*/ 35 w 59"/>
                <a:gd name="T29" fmla="*/ 0 h 50"/>
                <a:gd name="T30" fmla="*/ 37 w 59"/>
                <a:gd name="T31" fmla="*/ 0 h 50"/>
                <a:gd name="T32" fmla="*/ 45 w 59"/>
                <a:gd name="T33" fmla="*/ 4 h 50"/>
                <a:gd name="T34" fmla="*/ 46 w 59"/>
                <a:gd name="T35"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0">
                  <a:moveTo>
                    <a:pt x="46" y="4"/>
                  </a:moveTo>
                  <a:cubicBezTo>
                    <a:pt x="47" y="4"/>
                    <a:pt x="47" y="5"/>
                    <a:pt x="47" y="5"/>
                  </a:cubicBezTo>
                  <a:cubicBezTo>
                    <a:pt x="50" y="6"/>
                    <a:pt x="53" y="8"/>
                    <a:pt x="56" y="9"/>
                  </a:cubicBezTo>
                  <a:cubicBezTo>
                    <a:pt x="56" y="9"/>
                    <a:pt x="57" y="10"/>
                    <a:pt x="57" y="11"/>
                  </a:cubicBezTo>
                  <a:cubicBezTo>
                    <a:pt x="58" y="14"/>
                    <a:pt x="58" y="18"/>
                    <a:pt x="59" y="22"/>
                  </a:cubicBezTo>
                  <a:cubicBezTo>
                    <a:pt x="59" y="23"/>
                    <a:pt x="58" y="23"/>
                    <a:pt x="57" y="24"/>
                  </a:cubicBezTo>
                  <a:cubicBezTo>
                    <a:pt x="49" y="27"/>
                    <a:pt x="41" y="31"/>
                    <a:pt x="33" y="35"/>
                  </a:cubicBezTo>
                  <a:cubicBezTo>
                    <a:pt x="22" y="40"/>
                    <a:pt x="12" y="45"/>
                    <a:pt x="1" y="49"/>
                  </a:cubicBezTo>
                  <a:cubicBezTo>
                    <a:pt x="1" y="50"/>
                    <a:pt x="1" y="50"/>
                    <a:pt x="0" y="50"/>
                  </a:cubicBezTo>
                  <a:cubicBezTo>
                    <a:pt x="0" y="45"/>
                    <a:pt x="0" y="41"/>
                    <a:pt x="0" y="37"/>
                  </a:cubicBezTo>
                  <a:cubicBezTo>
                    <a:pt x="0" y="36"/>
                    <a:pt x="1" y="36"/>
                    <a:pt x="1" y="35"/>
                  </a:cubicBezTo>
                  <a:cubicBezTo>
                    <a:pt x="12" y="30"/>
                    <a:pt x="23" y="24"/>
                    <a:pt x="34" y="19"/>
                  </a:cubicBezTo>
                  <a:cubicBezTo>
                    <a:pt x="35" y="19"/>
                    <a:pt x="36" y="18"/>
                    <a:pt x="36" y="17"/>
                  </a:cubicBezTo>
                  <a:cubicBezTo>
                    <a:pt x="35" y="12"/>
                    <a:pt x="35" y="7"/>
                    <a:pt x="34" y="2"/>
                  </a:cubicBezTo>
                  <a:cubicBezTo>
                    <a:pt x="34" y="1"/>
                    <a:pt x="35" y="0"/>
                    <a:pt x="35" y="0"/>
                  </a:cubicBezTo>
                  <a:cubicBezTo>
                    <a:pt x="36" y="0"/>
                    <a:pt x="37" y="0"/>
                    <a:pt x="37" y="0"/>
                  </a:cubicBezTo>
                  <a:cubicBezTo>
                    <a:pt x="40" y="1"/>
                    <a:pt x="43" y="3"/>
                    <a:pt x="45" y="4"/>
                  </a:cubicBezTo>
                  <a:cubicBezTo>
                    <a:pt x="45" y="4"/>
                    <a:pt x="46" y="4"/>
                    <a:pt x="4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1" name="Freeform 84590">
              <a:extLst>
                <a:ext uri="{FF2B5EF4-FFF2-40B4-BE49-F238E27FC236}">
                  <a16:creationId xmlns:a16="http://schemas.microsoft.com/office/drawing/2014/main" id="{B7FADA34-50C0-4BC5-8CA6-791D461BC404}"/>
                </a:ext>
              </a:extLst>
            </p:cNvPr>
            <p:cNvSpPr>
              <a:spLocks/>
            </p:cNvSpPr>
            <p:nvPr/>
          </p:nvSpPr>
          <p:spPr bwMode="auto">
            <a:xfrm>
              <a:off x="10233025" y="4297363"/>
              <a:ext cx="28575" cy="19050"/>
            </a:xfrm>
            <a:custGeom>
              <a:avLst/>
              <a:gdLst>
                <a:gd name="T0" fmla="*/ 60 w 60"/>
                <a:gd name="T1" fmla="*/ 41 h 41"/>
                <a:gd name="T2" fmla="*/ 41 w 60"/>
                <a:gd name="T3" fmla="*/ 33 h 41"/>
                <a:gd name="T4" fmla="*/ 12 w 60"/>
                <a:gd name="T5" fmla="*/ 21 h 41"/>
                <a:gd name="T6" fmla="*/ 10 w 60"/>
                <a:gd name="T7" fmla="*/ 20 h 41"/>
                <a:gd name="T8" fmla="*/ 0 w 60"/>
                <a:gd name="T9" fmla="*/ 1 h 41"/>
                <a:gd name="T10" fmla="*/ 0 w 60"/>
                <a:gd name="T11" fmla="*/ 0 h 41"/>
                <a:gd name="T12" fmla="*/ 10 w 60"/>
                <a:gd name="T13" fmla="*/ 4 h 41"/>
                <a:gd name="T14" fmla="*/ 39 w 60"/>
                <a:gd name="T15" fmla="*/ 16 h 41"/>
                <a:gd name="T16" fmla="*/ 44 w 60"/>
                <a:gd name="T17" fmla="*/ 20 h 41"/>
                <a:gd name="T18" fmla="*/ 60 w 60"/>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1">
                  <a:moveTo>
                    <a:pt x="60" y="41"/>
                  </a:moveTo>
                  <a:cubicBezTo>
                    <a:pt x="54" y="38"/>
                    <a:pt x="48" y="36"/>
                    <a:pt x="41" y="33"/>
                  </a:cubicBezTo>
                  <a:cubicBezTo>
                    <a:pt x="32" y="29"/>
                    <a:pt x="22" y="25"/>
                    <a:pt x="12" y="21"/>
                  </a:cubicBezTo>
                  <a:cubicBezTo>
                    <a:pt x="12" y="21"/>
                    <a:pt x="11" y="20"/>
                    <a:pt x="10" y="20"/>
                  </a:cubicBezTo>
                  <a:cubicBezTo>
                    <a:pt x="7" y="13"/>
                    <a:pt x="4" y="7"/>
                    <a:pt x="0" y="1"/>
                  </a:cubicBezTo>
                  <a:cubicBezTo>
                    <a:pt x="0" y="0"/>
                    <a:pt x="0" y="0"/>
                    <a:pt x="0" y="0"/>
                  </a:cubicBezTo>
                  <a:cubicBezTo>
                    <a:pt x="3" y="1"/>
                    <a:pt x="7" y="2"/>
                    <a:pt x="10" y="4"/>
                  </a:cubicBezTo>
                  <a:cubicBezTo>
                    <a:pt x="19" y="8"/>
                    <a:pt x="29" y="12"/>
                    <a:pt x="39" y="16"/>
                  </a:cubicBezTo>
                  <a:cubicBezTo>
                    <a:pt x="41" y="17"/>
                    <a:pt x="42" y="19"/>
                    <a:pt x="44" y="20"/>
                  </a:cubicBezTo>
                  <a:cubicBezTo>
                    <a:pt x="49" y="27"/>
                    <a:pt x="54" y="34"/>
                    <a:pt x="60"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2" name="Freeform 84591">
              <a:extLst>
                <a:ext uri="{FF2B5EF4-FFF2-40B4-BE49-F238E27FC236}">
                  <a16:creationId xmlns:a16="http://schemas.microsoft.com/office/drawing/2014/main" id="{108C9F8A-AC4E-4EB6-8698-77BD58D5891F}"/>
                </a:ext>
              </a:extLst>
            </p:cNvPr>
            <p:cNvSpPr>
              <a:spLocks/>
            </p:cNvSpPr>
            <p:nvPr/>
          </p:nvSpPr>
          <p:spPr bwMode="auto">
            <a:xfrm>
              <a:off x="10121900" y="4303713"/>
              <a:ext cx="17463" cy="15875"/>
            </a:xfrm>
            <a:custGeom>
              <a:avLst/>
              <a:gdLst>
                <a:gd name="T0" fmla="*/ 38 w 38"/>
                <a:gd name="T1" fmla="*/ 0 h 31"/>
                <a:gd name="T2" fmla="*/ 35 w 38"/>
                <a:gd name="T3" fmla="*/ 31 h 31"/>
                <a:gd name="T4" fmla="*/ 0 w 38"/>
                <a:gd name="T5" fmla="*/ 31 h 31"/>
                <a:gd name="T6" fmla="*/ 2 w 38"/>
                <a:gd name="T7" fmla="*/ 29 h 31"/>
                <a:gd name="T8" fmla="*/ 30 w 38"/>
                <a:gd name="T9" fmla="*/ 6 h 31"/>
                <a:gd name="T10" fmla="*/ 38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8" y="0"/>
                  </a:moveTo>
                  <a:cubicBezTo>
                    <a:pt x="37" y="11"/>
                    <a:pt x="36" y="21"/>
                    <a:pt x="35" y="31"/>
                  </a:cubicBezTo>
                  <a:cubicBezTo>
                    <a:pt x="24" y="31"/>
                    <a:pt x="12" y="31"/>
                    <a:pt x="0" y="31"/>
                  </a:cubicBezTo>
                  <a:cubicBezTo>
                    <a:pt x="1" y="30"/>
                    <a:pt x="1" y="29"/>
                    <a:pt x="2" y="29"/>
                  </a:cubicBezTo>
                  <a:cubicBezTo>
                    <a:pt x="11" y="21"/>
                    <a:pt x="20" y="14"/>
                    <a:pt x="30" y="6"/>
                  </a:cubicBezTo>
                  <a:cubicBezTo>
                    <a:pt x="32" y="4"/>
                    <a:pt x="35" y="2"/>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3" name="Freeform 84592">
              <a:extLst>
                <a:ext uri="{FF2B5EF4-FFF2-40B4-BE49-F238E27FC236}">
                  <a16:creationId xmlns:a16="http://schemas.microsoft.com/office/drawing/2014/main" id="{DE005A47-B295-445B-91E7-CA63F18DBB52}"/>
                </a:ext>
              </a:extLst>
            </p:cNvPr>
            <p:cNvSpPr>
              <a:spLocks/>
            </p:cNvSpPr>
            <p:nvPr/>
          </p:nvSpPr>
          <p:spPr bwMode="auto">
            <a:xfrm>
              <a:off x="10210800" y="4308476"/>
              <a:ext cx="28575" cy="17463"/>
            </a:xfrm>
            <a:custGeom>
              <a:avLst/>
              <a:gdLst>
                <a:gd name="T0" fmla="*/ 0 w 58"/>
                <a:gd name="T1" fmla="*/ 29 h 39"/>
                <a:gd name="T2" fmla="*/ 55 w 58"/>
                <a:gd name="T3" fmla="*/ 0 h 39"/>
                <a:gd name="T4" fmla="*/ 58 w 58"/>
                <a:gd name="T5" fmla="*/ 5 h 39"/>
                <a:gd name="T6" fmla="*/ 4 w 58"/>
                <a:gd name="T7" fmla="*/ 39 h 39"/>
                <a:gd name="T8" fmla="*/ 0 w 58"/>
                <a:gd name="T9" fmla="*/ 29 h 39"/>
              </a:gdLst>
              <a:ahLst/>
              <a:cxnLst>
                <a:cxn ang="0">
                  <a:pos x="T0" y="T1"/>
                </a:cxn>
                <a:cxn ang="0">
                  <a:pos x="T2" y="T3"/>
                </a:cxn>
                <a:cxn ang="0">
                  <a:pos x="T4" y="T5"/>
                </a:cxn>
                <a:cxn ang="0">
                  <a:pos x="T6" y="T7"/>
                </a:cxn>
                <a:cxn ang="0">
                  <a:pos x="T8" y="T9"/>
                </a:cxn>
              </a:cxnLst>
              <a:rect l="0" t="0" r="r" b="b"/>
              <a:pathLst>
                <a:path w="58" h="39">
                  <a:moveTo>
                    <a:pt x="0" y="29"/>
                  </a:moveTo>
                  <a:cubicBezTo>
                    <a:pt x="19" y="19"/>
                    <a:pt x="37" y="9"/>
                    <a:pt x="55" y="0"/>
                  </a:cubicBezTo>
                  <a:cubicBezTo>
                    <a:pt x="56" y="1"/>
                    <a:pt x="57" y="3"/>
                    <a:pt x="58" y="5"/>
                  </a:cubicBezTo>
                  <a:cubicBezTo>
                    <a:pt x="40" y="16"/>
                    <a:pt x="22" y="27"/>
                    <a:pt x="4" y="39"/>
                  </a:cubicBezTo>
                  <a:cubicBezTo>
                    <a:pt x="2" y="36"/>
                    <a:pt x="1" y="32"/>
                    <a:pt x="0"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4" name="Freeform 84593">
              <a:extLst>
                <a:ext uri="{FF2B5EF4-FFF2-40B4-BE49-F238E27FC236}">
                  <a16:creationId xmlns:a16="http://schemas.microsoft.com/office/drawing/2014/main" id="{F801D335-DA3A-40A3-8BEB-A08297E4E667}"/>
                </a:ext>
              </a:extLst>
            </p:cNvPr>
            <p:cNvSpPr>
              <a:spLocks/>
            </p:cNvSpPr>
            <p:nvPr/>
          </p:nvSpPr>
          <p:spPr bwMode="auto">
            <a:xfrm>
              <a:off x="10264775" y="4310063"/>
              <a:ext cx="23813" cy="6350"/>
            </a:xfrm>
            <a:custGeom>
              <a:avLst/>
              <a:gdLst>
                <a:gd name="T0" fmla="*/ 51 w 51"/>
                <a:gd name="T1" fmla="*/ 11 h 12"/>
                <a:gd name="T2" fmla="*/ 33 w 51"/>
                <a:gd name="T3" fmla="*/ 11 h 12"/>
                <a:gd name="T4" fmla="*/ 10 w 51"/>
                <a:gd name="T5" fmla="*/ 12 h 12"/>
                <a:gd name="T6" fmla="*/ 8 w 51"/>
                <a:gd name="T7" fmla="*/ 11 h 12"/>
                <a:gd name="T8" fmla="*/ 0 w 51"/>
                <a:gd name="T9" fmla="*/ 1 h 12"/>
                <a:gd name="T10" fmla="*/ 2 w 51"/>
                <a:gd name="T11" fmla="*/ 1 h 12"/>
                <a:gd name="T12" fmla="*/ 39 w 51"/>
                <a:gd name="T13" fmla="*/ 0 h 12"/>
                <a:gd name="T14" fmla="*/ 41 w 51"/>
                <a:gd name="T15" fmla="*/ 0 h 12"/>
                <a:gd name="T16" fmla="*/ 51 w 51"/>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2">
                  <a:moveTo>
                    <a:pt x="51" y="11"/>
                  </a:moveTo>
                  <a:cubicBezTo>
                    <a:pt x="45" y="11"/>
                    <a:pt x="39" y="11"/>
                    <a:pt x="33" y="11"/>
                  </a:cubicBezTo>
                  <a:cubicBezTo>
                    <a:pt x="25" y="11"/>
                    <a:pt x="18" y="12"/>
                    <a:pt x="10" y="12"/>
                  </a:cubicBezTo>
                  <a:cubicBezTo>
                    <a:pt x="9" y="12"/>
                    <a:pt x="8" y="12"/>
                    <a:pt x="8" y="11"/>
                  </a:cubicBezTo>
                  <a:cubicBezTo>
                    <a:pt x="5" y="8"/>
                    <a:pt x="3" y="4"/>
                    <a:pt x="0" y="1"/>
                  </a:cubicBezTo>
                  <a:cubicBezTo>
                    <a:pt x="1" y="1"/>
                    <a:pt x="2" y="1"/>
                    <a:pt x="2" y="1"/>
                  </a:cubicBezTo>
                  <a:cubicBezTo>
                    <a:pt x="15" y="0"/>
                    <a:pt x="27" y="0"/>
                    <a:pt x="39" y="0"/>
                  </a:cubicBezTo>
                  <a:cubicBezTo>
                    <a:pt x="40" y="0"/>
                    <a:pt x="41" y="0"/>
                    <a:pt x="41" y="0"/>
                  </a:cubicBezTo>
                  <a:cubicBezTo>
                    <a:pt x="44" y="4"/>
                    <a:pt x="48" y="7"/>
                    <a:pt x="5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5" name="Freeform 84594">
              <a:extLst>
                <a:ext uri="{FF2B5EF4-FFF2-40B4-BE49-F238E27FC236}">
                  <a16:creationId xmlns:a16="http://schemas.microsoft.com/office/drawing/2014/main" id="{4F6B017B-EA63-48FB-AB7D-EAD65F1773EA}"/>
                </a:ext>
              </a:extLst>
            </p:cNvPr>
            <p:cNvSpPr>
              <a:spLocks/>
            </p:cNvSpPr>
            <p:nvPr/>
          </p:nvSpPr>
          <p:spPr bwMode="auto">
            <a:xfrm>
              <a:off x="10269538" y="4316413"/>
              <a:ext cx="25400" cy="4763"/>
            </a:xfrm>
            <a:custGeom>
              <a:avLst/>
              <a:gdLst>
                <a:gd name="T0" fmla="*/ 0 w 54"/>
                <a:gd name="T1" fmla="*/ 1 h 10"/>
                <a:gd name="T2" fmla="*/ 18 w 54"/>
                <a:gd name="T3" fmla="*/ 0 h 10"/>
                <a:gd name="T4" fmla="*/ 42 w 54"/>
                <a:gd name="T5" fmla="*/ 0 h 10"/>
                <a:gd name="T6" fmla="*/ 44 w 54"/>
                <a:gd name="T7" fmla="*/ 0 h 10"/>
                <a:gd name="T8" fmla="*/ 53 w 54"/>
                <a:gd name="T9" fmla="*/ 9 h 10"/>
                <a:gd name="T10" fmla="*/ 54 w 54"/>
                <a:gd name="T11" fmla="*/ 10 h 10"/>
                <a:gd name="T12" fmla="*/ 46 w 54"/>
                <a:gd name="T13" fmla="*/ 10 h 10"/>
                <a:gd name="T14" fmla="*/ 10 w 54"/>
                <a:gd name="T15" fmla="*/ 10 h 10"/>
                <a:gd name="T16" fmla="*/ 6 w 54"/>
                <a:gd name="T17" fmla="*/ 9 h 10"/>
                <a:gd name="T18" fmla="*/ 0 w 54"/>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
                  <a:moveTo>
                    <a:pt x="0" y="1"/>
                  </a:moveTo>
                  <a:cubicBezTo>
                    <a:pt x="7" y="1"/>
                    <a:pt x="12" y="1"/>
                    <a:pt x="18" y="0"/>
                  </a:cubicBezTo>
                  <a:cubicBezTo>
                    <a:pt x="26" y="0"/>
                    <a:pt x="34" y="0"/>
                    <a:pt x="42" y="0"/>
                  </a:cubicBezTo>
                  <a:cubicBezTo>
                    <a:pt x="43" y="0"/>
                    <a:pt x="44" y="0"/>
                    <a:pt x="44" y="0"/>
                  </a:cubicBezTo>
                  <a:cubicBezTo>
                    <a:pt x="47" y="3"/>
                    <a:pt x="50" y="6"/>
                    <a:pt x="53" y="9"/>
                  </a:cubicBezTo>
                  <a:cubicBezTo>
                    <a:pt x="53" y="9"/>
                    <a:pt x="53" y="10"/>
                    <a:pt x="54" y="10"/>
                  </a:cubicBezTo>
                  <a:cubicBezTo>
                    <a:pt x="51" y="10"/>
                    <a:pt x="49" y="10"/>
                    <a:pt x="46" y="10"/>
                  </a:cubicBezTo>
                  <a:cubicBezTo>
                    <a:pt x="34" y="10"/>
                    <a:pt x="22" y="10"/>
                    <a:pt x="10" y="10"/>
                  </a:cubicBezTo>
                  <a:cubicBezTo>
                    <a:pt x="8" y="10"/>
                    <a:pt x="7" y="10"/>
                    <a:pt x="6" y="9"/>
                  </a:cubicBezTo>
                  <a:cubicBezTo>
                    <a:pt x="4" y="6"/>
                    <a:pt x="2" y="4"/>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6" name="Freeform 84595">
              <a:extLst>
                <a:ext uri="{FF2B5EF4-FFF2-40B4-BE49-F238E27FC236}">
                  <a16:creationId xmlns:a16="http://schemas.microsoft.com/office/drawing/2014/main" id="{0BD37E44-EF41-401E-838B-9C3850470D69}"/>
                </a:ext>
              </a:extLst>
            </p:cNvPr>
            <p:cNvSpPr>
              <a:spLocks/>
            </p:cNvSpPr>
            <p:nvPr/>
          </p:nvSpPr>
          <p:spPr bwMode="auto">
            <a:xfrm>
              <a:off x="10260013" y="4305301"/>
              <a:ext cx="23813" cy="4763"/>
            </a:xfrm>
            <a:custGeom>
              <a:avLst/>
              <a:gdLst>
                <a:gd name="T0" fmla="*/ 48 w 48"/>
                <a:gd name="T1" fmla="*/ 11 h 12"/>
                <a:gd name="T2" fmla="*/ 27 w 48"/>
                <a:gd name="T3" fmla="*/ 11 h 12"/>
                <a:gd name="T4" fmla="*/ 10 w 48"/>
                <a:gd name="T5" fmla="*/ 12 h 12"/>
                <a:gd name="T6" fmla="*/ 7 w 48"/>
                <a:gd name="T7" fmla="*/ 10 h 12"/>
                <a:gd name="T8" fmla="*/ 0 w 48"/>
                <a:gd name="T9" fmla="*/ 0 h 12"/>
                <a:gd name="T10" fmla="*/ 7 w 48"/>
                <a:gd name="T11" fmla="*/ 0 h 12"/>
                <a:gd name="T12" fmla="*/ 36 w 48"/>
                <a:gd name="T13" fmla="*/ 0 h 12"/>
                <a:gd name="T14" fmla="*/ 38 w 48"/>
                <a:gd name="T15" fmla="*/ 1 h 12"/>
                <a:gd name="T16" fmla="*/ 48 w 48"/>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2">
                  <a:moveTo>
                    <a:pt x="48" y="11"/>
                  </a:moveTo>
                  <a:cubicBezTo>
                    <a:pt x="41" y="11"/>
                    <a:pt x="34" y="11"/>
                    <a:pt x="27" y="11"/>
                  </a:cubicBezTo>
                  <a:cubicBezTo>
                    <a:pt x="21" y="11"/>
                    <a:pt x="16" y="12"/>
                    <a:pt x="10" y="12"/>
                  </a:cubicBezTo>
                  <a:cubicBezTo>
                    <a:pt x="9" y="12"/>
                    <a:pt x="8" y="11"/>
                    <a:pt x="7" y="10"/>
                  </a:cubicBezTo>
                  <a:cubicBezTo>
                    <a:pt x="5" y="7"/>
                    <a:pt x="2" y="4"/>
                    <a:pt x="0" y="0"/>
                  </a:cubicBezTo>
                  <a:cubicBezTo>
                    <a:pt x="2" y="0"/>
                    <a:pt x="5" y="0"/>
                    <a:pt x="7" y="0"/>
                  </a:cubicBezTo>
                  <a:cubicBezTo>
                    <a:pt x="17" y="0"/>
                    <a:pt x="26" y="0"/>
                    <a:pt x="36" y="0"/>
                  </a:cubicBezTo>
                  <a:cubicBezTo>
                    <a:pt x="37" y="0"/>
                    <a:pt x="38" y="0"/>
                    <a:pt x="38" y="1"/>
                  </a:cubicBezTo>
                  <a:cubicBezTo>
                    <a:pt x="42" y="4"/>
                    <a:pt x="45" y="7"/>
                    <a:pt x="4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7" name="Freeform 84596">
              <a:extLst>
                <a:ext uri="{FF2B5EF4-FFF2-40B4-BE49-F238E27FC236}">
                  <a16:creationId xmlns:a16="http://schemas.microsoft.com/office/drawing/2014/main" id="{3A6EF4A9-B556-44AC-8EC0-260EFD479D46}"/>
                </a:ext>
              </a:extLst>
            </p:cNvPr>
            <p:cNvSpPr>
              <a:spLocks/>
            </p:cNvSpPr>
            <p:nvPr/>
          </p:nvSpPr>
          <p:spPr bwMode="auto">
            <a:xfrm>
              <a:off x="10255250" y="4298951"/>
              <a:ext cx="22225" cy="4763"/>
            </a:xfrm>
            <a:custGeom>
              <a:avLst/>
              <a:gdLst>
                <a:gd name="T0" fmla="*/ 0 w 46"/>
                <a:gd name="T1" fmla="*/ 0 h 11"/>
                <a:gd name="T2" fmla="*/ 4 w 46"/>
                <a:gd name="T3" fmla="*/ 0 h 11"/>
                <a:gd name="T4" fmla="*/ 34 w 46"/>
                <a:gd name="T5" fmla="*/ 0 h 11"/>
                <a:gd name="T6" fmla="*/ 36 w 46"/>
                <a:gd name="T7" fmla="*/ 0 h 11"/>
                <a:gd name="T8" fmla="*/ 46 w 46"/>
                <a:gd name="T9" fmla="*/ 11 h 11"/>
                <a:gd name="T10" fmla="*/ 45 w 46"/>
                <a:gd name="T11" fmla="*/ 11 h 11"/>
                <a:gd name="T12" fmla="*/ 11 w 46"/>
                <a:gd name="T13" fmla="*/ 11 h 11"/>
                <a:gd name="T14" fmla="*/ 7 w 46"/>
                <a:gd name="T15" fmla="*/ 9 h 11"/>
                <a:gd name="T16" fmla="*/ 0 w 4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1">
                  <a:moveTo>
                    <a:pt x="0" y="0"/>
                  </a:moveTo>
                  <a:cubicBezTo>
                    <a:pt x="2" y="0"/>
                    <a:pt x="3" y="0"/>
                    <a:pt x="4" y="0"/>
                  </a:cubicBezTo>
                  <a:cubicBezTo>
                    <a:pt x="14" y="0"/>
                    <a:pt x="24" y="0"/>
                    <a:pt x="34" y="0"/>
                  </a:cubicBezTo>
                  <a:cubicBezTo>
                    <a:pt x="34" y="0"/>
                    <a:pt x="35" y="0"/>
                    <a:pt x="36" y="0"/>
                  </a:cubicBezTo>
                  <a:cubicBezTo>
                    <a:pt x="39" y="4"/>
                    <a:pt x="42" y="7"/>
                    <a:pt x="46" y="11"/>
                  </a:cubicBezTo>
                  <a:cubicBezTo>
                    <a:pt x="45" y="11"/>
                    <a:pt x="45" y="11"/>
                    <a:pt x="45" y="11"/>
                  </a:cubicBezTo>
                  <a:cubicBezTo>
                    <a:pt x="34" y="11"/>
                    <a:pt x="22" y="11"/>
                    <a:pt x="11" y="11"/>
                  </a:cubicBezTo>
                  <a:cubicBezTo>
                    <a:pt x="9" y="11"/>
                    <a:pt x="8" y="11"/>
                    <a:pt x="7" y="9"/>
                  </a:cubicBezTo>
                  <a:cubicBezTo>
                    <a:pt x="5" y="6"/>
                    <a:pt x="3"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8" name="Freeform 84597">
              <a:extLst>
                <a:ext uri="{FF2B5EF4-FFF2-40B4-BE49-F238E27FC236}">
                  <a16:creationId xmlns:a16="http://schemas.microsoft.com/office/drawing/2014/main" id="{98DA2132-9626-4C00-9485-AF555C75312C}"/>
                </a:ext>
              </a:extLst>
            </p:cNvPr>
            <p:cNvSpPr>
              <a:spLocks/>
            </p:cNvSpPr>
            <p:nvPr/>
          </p:nvSpPr>
          <p:spPr bwMode="auto">
            <a:xfrm>
              <a:off x="10252075" y="4294188"/>
              <a:ext cx="20638" cy="4763"/>
            </a:xfrm>
            <a:custGeom>
              <a:avLst/>
              <a:gdLst>
                <a:gd name="T0" fmla="*/ 43 w 43"/>
                <a:gd name="T1" fmla="*/ 11 h 11"/>
                <a:gd name="T2" fmla="*/ 14 w 43"/>
                <a:gd name="T3" fmla="*/ 11 h 11"/>
                <a:gd name="T4" fmla="*/ 5 w 43"/>
                <a:gd name="T5" fmla="*/ 7 h 11"/>
                <a:gd name="T6" fmla="*/ 0 w 43"/>
                <a:gd name="T7" fmla="*/ 0 h 11"/>
                <a:gd name="T8" fmla="*/ 2 w 43"/>
                <a:gd name="T9" fmla="*/ 0 h 11"/>
                <a:gd name="T10" fmla="*/ 31 w 43"/>
                <a:gd name="T11" fmla="*/ 0 h 11"/>
                <a:gd name="T12" fmla="*/ 33 w 43"/>
                <a:gd name="T13" fmla="*/ 0 h 11"/>
                <a:gd name="T14" fmla="*/ 43 w 4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11"/>
                  </a:moveTo>
                  <a:cubicBezTo>
                    <a:pt x="33" y="11"/>
                    <a:pt x="24" y="11"/>
                    <a:pt x="14" y="11"/>
                  </a:cubicBezTo>
                  <a:cubicBezTo>
                    <a:pt x="10" y="11"/>
                    <a:pt x="7" y="11"/>
                    <a:pt x="5" y="7"/>
                  </a:cubicBezTo>
                  <a:cubicBezTo>
                    <a:pt x="4" y="4"/>
                    <a:pt x="2" y="3"/>
                    <a:pt x="0" y="0"/>
                  </a:cubicBezTo>
                  <a:cubicBezTo>
                    <a:pt x="1" y="0"/>
                    <a:pt x="2" y="0"/>
                    <a:pt x="2" y="0"/>
                  </a:cubicBezTo>
                  <a:cubicBezTo>
                    <a:pt x="12" y="0"/>
                    <a:pt x="21" y="0"/>
                    <a:pt x="31" y="0"/>
                  </a:cubicBezTo>
                  <a:cubicBezTo>
                    <a:pt x="31" y="0"/>
                    <a:pt x="32" y="0"/>
                    <a:pt x="33" y="0"/>
                  </a:cubicBezTo>
                  <a:cubicBezTo>
                    <a:pt x="36" y="4"/>
                    <a:pt x="39" y="7"/>
                    <a:pt x="4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9" name="Freeform 84598">
              <a:extLst>
                <a:ext uri="{FF2B5EF4-FFF2-40B4-BE49-F238E27FC236}">
                  <a16:creationId xmlns:a16="http://schemas.microsoft.com/office/drawing/2014/main" id="{B731D8FA-5155-490E-B0BB-0CD93C181275}"/>
                </a:ext>
              </a:extLst>
            </p:cNvPr>
            <p:cNvSpPr>
              <a:spLocks/>
            </p:cNvSpPr>
            <p:nvPr/>
          </p:nvSpPr>
          <p:spPr bwMode="auto">
            <a:xfrm>
              <a:off x="10188575" y="4310063"/>
              <a:ext cx="23813" cy="15875"/>
            </a:xfrm>
            <a:custGeom>
              <a:avLst/>
              <a:gdLst>
                <a:gd name="T0" fmla="*/ 48 w 48"/>
                <a:gd name="T1" fmla="*/ 34 h 34"/>
                <a:gd name="T2" fmla="*/ 34 w 48"/>
                <a:gd name="T3" fmla="*/ 26 h 34"/>
                <a:gd name="T4" fmla="*/ 4 w 48"/>
                <a:gd name="T5" fmla="*/ 9 h 34"/>
                <a:gd name="T6" fmla="*/ 1 w 48"/>
                <a:gd name="T7" fmla="*/ 4 h 34"/>
                <a:gd name="T8" fmla="*/ 0 w 48"/>
                <a:gd name="T9" fmla="*/ 0 h 34"/>
                <a:gd name="T10" fmla="*/ 7 w 48"/>
                <a:gd name="T11" fmla="*/ 4 h 34"/>
                <a:gd name="T12" fmla="*/ 44 w 48"/>
                <a:gd name="T13" fmla="*/ 24 h 34"/>
                <a:gd name="T14" fmla="*/ 45 w 48"/>
                <a:gd name="T15" fmla="*/ 26 h 34"/>
                <a:gd name="T16" fmla="*/ 48 w 48"/>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34"/>
                  </a:moveTo>
                  <a:cubicBezTo>
                    <a:pt x="43" y="32"/>
                    <a:pt x="39" y="29"/>
                    <a:pt x="34" y="26"/>
                  </a:cubicBezTo>
                  <a:cubicBezTo>
                    <a:pt x="24" y="21"/>
                    <a:pt x="14" y="15"/>
                    <a:pt x="4" y="9"/>
                  </a:cubicBezTo>
                  <a:cubicBezTo>
                    <a:pt x="2" y="8"/>
                    <a:pt x="1" y="7"/>
                    <a:pt x="1" y="4"/>
                  </a:cubicBezTo>
                  <a:cubicBezTo>
                    <a:pt x="1" y="3"/>
                    <a:pt x="0" y="2"/>
                    <a:pt x="0" y="0"/>
                  </a:cubicBezTo>
                  <a:cubicBezTo>
                    <a:pt x="2" y="1"/>
                    <a:pt x="5" y="2"/>
                    <a:pt x="7" y="4"/>
                  </a:cubicBezTo>
                  <a:cubicBezTo>
                    <a:pt x="19" y="11"/>
                    <a:pt x="32" y="17"/>
                    <a:pt x="44" y="24"/>
                  </a:cubicBezTo>
                  <a:cubicBezTo>
                    <a:pt x="44" y="24"/>
                    <a:pt x="45" y="25"/>
                    <a:pt x="45" y="26"/>
                  </a:cubicBezTo>
                  <a:cubicBezTo>
                    <a:pt x="46" y="28"/>
                    <a:pt x="47" y="31"/>
                    <a:pt x="4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0" name="Freeform 84599">
              <a:extLst>
                <a:ext uri="{FF2B5EF4-FFF2-40B4-BE49-F238E27FC236}">
                  <a16:creationId xmlns:a16="http://schemas.microsoft.com/office/drawing/2014/main" id="{58E70BA7-BA83-44DB-873D-B7BC8BED3383}"/>
                </a:ext>
              </a:extLst>
            </p:cNvPr>
            <p:cNvSpPr>
              <a:spLocks/>
            </p:cNvSpPr>
            <p:nvPr/>
          </p:nvSpPr>
          <p:spPr bwMode="auto">
            <a:xfrm>
              <a:off x="10188575" y="4305301"/>
              <a:ext cx="20638" cy="15875"/>
            </a:xfrm>
            <a:custGeom>
              <a:avLst/>
              <a:gdLst>
                <a:gd name="T0" fmla="*/ 45 w 45"/>
                <a:gd name="T1" fmla="*/ 32 h 32"/>
                <a:gd name="T2" fmla="*/ 31 w 45"/>
                <a:gd name="T3" fmla="*/ 24 h 32"/>
                <a:gd name="T4" fmla="*/ 3 w 45"/>
                <a:gd name="T5" fmla="*/ 9 h 32"/>
                <a:gd name="T6" fmla="*/ 0 w 45"/>
                <a:gd name="T7" fmla="*/ 5 h 32"/>
                <a:gd name="T8" fmla="*/ 0 w 45"/>
                <a:gd name="T9" fmla="*/ 0 h 32"/>
                <a:gd name="T10" fmla="*/ 7 w 45"/>
                <a:gd name="T11" fmla="*/ 3 h 32"/>
                <a:gd name="T12" fmla="*/ 41 w 45"/>
                <a:gd name="T13" fmla="*/ 21 h 32"/>
                <a:gd name="T14" fmla="*/ 42 w 45"/>
                <a:gd name="T15" fmla="*/ 23 h 32"/>
                <a:gd name="T16" fmla="*/ 45 w 4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2">
                  <a:moveTo>
                    <a:pt x="45" y="32"/>
                  </a:moveTo>
                  <a:cubicBezTo>
                    <a:pt x="40" y="29"/>
                    <a:pt x="35" y="27"/>
                    <a:pt x="31" y="24"/>
                  </a:cubicBezTo>
                  <a:cubicBezTo>
                    <a:pt x="21" y="19"/>
                    <a:pt x="12" y="14"/>
                    <a:pt x="3" y="9"/>
                  </a:cubicBezTo>
                  <a:cubicBezTo>
                    <a:pt x="1" y="8"/>
                    <a:pt x="0" y="7"/>
                    <a:pt x="0" y="5"/>
                  </a:cubicBezTo>
                  <a:cubicBezTo>
                    <a:pt x="0" y="4"/>
                    <a:pt x="0" y="2"/>
                    <a:pt x="0" y="0"/>
                  </a:cubicBezTo>
                  <a:cubicBezTo>
                    <a:pt x="2" y="1"/>
                    <a:pt x="4" y="2"/>
                    <a:pt x="7" y="3"/>
                  </a:cubicBezTo>
                  <a:cubicBezTo>
                    <a:pt x="18" y="9"/>
                    <a:pt x="30" y="15"/>
                    <a:pt x="41" y="21"/>
                  </a:cubicBezTo>
                  <a:cubicBezTo>
                    <a:pt x="42" y="22"/>
                    <a:pt x="42" y="22"/>
                    <a:pt x="42" y="23"/>
                  </a:cubicBezTo>
                  <a:cubicBezTo>
                    <a:pt x="43" y="26"/>
                    <a:pt x="44" y="29"/>
                    <a:pt x="4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1" name="Freeform 84600">
              <a:extLst>
                <a:ext uri="{FF2B5EF4-FFF2-40B4-BE49-F238E27FC236}">
                  <a16:creationId xmlns:a16="http://schemas.microsoft.com/office/drawing/2014/main" id="{E2D37D36-301C-4866-A336-BC016EB742AE}"/>
                </a:ext>
              </a:extLst>
            </p:cNvPr>
            <p:cNvSpPr>
              <a:spLocks/>
            </p:cNvSpPr>
            <p:nvPr/>
          </p:nvSpPr>
          <p:spPr bwMode="auto">
            <a:xfrm>
              <a:off x="10233025" y="4294188"/>
              <a:ext cx="19050" cy="9525"/>
            </a:xfrm>
            <a:custGeom>
              <a:avLst/>
              <a:gdLst>
                <a:gd name="T0" fmla="*/ 39 w 39"/>
                <a:gd name="T1" fmla="*/ 22 h 22"/>
                <a:gd name="T2" fmla="*/ 0 w 39"/>
                <a:gd name="T3" fmla="*/ 6 h 22"/>
                <a:gd name="T4" fmla="*/ 0 w 39"/>
                <a:gd name="T5" fmla="*/ 5 h 22"/>
                <a:gd name="T6" fmla="*/ 13 w 39"/>
                <a:gd name="T7" fmla="*/ 2 h 22"/>
                <a:gd name="T8" fmla="*/ 20 w 39"/>
                <a:gd name="T9" fmla="*/ 0 h 22"/>
                <a:gd name="T10" fmla="*/ 22 w 39"/>
                <a:gd name="T11" fmla="*/ 0 h 22"/>
                <a:gd name="T12" fmla="*/ 38 w 39"/>
                <a:gd name="T13" fmla="*/ 20 h 22"/>
                <a:gd name="T14" fmla="*/ 39 w 3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2">
                  <a:moveTo>
                    <a:pt x="39" y="22"/>
                  </a:moveTo>
                  <a:cubicBezTo>
                    <a:pt x="26" y="16"/>
                    <a:pt x="13" y="11"/>
                    <a:pt x="0" y="6"/>
                  </a:cubicBezTo>
                  <a:cubicBezTo>
                    <a:pt x="0" y="5"/>
                    <a:pt x="0" y="5"/>
                    <a:pt x="0" y="5"/>
                  </a:cubicBezTo>
                  <a:cubicBezTo>
                    <a:pt x="4" y="4"/>
                    <a:pt x="9" y="3"/>
                    <a:pt x="13" y="2"/>
                  </a:cubicBezTo>
                  <a:cubicBezTo>
                    <a:pt x="15" y="1"/>
                    <a:pt x="18" y="0"/>
                    <a:pt x="20" y="0"/>
                  </a:cubicBezTo>
                  <a:cubicBezTo>
                    <a:pt x="21" y="0"/>
                    <a:pt x="22" y="0"/>
                    <a:pt x="22" y="0"/>
                  </a:cubicBezTo>
                  <a:cubicBezTo>
                    <a:pt x="28" y="7"/>
                    <a:pt x="33" y="14"/>
                    <a:pt x="38" y="20"/>
                  </a:cubicBezTo>
                  <a:cubicBezTo>
                    <a:pt x="39" y="21"/>
                    <a:pt x="39" y="21"/>
                    <a:pt x="3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2" name="Freeform 84601">
              <a:extLst>
                <a:ext uri="{FF2B5EF4-FFF2-40B4-BE49-F238E27FC236}">
                  <a16:creationId xmlns:a16="http://schemas.microsoft.com/office/drawing/2014/main" id="{69E187BA-8CE3-4A30-9CFC-E056814B46C9}"/>
                </a:ext>
              </a:extLst>
            </p:cNvPr>
            <p:cNvSpPr>
              <a:spLocks/>
            </p:cNvSpPr>
            <p:nvPr/>
          </p:nvSpPr>
          <p:spPr bwMode="auto">
            <a:xfrm>
              <a:off x="10245725" y="4292601"/>
              <a:ext cx="15875" cy="15875"/>
            </a:xfrm>
            <a:custGeom>
              <a:avLst/>
              <a:gdLst>
                <a:gd name="T0" fmla="*/ 31 w 31"/>
                <a:gd name="T1" fmla="*/ 34 h 34"/>
                <a:gd name="T2" fmla="*/ 18 w 31"/>
                <a:gd name="T3" fmla="*/ 28 h 34"/>
                <a:gd name="T4" fmla="*/ 17 w 31"/>
                <a:gd name="T5" fmla="*/ 27 h 34"/>
                <a:gd name="T6" fmla="*/ 0 w 31"/>
                <a:gd name="T7" fmla="*/ 3 h 34"/>
                <a:gd name="T8" fmla="*/ 0 w 31"/>
                <a:gd name="T9" fmla="*/ 2 h 34"/>
                <a:gd name="T10" fmla="*/ 6 w 31"/>
                <a:gd name="T11" fmla="*/ 0 h 34"/>
                <a:gd name="T12" fmla="*/ 7 w 31"/>
                <a:gd name="T13" fmla="*/ 2 h 34"/>
                <a:gd name="T14" fmla="*/ 28 w 31"/>
                <a:gd name="T15" fmla="*/ 30 h 34"/>
                <a:gd name="T16" fmla="*/ 31 w 31"/>
                <a:gd name="T17" fmla="*/ 33 h 34"/>
                <a:gd name="T18" fmla="*/ 31 w 31"/>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4">
                  <a:moveTo>
                    <a:pt x="31" y="34"/>
                  </a:moveTo>
                  <a:cubicBezTo>
                    <a:pt x="27" y="32"/>
                    <a:pt x="23" y="30"/>
                    <a:pt x="18" y="28"/>
                  </a:cubicBezTo>
                  <a:cubicBezTo>
                    <a:pt x="18" y="28"/>
                    <a:pt x="18" y="28"/>
                    <a:pt x="17" y="27"/>
                  </a:cubicBezTo>
                  <a:cubicBezTo>
                    <a:pt x="11" y="19"/>
                    <a:pt x="6" y="11"/>
                    <a:pt x="0" y="3"/>
                  </a:cubicBezTo>
                  <a:cubicBezTo>
                    <a:pt x="0" y="3"/>
                    <a:pt x="0" y="2"/>
                    <a:pt x="0" y="2"/>
                  </a:cubicBezTo>
                  <a:cubicBezTo>
                    <a:pt x="2" y="1"/>
                    <a:pt x="4" y="1"/>
                    <a:pt x="6" y="0"/>
                  </a:cubicBezTo>
                  <a:cubicBezTo>
                    <a:pt x="6" y="0"/>
                    <a:pt x="7" y="1"/>
                    <a:pt x="7" y="2"/>
                  </a:cubicBezTo>
                  <a:cubicBezTo>
                    <a:pt x="14" y="11"/>
                    <a:pt x="21" y="20"/>
                    <a:pt x="28" y="30"/>
                  </a:cubicBezTo>
                  <a:cubicBezTo>
                    <a:pt x="29" y="31"/>
                    <a:pt x="30" y="32"/>
                    <a:pt x="31" y="33"/>
                  </a:cubicBezTo>
                  <a:lnTo>
                    <a:pt x="3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3" name="Freeform 84602">
              <a:extLst>
                <a:ext uri="{FF2B5EF4-FFF2-40B4-BE49-F238E27FC236}">
                  <a16:creationId xmlns:a16="http://schemas.microsoft.com/office/drawing/2014/main" id="{E4F38250-6D5C-47A2-BF90-7AC33C40D27A}"/>
                </a:ext>
              </a:extLst>
            </p:cNvPr>
            <p:cNvSpPr>
              <a:spLocks/>
            </p:cNvSpPr>
            <p:nvPr/>
          </p:nvSpPr>
          <p:spPr bwMode="auto">
            <a:xfrm>
              <a:off x="10255250" y="4306888"/>
              <a:ext cx="15875" cy="14288"/>
            </a:xfrm>
            <a:custGeom>
              <a:avLst/>
              <a:gdLst>
                <a:gd name="T0" fmla="*/ 0 w 32"/>
                <a:gd name="T1" fmla="*/ 0 h 30"/>
                <a:gd name="T2" fmla="*/ 12 w 32"/>
                <a:gd name="T3" fmla="*/ 5 h 30"/>
                <a:gd name="T4" fmla="*/ 15 w 32"/>
                <a:gd name="T5" fmla="*/ 7 h 30"/>
                <a:gd name="T6" fmla="*/ 31 w 32"/>
                <a:gd name="T7" fmla="*/ 28 h 30"/>
                <a:gd name="T8" fmla="*/ 32 w 32"/>
                <a:gd name="T9" fmla="*/ 30 h 30"/>
                <a:gd name="T10" fmla="*/ 25 w 32"/>
                <a:gd name="T11" fmla="*/ 27 h 30"/>
                <a:gd name="T12" fmla="*/ 22 w 32"/>
                <a:gd name="T13" fmla="*/ 26 h 30"/>
                <a:gd name="T14" fmla="*/ 13 w 32"/>
                <a:gd name="T15" fmla="*/ 18 h 30"/>
                <a:gd name="T16" fmla="*/ 1 w 32"/>
                <a:gd name="T17" fmla="*/ 1 h 30"/>
                <a:gd name="T18" fmla="*/ 0 w 3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0">
                  <a:moveTo>
                    <a:pt x="0" y="0"/>
                  </a:moveTo>
                  <a:cubicBezTo>
                    <a:pt x="4" y="2"/>
                    <a:pt x="8" y="3"/>
                    <a:pt x="12" y="5"/>
                  </a:cubicBezTo>
                  <a:cubicBezTo>
                    <a:pt x="13" y="5"/>
                    <a:pt x="14" y="6"/>
                    <a:pt x="15" y="7"/>
                  </a:cubicBezTo>
                  <a:cubicBezTo>
                    <a:pt x="20" y="14"/>
                    <a:pt x="26" y="21"/>
                    <a:pt x="31" y="28"/>
                  </a:cubicBezTo>
                  <a:cubicBezTo>
                    <a:pt x="31" y="29"/>
                    <a:pt x="32" y="29"/>
                    <a:pt x="32" y="30"/>
                  </a:cubicBezTo>
                  <a:cubicBezTo>
                    <a:pt x="30" y="29"/>
                    <a:pt x="27" y="28"/>
                    <a:pt x="25" y="27"/>
                  </a:cubicBezTo>
                  <a:cubicBezTo>
                    <a:pt x="24" y="26"/>
                    <a:pt x="23" y="26"/>
                    <a:pt x="22" y="26"/>
                  </a:cubicBezTo>
                  <a:cubicBezTo>
                    <a:pt x="18" y="24"/>
                    <a:pt x="15" y="22"/>
                    <a:pt x="13" y="18"/>
                  </a:cubicBezTo>
                  <a:cubicBezTo>
                    <a:pt x="9" y="12"/>
                    <a:pt x="5" y="7"/>
                    <a:pt x="1"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4" name="Freeform 84603">
              <a:extLst>
                <a:ext uri="{FF2B5EF4-FFF2-40B4-BE49-F238E27FC236}">
                  <a16:creationId xmlns:a16="http://schemas.microsoft.com/office/drawing/2014/main" id="{684C6F70-A82F-499A-AA76-A153DC1ECB1D}"/>
                </a:ext>
              </a:extLst>
            </p:cNvPr>
            <p:cNvSpPr>
              <a:spLocks/>
            </p:cNvSpPr>
            <p:nvPr/>
          </p:nvSpPr>
          <p:spPr bwMode="auto">
            <a:xfrm>
              <a:off x="10239375" y="4308476"/>
              <a:ext cx="33338" cy="15875"/>
            </a:xfrm>
            <a:custGeom>
              <a:avLst/>
              <a:gdLst>
                <a:gd name="T0" fmla="*/ 0 w 71"/>
                <a:gd name="T1" fmla="*/ 0 h 34"/>
                <a:gd name="T2" fmla="*/ 11 w 71"/>
                <a:gd name="T3" fmla="*/ 5 h 34"/>
                <a:gd name="T4" fmla="*/ 54 w 71"/>
                <a:gd name="T5" fmla="*/ 23 h 34"/>
                <a:gd name="T6" fmla="*/ 67 w 71"/>
                <a:gd name="T7" fmla="*/ 28 h 34"/>
                <a:gd name="T8" fmla="*/ 68 w 71"/>
                <a:gd name="T9" fmla="*/ 29 h 34"/>
                <a:gd name="T10" fmla="*/ 71 w 71"/>
                <a:gd name="T11" fmla="*/ 34 h 34"/>
                <a:gd name="T12" fmla="*/ 62 w 71"/>
                <a:gd name="T13" fmla="*/ 30 h 34"/>
                <a:gd name="T14" fmla="*/ 5 w 71"/>
                <a:gd name="T15" fmla="*/ 6 h 34"/>
                <a:gd name="T16" fmla="*/ 0 w 7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4">
                  <a:moveTo>
                    <a:pt x="0" y="0"/>
                  </a:moveTo>
                  <a:cubicBezTo>
                    <a:pt x="4" y="2"/>
                    <a:pt x="8" y="3"/>
                    <a:pt x="11" y="5"/>
                  </a:cubicBezTo>
                  <a:cubicBezTo>
                    <a:pt x="25" y="11"/>
                    <a:pt x="39" y="17"/>
                    <a:pt x="54" y="23"/>
                  </a:cubicBezTo>
                  <a:cubicBezTo>
                    <a:pt x="58" y="24"/>
                    <a:pt x="62" y="26"/>
                    <a:pt x="67" y="28"/>
                  </a:cubicBezTo>
                  <a:cubicBezTo>
                    <a:pt x="67" y="28"/>
                    <a:pt x="68" y="29"/>
                    <a:pt x="68" y="29"/>
                  </a:cubicBezTo>
                  <a:cubicBezTo>
                    <a:pt x="69" y="30"/>
                    <a:pt x="70" y="32"/>
                    <a:pt x="71" y="34"/>
                  </a:cubicBezTo>
                  <a:cubicBezTo>
                    <a:pt x="68" y="33"/>
                    <a:pt x="65" y="31"/>
                    <a:pt x="62" y="30"/>
                  </a:cubicBezTo>
                  <a:cubicBezTo>
                    <a:pt x="43" y="22"/>
                    <a:pt x="24" y="14"/>
                    <a:pt x="5" y="6"/>
                  </a:cubicBezTo>
                  <a:cubicBezTo>
                    <a:pt x="2" y="4"/>
                    <a:pt x="1"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5" name="Freeform 84604">
              <a:extLst>
                <a:ext uri="{FF2B5EF4-FFF2-40B4-BE49-F238E27FC236}">
                  <a16:creationId xmlns:a16="http://schemas.microsoft.com/office/drawing/2014/main" id="{529B2B88-E14E-4813-841F-606D64CE0837}"/>
                </a:ext>
              </a:extLst>
            </p:cNvPr>
            <p:cNvSpPr>
              <a:spLocks/>
            </p:cNvSpPr>
            <p:nvPr/>
          </p:nvSpPr>
          <p:spPr bwMode="auto">
            <a:xfrm>
              <a:off x="10220325" y="4300538"/>
              <a:ext cx="12700" cy="9525"/>
            </a:xfrm>
            <a:custGeom>
              <a:avLst/>
              <a:gdLst>
                <a:gd name="T0" fmla="*/ 7 w 27"/>
                <a:gd name="T1" fmla="*/ 20 h 20"/>
                <a:gd name="T2" fmla="*/ 0 w 27"/>
                <a:gd name="T3" fmla="*/ 5 h 20"/>
                <a:gd name="T4" fmla="*/ 27 w 27"/>
                <a:gd name="T5" fmla="*/ 0 h 20"/>
                <a:gd name="T6" fmla="*/ 27 w 27"/>
                <a:gd name="T7" fmla="*/ 0 h 20"/>
                <a:gd name="T8" fmla="*/ 7 w 27"/>
                <a:gd name="T9" fmla="*/ 20 h 20"/>
              </a:gdLst>
              <a:ahLst/>
              <a:cxnLst>
                <a:cxn ang="0">
                  <a:pos x="T0" y="T1"/>
                </a:cxn>
                <a:cxn ang="0">
                  <a:pos x="T2" y="T3"/>
                </a:cxn>
                <a:cxn ang="0">
                  <a:pos x="T4" y="T5"/>
                </a:cxn>
                <a:cxn ang="0">
                  <a:pos x="T6" y="T7"/>
                </a:cxn>
                <a:cxn ang="0">
                  <a:pos x="T8" y="T9"/>
                </a:cxn>
              </a:cxnLst>
              <a:rect l="0" t="0" r="r" b="b"/>
              <a:pathLst>
                <a:path w="27" h="20">
                  <a:moveTo>
                    <a:pt x="7" y="20"/>
                  </a:moveTo>
                  <a:cubicBezTo>
                    <a:pt x="4" y="15"/>
                    <a:pt x="2" y="10"/>
                    <a:pt x="0" y="5"/>
                  </a:cubicBezTo>
                  <a:cubicBezTo>
                    <a:pt x="9" y="3"/>
                    <a:pt x="18" y="2"/>
                    <a:pt x="27" y="0"/>
                  </a:cubicBezTo>
                  <a:cubicBezTo>
                    <a:pt x="27" y="0"/>
                    <a:pt x="27" y="0"/>
                    <a:pt x="27" y="0"/>
                  </a:cubicBezTo>
                  <a:cubicBezTo>
                    <a:pt x="20" y="7"/>
                    <a:pt x="14" y="14"/>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6" name="Freeform 84605">
              <a:extLst>
                <a:ext uri="{FF2B5EF4-FFF2-40B4-BE49-F238E27FC236}">
                  <a16:creationId xmlns:a16="http://schemas.microsoft.com/office/drawing/2014/main" id="{12686341-2654-4BAC-A1A6-57A0B595E6BF}"/>
                </a:ext>
              </a:extLst>
            </p:cNvPr>
            <p:cNvSpPr>
              <a:spLocks/>
            </p:cNvSpPr>
            <p:nvPr/>
          </p:nvSpPr>
          <p:spPr bwMode="auto">
            <a:xfrm>
              <a:off x="10244138" y="4292601"/>
              <a:ext cx="9525" cy="12700"/>
            </a:xfrm>
            <a:custGeom>
              <a:avLst/>
              <a:gdLst>
                <a:gd name="T0" fmla="*/ 19 w 19"/>
                <a:gd name="T1" fmla="*/ 25 h 25"/>
                <a:gd name="T2" fmla="*/ 0 w 19"/>
                <a:gd name="T3" fmla="*/ 1 h 25"/>
                <a:gd name="T4" fmla="*/ 3 w 19"/>
                <a:gd name="T5" fmla="*/ 2 h 25"/>
                <a:gd name="T6" fmla="*/ 19 w 19"/>
                <a:gd name="T7" fmla="*/ 24 h 25"/>
                <a:gd name="T8" fmla="*/ 19 w 19"/>
                <a:gd name="T9" fmla="*/ 25 h 25"/>
              </a:gdLst>
              <a:ahLst/>
              <a:cxnLst>
                <a:cxn ang="0">
                  <a:pos x="T0" y="T1"/>
                </a:cxn>
                <a:cxn ang="0">
                  <a:pos x="T2" y="T3"/>
                </a:cxn>
                <a:cxn ang="0">
                  <a:pos x="T4" y="T5"/>
                </a:cxn>
                <a:cxn ang="0">
                  <a:pos x="T6" y="T7"/>
                </a:cxn>
                <a:cxn ang="0">
                  <a:pos x="T8" y="T9"/>
                </a:cxn>
              </a:cxnLst>
              <a:rect l="0" t="0" r="r" b="b"/>
              <a:pathLst>
                <a:path w="19" h="25">
                  <a:moveTo>
                    <a:pt x="19" y="25"/>
                  </a:moveTo>
                  <a:cubicBezTo>
                    <a:pt x="13" y="17"/>
                    <a:pt x="6" y="9"/>
                    <a:pt x="0" y="1"/>
                  </a:cubicBezTo>
                  <a:cubicBezTo>
                    <a:pt x="2" y="0"/>
                    <a:pt x="2" y="0"/>
                    <a:pt x="3" y="2"/>
                  </a:cubicBezTo>
                  <a:cubicBezTo>
                    <a:pt x="9" y="9"/>
                    <a:pt x="14" y="17"/>
                    <a:pt x="19" y="24"/>
                  </a:cubicBezTo>
                  <a:cubicBezTo>
                    <a:pt x="19" y="25"/>
                    <a:pt x="19" y="25"/>
                    <a:pt x="1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7" name="Freeform 84606">
              <a:extLst>
                <a:ext uri="{FF2B5EF4-FFF2-40B4-BE49-F238E27FC236}">
                  <a16:creationId xmlns:a16="http://schemas.microsoft.com/office/drawing/2014/main" id="{546C990B-A971-4D96-BBEE-D0DC876434CC}"/>
                </a:ext>
              </a:extLst>
            </p:cNvPr>
            <p:cNvSpPr>
              <a:spLocks noEditPoints="1"/>
            </p:cNvSpPr>
            <p:nvPr/>
          </p:nvSpPr>
          <p:spPr bwMode="auto">
            <a:xfrm>
              <a:off x="10172700" y="4278313"/>
              <a:ext cx="34925" cy="14288"/>
            </a:xfrm>
            <a:custGeom>
              <a:avLst/>
              <a:gdLst>
                <a:gd name="T0" fmla="*/ 36 w 72"/>
                <a:gd name="T1" fmla="*/ 31 h 32"/>
                <a:gd name="T2" fmla="*/ 2 w 72"/>
                <a:gd name="T3" fmla="*/ 31 h 32"/>
                <a:gd name="T4" fmla="*/ 0 w 72"/>
                <a:gd name="T5" fmla="*/ 31 h 32"/>
                <a:gd name="T6" fmla="*/ 0 w 72"/>
                <a:gd name="T7" fmla="*/ 29 h 32"/>
                <a:gd name="T8" fmla="*/ 20 w 72"/>
                <a:gd name="T9" fmla="*/ 1 h 32"/>
                <a:gd name="T10" fmla="*/ 23 w 72"/>
                <a:gd name="T11" fmla="*/ 1 h 32"/>
                <a:gd name="T12" fmla="*/ 48 w 72"/>
                <a:gd name="T13" fmla="*/ 15 h 32"/>
                <a:gd name="T14" fmla="*/ 71 w 72"/>
                <a:gd name="T15" fmla="*/ 29 h 32"/>
                <a:gd name="T16" fmla="*/ 72 w 72"/>
                <a:gd name="T17" fmla="*/ 29 h 32"/>
                <a:gd name="T18" fmla="*/ 72 w 72"/>
                <a:gd name="T19" fmla="*/ 31 h 32"/>
                <a:gd name="T20" fmla="*/ 71 w 72"/>
                <a:gd name="T21" fmla="*/ 31 h 32"/>
                <a:gd name="T22" fmla="*/ 65 w 72"/>
                <a:gd name="T23" fmla="*/ 32 h 32"/>
                <a:gd name="T24" fmla="*/ 36 w 72"/>
                <a:gd name="T25" fmla="*/ 32 h 32"/>
                <a:gd name="T26" fmla="*/ 36 w 72"/>
                <a:gd name="T27" fmla="*/ 31 h 32"/>
                <a:gd name="T28" fmla="*/ 10 w 72"/>
                <a:gd name="T29" fmla="*/ 20 h 32"/>
                <a:gd name="T30" fmla="*/ 40 w 72"/>
                <a:gd name="T31" fmla="*/ 13 h 32"/>
                <a:gd name="T32" fmla="*/ 22 w 72"/>
                <a:gd name="T33" fmla="*/ 3 h 32"/>
                <a:gd name="T34" fmla="*/ 10 w 72"/>
                <a:gd name="T35" fmla="*/ 20 h 32"/>
                <a:gd name="T36" fmla="*/ 33 w 72"/>
                <a:gd name="T37" fmla="*/ 26 h 32"/>
                <a:gd name="T38" fmla="*/ 62 w 72"/>
                <a:gd name="T39" fmla="*/ 26 h 32"/>
                <a:gd name="T40" fmla="*/ 56 w 72"/>
                <a:gd name="T41" fmla="*/ 23 h 32"/>
                <a:gd name="T42" fmla="*/ 44 w 72"/>
                <a:gd name="T43" fmla="*/ 16 h 32"/>
                <a:gd name="T44" fmla="*/ 43 w 72"/>
                <a:gd name="T45" fmla="*/ 16 h 32"/>
                <a:gd name="T46" fmla="*/ 33 w 72"/>
                <a:gd name="T47" fmla="*/ 26 h 32"/>
                <a:gd name="T48" fmla="*/ 29 w 72"/>
                <a:gd name="T49" fmla="*/ 26 h 32"/>
                <a:gd name="T50" fmla="*/ 29 w 72"/>
                <a:gd name="T51" fmla="*/ 26 h 32"/>
                <a:gd name="T52" fmla="*/ 26 w 72"/>
                <a:gd name="T53" fmla="*/ 19 h 32"/>
                <a:gd name="T54" fmla="*/ 24 w 72"/>
                <a:gd name="T55" fmla="*/ 21 h 32"/>
                <a:gd name="T56" fmla="*/ 25 w 72"/>
                <a:gd name="T57" fmla="*/ 24 h 32"/>
                <a:gd name="T58" fmla="*/ 24 w 72"/>
                <a:gd name="T59" fmla="*/ 26 h 32"/>
                <a:gd name="T60" fmla="*/ 20 w 72"/>
                <a:gd name="T61" fmla="*/ 29 h 32"/>
                <a:gd name="T62" fmla="*/ 20 w 72"/>
                <a:gd name="T63" fmla="*/ 29 h 32"/>
                <a:gd name="T64" fmla="*/ 25 w 72"/>
                <a:gd name="T65" fmla="*/ 27 h 32"/>
                <a:gd name="T66" fmla="*/ 28 w 72"/>
                <a:gd name="T67" fmla="*/ 29 h 32"/>
                <a:gd name="T68" fmla="*/ 28 w 72"/>
                <a:gd name="T69" fmla="*/ 25 h 32"/>
                <a:gd name="T70" fmla="*/ 28 w 72"/>
                <a:gd name="T71" fmla="*/ 25 h 32"/>
                <a:gd name="T72" fmla="*/ 29 w 72"/>
                <a:gd name="T73"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32">
                  <a:moveTo>
                    <a:pt x="36" y="31"/>
                  </a:moveTo>
                  <a:cubicBezTo>
                    <a:pt x="25" y="31"/>
                    <a:pt x="13" y="31"/>
                    <a:pt x="2" y="31"/>
                  </a:cubicBezTo>
                  <a:cubicBezTo>
                    <a:pt x="1" y="31"/>
                    <a:pt x="0" y="31"/>
                    <a:pt x="0" y="31"/>
                  </a:cubicBezTo>
                  <a:cubicBezTo>
                    <a:pt x="0" y="30"/>
                    <a:pt x="0" y="29"/>
                    <a:pt x="0" y="29"/>
                  </a:cubicBezTo>
                  <a:cubicBezTo>
                    <a:pt x="7" y="19"/>
                    <a:pt x="14" y="10"/>
                    <a:pt x="20" y="1"/>
                  </a:cubicBezTo>
                  <a:cubicBezTo>
                    <a:pt x="21" y="0"/>
                    <a:pt x="22" y="0"/>
                    <a:pt x="23" y="1"/>
                  </a:cubicBezTo>
                  <a:cubicBezTo>
                    <a:pt x="31" y="6"/>
                    <a:pt x="40" y="10"/>
                    <a:pt x="48" y="15"/>
                  </a:cubicBezTo>
                  <a:cubicBezTo>
                    <a:pt x="55" y="20"/>
                    <a:pt x="63" y="24"/>
                    <a:pt x="71" y="29"/>
                  </a:cubicBezTo>
                  <a:cubicBezTo>
                    <a:pt x="72" y="29"/>
                    <a:pt x="72" y="29"/>
                    <a:pt x="72" y="29"/>
                  </a:cubicBezTo>
                  <a:cubicBezTo>
                    <a:pt x="72" y="30"/>
                    <a:pt x="72" y="30"/>
                    <a:pt x="72" y="31"/>
                  </a:cubicBezTo>
                  <a:cubicBezTo>
                    <a:pt x="72" y="31"/>
                    <a:pt x="71" y="31"/>
                    <a:pt x="71" y="31"/>
                  </a:cubicBezTo>
                  <a:cubicBezTo>
                    <a:pt x="69" y="32"/>
                    <a:pt x="67" y="32"/>
                    <a:pt x="65" y="32"/>
                  </a:cubicBezTo>
                  <a:cubicBezTo>
                    <a:pt x="55" y="32"/>
                    <a:pt x="46" y="32"/>
                    <a:pt x="36" y="32"/>
                  </a:cubicBezTo>
                  <a:lnTo>
                    <a:pt x="36" y="31"/>
                  </a:lnTo>
                  <a:close/>
                  <a:moveTo>
                    <a:pt x="10" y="20"/>
                  </a:moveTo>
                  <a:cubicBezTo>
                    <a:pt x="20" y="18"/>
                    <a:pt x="30" y="15"/>
                    <a:pt x="40" y="13"/>
                  </a:cubicBezTo>
                  <a:cubicBezTo>
                    <a:pt x="34" y="10"/>
                    <a:pt x="28" y="6"/>
                    <a:pt x="22" y="3"/>
                  </a:cubicBezTo>
                  <a:cubicBezTo>
                    <a:pt x="18" y="8"/>
                    <a:pt x="14" y="14"/>
                    <a:pt x="10" y="20"/>
                  </a:cubicBezTo>
                  <a:close/>
                  <a:moveTo>
                    <a:pt x="33" y="26"/>
                  </a:moveTo>
                  <a:cubicBezTo>
                    <a:pt x="43" y="26"/>
                    <a:pt x="52" y="26"/>
                    <a:pt x="62" y="26"/>
                  </a:cubicBezTo>
                  <a:cubicBezTo>
                    <a:pt x="59" y="25"/>
                    <a:pt x="58" y="24"/>
                    <a:pt x="56" y="23"/>
                  </a:cubicBezTo>
                  <a:cubicBezTo>
                    <a:pt x="52" y="20"/>
                    <a:pt x="48" y="18"/>
                    <a:pt x="44" y="16"/>
                  </a:cubicBezTo>
                  <a:cubicBezTo>
                    <a:pt x="44" y="16"/>
                    <a:pt x="43" y="16"/>
                    <a:pt x="43" y="16"/>
                  </a:cubicBezTo>
                  <a:cubicBezTo>
                    <a:pt x="39" y="19"/>
                    <a:pt x="36" y="23"/>
                    <a:pt x="33" y="26"/>
                  </a:cubicBezTo>
                  <a:close/>
                  <a:moveTo>
                    <a:pt x="29" y="26"/>
                  </a:moveTo>
                  <a:cubicBezTo>
                    <a:pt x="29" y="26"/>
                    <a:pt x="29" y="26"/>
                    <a:pt x="29" y="26"/>
                  </a:cubicBezTo>
                  <a:cubicBezTo>
                    <a:pt x="28" y="24"/>
                    <a:pt x="27" y="21"/>
                    <a:pt x="26" y="19"/>
                  </a:cubicBezTo>
                  <a:cubicBezTo>
                    <a:pt x="25" y="19"/>
                    <a:pt x="24" y="19"/>
                    <a:pt x="24" y="21"/>
                  </a:cubicBezTo>
                  <a:cubicBezTo>
                    <a:pt x="25" y="22"/>
                    <a:pt x="25" y="23"/>
                    <a:pt x="25" y="24"/>
                  </a:cubicBezTo>
                  <a:cubicBezTo>
                    <a:pt x="25" y="25"/>
                    <a:pt x="25" y="26"/>
                    <a:pt x="24" y="26"/>
                  </a:cubicBezTo>
                  <a:cubicBezTo>
                    <a:pt x="22" y="27"/>
                    <a:pt x="21" y="28"/>
                    <a:pt x="20" y="29"/>
                  </a:cubicBezTo>
                  <a:cubicBezTo>
                    <a:pt x="20" y="29"/>
                    <a:pt x="20" y="29"/>
                    <a:pt x="20" y="29"/>
                  </a:cubicBezTo>
                  <a:cubicBezTo>
                    <a:pt x="22" y="29"/>
                    <a:pt x="24" y="28"/>
                    <a:pt x="25" y="27"/>
                  </a:cubicBezTo>
                  <a:cubicBezTo>
                    <a:pt x="26" y="29"/>
                    <a:pt x="26" y="30"/>
                    <a:pt x="28" y="29"/>
                  </a:cubicBezTo>
                  <a:cubicBezTo>
                    <a:pt x="28" y="28"/>
                    <a:pt x="28" y="26"/>
                    <a:pt x="28" y="25"/>
                  </a:cubicBezTo>
                  <a:cubicBezTo>
                    <a:pt x="28" y="25"/>
                    <a:pt x="28" y="25"/>
                    <a:pt x="28" y="25"/>
                  </a:cubicBezTo>
                  <a:cubicBezTo>
                    <a:pt x="28" y="25"/>
                    <a:pt x="29" y="26"/>
                    <a:pt x="2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8" name="Freeform 84607">
              <a:extLst>
                <a:ext uri="{FF2B5EF4-FFF2-40B4-BE49-F238E27FC236}">
                  <a16:creationId xmlns:a16="http://schemas.microsoft.com/office/drawing/2014/main" id="{4A6935AB-640C-4247-98B8-B1EE18F2A71C}"/>
                </a:ext>
              </a:extLst>
            </p:cNvPr>
            <p:cNvSpPr>
              <a:spLocks noEditPoints="1"/>
            </p:cNvSpPr>
            <p:nvPr/>
          </p:nvSpPr>
          <p:spPr bwMode="auto">
            <a:xfrm>
              <a:off x="10148888" y="4287838"/>
              <a:ext cx="15875" cy="11113"/>
            </a:xfrm>
            <a:custGeom>
              <a:avLst/>
              <a:gdLst>
                <a:gd name="T0" fmla="*/ 17 w 34"/>
                <a:gd name="T1" fmla="*/ 22 h 23"/>
                <a:gd name="T2" fmla="*/ 3 w 34"/>
                <a:gd name="T3" fmla="*/ 23 h 23"/>
                <a:gd name="T4" fmla="*/ 0 w 34"/>
                <a:gd name="T5" fmla="*/ 20 h 23"/>
                <a:gd name="T6" fmla="*/ 25 w 34"/>
                <a:gd name="T7" fmla="*/ 5 h 23"/>
                <a:gd name="T8" fmla="*/ 34 w 34"/>
                <a:gd name="T9" fmla="*/ 20 h 23"/>
                <a:gd name="T10" fmla="*/ 32 w 34"/>
                <a:gd name="T11" fmla="*/ 23 h 23"/>
                <a:gd name="T12" fmla="*/ 17 w 34"/>
                <a:gd name="T13" fmla="*/ 22 h 23"/>
                <a:gd name="T14" fmla="*/ 6 w 34"/>
                <a:gd name="T15" fmla="*/ 12 h 23"/>
                <a:gd name="T16" fmla="*/ 23 w 34"/>
                <a:gd name="T17" fmla="*/ 8 h 23"/>
                <a:gd name="T18" fmla="*/ 6 w 34"/>
                <a:gd name="T19" fmla="*/ 12 h 23"/>
                <a:gd name="T20" fmla="*/ 3 w 34"/>
                <a:gd name="T21" fmla="*/ 19 h 23"/>
                <a:gd name="T22" fmla="*/ 3 w 34"/>
                <a:gd name="T23" fmla="*/ 19 h 23"/>
                <a:gd name="T24" fmla="*/ 5 w 34"/>
                <a:gd name="T25" fmla="*/ 20 h 23"/>
                <a:gd name="T26" fmla="*/ 18 w 34"/>
                <a:gd name="T27" fmla="*/ 20 h 23"/>
                <a:gd name="T28" fmla="*/ 22 w 34"/>
                <a:gd name="T29" fmla="*/ 17 h 23"/>
                <a:gd name="T30" fmla="*/ 23 w 34"/>
                <a:gd name="T31" fmla="*/ 14 h 23"/>
                <a:gd name="T32" fmla="*/ 25 w 34"/>
                <a:gd name="T33" fmla="*/ 14 h 23"/>
                <a:gd name="T34" fmla="*/ 22 w 34"/>
                <a:gd name="T35" fmla="*/ 10 h 23"/>
                <a:gd name="T36" fmla="*/ 21 w 34"/>
                <a:gd name="T37" fmla="*/ 11 h 23"/>
                <a:gd name="T38" fmla="*/ 21 w 34"/>
                <a:gd name="T39" fmla="*/ 19 h 23"/>
                <a:gd name="T40" fmla="*/ 3 w 34"/>
                <a:gd name="T41" fmla="*/ 19 h 23"/>
                <a:gd name="T42" fmla="*/ 30 w 34"/>
                <a:gd name="T43" fmla="*/ 12 h 23"/>
                <a:gd name="T44" fmla="*/ 29 w 34"/>
                <a:gd name="T45" fmla="*/ 12 h 23"/>
                <a:gd name="T46" fmla="*/ 23 w 34"/>
                <a:gd name="T47" fmla="*/ 20 h 23"/>
                <a:gd name="T48" fmla="*/ 32 w 34"/>
                <a:gd name="T49" fmla="*/ 20 h 23"/>
                <a:gd name="T50" fmla="*/ 30 w 34"/>
                <a:gd name="T5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3">
                  <a:moveTo>
                    <a:pt x="17" y="22"/>
                  </a:moveTo>
                  <a:cubicBezTo>
                    <a:pt x="12" y="22"/>
                    <a:pt x="7" y="22"/>
                    <a:pt x="3" y="23"/>
                  </a:cubicBezTo>
                  <a:cubicBezTo>
                    <a:pt x="1" y="23"/>
                    <a:pt x="0" y="22"/>
                    <a:pt x="0" y="20"/>
                  </a:cubicBezTo>
                  <a:cubicBezTo>
                    <a:pt x="0" y="8"/>
                    <a:pt x="14" y="0"/>
                    <a:pt x="25" y="5"/>
                  </a:cubicBezTo>
                  <a:cubicBezTo>
                    <a:pt x="31" y="9"/>
                    <a:pt x="34" y="13"/>
                    <a:pt x="34" y="20"/>
                  </a:cubicBezTo>
                  <a:cubicBezTo>
                    <a:pt x="34" y="22"/>
                    <a:pt x="34" y="23"/>
                    <a:pt x="32" y="23"/>
                  </a:cubicBezTo>
                  <a:cubicBezTo>
                    <a:pt x="27" y="22"/>
                    <a:pt x="22" y="22"/>
                    <a:pt x="17" y="22"/>
                  </a:cubicBezTo>
                  <a:close/>
                  <a:moveTo>
                    <a:pt x="6" y="12"/>
                  </a:moveTo>
                  <a:cubicBezTo>
                    <a:pt x="12" y="10"/>
                    <a:pt x="18" y="9"/>
                    <a:pt x="23" y="8"/>
                  </a:cubicBezTo>
                  <a:cubicBezTo>
                    <a:pt x="18" y="4"/>
                    <a:pt x="10" y="6"/>
                    <a:pt x="6" y="12"/>
                  </a:cubicBezTo>
                  <a:close/>
                  <a:moveTo>
                    <a:pt x="3" y="19"/>
                  </a:moveTo>
                  <a:cubicBezTo>
                    <a:pt x="3" y="19"/>
                    <a:pt x="3" y="19"/>
                    <a:pt x="3" y="19"/>
                  </a:cubicBezTo>
                  <a:cubicBezTo>
                    <a:pt x="3" y="20"/>
                    <a:pt x="4" y="20"/>
                    <a:pt x="5" y="20"/>
                  </a:cubicBezTo>
                  <a:cubicBezTo>
                    <a:pt x="9" y="20"/>
                    <a:pt x="13" y="20"/>
                    <a:pt x="18" y="20"/>
                  </a:cubicBezTo>
                  <a:cubicBezTo>
                    <a:pt x="20" y="20"/>
                    <a:pt x="21" y="19"/>
                    <a:pt x="22" y="17"/>
                  </a:cubicBezTo>
                  <a:cubicBezTo>
                    <a:pt x="23" y="16"/>
                    <a:pt x="23" y="15"/>
                    <a:pt x="23" y="14"/>
                  </a:cubicBezTo>
                  <a:cubicBezTo>
                    <a:pt x="24" y="14"/>
                    <a:pt x="24" y="14"/>
                    <a:pt x="25" y="14"/>
                  </a:cubicBezTo>
                  <a:cubicBezTo>
                    <a:pt x="24" y="13"/>
                    <a:pt x="23" y="12"/>
                    <a:pt x="22" y="10"/>
                  </a:cubicBezTo>
                  <a:cubicBezTo>
                    <a:pt x="22" y="10"/>
                    <a:pt x="21" y="11"/>
                    <a:pt x="21" y="11"/>
                  </a:cubicBezTo>
                  <a:cubicBezTo>
                    <a:pt x="21" y="13"/>
                    <a:pt x="21" y="16"/>
                    <a:pt x="21" y="19"/>
                  </a:cubicBezTo>
                  <a:cubicBezTo>
                    <a:pt x="15" y="19"/>
                    <a:pt x="9" y="19"/>
                    <a:pt x="3" y="19"/>
                  </a:cubicBezTo>
                  <a:close/>
                  <a:moveTo>
                    <a:pt x="30" y="12"/>
                  </a:moveTo>
                  <a:cubicBezTo>
                    <a:pt x="29" y="12"/>
                    <a:pt x="29" y="12"/>
                    <a:pt x="29" y="12"/>
                  </a:cubicBezTo>
                  <a:cubicBezTo>
                    <a:pt x="27" y="15"/>
                    <a:pt x="25" y="17"/>
                    <a:pt x="23" y="20"/>
                  </a:cubicBezTo>
                  <a:cubicBezTo>
                    <a:pt x="26" y="20"/>
                    <a:pt x="29" y="20"/>
                    <a:pt x="32" y="20"/>
                  </a:cubicBezTo>
                  <a:cubicBezTo>
                    <a:pt x="31" y="17"/>
                    <a:pt x="30" y="15"/>
                    <a:pt x="3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9" name="Freeform 84608">
              <a:extLst>
                <a:ext uri="{FF2B5EF4-FFF2-40B4-BE49-F238E27FC236}">
                  <a16:creationId xmlns:a16="http://schemas.microsoft.com/office/drawing/2014/main" id="{BF52618A-BBB3-4C3D-A335-919C16C42C90}"/>
                </a:ext>
              </a:extLst>
            </p:cNvPr>
            <p:cNvSpPr>
              <a:spLocks/>
            </p:cNvSpPr>
            <p:nvPr/>
          </p:nvSpPr>
          <p:spPr bwMode="auto">
            <a:xfrm>
              <a:off x="10177463" y="4279901"/>
              <a:ext cx="14288" cy="7938"/>
            </a:xfrm>
            <a:custGeom>
              <a:avLst/>
              <a:gdLst>
                <a:gd name="T0" fmla="*/ 0 w 30"/>
                <a:gd name="T1" fmla="*/ 17 h 17"/>
                <a:gd name="T2" fmla="*/ 12 w 30"/>
                <a:gd name="T3" fmla="*/ 0 h 17"/>
                <a:gd name="T4" fmla="*/ 30 w 30"/>
                <a:gd name="T5" fmla="*/ 10 h 17"/>
                <a:gd name="T6" fmla="*/ 0 w 30"/>
                <a:gd name="T7" fmla="*/ 17 h 17"/>
              </a:gdLst>
              <a:ahLst/>
              <a:cxnLst>
                <a:cxn ang="0">
                  <a:pos x="T0" y="T1"/>
                </a:cxn>
                <a:cxn ang="0">
                  <a:pos x="T2" y="T3"/>
                </a:cxn>
                <a:cxn ang="0">
                  <a:pos x="T4" y="T5"/>
                </a:cxn>
                <a:cxn ang="0">
                  <a:pos x="T6" y="T7"/>
                </a:cxn>
              </a:cxnLst>
              <a:rect l="0" t="0" r="r" b="b"/>
              <a:pathLst>
                <a:path w="30" h="17">
                  <a:moveTo>
                    <a:pt x="0" y="17"/>
                  </a:moveTo>
                  <a:cubicBezTo>
                    <a:pt x="4" y="11"/>
                    <a:pt x="8" y="5"/>
                    <a:pt x="12" y="0"/>
                  </a:cubicBezTo>
                  <a:cubicBezTo>
                    <a:pt x="18" y="3"/>
                    <a:pt x="24" y="7"/>
                    <a:pt x="30" y="10"/>
                  </a:cubicBezTo>
                  <a:cubicBezTo>
                    <a:pt x="20" y="12"/>
                    <a:pt x="10" y="15"/>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0" name="Freeform 84609">
              <a:extLst>
                <a:ext uri="{FF2B5EF4-FFF2-40B4-BE49-F238E27FC236}">
                  <a16:creationId xmlns:a16="http://schemas.microsoft.com/office/drawing/2014/main" id="{34ED6723-1C0E-49D5-B6E0-2D8F8F624EB2}"/>
                </a:ext>
              </a:extLst>
            </p:cNvPr>
            <p:cNvSpPr>
              <a:spLocks/>
            </p:cNvSpPr>
            <p:nvPr/>
          </p:nvSpPr>
          <p:spPr bwMode="auto">
            <a:xfrm>
              <a:off x="10188575" y="4284663"/>
              <a:ext cx="14288" cy="4763"/>
            </a:xfrm>
            <a:custGeom>
              <a:avLst/>
              <a:gdLst>
                <a:gd name="T0" fmla="*/ 0 w 29"/>
                <a:gd name="T1" fmla="*/ 10 h 10"/>
                <a:gd name="T2" fmla="*/ 10 w 29"/>
                <a:gd name="T3" fmla="*/ 0 h 10"/>
                <a:gd name="T4" fmla="*/ 11 w 29"/>
                <a:gd name="T5" fmla="*/ 0 h 10"/>
                <a:gd name="T6" fmla="*/ 23 w 29"/>
                <a:gd name="T7" fmla="*/ 7 h 10"/>
                <a:gd name="T8" fmla="*/ 29 w 29"/>
                <a:gd name="T9" fmla="*/ 10 h 10"/>
                <a:gd name="T10" fmla="*/ 0 w 29"/>
                <a:gd name="T11" fmla="*/ 10 h 10"/>
              </a:gdLst>
              <a:ahLst/>
              <a:cxnLst>
                <a:cxn ang="0">
                  <a:pos x="T0" y="T1"/>
                </a:cxn>
                <a:cxn ang="0">
                  <a:pos x="T2" y="T3"/>
                </a:cxn>
                <a:cxn ang="0">
                  <a:pos x="T4" y="T5"/>
                </a:cxn>
                <a:cxn ang="0">
                  <a:pos x="T6" y="T7"/>
                </a:cxn>
                <a:cxn ang="0">
                  <a:pos x="T8" y="T9"/>
                </a:cxn>
                <a:cxn ang="0">
                  <a:pos x="T10" y="T11"/>
                </a:cxn>
              </a:cxnLst>
              <a:rect l="0" t="0" r="r" b="b"/>
              <a:pathLst>
                <a:path w="29" h="10">
                  <a:moveTo>
                    <a:pt x="0" y="10"/>
                  </a:moveTo>
                  <a:cubicBezTo>
                    <a:pt x="3" y="7"/>
                    <a:pt x="6" y="3"/>
                    <a:pt x="10" y="0"/>
                  </a:cubicBezTo>
                  <a:cubicBezTo>
                    <a:pt x="10" y="0"/>
                    <a:pt x="11" y="0"/>
                    <a:pt x="11" y="0"/>
                  </a:cubicBezTo>
                  <a:cubicBezTo>
                    <a:pt x="15" y="2"/>
                    <a:pt x="19" y="4"/>
                    <a:pt x="23" y="7"/>
                  </a:cubicBezTo>
                  <a:cubicBezTo>
                    <a:pt x="25" y="8"/>
                    <a:pt x="26" y="9"/>
                    <a:pt x="29" y="10"/>
                  </a:cubicBezTo>
                  <a:cubicBezTo>
                    <a:pt x="19" y="10"/>
                    <a:pt x="10" y="10"/>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1" name="Freeform 84610">
              <a:extLst>
                <a:ext uri="{FF2B5EF4-FFF2-40B4-BE49-F238E27FC236}">
                  <a16:creationId xmlns:a16="http://schemas.microsoft.com/office/drawing/2014/main" id="{B05A27EE-50FB-4F9A-A641-6E818F1DCB53}"/>
                </a:ext>
              </a:extLst>
            </p:cNvPr>
            <p:cNvSpPr>
              <a:spLocks/>
            </p:cNvSpPr>
            <p:nvPr/>
          </p:nvSpPr>
          <p:spPr bwMode="auto">
            <a:xfrm>
              <a:off x="10182225" y="4286251"/>
              <a:ext cx="4763" cy="6350"/>
            </a:xfrm>
            <a:custGeom>
              <a:avLst/>
              <a:gdLst>
                <a:gd name="T0" fmla="*/ 9 w 9"/>
                <a:gd name="T1" fmla="*/ 7 h 11"/>
                <a:gd name="T2" fmla="*/ 8 w 9"/>
                <a:gd name="T3" fmla="*/ 6 h 11"/>
                <a:gd name="T4" fmla="*/ 8 w 9"/>
                <a:gd name="T5" fmla="*/ 6 h 11"/>
                <a:gd name="T6" fmla="*/ 8 w 9"/>
                <a:gd name="T7" fmla="*/ 10 h 11"/>
                <a:gd name="T8" fmla="*/ 5 w 9"/>
                <a:gd name="T9" fmla="*/ 8 h 11"/>
                <a:gd name="T10" fmla="*/ 0 w 9"/>
                <a:gd name="T11" fmla="*/ 10 h 11"/>
                <a:gd name="T12" fmla="*/ 0 w 9"/>
                <a:gd name="T13" fmla="*/ 10 h 11"/>
                <a:gd name="T14" fmla="*/ 4 w 9"/>
                <a:gd name="T15" fmla="*/ 7 h 11"/>
                <a:gd name="T16" fmla="*/ 5 w 9"/>
                <a:gd name="T17" fmla="*/ 5 h 11"/>
                <a:gd name="T18" fmla="*/ 4 w 9"/>
                <a:gd name="T19" fmla="*/ 2 h 11"/>
                <a:gd name="T20" fmla="*/ 6 w 9"/>
                <a:gd name="T21" fmla="*/ 0 h 11"/>
                <a:gd name="T22" fmla="*/ 9 w 9"/>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9" y="7"/>
                  </a:moveTo>
                  <a:cubicBezTo>
                    <a:pt x="9" y="7"/>
                    <a:pt x="8" y="6"/>
                    <a:pt x="8" y="6"/>
                  </a:cubicBezTo>
                  <a:cubicBezTo>
                    <a:pt x="8" y="6"/>
                    <a:pt x="8" y="6"/>
                    <a:pt x="8" y="6"/>
                  </a:cubicBezTo>
                  <a:cubicBezTo>
                    <a:pt x="8" y="7"/>
                    <a:pt x="8" y="9"/>
                    <a:pt x="8" y="10"/>
                  </a:cubicBezTo>
                  <a:cubicBezTo>
                    <a:pt x="6" y="11"/>
                    <a:pt x="6" y="10"/>
                    <a:pt x="5" y="8"/>
                  </a:cubicBezTo>
                  <a:cubicBezTo>
                    <a:pt x="4" y="9"/>
                    <a:pt x="2" y="10"/>
                    <a:pt x="0" y="10"/>
                  </a:cubicBezTo>
                  <a:cubicBezTo>
                    <a:pt x="0" y="10"/>
                    <a:pt x="0" y="10"/>
                    <a:pt x="0" y="10"/>
                  </a:cubicBezTo>
                  <a:cubicBezTo>
                    <a:pt x="1" y="9"/>
                    <a:pt x="2" y="8"/>
                    <a:pt x="4" y="7"/>
                  </a:cubicBezTo>
                  <a:cubicBezTo>
                    <a:pt x="5" y="7"/>
                    <a:pt x="5" y="6"/>
                    <a:pt x="5" y="5"/>
                  </a:cubicBezTo>
                  <a:cubicBezTo>
                    <a:pt x="5" y="4"/>
                    <a:pt x="5" y="3"/>
                    <a:pt x="4" y="2"/>
                  </a:cubicBezTo>
                  <a:cubicBezTo>
                    <a:pt x="4" y="0"/>
                    <a:pt x="5" y="0"/>
                    <a:pt x="6" y="0"/>
                  </a:cubicBezTo>
                  <a:cubicBezTo>
                    <a:pt x="7" y="2"/>
                    <a:pt x="8" y="5"/>
                    <a:pt x="9"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2" name="Freeform 84611">
              <a:extLst>
                <a:ext uri="{FF2B5EF4-FFF2-40B4-BE49-F238E27FC236}">
                  <a16:creationId xmlns:a16="http://schemas.microsoft.com/office/drawing/2014/main" id="{029A2A3E-CF4C-4742-BB72-DA0708626A5F}"/>
                </a:ext>
              </a:extLst>
            </p:cNvPr>
            <p:cNvSpPr>
              <a:spLocks/>
            </p:cNvSpPr>
            <p:nvPr/>
          </p:nvSpPr>
          <p:spPr bwMode="auto">
            <a:xfrm>
              <a:off x="10152063" y="4289426"/>
              <a:ext cx="7938" cy="3175"/>
            </a:xfrm>
            <a:custGeom>
              <a:avLst/>
              <a:gdLst>
                <a:gd name="T0" fmla="*/ 0 w 17"/>
                <a:gd name="T1" fmla="*/ 8 h 8"/>
                <a:gd name="T2" fmla="*/ 17 w 17"/>
                <a:gd name="T3" fmla="*/ 4 h 8"/>
                <a:gd name="T4" fmla="*/ 0 w 17"/>
                <a:gd name="T5" fmla="*/ 8 h 8"/>
              </a:gdLst>
              <a:ahLst/>
              <a:cxnLst>
                <a:cxn ang="0">
                  <a:pos x="T0" y="T1"/>
                </a:cxn>
                <a:cxn ang="0">
                  <a:pos x="T2" y="T3"/>
                </a:cxn>
                <a:cxn ang="0">
                  <a:pos x="T4" y="T5"/>
                </a:cxn>
              </a:cxnLst>
              <a:rect l="0" t="0" r="r" b="b"/>
              <a:pathLst>
                <a:path w="17" h="8">
                  <a:moveTo>
                    <a:pt x="0" y="8"/>
                  </a:moveTo>
                  <a:cubicBezTo>
                    <a:pt x="4" y="2"/>
                    <a:pt x="12" y="0"/>
                    <a:pt x="17" y="4"/>
                  </a:cubicBezTo>
                  <a:cubicBezTo>
                    <a:pt x="12" y="5"/>
                    <a:pt x="6" y="6"/>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3" name="Freeform 84612">
              <a:extLst>
                <a:ext uri="{FF2B5EF4-FFF2-40B4-BE49-F238E27FC236}">
                  <a16:creationId xmlns:a16="http://schemas.microsoft.com/office/drawing/2014/main" id="{1010696C-242A-4031-B3FA-AC67C9A58CCC}"/>
                </a:ext>
              </a:extLst>
            </p:cNvPr>
            <p:cNvSpPr>
              <a:spLocks/>
            </p:cNvSpPr>
            <p:nvPr/>
          </p:nvSpPr>
          <p:spPr bwMode="auto">
            <a:xfrm>
              <a:off x="10150475" y="4292601"/>
              <a:ext cx="11113" cy="4763"/>
            </a:xfrm>
            <a:custGeom>
              <a:avLst/>
              <a:gdLst>
                <a:gd name="T0" fmla="*/ 0 w 22"/>
                <a:gd name="T1" fmla="*/ 9 h 10"/>
                <a:gd name="T2" fmla="*/ 18 w 22"/>
                <a:gd name="T3" fmla="*/ 9 h 10"/>
                <a:gd name="T4" fmla="*/ 18 w 22"/>
                <a:gd name="T5" fmla="*/ 1 h 10"/>
                <a:gd name="T6" fmla="*/ 19 w 22"/>
                <a:gd name="T7" fmla="*/ 0 h 10"/>
                <a:gd name="T8" fmla="*/ 22 w 22"/>
                <a:gd name="T9" fmla="*/ 4 h 10"/>
                <a:gd name="T10" fmla="*/ 20 w 22"/>
                <a:gd name="T11" fmla="*/ 4 h 10"/>
                <a:gd name="T12" fmla="*/ 19 w 22"/>
                <a:gd name="T13" fmla="*/ 7 h 10"/>
                <a:gd name="T14" fmla="*/ 15 w 22"/>
                <a:gd name="T15" fmla="*/ 10 h 10"/>
                <a:gd name="T16" fmla="*/ 2 w 22"/>
                <a:gd name="T17" fmla="*/ 10 h 10"/>
                <a:gd name="T18" fmla="*/ 0 w 22"/>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0">
                  <a:moveTo>
                    <a:pt x="0" y="9"/>
                  </a:moveTo>
                  <a:cubicBezTo>
                    <a:pt x="6" y="9"/>
                    <a:pt x="12" y="9"/>
                    <a:pt x="18" y="9"/>
                  </a:cubicBezTo>
                  <a:cubicBezTo>
                    <a:pt x="18" y="6"/>
                    <a:pt x="18" y="3"/>
                    <a:pt x="18" y="1"/>
                  </a:cubicBezTo>
                  <a:cubicBezTo>
                    <a:pt x="18" y="1"/>
                    <a:pt x="19" y="0"/>
                    <a:pt x="19" y="0"/>
                  </a:cubicBezTo>
                  <a:cubicBezTo>
                    <a:pt x="20" y="2"/>
                    <a:pt x="21" y="3"/>
                    <a:pt x="22" y="4"/>
                  </a:cubicBezTo>
                  <a:cubicBezTo>
                    <a:pt x="21" y="4"/>
                    <a:pt x="21" y="4"/>
                    <a:pt x="20" y="4"/>
                  </a:cubicBezTo>
                  <a:cubicBezTo>
                    <a:pt x="20" y="5"/>
                    <a:pt x="20" y="6"/>
                    <a:pt x="19" y="7"/>
                  </a:cubicBezTo>
                  <a:cubicBezTo>
                    <a:pt x="18" y="9"/>
                    <a:pt x="17" y="10"/>
                    <a:pt x="15" y="10"/>
                  </a:cubicBezTo>
                  <a:cubicBezTo>
                    <a:pt x="10" y="10"/>
                    <a:pt x="6" y="10"/>
                    <a:pt x="2" y="10"/>
                  </a:cubicBezTo>
                  <a:cubicBezTo>
                    <a:pt x="1" y="10"/>
                    <a:pt x="0"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4" name="Freeform 84613">
              <a:extLst>
                <a:ext uri="{FF2B5EF4-FFF2-40B4-BE49-F238E27FC236}">
                  <a16:creationId xmlns:a16="http://schemas.microsoft.com/office/drawing/2014/main" id="{81FBCBC6-8102-4AF8-8EED-953AF0A276FF}"/>
                </a:ext>
              </a:extLst>
            </p:cNvPr>
            <p:cNvSpPr>
              <a:spLocks/>
            </p:cNvSpPr>
            <p:nvPr/>
          </p:nvSpPr>
          <p:spPr bwMode="auto">
            <a:xfrm>
              <a:off x="10160000" y="4292601"/>
              <a:ext cx="4763" cy="4763"/>
            </a:xfrm>
            <a:custGeom>
              <a:avLst/>
              <a:gdLst>
                <a:gd name="T0" fmla="*/ 7 w 9"/>
                <a:gd name="T1" fmla="*/ 0 h 8"/>
                <a:gd name="T2" fmla="*/ 9 w 9"/>
                <a:gd name="T3" fmla="*/ 8 h 8"/>
                <a:gd name="T4" fmla="*/ 0 w 9"/>
                <a:gd name="T5" fmla="*/ 8 h 8"/>
                <a:gd name="T6" fmla="*/ 6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7" y="3"/>
                    <a:pt x="8" y="5"/>
                    <a:pt x="9" y="8"/>
                  </a:cubicBezTo>
                  <a:cubicBezTo>
                    <a:pt x="6" y="8"/>
                    <a:pt x="3" y="8"/>
                    <a:pt x="0" y="8"/>
                  </a:cubicBezTo>
                  <a:cubicBezTo>
                    <a:pt x="2" y="5"/>
                    <a:pt x="4" y="3"/>
                    <a:pt x="6" y="0"/>
                  </a:cubicBez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grpSp>
        <p:nvGrpSpPr>
          <p:cNvPr id="585" name="Grupo 584">
            <a:extLst>
              <a:ext uri="{FF2B5EF4-FFF2-40B4-BE49-F238E27FC236}">
                <a16:creationId xmlns:a16="http://schemas.microsoft.com/office/drawing/2014/main" id="{9FC54D73-86E2-4526-8FCC-4319EEC72E21}"/>
              </a:ext>
            </a:extLst>
          </p:cNvPr>
          <p:cNvGrpSpPr/>
          <p:nvPr/>
        </p:nvGrpSpPr>
        <p:grpSpPr>
          <a:xfrm>
            <a:off x="2065549" y="2494710"/>
            <a:ext cx="1770629" cy="741363"/>
            <a:chOff x="2452688" y="4187826"/>
            <a:chExt cx="390525" cy="163513"/>
          </a:xfrm>
        </p:grpSpPr>
        <p:sp>
          <p:nvSpPr>
            <p:cNvPr id="586" name="Freeform 84630">
              <a:extLst>
                <a:ext uri="{FF2B5EF4-FFF2-40B4-BE49-F238E27FC236}">
                  <a16:creationId xmlns:a16="http://schemas.microsoft.com/office/drawing/2014/main" id="{AA66F77B-3BB2-42DC-963E-06AE085DCAF4}"/>
                </a:ext>
              </a:extLst>
            </p:cNvPr>
            <p:cNvSpPr>
              <a:spLocks/>
            </p:cNvSpPr>
            <p:nvPr/>
          </p:nvSpPr>
          <p:spPr bwMode="auto">
            <a:xfrm>
              <a:off x="2668588" y="4187826"/>
              <a:ext cx="42863" cy="71438"/>
            </a:xfrm>
            <a:custGeom>
              <a:avLst/>
              <a:gdLst>
                <a:gd name="T0" fmla="*/ 0 w 89"/>
                <a:gd name="T1" fmla="*/ 150 h 150"/>
                <a:gd name="T2" fmla="*/ 0 w 89"/>
                <a:gd name="T3" fmla="*/ 31 h 150"/>
                <a:gd name="T4" fmla="*/ 89 w 89"/>
                <a:gd name="T5" fmla="*/ 0 h 150"/>
                <a:gd name="T6" fmla="*/ 89 w 89"/>
                <a:gd name="T7" fmla="*/ 132 h 150"/>
                <a:gd name="T8" fmla="*/ 0 w 89"/>
                <a:gd name="T9" fmla="*/ 150 h 150"/>
              </a:gdLst>
              <a:ahLst/>
              <a:cxnLst>
                <a:cxn ang="0">
                  <a:pos x="T0" y="T1"/>
                </a:cxn>
                <a:cxn ang="0">
                  <a:pos x="T2" y="T3"/>
                </a:cxn>
                <a:cxn ang="0">
                  <a:pos x="T4" y="T5"/>
                </a:cxn>
                <a:cxn ang="0">
                  <a:pos x="T6" y="T7"/>
                </a:cxn>
                <a:cxn ang="0">
                  <a:pos x="T8" y="T9"/>
                </a:cxn>
              </a:cxnLst>
              <a:rect l="0" t="0" r="r" b="b"/>
              <a:pathLst>
                <a:path w="89" h="150">
                  <a:moveTo>
                    <a:pt x="0" y="150"/>
                  </a:moveTo>
                  <a:cubicBezTo>
                    <a:pt x="0" y="110"/>
                    <a:pt x="0" y="70"/>
                    <a:pt x="0" y="31"/>
                  </a:cubicBezTo>
                  <a:cubicBezTo>
                    <a:pt x="30" y="20"/>
                    <a:pt x="59" y="10"/>
                    <a:pt x="89" y="0"/>
                  </a:cubicBezTo>
                  <a:cubicBezTo>
                    <a:pt x="89" y="43"/>
                    <a:pt x="89" y="89"/>
                    <a:pt x="89" y="132"/>
                  </a:cubicBezTo>
                  <a:cubicBezTo>
                    <a:pt x="0" y="150"/>
                    <a:pt x="89" y="132"/>
                    <a:pt x="0" y="15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7" name="Freeform 84631">
              <a:extLst>
                <a:ext uri="{FF2B5EF4-FFF2-40B4-BE49-F238E27FC236}">
                  <a16:creationId xmlns:a16="http://schemas.microsoft.com/office/drawing/2014/main" id="{2930ACBF-CDB2-4BAE-8B11-8431E8637E34}"/>
                </a:ext>
              </a:extLst>
            </p:cNvPr>
            <p:cNvSpPr>
              <a:spLocks/>
            </p:cNvSpPr>
            <p:nvPr/>
          </p:nvSpPr>
          <p:spPr bwMode="auto">
            <a:xfrm>
              <a:off x="2711450" y="4187826"/>
              <a:ext cx="11113" cy="68263"/>
            </a:xfrm>
            <a:custGeom>
              <a:avLst/>
              <a:gdLst>
                <a:gd name="T0" fmla="*/ 25 w 25"/>
                <a:gd name="T1" fmla="*/ 20 h 143"/>
                <a:gd name="T2" fmla="*/ 25 w 25"/>
                <a:gd name="T3" fmla="*/ 143 h 143"/>
                <a:gd name="T4" fmla="*/ 0 w 25"/>
                <a:gd name="T5" fmla="*/ 132 h 143"/>
                <a:gd name="T6" fmla="*/ 0 w 25"/>
                <a:gd name="T7" fmla="*/ 0 h 143"/>
                <a:gd name="T8" fmla="*/ 25 w 25"/>
                <a:gd name="T9" fmla="*/ 20 h 143"/>
              </a:gdLst>
              <a:ahLst/>
              <a:cxnLst>
                <a:cxn ang="0">
                  <a:pos x="T0" y="T1"/>
                </a:cxn>
                <a:cxn ang="0">
                  <a:pos x="T2" y="T3"/>
                </a:cxn>
                <a:cxn ang="0">
                  <a:pos x="T4" y="T5"/>
                </a:cxn>
                <a:cxn ang="0">
                  <a:pos x="T6" y="T7"/>
                </a:cxn>
                <a:cxn ang="0">
                  <a:pos x="T8" y="T9"/>
                </a:cxn>
              </a:cxnLst>
              <a:rect l="0" t="0" r="r" b="b"/>
              <a:pathLst>
                <a:path w="25" h="143">
                  <a:moveTo>
                    <a:pt x="25" y="20"/>
                  </a:moveTo>
                  <a:cubicBezTo>
                    <a:pt x="25" y="61"/>
                    <a:pt x="25" y="102"/>
                    <a:pt x="25" y="143"/>
                  </a:cubicBezTo>
                  <a:cubicBezTo>
                    <a:pt x="17" y="139"/>
                    <a:pt x="8" y="136"/>
                    <a:pt x="0" y="132"/>
                  </a:cubicBezTo>
                  <a:cubicBezTo>
                    <a:pt x="0" y="88"/>
                    <a:pt x="0" y="44"/>
                    <a:pt x="0" y="0"/>
                  </a:cubicBezTo>
                  <a:cubicBezTo>
                    <a:pt x="8" y="7"/>
                    <a:pt x="17" y="13"/>
                    <a:pt x="25" y="2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8" name="Freeform 84632">
              <a:extLst>
                <a:ext uri="{FF2B5EF4-FFF2-40B4-BE49-F238E27FC236}">
                  <a16:creationId xmlns:a16="http://schemas.microsoft.com/office/drawing/2014/main" id="{65B9CC10-70F5-4268-B4EA-6AB095367ED5}"/>
                </a:ext>
              </a:extLst>
            </p:cNvPr>
            <p:cNvSpPr>
              <a:spLocks/>
            </p:cNvSpPr>
            <p:nvPr/>
          </p:nvSpPr>
          <p:spPr bwMode="auto">
            <a:xfrm>
              <a:off x="2709863" y="4264026"/>
              <a:ext cx="60325" cy="49213"/>
            </a:xfrm>
            <a:custGeom>
              <a:avLst/>
              <a:gdLst>
                <a:gd name="T0" fmla="*/ 0 w 127"/>
                <a:gd name="T1" fmla="*/ 0 h 101"/>
                <a:gd name="T2" fmla="*/ 0 w 127"/>
                <a:gd name="T3" fmla="*/ 56 h 101"/>
                <a:gd name="T4" fmla="*/ 127 w 127"/>
                <a:gd name="T5" fmla="*/ 101 h 101"/>
                <a:gd name="T6" fmla="*/ 127 w 127"/>
                <a:gd name="T7" fmla="*/ 46 h 101"/>
                <a:gd name="T8" fmla="*/ 0 w 127"/>
                <a:gd name="T9" fmla="*/ 0 h 101"/>
              </a:gdLst>
              <a:ahLst/>
              <a:cxnLst>
                <a:cxn ang="0">
                  <a:pos x="T0" y="T1"/>
                </a:cxn>
                <a:cxn ang="0">
                  <a:pos x="T2" y="T3"/>
                </a:cxn>
                <a:cxn ang="0">
                  <a:pos x="T4" y="T5"/>
                </a:cxn>
                <a:cxn ang="0">
                  <a:pos x="T6" y="T7"/>
                </a:cxn>
                <a:cxn ang="0">
                  <a:pos x="T8" y="T9"/>
                </a:cxn>
              </a:cxnLst>
              <a:rect l="0" t="0" r="r" b="b"/>
              <a:pathLst>
                <a:path w="127" h="101">
                  <a:moveTo>
                    <a:pt x="0" y="0"/>
                  </a:moveTo>
                  <a:cubicBezTo>
                    <a:pt x="0" y="19"/>
                    <a:pt x="0" y="37"/>
                    <a:pt x="0" y="56"/>
                  </a:cubicBezTo>
                  <a:cubicBezTo>
                    <a:pt x="42" y="71"/>
                    <a:pt x="85" y="86"/>
                    <a:pt x="127" y="101"/>
                  </a:cubicBezTo>
                  <a:cubicBezTo>
                    <a:pt x="127" y="82"/>
                    <a:pt x="127" y="64"/>
                    <a:pt x="127" y="46"/>
                  </a:cubicBezTo>
                  <a:cubicBezTo>
                    <a:pt x="85" y="30"/>
                    <a:pt x="42" y="1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9" name="Freeform 84633">
              <a:extLst>
                <a:ext uri="{FF2B5EF4-FFF2-40B4-BE49-F238E27FC236}">
                  <a16:creationId xmlns:a16="http://schemas.microsoft.com/office/drawing/2014/main" id="{1573437E-1F2A-487E-90F6-AFF0E4D2577B}"/>
                </a:ext>
              </a:extLst>
            </p:cNvPr>
            <p:cNvSpPr>
              <a:spLocks/>
            </p:cNvSpPr>
            <p:nvPr/>
          </p:nvSpPr>
          <p:spPr bwMode="auto">
            <a:xfrm>
              <a:off x="2709863" y="4318001"/>
              <a:ext cx="133350" cy="33338"/>
            </a:xfrm>
            <a:custGeom>
              <a:avLst/>
              <a:gdLst>
                <a:gd name="T0" fmla="*/ 0 w 278"/>
                <a:gd name="T1" fmla="*/ 0 h 68"/>
                <a:gd name="T2" fmla="*/ 0 w 278"/>
                <a:gd name="T3" fmla="*/ 68 h 68"/>
                <a:gd name="T4" fmla="*/ 278 w 278"/>
                <a:gd name="T5" fmla="*/ 68 h 68"/>
                <a:gd name="T6" fmla="*/ 0 w 278"/>
                <a:gd name="T7" fmla="*/ 0 h 68"/>
              </a:gdLst>
              <a:ahLst/>
              <a:cxnLst>
                <a:cxn ang="0">
                  <a:pos x="T0" y="T1"/>
                </a:cxn>
                <a:cxn ang="0">
                  <a:pos x="T2" y="T3"/>
                </a:cxn>
                <a:cxn ang="0">
                  <a:pos x="T4" y="T5"/>
                </a:cxn>
                <a:cxn ang="0">
                  <a:pos x="T6" y="T7"/>
                </a:cxn>
              </a:cxnLst>
              <a:rect l="0" t="0" r="r" b="b"/>
              <a:pathLst>
                <a:path w="278" h="68">
                  <a:moveTo>
                    <a:pt x="0" y="0"/>
                  </a:moveTo>
                  <a:cubicBezTo>
                    <a:pt x="0" y="22"/>
                    <a:pt x="0" y="45"/>
                    <a:pt x="0" y="68"/>
                  </a:cubicBezTo>
                  <a:cubicBezTo>
                    <a:pt x="93" y="68"/>
                    <a:pt x="185" y="68"/>
                    <a:pt x="278" y="68"/>
                  </a:cubicBezTo>
                  <a:cubicBezTo>
                    <a:pt x="185" y="45"/>
                    <a:pt x="93" y="22"/>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0" name="Freeform 84634">
              <a:extLst>
                <a:ext uri="{FF2B5EF4-FFF2-40B4-BE49-F238E27FC236}">
                  <a16:creationId xmlns:a16="http://schemas.microsoft.com/office/drawing/2014/main" id="{A236A7AC-F100-4879-AE25-E5EA3C58F1C4}"/>
                </a:ext>
              </a:extLst>
            </p:cNvPr>
            <p:cNvSpPr>
              <a:spLocks/>
            </p:cNvSpPr>
            <p:nvPr/>
          </p:nvSpPr>
          <p:spPr bwMode="auto">
            <a:xfrm>
              <a:off x="2636838" y="4237038"/>
              <a:ext cx="14288" cy="25400"/>
            </a:xfrm>
            <a:custGeom>
              <a:avLst/>
              <a:gdLst>
                <a:gd name="T0" fmla="*/ 0 w 29"/>
                <a:gd name="T1" fmla="*/ 0 h 53"/>
                <a:gd name="T2" fmla="*/ 0 w 29"/>
                <a:gd name="T3" fmla="*/ 37 h 53"/>
                <a:gd name="T4" fmla="*/ 29 w 29"/>
                <a:gd name="T5" fmla="*/ 53 h 53"/>
                <a:gd name="T6" fmla="*/ 29 w 29"/>
                <a:gd name="T7" fmla="*/ 16 h 53"/>
                <a:gd name="T8" fmla="*/ 0 w 29"/>
                <a:gd name="T9" fmla="*/ 0 h 53"/>
              </a:gdLst>
              <a:ahLst/>
              <a:cxnLst>
                <a:cxn ang="0">
                  <a:pos x="T0" y="T1"/>
                </a:cxn>
                <a:cxn ang="0">
                  <a:pos x="T2" y="T3"/>
                </a:cxn>
                <a:cxn ang="0">
                  <a:pos x="T4" y="T5"/>
                </a:cxn>
                <a:cxn ang="0">
                  <a:pos x="T6" y="T7"/>
                </a:cxn>
                <a:cxn ang="0">
                  <a:pos x="T8" y="T9"/>
                </a:cxn>
              </a:cxnLst>
              <a:rect l="0" t="0" r="r" b="b"/>
              <a:pathLst>
                <a:path w="29" h="53">
                  <a:moveTo>
                    <a:pt x="0" y="0"/>
                  </a:moveTo>
                  <a:cubicBezTo>
                    <a:pt x="0" y="12"/>
                    <a:pt x="0" y="25"/>
                    <a:pt x="0" y="37"/>
                  </a:cubicBezTo>
                  <a:cubicBezTo>
                    <a:pt x="9" y="42"/>
                    <a:pt x="19" y="48"/>
                    <a:pt x="29" y="53"/>
                  </a:cubicBezTo>
                  <a:cubicBezTo>
                    <a:pt x="29" y="41"/>
                    <a:pt x="29" y="29"/>
                    <a:pt x="29" y="16"/>
                  </a:cubicBezTo>
                  <a:cubicBezTo>
                    <a:pt x="19" y="11"/>
                    <a:pt x="9" y="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1" name="Freeform 84635">
              <a:extLst>
                <a:ext uri="{FF2B5EF4-FFF2-40B4-BE49-F238E27FC236}">
                  <a16:creationId xmlns:a16="http://schemas.microsoft.com/office/drawing/2014/main" id="{1B95FFE2-87B5-45D0-9A38-CE868AB5D5E2}"/>
                </a:ext>
              </a:extLst>
            </p:cNvPr>
            <p:cNvSpPr>
              <a:spLocks/>
            </p:cNvSpPr>
            <p:nvPr/>
          </p:nvSpPr>
          <p:spPr bwMode="auto">
            <a:xfrm>
              <a:off x="2606675" y="4283076"/>
              <a:ext cx="19050" cy="31750"/>
            </a:xfrm>
            <a:custGeom>
              <a:avLst/>
              <a:gdLst>
                <a:gd name="T0" fmla="*/ 0 w 38"/>
                <a:gd name="T1" fmla="*/ 0 h 68"/>
                <a:gd name="T2" fmla="*/ 0 w 38"/>
                <a:gd name="T3" fmla="*/ 57 h 68"/>
                <a:gd name="T4" fmla="*/ 38 w 38"/>
                <a:gd name="T5" fmla="*/ 68 h 68"/>
                <a:gd name="T6" fmla="*/ 38 w 38"/>
                <a:gd name="T7" fmla="*/ 19 h 68"/>
                <a:gd name="T8" fmla="*/ 0 w 38"/>
                <a:gd name="T9" fmla="*/ 0 h 68"/>
              </a:gdLst>
              <a:ahLst/>
              <a:cxnLst>
                <a:cxn ang="0">
                  <a:pos x="T0" y="T1"/>
                </a:cxn>
                <a:cxn ang="0">
                  <a:pos x="T2" y="T3"/>
                </a:cxn>
                <a:cxn ang="0">
                  <a:pos x="T4" y="T5"/>
                </a:cxn>
                <a:cxn ang="0">
                  <a:pos x="T6" y="T7"/>
                </a:cxn>
                <a:cxn ang="0">
                  <a:pos x="T8" y="T9"/>
                </a:cxn>
              </a:cxnLst>
              <a:rect l="0" t="0" r="r" b="b"/>
              <a:pathLst>
                <a:path w="38" h="68">
                  <a:moveTo>
                    <a:pt x="0" y="0"/>
                  </a:moveTo>
                  <a:cubicBezTo>
                    <a:pt x="0" y="19"/>
                    <a:pt x="0" y="38"/>
                    <a:pt x="0" y="57"/>
                  </a:cubicBezTo>
                  <a:cubicBezTo>
                    <a:pt x="13" y="61"/>
                    <a:pt x="25" y="64"/>
                    <a:pt x="38" y="68"/>
                  </a:cubicBezTo>
                  <a:cubicBezTo>
                    <a:pt x="38" y="52"/>
                    <a:pt x="38" y="35"/>
                    <a:pt x="38" y="19"/>
                  </a:cubicBezTo>
                  <a:cubicBezTo>
                    <a:pt x="25" y="12"/>
                    <a:pt x="13" y="6"/>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2" name="Freeform 84636">
              <a:extLst>
                <a:ext uri="{FF2B5EF4-FFF2-40B4-BE49-F238E27FC236}">
                  <a16:creationId xmlns:a16="http://schemas.microsoft.com/office/drawing/2014/main" id="{A62C1177-E4DA-460C-89B2-E75191ECFA75}"/>
                </a:ext>
              </a:extLst>
            </p:cNvPr>
            <p:cNvSpPr>
              <a:spLocks/>
            </p:cNvSpPr>
            <p:nvPr/>
          </p:nvSpPr>
          <p:spPr bwMode="auto">
            <a:xfrm>
              <a:off x="2452688" y="4318001"/>
              <a:ext cx="257175" cy="33338"/>
            </a:xfrm>
            <a:custGeom>
              <a:avLst/>
              <a:gdLst>
                <a:gd name="T0" fmla="*/ 539 w 539"/>
                <a:gd name="T1" fmla="*/ 0 h 69"/>
                <a:gd name="T2" fmla="*/ 539 w 539"/>
                <a:gd name="T3" fmla="*/ 69 h 69"/>
                <a:gd name="T4" fmla="*/ 0 w 539"/>
                <a:gd name="T5" fmla="*/ 69 h 69"/>
                <a:gd name="T6" fmla="*/ 539 w 539"/>
                <a:gd name="T7" fmla="*/ 0 h 69"/>
              </a:gdLst>
              <a:ahLst/>
              <a:cxnLst>
                <a:cxn ang="0">
                  <a:pos x="T0" y="T1"/>
                </a:cxn>
                <a:cxn ang="0">
                  <a:pos x="T2" y="T3"/>
                </a:cxn>
                <a:cxn ang="0">
                  <a:pos x="T4" y="T5"/>
                </a:cxn>
                <a:cxn ang="0">
                  <a:pos x="T6" y="T7"/>
                </a:cxn>
              </a:cxnLst>
              <a:rect l="0" t="0" r="r" b="b"/>
              <a:pathLst>
                <a:path w="539" h="69">
                  <a:moveTo>
                    <a:pt x="539" y="0"/>
                  </a:moveTo>
                  <a:cubicBezTo>
                    <a:pt x="539" y="23"/>
                    <a:pt x="539" y="46"/>
                    <a:pt x="539" y="69"/>
                  </a:cubicBezTo>
                  <a:cubicBezTo>
                    <a:pt x="359" y="69"/>
                    <a:pt x="180" y="69"/>
                    <a:pt x="0" y="69"/>
                  </a:cubicBezTo>
                  <a:cubicBezTo>
                    <a:pt x="180" y="46"/>
                    <a:pt x="359" y="23"/>
                    <a:pt x="539"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3" name="Freeform 84637">
              <a:extLst>
                <a:ext uri="{FF2B5EF4-FFF2-40B4-BE49-F238E27FC236}">
                  <a16:creationId xmlns:a16="http://schemas.microsoft.com/office/drawing/2014/main" id="{EC9CA5AB-0BC7-4364-A363-7BC17ADA69D1}"/>
                </a:ext>
              </a:extLst>
            </p:cNvPr>
            <p:cNvSpPr>
              <a:spLocks/>
            </p:cNvSpPr>
            <p:nvPr/>
          </p:nvSpPr>
          <p:spPr bwMode="auto">
            <a:xfrm>
              <a:off x="2625725" y="4264026"/>
              <a:ext cx="84138" cy="50800"/>
            </a:xfrm>
            <a:custGeom>
              <a:avLst/>
              <a:gdLst>
                <a:gd name="T0" fmla="*/ 177 w 177"/>
                <a:gd name="T1" fmla="*/ 0 h 105"/>
                <a:gd name="T2" fmla="*/ 0 w 177"/>
                <a:gd name="T3" fmla="*/ 56 h 105"/>
                <a:gd name="T4" fmla="*/ 0 w 177"/>
                <a:gd name="T5" fmla="*/ 105 h 105"/>
                <a:gd name="T6" fmla="*/ 177 w 177"/>
                <a:gd name="T7" fmla="*/ 56 h 105"/>
                <a:gd name="T8" fmla="*/ 177 w 177"/>
                <a:gd name="T9" fmla="*/ 0 h 105"/>
              </a:gdLst>
              <a:ahLst/>
              <a:cxnLst>
                <a:cxn ang="0">
                  <a:pos x="T0" y="T1"/>
                </a:cxn>
                <a:cxn ang="0">
                  <a:pos x="T2" y="T3"/>
                </a:cxn>
                <a:cxn ang="0">
                  <a:pos x="T4" y="T5"/>
                </a:cxn>
                <a:cxn ang="0">
                  <a:pos x="T6" y="T7"/>
                </a:cxn>
                <a:cxn ang="0">
                  <a:pos x="T8" y="T9"/>
                </a:cxn>
              </a:cxnLst>
              <a:rect l="0" t="0" r="r" b="b"/>
              <a:pathLst>
                <a:path w="177" h="105">
                  <a:moveTo>
                    <a:pt x="177" y="0"/>
                  </a:moveTo>
                  <a:cubicBezTo>
                    <a:pt x="118" y="19"/>
                    <a:pt x="59" y="37"/>
                    <a:pt x="0" y="56"/>
                  </a:cubicBezTo>
                  <a:cubicBezTo>
                    <a:pt x="0" y="72"/>
                    <a:pt x="0" y="89"/>
                    <a:pt x="0" y="105"/>
                  </a:cubicBezTo>
                  <a:cubicBezTo>
                    <a:pt x="59" y="89"/>
                    <a:pt x="118" y="72"/>
                    <a:pt x="177" y="56"/>
                  </a:cubicBezTo>
                  <a:cubicBezTo>
                    <a:pt x="177" y="37"/>
                    <a:pt x="177" y="19"/>
                    <a:pt x="177"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4" name="Freeform 84638">
              <a:extLst>
                <a:ext uri="{FF2B5EF4-FFF2-40B4-BE49-F238E27FC236}">
                  <a16:creationId xmlns:a16="http://schemas.microsoft.com/office/drawing/2014/main" id="{026ED9BE-E873-4EA5-A46E-FF02AC4D3A9B}"/>
                </a:ext>
              </a:extLst>
            </p:cNvPr>
            <p:cNvSpPr>
              <a:spLocks/>
            </p:cNvSpPr>
            <p:nvPr/>
          </p:nvSpPr>
          <p:spPr bwMode="auto">
            <a:xfrm>
              <a:off x="2479675" y="4283076"/>
              <a:ext cx="127000" cy="60325"/>
            </a:xfrm>
            <a:custGeom>
              <a:avLst/>
              <a:gdLst>
                <a:gd name="T0" fmla="*/ 0 w 266"/>
                <a:gd name="T1" fmla="*/ 103 h 129"/>
                <a:gd name="T2" fmla="*/ 0 w 266"/>
                <a:gd name="T3" fmla="*/ 129 h 129"/>
                <a:gd name="T4" fmla="*/ 266 w 266"/>
                <a:gd name="T5" fmla="*/ 57 h 129"/>
                <a:gd name="T6" fmla="*/ 266 w 266"/>
                <a:gd name="T7" fmla="*/ 0 h 129"/>
                <a:gd name="T8" fmla="*/ 0 w 266"/>
                <a:gd name="T9" fmla="*/ 103 h 129"/>
              </a:gdLst>
              <a:ahLst/>
              <a:cxnLst>
                <a:cxn ang="0">
                  <a:pos x="T0" y="T1"/>
                </a:cxn>
                <a:cxn ang="0">
                  <a:pos x="T2" y="T3"/>
                </a:cxn>
                <a:cxn ang="0">
                  <a:pos x="T4" y="T5"/>
                </a:cxn>
                <a:cxn ang="0">
                  <a:pos x="T6" y="T7"/>
                </a:cxn>
                <a:cxn ang="0">
                  <a:pos x="T8" y="T9"/>
                </a:cxn>
              </a:cxnLst>
              <a:rect l="0" t="0" r="r" b="b"/>
              <a:pathLst>
                <a:path w="266" h="129">
                  <a:moveTo>
                    <a:pt x="0" y="103"/>
                  </a:moveTo>
                  <a:cubicBezTo>
                    <a:pt x="0" y="112"/>
                    <a:pt x="0" y="120"/>
                    <a:pt x="0" y="129"/>
                  </a:cubicBezTo>
                  <a:cubicBezTo>
                    <a:pt x="89" y="105"/>
                    <a:pt x="178" y="81"/>
                    <a:pt x="266" y="57"/>
                  </a:cubicBezTo>
                  <a:cubicBezTo>
                    <a:pt x="266" y="38"/>
                    <a:pt x="266" y="19"/>
                    <a:pt x="266" y="0"/>
                  </a:cubicBezTo>
                  <a:cubicBezTo>
                    <a:pt x="178" y="34"/>
                    <a:pt x="89" y="68"/>
                    <a:pt x="0" y="103"/>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5" name="Freeform 84639">
              <a:extLst>
                <a:ext uri="{FF2B5EF4-FFF2-40B4-BE49-F238E27FC236}">
                  <a16:creationId xmlns:a16="http://schemas.microsoft.com/office/drawing/2014/main" id="{BB52632D-909A-4FC9-9C6D-AD970228B033}"/>
                </a:ext>
              </a:extLst>
            </p:cNvPr>
            <p:cNvSpPr>
              <a:spLocks/>
            </p:cNvSpPr>
            <p:nvPr/>
          </p:nvSpPr>
          <p:spPr bwMode="auto">
            <a:xfrm>
              <a:off x="2519363" y="4237038"/>
              <a:ext cx="117475" cy="61913"/>
            </a:xfrm>
            <a:custGeom>
              <a:avLst/>
              <a:gdLst>
                <a:gd name="T0" fmla="*/ 246 w 246"/>
                <a:gd name="T1" fmla="*/ 0 h 129"/>
                <a:gd name="T2" fmla="*/ 246 w 246"/>
                <a:gd name="T3" fmla="*/ 37 h 129"/>
                <a:gd name="T4" fmla="*/ 0 w 246"/>
                <a:gd name="T5" fmla="*/ 129 h 129"/>
                <a:gd name="T6" fmla="*/ 0 w 246"/>
                <a:gd name="T7" fmla="*/ 111 h 129"/>
                <a:gd name="T8" fmla="*/ 246 w 246"/>
                <a:gd name="T9" fmla="*/ 0 h 129"/>
              </a:gdLst>
              <a:ahLst/>
              <a:cxnLst>
                <a:cxn ang="0">
                  <a:pos x="T0" y="T1"/>
                </a:cxn>
                <a:cxn ang="0">
                  <a:pos x="T2" y="T3"/>
                </a:cxn>
                <a:cxn ang="0">
                  <a:pos x="T4" y="T5"/>
                </a:cxn>
                <a:cxn ang="0">
                  <a:pos x="T6" y="T7"/>
                </a:cxn>
                <a:cxn ang="0">
                  <a:pos x="T8" y="T9"/>
                </a:cxn>
              </a:cxnLst>
              <a:rect l="0" t="0" r="r" b="b"/>
              <a:pathLst>
                <a:path w="246" h="129">
                  <a:moveTo>
                    <a:pt x="246" y="0"/>
                  </a:moveTo>
                  <a:cubicBezTo>
                    <a:pt x="246" y="13"/>
                    <a:pt x="246" y="24"/>
                    <a:pt x="246" y="37"/>
                  </a:cubicBezTo>
                  <a:cubicBezTo>
                    <a:pt x="164" y="67"/>
                    <a:pt x="82" y="99"/>
                    <a:pt x="0" y="129"/>
                  </a:cubicBezTo>
                  <a:cubicBezTo>
                    <a:pt x="0" y="123"/>
                    <a:pt x="0" y="117"/>
                    <a:pt x="0" y="111"/>
                  </a:cubicBezTo>
                  <a:cubicBezTo>
                    <a:pt x="82" y="74"/>
                    <a:pt x="164" y="37"/>
                    <a:pt x="246"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597" name="CuadroTexto 596">
            <a:extLst>
              <a:ext uri="{FF2B5EF4-FFF2-40B4-BE49-F238E27FC236}">
                <a16:creationId xmlns:a16="http://schemas.microsoft.com/office/drawing/2014/main" id="{B3AF6D5C-EAE9-4203-AFB5-D2B1F66F0B2E}"/>
              </a:ext>
            </a:extLst>
          </p:cNvPr>
          <p:cNvSpPr txBox="1"/>
          <p:nvPr/>
        </p:nvSpPr>
        <p:spPr>
          <a:xfrm>
            <a:off x="520131" y="677975"/>
            <a:ext cx="6096000" cy="369332"/>
          </a:xfrm>
          <a:prstGeom prst="rect">
            <a:avLst/>
          </a:prstGeom>
          <a:noFill/>
        </p:spPr>
        <p:txBody>
          <a:bodyPr wrap="square">
            <a:spAutoFit/>
          </a:bodyPr>
          <a:lstStyle/>
          <a:p>
            <a:r>
              <a:rPr lang="es-PE" dirty="0"/>
              <a:t>https://www.plantillaspower-point.com/</a:t>
            </a:r>
          </a:p>
        </p:txBody>
      </p:sp>
    </p:spTree>
    <p:extLst>
      <p:ext uri="{BB962C8B-B14F-4D97-AF65-F5344CB8AC3E}">
        <p14:creationId xmlns:p14="http://schemas.microsoft.com/office/powerpoint/2010/main" val="1442252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SHAPES</a:t>
            </a:r>
          </a:p>
        </p:txBody>
      </p:sp>
      <p:sp>
        <p:nvSpPr>
          <p:cNvPr id="6" name="Freeform: Shape 5">
            <a:extLst>
              <a:ext uri="{FF2B5EF4-FFF2-40B4-BE49-F238E27FC236}">
                <a16:creationId xmlns:a16="http://schemas.microsoft.com/office/drawing/2014/main" id="{785B5FA1-0FC4-4A57-9AAA-3A7D1A9275CB}"/>
              </a:ext>
            </a:extLst>
          </p:cNvPr>
          <p:cNvSpPr/>
          <p:nvPr/>
        </p:nvSpPr>
        <p:spPr>
          <a:xfrm>
            <a:off x="3564601" y="1523167"/>
            <a:ext cx="649371" cy="1818239"/>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solidFill>
            <a:schemeClr val="accent6"/>
          </a:solidFill>
          <a:ln w="19209" cap="flat">
            <a:noFill/>
            <a:prstDash val="solid"/>
            <a:miter/>
          </a:ln>
        </p:spPr>
        <p:txBody>
          <a:bodyPr rtlCol="0" anchor="ctr"/>
          <a:lstStyle/>
          <a:p>
            <a:endParaRPr lang="en-US" dirty="0"/>
          </a:p>
        </p:txBody>
      </p:sp>
      <p:grpSp>
        <p:nvGrpSpPr>
          <p:cNvPr id="52" name="Group 51">
            <a:extLst>
              <a:ext uri="{FF2B5EF4-FFF2-40B4-BE49-F238E27FC236}">
                <a16:creationId xmlns:a16="http://schemas.microsoft.com/office/drawing/2014/main" id="{F34A49AD-F8A6-4751-9EA1-FE9FBBAF91C9}"/>
              </a:ext>
            </a:extLst>
          </p:cNvPr>
          <p:cNvGrpSpPr/>
          <p:nvPr/>
        </p:nvGrpSpPr>
        <p:grpSpPr>
          <a:xfrm>
            <a:off x="4847249" y="1533553"/>
            <a:ext cx="460889" cy="1797467"/>
            <a:chOff x="4068687" y="1502547"/>
            <a:chExt cx="384480" cy="1499472"/>
          </a:xfrm>
        </p:grpSpPr>
        <p:sp>
          <p:nvSpPr>
            <p:cNvPr id="7" name="Freeform: Shape 6">
              <a:extLst>
                <a:ext uri="{FF2B5EF4-FFF2-40B4-BE49-F238E27FC236}">
                  <a16:creationId xmlns:a16="http://schemas.microsoft.com/office/drawing/2014/main" id="{D4A4CBEC-4631-4532-877D-22C36FD2A834}"/>
                </a:ext>
              </a:extLst>
            </p:cNvPr>
            <p:cNvSpPr/>
            <p:nvPr/>
          </p:nvSpPr>
          <p:spPr>
            <a:xfrm>
              <a:off x="4068687" y="1502547"/>
              <a:ext cx="384480" cy="1499472"/>
            </a:xfrm>
            <a:custGeom>
              <a:avLst/>
              <a:gdLst>
                <a:gd name="connsiteX0" fmla="*/ 315514 w 384480"/>
                <a:gd name="connsiteY0" fmla="*/ 798037 h 1499472"/>
                <a:gd name="connsiteX1" fmla="*/ 230928 w 384480"/>
                <a:gd name="connsiteY1" fmla="*/ 798037 h 1499472"/>
                <a:gd name="connsiteX2" fmla="*/ 230928 w 384480"/>
                <a:gd name="connsiteY2" fmla="*/ 244385 h 1499472"/>
                <a:gd name="connsiteX3" fmla="*/ 261687 w 384480"/>
                <a:gd name="connsiteY3" fmla="*/ 200170 h 1499472"/>
                <a:gd name="connsiteX4" fmla="*/ 242463 w 384480"/>
                <a:gd name="connsiteY4" fmla="*/ 29076 h 1499472"/>
                <a:gd name="connsiteX5" fmla="*/ 140576 w 384480"/>
                <a:gd name="connsiteY5" fmla="*/ 29076 h 1499472"/>
                <a:gd name="connsiteX6" fmla="*/ 121352 w 384480"/>
                <a:gd name="connsiteY6" fmla="*/ 200170 h 1499472"/>
                <a:gd name="connsiteX7" fmla="*/ 152110 w 384480"/>
                <a:gd name="connsiteY7" fmla="*/ 244385 h 1499472"/>
                <a:gd name="connsiteX8" fmla="*/ 152110 w 384480"/>
                <a:gd name="connsiteY8" fmla="*/ 796114 h 1499472"/>
                <a:gd name="connsiteX9" fmla="*/ 67524 w 384480"/>
                <a:gd name="connsiteY9" fmla="*/ 796114 h 1499472"/>
                <a:gd name="connsiteX10" fmla="*/ 29076 w 384480"/>
                <a:gd name="connsiteY10" fmla="*/ 834562 h 1499472"/>
                <a:gd name="connsiteX11" fmla="*/ 67524 w 384480"/>
                <a:gd name="connsiteY11" fmla="*/ 873010 h 1499472"/>
                <a:gd name="connsiteX12" fmla="*/ 77136 w 384480"/>
                <a:gd name="connsiteY12" fmla="*/ 873010 h 1499472"/>
                <a:gd name="connsiteX13" fmla="*/ 77136 w 384480"/>
                <a:gd name="connsiteY13" fmla="*/ 1380524 h 1499472"/>
                <a:gd name="connsiteX14" fmla="*/ 167489 w 384480"/>
                <a:gd name="connsiteY14" fmla="*/ 1470877 h 1499472"/>
                <a:gd name="connsiteX15" fmla="*/ 227084 w 384480"/>
                <a:gd name="connsiteY15" fmla="*/ 1470877 h 1499472"/>
                <a:gd name="connsiteX16" fmla="*/ 317436 w 384480"/>
                <a:gd name="connsiteY16" fmla="*/ 1380524 h 1499472"/>
                <a:gd name="connsiteX17" fmla="*/ 317436 w 384480"/>
                <a:gd name="connsiteY17" fmla="*/ 876855 h 1499472"/>
                <a:gd name="connsiteX18" fmla="*/ 355884 w 384480"/>
                <a:gd name="connsiteY18" fmla="*/ 838407 h 1499472"/>
                <a:gd name="connsiteX19" fmla="*/ 315514 w 384480"/>
                <a:gd name="connsiteY19" fmla="*/ 798037 h 149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4480" h="1499472">
                  <a:moveTo>
                    <a:pt x="315514" y="798037"/>
                  </a:moveTo>
                  <a:lnTo>
                    <a:pt x="230928" y="798037"/>
                  </a:lnTo>
                  <a:lnTo>
                    <a:pt x="230928" y="244385"/>
                  </a:lnTo>
                  <a:cubicBezTo>
                    <a:pt x="248230" y="236696"/>
                    <a:pt x="261687" y="219394"/>
                    <a:pt x="261687" y="200170"/>
                  </a:cubicBezTo>
                  <a:lnTo>
                    <a:pt x="242463" y="29076"/>
                  </a:lnTo>
                  <a:lnTo>
                    <a:pt x="140576" y="29076"/>
                  </a:lnTo>
                  <a:lnTo>
                    <a:pt x="121352" y="200170"/>
                  </a:lnTo>
                  <a:cubicBezTo>
                    <a:pt x="121352" y="221316"/>
                    <a:pt x="134808" y="238618"/>
                    <a:pt x="152110" y="244385"/>
                  </a:cubicBezTo>
                  <a:lnTo>
                    <a:pt x="152110" y="796114"/>
                  </a:lnTo>
                  <a:lnTo>
                    <a:pt x="67524" y="796114"/>
                  </a:lnTo>
                  <a:cubicBezTo>
                    <a:pt x="46378" y="796114"/>
                    <a:pt x="29076" y="813416"/>
                    <a:pt x="29076" y="834562"/>
                  </a:cubicBezTo>
                  <a:cubicBezTo>
                    <a:pt x="29076" y="855709"/>
                    <a:pt x="46378" y="873010"/>
                    <a:pt x="67524" y="873010"/>
                  </a:cubicBezTo>
                  <a:lnTo>
                    <a:pt x="77136" y="873010"/>
                  </a:lnTo>
                  <a:lnTo>
                    <a:pt x="77136" y="1380524"/>
                  </a:lnTo>
                  <a:cubicBezTo>
                    <a:pt x="77136" y="1430506"/>
                    <a:pt x="117507" y="1470877"/>
                    <a:pt x="167489" y="1470877"/>
                  </a:cubicBezTo>
                  <a:lnTo>
                    <a:pt x="227084" y="1470877"/>
                  </a:lnTo>
                  <a:cubicBezTo>
                    <a:pt x="277066" y="1470877"/>
                    <a:pt x="317436" y="1430506"/>
                    <a:pt x="317436" y="1380524"/>
                  </a:cubicBezTo>
                  <a:lnTo>
                    <a:pt x="317436" y="876855"/>
                  </a:lnTo>
                  <a:cubicBezTo>
                    <a:pt x="338583" y="876855"/>
                    <a:pt x="355884" y="859553"/>
                    <a:pt x="355884" y="838407"/>
                  </a:cubicBezTo>
                  <a:cubicBezTo>
                    <a:pt x="355884" y="817261"/>
                    <a:pt x="336660" y="798037"/>
                    <a:pt x="315514" y="798037"/>
                  </a:cubicBezTo>
                  <a:close/>
                </a:path>
              </a:pathLst>
            </a:custGeom>
            <a:solidFill>
              <a:schemeClr val="accent1"/>
            </a:solidFill>
            <a:ln w="19209"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2467D86D-BE49-4F22-849F-8CE664FC6FF4}"/>
                </a:ext>
              </a:extLst>
            </p:cNvPr>
            <p:cNvSpPr/>
            <p:nvPr/>
          </p:nvSpPr>
          <p:spPr>
            <a:xfrm>
              <a:off x="4160962" y="1502547"/>
              <a:ext cx="192240" cy="807408"/>
            </a:xfrm>
            <a:custGeom>
              <a:avLst/>
              <a:gdLst>
                <a:gd name="connsiteX0" fmla="*/ 59835 w 192240"/>
                <a:gd name="connsiteY0" fmla="*/ 244385 h 807408"/>
                <a:gd name="connsiteX1" fmla="*/ 59835 w 192240"/>
                <a:gd name="connsiteY1" fmla="*/ 796114 h 807408"/>
                <a:gd name="connsiteX2" fmla="*/ 138653 w 192240"/>
                <a:gd name="connsiteY2" fmla="*/ 796114 h 807408"/>
                <a:gd name="connsiteX3" fmla="*/ 138653 w 192240"/>
                <a:gd name="connsiteY3" fmla="*/ 244385 h 807408"/>
                <a:gd name="connsiteX4" fmla="*/ 169412 w 192240"/>
                <a:gd name="connsiteY4" fmla="*/ 200170 h 807408"/>
                <a:gd name="connsiteX5" fmla="*/ 150188 w 192240"/>
                <a:gd name="connsiteY5" fmla="*/ 29076 h 807408"/>
                <a:gd name="connsiteX6" fmla="*/ 48300 w 192240"/>
                <a:gd name="connsiteY6" fmla="*/ 29076 h 807408"/>
                <a:gd name="connsiteX7" fmla="*/ 29076 w 192240"/>
                <a:gd name="connsiteY7" fmla="*/ 200170 h 807408"/>
                <a:gd name="connsiteX8" fmla="*/ 59835 w 192240"/>
                <a:gd name="connsiteY8" fmla="*/ 244385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40" h="807408">
                  <a:moveTo>
                    <a:pt x="59835" y="244385"/>
                  </a:moveTo>
                  <a:lnTo>
                    <a:pt x="59835" y="796114"/>
                  </a:lnTo>
                  <a:lnTo>
                    <a:pt x="138653" y="796114"/>
                  </a:lnTo>
                  <a:lnTo>
                    <a:pt x="138653" y="244385"/>
                  </a:lnTo>
                  <a:cubicBezTo>
                    <a:pt x="155955" y="236696"/>
                    <a:pt x="169412" y="219394"/>
                    <a:pt x="169412" y="200170"/>
                  </a:cubicBezTo>
                  <a:lnTo>
                    <a:pt x="150188" y="29076"/>
                  </a:lnTo>
                  <a:lnTo>
                    <a:pt x="48300" y="29076"/>
                  </a:lnTo>
                  <a:lnTo>
                    <a:pt x="29076" y="200170"/>
                  </a:lnTo>
                  <a:cubicBezTo>
                    <a:pt x="29076" y="221316"/>
                    <a:pt x="42533" y="238618"/>
                    <a:pt x="59835" y="244385"/>
                  </a:cubicBezTo>
                  <a:close/>
                </a:path>
              </a:pathLst>
            </a:custGeom>
            <a:solidFill>
              <a:schemeClr val="accent6"/>
            </a:solidFill>
            <a:ln w="19209" cap="flat">
              <a:noFill/>
              <a:prstDash val="solid"/>
              <a:miter/>
            </a:ln>
          </p:spPr>
          <p:txBody>
            <a:bodyPr rtlCol="0" anchor="ctr"/>
            <a:lstStyle/>
            <a:p>
              <a:endParaRPr lang="en-US" dirty="0"/>
            </a:p>
          </p:txBody>
        </p:sp>
      </p:grpSp>
      <p:grpSp>
        <p:nvGrpSpPr>
          <p:cNvPr id="51" name="Group 50">
            <a:extLst>
              <a:ext uri="{FF2B5EF4-FFF2-40B4-BE49-F238E27FC236}">
                <a16:creationId xmlns:a16="http://schemas.microsoft.com/office/drawing/2014/main" id="{17D25509-AF5C-4292-8F86-11A8FDB61B5C}"/>
              </a:ext>
            </a:extLst>
          </p:cNvPr>
          <p:cNvGrpSpPr/>
          <p:nvPr/>
        </p:nvGrpSpPr>
        <p:grpSpPr>
          <a:xfrm>
            <a:off x="5941415" y="1612780"/>
            <a:ext cx="961069" cy="1639013"/>
            <a:chOff x="4877940" y="1698632"/>
            <a:chExt cx="711288" cy="1213035"/>
          </a:xfrm>
        </p:grpSpPr>
        <p:sp>
          <p:nvSpPr>
            <p:cNvPr id="9" name="Freeform: Shape 8">
              <a:extLst>
                <a:ext uri="{FF2B5EF4-FFF2-40B4-BE49-F238E27FC236}">
                  <a16:creationId xmlns:a16="http://schemas.microsoft.com/office/drawing/2014/main" id="{BB969093-CBE9-4121-870B-C778B1613B8E}"/>
                </a:ext>
              </a:extLst>
            </p:cNvPr>
            <p:cNvSpPr/>
            <p:nvPr/>
          </p:nvSpPr>
          <p:spPr>
            <a:xfrm>
              <a:off x="4877940" y="1700555"/>
              <a:ext cx="692064" cy="1211112"/>
            </a:xfrm>
            <a:custGeom>
              <a:avLst/>
              <a:gdLst>
                <a:gd name="connsiteX0" fmla="*/ 653934 w 692064"/>
                <a:gd name="connsiteY0" fmla="*/ 29076 h 1211112"/>
                <a:gd name="connsiteX1" fmla="*/ 584728 w 692064"/>
                <a:gd name="connsiteY1" fmla="*/ 29076 h 1211112"/>
                <a:gd name="connsiteX2" fmla="*/ 559737 w 692064"/>
                <a:gd name="connsiteY2" fmla="*/ 65602 h 1211112"/>
                <a:gd name="connsiteX3" fmla="*/ 521289 w 692064"/>
                <a:gd name="connsiteY3" fmla="*/ 65602 h 1211112"/>
                <a:gd name="connsiteX4" fmla="*/ 496297 w 692064"/>
                <a:gd name="connsiteY4" fmla="*/ 29076 h 1211112"/>
                <a:gd name="connsiteX5" fmla="*/ 277144 w 692064"/>
                <a:gd name="connsiteY5" fmla="*/ 29076 h 1211112"/>
                <a:gd name="connsiteX6" fmla="*/ 69525 w 692064"/>
                <a:gd name="connsiteY6" fmla="*/ 159800 h 1211112"/>
                <a:gd name="connsiteX7" fmla="*/ 34921 w 692064"/>
                <a:gd name="connsiteY7" fmla="*/ 198248 h 1211112"/>
                <a:gd name="connsiteX8" fmla="*/ 31077 w 692064"/>
                <a:gd name="connsiteY8" fmla="*/ 221316 h 1211112"/>
                <a:gd name="connsiteX9" fmla="*/ 50301 w 692064"/>
                <a:gd name="connsiteY9" fmla="*/ 234773 h 1211112"/>
                <a:gd name="connsiteX10" fmla="*/ 59913 w 692064"/>
                <a:gd name="connsiteY10" fmla="*/ 232851 h 1211112"/>
                <a:gd name="connsiteX11" fmla="*/ 113740 w 692064"/>
                <a:gd name="connsiteY11" fmla="*/ 204015 h 1211112"/>
                <a:gd name="connsiteX12" fmla="*/ 271377 w 692064"/>
                <a:gd name="connsiteY12" fmla="*/ 192480 h 1211112"/>
                <a:gd name="connsiteX13" fmla="*/ 275221 w 692064"/>
                <a:gd name="connsiteY13" fmla="*/ 194403 h 1211112"/>
                <a:gd name="connsiteX14" fmla="*/ 329049 w 692064"/>
                <a:gd name="connsiteY14" fmla="*/ 194403 h 1211112"/>
                <a:gd name="connsiteX15" fmla="*/ 329049 w 692064"/>
                <a:gd name="connsiteY15" fmla="*/ 580805 h 1211112"/>
                <a:gd name="connsiteX16" fmla="*/ 307902 w 692064"/>
                <a:gd name="connsiteY16" fmla="*/ 605796 h 1211112"/>
                <a:gd name="connsiteX17" fmla="*/ 290601 w 692064"/>
                <a:gd name="connsiteY17" fmla="*/ 1030647 h 1211112"/>
                <a:gd name="connsiteX18" fmla="*/ 323281 w 692064"/>
                <a:gd name="connsiteY18" fmla="*/ 1138301 h 1211112"/>
                <a:gd name="connsiteX19" fmla="*/ 375186 w 692064"/>
                <a:gd name="connsiteY19" fmla="*/ 1184439 h 1211112"/>
                <a:gd name="connsiteX20" fmla="*/ 427091 w 692064"/>
                <a:gd name="connsiteY20" fmla="*/ 1138301 h 1211112"/>
                <a:gd name="connsiteX21" fmla="*/ 459772 w 692064"/>
                <a:gd name="connsiteY21" fmla="*/ 1030647 h 1211112"/>
                <a:gd name="connsiteX22" fmla="*/ 442470 w 692064"/>
                <a:gd name="connsiteY22" fmla="*/ 605796 h 1211112"/>
                <a:gd name="connsiteX23" fmla="*/ 421324 w 692064"/>
                <a:gd name="connsiteY23" fmla="*/ 580805 h 1211112"/>
                <a:gd name="connsiteX24" fmla="*/ 421324 w 692064"/>
                <a:gd name="connsiteY24" fmla="*/ 192480 h 1211112"/>
                <a:gd name="connsiteX25" fmla="*/ 494375 w 692064"/>
                <a:gd name="connsiteY25" fmla="*/ 192480 h 1211112"/>
                <a:gd name="connsiteX26" fmla="*/ 519366 w 692064"/>
                <a:gd name="connsiteY26" fmla="*/ 155955 h 1211112"/>
                <a:gd name="connsiteX27" fmla="*/ 557814 w 692064"/>
                <a:gd name="connsiteY27" fmla="*/ 155955 h 1211112"/>
                <a:gd name="connsiteX28" fmla="*/ 582805 w 692064"/>
                <a:gd name="connsiteY28" fmla="*/ 192480 h 1211112"/>
                <a:gd name="connsiteX29" fmla="*/ 652012 w 692064"/>
                <a:gd name="connsiteY29" fmla="*/ 192480 h 1211112"/>
                <a:gd name="connsiteX30" fmla="*/ 680848 w 692064"/>
                <a:gd name="connsiteY30" fmla="*/ 109817 h 1211112"/>
                <a:gd name="connsiteX31" fmla="*/ 653934 w 692064"/>
                <a:gd name="connsiteY31" fmla="*/ 29076 h 12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2064" h="1211112">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accent1"/>
            </a:solidFill>
            <a:ln w="19209"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E2D952DD-D1D2-4EA9-8417-0F3C0F68955A}"/>
                </a:ext>
              </a:extLst>
            </p:cNvPr>
            <p:cNvSpPr/>
            <p:nvPr/>
          </p:nvSpPr>
          <p:spPr>
            <a:xfrm>
              <a:off x="4877940" y="1698632"/>
              <a:ext cx="711288" cy="595944"/>
            </a:xfrm>
            <a:custGeom>
              <a:avLst/>
              <a:gdLst>
                <a:gd name="connsiteX0" fmla="*/ 115662 w 711288"/>
                <a:gd name="connsiteY0" fmla="*/ 204015 h 595944"/>
                <a:gd name="connsiteX1" fmla="*/ 273299 w 711288"/>
                <a:gd name="connsiteY1" fmla="*/ 192480 h 595944"/>
                <a:gd name="connsiteX2" fmla="*/ 277144 w 711288"/>
                <a:gd name="connsiteY2" fmla="*/ 194403 h 595944"/>
                <a:gd name="connsiteX3" fmla="*/ 330971 w 711288"/>
                <a:gd name="connsiteY3" fmla="*/ 194403 h 595944"/>
                <a:gd name="connsiteX4" fmla="*/ 330971 w 711288"/>
                <a:gd name="connsiteY4" fmla="*/ 575038 h 595944"/>
                <a:gd name="connsiteX5" fmla="*/ 423246 w 711288"/>
                <a:gd name="connsiteY5" fmla="*/ 575038 h 595944"/>
                <a:gd name="connsiteX6" fmla="*/ 423246 w 711288"/>
                <a:gd name="connsiteY6" fmla="*/ 194403 h 595944"/>
                <a:gd name="connsiteX7" fmla="*/ 496297 w 711288"/>
                <a:gd name="connsiteY7" fmla="*/ 194403 h 595944"/>
                <a:gd name="connsiteX8" fmla="*/ 521289 w 711288"/>
                <a:gd name="connsiteY8" fmla="*/ 157877 h 595944"/>
                <a:gd name="connsiteX9" fmla="*/ 559737 w 711288"/>
                <a:gd name="connsiteY9" fmla="*/ 157877 h 595944"/>
                <a:gd name="connsiteX10" fmla="*/ 584728 w 711288"/>
                <a:gd name="connsiteY10" fmla="*/ 194403 h 595944"/>
                <a:gd name="connsiteX11" fmla="*/ 653934 w 711288"/>
                <a:gd name="connsiteY11" fmla="*/ 194403 h 595944"/>
                <a:gd name="connsiteX12" fmla="*/ 682770 w 711288"/>
                <a:gd name="connsiteY12" fmla="*/ 111740 h 595944"/>
                <a:gd name="connsiteX13" fmla="*/ 653934 w 711288"/>
                <a:gd name="connsiteY13" fmla="*/ 29076 h 595944"/>
                <a:gd name="connsiteX14" fmla="*/ 584728 w 711288"/>
                <a:gd name="connsiteY14" fmla="*/ 29076 h 595944"/>
                <a:gd name="connsiteX15" fmla="*/ 559737 w 711288"/>
                <a:gd name="connsiteY15" fmla="*/ 65602 h 595944"/>
                <a:gd name="connsiteX16" fmla="*/ 521289 w 711288"/>
                <a:gd name="connsiteY16" fmla="*/ 65602 h 595944"/>
                <a:gd name="connsiteX17" fmla="*/ 496297 w 711288"/>
                <a:gd name="connsiteY17" fmla="*/ 29076 h 595944"/>
                <a:gd name="connsiteX18" fmla="*/ 277144 w 711288"/>
                <a:gd name="connsiteY18" fmla="*/ 29076 h 595944"/>
                <a:gd name="connsiteX19" fmla="*/ 69525 w 711288"/>
                <a:gd name="connsiteY19" fmla="*/ 159800 h 595944"/>
                <a:gd name="connsiteX20" fmla="*/ 34921 w 711288"/>
                <a:gd name="connsiteY20" fmla="*/ 198248 h 595944"/>
                <a:gd name="connsiteX21" fmla="*/ 31077 w 711288"/>
                <a:gd name="connsiteY21" fmla="*/ 221316 h 595944"/>
                <a:gd name="connsiteX22" fmla="*/ 50301 w 711288"/>
                <a:gd name="connsiteY22" fmla="*/ 234773 h 595944"/>
                <a:gd name="connsiteX23" fmla="*/ 59913 w 711288"/>
                <a:gd name="connsiteY23" fmla="*/ 232851 h 595944"/>
                <a:gd name="connsiteX24" fmla="*/ 115662 w 711288"/>
                <a:gd name="connsiteY24" fmla="*/ 204015 h 5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288" h="595944">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accent6"/>
            </a:solidFill>
            <a:ln w="19209" cap="flat">
              <a:noFill/>
              <a:prstDash val="solid"/>
              <a:miter/>
            </a:ln>
          </p:spPr>
          <p:txBody>
            <a:bodyPr rtlCol="0" anchor="ctr"/>
            <a:lstStyle/>
            <a:p>
              <a:endParaRPr lang="en-US" dirty="0"/>
            </a:p>
          </p:txBody>
        </p:sp>
      </p:grpSp>
      <p:grpSp>
        <p:nvGrpSpPr>
          <p:cNvPr id="48" name="Group 47">
            <a:extLst>
              <a:ext uri="{FF2B5EF4-FFF2-40B4-BE49-F238E27FC236}">
                <a16:creationId xmlns:a16="http://schemas.microsoft.com/office/drawing/2014/main" id="{915007E9-606D-4F04-80C9-4A9F40A80EFE}"/>
              </a:ext>
            </a:extLst>
          </p:cNvPr>
          <p:cNvGrpSpPr/>
          <p:nvPr/>
        </p:nvGrpSpPr>
        <p:grpSpPr>
          <a:xfrm>
            <a:off x="3005599" y="5467588"/>
            <a:ext cx="1587022" cy="481389"/>
            <a:chOff x="115511" y="1655618"/>
            <a:chExt cx="2541413" cy="770883"/>
          </a:xfrm>
        </p:grpSpPr>
        <p:sp>
          <p:nvSpPr>
            <p:cNvPr id="11" name="Freeform: Shape 10">
              <a:extLst>
                <a:ext uri="{FF2B5EF4-FFF2-40B4-BE49-F238E27FC236}">
                  <a16:creationId xmlns:a16="http://schemas.microsoft.com/office/drawing/2014/main" id="{B0C230C5-348F-4E80-B8AC-7B4867BE0587}"/>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accent6"/>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94809CCE-9076-4F32-BABA-7D61FC4BEBDD}"/>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accent1"/>
            </a:solidFill>
            <a:ln w="9525" cap="flat">
              <a:noFill/>
              <a:prstDash val="solid"/>
              <a:miter/>
            </a:ln>
          </p:spPr>
          <p:txBody>
            <a:bodyPr rtlCol="0" anchor="ctr"/>
            <a:lstStyle/>
            <a:p>
              <a:endParaRPr lang="en-US" dirty="0"/>
            </a:p>
          </p:txBody>
        </p:sp>
      </p:grpSp>
      <p:sp>
        <p:nvSpPr>
          <p:cNvPr id="16" name="Freeform: Shape 15">
            <a:extLst>
              <a:ext uri="{FF2B5EF4-FFF2-40B4-BE49-F238E27FC236}">
                <a16:creationId xmlns:a16="http://schemas.microsoft.com/office/drawing/2014/main" id="{B934239B-6689-4D17-BB63-215A4A9A5EF8}"/>
              </a:ext>
            </a:extLst>
          </p:cNvPr>
          <p:cNvSpPr/>
          <p:nvPr/>
        </p:nvSpPr>
        <p:spPr>
          <a:xfrm>
            <a:off x="9556925" y="4130053"/>
            <a:ext cx="572390" cy="1717171"/>
          </a:xfrm>
          <a:custGeom>
            <a:avLst/>
            <a:gdLst>
              <a:gd name="connsiteX0" fmla="*/ 332445 w 461376"/>
              <a:gd name="connsiteY0" fmla="*/ 1024880 h 1384128"/>
              <a:gd name="connsiteX1" fmla="*/ 332445 w 461376"/>
              <a:gd name="connsiteY1" fmla="*/ 352040 h 1384128"/>
              <a:gd name="connsiteX2" fmla="*/ 380505 w 461376"/>
              <a:gd name="connsiteY2" fmla="*/ 323204 h 1384128"/>
              <a:gd name="connsiteX3" fmla="*/ 438177 w 461376"/>
              <a:gd name="connsiteY3" fmla="*/ 196325 h 1384128"/>
              <a:gd name="connsiteX4" fmla="*/ 428565 w 461376"/>
              <a:gd name="connsiteY4" fmla="*/ 142498 h 1384128"/>
              <a:gd name="connsiteX5" fmla="*/ 338212 w 461376"/>
              <a:gd name="connsiteY5" fmla="*/ 29076 h 1384128"/>
              <a:gd name="connsiteX6" fmla="*/ 313221 w 461376"/>
              <a:gd name="connsiteY6" fmla="*/ 54068 h 1384128"/>
              <a:gd name="connsiteX7" fmla="*/ 313221 w 461376"/>
              <a:gd name="connsiteY7" fmla="*/ 204015 h 1384128"/>
              <a:gd name="connsiteX8" fmla="*/ 276696 w 461376"/>
              <a:gd name="connsiteY8" fmla="*/ 240540 h 1384128"/>
              <a:gd name="connsiteX9" fmla="*/ 192110 w 461376"/>
              <a:gd name="connsiteY9" fmla="*/ 240540 h 1384128"/>
              <a:gd name="connsiteX10" fmla="*/ 155584 w 461376"/>
              <a:gd name="connsiteY10" fmla="*/ 204015 h 1384128"/>
              <a:gd name="connsiteX11" fmla="*/ 155584 w 461376"/>
              <a:gd name="connsiteY11" fmla="*/ 54068 h 1384128"/>
              <a:gd name="connsiteX12" fmla="*/ 130593 w 461376"/>
              <a:gd name="connsiteY12" fmla="*/ 29076 h 1384128"/>
              <a:gd name="connsiteX13" fmla="*/ 40240 w 461376"/>
              <a:gd name="connsiteY13" fmla="*/ 142498 h 1384128"/>
              <a:gd name="connsiteX14" fmla="*/ 30628 w 461376"/>
              <a:gd name="connsiteY14" fmla="*/ 196325 h 1384128"/>
              <a:gd name="connsiteX15" fmla="*/ 88300 w 461376"/>
              <a:gd name="connsiteY15" fmla="*/ 323204 h 1384128"/>
              <a:gd name="connsiteX16" fmla="*/ 136360 w 461376"/>
              <a:gd name="connsiteY16" fmla="*/ 352040 h 1384128"/>
              <a:gd name="connsiteX17" fmla="*/ 136360 w 461376"/>
              <a:gd name="connsiteY17" fmla="*/ 1022957 h 1384128"/>
              <a:gd name="connsiteX18" fmla="*/ 51775 w 461376"/>
              <a:gd name="connsiteY18" fmla="*/ 1174827 h 1384128"/>
              <a:gd name="connsiteX19" fmla="*/ 232480 w 461376"/>
              <a:gd name="connsiteY19" fmla="*/ 1355533 h 1384128"/>
              <a:gd name="connsiteX20" fmla="*/ 413186 w 461376"/>
              <a:gd name="connsiteY20" fmla="*/ 1174827 h 1384128"/>
              <a:gd name="connsiteX21" fmla="*/ 332445 w 461376"/>
              <a:gd name="connsiteY21" fmla="*/ 1024880 h 1384128"/>
              <a:gd name="connsiteX22" fmla="*/ 288230 w 461376"/>
              <a:gd name="connsiteY22" fmla="*/ 1269025 h 1384128"/>
              <a:gd name="connsiteX23" fmla="*/ 182498 w 461376"/>
              <a:gd name="connsiteY23" fmla="*/ 1269025 h 1384128"/>
              <a:gd name="connsiteX24" fmla="*/ 128671 w 461376"/>
              <a:gd name="connsiteY24" fmla="*/ 1176749 h 1384128"/>
              <a:gd name="connsiteX25" fmla="*/ 182498 w 461376"/>
              <a:gd name="connsiteY25" fmla="*/ 1084474 h 1384128"/>
              <a:gd name="connsiteX26" fmla="*/ 288230 w 461376"/>
              <a:gd name="connsiteY26" fmla="*/ 1084474 h 1384128"/>
              <a:gd name="connsiteX27" fmla="*/ 342057 w 461376"/>
              <a:gd name="connsiteY27" fmla="*/ 1176749 h 1384128"/>
              <a:gd name="connsiteX28" fmla="*/ 288230 w 461376"/>
              <a:gd name="connsiteY28" fmla="*/ 1269025 h 138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1376" h="1384128">
                <a:moveTo>
                  <a:pt x="332445" y="1024880"/>
                </a:moveTo>
                <a:lnTo>
                  <a:pt x="332445" y="352040"/>
                </a:lnTo>
                <a:lnTo>
                  <a:pt x="380505" y="323204"/>
                </a:lnTo>
                <a:cubicBezTo>
                  <a:pt x="424720" y="296290"/>
                  <a:pt x="445867" y="246308"/>
                  <a:pt x="438177" y="196325"/>
                </a:cubicBezTo>
                <a:lnTo>
                  <a:pt x="428565" y="142498"/>
                </a:lnTo>
                <a:cubicBezTo>
                  <a:pt x="420876" y="98283"/>
                  <a:pt x="382428" y="29076"/>
                  <a:pt x="338212" y="29076"/>
                </a:cubicBezTo>
                <a:cubicBezTo>
                  <a:pt x="324756" y="29076"/>
                  <a:pt x="313221" y="40611"/>
                  <a:pt x="313221" y="54068"/>
                </a:cubicBezTo>
                <a:lnTo>
                  <a:pt x="313221" y="204015"/>
                </a:lnTo>
                <a:cubicBezTo>
                  <a:pt x="313221" y="223239"/>
                  <a:pt x="297842" y="240540"/>
                  <a:pt x="276696" y="240540"/>
                </a:cubicBezTo>
                <a:lnTo>
                  <a:pt x="192110" y="240540"/>
                </a:lnTo>
                <a:cubicBezTo>
                  <a:pt x="172886" y="240540"/>
                  <a:pt x="155584" y="225161"/>
                  <a:pt x="155584" y="204015"/>
                </a:cubicBezTo>
                <a:lnTo>
                  <a:pt x="155584" y="54068"/>
                </a:lnTo>
                <a:cubicBezTo>
                  <a:pt x="155584" y="40611"/>
                  <a:pt x="144050" y="29076"/>
                  <a:pt x="130593" y="29076"/>
                </a:cubicBezTo>
                <a:cubicBezTo>
                  <a:pt x="86378" y="29076"/>
                  <a:pt x="47930" y="100205"/>
                  <a:pt x="40240" y="142498"/>
                </a:cubicBezTo>
                <a:lnTo>
                  <a:pt x="30628" y="196325"/>
                </a:lnTo>
                <a:cubicBezTo>
                  <a:pt x="22939" y="246308"/>
                  <a:pt x="44085" y="296290"/>
                  <a:pt x="88300" y="323204"/>
                </a:cubicBezTo>
                <a:lnTo>
                  <a:pt x="136360" y="352040"/>
                </a:lnTo>
                <a:lnTo>
                  <a:pt x="136360" y="1022957"/>
                </a:lnTo>
                <a:cubicBezTo>
                  <a:pt x="86378" y="1055638"/>
                  <a:pt x="51775" y="1111388"/>
                  <a:pt x="51775" y="1174827"/>
                </a:cubicBezTo>
                <a:cubicBezTo>
                  <a:pt x="51775" y="1274792"/>
                  <a:pt x="132516" y="1355533"/>
                  <a:pt x="232480" y="1355533"/>
                </a:cubicBezTo>
                <a:cubicBezTo>
                  <a:pt x="332445" y="1355533"/>
                  <a:pt x="413186" y="1274792"/>
                  <a:pt x="413186" y="1174827"/>
                </a:cubicBezTo>
                <a:cubicBezTo>
                  <a:pt x="415108" y="1113310"/>
                  <a:pt x="382428" y="1055638"/>
                  <a:pt x="332445" y="1024880"/>
                </a:cubicBezTo>
                <a:close/>
                <a:moveTo>
                  <a:pt x="288230" y="1269025"/>
                </a:moveTo>
                <a:lnTo>
                  <a:pt x="182498" y="1269025"/>
                </a:lnTo>
                <a:lnTo>
                  <a:pt x="128671" y="1176749"/>
                </a:lnTo>
                <a:lnTo>
                  <a:pt x="182498" y="1084474"/>
                </a:lnTo>
                <a:lnTo>
                  <a:pt x="288230" y="1084474"/>
                </a:lnTo>
                <a:lnTo>
                  <a:pt x="342057" y="1176749"/>
                </a:lnTo>
                <a:lnTo>
                  <a:pt x="288230" y="1269025"/>
                </a:lnTo>
                <a:close/>
              </a:path>
            </a:pathLst>
          </a:custGeom>
          <a:solidFill>
            <a:srgbClr val="636363"/>
          </a:solidFill>
          <a:ln w="19209" cap="flat">
            <a:noFill/>
            <a:prstDash val="solid"/>
            <a:miter/>
          </a:ln>
        </p:spPr>
        <p:txBody>
          <a:bodyPr rtlCol="0" anchor="ctr"/>
          <a:lstStyle/>
          <a:p>
            <a:endParaRPr lang="en-US" dirty="0"/>
          </a:p>
        </p:txBody>
      </p:sp>
      <p:grpSp>
        <p:nvGrpSpPr>
          <p:cNvPr id="61" name="Group 60">
            <a:extLst>
              <a:ext uri="{FF2B5EF4-FFF2-40B4-BE49-F238E27FC236}">
                <a16:creationId xmlns:a16="http://schemas.microsoft.com/office/drawing/2014/main" id="{3545DA4F-6514-4096-8394-BC16C94C8F0A}"/>
              </a:ext>
            </a:extLst>
          </p:cNvPr>
          <p:cNvGrpSpPr/>
          <p:nvPr/>
        </p:nvGrpSpPr>
        <p:grpSpPr>
          <a:xfrm>
            <a:off x="10641036" y="1582273"/>
            <a:ext cx="1154938" cy="1700026"/>
            <a:chOff x="10251669" y="975991"/>
            <a:chExt cx="1428616" cy="2102870"/>
          </a:xfrm>
        </p:grpSpPr>
        <p:sp>
          <p:nvSpPr>
            <p:cNvPr id="22" name="Freeform: Shape 21">
              <a:extLst>
                <a:ext uri="{FF2B5EF4-FFF2-40B4-BE49-F238E27FC236}">
                  <a16:creationId xmlns:a16="http://schemas.microsoft.com/office/drawing/2014/main" id="{F511E22D-6D3B-4074-808A-CB5A89A1820D}"/>
                </a:ext>
              </a:extLst>
            </p:cNvPr>
            <p:cNvSpPr/>
            <p:nvPr/>
          </p:nvSpPr>
          <p:spPr>
            <a:xfrm>
              <a:off x="10251669" y="1152987"/>
              <a:ext cx="1428616" cy="1688364"/>
            </a:xfrm>
            <a:custGeom>
              <a:avLst/>
              <a:gdLst>
                <a:gd name="connsiteX0" fmla="*/ 1014453 w 1057320"/>
                <a:gd name="connsiteY0" fmla="*/ 49409 h 1249560"/>
                <a:gd name="connsiteX1" fmla="*/ 151296 w 1057320"/>
                <a:gd name="connsiteY1" fmla="*/ 51331 h 1249560"/>
                <a:gd name="connsiteX2" fmla="*/ 49409 w 1057320"/>
                <a:gd name="connsiteY2" fmla="*/ 324312 h 1249560"/>
                <a:gd name="connsiteX3" fmla="*/ 418509 w 1057320"/>
                <a:gd name="connsiteY3" fmla="*/ 591526 h 1249560"/>
                <a:gd name="connsiteX4" fmla="*/ 418509 w 1057320"/>
                <a:gd name="connsiteY4" fmla="*/ 1218229 h 124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20" h="1249560">
                  <a:moveTo>
                    <a:pt x="1014453" y="49409"/>
                  </a:moveTo>
                  <a:lnTo>
                    <a:pt x="151296" y="51331"/>
                  </a:lnTo>
                  <a:lnTo>
                    <a:pt x="49409" y="324312"/>
                  </a:lnTo>
                  <a:lnTo>
                    <a:pt x="418509" y="591526"/>
                  </a:lnTo>
                  <a:lnTo>
                    <a:pt x="418509" y="1218229"/>
                  </a:lnTo>
                </a:path>
              </a:pathLst>
            </a:custGeom>
            <a:noFill/>
            <a:ln w="76200" cap="rnd">
              <a:solidFill>
                <a:schemeClr val="accent6"/>
              </a:solidFill>
              <a:prstDash val="solid"/>
              <a:round/>
            </a:ln>
          </p:spPr>
          <p:txBody>
            <a:bodyPr rtlCol="0" anchor="ctr"/>
            <a:lstStyle/>
            <a:p>
              <a:endParaRPr lang="en-US" dirty="0"/>
            </a:p>
          </p:txBody>
        </p:sp>
        <p:sp>
          <p:nvSpPr>
            <p:cNvPr id="23" name="Freeform: Shape 22">
              <a:extLst>
                <a:ext uri="{FF2B5EF4-FFF2-40B4-BE49-F238E27FC236}">
                  <a16:creationId xmlns:a16="http://schemas.microsoft.com/office/drawing/2014/main" id="{44001855-2D51-4341-88B9-D24BD805B063}"/>
                </a:ext>
              </a:extLst>
            </p:cNvPr>
            <p:cNvSpPr/>
            <p:nvPr/>
          </p:nvSpPr>
          <p:spPr>
            <a:xfrm>
              <a:off x="10559569" y="975991"/>
              <a:ext cx="1038994" cy="467547"/>
            </a:xfrm>
            <a:custGeom>
              <a:avLst/>
              <a:gdLst>
                <a:gd name="connsiteX0" fmla="*/ 656499 w 768960"/>
                <a:gd name="connsiteY0" fmla="*/ 345071 h 346032"/>
                <a:gd name="connsiteX1" fmla="*/ 127839 w 768960"/>
                <a:gd name="connsiteY1" fmla="*/ 345071 h 346032"/>
                <a:gd name="connsiteX2" fmla="*/ 14418 w 768960"/>
                <a:gd name="connsiteY2" fmla="*/ 231649 h 346032"/>
                <a:gd name="connsiteX3" fmla="*/ 14418 w 768960"/>
                <a:gd name="connsiteY3" fmla="*/ 127840 h 346032"/>
                <a:gd name="connsiteX4" fmla="*/ 127839 w 768960"/>
                <a:gd name="connsiteY4" fmla="*/ 14418 h 346032"/>
                <a:gd name="connsiteX5" fmla="*/ 656499 w 768960"/>
                <a:gd name="connsiteY5" fmla="*/ 14418 h 346032"/>
                <a:gd name="connsiteX6" fmla="*/ 769921 w 768960"/>
                <a:gd name="connsiteY6" fmla="*/ 127840 h 346032"/>
                <a:gd name="connsiteX7" fmla="*/ 769921 w 768960"/>
                <a:gd name="connsiteY7" fmla="*/ 231649 h 346032"/>
                <a:gd name="connsiteX8" fmla="*/ 656499 w 768960"/>
                <a:gd name="connsiteY8" fmla="*/ 345071 h 3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960" h="346032">
                  <a:moveTo>
                    <a:pt x="656499" y="345071"/>
                  </a:moveTo>
                  <a:lnTo>
                    <a:pt x="127839" y="345071"/>
                  </a:lnTo>
                  <a:cubicBezTo>
                    <a:pt x="66322" y="345071"/>
                    <a:pt x="14418" y="295088"/>
                    <a:pt x="14418" y="231649"/>
                  </a:cubicBezTo>
                  <a:lnTo>
                    <a:pt x="14418" y="127840"/>
                  </a:lnTo>
                  <a:cubicBezTo>
                    <a:pt x="14418" y="66323"/>
                    <a:pt x="64400" y="14418"/>
                    <a:pt x="127839" y="14418"/>
                  </a:cubicBezTo>
                  <a:lnTo>
                    <a:pt x="656499" y="14418"/>
                  </a:lnTo>
                  <a:cubicBezTo>
                    <a:pt x="718016" y="14418"/>
                    <a:pt x="769921" y="64400"/>
                    <a:pt x="769921" y="127840"/>
                  </a:cubicBezTo>
                  <a:lnTo>
                    <a:pt x="769921" y="231649"/>
                  </a:lnTo>
                  <a:cubicBezTo>
                    <a:pt x="769921" y="293166"/>
                    <a:pt x="719938" y="345071"/>
                    <a:pt x="656499" y="345071"/>
                  </a:cubicBezTo>
                  <a:close/>
                </a:path>
              </a:pathLst>
            </a:custGeom>
            <a:solidFill>
              <a:schemeClr val="accent1"/>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E706F45-A201-4608-958A-5280BF1C1042}"/>
                </a:ext>
              </a:extLst>
            </p:cNvPr>
            <p:cNvSpPr/>
            <p:nvPr/>
          </p:nvSpPr>
          <p:spPr>
            <a:xfrm>
              <a:off x="10650636" y="2195717"/>
              <a:ext cx="311698" cy="883144"/>
            </a:xfrm>
            <a:custGeom>
              <a:avLst/>
              <a:gdLst>
                <a:gd name="connsiteX0" fmla="*/ 118580 w 230688"/>
                <a:gd name="connsiteY0" fmla="*/ 118581 h 653616"/>
                <a:gd name="connsiteX1" fmla="*/ 118580 w 230688"/>
                <a:gd name="connsiteY1" fmla="*/ 543431 h 653616"/>
              </a:gdLst>
              <a:ahLst/>
              <a:cxnLst>
                <a:cxn ang="0">
                  <a:pos x="connsiteX0" y="connsiteY0"/>
                </a:cxn>
                <a:cxn ang="0">
                  <a:pos x="connsiteX1" y="connsiteY1"/>
                </a:cxn>
              </a:cxnLst>
              <a:rect l="l" t="t" r="r" b="b"/>
              <a:pathLst>
                <a:path w="230688" h="653616">
                  <a:moveTo>
                    <a:pt x="118580" y="118581"/>
                  </a:moveTo>
                  <a:lnTo>
                    <a:pt x="118580" y="543431"/>
                  </a:lnTo>
                </a:path>
              </a:pathLst>
            </a:custGeom>
            <a:ln w="222250" cap="rnd">
              <a:solidFill>
                <a:schemeClr val="accent1"/>
              </a:solidFill>
              <a:prstDash val="solid"/>
              <a:miter/>
            </a:ln>
          </p:spPr>
          <p:txBody>
            <a:bodyPr rtlCol="0" anchor="ctr"/>
            <a:lstStyle/>
            <a:p>
              <a:endParaRPr lang="en-US" dirty="0"/>
            </a:p>
          </p:txBody>
        </p:sp>
      </p:grpSp>
      <p:grpSp>
        <p:nvGrpSpPr>
          <p:cNvPr id="54" name="Group 53">
            <a:extLst>
              <a:ext uri="{FF2B5EF4-FFF2-40B4-BE49-F238E27FC236}">
                <a16:creationId xmlns:a16="http://schemas.microsoft.com/office/drawing/2014/main" id="{0B9FA517-9A29-4766-8EE8-6A4FD77AC185}"/>
              </a:ext>
            </a:extLst>
          </p:cNvPr>
          <p:cNvGrpSpPr/>
          <p:nvPr/>
        </p:nvGrpSpPr>
        <p:grpSpPr>
          <a:xfrm>
            <a:off x="3005599" y="3934473"/>
            <a:ext cx="1587022" cy="927831"/>
            <a:chOff x="4263494" y="4311143"/>
            <a:chExt cx="1499472" cy="876646"/>
          </a:xfrm>
          <a:solidFill>
            <a:schemeClr val="accent1"/>
          </a:solidFill>
        </p:grpSpPr>
        <p:sp>
          <p:nvSpPr>
            <p:cNvPr id="25" name="Freeform: Shape 24">
              <a:extLst>
                <a:ext uri="{FF2B5EF4-FFF2-40B4-BE49-F238E27FC236}">
                  <a16:creationId xmlns:a16="http://schemas.microsoft.com/office/drawing/2014/main" id="{22F5A121-7D48-46D5-8D67-DDE18E80D170}"/>
                </a:ext>
              </a:extLst>
            </p:cNvPr>
            <p:cNvSpPr/>
            <p:nvPr/>
          </p:nvSpPr>
          <p:spPr>
            <a:xfrm>
              <a:off x="4566589" y="4311143"/>
              <a:ext cx="961200" cy="403704"/>
            </a:xfrm>
            <a:custGeom>
              <a:avLst/>
              <a:gdLst>
                <a:gd name="connsiteX0" fmla="*/ 947984 w 961200"/>
                <a:gd name="connsiteY0" fmla="*/ 236726 h 403704"/>
                <a:gd name="connsiteX1" fmla="*/ 938372 w 961200"/>
                <a:gd name="connsiteY1" fmla="*/ 198278 h 403704"/>
                <a:gd name="connsiteX2" fmla="*/ 730752 w 961200"/>
                <a:gd name="connsiteY2" fmla="*/ 67555 h 403704"/>
                <a:gd name="connsiteX3" fmla="*/ 327048 w 961200"/>
                <a:gd name="connsiteY3" fmla="*/ 52176 h 403704"/>
                <a:gd name="connsiteX4" fmla="*/ 92516 w 961200"/>
                <a:gd name="connsiteY4" fmla="*/ 148296 h 403704"/>
                <a:gd name="connsiteX5" fmla="*/ 29076 w 961200"/>
                <a:gd name="connsiteY5" fmla="*/ 382829 h 403704"/>
                <a:gd name="connsiteX6" fmla="*/ 947984 w 961200"/>
                <a:gd name="connsiteY6" fmla="*/ 236726 h 40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00" h="403704">
                  <a:moveTo>
                    <a:pt x="947984" y="236726"/>
                  </a:moveTo>
                  <a:cubicBezTo>
                    <a:pt x="947984" y="236726"/>
                    <a:pt x="944139" y="204046"/>
                    <a:pt x="938372" y="198278"/>
                  </a:cubicBezTo>
                  <a:cubicBezTo>
                    <a:pt x="932604" y="192511"/>
                    <a:pt x="848019" y="107926"/>
                    <a:pt x="730752" y="67555"/>
                  </a:cubicBezTo>
                  <a:cubicBezTo>
                    <a:pt x="621176" y="29107"/>
                    <a:pt x="475073" y="11806"/>
                    <a:pt x="327048" y="52176"/>
                  </a:cubicBezTo>
                  <a:cubicBezTo>
                    <a:pt x="180946" y="90624"/>
                    <a:pt x="102128" y="127150"/>
                    <a:pt x="92516" y="148296"/>
                  </a:cubicBezTo>
                  <a:cubicBezTo>
                    <a:pt x="88671" y="159830"/>
                    <a:pt x="29076" y="382829"/>
                    <a:pt x="29076" y="382829"/>
                  </a:cubicBezTo>
                  <a:lnTo>
                    <a:pt x="947984" y="236726"/>
                  </a:lnTo>
                  <a:close/>
                </a:path>
              </a:pathLst>
            </a:custGeom>
            <a:grpFill/>
            <a:ln w="19209"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C4B8C23-2EE6-40CD-B1E1-AB988CB8B554}"/>
                </a:ext>
              </a:extLst>
            </p:cNvPr>
            <p:cNvSpPr/>
            <p:nvPr/>
          </p:nvSpPr>
          <p:spPr>
            <a:xfrm>
              <a:off x="4482003" y="4344471"/>
              <a:ext cx="1249560" cy="749736"/>
            </a:xfrm>
            <a:custGeom>
              <a:avLst/>
              <a:gdLst>
                <a:gd name="connsiteX0" fmla="*/ 29076 w 1249560"/>
                <a:gd name="connsiteY0" fmla="*/ 722447 h 749736"/>
                <a:gd name="connsiteX1" fmla="*/ 46378 w 1249560"/>
                <a:gd name="connsiteY1" fmla="*/ 585956 h 749736"/>
                <a:gd name="connsiteX2" fmla="*/ 146343 w 1249560"/>
                <a:gd name="connsiteY2" fmla="*/ 287984 h 749736"/>
                <a:gd name="connsiteX3" fmla="*/ 544280 w 1249560"/>
                <a:gd name="connsiteY3" fmla="*/ 34227 h 749736"/>
                <a:gd name="connsiteX4" fmla="*/ 1019113 w 1249560"/>
                <a:gd name="connsiteY4" fmla="*/ 191864 h 749736"/>
                <a:gd name="connsiteX5" fmla="*/ 1220965 w 1249560"/>
                <a:gd name="connsiteY5" fmla="*/ 733981 h 749736"/>
                <a:gd name="connsiteX6" fmla="*/ 29076 w 1249560"/>
                <a:gd name="connsiteY6" fmla="*/ 722447 h 74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560" h="749736">
                  <a:moveTo>
                    <a:pt x="29076" y="722447"/>
                  </a:moveTo>
                  <a:cubicBezTo>
                    <a:pt x="29076" y="722447"/>
                    <a:pt x="34844" y="662852"/>
                    <a:pt x="46378" y="585956"/>
                  </a:cubicBezTo>
                  <a:cubicBezTo>
                    <a:pt x="61757" y="487914"/>
                    <a:pt x="102128" y="359113"/>
                    <a:pt x="146343" y="287984"/>
                  </a:cubicBezTo>
                  <a:cubicBezTo>
                    <a:pt x="232851" y="149571"/>
                    <a:pt x="398177" y="53451"/>
                    <a:pt x="544280" y="34227"/>
                  </a:cubicBezTo>
                  <a:cubicBezTo>
                    <a:pt x="692305" y="15003"/>
                    <a:pt x="873010" y="45762"/>
                    <a:pt x="1019113" y="191864"/>
                  </a:cubicBezTo>
                  <a:cubicBezTo>
                    <a:pt x="1172905" y="345656"/>
                    <a:pt x="1220965" y="687844"/>
                    <a:pt x="1220965" y="733981"/>
                  </a:cubicBezTo>
                  <a:lnTo>
                    <a:pt x="29076" y="722447"/>
                  </a:lnTo>
                  <a:close/>
                </a:path>
              </a:pathLst>
            </a:custGeom>
            <a:gradFill>
              <a:gsLst>
                <a:gs pos="100000">
                  <a:schemeClr val="accent1">
                    <a:lumMod val="85000"/>
                    <a:lumOff val="15000"/>
                  </a:schemeClr>
                </a:gs>
                <a:gs pos="0">
                  <a:schemeClr val="accent1">
                    <a:lumMod val="79000"/>
                    <a:lumOff val="21000"/>
                  </a:schemeClr>
                </a:gs>
              </a:gsLst>
              <a:path path="circle">
                <a:fillToRect l="100000" t="100000"/>
              </a:path>
            </a:gradFill>
            <a:ln w="19209"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B850C3B-10D6-49DF-B321-75109B84E3CD}"/>
                </a:ext>
              </a:extLst>
            </p:cNvPr>
            <p:cNvSpPr/>
            <p:nvPr/>
          </p:nvSpPr>
          <p:spPr>
            <a:xfrm>
              <a:off x="4263494" y="4899429"/>
              <a:ext cx="1499472" cy="288360"/>
            </a:xfrm>
            <a:custGeom>
              <a:avLst/>
              <a:gdLst>
                <a:gd name="connsiteX0" fmla="*/ 264887 w 1499472"/>
                <a:gd name="connsiteY0" fmla="*/ 29076 h 288360"/>
                <a:gd name="connsiteX1" fmla="*/ 36121 w 1499472"/>
                <a:gd name="connsiteY1" fmla="*/ 217471 h 288360"/>
                <a:gd name="connsiteX2" fmla="*/ 80337 w 1499472"/>
                <a:gd name="connsiteY2" fmla="*/ 250152 h 288360"/>
                <a:gd name="connsiteX3" fmla="*/ 493653 w 1499472"/>
                <a:gd name="connsiteY3" fmla="*/ 230928 h 288360"/>
                <a:gd name="connsiteX4" fmla="*/ 1081907 w 1499472"/>
                <a:gd name="connsiteY4" fmla="*/ 246307 h 288360"/>
                <a:gd name="connsiteX5" fmla="*/ 1472155 w 1499472"/>
                <a:gd name="connsiteY5" fmla="*/ 200170 h 288360"/>
                <a:gd name="connsiteX6" fmla="*/ 1433707 w 1499472"/>
                <a:gd name="connsiteY6" fmla="*/ 125196 h 288360"/>
                <a:gd name="connsiteX7" fmla="*/ 1095364 w 1499472"/>
                <a:gd name="connsiteY7" fmla="*/ 154032 h 288360"/>
                <a:gd name="connsiteX8" fmla="*/ 382153 w 1499472"/>
                <a:gd name="connsiteY8" fmla="*/ 136731 h 288360"/>
                <a:gd name="connsiteX9" fmla="*/ 264887 w 1499472"/>
                <a:gd name="connsiteY9" fmla="*/ 29076 h 2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472" h="288360">
                  <a:moveTo>
                    <a:pt x="264887" y="29076"/>
                  </a:moveTo>
                  <a:cubicBezTo>
                    <a:pt x="239896" y="104050"/>
                    <a:pt x="216827" y="111739"/>
                    <a:pt x="36121" y="217471"/>
                  </a:cubicBezTo>
                  <a:cubicBezTo>
                    <a:pt x="20742" y="225161"/>
                    <a:pt x="28432" y="244385"/>
                    <a:pt x="80337" y="250152"/>
                  </a:cubicBezTo>
                  <a:cubicBezTo>
                    <a:pt x="130319" y="255919"/>
                    <a:pt x="234129" y="282833"/>
                    <a:pt x="493653" y="230928"/>
                  </a:cubicBezTo>
                  <a:cubicBezTo>
                    <a:pt x="610919" y="242463"/>
                    <a:pt x="905047" y="250152"/>
                    <a:pt x="1081907" y="246307"/>
                  </a:cubicBezTo>
                  <a:cubicBezTo>
                    <a:pt x="1226087" y="242463"/>
                    <a:pt x="1458698" y="211704"/>
                    <a:pt x="1472155" y="200170"/>
                  </a:cubicBezTo>
                  <a:cubicBezTo>
                    <a:pt x="1472155" y="200170"/>
                    <a:pt x="1451008" y="165567"/>
                    <a:pt x="1433707" y="125196"/>
                  </a:cubicBezTo>
                  <a:cubicBezTo>
                    <a:pt x="1433707" y="125196"/>
                    <a:pt x="1285682" y="148265"/>
                    <a:pt x="1095364" y="154032"/>
                  </a:cubicBezTo>
                  <a:cubicBezTo>
                    <a:pt x="939650" y="159799"/>
                    <a:pt x="464817" y="142498"/>
                    <a:pt x="382153" y="136731"/>
                  </a:cubicBezTo>
                  <a:cubicBezTo>
                    <a:pt x="291801" y="130963"/>
                    <a:pt x="264887" y="29076"/>
                    <a:pt x="264887" y="29076"/>
                  </a:cubicBezTo>
                  <a:close/>
                </a:path>
              </a:pathLst>
            </a:custGeom>
            <a:grpFill/>
            <a:ln w="19209"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10EABE3C-1C5A-4B3A-A3FA-EED72A30DB2D}"/>
                </a:ext>
              </a:extLst>
            </p:cNvPr>
            <p:cNvSpPr/>
            <p:nvPr/>
          </p:nvSpPr>
          <p:spPr>
            <a:xfrm>
              <a:off x="4970293" y="4895584"/>
              <a:ext cx="307584" cy="211464"/>
            </a:xfrm>
            <a:custGeom>
              <a:avLst/>
              <a:gdLst>
                <a:gd name="connsiteX0" fmla="*/ 278988 w 307584"/>
                <a:gd name="connsiteY0" fmla="*/ 94438 h 211464"/>
                <a:gd name="connsiteX1" fmla="*/ 213627 w 307584"/>
                <a:gd name="connsiteY1" fmla="*/ 29076 h 211464"/>
                <a:gd name="connsiteX2" fmla="*/ 94438 w 307584"/>
                <a:gd name="connsiteY2" fmla="*/ 29076 h 211464"/>
                <a:gd name="connsiteX3" fmla="*/ 29076 w 307584"/>
                <a:gd name="connsiteY3" fmla="*/ 94438 h 211464"/>
                <a:gd name="connsiteX4" fmla="*/ 29076 w 307584"/>
                <a:gd name="connsiteY4" fmla="*/ 144420 h 211464"/>
                <a:gd name="connsiteX5" fmla="*/ 69447 w 307584"/>
                <a:gd name="connsiteY5" fmla="*/ 184791 h 211464"/>
                <a:gd name="connsiteX6" fmla="*/ 236696 w 307584"/>
                <a:gd name="connsiteY6" fmla="*/ 184791 h 211464"/>
                <a:gd name="connsiteX7" fmla="*/ 277066 w 307584"/>
                <a:gd name="connsiteY7" fmla="*/ 144420 h 211464"/>
                <a:gd name="connsiteX8" fmla="*/ 277066 w 307584"/>
                <a:gd name="connsiteY8" fmla="*/ 94438 h 21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84" h="211464">
                  <a:moveTo>
                    <a:pt x="278988" y="94438"/>
                  </a:moveTo>
                  <a:cubicBezTo>
                    <a:pt x="278988" y="57912"/>
                    <a:pt x="250152" y="29076"/>
                    <a:pt x="213627" y="29076"/>
                  </a:cubicBezTo>
                  <a:lnTo>
                    <a:pt x="94438" y="29076"/>
                  </a:lnTo>
                  <a:cubicBezTo>
                    <a:pt x="57912" y="29076"/>
                    <a:pt x="29076" y="57912"/>
                    <a:pt x="29076" y="94438"/>
                  </a:cubicBezTo>
                  <a:lnTo>
                    <a:pt x="29076" y="144420"/>
                  </a:lnTo>
                  <a:cubicBezTo>
                    <a:pt x="29076" y="167489"/>
                    <a:pt x="48300" y="184791"/>
                    <a:pt x="69447" y="184791"/>
                  </a:cubicBezTo>
                  <a:lnTo>
                    <a:pt x="236696" y="184791"/>
                  </a:lnTo>
                  <a:cubicBezTo>
                    <a:pt x="259764" y="184791"/>
                    <a:pt x="277066" y="165567"/>
                    <a:pt x="277066" y="144420"/>
                  </a:cubicBezTo>
                  <a:lnTo>
                    <a:pt x="277066" y="94438"/>
                  </a:lnTo>
                  <a:close/>
                </a:path>
              </a:pathLst>
            </a:custGeom>
            <a:grpFill/>
            <a:ln w="19209" cap="flat">
              <a:noFill/>
              <a:prstDash val="solid"/>
              <a:miter/>
            </a:ln>
          </p:spPr>
          <p:txBody>
            <a:bodyPr rtlCol="0" anchor="ctr"/>
            <a:lstStyle/>
            <a:p>
              <a:endParaRPr lang="en-US" dirty="0"/>
            </a:p>
          </p:txBody>
        </p:sp>
      </p:grpSp>
      <p:grpSp>
        <p:nvGrpSpPr>
          <p:cNvPr id="53" name="Group 52">
            <a:extLst>
              <a:ext uri="{FF2B5EF4-FFF2-40B4-BE49-F238E27FC236}">
                <a16:creationId xmlns:a16="http://schemas.microsoft.com/office/drawing/2014/main" id="{6973BE55-6E1A-4B60-9598-325FD8A0122D}"/>
              </a:ext>
            </a:extLst>
          </p:cNvPr>
          <p:cNvGrpSpPr/>
          <p:nvPr/>
        </p:nvGrpSpPr>
        <p:grpSpPr>
          <a:xfrm>
            <a:off x="10851843" y="4065232"/>
            <a:ext cx="690882" cy="1846813"/>
            <a:chOff x="9816693" y="1506392"/>
            <a:chExt cx="511322" cy="1366827"/>
          </a:xfrm>
        </p:grpSpPr>
        <p:sp>
          <p:nvSpPr>
            <p:cNvPr id="17" name="Freeform: Shape 16">
              <a:extLst>
                <a:ext uri="{FF2B5EF4-FFF2-40B4-BE49-F238E27FC236}">
                  <a16:creationId xmlns:a16="http://schemas.microsoft.com/office/drawing/2014/main" id="{99EBFA12-246C-4683-B054-5A32C2C85560}"/>
                </a:ext>
              </a:extLst>
            </p:cNvPr>
            <p:cNvSpPr/>
            <p:nvPr/>
          </p:nvSpPr>
          <p:spPr>
            <a:xfrm>
              <a:off x="9818615" y="1506392"/>
              <a:ext cx="269136" cy="1364904"/>
            </a:xfrm>
            <a:custGeom>
              <a:avLst/>
              <a:gdLst>
                <a:gd name="connsiteX0" fmla="*/ 240512 w 269136"/>
                <a:gd name="connsiteY0" fmla="*/ 625020 h 1364904"/>
                <a:gd name="connsiteX1" fmla="*/ 242434 w 269136"/>
                <a:gd name="connsiteY1" fmla="*/ 38688 h 1364904"/>
                <a:gd name="connsiteX2" fmla="*/ 232822 w 269136"/>
                <a:gd name="connsiteY2" fmla="*/ 29076 h 1364904"/>
                <a:gd name="connsiteX3" fmla="*/ 223210 w 269136"/>
                <a:gd name="connsiteY3" fmla="*/ 38688 h 1364904"/>
                <a:gd name="connsiteX4" fmla="*/ 155926 w 269136"/>
                <a:gd name="connsiteY4" fmla="*/ 655779 h 1364904"/>
                <a:gd name="connsiteX5" fmla="*/ 65574 w 269136"/>
                <a:gd name="connsiteY5" fmla="*/ 888389 h 1364904"/>
                <a:gd name="connsiteX6" fmla="*/ 113634 w 269136"/>
                <a:gd name="connsiteY6" fmla="*/ 1311318 h 1364904"/>
                <a:gd name="connsiteX7" fmla="*/ 202064 w 269136"/>
                <a:gd name="connsiteY7" fmla="*/ 1330542 h 1364904"/>
                <a:gd name="connsiteX8" fmla="*/ 192452 w 269136"/>
                <a:gd name="connsiteY8" fmla="*/ 1217120 h 1364904"/>
                <a:gd name="connsiteX9" fmla="*/ 188607 w 269136"/>
                <a:gd name="connsiteY9" fmla="*/ 849941 h 1364904"/>
                <a:gd name="connsiteX10" fmla="*/ 240512 w 269136"/>
                <a:gd name="connsiteY10" fmla="*/ 625020 h 136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6" h="1364904">
                  <a:moveTo>
                    <a:pt x="240512" y="625020"/>
                  </a:moveTo>
                  <a:lnTo>
                    <a:pt x="242434" y="38688"/>
                  </a:lnTo>
                  <a:cubicBezTo>
                    <a:pt x="242434" y="32921"/>
                    <a:pt x="238590" y="29076"/>
                    <a:pt x="232822" y="29076"/>
                  </a:cubicBezTo>
                  <a:cubicBezTo>
                    <a:pt x="227055" y="29076"/>
                    <a:pt x="223210" y="32921"/>
                    <a:pt x="223210" y="38688"/>
                  </a:cubicBezTo>
                  <a:lnTo>
                    <a:pt x="155926" y="655779"/>
                  </a:lnTo>
                  <a:cubicBezTo>
                    <a:pt x="155926" y="655779"/>
                    <a:pt x="157849" y="749976"/>
                    <a:pt x="65574" y="888389"/>
                  </a:cubicBezTo>
                  <a:cubicBezTo>
                    <a:pt x="-20934" y="1015268"/>
                    <a:pt x="67496" y="1267102"/>
                    <a:pt x="113634" y="1311318"/>
                  </a:cubicBezTo>
                  <a:cubicBezTo>
                    <a:pt x="163616" y="1361300"/>
                    <a:pt x="188607" y="1342076"/>
                    <a:pt x="202064" y="1330542"/>
                  </a:cubicBezTo>
                  <a:cubicBezTo>
                    <a:pt x="219366" y="1317085"/>
                    <a:pt x="221288" y="1269025"/>
                    <a:pt x="192452" y="1217120"/>
                  </a:cubicBezTo>
                  <a:cubicBezTo>
                    <a:pt x="127091" y="1097931"/>
                    <a:pt x="152082" y="915303"/>
                    <a:pt x="188607" y="849941"/>
                  </a:cubicBezTo>
                  <a:cubicBezTo>
                    <a:pt x="242434" y="755744"/>
                    <a:pt x="240512" y="625020"/>
                    <a:pt x="240512" y="625020"/>
                  </a:cubicBezTo>
                  <a:close/>
                </a:path>
              </a:pathLst>
            </a:custGeom>
            <a:solidFill>
              <a:srgbClr val="636363"/>
            </a:solidFill>
            <a:ln w="1920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A8FE5837-AFF8-4645-B457-0CCDFA1A5862}"/>
                </a:ext>
              </a:extLst>
            </p:cNvPr>
            <p:cNvSpPr/>
            <p:nvPr/>
          </p:nvSpPr>
          <p:spPr>
            <a:xfrm>
              <a:off x="9816693" y="2219603"/>
              <a:ext cx="230688" cy="653616"/>
            </a:xfrm>
            <a:custGeom>
              <a:avLst/>
              <a:gdLst>
                <a:gd name="connsiteX0" fmla="*/ 190530 w 230688"/>
                <a:gd name="connsiteY0" fmla="*/ 134808 h 653616"/>
                <a:gd name="connsiteX1" fmla="*/ 211677 w 230688"/>
                <a:gd name="connsiteY1" fmla="*/ 84826 h 653616"/>
                <a:gd name="connsiteX2" fmla="*/ 138625 w 230688"/>
                <a:gd name="connsiteY2" fmla="*/ 29076 h 653616"/>
                <a:gd name="connsiteX3" fmla="*/ 96332 w 230688"/>
                <a:gd name="connsiteY3" fmla="*/ 115584 h 653616"/>
                <a:gd name="connsiteX4" fmla="*/ 65574 w 230688"/>
                <a:gd name="connsiteY4" fmla="*/ 173256 h 653616"/>
                <a:gd name="connsiteX5" fmla="*/ 113634 w 230688"/>
                <a:gd name="connsiteY5" fmla="*/ 596184 h 653616"/>
                <a:gd name="connsiteX6" fmla="*/ 202065 w 230688"/>
                <a:gd name="connsiteY6" fmla="*/ 615408 h 653616"/>
                <a:gd name="connsiteX7" fmla="*/ 192453 w 230688"/>
                <a:gd name="connsiteY7" fmla="*/ 501987 h 653616"/>
                <a:gd name="connsiteX8" fmla="*/ 190530 w 230688"/>
                <a:gd name="connsiteY8" fmla="*/ 134808 h 65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688" h="653616">
                  <a:moveTo>
                    <a:pt x="190530" y="134808"/>
                  </a:moveTo>
                  <a:cubicBezTo>
                    <a:pt x="200142" y="119429"/>
                    <a:pt x="205909" y="102128"/>
                    <a:pt x="211677" y="84826"/>
                  </a:cubicBezTo>
                  <a:cubicBezTo>
                    <a:pt x="186685" y="69447"/>
                    <a:pt x="161694" y="52145"/>
                    <a:pt x="138625" y="29076"/>
                  </a:cubicBezTo>
                  <a:cubicBezTo>
                    <a:pt x="119401" y="69447"/>
                    <a:pt x="111712" y="84826"/>
                    <a:pt x="96332" y="115584"/>
                  </a:cubicBezTo>
                  <a:cubicBezTo>
                    <a:pt x="84798" y="134808"/>
                    <a:pt x="65574" y="173256"/>
                    <a:pt x="65574" y="173256"/>
                  </a:cubicBezTo>
                  <a:cubicBezTo>
                    <a:pt x="-20934" y="300135"/>
                    <a:pt x="67496" y="551969"/>
                    <a:pt x="113634" y="596184"/>
                  </a:cubicBezTo>
                  <a:cubicBezTo>
                    <a:pt x="163617" y="646167"/>
                    <a:pt x="188608" y="626943"/>
                    <a:pt x="202065" y="615408"/>
                  </a:cubicBezTo>
                  <a:cubicBezTo>
                    <a:pt x="219366" y="601952"/>
                    <a:pt x="221289" y="553892"/>
                    <a:pt x="192453" y="501987"/>
                  </a:cubicBezTo>
                  <a:cubicBezTo>
                    <a:pt x="129013" y="382798"/>
                    <a:pt x="154004" y="202092"/>
                    <a:pt x="190530" y="134808"/>
                  </a:cubicBezTo>
                  <a:close/>
                </a:path>
              </a:pathLst>
            </a:custGeom>
            <a:solidFill>
              <a:schemeClr val="accent1"/>
            </a:solidFill>
            <a:ln w="19209"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AA7E1D33-F631-47FC-B7EE-97B01050DD3C}"/>
                </a:ext>
              </a:extLst>
            </p:cNvPr>
            <p:cNvSpPr/>
            <p:nvPr/>
          </p:nvSpPr>
          <p:spPr>
            <a:xfrm>
              <a:off x="10058879" y="1506392"/>
              <a:ext cx="269136" cy="1364904"/>
            </a:xfrm>
            <a:custGeom>
              <a:avLst/>
              <a:gdLst>
                <a:gd name="connsiteX0" fmla="*/ 29085 w 269136"/>
                <a:gd name="connsiteY0" fmla="*/ 625020 h 1364904"/>
                <a:gd name="connsiteX1" fmla="*/ 46387 w 269136"/>
                <a:gd name="connsiteY1" fmla="*/ 38688 h 1364904"/>
                <a:gd name="connsiteX2" fmla="*/ 55999 w 269136"/>
                <a:gd name="connsiteY2" fmla="*/ 29076 h 1364904"/>
                <a:gd name="connsiteX3" fmla="*/ 65611 w 269136"/>
                <a:gd name="connsiteY3" fmla="*/ 38688 h 1364904"/>
                <a:gd name="connsiteX4" fmla="*/ 113671 w 269136"/>
                <a:gd name="connsiteY4" fmla="*/ 655779 h 1364904"/>
                <a:gd name="connsiteX5" fmla="*/ 204023 w 269136"/>
                <a:gd name="connsiteY5" fmla="*/ 888389 h 1364904"/>
                <a:gd name="connsiteX6" fmla="*/ 155963 w 269136"/>
                <a:gd name="connsiteY6" fmla="*/ 1311318 h 1364904"/>
                <a:gd name="connsiteX7" fmla="*/ 67533 w 269136"/>
                <a:gd name="connsiteY7" fmla="*/ 1330542 h 1364904"/>
                <a:gd name="connsiteX8" fmla="*/ 77145 w 269136"/>
                <a:gd name="connsiteY8" fmla="*/ 1217120 h 1364904"/>
                <a:gd name="connsiteX9" fmla="*/ 80990 w 269136"/>
                <a:gd name="connsiteY9" fmla="*/ 849941 h 1364904"/>
                <a:gd name="connsiteX10" fmla="*/ 29085 w 269136"/>
                <a:gd name="connsiteY10" fmla="*/ 625020 h 136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6" h="1364904">
                  <a:moveTo>
                    <a:pt x="29085" y="625020"/>
                  </a:moveTo>
                  <a:lnTo>
                    <a:pt x="46387" y="38688"/>
                  </a:lnTo>
                  <a:cubicBezTo>
                    <a:pt x="46387" y="32921"/>
                    <a:pt x="50231" y="29076"/>
                    <a:pt x="55999" y="29076"/>
                  </a:cubicBezTo>
                  <a:cubicBezTo>
                    <a:pt x="61766" y="29076"/>
                    <a:pt x="65611" y="32921"/>
                    <a:pt x="65611" y="38688"/>
                  </a:cubicBezTo>
                  <a:lnTo>
                    <a:pt x="113671" y="655779"/>
                  </a:lnTo>
                  <a:cubicBezTo>
                    <a:pt x="113671" y="655779"/>
                    <a:pt x="111748" y="749976"/>
                    <a:pt x="204023" y="888389"/>
                  </a:cubicBezTo>
                  <a:cubicBezTo>
                    <a:pt x="290531" y="1015268"/>
                    <a:pt x="205946" y="1259413"/>
                    <a:pt x="155963" y="1311318"/>
                  </a:cubicBezTo>
                  <a:cubicBezTo>
                    <a:pt x="107903" y="1361300"/>
                    <a:pt x="80990" y="1342076"/>
                    <a:pt x="67533" y="1330542"/>
                  </a:cubicBezTo>
                  <a:cubicBezTo>
                    <a:pt x="50231" y="1317085"/>
                    <a:pt x="48309" y="1269025"/>
                    <a:pt x="77145" y="1217120"/>
                  </a:cubicBezTo>
                  <a:cubicBezTo>
                    <a:pt x="142507" y="1097931"/>
                    <a:pt x="117515" y="915303"/>
                    <a:pt x="80990" y="849941"/>
                  </a:cubicBezTo>
                  <a:cubicBezTo>
                    <a:pt x="27163" y="755744"/>
                    <a:pt x="29085" y="625020"/>
                    <a:pt x="29085" y="625020"/>
                  </a:cubicBezTo>
                  <a:close/>
                </a:path>
              </a:pathLst>
            </a:custGeom>
            <a:solidFill>
              <a:srgbClr val="636363"/>
            </a:solidFill>
            <a:ln w="19209"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0DC0192-9BB9-4819-8FC6-6CB0BC4CF816}"/>
                </a:ext>
              </a:extLst>
            </p:cNvPr>
            <p:cNvSpPr/>
            <p:nvPr/>
          </p:nvSpPr>
          <p:spPr>
            <a:xfrm>
              <a:off x="10084718" y="2219603"/>
              <a:ext cx="230688" cy="653616"/>
            </a:xfrm>
            <a:custGeom>
              <a:avLst/>
              <a:gdLst>
                <a:gd name="connsiteX0" fmla="*/ 53227 w 230688"/>
                <a:gd name="connsiteY0" fmla="*/ 134808 h 653616"/>
                <a:gd name="connsiteX1" fmla="*/ 32081 w 230688"/>
                <a:gd name="connsiteY1" fmla="*/ 84826 h 653616"/>
                <a:gd name="connsiteX2" fmla="*/ 105132 w 230688"/>
                <a:gd name="connsiteY2" fmla="*/ 29076 h 653616"/>
                <a:gd name="connsiteX3" fmla="*/ 141658 w 230688"/>
                <a:gd name="connsiteY3" fmla="*/ 102128 h 653616"/>
                <a:gd name="connsiteX4" fmla="*/ 170494 w 230688"/>
                <a:gd name="connsiteY4" fmla="*/ 155955 h 653616"/>
                <a:gd name="connsiteX5" fmla="*/ 130123 w 230688"/>
                <a:gd name="connsiteY5" fmla="*/ 594262 h 653616"/>
                <a:gd name="connsiteX6" fmla="*/ 41693 w 230688"/>
                <a:gd name="connsiteY6" fmla="*/ 613486 h 653616"/>
                <a:gd name="connsiteX7" fmla="*/ 51305 w 230688"/>
                <a:gd name="connsiteY7" fmla="*/ 500064 h 653616"/>
                <a:gd name="connsiteX8" fmla="*/ 53227 w 230688"/>
                <a:gd name="connsiteY8" fmla="*/ 134808 h 65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688" h="653616">
                  <a:moveTo>
                    <a:pt x="53227" y="134808"/>
                  </a:moveTo>
                  <a:cubicBezTo>
                    <a:pt x="43615" y="119429"/>
                    <a:pt x="37848" y="102128"/>
                    <a:pt x="32081" y="84826"/>
                  </a:cubicBezTo>
                  <a:cubicBezTo>
                    <a:pt x="57072" y="69447"/>
                    <a:pt x="82063" y="52145"/>
                    <a:pt x="105132" y="29076"/>
                  </a:cubicBezTo>
                  <a:cubicBezTo>
                    <a:pt x="118589" y="57912"/>
                    <a:pt x="126279" y="73292"/>
                    <a:pt x="141658" y="102128"/>
                  </a:cubicBezTo>
                  <a:cubicBezTo>
                    <a:pt x="153192" y="121352"/>
                    <a:pt x="170494" y="155955"/>
                    <a:pt x="170494" y="155955"/>
                  </a:cubicBezTo>
                  <a:cubicBezTo>
                    <a:pt x="272381" y="300135"/>
                    <a:pt x="174339" y="550047"/>
                    <a:pt x="130123" y="594262"/>
                  </a:cubicBezTo>
                  <a:cubicBezTo>
                    <a:pt x="80141" y="644244"/>
                    <a:pt x="55150" y="625020"/>
                    <a:pt x="41693" y="613486"/>
                  </a:cubicBezTo>
                  <a:cubicBezTo>
                    <a:pt x="24391" y="600029"/>
                    <a:pt x="22469" y="551969"/>
                    <a:pt x="51305" y="500064"/>
                  </a:cubicBezTo>
                  <a:cubicBezTo>
                    <a:pt x="116667" y="382798"/>
                    <a:pt x="91675" y="202092"/>
                    <a:pt x="53227" y="134808"/>
                  </a:cubicBezTo>
                  <a:close/>
                </a:path>
              </a:pathLst>
            </a:custGeom>
            <a:solidFill>
              <a:schemeClr val="accent1"/>
            </a:solidFill>
            <a:ln w="19209"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3BE439F4-92DF-4873-BFFE-00F7EFECA188}"/>
                </a:ext>
              </a:extLst>
            </p:cNvPr>
            <p:cNvSpPr/>
            <p:nvPr/>
          </p:nvSpPr>
          <p:spPr>
            <a:xfrm>
              <a:off x="9964689" y="2061966"/>
              <a:ext cx="211464" cy="230688"/>
            </a:xfrm>
            <a:custGeom>
              <a:avLst/>
              <a:gdLst>
                <a:gd name="connsiteX0" fmla="*/ 186713 w 211464"/>
                <a:gd name="connsiteY0" fmla="*/ 123274 h 230688"/>
                <a:gd name="connsiteX1" fmla="*/ 107895 w 211464"/>
                <a:gd name="connsiteY1" fmla="*/ 217472 h 230688"/>
                <a:gd name="connsiteX2" fmla="*/ 29076 w 211464"/>
                <a:gd name="connsiteY2" fmla="*/ 123274 h 230688"/>
                <a:gd name="connsiteX3" fmla="*/ 107895 w 211464"/>
                <a:gd name="connsiteY3" fmla="*/ 29076 h 230688"/>
                <a:gd name="connsiteX4" fmla="*/ 186713 w 211464"/>
                <a:gd name="connsiteY4" fmla="*/ 123274 h 23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64" h="230688">
                  <a:moveTo>
                    <a:pt x="186713" y="123274"/>
                  </a:moveTo>
                  <a:cubicBezTo>
                    <a:pt x="186713" y="175179"/>
                    <a:pt x="152110" y="217472"/>
                    <a:pt x="107895" y="217472"/>
                  </a:cubicBezTo>
                  <a:cubicBezTo>
                    <a:pt x="63680" y="217472"/>
                    <a:pt x="29076" y="175179"/>
                    <a:pt x="29076" y="123274"/>
                  </a:cubicBezTo>
                  <a:cubicBezTo>
                    <a:pt x="29076" y="71369"/>
                    <a:pt x="63680" y="29076"/>
                    <a:pt x="107895" y="29076"/>
                  </a:cubicBezTo>
                  <a:cubicBezTo>
                    <a:pt x="152110" y="29076"/>
                    <a:pt x="186713" y="71369"/>
                    <a:pt x="186713" y="123274"/>
                  </a:cubicBezTo>
                  <a:close/>
                </a:path>
              </a:pathLst>
            </a:custGeom>
            <a:solidFill>
              <a:srgbClr val="636363"/>
            </a:solidFill>
            <a:ln w="19209"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C431350-4CB6-406A-8C3F-D7CE5C76FE2C}"/>
                </a:ext>
              </a:extLst>
            </p:cNvPr>
            <p:cNvSpPr/>
            <p:nvPr/>
          </p:nvSpPr>
          <p:spPr>
            <a:xfrm>
              <a:off x="10008905" y="2129250"/>
              <a:ext cx="115344" cy="115344"/>
            </a:xfrm>
            <a:custGeom>
              <a:avLst/>
              <a:gdLst>
                <a:gd name="connsiteX0" fmla="*/ 98283 w 115344"/>
                <a:gd name="connsiteY0" fmla="*/ 63680 h 115344"/>
                <a:gd name="connsiteX1" fmla="*/ 63680 w 115344"/>
                <a:gd name="connsiteY1" fmla="*/ 98283 h 115344"/>
                <a:gd name="connsiteX2" fmla="*/ 29077 w 115344"/>
                <a:gd name="connsiteY2" fmla="*/ 63680 h 115344"/>
                <a:gd name="connsiteX3" fmla="*/ 63680 w 115344"/>
                <a:gd name="connsiteY3" fmla="*/ 29076 h 115344"/>
                <a:gd name="connsiteX4" fmla="*/ 98283 w 115344"/>
                <a:gd name="connsiteY4" fmla="*/ 63680 h 11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44" h="115344">
                  <a:moveTo>
                    <a:pt x="98283" y="63680"/>
                  </a:moveTo>
                  <a:cubicBezTo>
                    <a:pt x="98283" y="82790"/>
                    <a:pt x="82790" y="98283"/>
                    <a:pt x="63680" y="98283"/>
                  </a:cubicBezTo>
                  <a:cubicBezTo>
                    <a:pt x="44568" y="98283"/>
                    <a:pt x="29077" y="82790"/>
                    <a:pt x="29077" y="63680"/>
                  </a:cubicBezTo>
                  <a:cubicBezTo>
                    <a:pt x="29077" y="44569"/>
                    <a:pt x="44570" y="29076"/>
                    <a:pt x="63680" y="29076"/>
                  </a:cubicBezTo>
                  <a:cubicBezTo>
                    <a:pt x="82791" y="29076"/>
                    <a:pt x="98283" y="44569"/>
                    <a:pt x="98283" y="63680"/>
                  </a:cubicBezTo>
                  <a:close/>
                </a:path>
              </a:pathLst>
            </a:custGeom>
            <a:solidFill>
              <a:srgbClr val="FFFFFF"/>
            </a:solidFill>
            <a:ln w="19209" cap="flat">
              <a:noFill/>
              <a:prstDash val="solid"/>
              <a:miter/>
            </a:ln>
          </p:spPr>
          <p:txBody>
            <a:bodyPr rtlCol="0" anchor="ctr"/>
            <a:lstStyle/>
            <a:p>
              <a:endParaRPr lang="en-US" dirty="0"/>
            </a:p>
          </p:txBody>
        </p:sp>
      </p:grpSp>
      <p:grpSp>
        <p:nvGrpSpPr>
          <p:cNvPr id="49" name="Group 48">
            <a:extLst>
              <a:ext uri="{FF2B5EF4-FFF2-40B4-BE49-F238E27FC236}">
                <a16:creationId xmlns:a16="http://schemas.microsoft.com/office/drawing/2014/main" id="{1F8659A5-8AB3-461E-9B26-DA0A20CDB7CC}"/>
              </a:ext>
            </a:extLst>
          </p:cNvPr>
          <p:cNvGrpSpPr/>
          <p:nvPr/>
        </p:nvGrpSpPr>
        <p:grpSpPr>
          <a:xfrm>
            <a:off x="9156082" y="1733742"/>
            <a:ext cx="851679" cy="1397089"/>
            <a:chOff x="7997054" y="1606357"/>
            <a:chExt cx="796901" cy="1307232"/>
          </a:xfrm>
        </p:grpSpPr>
        <p:sp>
          <p:nvSpPr>
            <p:cNvPr id="14" name="Freeform: Shape 13">
              <a:extLst>
                <a:ext uri="{FF2B5EF4-FFF2-40B4-BE49-F238E27FC236}">
                  <a16:creationId xmlns:a16="http://schemas.microsoft.com/office/drawing/2014/main" id="{F279D745-FDFF-4462-A369-899B99823528}"/>
                </a:ext>
              </a:extLst>
            </p:cNvPr>
            <p:cNvSpPr/>
            <p:nvPr/>
          </p:nvSpPr>
          <p:spPr>
            <a:xfrm>
              <a:off x="8198011" y="1606357"/>
              <a:ext cx="595944" cy="1307232"/>
            </a:xfrm>
            <a:custGeom>
              <a:avLst/>
              <a:gdLst>
                <a:gd name="connsiteX0" fmla="*/ 100198 w 595944"/>
                <a:gd name="connsiteY0" fmla="*/ 29076 h 1307232"/>
                <a:gd name="connsiteX1" fmla="*/ 148258 w 595944"/>
                <a:gd name="connsiteY1" fmla="*/ 540435 h 1307232"/>
                <a:gd name="connsiteX2" fmla="*/ 423161 w 595944"/>
                <a:gd name="connsiteY2" fmla="*/ 1178672 h 1307232"/>
                <a:gd name="connsiteX3" fmla="*/ 523126 w 595944"/>
                <a:gd name="connsiteY3" fmla="*/ 1278637 h 1307232"/>
                <a:gd name="connsiteX4" fmla="*/ 575031 w 595944"/>
                <a:gd name="connsiteY4" fmla="*/ 1145991 h 1307232"/>
                <a:gd name="connsiteX5" fmla="*/ 303972 w 595944"/>
                <a:gd name="connsiteY5" fmla="*/ 513521 h 1307232"/>
                <a:gd name="connsiteX6" fmla="*/ 169404 w 595944"/>
                <a:gd name="connsiteY6" fmla="*/ 267454 h 1307232"/>
                <a:gd name="connsiteX7" fmla="*/ 100198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accent6"/>
            </a:solidFill>
            <a:ln w="19209"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EB9B8AAE-10ED-454A-8CCA-25959F886D56}"/>
                </a:ext>
              </a:extLst>
            </p:cNvPr>
            <p:cNvSpPr/>
            <p:nvPr/>
          </p:nvSpPr>
          <p:spPr>
            <a:xfrm>
              <a:off x="7997054" y="1606357"/>
              <a:ext cx="595944" cy="1307232"/>
            </a:xfrm>
            <a:custGeom>
              <a:avLst/>
              <a:gdLst>
                <a:gd name="connsiteX0" fmla="*/ 504929 w 595944"/>
                <a:gd name="connsiteY0" fmla="*/ 29076 h 1307232"/>
                <a:gd name="connsiteX1" fmla="*/ 456869 w 595944"/>
                <a:gd name="connsiteY1" fmla="*/ 540435 h 1307232"/>
                <a:gd name="connsiteX2" fmla="*/ 181966 w 595944"/>
                <a:gd name="connsiteY2" fmla="*/ 1178672 h 1307232"/>
                <a:gd name="connsiteX3" fmla="*/ 82001 w 595944"/>
                <a:gd name="connsiteY3" fmla="*/ 1278637 h 1307232"/>
                <a:gd name="connsiteX4" fmla="*/ 30096 w 595944"/>
                <a:gd name="connsiteY4" fmla="*/ 1145991 h 1307232"/>
                <a:gd name="connsiteX5" fmla="*/ 301154 w 595944"/>
                <a:gd name="connsiteY5" fmla="*/ 513521 h 1307232"/>
                <a:gd name="connsiteX6" fmla="*/ 435722 w 595944"/>
                <a:gd name="connsiteY6" fmla="*/ 267454 h 1307232"/>
                <a:gd name="connsiteX7" fmla="*/ 504929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accent6"/>
            </a:solidFill>
            <a:ln w="19209"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1C85C224-ABE1-4A95-85B6-84DBC753608C}"/>
                </a:ext>
              </a:extLst>
            </p:cNvPr>
            <p:cNvSpPr/>
            <p:nvPr/>
          </p:nvSpPr>
          <p:spPr>
            <a:xfrm>
              <a:off x="8324882" y="1938932"/>
              <a:ext cx="134568" cy="134568"/>
            </a:xfrm>
            <a:custGeom>
              <a:avLst/>
              <a:gdLst>
                <a:gd name="connsiteX0" fmla="*/ 121352 w 134568"/>
                <a:gd name="connsiteY0" fmla="*/ 75214 h 134568"/>
                <a:gd name="connsiteX1" fmla="*/ 75214 w 134568"/>
                <a:gd name="connsiteY1" fmla="*/ 121352 h 134568"/>
                <a:gd name="connsiteX2" fmla="*/ 29077 w 134568"/>
                <a:gd name="connsiteY2" fmla="*/ 75214 h 134568"/>
                <a:gd name="connsiteX3" fmla="*/ 75214 w 134568"/>
                <a:gd name="connsiteY3" fmla="*/ 29076 h 134568"/>
                <a:gd name="connsiteX4" fmla="*/ 121352 w 134568"/>
                <a:gd name="connsiteY4" fmla="*/ 75214 h 13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8" h="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rgbClr val="FFFFFF"/>
            </a:solidFill>
            <a:ln w="19209"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9DDD2F8D-EB5A-4182-A462-2C6CAAD61B5A}"/>
                </a:ext>
              </a:extLst>
            </p:cNvPr>
            <p:cNvSpPr/>
            <p:nvPr/>
          </p:nvSpPr>
          <p:spPr>
            <a:xfrm>
              <a:off x="8013970" y="2257330"/>
              <a:ext cx="288360" cy="634392"/>
            </a:xfrm>
            <a:custGeom>
              <a:avLst/>
              <a:gdLst>
                <a:gd name="connsiteX0" fmla="*/ 193887 w 288360"/>
                <a:gd name="connsiteY0" fmla="*/ 14418 h 634392"/>
                <a:gd name="connsiteX1" fmla="*/ 15103 w 288360"/>
                <a:gd name="connsiteY1" fmla="*/ 496940 h 634392"/>
                <a:gd name="connsiteX2" fmla="*/ 67008 w 288360"/>
                <a:gd name="connsiteY2" fmla="*/ 629586 h 634392"/>
                <a:gd name="connsiteX3" fmla="*/ 166972 w 288360"/>
                <a:gd name="connsiteY3" fmla="*/ 529621 h 634392"/>
                <a:gd name="connsiteX4" fmla="*/ 282316 w 288360"/>
                <a:gd name="connsiteY4" fmla="*/ 135529 h 634392"/>
                <a:gd name="connsiteX5" fmla="*/ 193887 w 288360"/>
                <a:gd name="connsiteY5" fmla="*/ 14418 h 6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34392">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accent1"/>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6A2ADB1E-1D46-4B89-AACE-EB5F57B62107}"/>
                </a:ext>
              </a:extLst>
            </p:cNvPr>
            <p:cNvSpPr/>
            <p:nvPr/>
          </p:nvSpPr>
          <p:spPr>
            <a:xfrm>
              <a:off x="8489488" y="2284243"/>
              <a:ext cx="288360" cy="615168"/>
            </a:xfrm>
            <a:custGeom>
              <a:avLst/>
              <a:gdLst>
                <a:gd name="connsiteX0" fmla="*/ 122073 w 288360"/>
                <a:gd name="connsiteY0" fmla="*/ 14418 h 615168"/>
                <a:gd name="connsiteX1" fmla="*/ 14418 w 288360"/>
                <a:gd name="connsiteY1" fmla="*/ 108616 h 615168"/>
                <a:gd name="connsiteX2" fmla="*/ 129762 w 288360"/>
                <a:gd name="connsiteY2" fmla="*/ 502708 h 615168"/>
                <a:gd name="connsiteX3" fmla="*/ 229727 w 288360"/>
                <a:gd name="connsiteY3" fmla="*/ 602673 h 615168"/>
                <a:gd name="connsiteX4" fmla="*/ 281632 w 288360"/>
                <a:gd name="connsiteY4" fmla="*/ 470027 h 615168"/>
                <a:gd name="connsiteX5" fmla="*/ 122073 w 288360"/>
                <a:gd name="connsiteY5" fmla="*/ 14418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15168">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accent1"/>
            </a:solidFill>
            <a:ln w="9525"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1039AC14-DD5F-4406-A2FF-F1B83F81D9EF}"/>
              </a:ext>
            </a:extLst>
          </p:cNvPr>
          <p:cNvGrpSpPr/>
          <p:nvPr/>
        </p:nvGrpSpPr>
        <p:grpSpPr>
          <a:xfrm>
            <a:off x="7535761" y="1521868"/>
            <a:ext cx="987044" cy="1820836"/>
            <a:chOff x="6951567" y="1614047"/>
            <a:chExt cx="730512" cy="1347602"/>
          </a:xfrm>
        </p:grpSpPr>
        <p:sp>
          <p:nvSpPr>
            <p:cNvPr id="13" name="Freeform: Shape 12">
              <a:extLst>
                <a:ext uri="{FF2B5EF4-FFF2-40B4-BE49-F238E27FC236}">
                  <a16:creationId xmlns:a16="http://schemas.microsoft.com/office/drawing/2014/main" id="{7B2018B0-39D1-4013-BA5D-9220376954B9}"/>
                </a:ext>
              </a:extLst>
            </p:cNvPr>
            <p:cNvSpPr/>
            <p:nvPr/>
          </p:nvSpPr>
          <p:spPr>
            <a:xfrm>
              <a:off x="7188744" y="1614047"/>
              <a:ext cx="192240" cy="1345680"/>
            </a:xfrm>
            <a:custGeom>
              <a:avLst/>
              <a:gdLst>
                <a:gd name="connsiteX0" fmla="*/ 104050 w 192240"/>
                <a:gd name="connsiteY0" fmla="*/ 1330541 h 1345680"/>
                <a:gd name="connsiteX1" fmla="*/ 55990 w 192240"/>
                <a:gd name="connsiteY1" fmla="*/ 1301705 h 1345680"/>
                <a:gd name="connsiteX2" fmla="*/ 29076 w 192240"/>
                <a:gd name="connsiteY2" fmla="*/ 1234421 h 1345680"/>
                <a:gd name="connsiteX3" fmla="*/ 46378 w 192240"/>
                <a:gd name="connsiteY3" fmla="*/ 59835 h 1345680"/>
                <a:gd name="connsiteX4" fmla="*/ 77136 w 192240"/>
                <a:gd name="connsiteY4" fmla="*/ 29076 h 1345680"/>
                <a:gd name="connsiteX5" fmla="*/ 130963 w 192240"/>
                <a:gd name="connsiteY5" fmla="*/ 29076 h 1345680"/>
                <a:gd name="connsiteX6" fmla="*/ 161722 w 192240"/>
                <a:gd name="connsiteY6" fmla="*/ 59835 h 1345680"/>
                <a:gd name="connsiteX7" fmla="*/ 179023 w 192240"/>
                <a:gd name="connsiteY7" fmla="*/ 1234421 h 1345680"/>
                <a:gd name="connsiteX8" fmla="*/ 152110 w 192240"/>
                <a:gd name="connsiteY8" fmla="*/ 1301705 h 1345680"/>
                <a:gd name="connsiteX9" fmla="*/ 104050 w 192240"/>
                <a:gd name="connsiteY9" fmla="*/ 1330541 h 1345680"/>
                <a:gd name="connsiteX10" fmla="*/ 104050 w 192240"/>
                <a:gd name="connsiteY10" fmla="*/ 1330541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240" h="1345680">
                  <a:moveTo>
                    <a:pt x="104050" y="1330541"/>
                  </a:moveTo>
                  <a:cubicBezTo>
                    <a:pt x="79058" y="1330541"/>
                    <a:pt x="73291" y="1320929"/>
                    <a:pt x="55990" y="1301705"/>
                  </a:cubicBezTo>
                  <a:cubicBezTo>
                    <a:pt x="38688" y="1284404"/>
                    <a:pt x="29076" y="1259413"/>
                    <a:pt x="29076" y="1234421"/>
                  </a:cubicBezTo>
                  <a:lnTo>
                    <a:pt x="46378" y="59835"/>
                  </a:lnTo>
                  <a:cubicBezTo>
                    <a:pt x="46378" y="42533"/>
                    <a:pt x="59834" y="29076"/>
                    <a:pt x="77136" y="29076"/>
                  </a:cubicBezTo>
                  <a:lnTo>
                    <a:pt x="130963" y="29076"/>
                  </a:lnTo>
                  <a:cubicBezTo>
                    <a:pt x="148265" y="29076"/>
                    <a:pt x="161722" y="42533"/>
                    <a:pt x="161722" y="59835"/>
                  </a:cubicBezTo>
                  <a:lnTo>
                    <a:pt x="179023" y="1234421"/>
                  </a:lnTo>
                  <a:cubicBezTo>
                    <a:pt x="179023" y="1259413"/>
                    <a:pt x="171334" y="1284404"/>
                    <a:pt x="152110" y="1301705"/>
                  </a:cubicBezTo>
                  <a:cubicBezTo>
                    <a:pt x="134808" y="1319007"/>
                    <a:pt x="129041" y="1330541"/>
                    <a:pt x="104050" y="1330541"/>
                  </a:cubicBezTo>
                  <a:lnTo>
                    <a:pt x="104050" y="1330541"/>
                  </a:lnTo>
                  <a:close/>
                </a:path>
              </a:pathLst>
            </a:custGeom>
            <a:solidFill>
              <a:schemeClr val="accent6"/>
            </a:solidFill>
            <a:ln w="19209"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9DD84989-BE7A-41E6-A89C-44F60150F1A6}"/>
                </a:ext>
              </a:extLst>
            </p:cNvPr>
            <p:cNvSpPr/>
            <p:nvPr/>
          </p:nvSpPr>
          <p:spPr>
            <a:xfrm>
              <a:off x="7182976" y="2346481"/>
              <a:ext cx="211464" cy="615168"/>
            </a:xfrm>
            <a:custGeom>
              <a:avLst/>
              <a:gdLst>
                <a:gd name="connsiteX0" fmla="*/ 36766 w 211464"/>
                <a:gd name="connsiteY0" fmla="*/ 29076 h 615168"/>
                <a:gd name="connsiteX1" fmla="*/ 29076 w 211464"/>
                <a:gd name="connsiteY1" fmla="*/ 498142 h 615168"/>
                <a:gd name="connsiteX2" fmla="*/ 57912 w 211464"/>
                <a:gd name="connsiteY2" fmla="*/ 571193 h 615168"/>
                <a:gd name="connsiteX3" fmla="*/ 109817 w 211464"/>
                <a:gd name="connsiteY3" fmla="*/ 601952 h 615168"/>
                <a:gd name="connsiteX4" fmla="*/ 113662 w 211464"/>
                <a:gd name="connsiteY4" fmla="*/ 601952 h 615168"/>
                <a:gd name="connsiteX5" fmla="*/ 165567 w 211464"/>
                <a:gd name="connsiteY5" fmla="*/ 571193 h 615168"/>
                <a:gd name="connsiteX6" fmla="*/ 194403 w 211464"/>
                <a:gd name="connsiteY6" fmla="*/ 498142 h 615168"/>
                <a:gd name="connsiteX7" fmla="*/ 186713 w 211464"/>
                <a:gd name="connsiteY7" fmla="*/ 29076 h 615168"/>
                <a:gd name="connsiteX8" fmla="*/ 36766 w 211464"/>
                <a:gd name="connsiteY8" fmla="*/ 29076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464" h="615168">
                  <a:moveTo>
                    <a:pt x="36766" y="29076"/>
                  </a:moveTo>
                  <a:lnTo>
                    <a:pt x="29076" y="498142"/>
                  </a:lnTo>
                  <a:cubicBezTo>
                    <a:pt x="29076" y="525056"/>
                    <a:pt x="38688" y="551969"/>
                    <a:pt x="57912" y="571193"/>
                  </a:cubicBezTo>
                  <a:cubicBezTo>
                    <a:pt x="77136" y="590417"/>
                    <a:pt x="82904" y="601952"/>
                    <a:pt x="109817" y="601952"/>
                  </a:cubicBezTo>
                  <a:lnTo>
                    <a:pt x="113662" y="601952"/>
                  </a:lnTo>
                  <a:cubicBezTo>
                    <a:pt x="140576" y="601952"/>
                    <a:pt x="146343" y="590417"/>
                    <a:pt x="165567" y="571193"/>
                  </a:cubicBezTo>
                  <a:cubicBezTo>
                    <a:pt x="184791" y="551969"/>
                    <a:pt x="194403" y="525056"/>
                    <a:pt x="194403" y="498142"/>
                  </a:cubicBezTo>
                  <a:lnTo>
                    <a:pt x="186713" y="29076"/>
                  </a:lnTo>
                  <a:lnTo>
                    <a:pt x="36766" y="29076"/>
                  </a:lnTo>
                  <a:close/>
                </a:path>
              </a:pathLst>
            </a:custGeom>
            <a:solidFill>
              <a:schemeClr val="accent1"/>
            </a:solidFill>
            <a:ln w="19209"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B6C3DE9D-27E9-4D23-9D0A-7D2F11723066}"/>
                </a:ext>
              </a:extLst>
            </p:cNvPr>
            <p:cNvSpPr/>
            <p:nvPr/>
          </p:nvSpPr>
          <p:spPr>
            <a:xfrm>
              <a:off x="6951567" y="1676765"/>
              <a:ext cx="730512" cy="269136"/>
            </a:xfrm>
            <a:custGeom>
              <a:avLst/>
              <a:gdLst>
                <a:gd name="connsiteX0" fmla="*/ 727629 w 730512"/>
                <a:gd name="connsiteY0" fmla="*/ 197046 h 269136"/>
                <a:gd name="connsiteX1" fmla="*/ 698793 w 730512"/>
                <a:gd name="connsiteY1" fmla="*/ 139374 h 269136"/>
                <a:gd name="connsiteX2" fmla="*/ 491173 w 730512"/>
                <a:gd name="connsiteY2" fmla="*/ 27875 h 269136"/>
                <a:gd name="connsiteX3" fmla="*/ 458493 w 730512"/>
                <a:gd name="connsiteY3" fmla="*/ 14418 h 269136"/>
                <a:gd name="connsiteX4" fmla="*/ 112461 w 730512"/>
                <a:gd name="connsiteY4" fmla="*/ 14418 h 269136"/>
                <a:gd name="connsiteX5" fmla="*/ 112461 w 730512"/>
                <a:gd name="connsiteY5" fmla="*/ 14418 h 269136"/>
                <a:gd name="connsiteX6" fmla="*/ 47098 w 730512"/>
                <a:gd name="connsiteY6" fmla="*/ 14418 h 269136"/>
                <a:gd name="connsiteX7" fmla="*/ 14418 w 730512"/>
                <a:gd name="connsiteY7" fmla="*/ 47099 h 269136"/>
                <a:gd name="connsiteX8" fmla="*/ 14418 w 730512"/>
                <a:gd name="connsiteY8" fmla="*/ 237416 h 269136"/>
                <a:gd name="connsiteX9" fmla="*/ 47098 w 730512"/>
                <a:gd name="connsiteY9" fmla="*/ 270097 h 269136"/>
                <a:gd name="connsiteX10" fmla="*/ 104770 w 730512"/>
                <a:gd name="connsiteY10" fmla="*/ 270097 h 269136"/>
                <a:gd name="connsiteX11" fmla="*/ 104770 w 730512"/>
                <a:gd name="connsiteY11" fmla="*/ 270097 h 269136"/>
                <a:gd name="connsiteX12" fmla="*/ 108616 w 730512"/>
                <a:gd name="connsiteY12" fmla="*/ 270097 h 269136"/>
                <a:gd name="connsiteX13" fmla="*/ 233572 w 730512"/>
                <a:gd name="connsiteY13" fmla="*/ 270097 h 269136"/>
                <a:gd name="connsiteX14" fmla="*/ 233572 w 730512"/>
                <a:gd name="connsiteY14" fmla="*/ 270097 h 269136"/>
                <a:gd name="connsiteX15" fmla="*/ 621897 w 730512"/>
                <a:gd name="connsiteY15" fmla="*/ 270097 h 269136"/>
                <a:gd name="connsiteX16" fmla="*/ 621897 w 730512"/>
                <a:gd name="connsiteY16" fmla="*/ 270097 h 269136"/>
                <a:gd name="connsiteX17" fmla="*/ 693025 w 730512"/>
                <a:gd name="connsiteY17" fmla="*/ 270097 h 269136"/>
                <a:gd name="connsiteX18" fmla="*/ 725706 w 730512"/>
                <a:gd name="connsiteY18" fmla="*/ 237416 h 269136"/>
                <a:gd name="connsiteX19" fmla="*/ 727629 w 730512"/>
                <a:gd name="connsiteY19" fmla="*/ 197046 h 26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0512" h="269136">
                  <a:moveTo>
                    <a:pt x="727629" y="197046"/>
                  </a:moveTo>
                  <a:cubicBezTo>
                    <a:pt x="727629" y="173977"/>
                    <a:pt x="716094" y="152831"/>
                    <a:pt x="698793" y="139374"/>
                  </a:cubicBezTo>
                  <a:lnTo>
                    <a:pt x="491173" y="27875"/>
                  </a:lnTo>
                  <a:cubicBezTo>
                    <a:pt x="481561" y="20185"/>
                    <a:pt x="470027" y="16340"/>
                    <a:pt x="458493" y="14418"/>
                  </a:cubicBezTo>
                  <a:lnTo>
                    <a:pt x="112461" y="14418"/>
                  </a:lnTo>
                  <a:lnTo>
                    <a:pt x="112461" y="14418"/>
                  </a:lnTo>
                  <a:lnTo>
                    <a:pt x="47098" y="14418"/>
                  </a:lnTo>
                  <a:cubicBezTo>
                    <a:pt x="27874" y="14418"/>
                    <a:pt x="14418" y="29797"/>
                    <a:pt x="14418" y="47099"/>
                  </a:cubicBezTo>
                  <a:lnTo>
                    <a:pt x="14418" y="237416"/>
                  </a:lnTo>
                  <a:cubicBezTo>
                    <a:pt x="14418" y="256640"/>
                    <a:pt x="29797" y="270097"/>
                    <a:pt x="47098" y="270097"/>
                  </a:cubicBezTo>
                  <a:lnTo>
                    <a:pt x="104770" y="270097"/>
                  </a:lnTo>
                  <a:lnTo>
                    <a:pt x="104770" y="270097"/>
                  </a:lnTo>
                  <a:lnTo>
                    <a:pt x="108616" y="270097"/>
                  </a:lnTo>
                  <a:lnTo>
                    <a:pt x="233572" y="270097"/>
                  </a:lnTo>
                  <a:lnTo>
                    <a:pt x="233572" y="270097"/>
                  </a:lnTo>
                  <a:lnTo>
                    <a:pt x="621897" y="270097"/>
                  </a:lnTo>
                  <a:lnTo>
                    <a:pt x="621897" y="270097"/>
                  </a:lnTo>
                  <a:lnTo>
                    <a:pt x="693025" y="270097"/>
                  </a:lnTo>
                  <a:cubicBezTo>
                    <a:pt x="712249" y="270097"/>
                    <a:pt x="725706" y="254718"/>
                    <a:pt x="725706" y="237416"/>
                  </a:cubicBezTo>
                  <a:lnTo>
                    <a:pt x="727629" y="197046"/>
                  </a:lnTo>
                  <a:close/>
                </a:path>
              </a:pathLst>
            </a:custGeom>
            <a:solidFill>
              <a:schemeClr val="accent6"/>
            </a:solidFill>
            <a:ln w="9525" cap="flat">
              <a:noFill/>
              <a:prstDash val="solid"/>
              <a:miter/>
            </a:ln>
          </p:spPr>
          <p:txBody>
            <a:bodyPr rtlCol="0" anchor="ctr"/>
            <a:lstStyle/>
            <a:p>
              <a:endParaRPr lang="en-US" dirty="0"/>
            </a:p>
          </p:txBody>
        </p:sp>
      </p:grpSp>
      <p:grpSp>
        <p:nvGrpSpPr>
          <p:cNvPr id="59" name="Group 58">
            <a:extLst>
              <a:ext uri="{FF2B5EF4-FFF2-40B4-BE49-F238E27FC236}">
                <a16:creationId xmlns:a16="http://schemas.microsoft.com/office/drawing/2014/main" id="{D9F25C23-4DCF-4A44-873F-6A5AF8D0BD31}"/>
              </a:ext>
            </a:extLst>
          </p:cNvPr>
          <p:cNvGrpSpPr/>
          <p:nvPr/>
        </p:nvGrpSpPr>
        <p:grpSpPr>
          <a:xfrm>
            <a:off x="8149347" y="4231515"/>
            <a:ext cx="685050" cy="1514246"/>
            <a:chOff x="9501391" y="4122779"/>
            <a:chExt cx="922752" cy="2039667"/>
          </a:xfrm>
        </p:grpSpPr>
        <p:sp>
          <p:nvSpPr>
            <p:cNvPr id="39" name="Freeform: Shape 38">
              <a:extLst>
                <a:ext uri="{FF2B5EF4-FFF2-40B4-BE49-F238E27FC236}">
                  <a16:creationId xmlns:a16="http://schemas.microsoft.com/office/drawing/2014/main" id="{8F3D22CE-4ED8-4F78-B783-008857367DAC}"/>
                </a:ext>
              </a:extLst>
            </p:cNvPr>
            <p:cNvSpPr/>
            <p:nvPr/>
          </p:nvSpPr>
          <p:spPr>
            <a:xfrm>
              <a:off x="9501391" y="4122779"/>
              <a:ext cx="922752" cy="999648"/>
            </a:xfrm>
            <a:custGeom>
              <a:avLst/>
              <a:gdLst>
                <a:gd name="connsiteX0" fmla="*/ 907614 w 922752"/>
                <a:gd name="connsiteY0" fmla="*/ 924915 h 999648"/>
                <a:gd name="connsiteX1" fmla="*/ 898002 w 922752"/>
                <a:gd name="connsiteY1" fmla="*/ 957596 h 999648"/>
                <a:gd name="connsiteX2" fmla="*/ 842252 w 922752"/>
                <a:gd name="connsiteY2" fmla="*/ 986432 h 999648"/>
                <a:gd name="connsiteX3" fmla="*/ 94438 w 922752"/>
                <a:gd name="connsiteY3" fmla="*/ 986432 h 999648"/>
                <a:gd name="connsiteX4" fmla="*/ 38688 w 922752"/>
                <a:gd name="connsiteY4" fmla="*/ 957596 h 999648"/>
                <a:gd name="connsiteX5" fmla="*/ 29076 w 922752"/>
                <a:gd name="connsiteY5" fmla="*/ 924915 h 999648"/>
                <a:gd name="connsiteX6" fmla="*/ 34843 w 922752"/>
                <a:gd name="connsiteY6" fmla="*/ 898001 h 999648"/>
                <a:gd name="connsiteX7" fmla="*/ 407789 w 922752"/>
                <a:gd name="connsiteY7" fmla="*/ 65602 h 999648"/>
                <a:gd name="connsiteX8" fmla="*/ 467383 w 922752"/>
                <a:gd name="connsiteY8" fmla="*/ 29076 h 999648"/>
                <a:gd name="connsiteX9" fmla="*/ 526979 w 922752"/>
                <a:gd name="connsiteY9" fmla="*/ 65602 h 999648"/>
                <a:gd name="connsiteX10" fmla="*/ 899924 w 922752"/>
                <a:gd name="connsiteY10" fmla="*/ 898001 h 999648"/>
                <a:gd name="connsiteX11" fmla="*/ 907614 w 922752"/>
                <a:gd name="connsiteY11" fmla="*/ 924915 h 9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752" h="999648">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solidFill>
              <a:schemeClr val="accent6"/>
            </a:solidFill>
            <a:ln w="19209"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9831435E-A3E1-4C36-B6CD-4961B4529D5E}"/>
                </a:ext>
              </a:extLst>
            </p:cNvPr>
            <p:cNvSpPr/>
            <p:nvPr/>
          </p:nvSpPr>
          <p:spPr>
            <a:xfrm>
              <a:off x="9912785" y="4907118"/>
              <a:ext cx="115344" cy="480600"/>
            </a:xfrm>
            <a:custGeom>
              <a:avLst/>
              <a:gdLst>
                <a:gd name="connsiteX0" fmla="*/ 29076 w 115344"/>
                <a:gd name="connsiteY0" fmla="*/ 57912 h 480600"/>
                <a:gd name="connsiteX1" fmla="*/ 29076 w 115344"/>
                <a:gd name="connsiteY1" fmla="*/ 457772 h 480600"/>
                <a:gd name="connsiteX2" fmla="*/ 88671 w 115344"/>
                <a:gd name="connsiteY2" fmla="*/ 457772 h 480600"/>
                <a:gd name="connsiteX3" fmla="*/ 88671 w 115344"/>
                <a:gd name="connsiteY3" fmla="*/ 57912 h 480600"/>
                <a:gd name="connsiteX4" fmla="*/ 59835 w 115344"/>
                <a:gd name="connsiteY4" fmla="*/ 29076 h 480600"/>
                <a:gd name="connsiteX5" fmla="*/ 29076 w 115344"/>
                <a:gd name="connsiteY5" fmla="*/ 57912 h 48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4" h="480600">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solidFill>
              <a:schemeClr val="accent6"/>
            </a:solidFill>
            <a:ln w="19209"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DD0765F4-03F9-4877-BFF4-1FC9A165B1EB}"/>
                </a:ext>
              </a:extLst>
            </p:cNvPr>
            <p:cNvSpPr/>
            <p:nvPr/>
          </p:nvSpPr>
          <p:spPr>
            <a:xfrm>
              <a:off x="9839425" y="5355038"/>
              <a:ext cx="249912" cy="807408"/>
            </a:xfrm>
            <a:custGeom>
              <a:avLst/>
              <a:gdLst>
                <a:gd name="connsiteX0" fmla="*/ 233159 w 249912"/>
                <a:gd name="connsiteY0" fmla="*/ 86748 h 807408"/>
                <a:gd name="connsiteX1" fmla="*/ 200478 w 249912"/>
                <a:gd name="connsiteY1" fmla="*/ 29076 h 807408"/>
                <a:gd name="connsiteX2" fmla="*/ 131272 w 249912"/>
                <a:gd name="connsiteY2" fmla="*/ 29076 h 807408"/>
                <a:gd name="connsiteX3" fmla="*/ 62065 w 249912"/>
                <a:gd name="connsiteY3" fmla="*/ 29076 h 807408"/>
                <a:gd name="connsiteX4" fmla="*/ 29385 w 249912"/>
                <a:gd name="connsiteY4" fmla="*/ 86748 h 807408"/>
                <a:gd name="connsiteX5" fmla="*/ 35152 w 249912"/>
                <a:gd name="connsiteY5" fmla="*/ 698072 h 807408"/>
                <a:gd name="connsiteX6" fmla="*/ 131272 w 249912"/>
                <a:gd name="connsiteY6" fmla="*/ 778812 h 807408"/>
                <a:gd name="connsiteX7" fmla="*/ 227392 w 249912"/>
                <a:gd name="connsiteY7" fmla="*/ 698072 h 807408"/>
                <a:gd name="connsiteX8" fmla="*/ 233159 w 249912"/>
                <a:gd name="connsiteY8" fmla="*/ 86748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12" h="807408">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solidFill>
              <a:schemeClr val="accent1"/>
            </a:solidFill>
            <a:ln w="19209"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91FF3BC-6003-4878-9A68-E01F2DE72658}"/>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rgbClr val="28292E"/>
            </a:solidFill>
            <a:ln w="19209"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3DB7C2FB-319C-42D1-ADC5-9C2AB9CFDCFD}"/>
                </a:ext>
              </a:extLst>
            </p:cNvPr>
            <p:cNvSpPr/>
            <p:nvPr/>
          </p:nvSpPr>
          <p:spPr>
            <a:xfrm>
              <a:off x="9882026" y="5328124"/>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rgbClr val="28292E"/>
            </a:solidFill>
            <a:ln w="19209"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7113769-2367-4B0B-8A73-ABB0566931C7}"/>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6"/>
            </a:solidFill>
            <a:ln w="19209" cap="flat">
              <a:noFill/>
              <a:prstDash val="solid"/>
              <a:miter/>
            </a:ln>
          </p:spPr>
          <p:txBody>
            <a:bodyPr rtlCol="0" anchor="ctr"/>
            <a:lstStyle/>
            <a:p>
              <a:endParaRPr lang="en-US" dirty="0"/>
            </a:p>
          </p:txBody>
        </p:sp>
      </p:grpSp>
      <p:grpSp>
        <p:nvGrpSpPr>
          <p:cNvPr id="58" name="Group 57">
            <a:extLst>
              <a:ext uri="{FF2B5EF4-FFF2-40B4-BE49-F238E27FC236}">
                <a16:creationId xmlns:a16="http://schemas.microsoft.com/office/drawing/2014/main" id="{BAA65CFB-86E1-4E37-9054-FCEB4B85BFA7}"/>
              </a:ext>
            </a:extLst>
          </p:cNvPr>
          <p:cNvGrpSpPr/>
          <p:nvPr/>
        </p:nvGrpSpPr>
        <p:grpSpPr>
          <a:xfrm>
            <a:off x="6618795" y="4326347"/>
            <a:ext cx="808024" cy="1324582"/>
            <a:chOff x="8457528" y="4216977"/>
            <a:chExt cx="1076544" cy="1764763"/>
          </a:xfrm>
        </p:grpSpPr>
        <p:sp>
          <p:nvSpPr>
            <p:cNvPr id="45" name="Freeform: Shape 44">
              <a:extLst>
                <a:ext uri="{FF2B5EF4-FFF2-40B4-BE49-F238E27FC236}">
                  <a16:creationId xmlns:a16="http://schemas.microsoft.com/office/drawing/2014/main" id="{C0365603-4B08-4DB2-B5AE-D8536612AD2C}"/>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accent6"/>
            </a:solidFill>
            <a:ln w="19209"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C81B704A-9990-4E9F-825D-0C6547A84A89}"/>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accent1"/>
            </a:solidFill>
            <a:ln w="19209" cap="flat">
              <a:noFill/>
              <a:prstDash val="solid"/>
              <a:miter/>
            </a:ln>
          </p:spPr>
          <p:txBody>
            <a:bodyPr rtlCol="0" anchor="ctr"/>
            <a:lstStyle/>
            <a:p>
              <a:endParaRPr lang="en-US" dirty="0"/>
            </a:p>
          </p:txBody>
        </p:sp>
      </p:grpSp>
      <p:grpSp>
        <p:nvGrpSpPr>
          <p:cNvPr id="57" name="Group 56">
            <a:extLst>
              <a:ext uri="{FF2B5EF4-FFF2-40B4-BE49-F238E27FC236}">
                <a16:creationId xmlns:a16="http://schemas.microsoft.com/office/drawing/2014/main" id="{4286FF85-BE96-4055-B03F-DB684393ABEA}"/>
              </a:ext>
            </a:extLst>
          </p:cNvPr>
          <p:cNvGrpSpPr/>
          <p:nvPr/>
        </p:nvGrpSpPr>
        <p:grpSpPr>
          <a:xfrm>
            <a:off x="5161910" y="3871961"/>
            <a:ext cx="734357" cy="2233354"/>
            <a:chOff x="6719918" y="3648662"/>
            <a:chExt cx="734357" cy="2233354"/>
          </a:xfrm>
        </p:grpSpPr>
        <p:sp>
          <p:nvSpPr>
            <p:cNvPr id="56" name="Freeform: Shape 55">
              <a:extLst>
                <a:ext uri="{FF2B5EF4-FFF2-40B4-BE49-F238E27FC236}">
                  <a16:creationId xmlns:a16="http://schemas.microsoft.com/office/drawing/2014/main" id="{ED6EFC9C-4A21-42CB-87D5-C448D8469891}"/>
                </a:ext>
              </a:extLst>
            </p:cNvPr>
            <p:cNvSpPr/>
            <p:nvPr/>
          </p:nvSpPr>
          <p:spPr>
            <a:xfrm>
              <a:off x="6791047" y="3648662"/>
              <a:ext cx="594022" cy="1480249"/>
            </a:xfrm>
            <a:custGeom>
              <a:avLst/>
              <a:gdLst>
                <a:gd name="connsiteX0" fmla="*/ 109577 w 594022"/>
                <a:gd name="connsiteY0" fmla="*/ 101887 h 1480249"/>
                <a:gd name="connsiteX1" fmla="*/ 159559 w 594022"/>
                <a:gd name="connsiteY1" fmla="*/ 226843 h 1480249"/>
                <a:gd name="connsiteX2" fmla="*/ 296050 w 594022"/>
                <a:gd name="connsiteY2" fmla="*/ 284515 h 1480249"/>
                <a:gd name="connsiteX3" fmla="*/ 432540 w 594022"/>
                <a:gd name="connsiteY3" fmla="*/ 226843 h 1480249"/>
                <a:gd name="connsiteX4" fmla="*/ 482523 w 594022"/>
                <a:gd name="connsiteY4" fmla="*/ 101887 h 1480249"/>
                <a:gd name="connsiteX5" fmla="*/ 51905 w 594022"/>
                <a:gd name="connsiteY5" fmla="*/ 0 h 1480249"/>
                <a:gd name="connsiteX6" fmla="*/ 542117 w 594022"/>
                <a:gd name="connsiteY6" fmla="*/ 0 h 1480249"/>
                <a:gd name="connsiteX7" fmla="*/ 578643 w 594022"/>
                <a:gd name="connsiteY7" fmla="*/ 15379 h 1480249"/>
                <a:gd name="connsiteX8" fmla="*/ 594022 w 594022"/>
                <a:gd name="connsiteY8" fmla="*/ 51905 h 1480249"/>
                <a:gd name="connsiteX9" fmla="*/ 507514 w 594022"/>
                <a:gd name="connsiteY9" fmla="*/ 299894 h 1480249"/>
                <a:gd name="connsiteX10" fmla="*/ 411154 w 594022"/>
                <a:gd name="connsiteY10" fmla="*/ 364054 h 1480249"/>
                <a:gd name="connsiteX11" fmla="*/ 369101 w 594022"/>
                <a:gd name="connsiteY11" fmla="*/ 372219 h 1480249"/>
                <a:gd name="connsiteX12" fmla="*/ 369101 w 594022"/>
                <a:gd name="connsiteY12" fmla="*/ 1480249 h 1480249"/>
                <a:gd name="connsiteX13" fmla="*/ 222998 w 594022"/>
                <a:gd name="connsiteY13" fmla="*/ 1480249 h 1480249"/>
                <a:gd name="connsiteX14" fmla="*/ 222998 w 594022"/>
                <a:gd name="connsiteY14" fmla="*/ 372009 h 1480249"/>
                <a:gd name="connsiteX15" fmla="*/ 182628 w 594022"/>
                <a:gd name="connsiteY15" fmla="*/ 364054 h 1480249"/>
                <a:gd name="connsiteX16" fmla="*/ 86508 w 594022"/>
                <a:gd name="connsiteY16" fmla="*/ 299894 h 1480249"/>
                <a:gd name="connsiteX17" fmla="*/ 0 w 594022"/>
                <a:gd name="connsiteY17" fmla="*/ 51905 h 1480249"/>
                <a:gd name="connsiteX18" fmla="*/ 51905 w 594022"/>
                <a:gd name="connsiteY18" fmla="*/ 0 h 148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022" h="1480249">
                  <a:moveTo>
                    <a:pt x="109577" y="101887"/>
                  </a:moveTo>
                  <a:cubicBezTo>
                    <a:pt x="119189" y="134568"/>
                    <a:pt x="134568" y="201852"/>
                    <a:pt x="159559" y="226843"/>
                  </a:cubicBezTo>
                  <a:cubicBezTo>
                    <a:pt x="196085" y="263369"/>
                    <a:pt x="244145" y="284515"/>
                    <a:pt x="296050" y="284515"/>
                  </a:cubicBezTo>
                  <a:cubicBezTo>
                    <a:pt x="347955" y="284515"/>
                    <a:pt x="396015" y="265291"/>
                    <a:pt x="432540" y="226843"/>
                  </a:cubicBezTo>
                  <a:cubicBezTo>
                    <a:pt x="457531" y="201852"/>
                    <a:pt x="472911" y="134568"/>
                    <a:pt x="482523" y="101887"/>
                  </a:cubicBezTo>
                  <a:close/>
                  <a:moveTo>
                    <a:pt x="51905" y="0"/>
                  </a:moveTo>
                  <a:lnTo>
                    <a:pt x="542117" y="0"/>
                  </a:lnTo>
                  <a:cubicBezTo>
                    <a:pt x="555574" y="0"/>
                    <a:pt x="569031" y="5767"/>
                    <a:pt x="578643" y="15379"/>
                  </a:cubicBezTo>
                  <a:cubicBezTo>
                    <a:pt x="588255" y="24991"/>
                    <a:pt x="594022" y="38448"/>
                    <a:pt x="594022" y="51905"/>
                  </a:cubicBezTo>
                  <a:cubicBezTo>
                    <a:pt x="594022" y="130723"/>
                    <a:pt x="563263" y="244145"/>
                    <a:pt x="507514" y="299894"/>
                  </a:cubicBezTo>
                  <a:cubicBezTo>
                    <a:pt x="479639" y="327769"/>
                    <a:pt x="446959" y="349396"/>
                    <a:pt x="411154" y="364054"/>
                  </a:cubicBezTo>
                  <a:lnTo>
                    <a:pt x="369101" y="372219"/>
                  </a:lnTo>
                  <a:lnTo>
                    <a:pt x="369101" y="1480249"/>
                  </a:lnTo>
                  <a:lnTo>
                    <a:pt x="222998" y="1480249"/>
                  </a:lnTo>
                  <a:lnTo>
                    <a:pt x="222998" y="372009"/>
                  </a:lnTo>
                  <a:lnTo>
                    <a:pt x="182628" y="364054"/>
                  </a:lnTo>
                  <a:cubicBezTo>
                    <a:pt x="147064" y="349396"/>
                    <a:pt x="114383" y="327769"/>
                    <a:pt x="86508" y="299894"/>
                  </a:cubicBezTo>
                  <a:cubicBezTo>
                    <a:pt x="30759" y="244145"/>
                    <a:pt x="0" y="130723"/>
                    <a:pt x="0" y="51905"/>
                  </a:cubicBezTo>
                  <a:cubicBezTo>
                    <a:pt x="0" y="23069"/>
                    <a:pt x="23069" y="0"/>
                    <a:pt x="51905" y="0"/>
                  </a:cubicBezTo>
                  <a:close/>
                </a:path>
              </a:pathLst>
            </a:custGeom>
            <a:solidFill>
              <a:schemeClr val="accent1"/>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7E101A66-AD50-4238-834F-E07128451AC7}"/>
                </a:ext>
              </a:extLst>
            </p:cNvPr>
            <p:cNvSpPr/>
            <p:nvPr/>
          </p:nvSpPr>
          <p:spPr>
            <a:xfrm>
              <a:off x="6719918" y="5047694"/>
              <a:ext cx="734357" cy="834322"/>
            </a:xfrm>
            <a:custGeom>
              <a:avLst/>
              <a:gdLst>
                <a:gd name="connsiteX0" fmla="*/ 271058 w 734357"/>
                <a:gd name="connsiteY0" fmla="*/ 0 h 834322"/>
                <a:gd name="connsiteX1" fmla="*/ 465221 w 734357"/>
                <a:gd name="connsiteY1" fmla="*/ 0 h 834322"/>
                <a:gd name="connsiteX2" fmla="*/ 464360 w 734357"/>
                <a:gd name="connsiteY2" fmla="*/ 57672 h 834322"/>
                <a:gd name="connsiteX3" fmla="*/ 680530 w 734357"/>
                <a:gd name="connsiteY3" fmla="*/ 57672 h 834322"/>
                <a:gd name="connsiteX4" fmla="*/ 718978 w 734357"/>
                <a:gd name="connsiteY4" fmla="*/ 73051 h 834322"/>
                <a:gd name="connsiteX5" fmla="*/ 734357 w 734357"/>
                <a:gd name="connsiteY5" fmla="*/ 111499 h 834322"/>
                <a:gd name="connsiteX6" fmla="*/ 734357 w 734357"/>
                <a:gd name="connsiteY6" fmla="*/ 382558 h 834322"/>
                <a:gd name="connsiteX7" fmla="*/ 426773 w 734357"/>
                <a:gd name="connsiteY7" fmla="*/ 813175 h 834322"/>
                <a:gd name="connsiteX8" fmla="*/ 367179 w 734357"/>
                <a:gd name="connsiteY8" fmla="*/ 834322 h 834322"/>
                <a:gd name="connsiteX9" fmla="*/ 307584 w 734357"/>
                <a:gd name="connsiteY9" fmla="*/ 813175 h 834322"/>
                <a:gd name="connsiteX10" fmla="*/ 0 w 734357"/>
                <a:gd name="connsiteY10" fmla="*/ 382558 h 834322"/>
                <a:gd name="connsiteX11" fmla="*/ 0 w 734357"/>
                <a:gd name="connsiteY11" fmla="*/ 111499 h 834322"/>
                <a:gd name="connsiteX12" fmla="*/ 15380 w 734357"/>
                <a:gd name="connsiteY12" fmla="*/ 73051 h 834322"/>
                <a:gd name="connsiteX13" fmla="*/ 53828 w 734357"/>
                <a:gd name="connsiteY13" fmla="*/ 57672 h 834322"/>
                <a:gd name="connsiteX14" fmla="*/ 271058 w 734357"/>
                <a:gd name="connsiteY14" fmla="*/ 57672 h 8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4357" h="834322">
                  <a:moveTo>
                    <a:pt x="271058" y="0"/>
                  </a:moveTo>
                  <a:lnTo>
                    <a:pt x="465221" y="0"/>
                  </a:lnTo>
                  <a:lnTo>
                    <a:pt x="464360" y="57672"/>
                  </a:lnTo>
                  <a:lnTo>
                    <a:pt x="680530" y="57672"/>
                  </a:lnTo>
                  <a:cubicBezTo>
                    <a:pt x="693987" y="57672"/>
                    <a:pt x="707444" y="63439"/>
                    <a:pt x="718978" y="73051"/>
                  </a:cubicBezTo>
                  <a:cubicBezTo>
                    <a:pt x="728590" y="82663"/>
                    <a:pt x="734357" y="96120"/>
                    <a:pt x="734357" y="111499"/>
                  </a:cubicBezTo>
                  <a:lnTo>
                    <a:pt x="734357" y="382558"/>
                  </a:lnTo>
                  <a:cubicBezTo>
                    <a:pt x="734357" y="576720"/>
                    <a:pt x="611324" y="749736"/>
                    <a:pt x="426773" y="813175"/>
                  </a:cubicBezTo>
                  <a:lnTo>
                    <a:pt x="367179" y="834322"/>
                  </a:lnTo>
                  <a:lnTo>
                    <a:pt x="307584" y="813175"/>
                  </a:lnTo>
                  <a:cubicBezTo>
                    <a:pt x="123034" y="749736"/>
                    <a:pt x="0" y="576720"/>
                    <a:pt x="0" y="382558"/>
                  </a:cubicBezTo>
                  <a:lnTo>
                    <a:pt x="0" y="111499"/>
                  </a:lnTo>
                  <a:cubicBezTo>
                    <a:pt x="0" y="98042"/>
                    <a:pt x="5768" y="84585"/>
                    <a:pt x="15380" y="73051"/>
                  </a:cubicBezTo>
                  <a:cubicBezTo>
                    <a:pt x="24992" y="63439"/>
                    <a:pt x="38448" y="57672"/>
                    <a:pt x="53828" y="57672"/>
                  </a:cubicBezTo>
                  <a:lnTo>
                    <a:pt x="271058" y="57672"/>
                  </a:lnTo>
                  <a:close/>
                </a:path>
              </a:pathLst>
            </a:custGeom>
            <a:solidFill>
              <a:schemeClr val="accent6"/>
            </a:solidFill>
            <a:ln w="9525" cap="flat">
              <a:noFill/>
              <a:prstDash val="solid"/>
              <a:miter/>
            </a:ln>
          </p:spPr>
          <p:txBody>
            <a:bodyPr rtlCol="0" anchor="ctr"/>
            <a:lstStyle/>
            <a:p>
              <a:endParaRPr lang="en-US" dirty="0"/>
            </a:p>
          </p:txBody>
        </p:sp>
      </p:grpSp>
      <p:grpSp>
        <p:nvGrpSpPr>
          <p:cNvPr id="66" name="Group 65">
            <a:extLst>
              <a:ext uri="{FF2B5EF4-FFF2-40B4-BE49-F238E27FC236}">
                <a16:creationId xmlns:a16="http://schemas.microsoft.com/office/drawing/2014/main" id="{AF6F9582-5F50-4574-8949-2CD0437B0DC1}"/>
              </a:ext>
            </a:extLst>
          </p:cNvPr>
          <p:cNvGrpSpPr/>
          <p:nvPr/>
        </p:nvGrpSpPr>
        <p:grpSpPr>
          <a:xfrm>
            <a:off x="545295" y="1399349"/>
            <a:ext cx="2505075" cy="4618131"/>
            <a:chOff x="433001" y="1399349"/>
            <a:chExt cx="2505075" cy="4618131"/>
          </a:xfrm>
        </p:grpSpPr>
        <p:sp>
          <p:nvSpPr>
            <p:cNvPr id="60" name="Freeform: Shape 59">
              <a:extLst>
                <a:ext uri="{FF2B5EF4-FFF2-40B4-BE49-F238E27FC236}">
                  <a16:creationId xmlns:a16="http://schemas.microsoft.com/office/drawing/2014/main" id="{BABC89EB-3F75-4117-9609-4B56C3814165}"/>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F28995D4-E552-4FDA-9368-7115F72FE9EE}"/>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79277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SHAPES</a:t>
            </a:r>
          </a:p>
        </p:txBody>
      </p:sp>
      <p:grpSp>
        <p:nvGrpSpPr>
          <p:cNvPr id="62" name="Group 61">
            <a:extLst>
              <a:ext uri="{FF2B5EF4-FFF2-40B4-BE49-F238E27FC236}">
                <a16:creationId xmlns:a16="http://schemas.microsoft.com/office/drawing/2014/main" id="{21E3A6A9-21FD-4BA5-9931-63135F0DB722}"/>
              </a:ext>
            </a:extLst>
          </p:cNvPr>
          <p:cNvGrpSpPr/>
          <p:nvPr/>
        </p:nvGrpSpPr>
        <p:grpSpPr>
          <a:xfrm>
            <a:off x="9160670" y="2351483"/>
            <a:ext cx="1260001" cy="1367367"/>
            <a:chOff x="6064791" y="2003286"/>
            <a:chExt cx="4244393" cy="4606061"/>
          </a:xfrm>
        </p:grpSpPr>
        <p:sp>
          <p:nvSpPr>
            <p:cNvPr id="63" name="Freeform: Shape 62">
              <a:extLst>
                <a:ext uri="{FF2B5EF4-FFF2-40B4-BE49-F238E27FC236}">
                  <a16:creationId xmlns:a16="http://schemas.microsoft.com/office/drawing/2014/main" id="{EE2EB2DC-49DD-4847-A881-AB8AA249BFB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2E53FCC6-7F63-4011-9DE3-5F152E253726}"/>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7AC9AED-52AE-4CD5-B298-F03EF21EA8FE}"/>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51F828D2-9769-4780-9754-29FDA2E9285F}"/>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07406858-6356-440B-BC92-B71201E92D0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AC937ECF-8ABA-4002-A903-D1C6283FC65C}"/>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5C626648-97CC-4543-8540-F32E87E465EA}"/>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dirty="0"/>
            </a:p>
          </p:txBody>
        </p:sp>
      </p:grpSp>
      <p:sp>
        <p:nvSpPr>
          <p:cNvPr id="72" name="Freeform 5">
            <a:extLst>
              <a:ext uri="{FF2B5EF4-FFF2-40B4-BE49-F238E27FC236}">
                <a16:creationId xmlns:a16="http://schemas.microsoft.com/office/drawing/2014/main" id="{8EFC2AC0-B186-47F7-A604-4C52B5B2431F}"/>
              </a:ext>
            </a:extLst>
          </p:cNvPr>
          <p:cNvSpPr>
            <a:spLocks noEditPoints="1"/>
          </p:cNvSpPr>
          <p:nvPr/>
        </p:nvSpPr>
        <p:spPr bwMode="auto">
          <a:xfrm>
            <a:off x="0" y="4302154"/>
            <a:ext cx="7033974" cy="2565082"/>
          </a:xfrm>
          <a:custGeom>
            <a:avLst/>
            <a:gdLst>
              <a:gd name="T0" fmla="*/ 692 w 2980"/>
              <a:gd name="T1" fmla="*/ 625 h 1086"/>
              <a:gd name="T2" fmla="*/ 1350 w 2980"/>
              <a:gd name="T3" fmla="*/ 765 h 1086"/>
              <a:gd name="T4" fmla="*/ 1662 w 2980"/>
              <a:gd name="T5" fmla="*/ 831 h 1086"/>
              <a:gd name="T6" fmla="*/ 1686 w 2980"/>
              <a:gd name="T7" fmla="*/ 716 h 1086"/>
              <a:gd name="T8" fmla="*/ 1668 w 2980"/>
              <a:gd name="T9" fmla="*/ 547 h 1086"/>
              <a:gd name="T10" fmla="*/ 1693 w 2980"/>
              <a:gd name="T11" fmla="*/ 451 h 1086"/>
              <a:gd name="T12" fmla="*/ 1732 w 2980"/>
              <a:gd name="T13" fmla="*/ 173 h 1086"/>
              <a:gd name="T14" fmla="*/ 1836 w 2980"/>
              <a:gd name="T15" fmla="*/ 22 h 1086"/>
              <a:gd name="T16" fmla="*/ 1949 w 2980"/>
              <a:gd name="T17" fmla="*/ 123 h 1086"/>
              <a:gd name="T18" fmla="*/ 1876 w 2980"/>
              <a:gd name="T19" fmla="*/ 190 h 1086"/>
              <a:gd name="T20" fmla="*/ 1876 w 2980"/>
              <a:gd name="T21" fmla="*/ 315 h 1086"/>
              <a:gd name="T22" fmla="*/ 1959 w 2980"/>
              <a:gd name="T23" fmla="*/ 445 h 1086"/>
              <a:gd name="T24" fmla="*/ 1963 w 2980"/>
              <a:gd name="T25" fmla="*/ 549 h 1086"/>
              <a:gd name="T26" fmla="*/ 1947 w 2980"/>
              <a:gd name="T27" fmla="*/ 572 h 1086"/>
              <a:gd name="T28" fmla="*/ 1921 w 2980"/>
              <a:gd name="T29" fmla="*/ 587 h 1086"/>
              <a:gd name="T30" fmla="*/ 1880 w 2980"/>
              <a:gd name="T31" fmla="*/ 612 h 1086"/>
              <a:gd name="T32" fmla="*/ 2031 w 2980"/>
              <a:gd name="T33" fmla="*/ 662 h 1086"/>
              <a:gd name="T34" fmla="*/ 2195 w 2980"/>
              <a:gd name="T35" fmla="*/ 411 h 1086"/>
              <a:gd name="T36" fmla="*/ 2174 w 2980"/>
              <a:gd name="T37" fmla="*/ 364 h 1086"/>
              <a:gd name="T38" fmla="*/ 2163 w 2980"/>
              <a:gd name="T39" fmla="*/ 250 h 1086"/>
              <a:gd name="T40" fmla="*/ 2289 w 2980"/>
              <a:gd name="T41" fmla="*/ 309 h 1086"/>
              <a:gd name="T42" fmla="*/ 2341 w 2980"/>
              <a:gd name="T43" fmla="*/ 468 h 1086"/>
              <a:gd name="T44" fmla="*/ 2382 w 2980"/>
              <a:gd name="T45" fmla="*/ 504 h 1086"/>
              <a:gd name="T46" fmla="*/ 2451 w 2980"/>
              <a:gd name="T47" fmla="*/ 331 h 1086"/>
              <a:gd name="T48" fmla="*/ 2514 w 2980"/>
              <a:gd name="T49" fmla="*/ 246 h 1086"/>
              <a:gd name="T50" fmla="*/ 2622 w 2980"/>
              <a:gd name="T51" fmla="*/ 226 h 1086"/>
              <a:gd name="T52" fmla="*/ 2684 w 2980"/>
              <a:gd name="T53" fmla="*/ 335 h 1086"/>
              <a:gd name="T54" fmla="*/ 2710 w 2980"/>
              <a:gd name="T55" fmla="*/ 558 h 1086"/>
              <a:gd name="T56" fmla="*/ 2757 w 2980"/>
              <a:gd name="T57" fmla="*/ 626 h 1086"/>
              <a:gd name="T58" fmla="*/ 2773 w 2980"/>
              <a:gd name="T59" fmla="*/ 697 h 1086"/>
              <a:gd name="T60" fmla="*/ 2727 w 2980"/>
              <a:gd name="T61" fmla="*/ 770 h 1086"/>
              <a:gd name="T62" fmla="*/ 2664 w 2980"/>
              <a:gd name="T63" fmla="*/ 906 h 1086"/>
              <a:gd name="T64" fmla="*/ 2980 w 2980"/>
              <a:gd name="T65" fmla="*/ 998 h 1086"/>
              <a:gd name="T66" fmla="*/ 2343 w 2980"/>
              <a:gd name="T67" fmla="*/ 754 h 1086"/>
              <a:gd name="T68" fmla="*/ 2434 w 2980"/>
              <a:gd name="T69" fmla="*/ 842 h 1086"/>
              <a:gd name="T70" fmla="*/ 2466 w 2980"/>
              <a:gd name="T71" fmla="*/ 584 h 1086"/>
              <a:gd name="T72" fmla="*/ 2476 w 2980"/>
              <a:gd name="T73" fmla="*/ 480 h 1086"/>
              <a:gd name="T74" fmla="*/ 2385 w 2980"/>
              <a:gd name="T75" fmla="*/ 557 h 1086"/>
              <a:gd name="T76" fmla="*/ 2337 w 2980"/>
              <a:gd name="T77" fmla="*/ 621 h 1086"/>
              <a:gd name="T78" fmla="*/ 2338 w 2980"/>
              <a:gd name="T79" fmla="*/ 706 h 1086"/>
              <a:gd name="T80" fmla="*/ 2101 w 2980"/>
              <a:gd name="T81" fmla="*/ 618 h 1086"/>
              <a:gd name="T82" fmla="*/ 2156 w 2980"/>
              <a:gd name="T83" fmla="*/ 738 h 1086"/>
              <a:gd name="T84" fmla="*/ 2186 w 2980"/>
              <a:gd name="T85" fmla="*/ 671 h 1086"/>
              <a:gd name="T86" fmla="*/ 2185 w 2980"/>
              <a:gd name="T87" fmla="*/ 524 h 1086"/>
              <a:gd name="T88" fmla="*/ 1875 w 2980"/>
              <a:gd name="T89" fmla="*/ 494 h 1086"/>
              <a:gd name="T90" fmla="*/ 1898 w 2980"/>
              <a:gd name="T91" fmla="*/ 550 h 1086"/>
              <a:gd name="T92" fmla="*/ 1900 w 2980"/>
              <a:gd name="T93" fmla="*/ 515 h 1086"/>
              <a:gd name="T94" fmla="*/ 2712 w 2980"/>
              <a:gd name="T95" fmla="*/ 705 h 1086"/>
              <a:gd name="T96" fmla="*/ 2681 w 2980"/>
              <a:gd name="T97" fmla="*/ 766 h 1086"/>
              <a:gd name="T98" fmla="*/ 2717 w 2980"/>
              <a:gd name="T99" fmla="*/ 679 h 1086"/>
              <a:gd name="T100" fmla="*/ 1878 w 2980"/>
              <a:gd name="T101" fmla="*/ 592 h 1086"/>
              <a:gd name="T102" fmla="*/ 2768 w 2980"/>
              <a:gd name="T103" fmla="*/ 671 h 1086"/>
              <a:gd name="T104" fmla="*/ 2724 w 2980"/>
              <a:gd name="T105" fmla="*/ 758 h 1086"/>
              <a:gd name="T106" fmla="*/ 2714 w 2980"/>
              <a:gd name="T107" fmla="*/ 764 h 1086"/>
              <a:gd name="T108" fmla="*/ 2697 w 2980"/>
              <a:gd name="T109" fmla="*/ 805 h 1086"/>
              <a:gd name="T110" fmla="*/ 2360 w 2980"/>
              <a:gd name="T111" fmla="*/ 608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80" h="1086">
                <a:moveTo>
                  <a:pt x="0" y="806"/>
                </a:moveTo>
                <a:cubicBezTo>
                  <a:pt x="23" y="800"/>
                  <a:pt x="45" y="795"/>
                  <a:pt x="68" y="789"/>
                </a:cubicBezTo>
                <a:cubicBezTo>
                  <a:pt x="216" y="750"/>
                  <a:pt x="364" y="710"/>
                  <a:pt x="513" y="671"/>
                </a:cubicBezTo>
                <a:cubicBezTo>
                  <a:pt x="568" y="656"/>
                  <a:pt x="624" y="641"/>
                  <a:pt x="680" y="626"/>
                </a:cubicBezTo>
                <a:cubicBezTo>
                  <a:pt x="684" y="625"/>
                  <a:pt x="688" y="624"/>
                  <a:pt x="692" y="625"/>
                </a:cubicBezTo>
                <a:cubicBezTo>
                  <a:pt x="739" y="636"/>
                  <a:pt x="785" y="647"/>
                  <a:pt x="832" y="657"/>
                </a:cubicBezTo>
                <a:cubicBezTo>
                  <a:pt x="902" y="673"/>
                  <a:pt x="972" y="689"/>
                  <a:pt x="1041" y="705"/>
                </a:cubicBezTo>
                <a:cubicBezTo>
                  <a:pt x="1096" y="717"/>
                  <a:pt x="1151" y="729"/>
                  <a:pt x="1205" y="742"/>
                </a:cubicBezTo>
                <a:cubicBezTo>
                  <a:pt x="1243" y="750"/>
                  <a:pt x="1280" y="760"/>
                  <a:pt x="1318" y="767"/>
                </a:cubicBezTo>
                <a:cubicBezTo>
                  <a:pt x="1328" y="769"/>
                  <a:pt x="1340" y="766"/>
                  <a:pt x="1350" y="765"/>
                </a:cubicBezTo>
                <a:cubicBezTo>
                  <a:pt x="1396" y="759"/>
                  <a:pt x="1441" y="755"/>
                  <a:pt x="1486" y="770"/>
                </a:cubicBezTo>
                <a:cubicBezTo>
                  <a:pt x="1508" y="778"/>
                  <a:pt x="1528" y="788"/>
                  <a:pt x="1541" y="808"/>
                </a:cubicBezTo>
                <a:cubicBezTo>
                  <a:pt x="1549" y="821"/>
                  <a:pt x="1562" y="822"/>
                  <a:pt x="1574" y="825"/>
                </a:cubicBezTo>
                <a:cubicBezTo>
                  <a:pt x="1599" y="830"/>
                  <a:pt x="1623" y="835"/>
                  <a:pt x="1647" y="840"/>
                </a:cubicBezTo>
                <a:cubicBezTo>
                  <a:pt x="1655" y="842"/>
                  <a:pt x="1661" y="839"/>
                  <a:pt x="1662" y="831"/>
                </a:cubicBezTo>
                <a:cubicBezTo>
                  <a:pt x="1663" y="826"/>
                  <a:pt x="1662" y="821"/>
                  <a:pt x="1663" y="816"/>
                </a:cubicBezTo>
                <a:cubicBezTo>
                  <a:pt x="1665" y="808"/>
                  <a:pt x="1667" y="799"/>
                  <a:pt x="1672" y="792"/>
                </a:cubicBezTo>
                <a:cubicBezTo>
                  <a:pt x="1678" y="781"/>
                  <a:pt x="1686" y="770"/>
                  <a:pt x="1692" y="760"/>
                </a:cubicBezTo>
                <a:cubicBezTo>
                  <a:pt x="1694" y="757"/>
                  <a:pt x="1694" y="753"/>
                  <a:pt x="1694" y="750"/>
                </a:cubicBezTo>
                <a:cubicBezTo>
                  <a:pt x="1691" y="739"/>
                  <a:pt x="1687" y="727"/>
                  <a:pt x="1686" y="716"/>
                </a:cubicBezTo>
                <a:cubicBezTo>
                  <a:pt x="1685" y="707"/>
                  <a:pt x="1689" y="698"/>
                  <a:pt x="1690" y="690"/>
                </a:cubicBezTo>
                <a:cubicBezTo>
                  <a:pt x="1690" y="685"/>
                  <a:pt x="1691" y="679"/>
                  <a:pt x="1690" y="675"/>
                </a:cubicBezTo>
                <a:cubicBezTo>
                  <a:pt x="1683" y="649"/>
                  <a:pt x="1674" y="624"/>
                  <a:pt x="1675" y="597"/>
                </a:cubicBezTo>
                <a:cubicBezTo>
                  <a:pt x="1676" y="585"/>
                  <a:pt x="1675" y="572"/>
                  <a:pt x="1674" y="559"/>
                </a:cubicBezTo>
                <a:cubicBezTo>
                  <a:pt x="1674" y="555"/>
                  <a:pt x="1671" y="551"/>
                  <a:pt x="1668" y="547"/>
                </a:cubicBezTo>
                <a:cubicBezTo>
                  <a:pt x="1665" y="542"/>
                  <a:pt x="1658" y="536"/>
                  <a:pt x="1659" y="532"/>
                </a:cubicBezTo>
                <a:cubicBezTo>
                  <a:pt x="1661" y="523"/>
                  <a:pt x="1667" y="515"/>
                  <a:pt x="1671" y="506"/>
                </a:cubicBezTo>
                <a:cubicBezTo>
                  <a:pt x="1674" y="501"/>
                  <a:pt x="1679" y="496"/>
                  <a:pt x="1681" y="491"/>
                </a:cubicBezTo>
                <a:cubicBezTo>
                  <a:pt x="1687" y="480"/>
                  <a:pt x="1692" y="468"/>
                  <a:pt x="1698" y="454"/>
                </a:cubicBezTo>
                <a:cubicBezTo>
                  <a:pt x="1697" y="454"/>
                  <a:pt x="1695" y="452"/>
                  <a:pt x="1693" y="451"/>
                </a:cubicBezTo>
                <a:cubicBezTo>
                  <a:pt x="1689" y="447"/>
                  <a:pt x="1687" y="443"/>
                  <a:pt x="1692" y="438"/>
                </a:cubicBezTo>
                <a:cubicBezTo>
                  <a:pt x="1706" y="422"/>
                  <a:pt x="1708" y="404"/>
                  <a:pt x="1704" y="384"/>
                </a:cubicBezTo>
                <a:cubicBezTo>
                  <a:pt x="1699" y="365"/>
                  <a:pt x="1694" y="346"/>
                  <a:pt x="1692" y="327"/>
                </a:cubicBezTo>
                <a:cubicBezTo>
                  <a:pt x="1690" y="298"/>
                  <a:pt x="1695" y="269"/>
                  <a:pt x="1701" y="241"/>
                </a:cubicBezTo>
                <a:cubicBezTo>
                  <a:pt x="1707" y="216"/>
                  <a:pt x="1715" y="192"/>
                  <a:pt x="1732" y="173"/>
                </a:cubicBezTo>
                <a:cubicBezTo>
                  <a:pt x="1738" y="167"/>
                  <a:pt x="1744" y="161"/>
                  <a:pt x="1752" y="156"/>
                </a:cubicBezTo>
                <a:cubicBezTo>
                  <a:pt x="1761" y="149"/>
                  <a:pt x="1772" y="146"/>
                  <a:pt x="1780" y="138"/>
                </a:cubicBezTo>
                <a:cubicBezTo>
                  <a:pt x="1794" y="126"/>
                  <a:pt x="1803" y="111"/>
                  <a:pt x="1806" y="92"/>
                </a:cubicBezTo>
                <a:cubicBezTo>
                  <a:pt x="1808" y="76"/>
                  <a:pt x="1811" y="60"/>
                  <a:pt x="1822" y="47"/>
                </a:cubicBezTo>
                <a:cubicBezTo>
                  <a:pt x="1828" y="40"/>
                  <a:pt x="1832" y="31"/>
                  <a:pt x="1836" y="22"/>
                </a:cubicBezTo>
                <a:cubicBezTo>
                  <a:pt x="1845" y="5"/>
                  <a:pt x="1860" y="0"/>
                  <a:pt x="1876" y="10"/>
                </a:cubicBezTo>
                <a:cubicBezTo>
                  <a:pt x="1898" y="23"/>
                  <a:pt x="1919" y="38"/>
                  <a:pt x="1939" y="53"/>
                </a:cubicBezTo>
                <a:cubicBezTo>
                  <a:pt x="1950" y="61"/>
                  <a:pt x="1949" y="72"/>
                  <a:pt x="1942" y="84"/>
                </a:cubicBezTo>
                <a:cubicBezTo>
                  <a:pt x="1933" y="97"/>
                  <a:pt x="1933" y="101"/>
                  <a:pt x="1940" y="111"/>
                </a:cubicBezTo>
                <a:cubicBezTo>
                  <a:pt x="1943" y="115"/>
                  <a:pt x="1946" y="119"/>
                  <a:pt x="1949" y="123"/>
                </a:cubicBezTo>
                <a:cubicBezTo>
                  <a:pt x="1955" y="132"/>
                  <a:pt x="1952" y="138"/>
                  <a:pt x="1940" y="138"/>
                </a:cubicBezTo>
                <a:cubicBezTo>
                  <a:pt x="1935" y="138"/>
                  <a:pt x="1930" y="136"/>
                  <a:pt x="1924" y="135"/>
                </a:cubicBezTo>
                <a:cubicBezTo>
                  <a:pt x="1919" y="142"/>
                  <a:pt x="1908" y="145"/>
                  <a:pt x="1907" y="157"/>
                </a:cubicBezTo>
                <a:cubicBezTo>
                  <a:pt x="1907" y="161"/>
                  <a:pt x="1899" y="163"/>
                  <a:pt x="1895" y="167"/>
                </a:cubicBezTo>
                <a:cubicBezTo>
                  <a:pt x="1889" y="175"/>
                  <a:pt x="1883" y="183"/>
                  <a:pt x="1876" y="190"/>
                </a:cubicBezTo>
                <a:cubicBezTo>
                  <a:pt x="1869" y="198"/>
                  <a:pt x="1860" y="195"/>
                  <a:pt x="1851" y="194"/>
                </a:cubicBezTo>
                <a:cubicBezTo>
                  <a:pt x="1849" y="193"/>
                  <a:pt x="1847" y="194"/>
                  <a:pt x="1844" y="194"/>
                </a:cubicBezTo>
                <a:cubicBezTo>
                  <a:pt x="1844" y="196"/>
                  <a:pt x="1844" y="199"/>
                  <a:pt x="1845" y="201"/>
                </a:cubicBezTo>
                <a:cubicBezTo>
                  <a:pt x="1845" y="204"/>
                  <a:pt x="1847" y="206"/>
                  <a:pt x="1849" y="209"/>
                </a:cubicBezTo>
                <a:cubicBezTo>
                  <a:pt x="1873" y="240"/>
                  <a:pt x="1878" y="277"/>
                  <a:pt x="1876" y="315"/>
                </a:cubicBezTo>
                <a:cubicBezTo>
                  <a:pt x="1875" y="331"/>
                  <a:pt x="1878" y="347"/>
                  <a:pt x="1879" y="362"/>
                </a:cubicBezTo>
                <a:cubicBezTo>
                  <a:pt x="1879" y="384"/>
                  <a:pt x="1894" y="395"/>
                  <a:pt x="1909" y="407"/>
                </a:cubicBezTo>
                <a:cubicBezTo>
                  <a:pt x="1916" y="413"/>
                  <a:pt x="1925" y="418"/>
                  <a:pt x="1933" y="423"/>
                </a:cubicBezTo>
                <a:cubicBezTo>
                  <a:pt x="1935" y="425"/>
                  <a:pt x="1938" y="427"/>
                  <a:pt x="1938" y="429"/>
                </a:cubicBezTo>
                <a:cubicBezTo>
                  <a:pt x="1941" y="439"/>
                  <a:pt x="1950" y="442"/>
                  <a:pt x="1959" y="445"/>
                </a:cubicBezTo>
                <a:cubicBezTo>
                  <a:pt x="1962" y="447"/>
                  <a:pt x="1965" y="449"/>
                  <a:pt x="1969" y="449"/>
                </a:cubicBezTo>
                <a:cubicBezTo>
                  <a:pt x="1986" y="453"/>
                  <a:pt x="1992" y="465"/>
                  <a:pt x="1995" y="480"/>
                </a:cubicBezTo>
                <a:cubicBezTo>
                  <a:pt x="1998" y="493"/>
                  <a:pt x="1989" y="511"/>
                  <a:pt x="1977" y="517"/>
                </a:cubicBezTo>
                <a:cubicBezTo>
                  <a:pt x="1971" y="520"/>
                  <a:pt x="1967" y="521"/>
                  <a:pt x="1970" y="530"/>
                </a:cubicBezTo>
                <a:cubicBezTo>
                  <a:pt x="1971" y="535"/>
                  <a:pt x="1965" y="542"/>
                  <a:pt x="1963" y="549"/>
                </a:cubicBezTo>
                <a:cubicBezTo>
                  <a:pt x="1962" y="549"/>
                  <a:pt x="1961" y="549"/>
                  <a:pt x="1959" y="548"/>
                </a:cubicBezTo>
                <a:cubicBezTo>
                  <a:pt x="1961" y="551"/>
                  <a:pt x="1963" y="553"/>
                  <a:pt x="1965" y="555"/>
                </a:cubicBezTo>
                <a:cubicBezTo>
                  <a:pt x="1966" y="557"/>
                  <a:pt x="1967" y="560"/>
                  <a:pt x="1968" y="563"/>
                </a:cubicBezTo>
                <a:cubicBezTo>
                  <a:pt x="1965" y="564"/>
                  <a:pt x="1962" y="566"/>
                  <a:pt x="1959" y="565"/>
                </a:cubicBezTo>
                <a:cubicBezTo>
                  <a:pt x="1953" y="564"/>
                  <a:pt x="1949" y="566"/>
                  <a:pt x="1947" y="572"/>
                </a:cubicBezTo>
                <a:cubicBezTo>
                  <a:pt x="1942" y="586"/>
                  <a:pt x="1935" y="599"/>
                  <a:pt x="1928" y="612"/>
                </a:cubicBezTo>
                <a:cubicBezTo>
                  <a:pt x="1927" y="614"/>
                  <a:pt x="1927" y="617"/>
                  <a:pt x="1925" y="619"/>
                </a:cubicBezTo>
                <a:cubicBezTo>
                  <a:pt x="1922" y="621"/>
                  <a:pt x="1918" y="621"/>
                  <a:pt x="1914" y="622"/>
                </a:cubicBezTo>
                <a:cubicBezTo>
                  <a:pt x="1913" y="619"/>
                  <a:pt x="1911" y="616"/>
                  <a:pt x="1912" y="613"/>
                </a:cubicBezTo>
                <a:cubicBezTo>
                  <a:pt x="1914" y="604"/>
                  <a:pt x="1918" y="596"/>
                  <a:pt x="1921" y="587"/>
                </a:cubicBezTo>
                <a:cubicBezTo>
                  <a:pt x="1922" y="585"/>
                  <a:pt x="1922" y="583"/>
                  <a:pt x="1923" y="582"/>
                </a:cubicBezTo>
                <a:cubicBezTo>
                  <a:pt x="1922" y="581"/>
                  <a:pt x="1922" y="581"/>
                  <a:pt x="1921" y="580"/>
                </a:cubicBezTo>
                <a:cubicBezTo>
                  <a:pt x="1918" y="582"/>
                  <a:pt x="1915" y="585"/>
                  <a:pt x="1912" y="587"/>
                </a:cubicBezTo>
                <a:cubicBezTo>
                  <a:pt x="1903" y="593"/>
                  <a:pt x="1894" y="600"/>
                  <a:pt x="1885" y="606"/>
                </a:cubicBezTo>
                <a:cubicBezTo>
                  <a:pt x="1883" y="608"/>
                  <a:pt x="1880" y="611"/>
                  <a:pt x="1880" y="612"/>
                </a:cubicBezTo>
                <a:cubicBezTo>
                  <a:pt x="1881" y="617"/>
                  <a:pt x="1883" y="623"/>
                  <a:pt x="1887" y="624"/>
                </a:cubicBezTo>
                <a:cubicBezTo>
                  <a:pt x="1899" y="631"/>
                  <a:pt x="1913" y="636"/>
                  <a:pt x="1926" y="642"/>
                </a:cubicBezTo>
                <a:cubicBezTo>
                  <a:pt x="1957" y="654"/>
                  <a:pt x="1987" y="666"/>
                  <a:pt x="2017" y="679"/>
                </a:cubicBezTo>
                <a:cubicBezTo>
                  <a:pt x="2024" y="682"/>
                  <a:pt x="2027" y="681"/>
                  <a:pt x="2027" y="673"/>
                </a:cubicBezTo>
                <a:cubicBezTo>
                  <a:pt x="2027" y="669"/>
                  <a:pt x="2030" y="666"/>
                  <a:pt x="2031" y="662"/>
                </a:cubicBezTo>
                <a:cubicBezTo>
                  <a:pt x="2045" y="633"/>
                  <a:pt x="2059" y="604"/>
                  <a:pt x="2075" y="575"/>
                </a:cubicBezTo>
                <a:cubicBezTo>
                  <a:pt x="2085" y="557"/>
                  <a:pt x="2098" y="540"/>
                  <a:pt x="2112" y="523"/>
                </a:cubicBezTo>
                <a:cubicBezTo>
                  <a:pt x="2128" y="503"/>
                  <a:pt x="2146" y="485"/>
                  <a:pt x="2162" y="465"/>
                </a:cubicBezTo>
                <a:cubicBezTo>
                  <a:pt x="2167" y="459"/>
                  <a:pt x="2170" y="452"/>
                  <a:pt x="2174" y="446"/>
                </a:cubicBezTo>
                <a:cubicBezTo>
                  <a:pt x="2181" y="434"/>
                  <a:pt x="2187" y="422"/>
                  <a:pt x="2195" y="411"/>
                </a:cubicBezTo>
                <a:cubicBezTo>
                  <a:pt x="2200" y="406"/>
                  <a:pt x="2207" y="402"/>
                  <a:pt x="2212" y="397"/>
                </a:cubicBezTo>
                <a:cubicBezTo>
                  <a:pt x="2215" y="395"/>
                  <a:pt x="2216" y="391"/>
                  <a:pt x="2218" y="388"/>
                </a:cubicBezTo>
                <a:cubicBezTo>
                  <a:pt x="2214" y="386"/>
                  <a:pt x="2209" y="383"/>
                  <a:pt x="2205" y="381"/>
                </a:cubicBezTo>
                <a:cubicBezTo>
                  <a:pt x="2204" y="381"/>
                  <a:pt x="2203" y="382"/>
                  <a:pt x="2202" y="382"/>
                </a:cubicBezTo>
                <a:cubicBezTo>
                  <a:pt x="2188" y="385"/>
                  <a:pt x="2183" y="382"/>
                  <a:pt x="2174" y="364"/>
                </a:cubicBezTo>
                <a:cubicBezTo>
                  <a:pt x="2170" y="357"/>
                  <a:pt x="2167" y="348"/>
                  <a:pt x="2156" y="348"/>
                </a:cubicBezTo>
                <a:cubicBezTo>
                  <a:pt x="2159" y="339"/>
                  <a:pt x="2154" y="337"/>
                  <a:pt x="2147" y="335"/>
                </a:cubicBezTo>
                <a:cubicBezTo>
                  <a:pt x="2128" y="330"/>
                  <a:pt x="2126" y="327"/>
                  <a:pt x="2139" y="312"/>
                </a:cubicBezTo>
                <a:cubicBezTo>
                  <a:pt x="2151" y="298"/>
                  <a:pt x="2151" y="282"/>
                  <a:pt x="2154" y="266"/>
                </a:cubicBezTo>
                <a:cubicBezTo>
                  <a:pt x="2155" y="260"/>
                  <a:pt x="2159" y="253"/>
                  <a:pt x="2163" y="250"/>
                </a:cubicBezTo>
                <a:cubicBezTo>
                  <a:pt x="2182" y="239"/>
                  <a:pt x="2204" y="234"/>
                  <a:pt x="2225" y="233"/>
                </a:cubicBezTo>
                <a:cubicBezTo>
                  <a:pt x="2237" y="233"/>
                  <a:pt x="2249" y="238"/>
                  <a:pt x="2255" y="249"/>
                </a:cubicBezTo>
                <a:cubicBezTo>
                  <a:pt x="2259" y="256"/>
                  <a:pt x="2261" y="265"/>
                  <a:pt x="2261" y="273"/>
                </a:cubicBezTo>
                <a:cubicBezTo>
                  <a:pt x="2261" y="282"/>
                  <a:pt x="2265" y="285"/>
                  <a:pt x="2271" y="290"/>
                </a:cubicBezTo>
                <a:cubicBezTo>
                  <a:pt x="2277" y="294"/>
                  <a:pt x="2282" y="301"/>
                  <a:pt x="2289" y="309"/>
                </a:cubicBezTo>
                <a:cubicBezTo>
                  <a:pt x="2280" y="313"/>
                  <a:pt x="2274" y="316"/>
                  <a:pt x="2267" y="319"/>
                </a:cubicBezTo>
                <a:cubicBezTo>
                  <a:pt x="2261" y="322"/>
                  <a:pt x="2260" y="327"/>
                  <a:pt x="2262" y="333"/>
                </a:cubicBezTo>
                <a:cubicBezTo>
                  <a:pt x="2266" y="348"/>
                  <a:pt x="2271" y="362"/>
                  <a:pt x="2284" y="372"/>
                </a:cubicBezTo>
                <a:cubicBezTo>
                  <a:pt x="2292" y="379"/>
                  <a:pt x="2299" y="388"/>
                  <a:pt x="2306" y="395"/>
                </a:cubicBezTo>
                <a:cubicBezTo>
                  <a:pt x="2329" y="414"/>
                  <a:pt x="2337" y="441"/>
                  <a:pt x="2341" y="468"/>
                </a:cubicBezTo>
                <a:cubicBezTo>
                  <a:pt x="2343" y="487"/>
                  <a:pt x="2341" y="506"/>
                  <a:pt x="2340" y="525"/>
                </a:cubicBezTo>
                <a:cubicBezTo>
                  <a:pt x="2340" y="539"/>
                  <a:pt x="2338" y="553"/>
                  <a:pt x="2338" y="566"/>
                </a:cubicBezTo>
                <a:cubicBezTo>
                  <a:pt x="2338" y="567"/>
                  <a:pt x="2339" y="568"/>
                  <a:pt x="2341" y="571"/>
                </a:cubicBezTo>
                <a:cubicBezTo>
                  <a:pt x="2348" y="562"/>
                  <a:pt x="2355" y="553"/>
                  <a:pt x="2360" y="544"/>
                </a:cubicBezTo>
                <a:cubicBezTo>
                  <a:pt x="2368" y="531"/>
                  <a:pt x="2375" y="518"/>
                  <a:pt x="2382" y="504"/>
                </a:cubicBezTo>
                <a:cubicBezTo>
                  <a:pt x="2389" y="491"/>
                  <a:pt x="2396" y="478"/>
                  <a:pt x="2403" y="465"/>
                </a:cubicBezTo>
                <a:cubicBezTo>
                  <a:pt x="2416" y="441"/>
                  <a:pt x="2430" y="418"/>
                  <a:pt x="2443" y="395"/>
                </a:cubicBezTo>
                <a:cubicBezTo>
                  <a:pt x="2448" y="387"/>
                  <a:pt x="2451" y="378"/>
                  <a:pt x="2455" y="370"/>
                </a:cubicBezTo>
                <a:cubicBezTo>
                  <a:pt x="2456" y="368"/>
                  <a:pt x="2456" y="366"/>
                  <a:pt x="2456" y="363"/>
                </a:cubicBezTo>
                <a:cubicBezTo>
                  <a:pt x="2454" y="352"/>
                  <a:pt x="2452" y="342"/>
                  <a:pt x="2451" y="331"/>
                </a:cubicBezTo>
                <a:cubicBezTo>
                  <a:pt x="2450" y="328"/>
                  <a:pt x="2452" y="326"/>
                  <a:pt x="2453" y="323"/>
                </a:cubicBezTo>
                <a:cubicBezTo>
                  <a:pt x="2457" y="315"/>
                  <a:pt x="2462" y="307"/>
                  <a:pt x="2466" y="298"/>
                </a:cubicBezTo>
                <a:cubicBezTo>
                  <a:pt x="2474" y="280"/>
                  <a:pt x="2486" y="268"/>
                  <a:pt x="2508" y="271"/>
                </a:cubicBezTo>
                <a:cubicBezTo>
                  <a:pt x="2513" y="271"/>
                  <a:pt x="2518" y="271"/>
                  <a:pt x="2524" y="271"/>
                </a:cubicBezTo>
                <a:cubicBezTo>
                  <a:pt x="2520" y="261"/>
                  <a:pt x="2517" y="253"/>
                  <a:pt x="2514" y="246"/>
                </a:cubicBezTo>
                <a:cubicBezTo>
                  <a:pt x="2521" y="240"/>
                  <a:pt x="2523" y="224"/>
                  <a:pt x="2518" y="213"/>
                </a:cubicBezTo>
                <a:cubicBezTo>
                  <a:pt x="2513" y="200"/>
                  <a:pt x="2514" y="196"/>
                  <a:pt x="2524" y="187"/>
                </a:cubicBezTo>
                <a:cubicBezTo>
                  <a:pt x="2546" y="166"/>
                  <a:pt x="2571" y="161"/>
                  <a:pt x="2600" y="170"/>
                </a:cubicBezTo>
                <a:cubicBezTo>
                  <a:pt x="2612" y="173"/>
                  <a:pt x="2617" y="183"/>
                  <a:pt x="2619" y="193"/>
                </a:cubicBezTo>
                <a:cubicBezTo>
                  <a:pt x="2621" y="204"/>
                  <a:pt x="2620" y="215"/>
                  <a:pt x="2622" y="226"/>
                </a:cubicBezTo>
                <a:cubicBezTo>
                  <a:pt x="2623" y="233"/>
                  <a:pt x="2628" y="240"/>
                  <a:pt x="2631" y="247"/>
                </a:cubicBezTo>
                <a:cubicBezTo>
                  <a:pt x="2625" y="246"/>
                  <a:pt x="2621" y="245"/>
                  <a:pt x="2621" y="254"/>
                </a:cubicBezTo>
                <a:cubicBezTo>
                  <a:pt x="2621" y="261"/>
                  <a:pt x="2619" y="268"/>
                  <a:pt x="2617" y="274"/>
                </a:cubicBezTo>
                <a:cubicBezTo>
                  <a:pt x="2615" y="285"/>
                  <a:pt x="2623" y="291"/>
                  <a:pt x="2630" y="296"/>
                </a:cubicBezTo>
                <a:cubicBezTo>
                  <a:pt x="2648" y="309"/>
                  <a:pt x="2667" y="321"/>
                  <a:pt x="2684" y="335"/>
                </a:cubicBezTo>
                <a:cubicBezTo>
                  <a:pt x="2698" y="346"/>
                  <a:pt x="2710" y="359"/>
                  <a:pt x="2710" y="379"/>
                </a:cubicBezTo>
                <a:cubicBezTo>
                  <a:pt x="2710" y="382"/>
                  <a:pt x="2711" y="385"/>
                  <a:pt x="2712" y="388"/>
                </a:cubicBezTo>
                <a:cubicBezTo>
                  <a:pt x="2721" y="410"/>
                  <a:pt x="2717" y="431"/>
                  <a:pt x="2715" y="453"/>
                </a:cubicBezTo>
                <a:cubicBezTo>
                  <a:pt x="2712" y="481"/>
                  <a:pt x="2705" y="508"/>
                  <a:pt x="2708" y="537"/>
                </a:cubicBezTo>
                <a:cubicBezTo>
                  <a:pt x="2709" y="544"/>
                  <a:pt x="2710" y="551"/>
                  <a:pt x="2710" y="558"/>
                </a:cubicBezTo>
                <a:cubicBezTo>
                  <a:pt x="2709" y="592"/>
                  <a:pt x="2707" y="626"/>
                  <a:pt x="2706" y="660"/>
                </a:cubicBezTo>
                <a:cubicBezTo>
                  <a:pt x="2706" y="664"/>
                  <a:pt x="2705" y="668"/>
                  <a:pt x="2704" y="673"/>
                </a:cubicBezTo>
                <a:cubicBezTo>
                  <a:pt x="2706" y="673"/>
                  <a:pt x="2707" y="674"/>
                  <a:pt x="2708" y="674"/>
                </a:cubicBezTo>
                <a:cubicBezTo>
                  <a:pt x="2712" y="669"/>
                  <a:pt x="2716" y="664"/>
                  <a:pt x="2720" y="660"/>
                </a:cubicBezTo>
                <a:cubicBezTo>
                  <a:pt x="2732" y="648"/>
                  <a:pt x="2743" y="635"/>
                  <a:pt x="2757" y="626"/>
                </a:cubicBezTo>
                <a:cubicBezTo>
                  <a:pt x="2770" y="618"/>
                  <a:pt x="2777" y="607"/>
                  <a:pt x="2788" y="598"/>
                </a:cubicBezTo>
                <a:cubicBezTo>
                  <a:pt x="2797" y="590"/>
                  <a:pt x="2804" y="592"/>
                  <a:pt x="2811" y="602"/>
                </a:cubicBezTo>
                <a:cubicBezTo>
                  <a:pt x="2812" y="605"/>
                  <a:pt x="2814" y="609"/>
                  <a:pt x="2816" y="612"/>
                </a:cubicBezTo>
                <a:cubicBezTo>
                  <a:pt x="2821" y="619"/>
                  <a:pt x="2818" y="625"/>
                  <a:pt x="2814" y="631"/>
                </a:cubicBezTo>
                <a:cubicBezTo>
                  <a:pt x="2800" y="653"/>
                  <a:pt x="2787" y="675"/>
                  <a:pt x="2773" y="697"/>
                </a:cubicBezTo>
                <a:cubicBezTo>
                  <a:pt x="2771" y="702"/>
                  <a:pt x="2770" y="708"/>
                  <a:pt x="2770" y="711"/>
                </a:cubicBezTo>
                <a:cubicBezTo>
                  <a:pt x="2766" y="713"/>
                  <a:pt x="2761" y="715"/>
                  <a:pt x="2760" y="718"/>
                </a:cubicBezTo>
                <a:cubicBezTo>
                  <a:pt x="2757" y="722"/>
                  <a:pt x="2751" y="726"/>
                  <a:pt x="2759" y="734"/>
                </a:cubicBezTo>
                <a:cubicBezTo>
                  <a:pt x="2754" y="739"/>
                  <a:pt x="2747" y="743"/>
                  <a:pt x="2742" y="749"/>
                </a:cubicBezTo>
                <a:cubicBezTo>
                  <a:pt x="2736" y="755"/>
                  <a:pt x="2732" y="763"/>
                  <a:pt x="2727" y="770"/>
                </a:cubicBezTo>
                <a:cubicBezTo>
                  <a:pt x="2713" y="792"/>
                  <a:pt x="2700" y="814"/>
                  <a:pt x="2686" y="836"/>
                </a:cubicBezTo>
                <a:cubicBezTo>
                  <a:pt x="2681" y="844"/>
                  <a:pt x="2672" y="850"/>
                  <a:pt x="2664" y="857"/>
                </a:cubicBezTo>
                <a:cubicBezTo>
                  <a:pt x="2660" y="861"/>
                  <a:pt x="2659" y="864"/>
                  <a:pt x="2661" y="870"/>
                </a:cubicBezTo>
                <a:cubicBezTo>
                  <a:pt x="2665" y="878"/>
                  <a:pt x="2666" y="887"/>
                  <a:pt x="2663" y="896"/>
                </a:cubicBezTo>
                <a:cubicBezTo>
                  <a:pt x="2662" y="899"/>
                  <a:pt x="2663" y="903"/>
                  <a:pt x="2664" y="906"/>
                </a:cubicBezTo>
                <a:cubicBezTo>
                  <a:pt x="2668" y="918"/>
                  <a:pt x="2672" y="931"/>
                  <a:pt x="2677" y="943"/>
                </a:cubicBezTo>
                <a:cubicBezTo>
                  <a:pt x="2679" y="949"/>
                  <a:pt x="2683" y="955"/>
                  <a:pt x="2688" y="957"/>
                </a:cubicBezTo>
                <a:cubicBezTo>
                  <a:pt x="2720" y="971"/>
                  <a:pt x="2752" y="984"/>
                  <a:pt x="2784" y="997"/>
                </a:cubicBezTo>
                <a:cubicBezTo>
                  <a:pt x="2788" y="999"/>
                  <a:pt x="2793" y="998"/>
                  <a:pt x="2797" y="998"/>
                </a:cubicBezTo>
                <a:cubicBezTo>
                  <a:pt x="2858" y="998"/>
                  <a:pt x="2918" y="998"/>
                  <a:pt x="2980" y="998"/>
                </a:cubicBezTo>
                <a:cubicBezTo>
                  <a:pt x="2980" y="1027"/>
                  <a:pt x="2980" y="1056"/>
                  <a:pt x="2980" y="1086"/>
                </a:cubicBezTo>
                <a:cubicBezTo>
                  <a:pt x="1987" y="1086"/>
                  <a:pt x="994" y="1086"/>
                  <a:pt x="0" y="1086"/>
                </a:cubicBezTo>
                <a:cubicBezTo>
                  <a:pt x="0" y="992"/>
                  <a:pt x="0" y="899"/>
                  <a:pt x="0" y="806"/>
                </a:cubicBezTo>
                <a:close/>
                <a:moveTo>
                  <a:pt x="2347" y="754"/>
                </a:moveTo>
                <a:cubicBezTo>
                  <a:pt x="2345" y="754"/>
                  <a:pt x="2344" y="754"/>
                  <a:pt x="2343" y="754"/>
                </a:cubicBezTo>
                <a:cubicBezTo>
                  <a:pt x="2339" y="757"/>
                  <a:pt x="2333" y="761"/>
                  <a:pt x="2331" y="765"/>
                </a:cubicBezTo>
                <a:cubicBezTo>
                  <a:pt x="2326" y="774"/>
                  <a:pt x="2323" y="784"/>
                  <a:pt x="2318" y="793"/>
                </a:cubicBezTo>
                <a:cubicBezTo>
                  <a:pt x="2314" y="801"/>
                  <a:pt x="2317" y="804"/>
                  <a:pt x="2324" y="807"/>
                </a:cubicBezTo>
                <a:cubicBezTo>
                  <a:pt x="2357" y="821"/>
                  <a:pt x="2390" y="835"/>
                  <a:pt x="2423" y="848"/>
                </a:cubicBezTo>
                <a:cubicBezTo>
                  <a:pt x="2430" y="852"/>
                  <a:pt x="2433" y="850"/>
                  <a:pt x="2434" y="842"/>
                </a:cubicBezTo>
                <a:cubicBezTo>
                  <a:pt x="2435" y="825"/>
                  <a:pt x="2436" y="808"/>
                  <a:pt x="2438" y="791"/>
                </a:cubicBezTo>
                <a:cubicBezTo>
                  <a:pt x="2438" y="789"/>
                  <a:pt x="2437" y="786"/>
                  <a:pt x="2436" y="784"/>
                </a:cubicBezTo>
                <a:cubicBezTo>
                  <a:pt x="2429" y="769"/>
                  <a:pt x="2430" y="753"/>
                  <a:pt x="2433" y="737"/>
                </a:cubicBezTo>
                <a:cubicBezTo>
                  <a:pt x="2439" y="704"/>
                  <a:pt x="2445" y="671"/>
                  <a:pt x="2451" y="638"/>
                </a:cubicBezTo>
                <a:cubicBezTo>
                  <a:pt x="2455" y="620"/>
                  <a:pt x="2462" y="602"/>
                  <a:pt x="2466" y="584"/>
                </a:cubicBezTo>
                <a:cubicBezTo>
                  <a:pt x="2468" y="579"/>
                  <a:pt x="2469" y="572"/>
                  <a:pt x="2467" y="569"/>
                </a:cubicBezTo>
                <a:cubicBezTo>
                  <a:pt x="2460" y="560"/>
                  <a:pt x="2462" y="552"/>
                  <a:pt x="2468" y="544"/>
                </a:cubicBezTo>
                <a:cubicBezTo>
                  <a:pt x="2470" y="541"/>
                  <a:pt x="2472" y="538"/>
                  <a:pt x="2472" y="534"/>
                </a:cubicBezTo>
                <a:cubicBezTo>
                  <a:pt x="2473" y="526"/>
                  <a:pt x="2473" y="518"/>
                  <a:pt x="2473" y="510"/>
                </a:cubicBezTo>
                <a:cubicBezTo>
                  <a:pt x="2474" y="500"/>
                  <a:pt x="2476" y="490"/>
                  <a:pt x="2476" y="480"/>
                </a:cubicBezTo>
                <a:cubicBezTo>
                  <a:pt x="2477" y="478"/>
                  <a:pt x="2474" y="475"/>
                  <a:pt x="2473" y="472"/>
                </a:cubicBezTo>
                <a:cubicBezTo>
                  <a:pt x="2471" y="474"/>
                  <a:pt x="2469" y="475"/>
                  <a:pt x="2467" y="477"/>
                </a:cubicBezTo>
                <a:cubicBezTo>
                  <a:pt x="2456" y="487"/>
                  <a:pt x="2447" y="497"/>
                  <a:pt x="2436" y="506"/>
                </a:cubicBezTo>
                <a:cubicBezTo>
                  <a:pt x="2423" y="518"/>
                  <a:pt x="2408" y="528"/>
                  <a:pt x="2395" y="540"/>
                </a:cubicBezTo>
                <a:cubicBezTo>
                  <a:pt x="2390" y="544"/>
                  <a:pt x="2384" y="552"/>
                  <a:pt x="2385" y="557"/>
                </a:cubicBezTo>
                <a:cubicBezTo>
                  <a:pt x="2388" y="569"/>
                  <a:pt x="2383" y="578"/>
                  <a:pt x="2376" y="588"/>
                </a:cubicBezTo>
                <a:cubicBezTo>
                  <a:pt x="2374" y="590"/>
                  <a:pt x="2374" y="593"/>
                  <a:pt x="2373" y="596"/>
                </a:cubicBezTo>
                <a:cubicBezTo>
                  <a:pt x="2370" y="606"/>
                  <a:pt x="2367" y="616"/>
                  <a:pt x="2364" y="626"/>
                </a:cubicBezTo>
                <a:cubicBezTo>
                  <a:pt x="2363" y="628"/>
                  <a:pt x="2360" y="629"/>
                  <a:pt x="2357" y="630"/>
                </a:cubicBezTo>
                <a:cubicBezTo>
                  <a:pt x="2349" y="633"/>
                  <a:pt x="2345" y="627"/>
                  <a:pt x="2337" y="621"/>
                </a:cubicBezTo>
                <a:cubicBezTo>
                  <a:pt x="2338" y="630"/>
                  <a:pt x="2338" y="637"/>
                  <a:pt x="2339" y="643"/>
                </a:cubicBezTo>
                <a:cubicBezTo>
                  <a:pt x="2340" y="647"/>
                  <a:pt x="2340" y="652"/>
                  <a:pt x="2342" y="654"/>
                </a:cubicBezTo>
                <a:cubicBezTo>
                  <a:pt x="2351" y="664"/>
                  <a:pt x="2350" y="667"/>
                  <a:pt x="2338" y="671"/>
                </a:cubicBezTo>
                <a:cubicBezTo>
                  <a:pt x="2336" y="672"/>
                  <a:pt x="2333" y="676"/>
                  <a:pt x="2333" y="678"/>
                </a:cubicBezTo>
                <a:cubicBezTo>
                  <a:pt x="2334" y="687"/>
                  <a:pt x="2337" y="696"/>
                  <a:pt x="2338" y="706"/>
                </a:cubicBezTo>
                <a:cubicBezTo>
                  <a:pt x="2341" y="722"/>
                  <a:pt x="2344" y="738"/>
                  <a:pt x="2347" y="754"/>
                </a:cubicBezTo>
                <a:close/>
                <a:moveTo>
                  <a:pt x="2185" y="524"/>
                </a:moveTo>
                <a:cubicBezTo>
                  <a:pt x="2174" y="534"/>
                  <a:pt x="2160" y="543"/>
                  <a:pt x="2151" y="556"/>
                </a:cubicBezTo>
                <a:cubicBezTo>
                  <a:pt x="2137" y="576"/>
                  <a:pt x="2125" y="599"/>
                  <a:pt x="2104" y="614"/>
                </a:cubicBezTo>
                <a:cubicBezTo>
                  <a:pt x="2103" y="615"/>
                  <a:pt x="2102" y="616"/>
                  <a:pt x="2101" y="618"/>
                </a:cubicBezTo>
                <a:cubicBezTo>
                  <a:pt x="2094" y="628"/>
                  <a:pt x="2086" y="638"/>
                  <a:pt x="2079" y="649"/>
                </a:cubicBezTo>
                <a:cubicBezTo>
                  <a:pt x="2076" y="653"/>
                  <a:pt x="2075" y="659"/>
                  <a:pt x="2075" y="664"/>
                </a:cubicBezTo>
                <a:cubicBezTo>
                  <a:pt x="2073" y="673"/>
                  <a:pt x="2073" y="683"/>
                  <a:pt x="2071" y="692"/>
                </a:cubicBezTo>
                <a:cubicBezTo>
                  <a:pt x="2069" y="699"/>
                  <a:pt x="2070" y="702"/>
                  <a:pt x="2077" y="704"/>
                </a:cubicBezTo>
                <a:cubicBezTo>
                  <a:pt x="2103" y="715"/>
                  <a:pt x="2130" y="726"/>
                  <a:pt x="2156" y="738"/>
                </a:cubicBezTo>
                <a:cubicBezTo>
                  <a:pt x="2162" y="740"/>
                  <a:pt x="2165" y="739"/>
                  <a:pt x="2167" y="733"/>
                </a:cubicBezTo>
                <a:cubicBezTo>
                  <a:pt x="2169" y="729"/>
                  <a:pt x="2172" y="724"/>
                  <a:pt x="2174" y="719"/>
                </a:cubicBezTo>
                <a:cubicBezTo>
                  <a:pt x="2179" y="711"/>
                  <a:pt x="2189" y="705"/>
                  <a:pt x="2183" y="693"/>
                </a:cubicBezTo>
                <a:cubicBezTo>
                  <a:pt x="2182" y="692"/>
                  <a:pt x="2183" y="689"/>
                  <a:pt x="2184" y="688"/>
                </a:cubicBezTo>
                <a:cubicBezTo>
                  <a:pt x="2190" y="683"/>
                  <a:pt x="2201" y="679"/>
                  <a:pt x="2186" y="671"/>
                </a:cubicBezTo>
                <a:cubicBezTo>
                  <a:pt x="2186" y="671"/>
                  <a:pt x="2187" y="671"/>
                  <a:pt x="2186" y="670"/>
                </a:cubicBezTo>
                <a:cubicBezTo>
                  <a:pt x="2182" y="652"/>
                  <a:pt x="2178" y="635"/>
                  <a:pt x="2185" y="616"/>
                </a:cubicBezTo>
                <a:cubicBezTo>
                  <a:pt x="2186" y="613"/>
                  <a:pt x="2186" y="609"/>
                  <a:pt x="2186" y="605"/>
                </a:cubicBezTo>
                <a:cubicBezTo>
                  <a:pt x="2186" y="589"/>
                  <a:pt x="2186" y="573"/>
                  <a:pt x="2192" y="558"/>
                </a:cubicBezTo>
                <a:cubicBezTo>
                  <a:pt x="2197" y="547"/>
                  <a:pt x="2199" y="534"/>
                  <a:pt x="2185" y="524"/>
                </a:cubicBezTo>
                <a:close/>
                <a:moveTo>
                  <a:pt x="1366" y="777"/>
                </a:moveTo>
                <a:cubicBezTo>
                  <a:pt x="1379" y="785"/>
                  <a:pt x="1522" y="814"/>
                  <a:pt x="1529" y="811"/>
                </a:cubicBezTo>
                <a:cubicBezTo>
                  <a:pt x="1499" y="768"/>
                  <a:pt x="1404" y="762"/>
                  <a:pt x="1366" y="777"/>
                </a:cubicBezTo>
                <a:close/>
                <a:moveTo>
                  <a:pt x="1885" y="487"/>
                </a:moveTo>
                <a:cubicBezTo>
                  <a:pt x="1880" y="491"/>
                  <a:pt x="1878" y="493"/>
                  <a:pt x="1875" y="494"/>
                </a:cubicBezTo>
                <a:cubicBezTo>
                  <a:pt x="1867" y="498"/>
                  <a:pt x="1866" y="504"/>
                  <a:pt x="1870" y="512"/>
                </a:cubicBezTo>
                <a:cubicBezTo>
                  <a:pt x="1872" y="518"/>
                  <a:pt x="1872" y="524"/>
                  <a:pt x="1873" y="530"/>
                </a:cubicBezTo>
                <a:cubicBezTo>
                  <a:pt x="1874" y="536"/>
                  <a:pt x="1874" y="542"/>
                  <a:pt x="1875" y="548"/>
                </a:cubicBezTo>
                <a:cubicBezTo>
                  <a:pt x="1876" y="551"/>
                  <a:pt x="1879" y="555"/>
                  <a:pt x="1881" y="555"/>
                </a:cubicBezTo>
                <a:cubicBezTo>
                  <a:pt x="1887" y="554"/>
                  <a:pt x="1896" y="554"/>
                  <a:pt x="1898" y="550"/>
                </a:cubicBezTo>
                <a:cubicBezTo>
                  <a:pt x="1906" y="538"/>
                  <a:pt x="1910" y="523"/>
                  <a:pt x="1918" y="511"/>
                </a:cubicBezTo>
                <a:cubicBezTo>
                  <a:pt x="1923" y="501"/>
                  <a:pt x="1919" y="494"/>
                  <a:pt x="1913" y="487"/>
                </a:cubicBezTo>
                <a:cubicBezTo>
                  <a:pt x="1912" y="485"/>
                  <a:pt x="1908" y="484"/>
                  <a:pt x="1906" y="484"/>
                </a:cubicBezTo>
                <a:cubicBezTo>
                  <a:pt x="1905" y="485"/>
                  <a:pt x="1903" y="488"/>
                  <a:pt x="1903" y="491"/>
                </a:cubicBezTo>
                <a:cubicBezTo>
                  <a:pt x="1902" y="499"/>
                  <a:pt x="1902" y="507"/>
                  <a:pt x="1900" y="515"/>
                </a:cubicBezTo>
                <a:cubicBezTo>
                  <a:pt x="1900" y="518"/>
                  <a:pt x="1896" y="521"/>
                  <a:pt x="1894" y="523"/>
                </a:cubicBezTo>
                <a:cubicBezTo>
                  <a:pt x="1891" y="521"/>
                  <a:pt x="1887" y="518"/>
                  <a:pt x="1887" y="515"/>
                </a:cubicBezTo>
                <a:cubicBezTo>
                  <a:pt x="1886" y="510"/>
                  <a:pt x="1887" y="505"/>
                  <a:pt x="1887" y="499"/>
                </a:cubicBezTo>
                <a:cubicBezTo>
                  <a:pt x="1887" y="496"/>
                  <a:pt x="1886" y="492"/>
                  <a:pt x="1885" y="487"/>
                </a:cubicBezTo>
                <a:close/>
                <a:moveTo>
                  <a:pt x="2712" y="705"/>
                </a:moveTo>
                <a:cubicBezTo>
                  <a:pt x="2710" y="705"/>
                  <a:pt x="2709" y="704"/>
                  <a:pt x="2707" y="704"/>
                </a:cubicBezTo>
                <a:cubicBezTo>
                  <a:pt x="2705" y="708"/>
                  <a:pt x="2703" y="713"/>
                  <a:pt x="2700" y="717"/>
                </a:cubicBezTo>
                <a:cubicBezTo>
                  <a:pt x="2695" y="725"/>
                  <a:pt x="2690" y="735"/>
                  <a:pt x="2683" y="741"/>
                </a:cubicBezTo>
                <a:cubicBezTo>
                  <a:pt x="2675" y="749"/>
                  <a:pt x="2672" y="761"/>
                  <a:pt x="2679" y="767"/>
                </a:cubicBezTo>
                <a:cubicBezTo>
                  <a:pt x="2680" y="766"/>
                  <a:pt x="2681" y="766"/>
                  <a:pt x="2681" y="766"/>
                </a:cubicBezTo>
                <a:cubicBezTo>
                  <a:pt x="2691" y="749"/>
                  <a:pt x="2702" y="733"/>
                  <a:pt x="2711" y="716"/>
                </a:cubicBezTo>
                <a:cubicBezTo>
                  <a:pt x="2713" y="713"/>
                  <a:pt x="2712" y="709"/>
                  <a:pt x="2712" y="705"/>
                </a:cubicBezTo>
                <a:close/>
                <a:moveTo>
                  <a:pt x="2759" y="641"/>
                </a:moveTo>
                <a:cubicBezTo>
                  <a:pt x="2758" y="640"/>
                  <a:pt x="2756" y="639"/>
                  <a:pt x="2755" y="638"/>
                </a:cubicBezTo>
                <a:cubicBezTo>
                  <a:pt x="2743" y="652"/>
                  <a:pt x="2730" y="665"/>
                  <a:pt x="2717" y="679"/>
                </a:cubicBezTo>
                <a:cubicBezTo>
                  <a:pt x="2721" y="683"/>
                  <a:pt x="2724" y="687"/>
                  <a:pt x="2728" y="692"/>
                </a:cubicBezTo>
                <a:cubicBezTo>
                  <a:pt x="2739" y="674"/>
                  <a:pt x="2749" y="657"/>
                  <a:pt x="2759" y="641"/>
                </a:cubicBezTo>
                <a:close/>
                <a:moveTo>
                  <a:pt x="1911" y="568"/>
                </a:moveTo>
                <a:cubicBezTo>
                  <a:pt x="1902" y="564"/>
                  <a:pt x="1879" y="565"/>
                  <a:pt x="1879" y="570"/>
                </a:cubicBezTo>
                <a:cubicBezTo>
                  <a:pt x="1877" y="577"/>
                  <a:pt x="1878" y="585"/>
                  <a:pt x="1878" y="592"/>
                </a:cubicBezTo>
                <a:cubicBezTo>
                  <a:pt x="1879" y="593"/>
                  <a:pt x="1880" y="593"/>
                  <a:pt x="1881" y="593"/>
                </a:cubicBezTo>
                <a:cubicBezTo>
                  <a:pt x="1891" y="585"/>
                  <a:pt x="1900" y="577"/>
                  <a:pt x="1911" y="568"/>
                </a:cubicBezTo>
                <a:close/>
                <a:moveTo>
                  <a:pt x="2789" y="650"/>
                </a:moveTo>
                <a:cubicBezTo>
                  <a:pt x="2787" y="649"/>
                  <a:pt x="2785" y="649"/>
                  <a:pt x="2784" y="648"/>
                </a:cubicBezTo>
                <a:cubicBezTo>
                  <a:pt x="2778" y="656"/>
                  <a:pt x="2772" y="663"/>
                  <a:pt x="2768" y="671"/>
                </a:cubicBezTo>
                <a:cubicBezTo>
                  <a:pt x="2766" y="674"/>
                  <a:pt x="2769" y="680"/>
                  <a:pt x="2770" y="684"/>
                </a:cubicBezTo>
                <a:cubicBezTo>
                  <a:pt x="2773" y="682"/>
                  <a:pt x="2776" y="680"/>
                  <a:pt x="2779" y="678"/>
                </a:cubicBezTo>
                <a:cubicBezTo>
                  <a:pt x="2781" y="674"/>
                  <a:pt x="2784" y="670"/>
                  <a:pt x="2785" y="666"/>
                </a:cubicBezTo>
                <a:cubicBezTo>
                  <a:pt x="2787" y="661"/>
                  <a:pt x="2788" y="655"/>
                  <a:pt x="2789" y="650"/>
                </a:cubicBezTo>
                <a:close/>
                <a:moveTo>
                  <a:pt x="2724" y="758"/>
                </a:moveTo>
                <a:cubicBezTo>
                  <a:pt x="2738" y="748"/>
                  <a:pt x="2743" y="734"/>
                  <a:pt x="2736" y="726"/>
                </a:cubicBezTo>
                <a:cubicBezTo>
                  <a:pt x="2721" y="740"/>
                  <a:pt x="2718" y="749"/>
                  <a:pt x="2724" y="758"/>
                </a:cubicBezTo>
                <a:close/>
                <a:moveTo>
                  <a:pt x="2714" y="764"/>
                </a:moveTo>
                <a:cubicBezTo>
                  <a:pt x="2699" y="777"/>
                  <a:pt x="2696" y="788"/>
                  <a:pt x="2704" y="793"/>
                </a:cubicBezTo>
                <a:cubicBezTo>
                  <a:pt x="2718" y="778"/>
                  <a:pt x="2720" y="773"/>
                  <a:pt x="2714" y="764"/>
                </a:cubicBezTo>
                <a:close/>
                <a:moveTo>
                  <a:pt x="2747" y="723"/>
                </a:moveTo>
                <a:cubicBezTo>
                  <a:pt x="2761" y="711"/>
                  <a:pt x="2763" y="703"/>
                  <a:pt x="2756" y="696"/>
                </a:cubicBezTo>
                <a:cubicBezTo>
                  <a:pt x="2742" y="708"/>
                  <a:pt x="2740" y="712"/>
                  <a:pt x="2747" y="723"/>
                </a:cubicBezTo>
                <a:close/>
                <a:moveTo>
                  <a:pt x="2687" y="826"/>
                </a:moveTo>
                <a:cubicBezTo>
                  <a:pt x="2690" y="818"/>
                  <a:pt x="2694" y="811"/>
                  <a:pt x="2697" y="805"/>
                </a:cubicBezTo>
                <a:cubicBezTo>
                  <a:pt x="2683" y="811"/>
                  <a:pt x="2680" y="819"/>
                  <a:pt x="2687" y="826"/>
                </a:cubicBezTo>
                <a:close/>
                <a:moveTo>
                  <a:pt x="2360" y="608"/>
                </a:moveTo>
                <a:cubicBezTo>
                  <a:pt x="2361" y="600"/>
                  <a:pt x="2361" y="595"/>
                  <a:pt x="2362" y="590"/>
                </a:cubicBezTo>
                <a:cubicBezTo>
                  <a:pt x="2360" y="590"/>
                  <a:pt x="2356" y="590"/>
                  <a:pt x="2355" y="591"/>
                </a:cubicBezTo>
                <a:cubicBezTo>
                  <a:pt x="2351" y="596"/>
                  <a:pt x="2352" y="601"/>
                  <a:pt x="2360" y="6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4EADC0AF-0B90-43F7-9628-1A9C52C72E18}"/>
              </a:ext>
            </a:extLst>
          </p:cNvPr>
          <p:cNvSpPr>
            <a:spLocks/>
          </p:cNvSpPr>
          <p:nvPr/>
        </p:nvSpPr>
        <p:spPr bwMode="auto">
          <a:xfrm>
            <a:off x="7145991" y="6054351"/>
            <a:ext cx="5046009" cy="803649"/>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74" name="Group 73">
            <a:extLst>
              <a:ext uri="{FF2B5EF4-FFF2-40B4-BE49-F238E27FC236}">
                <a16:creationId xmlns:a16="http://schemas.microsoft.com/office/drawing/2014/main" id="{5E282280-9AB5-44CF-8078-918AD416F61E}"/>
              </a:ext>
            </a:extLst>
          </p:cNvPr>
          <p:cNvGrpSpPr/>
          <p:nvPr/>
        </p:nvGrpSpPr>
        <p:grpSpPr>
          <a:xfrm>
            <a:off x="220343" y="917603"/>
            <a:ext cx="4789486" cy="4637087"/>
            <a:chOff x="-100011" y="1588"/>
            <a:chExt cx="4789486" cy="4637087"/>
          </a:xfrm>
          <a:solidFill>
            <a:schemeClr val="accent6"/>
          </a:solidFill>
        </p:grpSpPr>
        <p:sp>
          <p:nvSpPr>
            <p:cNvPr id="75" name="Rectangle 5">
              <a:extLst>
                <a:ext uri="{FF2B5EF4-FFF2-40B4-BE49-F238E27FC236}">
                  <a16:creationId xmlns:a16="http://schemas.microsoft.com/office/drawing/2014/main" id="{846B5AA5-ABC5-45ED-AF2F-A7CF93CC5FCF}"/>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
              <a:extLst>
                <a:ext uri="{FF2B5EF4-FFF2-40B4-BE49-F238E27FC236}">
                  <a16:creationId xmlns:a16="http://schemas.microsoft.com/office/drawing/2014/main" id="{F230CED5-4D27-4C73-A479-982E402941E9}"/>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7">
              <a:extLst>
                <a:ext uri="{FF2B5EF4-FFF2-40B4-BE49-F238E27FC236}">
                  <a16:creationId xmlns:a16="http://schemas.microsoft.com/office/drawing/2014/main" id="{766B16CD-BCEF-49F0-B5F1-5D93AAC6B2E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
              <a:extLst>
                <a:ext uri="{FF2B5EF4-FFF2-40B4-BE49-F238E27FC236}">
                  <a16:creationId xmlns:a16="http://schemas.microsoft.com/office/drawing/2014/main" id="{005BC433-EE50-4DED-9139-2E368543AF9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9">
              <a:extLst>
                <a:ext uri="{FF2B5EF4-FFF2-40B4-BE49-F238E27FC236}">
                  <a16:creationId xmlns:a16="http://schemas.microsoft.com/office/drawing/2014/main" id="{462D168A-15AD-46C3-8083-EE2624194C69}"/>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10">
              <a:extLst>
                <a:ext uri="{FF2B5EF4-FFF2-40B4-BE49-F238E27FC236}">
                  <a16:creationId xmlns:a16="http://schemas.microsoft.com/office/drawing/2014/main" id="{74C563D5-7E55-45DC-AAC7-43049385EF67}"/>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1">
              <a:extLst>
                <a:ext uri="{FF2B5EF4-FFF2-40B4-BE49-F238E27FC236}">
                  <a16:creationId xmlns:a16="http://schemas.microsoft.com/office/drawing/2014/main" id="{EC633EF5-B41D-4860-A084-5536F3BD2A6D}"/>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2">
              <a:extLst>
                <a:ext uri="{FF2B5EF4-FFF2-40B4-BE49-F238E27FC236}">
                  <a16:creationId xmlns:a16="http://schemas.microsoft.com/office/drawing/2014/main" id="{8B0FFC88-8D6B-4F30-9494-E0608275A5E1}"/>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13">
              <a:extLst>
                <a:ext uri="{FF2B5EF4-FFF2-40B4-BE49-F238E27FC236}">
                  <a16:creationId xmlns:a16="http://schemas.microsoft.com/office/drawing/2014/main" id="{F1D7C5C1-2FF8-46A5-AD72-3E5AD07A8607}"/>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4">
              <a:extLst>
                <a:ext uri="{FF2B5EF4-FFF2-40B4-BE49-F238E27FC236}">
                  <a16:creationId xmlns:a16="http://schemas.microsoft.com/office/drawing/2014/main" id="{BB195723-BEC3-48EE-8693-74652D7B7F50}"/>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5">
              <a:extLst>
                <a:ext uri="{FF2B5EF4-FFF2-40B4-BE49-F238E27FC236}">
                  <a16:creationId xmlns:a16="http://schemas.microsoft.com/office/drawing/2014/main" id="{E4D94923-504B-416E-B49A-51D4AED30825}"/>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16">
              <a:extLst>
                <a:ext uri="{FF2B5EF4-FFF2-40B4-BE49-F238E27FC236}">
                  <a16:creationId xmlns:a16="http://schemas.microsoft.com/office/drawing/2014/main" id="{3AF65C7A-536E-4CFB-B674-34F315D440E7}"/>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7">
              <a:extLst>
                <a:ext uri="{FF2B5EF4-FFF2-40B4-BE49-F238E27FC236}">
                  <a16:creationId xmlns:a16="http://schemas.microsoft.com/office/drawing/2014/main" id="{ECF9CA44-5E96-4619-9D69-E95839EEA267}"/>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8">
              <a:extLst>
                <a:ext uri="{FF2B5EF4-FFF2-40B4-BE49-F238E27FC236}">
                  <a16:creationId xmlns:a16="http://schemas.microsoft.com/office/drawing/2014/main" id="{3BC68F78-C4D0-45AF-989A-F0823AC1A59A}"/>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19">
              <a:extLst>
                <a:ext uri="{FF2B5EF4-FFF2-40B4-BE49-F238E27FC236}">
                  <a16:creationId xmlns:a16="http://schemas.microsoft.com/office/drawing/2014/main" id="{52990658-2756-47D3-B807-175DECF756F3}"/>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20">
              <a:extLst>
                <a:ext uri="{FF2B5EF4-FFF2-40B4-BE49-F238E27FC236}">
                  <a16:creationId xmlns:a16="http://schemas.microsoft.com/office/drawing/2014/main" id="{2CDBB8A5-F953-4BB0-8AC0-EA5484F59A7B}"/>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21">
              <a:extLst>
                <a:ext uri="{FF2B5EF4-FFF2-40B4-BE49-F238E27FC236}">
                  <a16:creationId xmlns:a16="http://schemas.microsoft.com/office/drawing/2014/main" id="{F5DC8C5B-5BBD-4236-A45C-D194793F355B}"/>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2">
              <a:extLst>
                <a:ext uri="{FF2B5EF4-FFF2-40B4-BE49-F238E27FC236}">
                  <a16:creationId xmlns:a16="http://schemas.microsoft.com/office/drawing/2014/main" id="{3CB75B83-05F3-468C-A508-E06BB429FE89}"/>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3">
              <a:extLst>
                <a:ext uri="{FF2B5EF4-FFF2-40B4-BE49-F238E27FC236}">
                  <a16:creationId xmlns:a16="http://schemas.microsoft.com/office/drawing/2014/main" id="{F62B1432-729A-4952-BD68-21EB7D6816AD}"/>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24">
              <a:extLst>
                <a:ext uri="{FF2B5EF4-FFF2-40B4-BE49-F238E27FC236}">
                  <a16:creationId xmlns:a16="http://schemas.microsoft.com/office/drawing/2014/main" id="{230E92F6-C759-4C0A-BB9B-F770BB8114D4}"/>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5">
              <a:extLst>
                <a:ext uri="{FF2B5EF4-FFF2-40B4-BE49-F238E27FC236}">
                  <a16:creationId xmlns:a16="http://schemas.microsoft.com/office/drawing/2014/main" id="{A035F4A3-C134-4BD9-B0D5-95BD1A3CCC95}"/>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6">
              <a:extLst>
                <a:ext uri="{FF2B5EF4-FFF2-40B4-BE49-F238E27FC236}">
                  <a16:creationId xmlns:a16="http://schemas.microsoft.com/office/drawing/2014/main" id="{BE7B30E1-4008-4A94-85ED-A4E6096B0A69}"/>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27">
              <a:extLst>
                <a:ext uri="{FF2B5EF4-FFF2-40B4-BE49-F238E27FC236}">
                  <a16:creationId xmlns:a16="http://schemas.microsoft.com/office/drawing/2014/main" id="{19C6B3E3-3200-4E3A-8065-793976586C8F}"/>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28">
              <a:extLst>
                <a:ext uri="{FF2B5EF4-FFF2-40B4-BE49-F238E27FC236}">
                  <a16:creationId xmlns:a16="http://schemas.microsoft.com/office/drawing/2014/main" id="{7DDEF87A-F6A3-43CD-8190-8AC664C384BE}"/>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9">
              <a:extLst>
                <a:ext uri="{FF2B5EF4-FFF2-40B4-BE49-F238E27FC236}">
                  <a16:creationId xmlns:a16="http://schemas.microsoft.com/office/drawing/2014/main" id="{7E5AF73C-980C-49EE-9717-B6B738DDB8A1}"/>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30">
              <a:extLst>
                <a:ext uri="{FF2B5EF4-FFF2-40B4-BE49-F238E27FC236}">
                  <a16:creationId xmlns:a16="http://schemas.microsoft.com/office/drawing/2014/main" id="{2626C8AC-BD77-4EB3-9F41-DEA3C3E0C538}"/>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31">
              <a:extLst>
                <a:ext uri="{FF2B5EF4-FFF2-40B4-BE49-F238E27FC236}">
                  <a16:creationId xmlns:a16="http://schemas.microsoft.com/office/drawing/2014/main" id="{15718E02-4B9D-429D-97B5-7EE271E73248}"/>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32">
              <a:extLst>
                <a:ext uri="{FF2B5EF4-FFF2-40B4-BE49-F238E27FC236}">
                  <a16:creationId xmlns:a16="http://schemas.microsoft.com/office/drawing/2014/main" id="{9DE490BA-FCF0-464D-B343-DBEA192350AD}"/>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33">
              <a:extLst>
                <a:ext uri="{FF2B5EF4-FFF2-40B4-BE49-F238E27FC236}">
                  <a16:creationId xmlns:a16="http://schemas.microsoft.com/office/drawing/2014/main" id="{B5EC5000-8A94-4A68-B9C5-DBA722C755F0}"/>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34">
              <a:extLst>
                <a:ext uri="{FF2B5EF4-FFF2-40B4-BE49-F238E27FC236}">
                  <a16:creationId xmlns:a16="http://schemas.microsoft.com/office/drawing/2014/main" id="{12C73253-1D4B-45A3-8C2D-ABE9EB28D16A}"/>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35">
              <a:extLst>
                <a:ext uri="{FF2B5EF4-FFF2-40B4-BE49-F238E27FC236}">
                  <a16:creationId xmlns:a16="http://schemas.microsoft.com/office/drawing/2014/main" id="{78A938E9-69D4-4942-B8BD-AC557532961D}"/>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36">
              <a:extLst>
                <a:ext uri="{FF2B5EF4-FFF2-40B4-BE49-F238E27FC236}">
                  <a16:creationId xmlns:a16="http://schemas.microsoft.com/office/drawing/2014/main" id="{4CCA4954-0C68-41BC-A075-04F524F528A6}"/>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7">
              <a:extLst>
                <a:ext uri="{FF2B5EF4-FFF2-40B4-BE49-F238E27FC236}">
                  <a16:creationId xmlns:a16="http://schemas.microsoft.com/office/drawing/2014/main" id="{F203A561-C20A-403B-A8ED-105609BB5CD5}"/>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38">
              <a:extLst>
                <a:ext uri="{FF2B5EF4-FFF2-40B4-BE49-F238E27FC236}">
                  <a16:creationId xmlns:a16="http://schemas.microsoft.com/office/drawing/2014/main" id="{B73430C2-57BA-4FC5-B1DF-04C098C999A5}"/>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9">
              <a:extLst>
                <a:ext uri="{FF2B5EF4-FFF2-40B4-BE49-F238E27FC236}">
                  <a16:creationId xmlns:a16="http://schemas.microsoft.com/office/drawing/2014/main" id="{3FE6D26C-34A4-45E3-B4DE-FA1D2FBFB0EB}"/>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40">
              <a:extLst>
                <a:ext uri="{FF2B5EF4-FFF2-40B4-BE49-F238E27FC236}">
                  <a16:creationId xmlns:a16="http://schemas.microsoft.com/office/drawing/2014/main" id="{0FC0BCC3-89D7-426A-9CD7-EF88B2A3C333}"/>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41">
              <a:extLst>
                <a:ext uri="{FF2B5EF4-FFF2-40B4-BE49-F238E27FC236}">
                  <a16:creationId xmlns:a16="http://schemas.microsoft.com/office/drawing/2014/main" id="{352E329B-F4FD-497F-B767-5145F4FD4305}"/>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42">
              <a:extLst>
                <a:ext uri="{FF2B5EF4-FFF2-40B4-BE49-F238E27FC236}">
                  <a16:creationId xmlns:a16="http://schemas.microsoft.com/office/drawing/2014/main" id="{B8CC6AB6-AFA2-4BB5-8AA0-A9C372183BCE}"/>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43">
              <a:extLst>
                <a:ext uri="{FF2B5EF4-FFF2-40B4-BE49-F238E27FC236}">
                  <a16:creationId xmlns:a16="http://schemas.microsoft.com/office/drawing/2014/main" id="{F539949A-EFC9-4D53-9B88-511918E0BC48}"/>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Rectangle 44">
              <a:extLst>
                <a:ext uri="{FF2B5EF4-FFF2-40B4-BE49-F238E27FC236}">
                  <a16:creationId xmlns:a16="http://schemas.microsoft.com/office/drawing/2014/main" id="{8285050C-993E-474F-874F-C90E29BCD418}"/>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45">
              <a:extLst>
                <a:ext uri="{FF2B5EF4-FFF2-40B4-BE49-F238E27FC236}">
                  <a16:creationId xmlns:a16="http://schemas.microsoft.com/office/drawing/2014/main" id="{B556D26A-5700-4B22-B263-47EE1F4A919F}"/>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46">
              <a:extLst>
                <a:ext uri="{FF2B5EF4-FFF2-40B4-BE49-F238E27FC236}">
                  <a16:creationId xmlns:a16="http://schemas.microsoft.com/office/drawing/2014/main" id="{01B516E9-23DA-4F51-A11A-96158690C783}"/>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Rectangle 47">
              <a:extLst>
                <a:ext uri="{FF2B5EF4-FFF2-40B4-BE49-F238E27FC236}">
                  <a16:creationId xmlns:a16="http://schemas.microsoft.com/office/drawing/2014/main" id="{CA227CA5-4116-4FC1-94BE-49315EB8B150}"/>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48">
              <a:extLst>
                <a:ext uri="{FF2B5EF4-FFF2-40B4-BE49-F238E27FC236}">
                  <a16:creationId xmlns:a16="http://schemas.microsoft.com/office/drawing/2014/main" id="{133E126E-5EAB-4B43-B395-2729F13D7B51}"/>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49">
              <a:extLst>
                <a:ext uri="{FF2B5EF4-FFF2-40B4-BE49-F238E27FC236}">
                  <a16:creationId xmlns:a16="http://schemas.microsoft.com/office/drawing/2014/main" id="{A0ACB58A-4CE0-4DF9-AC71-5C31C61F8FA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50">
              <a:extLst>
                <a:ext uri="{FF2B5EF4-FFF2-40B4-BE49-F238E27FC236}">
                  <a16:creationId xmlns:a16="http://schemas.microsoft.com/office/drawing/2014/main" id="{D1B0C0CB-2484-42F7-BB9C-75BFD9A87E82}"/>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51">
              <a:extLst>
                <a:ext uri="{FF2B5EF4-FFF2-40B4-BE49-F238E27FC236}">
                  <a16:creationId xmlns:a16="http://schemas.microsoft.com/office/drawing/2014/main" id="{AD8DC227-23EB-46C0-9CB5-77F9D083EE3A}"/>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Rectangle 52">
              <a:extLst>
                <a:ext uri="{FF2B5EF4-FFF2-40B4-BE49-F238E27FC236}">
                  <a16:creationId xmlns:a16="http://schemas.microsoft.com/office/drawing/2014/main" id="{B977FCA5-5A6A-40CF-BBBC-D04474DDD306}"/>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53">
              <a:extLst>
                <a:ext uri="{FF2B5EF4-FFF2-40B4-BE49-F238E27FC236}">
                  <a16:creationId xmlns:a16="http://schemas.microsoft.com/office/drawing/2014/main" id="{AD047B6E-D36C-4E10-BF39-3291D754A6D4}"/>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54">
              <a:extLst>
                <a:ext uri="{FF2B5EF4-FFF2-40B4-BE49-F238E27FC236}">
                  <a16:creationId xmlns:a16="http://schemas.microsoft.com/office/drawing/2014/main" id="{3B572ABF-94E6-4706-90EC-5CE5E9ACB469}"/>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Rectangle 55">
              <a:extLst>
                <a:ext uri="{FF2B5EF4-FFF2-40B4-BE49-F238E27FC236}">
                  <a16:creationId xmlns:a16="http://schemas.microsoft.com/office/drawing/2014/main" id="{8D7059E5-4E84-4595-93C2-B09610056FF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56">
              <a:extLst>
                <a:ext uri="{FF2B5EF4-FFF2-40B4-BE49-F238E27FC236}">
                  <a16:creationId xmlns:a16="http://schemas.microsoft.com/office/drawing/2014/main" id="{0FAB0512-9F21-4CD2-B233-BDAE3281F116}"/>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57">
              <a:extLst>
                <a:ext uri="{FF2B5EF4-FFF2-40B4-BE49-F238E27FC236}">
                  <a16:creationId xmlns:a16="http://schemas.microsoft.com/office/drawing/2014/main" id="{E33BF5A1-D933-4BAF-8BB7-F4ADD7BF775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58">
              <a:extLst>
                <a:ext uri="{FF2B5EF4-FFF2-40B4-BE49-F238E27FC236}">
                  <a16:creationId xmlns:a16="http://schemas.microsoft.com/office/drawing/2014/main" id="{47AC81E3-E335-4D57-82B8-9DCE5ABC728A}"/>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59">
              <a:extLst>
                <a:ext uri="{FF2B5EF4-FFF2-40B4-BE49-F238E27FC236}">
                  <a16:creationId xmlns:a16="http://schemas.microsoft.com/office/drawing/2014/main" id="{379245C2-856C-409D-8C92-807E0E36BE11}"/>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60">
              <a:extLst>
                <a:ext uri="{FF2B5EF4-FFF2-40B4-BE49-F238E27FC236}">
                  <a16:creationId xmlns:a16="http://schemas.microsoft.com/office/drawing/2014/main" id="{6C512118-7EDD-4151-8927-EB05DDF1ACC6}"/>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61">
              <a:extLst>
                <a:ext uri="{FF2B5EF4-FFF2-40B4-BE49-F238E27FC236}">
                  <a16:creationId xmlns:a16="http://schemas.microsoft.com/office/drawing/2014/main" id="{B201196F-E41C-467F-957D-8F3F2D43E839}"/>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44EEBF17-DE35-4691-AE4C-A7F00DC0E280}"/>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Rectangle 63">
              <a:extLst>
                <a:ext uri="{FF2B5EF4-FFF2-40B4-BE49-F238E27FC236}">
                  <a16:creationId xmlns:a16="http://schemas.microsoft.com/office/drawing/2014/main" id="{2BBC247B-3589-4385-A57B-DB85B07F5C4E}"/>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64">
              <a:extLst>
                <a:ext uri="{FF2B5EF4-FFF2-40B4-BE49-F238E27FC236}">
                  <a16:creationId xmlns:a16="http://schemas.microsoft.com/office/drawing/2014/main" id="{2D0B6F08-E960-4CC0-B8A4-559751319B0A}"/>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65">
              <a:extLst>
                <a:ext uri="{FF2B5EF4-FFF2-40B4-BE49-F238E27FC236}">
                  <a16:creationId xmlns:a16="http://schemas.microsoft.com/office/drawing/2014/main" id="{B62E1437-E272-4664-8937-C1052B030568}"/>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Rectangle 66">
              <a:extLst>
                <a:ext uri="{FF2B5EF4-FFF2-40B4-BE49-F238E27FC236}">
                  <a16:creationId xmlns:a16="http://schemas.microsoft.com/office/drawing/2014/main" id="{E50A49CB-E4CF-430B-B486-5C9E368CB03C}"/>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67">
              <a:extLst>
                <a:ext uri="{FF2B5EF4-FFF2-40B4-BE49-F238E27FC236}">
                  <a16:creationId xmlns:a16="http://schemas.microsoft.com/office/drawing/2014/main" id="{8FC0CA2E-ACBD-4626-8F80-4B273E8280C3}"/>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68">
              <a:extLst>
                <a:ext uri="{FF2B5EF4-FFF2-40B4-BE49-F238E27FC236}">
                  <a16:creationId xmlns:a16="http://schemas.microsoft.com/office/drawing/2014/main" id="{B2FB65C2-45C8-4BFA-A9DA-ED6296EBA63A}"/>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69">
              <a:extLst>
                <a:ext uri="{FF2B5EF4-FFF2-40B4-BE49-F238E27FC236}">
                  <a16:creationId xmlns:a16="http://schemas.microsoft.com/office/drawing/2014/main" id="{6D7BD031-972D-49C0-AC25-18C6595D984C}"/>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70">
              <a:extLst>
                <a:ext uri="{FF2B5EF4-FFF2-40B4-BE49-F238E27FC236}">
                  <a16:creationId xmlns:a16="http://schemas.microsoft.com/office/drawing/2014/main" id="{330E6029-C1E1-4B8C-9812-A7C6FD376D7D}"/>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71">
              <a:extLst>
                <a:ext uri="{FF2B5EF4-FFF2-40B4-BE49-F238E27FC236}">
                  <a16:creationId xmlns:a16="http://schemas.microsoft.com/office/drawing/2014/main" id="{3C848EF8-C7B9-4105-BF15-28E7593FF964}"/>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72">
              <a:extLst>
                <a:ext uri="{FF2B5EF4-FFF2-40B4-BE49-F238E27FC236}">
                  <a16:creationId xmlns:a16="http://schemas.microsoft.com/office/drawing/2014/main" id="{C8FB2063-1916-45A3-B2F5-E8F1B608559C}"/>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73">
              <a:extLst>
                <a:ext uri="{FF2B5EF4-FFF2-40B4-BE49-F238E27FC236}">
                  <a16:creationId xmlns:a16="http://schemas.microsoft.com/office/drawing/2014/main" id="{D89AB495-378D-46EB-B1D2-FE760D016EF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74">
              <a:extLst>
                <a:ext uri="{FF2B5EF4-FFF2-40B4-BE49-F238E27FC236}">
                  <a16:creationId xmlns:a16="http://schemas.microsoft.com/office/drawing/2014/main" id="{643202BA-6C78-4E26-83D3-55FDE7112413}"/>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75">
              <a:extLst>
                <a:ext uri="{FF2B5EF4-FFF2-40B4-BE49-F238E27FC236}">
                  <a16:creationId xmlns:a16="http://schemas.microsoft.com/office/drawing/2014/main" id="{BAEA12EA-4ACF-4706-A49C-13678E0DE99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76">
              <a:extLst>
                <a:ext uri="{FF2B5EF4-FFF2-40B4-BE49-F238E27FC236}">
                  <a16:creationId xmlns:a16="http://schemas.microsoft.com/office/drawing/2014/main" id="{C03D3DC8-B834-4B63-A0A4-712C9C79FE6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Rectangle 77">
              <a:extLst>
                <a:ext uri="{FF2B5EF4-FFF2-40B4-BE49-F238E27FC236}">
                  <a16:creationId xmlns:a16="http://schemas.microsoft.com/office/drawing/2014/main" id="{183C839C-60E0-4F27-AC14-73ADCF1B9E59}"/>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8">
              <a:extLst>
                <a:ext uri="{FF2B5EF4-FFF2-40B4-BE49-F238E27FC236}">
                  <a16:creationId xmlns:a16="http://schemas.microsoft.com/office/drawing/2014/main" id="{31E3C4FB-2FD0-45C6-AE1E-770BDDF26C3A}"/>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9">
              <a:extLst>
                <a:ext uri="{FF2B5EF4-FFF2-40B4-BE49-F238E27FC236}">
                  <a16:creationId xmlns:a16="http://schemas.microsoft.com/office/drawing/2014/main" id="{01EB5229-C38E-434B-8EAA-A56E64EED51C}"/>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Rectangle 80">
              <a:extLst>
                <a:ext uri="{FF2B5EF4-FFF2-40B4-BE49-F238E27FC236}">
                  <a16:creationId xmlns:a16="http://schemas.microsoft.com/office/drawing/2014/main" id="{727B8CAF-7C3D-457E-851D-B07B44B6F259}"/>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81">
              <a:extLst>
                <a:ext uri="{FF2B5EF4-FFF2-40B4-BE49-F238E27FC236}">
                  <a16:creationId xmlns:a16="http://schemas.microsoft.com/office/drawing/2014/main" id="{F4F2E4C6-559B-457E-8FEA-3836925A078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82">
              <a:extLst>
                <a:ext uri="{FF2B5EF4-FFF2-40B4-BE49-F238E27FC236}">
                  <a16:creationId xmlns:a16="http://schemas.microsoft.com/office/drawing/2014/main" id="{8F700599-5A39-4219-B4BE-A1A94DDC6A76}"/>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Rectangle 83">
              <a:extLst>
                <a:ext uri="{FF2B5EF4-FFF2-40B4-BE49-F238E27FC236}">
                  <a16:creationId xmlns:a16="http://schemas.microsoft.com/office/drawing/2014/main" id="{8583445F-A8F5-45CB-87F9-27C57D06D24D}"/>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84">
              <a:extLst>
                <a:ext uri="{FF2B5EF4-FFF2-40B4-BE49-F238E27FC236}">
                  <a16:creationId xmlns:a16="http://schemas.microsoft.com/office/drawing/2014/main" id="{9319D039-D195-4EA9-9596-ED47B70F1837}"/>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85">
              <a:extLst>
                <a:ext uri="{FF2B5EF4-FFF2-40B4-BE49-F238E27FC236}">
                  <a16:creationId xmlns:a16="http://schemas.microsoft.com/office/drawing/2014/main" id="{36C70D0A-BC4B-4119-927F-424DA9718674}"/>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Rectangle 86">
              <a:extLst>
                <a:ext uri="{FF2B5EF4-FFF2-40B4-BE49-F238E27FC236}">
                  <a16:creationId xmlns:a16="http://schemas.microsoft.com/office/drawing/2014/main" id="{9E30C4E4-E2D4-4A02-8A31-32880479B15A}"/>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87">
              <a:extLst>
                <a:ext uri="{FF2B5EF4-FFF2-40B4-BE49-F238E27FC236}">
                  <a16:creationId xmlns:a16="http://schemas.microsoft.com/office/drawing/2014/main" id="{875B02DE-F047-43CB-8148-4684A5CCE189}"/>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88">
              <a:extLst>
                <a:ext uri="{FF2B5EF4-FFF2-40B4-BE49-F238E27FC236}">
                  <a16:creationId xmlns:a16="http://schemas.microsoft.com/office/drawing/2014/main" id="{67DBDAC1-B825-4E3A-8829-44E6C7D20F52}"/>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Rectangle 89">
              <a:extLst>
                <a:ext uri="{FF2B5EF4-FFF2-40B4-BE49-F238E27FC236}">
                  <a16:creationId xmlns:a16="http://schemas.microsoft.com/office/drawing/2014/main" id="{56772CB1-39D0-4819-BE0F-F058C81A483F}"/>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90">
              <a:extLst>
                <a:ext uri="{FF2B5EF4-FFF2-40B4-BE49-F238E27FC236}">
                  <a16:creationId xmlns:a16="http://schemas.microsoft.com/office/drawing/2014/main" id="{938A7AC5-476E-4152-A94E-BB88EA77B535}"/>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91">
              <a:extLst>
                <a:ext uri="{FF2B5EF4-FFF2-40B4-BE49-F238E27FC236}">
                  <a16:creationId xmlns:a16="http://schemas.microsoft.com/office/drawing/2014/main" id="{366B8041-874F-4E97-81D0-F240FE567ADF}"/>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92">
              <a:extLst>
                <a:ext uri="{FF2B5EF4-FFF2-40B4-BE49-F238E27FC236}">
                  <a16:creationId xmlns:a16="http://schemas.microsoft.com/office/drawing/2014/main" id="{68A145F1-56D2-40B1-A77A-20117CE09053}"/>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93">
              <a:extLst>
                <a:ext uri="{FF2B5EF4-FFF2-40B4-BE49-F238E27FC236}">
                  <a16:creationId xmlns:a16="http://schemas.microsoft.com/office/drawing/2014/main" id="{30416B8C-7864-4469-AC00-858FA426EAAF}"/>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94">
              <a:extLst>
                <a:ext uri="{FF2B5EF4-FFF2-40B4-BE49-F238E27FC236}">
                  <a16:creationId xmlns:a16="http://schemas.microsoft.com/office/drawing/2014/main" id="{271125D7-778B-4A59-BD8A-BBAB9C43067A}"/>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95">
              <a:extLst>
                <a:ext uri="{FF2B5EF4-FFF2-40B4-BE49-F238E27FC236}">
                  <a16:creationId xmlns:a16="http://schemas.microsoft.com/office/drawing/2014/main" id="{7DD6486F-3561-437C-9AA6-39F76D555051}"/>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96">
              <a:extLst>
                <a:ext uri="{FF2B5EF4-FFF2-40B4-BE49-F238E27FC236}">
                  <a16:creationId xmlns:a16="http://schemas.microsoft.com/office/drawing/2014/main" id="{3D73BD34-732A-47E2-A2D6-9C68722A628E}"/>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97">
              <a:extLst>
                <a:ext uri="{FF2B5EF4-FFF2-40B4-BE49-F238E27FC236}">
                  <a16:creationId xmlns:a16="http://schemas.microsoft.com/office/drawing/2014/main" id="{F3EB92D7-0949-4FBF-9F9E-EF94C9E1A669}"/>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Rectangle 98">
              <a:extLst>
                <a:ext uri="{FF2B5EF4-FFF2-40B4-BE49-F238E27FC236}">
                  <a16:creationId xmlns:a16="http://schemas.microsoft.com/office/drawing/2014/main" id="{852F2A0E-E75A-4BC4-924A-3AE0D3117799}"/>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99">
              <a:extLst>
                <a:ext uri="{FF2B5EF4-FFF2-40B4-BE49-F238E27FC236}">
                  <a16:creationId xmlns:a16="http://schemas.microsoft.com/office/drawing/2014/main" id="{8505C03D-E338-412F-B942-412811808EF0}"/>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100">
              <a:extLst>
                <a:ext uri="{FF2B5EF4-FFF2-40B4-BE49-F238E27FC236}">
                  <a16:creationId xmlns:a16="http://schemas.microsoft.com/office/drawing/2014/main" id="{4E0DBCBB-2DB0-4C0F-BCC7-D6CF2C580D9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1">
              <a:extLst>
                <a:ext uri="{FF2B5EF4-FFF2-40B4-BE49-F238E27FC236}">
                  <a16:creationId xmlns:a16="http://schemas.microsoft.com/office/drawing/2014/main" id="{E670E614-455E-426D-9188-8FE8A78E2E0A}"/>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Rectangle 102">
              <a:extLst>
                <a:ext uri="{FF2B5EF4-FFF2-40B4-BE49-F238E27FC236}">
                  <a16:creationId xmlns:a16="http://schemas.microsoft.com/office/drawing/2014/main" id="{00A85C54-8F69-4E0E-AE66-026E1E06492A}"/>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3">
              <a:extLst>
                <a:ext uri="{FF2B5EF4-FFF2-40B4-BE49-F238E27FC236}">
                  <a16:creationId xmlns:a16="http://schemas.microsoft.com/office/drawing/2014/main" id="{04388912-02A5-4983-BA51-0C2E09C319FF}"/>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Rectangle 104">
              <a:extLst>
                <a:ext uri="{FF2B5EF4-FFF2-40B4-BE49-F238E27FC236}">
                  <a16:creationId xmlns:a16="http://schemas.microsoft.com/office/drawing/2014/main" id="{4E495514-8955-48B3-A7DC-7C22D6268C90}"/>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Rectangle 105">
              <a:extLst>
                <a:ext uri="{FF2B5EF4-FFF2-40B4-BE49-F238E27FC236}">
                  <a16:creationId xmlns:a16="http://schemas.microsoft.com/office/drawing/2014/main" id="{4F544B26-888D-4BD0-A033-292C46FC7BE6}"/>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Rectangle 106">
              <a:extLst>
                <a:ext uri="{FF2B5EF4-FFF2-40B4-BE49-F238E27FC236}">
                  <a16:creationId xmlns:a16="http://schemas.microsoft.com/office/drawing/2014/main" id="{1684592F-4F5C-4DAD-BD61-E086584EA92E}"/>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Rectangle 107">
              <a:extLst>
                <a:ext uri="{FF2B5EF4-FFF2-40B4-BE49-F238E27FC236}">
                  <a16:creationId xmlns:a16="http://schemas.microsoft.com/office/drawing/2014/main" id="{DACC1F1E-1581-489C-8E82-37020D31A8F2}"/>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8">
              <a:extLst>
                <a:ext uri="{FF2B5EF4-FFF2-40B4-BE49-F238E27FC236}">
                  <a16:creationId xmlns:a16="http://schemas.microsoft.com/office/drawing/2014/main" id="{4F1EEFBC-11C0-4D7C-8144-76879A1C8BC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Rectangle 109">
              <a:extLst>
                <a:ext uri="{FF2B5EF4-FFF2-40B4-BE49-F238E27FC236}">
                  <a16:creationId xmlns:a16="http://schemas.microsoft.com/office/drawing/2014/main" id="{3DB59268-76B8-454C-9DE6-38579DE05FC4}"/>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Rectangle 110">
              <a:extLst>
                <a:ext uri="{FF2B5EF4-FFF2-40B4-BE49-F238E27FC236}">
                  <a16:creationId xmlns:a16="http://schemas.microsoft.com/office/drawing/2014/main" id="{CF269C21-27EE-48D2-AD3C-B19E1277CED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11">
              <a:extLst>
                <a:ext uri="{FF2B5EF4-FFF2-40B4-BE49-F238E27FC236}">
                  <a16:creationId xmlns:a16="http://schemas.microsoft.com/office/drawing/2014/main" id="{DFA21876-9031-4C10-8422-213859FCEB16}"/>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12">
              <a:extLst>
                <a:ext uri="{FF2B5EF4-FFF2-40B4-BE49-F238E27FC236}">
                  <a16:creationId xmlns:a16="http://schemas.microsoft.com/office/drawing/2014/main" id="{CB96B9A0-E223-4E6A-BFA4-AAA1819C9854}"/>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13">
              <a:extLst>
                <a:ext uri="{FF2B5EF4-FFF2-40B4-BE49-F238E27FC236}">
                  <a16:creationId xmlns:a16="http://schemas.microsoft.com/office/drawing/2014/main" id="{B2456FCC-FD7A-417A-9F1C-83DCBCCD9973}"/>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Rectangle 114">
              <a:extLst>
                <a:ext uri="{FF2B5EF4-FFF2-40B4-BE49-F238E27FC236}">
                  <a16:creationId xmlns:a16="http://schemas.microsoft.com/office/drawing/2014/main" id="{847BF3E3-0C3B-47DB-B97E-6E6CB3C4991F}"/>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15">
              <a:extLst>
                <a:ext uri="{FF2B5EF4-FFF2-40B4-BE49-F238E27FC236}">
                  <a16:creationId xmlns:a16="http://schemas.microsoft.com/office/drawing/2014/main" id="{8EB4C1CD-930E-44CB-862E-23D54EDDA19D}"/>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16">
              <a:extLst>
                <a:ext uri="{FF2B5EF4-FFF2-40B4-BE49-F238E27FC236}">
                  <a16:creationId xmlns:a16="http://schemas.microsoft.com/office/drawing/2014/main" id="{BDE037CB-6C79-400E-A2B1-2CE55843E3CF}"/>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Rectangle 117">
              <a:extLst>
                <a:ext uri="{FF2B5EF4-FFF2-40B4-BE49-F238E27FC236}">
                  <a16:creationId xmlns:a16="http://schemas.microsoft.com/office/drawing/2014/main" id="{6D450C09-5F51-4270-B324-F4657DDAFFAC}"/>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18">
              <a:extLst>
                <a:ext uri="{FF2B5EF4-FFF2-40B4-BE49-F238E27FC236}">
                  <a16:creationId xmlns:a16="http://schemas.microsoft.com/office/drawing/2014/main" id="{1C4B6DC2-37FC-4AC9-AE19-38227B884D25}"/>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19">
              <a:extLst>
                <a:ext uri="{FF2B5EF4-FFF2-40B4-BE49-F238E27FC236}">
                  <a16:creationId xmlns:a16="http://schemas.microsoft.com/office/drawing/2014/main" id="{CF2129B9-634D-4BD5-A19B-8CB941C2F8AE}"/>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Rectangle 120">
              <a:extLst>
                <a:ext uri="{FF2B5EF4-FFF2-40B4-BE49-F238E27FC236}">
                  <a16:creationId xmlns:a16="http://schemas.microsoft.com/office/drawing/2014/main" id="{1F7FA278-E881-4DC5-87EE-17C1D06CFC0E}"/>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21">
              <a:extLst>
                <a:ext uri="{FF2B5EF4-FFF2-40B4-BE49-F238E27FC236}">
                  <a16:creationId xmlns:a16="http://schemas.microsoft.com/office/drawing/2014/main" id="{3C5D7176-7415-42B0-B488-D33E23A1853B}"/>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22">
              <a:extLst>
                <a:ext uri="{FF2B5EF4-FFF2-40B4-BE49-F238E27FC236}">
                  <a16:creationId xmlns:a16="http://schemas.microsoft.com/office/drawing/2014/main" id="{C6A9E9BE-0B27-4E9F-A898-88F4A29A6E8F}"/>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Rectangle 123">
              <a:extLst>
                <a:ext uri="{FF2B5EF4-FFF2-40B4-BE49-F238E27FC236}">
                  <a16:creationId xmlns:a16="http://schemas.microsoft.com/office/drawing/2014/main" id="{D631815E-0E5E-4F07-A842-CE93F0DA25BC}"/>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Rectangle 124">
              <a:extLst>
                <a:ext uri="{FF2B5EF4-FFF2-40B4-BE49-F238E27FC236}">
                  <a16:creationId xmlns:a16="http://schemas.microsoft.com/office/drawing/2014/main" id="{E7946EB5-B3DB-49F9-8655-4FEF639F6BC8}"/>
                </a:ext>
              </a:extLst>
            </p:cNvPr>
            <p:cNvSpPr>
              <a:spLocks noChangeArrowheads="1"/>
            </p:cNvSpPr>
            <p:nvPr/>
          </p:nvSpPr>
          <p:spPr bwMode="auto">
            <a:xfrm>
              <a:off x="-100011" y="695325"/>
              <a:ext cx="309562" cy="895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25">
              <a:extLst>
                <a:ext uri="{FF2B5EF4-FFF2-40B4-BE49-F238E27FC236}">
                  <a16:creationId xmlns:a16="http://schemas.microsoft.com/office/drawing/2014/main" id="{EA1AE27D-FEF7-4980-AE61-5542DFD294E8}"/>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6" name="Group 195">
            <a:extLst>
              <a:ext uri="{FF2B5EF4-FFF2-40B4-BE49-F238E27FC236}">
                <a16:creationId xmlns:a16="http://schemas.microsoft.com/office/drawing/2014/main" id="{D770DED6-FB96-4157-A266-B8792770C973}"/>
              </a:ext>
            </a:extLst>
          </p:cNvPr>
          <p:cNvGrpSpPr/>
          <p:nvPr/>
        </p:nvGrpSpPr>
        <p:grpSpPr>
          <a:xfrm>
            <a:off x="10623426" y="697569"/>
            <a:ext cx="1176713" cy="4339108"/>
            <a:chOff x="9604638" y="-3280047"/>
            <a:chExt cx="1600255" cy="5900911"/>
          </a:xfrm>
        </p:grpSpPr>
        <p:grpSp>
          <p:nvGrpSpPr>
            <p:cNvPr id="197" name="Group 196">
              <a:extLst>
                <a:ext uri="{FF2B5EF4-FFF2-40B4-BE49-F238E27FC236}">
                  <a16:creationId xmlns:a16="http://schemas.microsoft.com/office/drawing/2014/main" id="{983E79BB-9F7F-48E0-BED7-0F59D06914BA}"/>
                </a:ext>
              </a:extLst>
            </p:cNvPr>
            <p:cNvGrpSpPr/>
            <p:nvPr/>
          </p:nvGrpSpPr>
          <p:grpSpPr>
            <a:xfrm>
              <a:off x="10090815" y="-3280047"/>
              <a:ext cx="455613" cy="4540251"/>
              <a:chOff x="2149974" y="-3713177"/>
              <a:chExt cx="455613" cy="4540251"/>
            </a:xfrm>
          </p:grpSpPr>
          <p:sp>
            <p:nvSpPr>
              <p:cNvPr id="205" name="Freeform 6">
                <a:extLst>
                  <a:ext uri="{FF2B5EF4-FFF2-40B4-BE49-F238E27FC236}">
                    <a16:creationId xmlns:a16="http://schemas.microsoft.com/office/drawing/2014/main" id="{D5BCACB5-F9C3-4EF8-B523-BEDFBE257DD3}"/>
                  </a:ext>
                </a:extLst>
              </p:cNvPr>
              <p:cNvSpPr>
                <a:spLocks/>
              </p:cNvSpPr>
              <p:nvPr/>
            </p:nvSpPr>
            <p:spPr bwMode="auto">
              <a:xfrm>
                <a:off x="2149974" y="-3713177"/>
                <a:ext cx="377825" cy="3998913"/>
              </a:xfrm>
              <a:custGeom>
                <a:avLst/>
                <a:gdLst>
                  <a:gd name="T0" fmla="*/ 203 w 238"/>
                  <a:gd name="T1" fmla="*/ 38 h 2519"/>
                  <a:gd name="T2" fmla="*/ 193 w 238"/>
                  <a:gd name="T3" fmla="*/ 2487 h 2519"/>
                  <a:gd name="T4" fmla="*/ 111 w 238"/>
                  <a:gd name="T5" fmla="*/ 2487 h 2519"/>
                  <a:gd name="T6" fmla="*/ 35 w 238"/>
                  <a:gd name="T7" fmla="*/ 6 h 2519"/>
                  <a:gd name="T8" fmla="*/ 0 w 238"/>
                  <a:gd name="T9" fmla="*/ 0 h 2519"/>
                  <a:gd name="T10" fmla="*/ 76 w 238"/>
                  <a:gd name="T11" fmla="*/ 2503 h 2519"/>
                  <a:gd name="T12" fmla="*/ 76 w 238"/>
                  <a:gd name="T13" fmla="*/ 2519 h 2519"/>
                  <a:gd name="T14" fmla="*/ 225 w 238"/>
                  <a:gd name="T15" fmla="*/ 2519 h 2519"/>
                  <a:gd name="T16" fmla="*/ 238 w 238"/>
                  <a:gd name="T17" fmla="*/ 38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519">
                    <a:moveTo>
                      <a:pt x="203" y="38"/>
                    </a:moveTo>
                    <a:lnTo>
                      <a:pt x="193" y="2487"/>
                    </a:lnTo>
                    <a:lnTo>
                      <a:pt x="111" y="2487"/>
                    </a:lnTo>
                    <a:lnTo>
                      <a:pt x="35" y="6"/>
                    </a:lnTo>
                    <a:lnTo>
                      <a:pt x="0" y="0"/>
                    </a:lnTo>
                    <a:lnTo>
                      <a:pt x="76" y="2503"/>
                    </a:lnTo>
                    <a:lnTo>
                      <a:pt x="76" y="2519"/>
                    </a:lnTo>
                    <a:lnTo>
                      <a:pt x="225" y="2519"/>
                    </a:lnTo>
                    <a:lnTo>
                      <a:pt x="238" y="38"/>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7">
                <a:extLst>
                  <a:ext uri="{FF2B5EF4-FFF2-40B4-BE49-F238E27FC236}">
                    <a16:creationId xmlns:a16="http://schemas.microsoft.com/office/drawing/2014/main" id="{9D4A5C79-CE0D-419B-AE34-CBB353D5A098}"/>
                  </a:ext>
                </a:extLst>
              </p:cNvPr>
              <p:cNvSpPr>
                <a:spLocks/>
              </p:cNvSpPr>
              <p:nvPr/>
            </p:nvSpPr>
            <p:spPr bwMode="auto">
              <a:xfrm>
                <a:off x="2299199" y="488936"/>
                <a:ext cx="303213" cy="338138"/>
              </a:xfrm>
              <a:custGeom>
                <a:avLst/>
                <a:gdLst>
                  <a:gd name="T0" fmla="*/ 29 w 93"/>
                  <a:gd name="T1" fmla="*/ 2 h 106"/>
                  <a:gd name="T2" fmla="*/ 24 w 93"/>
                  <a:gd name="T3" fmla="*/ 2 h 106"/>
                  <a:gd name="T4" fmla="*/ 2 w 93"/>
                  <a:gd name="T5" fmla="*/ 51 h 106"/>
                  <a:gd name="T6" fmla="*/ 32 w 93"/>
                  <a:gd name="T7" fmla="*/ 100 h 106"/>
                  <a:gd name="T8" fmla="*/ 84 w 93"/>
                  <a:gd name="T9" fmla="*/ 86 h 106"/>
                  <a:gd name="T10" fmla="*/ 86 w 93"/>
                  <a:gd name="T11" fmla="*/ 46 h 106"/>
                  <a:gd name="T12" fmla="*/ 86 w 93"/>
                  <a:gd name="T13" fmla="*/ 43 h 106"/>
                  <a:gd name="T14" fmla="*/ 86 w 93"/>
                  <a:gd name="T15" fmla="*/ 40 h 106"/>
                  <a:gd name="T16" fmla="*/ 84 w 93"/>
                  <a:gd name="T17" fmla="*/ 31 h 106"/>
                  <a:gd name="T18" fmla="*/ 77 w 93"/>
                  <a:gd name="T19" fmla="*/ 32 h 106"/>
                  <a:gd name="T20" fmla="*/ 77 w 93"/>
                  <a:gd name="T21" fmla="*/ 39 h 106"/>
                  <a:gd name="T22" fmla="*/ 77 w 93"/>
                  <a:gd name="T23" fmla="*/ 42 h 106"/>
                  <a:gd name="T24" fmla="*/ 71 w 93"/>
                  <a:gd name="T25" fmla="*/ 65 h 106"/>
                  <a:gd name="T26" fmla="*/ 40 w 93"/>
                  <a:gd name="T27" fmla="*/ 63 h 106"/>
                  <a:gd name="T28" fmla="*/ 49 w 93"/>
                  <a:gd name="T29" fmla="*/ 27 h 106"/>
                  <a:gd name="T30" fmla="*/ 49 w 93"/>
                  <a:gd name="T31" fmla="*/ 23 h 106"/>
                  <a:gd name="T32" fmla="*/ 29 w 93"/>
                  <a:gd name="T3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6">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8">
                <a:extLst>
                  <a:ext uri="{FF2B5EF4-FFF2-40B4-BE49-F238E27FC236}">
                    <a16:creationId xmlns:a16="http://schemas.microsoft.com/office/drawing/2014/main" id="{38DAC29A-C99B-4D71-BBAE-37EC58F502B1}"/>
                  </a:ext>
                </a:extLst>
              </p:cNvPr>
              <p:cNvSpPr>
                <a:spLocks/>
              </p:cNvSpPr>
              <p:nvPr/>
            </p:nvSpPr>
            <p:spPr bwMode="auto">
              <a:xfrm>
                <a:off x="2181724" y="101586"/>
                <a:ext cx="423863" cy="490538"/>
              </a:xfrm>
              <a:custGeom>
                <a:avLst/>
                <a:gdLst>
                  <a:gd name="T0" fmla="*/ 114 w 130"/>
                  <a:gd name="T1" fmla="*/ 11 h 154"/>
                  <a:gd name="T2" fmla="*/ 91 w 130"/>
                  <a:gd name="T3" fmla="*/ 0 h 154"/>
                  <a:gd name="T4" fmla="*/ 65 w 130"/>
                  <a:gd name="T5" fmla="*/ 0 h 154"/>
                  <a:gd name="T6" fmla="*/ 39 w 130"/>
                  <a:gd name="T7" fmla="*/ 0 h 154"/>
                  <a:gd name="T8" fmla="*/ 16 w 130"/>
                  <a:gd name="T9" fmla="*/ 11 h 154"/>
                  <a:gd name="T10" fmla="*/ 8 w 130"/>
                  <a:gd name="T11" fmla="*/ 20 h 154"/>
                  <a:gd name="T12" fmla="*/ 0 w 130"/>
                  <a:gd name="T13" fmla="*/ 40 h 154"/>
                  <a:gd name="T14" fmla="*/ 0 w 130"/>
                  <a:gd name="T15" fmla="*/ 79 h 154"/>
                  <a:gd name="T16" fmla="*/ 6 w 130"/>
                  <a:gd name="T17" fmla="*/ 97 h 154"/>
                  <a:gd name="T18" fmla="*/ 37 w 130"/>
                  <a:gd name="T19" fmla="*/ 141 h 154"/>
                  <a:gd name="T20" fmla="*/ 62 w 130"/>
                  <a:gd name="T21" fmla="*/ 154 h 154"/>
                  <a:gd name="T22" fmla="*/ 65 w 130"/>
                  <a:gd name="T23" fmla="*/ 154 h 154"/>
                  <a:gd name="T24" fmla="*/ 68 w 130"/>
                  <a:gd name="T25" fmla="*/ 154 h 154"/>
                  <a:gd name="T26" fmla="*/ 93 w 130"/>
                  <a:gd name="T27" fmla="*/ 141 h 154"/>
                  <a:gd name="T28" fmla="*/ 124 w 130"/>
                  <a:gd name="T29" fmla="*/ 97 h 154"/>
                  <a:gd name="T30" fmla="*/ 130 w 130"/>
                  <a:gd name="T31" fmla="*/ 79 h 154"/>
                  <a:gd name="T32" fmla="*/ 130 w 130"/>
                  <a:gd name="T33" fmla="*/ 40 h 154"/>
                  <a:gd name="T34" fmla="*/ 122 w 130"/>
                  <a:gd name="T35" fmla="*/ 20 h 154"/>
                  <a:gd name="T36" fmla="*/ 114 w 130"/>
                  <a:gd name="T37"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4">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98" name="Group 197">
              <a:extLst>
                <a:ext uri="{FF2B5EF4-FFF2-40B4-BE49-F238E27FC236}">
                  <a16:creationId xmlns:a16="http://schemas.microsoft.com/office/drawing/2014/main" id="{BD1694DA-CAF9-428F-AED9-2092E62FC243}"/>
                </a:ext>
              </a:extLst>
            </p:cNvPr>
            <p:cNvGrpSpPr/>
            <p:nvPr/>
          </p:nvGrpSpPr>
          <p:grpSpPr>
            <a:xfrm>
              <a:off x="9610110" y="1366348"/>
              <a:ext cx="1594783" cy="1254516"/>
              <a:chOff x="4501217" y="2328648"/>
              <a:chExt cx="736600" cy="579437"/>
            </a:xfrm>
            <a:solidFill>
              <a:schemeClr val="tx1">
                <a:lumMod val="85000"/>
                <a:lumOff val="15000"/>
              </a:schemeClr>
            </a:solidFill>
          </p:grpSpPr>
          <p:sp>
            <p:nvSpPr>
              <p:cNvPr id="202" name="Rectangle 105">
                <a:extLst>
                  <a:ext uri="{FF2B5EF4-FFF2-40B4-BE49-F238E27FC236}">
                    <a16:creationId xmlns:a16="http://schemas.microsoft.com/office/drawing/2014/main" id="{89B05C87-3B91-42D8-9E38-4672BF63D11C}"/>
                  </a:ext>
                </a:extLst>
              </p:cNvPr>
              <p:cNvSpPr>
                <a:spLocks noChangeArrowheads="1"/>
              </p:cNvSpPr>
              <p:nvPr/>
            </p:nvSpPr>
            <p:spPr bwMode="auto">
              <a:xfrm>
                <a:off x="4501217" y="2411198"/>
                <a:ext cx="736600" cy="2413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Rectangle 106">
                <a:extLst>
                  <a:ext uri="{FF2B5EF4-FFF2-40B4-BE49-F238E27FC236}">
                    <a16:creationId xmlns:a16="http://schemas.microsoft.com/office/drawing/2014/main" id="{174F32D2-A13B-4661-B294-7C910B4EFC1E}"/>
                  </a:ext>
                </a:extLst>
              </p:cNvPr>
              <p:cNvSpPr>
                <a:spLocks noChangeArrowheads="1"/>
              </p:cNvSpPr>
              <p:nvPr/>
            </p:nvSpPr>
            <p:spPr bwMode="auto">
              <a:xfrm>
                <a:off x="4772680" y="2328648"/>
                <a:ext cx="187325" cy="12382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Rectangle 123">
                <a:extLst>
                  <a:ext uri="{FF2B5EF4-FFF2-40B4-BE49-F238E27FC236}">
                    <a16:creationId xmlns:a16="http://schemas.microsoft.com/office/drawing/2014/main" id="{1903085B-888D-45CB-AF45-98AF35DD517B}"/>
                  </a:ext>
                </a:extLst>
              </p:cNvPr>
              <p:cNvSpPr>
                <a:spLocks noChangeArrowheads="1"/>
              </p:cNvSpPr>
              <p:nvPr/>
            </p:nvSpPr>
            <p:spPr bwMode="auto">
              <a:xfrm>
                <a:off x="4501217" y="2665198"/>
                <a:ext cx="736600" cy="24288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9" name="Group 198">
              <a:extLst>
                <a:ext uri="{FF2B5EF4-FFF2-40B4-BE49-F238E27FC236}">
                  <a16:creationId xmlns:a16="http://schemas.microsoft.com/office/drawing/2014/main" id="{A16DE835-B60E-435A-BAF5-B00985B8C028}"/>
                </a:ext>
              </a:extLst>
            </p:cNvPr>
            <p:cNvGrpSpPr/>
            <p:nvPr/>
          </p:nvGrpSpPr>
          <p:grpSpPr>
            <a:xfrm>
              <a:off x="9604638" y="1187749"/>
              <a:ext cx="1584213" cy="352460"/>
              <a:chOff x="9590893" y="872582"/>
              <a:chExt cx="1584213" cy="352460"/>
            </a:xfrm>
          </p:grpSpPr>
          <p:cxnSp>
            <p:nvCxnSpPr>
              <p:cNvPr id="200" name="Straight Connector 199">
                <a:extLst>
                  <a:ext uri="{FF2B5EF4-FFF2-40B4-BE49-F238E27FC236}">
                    <a16:creationId xmlns:a16="http://schemas.microsoft.com/office/drawing/2014/main" id="{885C7C73-1146-4DB3-8380-E2A031CAA414}"/>
                  </a:ext>
                </a:extLst>
              </p:cNvPr>
              <p:cNvCxnSpPr>
                <a:cxnSpLocks/>
                <a:stCxn id="206" idx="3"/>
              </p:cNvCxnSpPr>
              <p:nvPr/>
            </p:nvCxnSpPr>
            <p:spPr>
              <a:xfrm flipH="1">
                <a:off x="9590893" y="872582"/>
                <a:ext cx="767126" cy="35246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9F8BC2C-FDBA-43BC-9D9A-3544D9D27F53}"/>
                  </a:ext>
                </a:extLst>
              </p:cNvPr>
              <p:cNvCxnSpPr>
                <a:cxnSpLocks/>
                <a:stCxn id="206" idx="3"/>
              </p:cNvCxnSpPr>
              <p:nvPr/>
            </p:nvCxnSpPr>
            <p:spPr>
              <a:xfrm>
                <a:off x="10358019" y="872582"/>
                <a:ext cx="817087" cy="35246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8" name="Group 207">
            <a:extLst>
              <a:ext uri="{FF2B5EF4-FFF2-40B4-BE49-F238E27FC236}">
                <a16:creationId xmlns:a16="http://schemas.microsoft.com/office/drawing/2014/main" id="{82ED0347-9416-4989-921E-8C98DF575E8C}"/>
              </a:ext>
            </a:extLst>
          </p:cNvPr>
          <p:cNvGrpSpPr/>
          <p:nvPr/>
        </p:nvGrpSpPr>
        <p:grpSpPr>
          <a:xfrm>
            <a:off x="6753864" y="3246862"/>
            <a:ext cx="3552214" cy="2157130"/>
            <a:chOff x="3172436" y="1508641"/>
            <a:chExt cx="6382903" cy="3876105"/>
          </a:xfrm>
        </p:grpSpPr>
        <p:sp>
          <p:nvSpPr>
            <p:cNvPr id="209" name="Freeform: Shape 208">
              <a:extLst>
                <a:ext uri="{FF2B5EF4-FFF2-40B4-BE49-F238E27FC236}">
                  <a16:creationId xmlns:a16="http://schemas.microsoft.com/office/drawing/2014/main" id="{ED3F7852-2AB8-4579-BAF1-0D5E162999B3}"/>
                </a:ext>
              </a:extLst>
            </p:cNvPr>
            <p:cNvSpPr/>
            <p:nvPr/>
          </p:nvSpPr>
          <p:spPr>
            <a:xfrm>
              <a:off x="3776568" y="1677320"/>
              <a:ext cx="1038032" cy="330283"/>
            </a:xfrm>
            <a:custGeom>
              <a:avLst/>
              <a:gdLst>
                <a:gd name="connsiteX0" fmla="*/ 418624 w 419100"/>
                <a:gd name="connsiteY0" fmla="*/ 112871 h 133350"/>
                <a:gd name="connsiteX1" fmla="*/ 412909 w 419100"/>
                <a:gd name="connsiteY1" fmla="*/ 132874 h 133350"/>
                <a:gd name="connsiteX2" fmla="*/ 7144 w 419100"/>
                <a:gd name="connsiteY2" fmla="*/ 26194 h 133350"/>
                <a:gd name="connsiteX3" fmla="*/ 11906 w 419100"/>
                <a:gd name="connsiteY3" fmla="*/ 7144 h 133350"/>
              </a:gdLst>
              <a:ahLst/>
              <a:cxnLst>
                <a:cxn ang="0">
                  <a:pos x="connsiteX0" y="connsiteY0"/>
                </a:cxn>
                <a:cxn ang="0">
                  <a:pos x="connsiteX1" y="connsiteY1"/>
                </a:cxn>
                <a:cxn ang="0">
                  <a:pos x="connsiteX2" y="connsiteY2"/>
                </a:cxn>
                <a:cxn ang="0">
                  <a:pos x="connsiteX3" y="connsiteY3"/>
                </a:cxn>
              </a:cxnLst>
              <a:rect l="l" t="t" r="r" b="b"/>
              <a:pathLst>
                <a:path w="419100" h="133350">
                  <a:moveTo>
                    <a:pt x="418624" y="112871"/>
                  </a:moveTo>
                  <a:lnTo>
                    <a:pt x="412909" y="132874"/>
                  </a:lnTo>
                  <a:lnTo>
                    <a:pt x="7144" y="26194"/>
                  </a:lnTo>
                  <a:lnTo>
                    <a:pt x="11906" y="7144"/>
                  </a:lnTo>
                  <a:close/>
                </a:path>
              </a:pathLst>
            </a:custGeom>
            <a:solidFill>
              <a:schemeClr val="accent1"/>
            </a:solid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1945A6D3-BB37-4501-B521-A8891D208617}"/>
                </a:ext>
              </a:extLst>
            </p:cNvPr>
            <p:cNvSpPr/>
            <p:nvPr/>
          </p:nvSpPr>
          <p:spPr>
            <a:xfrm>
              <a:off x="4702640" y="1879641"/>
              <a:ext cx="589791" cy="283100"/>
            </a:xfrm>
            <a:custGeom>
              <a:avLst/>
              <a:gdLst>
                <a:gd name="connsiteX0" fmla="*/ 8735 w 238125"/>
                <a:gd name="connsiteY0" fmla="*/ 58457 h 114300"/>
                <a:gd name="connsiteX1" fmla="*/ 21902 w 238125"/>
                <a:gd name="connsiteY1" fmla="*/ 8735 h 114300"/>
                <a:gd name="connsiteX2" fmla="*/ 233682 w 238125"/>
                <a:gd name="connsiteY2" fmla="*/ 64818 h 114300"/>
                <a:gd name="connsiteX3" fmla="*/ 220514 w 238125"/>
                <a:gd name="connsiteY3" fmla="*/ 114540 h 114300"/>
              </a:gdLst>
              <a:ahLst/>
              <a:cxnLst>
                <a:cxn ang="0">
                  <a:pos x="connsiteX0" y="connsiteY0"/>
                </a:cxn>
                <a:cxn ang="0">
                  <a:pos x="connsiteX1" y="connsiteY1"/>
                </a:cxn>
                <a:cxn ang="0">
                  <a:pos x="connsiteX2" y="connsiteY2"/>
                </a:cxn>
                <a:cxn ang="0">
                  <a:pos x="connsiteX3" y="connsiteY3"/>
                </a:cxn>
              </a:cxnLst>
              <a:rect l="l" t="t" r="r" b="b"/>
              <a:pathLst>
                <a:path w="238125" h="114300">
                  <a:moveTo>
                    <a:pt x="8735" y="58457"/>
                  </a:moveTo>
                  <a:lnTo>
                    <a:pt x="21902" y="8735"/>
                  </a:lnTo>
                  <a:lnTo>
                    <a:pt x="233682" y="64818"/>
                  </a:lnTo>
                  <a:lnTo>
                    <a:pt x="220514" y="114540"/>
                  </a:lnTo>
                  <a:close/>
                </a:path>
              </a:pathLst>
            </a:custGeom>
            <a:solidFill>
              <a:schemeClr val="accent6"/>
            </a:solid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C1CF219A-6C60-4FE3-995D-87EA169FE32F}"/>
                </a:ext>
              </a:extLst>
            </p:cNvPr>
            <p:cNvSpPr/>
            <p:nvPr/>
          </p:nvSpPr>
          <p:spPr>
            <a:xfrm>
              <a:off x="3557164" y="3463208"/>
              <a:ext cx="212325" cy="1061624"/>
            </a:xfrm>
            <a:custGeom>
              <a:avLst/>
              <a:gdLst>
                <a:gd name="connsiteX0" fmla="*/ 7144 w 85725"/>
                <a:gd name="connsiteY0" fmla="*/ 9049 h 428625"/>
                <a:gd name="connsiteX1" fmla="*/ 27146 w 85725"/>
                <a:gd name="connsiteY1" fmla="*/ 7144 h 428625"/>
                <a:gd name="connsiteX2" fmla="*/ 79534 w 85725"/>
                <a:gd name="connsiteY2" fmla="*/ 423386 h 428625"/>
                <a:gd name="connsiteX3" fmla="*/ 59531 w 85725"/>
                <a:gd name="connsiteY3" fmla="*/ 426244 h 428625"/>
              </a:gdLst>
              <a:ahLst/>
              <a:cxnLst>
                <a:cxn ang="0">
                  <a:pos x="connsiteX0" y="connsiteY0"/>
                </a:cxn>
                <a:cxn ang="0">
                  <a:pos x="connsiteX1" y="connsiteY1"/>
                </a:cxn>
                <a:cxn ang="0">
                  <a:pos x="connsiteX2" y="connsiteY2"/>
                </a:cxn>
                <a:cxn ang="0">
                  <a:pos x="connsiteX3" y="connsiteY3"/>
                </a:cxn>
              </a:cxnLst>
              <a:rect l="l" t="t" r="r" b="b"/>
              <a:pathLst>
                <a:path w="85725" h="428625">
                  <a:moveTo>
                    <a:pt x="7144" y="9049"/>
                  </a:moveTo>
                  <a:lnTo>
                    <a:pt x="27146" y="7144"/>
                  </a:lnTo>
                  <a:lnTo>
                    <a:pt x="79534" y="423386"/>
                  </a:lnTo>
                  <a:lnTo>
                    <a:pt x="59531" y="426244"/>
                  </a:lnTo>
                  <a:close/>
                </a:path>
              </a:pathLst>
            </a:custGeom>
            <a:solidFill>
              <a:schemeClr val="accent1"/>
            </a:solid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D3F2B139-9F8D-4D93-BDA3-51D4BF439172}"/>
                </a:ext>
              </a:extLst>
            </p:cNvPr>
            <p:cNvSpPr/>
            <p:nvPr/>
          </p:nvSpPr>
          <p:spPr>
            <a:xfrm>
              <a:off x="3459365" y="2983799"/>
              <a:ext cx="212325" cy="589791"/>
            </a:xfrm>
            <a:custGeom>
              <a:avLst/>
              <a:gdLst>
                <a:gd name="connsiteX0" fmla="*/ 7950 w 85725"/>
                <a:gd name="connsiteY0" fmla="*/ 14122 h 238125"/>
                <a:gd name="connsiteX1" fmla="*/ 59014 w 85725"/>
                <a:gd name="connsiteY1" fmla="*/ 7950 h 238125"/>
                <a:gd name="connsiteX2" fmla="*/ 85303 w 85725"/>
                <a:gd name="connsiteY2" fmla="*/ 225447 h 238125"/>
                <a:gd name="connsiteX3" fmla="*/ 34239 w 85725"/>
                <a:gd name="connsiteY3" fmla="*/ 231619 h 238125"/>
              </a:gdLst>
              <a:ahLst/>
              <a:cxnLst>
                <a:cxn ang="0">
                  <a:pos x="connsiteX0" y="connsiteY0"/>
                </a:cxn>
                <a:cxn ang="0">
                  <a:pos x="connsiteX1" y="connsiteY1"/>
                </a:cxn>
                <a:cxn ang="0">
                  <a:pos x="connsiteX2" y="connsiteY2"/>
                </a:cxn>
                <a:cxn ang="0">
                  <a:pos x="connsiteX3" y="connsiteY3"/>
                </a:cxn>
              </a:cxnLst>
              <a:rect l="l" t="t" r="r" b="b"/>
              <a:pathLst>
                <a:path w="85725" h="238125">
                  <a:moveTo>
                    <a:pt x="7950" y="14122"/>
                  </a:moveTo>
                  <a:lnTo>
                    <a:pt x="59014" y="7950"/>
                  </a:lnTo>
                  <a:lnTo>
                    <a:pt x="85303" y="225447"/>
                  </a:lnTo>
                  <a:lnTo>
                    <a:pt x="34239" y="231619"/>
                  </a:lnTo>
                  <a:close/>
                </a:path>
              </a:pathLst>
            </a:custGeom>
            <a:solidFill>
              <a:schemeClr val="accent6"/>
            </a:solid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7580210E-39FA-402D-82CF-42112C780A27}"/>
                </a:ext>
              </a:extLst>
            </p:cNvPr>
            <p:cNvSpPr/>
            <p:nvPr/>
          </p:nvSpPr>
          <p:spPr>
            <a:xfrm>
              <a:off x="3817854" y="1947446"/>
              <a:ext cx="2838073" cy="1903844"/>
            </a:xfrm>
            <a:custGeom>
              <a:avLst/>
              <a:gdLst>
                <a:gd name="connsiteX0" fmla="*/ 2098335 w 2838073"/>
                <a:gd name="connsiteY0" fmla="*/ 397944 h 1903844"/>
                <a:gd name="connsiteX1" fmla="*/ 1982738 w 2838073"/>
                <a:gd name="connsiteY1" fmla="*/ 513542 h 1903844"/>
                <a:gd name="connsiteX2" fmla="*/ 2098335 w 2838073"/>
                <a:gd name="connsiteY2" fmla="*/ 629143 h 1903844"/>
                <a:gd name="connsiteX3" fmla="*/ 2213936 w 2838073"/>
                <a:gd name="connsiteY3" fmla="*/ 513542 h 1903844"/>
                <a:gd name="connsiteX4" fmla="*/ 2098335 w 2838073"/>
                <a:gd name="connsiteY4" fmla="*/ 397944 h 1903844"/>
                <a:gd name="connsiteX5" fmla="*/ 0 w 2838073"/>
                <a:gd name="connsiteY5" fmla="*/ 0 h 1903844"/>
                <a:gd name="connsiteX6" fmla="*/ 2087859 w 2838073"/>
                <a:gd name="connsiteY6" fmla="*/ 143908 h 1903844"/>
                <a:gd name="connsiteX7" fmla="*/ 2448812 w 2838073"/>
                <a:gd name="connsiteY7" fmla="*/ 398698 h 1903844"/>
                <a:gd name="connsiteX8" fmla="*/ 2838073 w 2838073"/>
                <a:gd name="connsiteY8" fmla="*/ 1285743 h 1903844"/>
                <a:gd name="connsiteX9" fmla="*/ 2566771 w 2838073"/>
                <a:gd name="connsiteY9" fmla="*/ 1903844 h 1903844"/>
                <a:gd name="connsiteX10" fmla="*/ 2005290 w 2838073"/>
                <a:gd name="connsiteY10" fmla="*/ 884686 h 1903844"/>
                <a:gd name="connsiteX11" fmla="*/ 1745782 w 2838073"/>
                <a:gd name="connsiteY11" fmla="*/ 677079 h 1903844"/>
                <a:gd name="connsiteX12" fmla="*/ 0 w 2838073"/>
                <a:gd name="connsiteY12" fmla="*/ 174579 h 190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8073" h="1903844">
                  <a:moveTo>
                    <a:pt x="2098335" y="397944"/>
                  </a:moveTo>
                  <a:cubicBezTo>
                    <a:pt x="2034639" y="397944"/>
                    <a:pt x="1982738" y="449846"/>
                    <a:pt x="1982738" y="513542"/>
                  </a:cubicBezTo>
                  <a:cubicBezTo>
                    <a:pt x="1982738" y="577241"/>
                    <a:pt x="2034639" y="629143"/>
                    <a:pt x="2098335" y="629143"/>
                  </a:cubicBezTo>
                  <a:cubicBezTo>
                    <a:pt x="2162034" y="629143"/>
                    <a:pt x="2213936" y="577241"/>
                    <a:pt x="2213936" y="513542"/>
                  </a:cubicBezTo>
                  <a:cubicBezTo>
                    <a:pt x="2213936" y="449846"/>
                    <a:pt x="2162034" y="400302"/>
                    <a:pt x="2098335" y="397944"/>
                  </a:cubicBezTo>
                  <a:close/>
                  <a:moveTo>
                    <a:pt x="0" y="0"/>
                  </a:moveTo>
                  <a:lnTo>
                    <a:pt x="2087859" y="143908"/>
                  </a:lnTo>
                  <a:cubicBezTo>
                    <a:pt x="2229409" y="153345"/>
                    <a:pt x="2392192" y="268945"/>
                    <a:pt x="2448812" y="398698"/>
                  </a:cubicBezTo>
                  <a:lnTo>
                    <a:pt x="2838073" y="1285743"/>
                  </a:lnTo>
                  <a:lnTo>
                    <a:pt x="2566771" y="1903844"/>
                  </a:lnTo>
                  <a:lnTo>
                    <a:pt x="2005290" y="884686"/>
                  </a:lnTo>
                  <a:cubicBezTo>
                    <a:pt x="1958106" y="797398"/>
                    <a:pt x="1840148" y="705389"/>
                    <a:pt x="1745782" y="677079"/>
                  </a:cubicBezTo>
                  <a:lnTo>
                    <a:pt x="0" y="174579"/>
                  </a:lnTo>
                  <a:close/>
                </a:path>
              </a:pathLst>
            </a:custGeom>
            <a:solidFill>
              <a:schemeClr val="accent6"/>
            </a:solid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AE135B8F-1A7C-49CB-9E2B-76AA0B89858E}"/>
                </a:ext>
              </a:extLst>
            </p:cNvPr>
            <p:cNvSpPr/>
            <p:nvPr/>
          </p:nvSpPr>
          <p:spPr>
            <a:xfrm>
              <a:off x="6324465" y="2859263"/>
              <a:ext cx="3066913" cy="1439090"/>
            </a:xfrm>
            <a:custGeom>
              <a:avLst/>
              <a:gdLst>
                <a:gd name="connsiteX0" fmla="*/ 134779 w 1238250"/>
                <a:gd name="connsiteY0" fmla="*/ 7144 h 581025"/>
                <a:gd name="connsiteX1" fmla="*/ 89059 w 1238250"/>
                <a:gd name="connsiteY1" fmla="*/ 41434 h 581025"/>
                <a:gd name="connsiteX2" fmla="*/ 7144 w 1238250"/>
                <a:gd name="connsiteY2" fmla="*/ 305276 h 581025"/>
                <a:gd name="connsiteX3" fmla="*/ 7144 w 1238250"/>
                <a:gd name="connsiteY3" fmla="*/ 568166 h 581025"/>
                <a:gd name="connsiteX4" fmla="*/ 7144 w 1238250"/>
                <a:gd name="connsiteY4" fmla="*/ 571976 h 581025"/>
                <a:gd name="connsiteX5" fmla="*/ 42386 w 1238250"/>
                <a:gd name="connsiteY5" fmla="*/ 575786 h 581025"/>
                <a:gd name="connsiteX6" fmla="*/ 1202531 w 1238250"/>
                <a:gd name="connsiteY6" fmla="*/ 575786 h 581025"/>
                <a:gd name="connsiteX7" fmla="*/ 1237774 w 1238250"/>
                <a:gd name="connsiteY7" fmla="*/ 540544 h 581025"/>
                <a:gd name="connsiteX8" fmla="*/ 1237774 w 1238250"/>
                <a:gd name="connsiteY8" fmla="*/ 340519 h 581025"/>
                <a:gd name="connsiteX9" fmla="*/ 1202531 w 1238250"/>
                <a:gd name="connsiteY9" fmla="*/ 305276 h 581025"/>
                <a:gd name="connsiteX10" fmla="*/ 585311 w 1238250"/>
                <a:gd name="connsiteY10" fmla="*/ 305276 h 581025"/>
                <a:gd name="connsiteX11" fmla="*/ 464344 w 1238250"/>
                <a:gd name="connsiteY11" fmla="*/ 39529 h 581025"/>
                <a:gd name="connsiteX12" fmla="*/ 413861 w 1238250"/>
                <a:gd name="connsiteY12" fmla="*/ 7144 h 581025"/>
                <a:gd name="connsiteX13" fmla="*/ 134779 w 1238250"/>
                <a:gd name="connsiteY13"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0" h="581025">
                  <a:moveTo>
                    <a:pt x="134779" y="7144"/>
                  </a:moveTo>
                  <a:cubicBezTo>
                    <a:pt x="114776" y="7144"/>
                    <a:pt x="94774" y="22384"/>
                    <a:pt x="89059" y="41434"/>
                  </a:cubicBezTo>
                  <a:lnTo>
                    <a:pt x="7144" y="305276"/>
                  </a:lnTo>
                  <a:lnTo>
                    <a:pt x="7144" y="568166"/>
                  </a:lnTo>
                  <a:cubicBezTo>
                    <a:pt x="7144" y="568166"/>
                    <a:pt x="7144" y="570071"/>
                    <a:pt x="7144" y="571976"/>
                  </a:cubicBezTo>
                  <a:cubicBezTo>
                    <a:pt x="7144" y="573881"/>
                    <a:pt x="23336" y="575786"/>
                    <a:pt x="42386" y="575786"/>
                  </a:cubicBezTo>
                  <a:lnTo>
                    <a:pt x="1202531" y="575786"/>
                  </a:lnTo>
                  <a:cubicBezTo>
                    <a:pt x="1222534" y="575786"/>
                    <a:pt x="1237774" y="559594"/>
                    <a:pt x="1237774" y="540544"/>
                  </a:cubicBezTo>
                  <a:lnTo>
                    <a:pt x="1237774" y="340519"/>
                  </a:lnTo>
                  <a:cubicBezTo>
                    <a:pt x="1237774" y="320516"/>
                    <a:pt x="1221581" y="305276"/>
                    <a:pt x="1202531" y="305276"/>
                  </a:cubicBezTo>
                  <a:lnTo>
                    <a:pt x="585311" y="305276"/>
                  </a:lnTo>
                  <a:lnTo>
                    <a:pt x="464344" y="39529"/>
                  </a:lnTo>
                  <a:cubicBezTo>
                    <a:pt x="455771" y="21431"/>
                    <a:pt x="433864" y="7144"/>
                    <a:pt x="413861" y="7144"/>
                  </a:cubicBezTo>
                  <a:lnTo>
                    <a:pt x="134779" y="7144"/>
                  </a:lnTo>
                  <a:close/>
                </a:path>
              </a:pathLst>
            </a:custGeom>
            <a:solidFill>
              <a:schemeClr val="accent6"/>
            </a:solid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D0459640-6D4B-4229-8903-A80CCA13336E}"/>
                </a:ext>
              </a:extLst>
            </p:cNvPr>
            <p:cNvSpPr/>
            <p:nvPr/>
          </p:nvSpPr>
          <p:spPr>
            <a:xfrm>
              <a:off x="3172436" y="1508641"/>
              <a:ext cx="803481" cy="3258005"/>
            </a:xfrm>
            <a:custGeom>
              <a:avLst/>
              <a:gdLst>
                <a:gd name="connsiteX0" fmla="*/ 470301 w 803481"/>
                <a:gd name="connsiteY0" fmla="*/ 472174 h 3258005"/>
                <a:gd name="connsiteX1" fmla="*/ 392449 w 803481"/>
                <a:gd name="connsiteY1" fmla="*/ 550026 h 3258005"/>
                <a:gd name="connsiteX2" fmla="*/ 470301 w 803481"/>
                <a:gd name="connsiteY2" fmla="*/ 627879 h 3258005"/>
                <a:gd name="connsiteX3" fmla="*/ 548154 w 803481"/>
                <a:gd name="connsiteY3" fmla="*/ 550026 h 3258005"/>
                <a:gd name="connsiteX4" fmla="*/ 470301 w 803481"/>
                <a:gd name="connsiteY4" fmla="*/ 472174 h 3258005"/>
                <a:gd name="connsiteX5" fmla="*/ 628902 w 803481"/>
                <a:gd name="connsiteY5" fmla="*/ 0 h 3258005"/>
                <a:gd name="connsiteX6" fmla="*/ 716192 w 803481"/>
                <a:gd name="connsiteY6" fmla="*/ 894123 h 3258005"/>
                <a:gd name="connsiteX7" fmla="*/ 230204 w 803481"/>
                <a:gd name="connsiteY7" fmla="*/ 2507791 h 3258005"/>
                <a:gd name="connsiteX8" fmla="*/ 211186 w 803481"/>
                <a:gd name="connsiteY8" fmla="*/ 2523639 h 3258005"/>
                <a:gd name="connsiteX9" fmla="*/ 619466 w 803481"/>
                <a:gd name="connsiteY9" fmla="*/ 2446452 h 3258005"/>
                <a:gd name="connsiteX10" fmla="*/ 803481 w 803481"/>
                <a:gd name="connsiteY10" fmla="*/ 3258005 h 3258005"/>
                <a:gd name="connsiteX11" fmla="*/ 225484 w 803481"/>
                <a:gd name="connsiteY11" fmla="*/ 3203743 h 3258005"/>
                <a:gd name="connsiteX12" fmla="*/ 36751 w 803481"/>
                <a:gd name="connsiteY12" fmla="*/ 3019728 h 3258005"/>
                <a:gd name="connsiteX13" fmla="*/ 1365 w 803481"/>
                <a:gd name="connsiteY13" fmla="*/ 2734270 h 3258005"/>
                <a:gd name="connsiteX14" fmla="*/ 145273 w 803481"/>
                <a:gd name="connsiteY14" fmla="*/ 2536101 h 3258005"/>
                <a:gd name="connsiteX15" fmla="*/ 173584 w 803481"/>
                <a:gd name="connsiteY15" fmla="*/ 2530748 h 3258005"/>
                <a:gd name="connsiteX16" fmla="*/ 173584 w 803481"/>
                <a:gd name="connsiteY16" fmla="*/ 587431 h 3258005"/>
                <a:gd name="connsiteX17" fmla="*/ 308055 w 803481"/>
                <a:gd name="connsiteY17" fmla="*/ 502501 h 3258005"/>
                <a:gd name="connsiteX18" fmla="*/ 284464 w 803481"/>
                <a:gd name="connsiteY18" fmla="*/ 240635 h 325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3481" h="3258005">
                  <a:moveTo>
                    <a:pt x="470301" y="472174"/>
                  </a:moveTo>
                  <a:cubicBezTo>
                    <a:pt x="427836" y="472174"/>
                    <a:pt x="392449" y="505203"/>
                    <a:pt x="392449" y="550026"/>
                  </a:cubicBezTo>
                  <a:cubicBezTo>
                    <a:pt x="392449" y="592491"/>
                    <a:pt x="427836" y="627879"/>
                    <a:pt x="470301" y="627879"/>
                  </a:cubicBezTo>
                  <a:cubicBezTo>
                    <a:pt x="512766" y="627879"/>
                    <a:pt x="548154" y="592491"/>
                    <a:pt x="548154" y="550026"/>
                  </a:cubicBezTo>
                  <a:cubicBezTo>
                    <a:pt x="548154" y="507561"/>
                    <a:pt x="512766" y="472174"/>
                    <a:pt x="470301" y="472174"/>
                  </a:cubicBezTo>
                  <a:close/>
                  <a:moveTo>
                    <a:pt x="628902" y="0"/>
                  </a:moveTo>
                  <a:lnTo>
                    <a:pt x="716192" y="894123"/>
                  </a:lnTo>
                  <a:lnTo>
                    <a:pt x="230204" y="2507791"/>
                  </a:lnTo>
                  <a:lnTo>
                    <a:pt x="211186" y="2523639"/>
                  </a:lnTo>
                  <a:lnTo>
                    <a:pt x="619466" y="2446452"/>
                  </a:lnTo>
                  <a:lnTo>
                    <a:pt x="803481" y="3258005"/>
                  </a:lnTo>
                  <a:lnTo>
                    <a:pt x="225484" y="3203743"/>
                  </a:lnTo>
                  <a:cubicBezTo>
                    <a:pt x="133478" y="3194306"/>
                    <a:pt x="48548" y="3111736"/>
                    <a:pt x="36751" y="3019728"/>
                  </a:cubicBezTo>
                  <a:lnTo>
                    <a:pt x="1365" y="2734270"/>
                  </a:lnTo>
                  <a:cubicBezTo>
                    <a:pt x="-10432" y="2642262"/>
                    <a:pt x="55624" y="2554974"/>
                    <a:pt x="145273" y="2536101"/>
                  </a:cubicBezTo>
                  <a:lnTo>
                    <a:pt x="173584" y="2530748"/>
                  </a:lnTo>
                  <a:lnTo>
                    <a:pt x="173584" y="587431"/>
                  </a:lnTo>
                  <a:lnTo>
                    <a:pt x="308055" y="502501"/>
                  </a:lnTo>
                  <a:lnTo>
                    <a:pt x="284464" y="240635"/>
                  </a:lnTo>
                  <a:close/>
                </a:path>
              </a:pathLst>
            </a:custGeom>
            <a:solidFill>
              <a:schemeClr val="accent6"/>
            </a:solid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6E061FF1-0678-41CC-B31D-90D63117193F}"/>
                </a:ext>
              </a:extLst>
            </p:cNvPr>
            <p:cNvSpPr/>
            <p:nvPr/>
          </p:nvSpPr>
          <p:spPr>
            <a:xfrm>
              <a:off x="3288219" y="3904259"/>
              <a:ext cx="188733" cy="188733"/>
            </a:xfrm>
            <a:custGeom>
              <a:avLst/>
              <a:gdLst>
                <a:gd name="connsiteX0" fmla="*/ 70009 w 76200"/>
                <a:gd name="connsiteY0" fmla="*/ 38621 h 76200"/>
                <a:gd name="connsiteX1" fmla="*/ 38576 w 76200"/>
                <a:gd name="connsiteY1" fmla="*/ 70054 h 76200"/>
                <a:gd name="connsiteX2" fmla="*/ 7144 w 76200"/>
                <a:gd name="connsiteY2" fmla="*/ 38621 h 76200"/>
                <a:gd name="connsiteX3" fmla="*/ 38576 w 76200"/>
                <a:gd name="connsiteY3" fmla="*/ 7189 h 76200"/>
                <a:gd name="connsiteX4" fmla="*/ 70009 w 76200"/>
                <a:gd name="connsiteY4" fmla="*/ 3862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0009" y="38621"/>
                  </a:moveTo>
                  <a:cubicBezTo>
                    <a:pt x="70009" y="55766"/>
                    <a:pt x="55721" y="70054"/>
                    <a:pt x="38576" y="70054"/>
                  </a:cubicBezTo>
                  <a:cubicBezTo>
                    <a:pt x="21431" y="70054"/>
                    <a:pt x="7144" y="55766"/>
                    <a:pt x="7144" y="38621"/>
                  </a:cubicBezTo>
                  <a:cubicBezTo>
                    <a:pt x="7144" y="21476"/>
                    <a:pt x="21431" y="7189"/>
                    <a:pt x="38576" y="7189"/>
                  </a:cubicBezTo>
                  <a:cubicBezTo>
                    <a:pt x="55721" y="6236"/>
                    <a:pt x="70009" y="20524"/>
                    <a:pt x="70009" y="38621"/>
                  </a:cubicBezTo>
                  <a:close/>
                </a:path>
              </a:pathLst>
            </a:custGeom>
            <a:solidFill>
              <a:schemeClr val="accent6"/>
            </a:solid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89734FA2-66BD-46F3-A8D0-B5E211CC6C62}"/>
                </a:ext>
              </a:extLst>
            </p:cNvPr>
            <p:cNvSpPr/>
            <p:nvPr/>
          </p:nvSpPr>
          <p:spPr>
            <a:xfrm>
              <a:off x="5842015" y="4386820"/>
              <a:ext cx="3713324" cy="997926"/>
            </a:xfrm>
            <a:custGeom>
              <a:avLst/>
              <a:gdLst>
                <a:gd name="connsiteX0" fmla="*/ 1856661 w 3713324"/>
                <a:gd name="connsiteY0" fmla="*/ 0 h 997926"/>
                <a:gd name="connsiteX1" fmla="*/ 3253286 w 3713324"/>
                <a:gd name="connsiteY1" fmla="*/ 73133 h 997926"/>
                <a:gd name="connsiteX2" fmla="*/ 3713324 w 3713324"/>
                <a:gd name="connsiteY2" fmla="*/ 535530 h 997926"/>
                <a:gd name="connsiteX3" fmla="*/ 3250928 w 3713324"/>
                <a:gd name="connsiteY3" fmla="*/ 997926 h 997926"/>
                <a:gd name="connsiteX4" fmla="*/ 462397 w 3713324"/>
                <a:gd name="connsiteY4" fmla="*/ 997926 h 997926"/>
                <a:gd name="connsiteX5" fmla="*/ 0 w 3713324"/>
                <a:gd name="connsiteY5" fmla="*/ 535530 h 997926"/>
                <a:gd name="connsiteX6" fmla="*/ 462397 w 3713324"/>
                <a:gd name="connsiteY6" fmla="*/ 73133 h 997926"/>
                <a:gd name="connsiteX7" fmla="*/ 1856661 w 3713324"/>
                <a:gd name="connsiteY7" fmla="*/ 0 h 99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3324" h="997926">
                  <a:moveTo>
                    <a:pt x="1856661" y="0"/>
                  </a:moveTo>
                  <a:cubicBezTo>
                    <a:pt x="2203460" y="0"/>
                    <a:pt x="3243850" y="73133"/>
                    <a:pt x="3253286" y="73133"/>
                  </a:cubicBezTo>
                  <a:cubicBezTo>
                    <a:pt x="3505718" y="73133"/>
                    <a:pt x="3713324" y="280740"/>
                    <a:pt x="3713324" y="535530"/>
                  </a:cubicBezTo>
                  <a:cubicBezTo>
                    <a:pt x="3713324" y="790320"/>
                    <a:pt x="3505718" y="997926"/>
                    <a:pt x="3250928" y="997926"/>
                  </a:cubicBezTo>
                  <a:lnTo>
                    <a:pt x="462397" y="997926"/>
                  </a:lnTo>
                  <a:cubicBezTo>
                    <a:pt x="207607" y="997926"/>
                    <a:pt x="0" y="790320"/>
                    <a:pt x="0" y="535530"/>
                  </a:cubicBezTo>
                  <a:cubicBezTo>
                    <a:pt x="0" y="280740"/>
                    <a:pt x="207607" y="73133"/>
                    <a:pt x="462397" y="73133"/>
                  </a:cubicBezTo>
                  <a:cubicBezTo>
                    <a:pt x="469473" y="73133"/>
                    <a:pt x="1509865" y="0"/>
                    <a:pt x="1856661" y="0"/>
                  </a:cubicBezTo>
                  <a:close/>
                </a:path>
              </a:pathLst>
            </a:custGeom>
            <a:solidFill>
              <a:schemeClr val="accent6"/>
            </a:solid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F1461A72-43C8-42AA-BB83-4C2D2F6EE973}"/>
                </a:ext>
              </a:extLst>
            </p:cNvPr>
            <p:cNvSpPr/>
            <p:nvPr/>
          </p:nvSpPr>
          <p:spPr>
            <a:xfrm>
              <a:off x="6060238" y="4680537"/>
              <a:ext cx="471833" cy="471833"/>
            </a:xfrm>
            <a:custGeom>
              <a:avLst/>
              <a:gdLst>
                <a:gd name="connsiteX0" fmla="*/ 98584 w 190500"/>
                <a:gd name="connsiteY0" fmla="*/ 190024 h 190500"/>
                <a:gd name="connsiteX1" fmla="*/ 7144 w 190500"/>
                <a:gd name="connsiteY1" fmla="*/ 98584 h 190500"/>
                <a:gd name="connsiteX2" fmla="*/ 98584 w 190500"/>
                <a:gd name="connsiteY2" fmla="*/ 7144 h 190500"/>
                <a:gd name="connsiteX3" fmla="*/ 190024 w 190500"/>
                <a:gd name="connsiteY3" fmla="*/ 98584 h 190500"/>
                <a:gd name="connsiteX4" fmla="*/ 98584 w 190500"/>
                <a:gd name="connsiteY4" fmla="*/ 19002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8584" y="190024"/>
                  </a:moveTo>
                  <a:cubicBezTo>
                    <a:pt x="48101" y="190024"/>
                    <a:pt x="7144" y="149066"/>
                    <a:pt x="7144" y="98584"/>
                  </a:cubicBezTo>
                  <a:cubicBezTo>
                    <a:pt x="7144" y="48101"/>
                    <a:pt x="48101" y="7144"/>
                    <a:pt x="98584" y="7144"/>
                  </a:cubicBezTo>
                  <a:cubicBezTo>
                    <a:pt x="149066" y="7144"/>
                    <a:pt x="190024" y="48101"/>
                    <a:pt x="190024" y="98584"/>
                  </a:cubicBezTo>
                  <a:cubicBezTo>
                    <a:pt x="190024" y="148114"/>
                    <a:pt x="149066" y="190024"/>
                    <a:pt x="98584" y="190024"/>
                  </a:cubicBezTo>
                  <a:close/>
                </a:path>
              </a:pathLst>
            </a:custGeom>
            <a:solidFill>
              <a:schemeClr val="accent1"/>
            </a:solid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73128452-E8A3-49B6-98D9-C6209961E114}"/>
                </a:ext>
              </a:extLst>
            </p:cNvPr>
            <p:cNvSpPr/>
            <p:nvPr/>
          </p:nvSpPr>
          <p:spPr>
            <a:xfrm>
              <a:off x="8812770" y="4643063"/>
              <a:ext cx="542608" cy="542608"/>
            </a:xfrm>
            <a:custGeom>
              <a:avLst/>
              <a:gdLst>
                <a:gd name="connsiteX0" fmla="*/ 127593 w 219075"/>
                <a:gd name="connsiteY0" fmla="*/ 22757 h 219075"/>
                <a:gd name="connsiteX1" fmla="*/ 203296 w 219075"/>
                <a:gd name="connsiteY1" fmla="*/ 127593 h 219075"/>
                <a:gd name="connsiteX2" fmla="*/ 98460 w 219075"/>
                <a:gd name="connsiteY2" fmla="*/ 203296 h 219075"/>
                <a:gd name="connsiteX3" fmla="*/ 22757 w 219075"/>
                <a:gd name="connsiteY3" fmla="*/ 98460 h 219075"/>
                <a:gd name="connsiteX4" fmla="*/ 127593 w 219075"/>
                <a:gd name="connsiteY4" fmla="*/ 22757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19075">
                  <a:moveTo>
                    <a:pt x="127593" y="22757"/>
                  </a:moveTo>
                  <a:cubicBezTo>
                    <a:pt x="177447" y="30802"/>
                    <a:pt x="211341" y="77738"/>
                    <a:pt x="203296" y="127593"/>
                  </a:cubicBezTo>
                  <a:cubicBezTo>
                    <a:pt x="195251" y="177447"/>
                    <a:pt x="148314" y="211341"/>
                    <a:pt x="98460" y="203296"/>
                  </a:cubicBezTo>
                  <a:cubicBezTo>
                    <a:pt x="48605" y="195251"/>
                    <a:pt x="14712" y="148315"/>
                    <a:pt x="22757" y="98460"/>
                  </a:cubicBezTo>
                  <a:cubicBezTo>
                    <a:pt x="30801" y="48605"/>
                    <a:pt x="77738" y="14712"/>
                    <a:pt x="127593" y="22757"/>
                  </a:cubicBezTo>
                  <a:close/>
                </a:path>
              </a:pathLst>
            </a:custGeom>
            <a:solidFill>
              <a:schemeClr val="accent1"/>
            </a:solid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A6C427CD-57D6-418F-A037-29E44FF78737}"/>
                </a:ext>
              </a:extLst>
            </p:cNvPr>
            <p:cNvSpPr/>
            <p:nvPr/>
          </p:nvSpPr>
          <p:spPr>
            <a:xfrm>
              <a:off x="6465106" y="3021096"/>
              <a:ext cx="1171361" cy="607456"/>
            </a:xfrm>
            <a:custGeom>
              <a:avLst/>
              <a:gdLst>
                <a:gd name="connsiteX0" fmla="*/ 180233 w 1171361"/>
                <a:gd name="connsiteY0" fmla="*/ 0 h 607456"/>
                <a:gd name="connsiteX1" fmla="*/ 903051 w 1171361"/>
                <a:gd name="connsiteY1" fmla="*/ 0 h 607456"/>
                <a:gd name="connsiteX2" fmla="*/ 1171361 w 1171361"/>
                <a:gd name="connsiteY2" fmla="*/ 607456 h 607456"/>
                <a:gd name="connsiteX3" fmla="*/ 0 w 1171361"/>
                <a:gd name="connsiteY3" fmla="*/ 607456 h 607456"/>
              </a:gdLst>
              <a:ahLst/>
              <a:cxnLst>
                <a:cxn ang="0">
                  <a:pos x="connsiteX0" y="connsiteY0"/>
                </a:cxn>
                <a:cxn ang="0">
                  <a:pos x="connsiteX1" y="connsiteY1"/>
                </a:cxn>
                <a:cxn ang="0">
                  <a:pos x="connsiteX2" y="connsiteY2"/>
                </a:cxn>
                <a:cxn ang="0">
                  <a:pos x="connsiteX3" y="connsiteY3"/>
                </a:cxn>
              </a:cxnLst>
              <a:rect l="l" t="t" r="r" b="b"/>
              <a:pathLst>
                <a:path w="1171361" h="607456">
                  <a:moveTo>
                    <a:pt x="180233" y="0"/>
                  </a:moveTo>
                  <a:lnTo>
                    <a:pt x="903051" y="0"/>
                  </a:lnTo>
                  <a:lnTo>
                    <a:pt x="1171361" y="607456"/>
                  </a:lnTo>
                  <a:lnTo>
                    <a:pt x="0" y="607456"/>
                  </a:lnTo>
                  <a:close/>
                </a:path>
              </a:pathLst>
            </a:custGeom>
            <a:solidFill>
              <a:schemeClr val="bg1"/>
            </a:solidFill>
            <a:ln w="9525" cap="flat">
              <a:noFill/>
              <a:prstDash val="solid"/>
              <a:miter/>
            </a:ln>
          </p:spPr>
          <p:txBody>
            <a:bodyPr rtlCol="0" anchor="ctr"/>
            <a:lstStyle/>
            <a:p>
              <a:endParaRPr lang="en-US" dirty="0"/>
            </a:p>
          </p:txBody>
        </p:sp>
        <p:sp>
          <p:nvSpPr>
            <p:cNvPr id="221" name="Rectangle: Rounded Corners 220">
              <a:extLst>
                <a:ext uri="{FF2B5EF4-FFF2-40B4-BE49-F238E27FC236}">
                  <a16:creationId xmlns:a16="http://schemas.microsoft.com/office/drawing/2014/main" id="{76E37BD2-B6F8-4067-87AF-D9B5A92546D0}"/>
                </a:ext>
              </a:extLst>
            </p:cNvPr>
            <p:cNvSpPr/>
            <p:nvPr/>
          </p:nvSpPr>
          <p:spPr>
            <a:xfrm>
              <a:off x="8103056" y="3422743"/>
              <a:ext cx="1103442" cy="41161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a:extLst>
                <a:ext uri="{FF2B5EF4-FFF2-40B4-BE49-F238E27FC236}">
                  <a16:creationId xmlns:a16="http://schemas.microsoft.com/office/drawing/2014/main" id="{5A6A2939-3974-4C2F-8025-3456120C859E}"/>
                </a:ext>
              </a:extLst>
            </p:cNvPr>
            <p:cNvSpPr/>
            <p:nvPr/>
          </p:nvSpPr>
          <p:spPr>
            <a:xfrm>
              <a:off x="7050786" y="4254347"/>
              <a:ext cx="1544908" cy="2310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555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id="{F37BE475-A3B2-4F89-B7F5-4F7E0D5DE827}"/>
              </a:ext>
            </a:extLst>
          </p:cNvPr>
          <p:cNvSpPr>
            <a:spLocks noChangeArrowheads="1"/>
          </p:cNvSpPr>
          <p:nvPr/>
        </p:nvSpPr>
        <p:spPr bwMode="auto">
          <a:xfrm>
            <a:off x="1985169" y="5852319"/>
            <a:ext cx="4159250" cy="107156"/>
          </a:xfrm>
          <a:custGeom>
            <a:avLst/>
            <a:gdLst>
              <a:gd name="T0" fmla="*/ 8317971 w 19590"/>
              <a:gd name="T1" fmla="*/ 213454 h 261"/>
              <a:gd name="T2" fmla="*/ 0 w 19590"/>
              <a:gd name="T3" fmla="*/ 213454 h 261"/>
              <a:gd name="T4" fmla="*/ 0 w 19590"/>
              <a:gd name="T5" fmla="*/ 0 h 261"/>
              <a:gd name="T6" fmla="*/ 8317971 w 19590"/>
              <a:gd name="T7" fmla="*/ 0 h 261"/>
              <a:gd name="T8" fmla="*/ 8317971 w 19590"/>
              <a:gd name="T9" fmla="*/ 213454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90" h="261">
                <a:moveTo>
                  <a:pt x="19589" y="260"/>
                </a:moveTo>
                <a:lnTo>
                  <a:pt x="0" y="260"/>
                </a:lnTo>
                <a:lnTo>
                  <a:pt x="0" y="0"/>
                </a:lnTo>
                <a:lnTo>
                  <a:pt x="19589" y="0"/>
                </a:lnTo>
                <a:lnTo>
                  <a:pt x="19589" y="260"/>
                </a:lnTo>
              </a:path>
            </a:pathLst>
          </a:custGeom>
          <a:solidFill>
            <a:srgbClr val="FBC844"/>
          </a:solidFill>
          <a:ln>
            <a:noFill/>
          </a:ln>
          <a:effectLst/>
        </p:spPr>
        <p:txBody>
          <a:bodyPr wrap="none" lIns="60927" tIns="30463" rIns="60927" bIns="30463" anchor="ctr"/>
          <a:lstStyle/>
          <a:p>
            <a:endParaRPr lang="es-MX" sz="900" dirty="0"/>
          </a:p>
        </p:txBody>
      </p:sp>
      <p:sp>
        <p:nvSpPr>
          <p:cNvPr id="4" name="Freeform 2">
            <a:extLst>
              <a:ext uri="{FF2B5EF4-FFF2-40B4-BE49-F238E27FC236}">
                <a16:creationId xmlns:a16="http://schemas.microsoft.com/office/drawing/2014/main" id="{A7D8E271-2AED-4FE6-BFC1-74CB863759BC}"/>
              </a:ext>
            </a:extLst>
          </p:cNvPr>
          <p:cNvSpPr>
            <a:spLocks noChangeArrowheads="1"/>
          </p:cNvSpPr>
          <p:nvPr/>
        </p:nvSpPr>
        <p:spPr bwMode="auto">
          <a:xfrm>
            <a:off x="6144419" y="3352007"/>
            <a:ext cx="892969" cy="2587625"/>
          </a:xfrm>
          <a:custGeom>
            <a:avLst/>
            <a:gdLst>
              <a:gd name="T0" fmla="*/ 1785586 w 1434"/>
              <a:gd name="T1" fmla="*/ 0 h 4152"/>
              <a:gd name="T2" fmla="*/ 0 w 1434"/>
              <a:gd name="T3" fmla="*/ 0 h 4152"/>
              <a:gd name="T4" fmla="*/ 0 w 1434"/>
              <a:gd name="T5" fmla="*/ 5174378 h 4152"/>
              <a:gd name="T6" fmla="*/ 1785586 w 1434"/>
              <a:gd name="T7" fmla="*/ 5174378 h 4152"/>
              <a:gd name="T8" fmla="*/ 1785586 w 1434"/>
              <a:gd name="T9" fmla="*/ 0 h 4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4" h="4152">
                <a:moveTo>
                  <a:pt x="1433" y="0"/>
                </a:moveTo>
                <a:lnTo>
                  <a:pt x="0" y="0"/>
                </a:lnTo>
                <a:lnTo>
                  <a:pt x="0" y="4151"/>
                </a:lnTo>
                <a:lnTo>
                  <a:pt x="1433" y="4151"/>
                </a:lnTo>
                <a:lnTo>
                  <a:pt x="1433" y="0"/>
                </a:lnTo>
              </a:path>
            </a:pathLst>
          </a:custGeom>
          <a:solidFill>
            <a:srgbClr val="000000"/>
          </a:solidFill>
          <a:ln>
            <a:noFill/>
          </a:ln>
          <a:effectLst/>
        </p:spPr>
        <p:txBody>
          <a:bodyPr wrap="none" lIns="60927" tIns="30463" rIns="60927" bIns="30463" anchor="ctr"/>
          <a:lstStyle/>
          <a:p>
            <a:endParaRPr lang="es-MX" sz="900" dirty="0"/>
          </a:p>
        </p:txBody>
      </p:sp>
      <p:sp>
        <p:nvSpPr>
          <p:cNvPr id="5" name="Freeform 23">
            <a:extLst>
              <a:ext uri="{FF2B5EF4-FFF2-40B4-BE49-F238E27FC236}">
                <a16:creationId xmlns:a16="http://schemas.microsoft.com/office/drawing/2014/main" id="{FE703327-44EC-4396-87C4-4252CB0CEFBB}"/>
              </a:ext>
            </a:extLst>
          </p:cNvPr>
          <p:cNvSpPr>
            <a:spLocks noChangeArrowheads="1"/>
          </p:cNvSpPr>
          <p:nvPr/>
        </p:nvSpPr>
        <p:spPr bwMode="auto">
          <a:xfrm>
            <a:off x="3461544" y="3873500"/>
            <a:ext cx="711994" cy="2062957"/>
          </a:xfrm>
          <a:custGeom>
            <a:avLst/>
            <a:gdLst>
              <a:gd name="T0" fmla="*/ 1422720 w 1143"/>
              <a:gd name="T1" fmla="*/ 0 h 3313"/>
              <a:gd name="T2" fmla="*/ 0 w 1143"/>
              <a:gd name="T3" fmla="*/ 0 h 3313"/>
              <a:gd name="T4" fmla="*/ 0 w 1143"/>
              <a:gd name="T5" fmla="*/ 4124966 h 3313"/>
              <a:gd name="T6" fmla="*/ 1422720 w 1143"/>
              <a:gd name="T7" fmla="*/ 4124966 h 3313"/>
              <a:gd name="T8" fmla="*/ 1422720 w 1143"/>
              <a:gd name="T9" fmla="*/ 0 h 3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3" h="3313">
                <a:moveTo>
                  <a:pt x="1142" y="0"/>
                </a:moveTo>
                <a:lnTo>
                  <a:pt x="0" y="0"/>
                </a:lnTo>
                <a:lnTo>
                  <a:pt x="0" y="3312"/>
                </a:lnTo>
                <a:lnTo>
                  <a:pt x="1142" y="3312"/>
                </a:lnTo>
                <a:lnTo>
                  <a:pt x="1142" y="0"/>
                </a:lnTo>
              </a:path>
            </a:pathLst>
          </a:custGeom>
          <a:solidFill>
            <a:srgbClr val="FBC844"/>
          </a:solidFill>
          <a:ln>
            <a:noFill/>
          </a:ln>
          <a:effectLst/>
        </p:spPr>
        <p:txBody>
          <a:bodyPr wrap="none" lIns="60927" tIns="30463" rIns="60927" bIns="30463" anchor="ctr"/>
          <a:lstStyle/>
          <a:p>
            <a:endParaRPr lang="es-MX" sz="900" dirty="0"/>
          </a:p>
        </p:txBody>
      </p:sp>
      <p:sp>
        <p:nvSpPr>
          <p:cNvPr id="6" name="Freeform 62">
            <a:extLst>
              <a:ext uri="{FF2B5EF4-FFF2-40B4-BE49-F238E27FC236}">
                <a16:creationId xmlns:a16="http://schemas.microsoft.com/office/drawing/2014/main" id="{D4C8EC4F-50EF-47FA-B77E-DB83981837A7}"/>
              </a:ext>
            </a:extLst>
          </p:cNvPr>
          <p:cNvSpPr>
            <a:spLocks noChangeArrowheads="1"/>
          </p:cNvSpPr>
          <p:nvPr/>
        </p:nvSpPr>
        <p:spPr bwMode="auto">
          <a:xfrm>
            <a:off x="5245100" y="3604419"/>
            <a:ext cx="802482" cy="2332038"/>
          </a:xfrm>
          <a:custGeom>
            <a:avLst/>
            <a:gdLst>
              <a:gd name="T0" fmla="*/ 1604157 w 1289"/>
              <a:gd name="T1" fmla="*/ 0 h 3746"/>
              <a:gd name="T2" fmla="*/ 0 w 1289"/>
              <a:gd name="T3" fmla="*/ 0 h 3746"/>
              <a:gd name="T4" fmla="*/ 0 w 1289"/>
              <a:gd name="T5" fmla="*/ 4663408 h 3746"/>
              <a:gd name="T6" fmla="*/ 1604157 w 1289"/>
              <a:gd name="T7" fmla="*/ 4663408 h 3746"/>
              <a:gd name="T8" fmla="*/ 1604157 w 1289"/>
              <a:gd name="T9" fmla="*/ 0 h 3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 h="3746">
                <a:moveTo>
                  <a:pt x="1288" y="0"/>
                </a:moveTo>
                <a:lnTo>
                  <a:pt x="0" y="0"/>
                </a:lnTo>
                <a:lnTo>
                  <a:pt x="0" y="3745"/>
                </a:lnTo>
                <a:lnTo>
                  <a:pt x="1288" y="3745"/>
                </a:lnTo>
                <a:lnTo>
                  <a:pt x="1288" y="0"/>
                </a:lnTo>
              </a:path>
            </a:pathLst>
          </a:custGeom>
          <a:solidFill>
            <a:srgbClr val="FBC844"/>
          </a:solidFill>
          <a:ln>
            <a:noFill/>
          </a:ln>
          <a:effectLst/>
        </p:spPr>
        <p:txBody>
          <a:bodyPr wrap="none" lIns="60927" tIns="30463" rIns="60927" bIns="30463" anchor="ctr"/>
          <a:lstStyle/>
          <a:p>
            <a:endParaRPr lang="es-MX" sz="900" dirty="0"/>
          </a:p>
        </p:txBody>
      </p:sp>
      <p:sp>
        <p:nvSpPr>
          <p:cNvPr id="7" name="Freeform 77">
            <a:extLst>
              <a:ext uri="{FF2B5EF4-FFF2-40B4-BE49-F238E27FC236}">
                <a16:creationId xmlns:a16="http://schemas.microsoft.com/office/drawing/2014/main" id="{9F68E6A9-4EE0-4480-A2AB-410213F4FCA6}"/>
              </a:ext>
            </a:extLst>
          </p:cNvPr>
          <p:cNvSpPr>
            <a:spLocks noChangeArrowheads="1"/>
          </p:cNvSpPr>
          <p:nvPr/>
        </p:nvSpPr>
        <p:spPr bwMode="auto">
          <a:xfrm>
            <a:off x="8093075" y="3019425"/>
            <a:ext cx="698500" cy="2917032"/>
          </a:xfrm>
          <a:custGeom>
            <a:avLst/>
            <a:gdLst>
              <a:gd name="T0" fmla="*/ 1395232 w 1121"/>
              <a:gd name="T1" fmla="*/ 505977 h 4682"/>
              <a:gd name="T2" fmla="*/ 0 w 1121"/>
              <a:gd name="T3" fmla="*/ 0 h 4682"/>
              <a:gd name="T4" fmla="*/ 0 w 1121"/>
              <a:gd name="T5" fmla="*/ 5833694 h 4682"/>
              <a:gd name="T6" fmla="*/ 1395232 w 1121"/>
              <a:gd name="T7" fmla="*/ 5833694 h 4682"/>
              <a:gd name="T8" fmla="*/ 1395232 w 1121"/>
              <a:gd name="T9" fmla="*/ 505977 h 46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1" h="4682">
                <a:moveTo>
                  <a:pt x="1120" y="406"/>
                </a:moveTo>
                <a:lnTo>
                  <a:pt x="0" y="0"/>
                </a:lnTo>
                <a:lnTo>
                  <a:pt x="0" y="4681"/>
                </a:lnTo>
                <a:lnTo>
                  <a:pt x="1120" y="4681"/>
                </a:lnTo>
                <a:lnTo>
                  <a:pt x="1120" y="406"/>
                </a:lnTo>
              </a:path>
            </a:pathLst>
          </a:custGeom>
          <a:solidFill>
            <a:srgbClr val="000000"/>
          </a:solidFill>
          <a:ln>
            <a:noFill/>
          </a:ln>
          <a:effectLst/>
        </p:spPr>
        <p:txBody>
          <a:bodyPr wrap="none" lIns="60927" tIns="30463" rIns="60927" bIns="30463" anchor="ctr"/>
          <a:lstStyle/>
          <a:p>
            <a:endParaRPr lang="es-MX" sz="900" dirty="0"/>
          </a:p>
        </p:txBody>
      </p:sp>
      <p:sp>
        <p:nvSpPr>
          <p:cNvPr id="8" name="Freeform 97">
            <a:extLst>
              <a:ext uri="{FF2B5EF4-FFF2-40B4-BE49-F238E27FC236}">
                <a16:creationId xmlns:a16="http://schemas.microsoft.com/office/drawing/2014/main" id="{1A4A091C-501E-459D-B732-A30C1756CB9D}"/>
              </a:ext>
            </a:extLst>
          </p:cNvPr>
          <p:cNvSpPr>
            <a:spLocks noChangeArrowheads="1"/>
          </p:cNvSpPr>
          <p:nvPr/>
        </p:nvSpPr>
        <p:spPr bwMode="auto">
          <a:xfrm>
            <a:off x="4266407" y="3132138"/>
            <a:ext cx="896144" cy="2804319"/>
          </a:xfrm>
          <a:custGeom>
            <a:avLst/>
            <a:gdLst>
              <a:gd name="T0" fmla="*/ 175988 w 1436"/>
              <a:gd name="T1" fmla="*/ 437263 h 4503"/>
              <a:gd name="T2" fmla="*/ 1791084 w 1436"/>
              <a:gd name="T3" fmla="*/ 437263 h 4503"/>
              <a:gd name="T4" fmla="*/ 175988 w 1436"/>
              <a:gd name="T5" fmla="*/ 4691544 h 4503"/>
              <a:gd name="T6" fmla="*/ 175988 w 1436"/>
              <a:gd name="T7" fmla="*/ 4583163 h 4503"/>
              <a:gd name="T8" fmla="*/ 433105 w 1436"/>
              <a:gd name="T9" fmla="*/ 3855637 h 4503"/>
              <a:gd name="T10" fmla="*/ 433105 w 1436"/>
              <a:gd name="T11" fmla="*/ 3855637 h 4503"/>
              <a:gd name="T12" fmla="*/ 433105 w 1436"/>
              <a:gd name="T13" fmla="*/ 3235247 h 4503"/>
              <a:gd name="T14" fmla="*/ 175988 w 1436"/>
              <a:gd name="T15" fmla="*/ 2877713 h 4503"/>
              <a:gd name="T16" fmla="*/ 175988 w 1436"/>
              <a:gd name="T17" fmla="*/ 2769332 h 4503"/>
              <a:gd name="T18" fmla="*/ 433105 w 1436"/>
              <a:gd name="T19" fmla="*/ 2043052 h 4503"/>
              <a:gd name="T20" fmla="*/ 433105 w 1436"/>
              <a:gd name="T21" fmla="*/ 2043052 h 4503"/>
              <a:gd name="T22" fmla="*/ 433105 w 1436"/>
              <a:gd name="T23" fmla="*/ 1422662 h 4503"/>
              <a:gd name="T24" fmla="*/ 175988 w 1436"/>
              <a:gd name="T25" fmla="*/ 1051424 h 4503"/>
              <a:gd name="T26" fmla="*/ 574145 w 1436"/>
              <a:gd name="T27" fmla="*/ 4583163 h 4503"/>
              <a:gd name="T28" fmla="*/ 791322 w 1436"/>
              <a:gd name="T29" fmla="*/ 4233104 h 4503"/>
              <a:gd name="T30" fmla="*/ 791322 w 1436"/>
              <a:gd name="T31" fmla="*/ 4233104 h 4503"/>
              <a:gd name="T32" fmla="*/ 791322 w 1436"/>
              <a:gd name="T33" fmla="*/ 3606485 h 4503"/>
              <a:gd name="T34" fmla="*/ 574145 w 1436"/>
              <a:gd name="T35" fmla="*/ 3235247 h 4503"/>
              <a:gd name="T36" fmla="*/ 574145 w 1436"/>
              <a:gd name="T37" fmla="*/ 3126866 h 4503"/>
              <a:gd name="T38" fmla="*/ 791322 w 1436"/>
              <a:gd name="T39" fmla="*/ 2769332 h 4503"/>
              <a:gd name="T40" fmla="*/ 791322 w 1436"/>
              <a:gd name="T41" fmla="*/ 2769332 h 4503"/>
              <a:gd name="T42" fmla="*/ 791322 w 1436"/>
              <a:gd name="T43" fmla="*/ 2150187 h 4503"/>
              <a:gd name="T44" fmla="*/ 574145 w 1436"/>
              <a:gd name="T45" fmla="*/ 1780196 h 4503"/>
              <a:gd name="T46" fmla="*/ 574145 w 1436"/>
              <a:gd name="T47" fmla="*/ 1314280 h 4503"/>
              <a:gd name="T48" fmla="*/ 1203209 w 1436"/>
              <a:gd name="T49" fmla="*/ 4961875 h 4503"/>
              <a:gd name="T50" fmla="*/ 1203209 w 1436"/>
              <a:gd name="T51" fmla="*/ 4961875 h 4503"/>
              <a:gd name="T52" fmla="*/ 1203209 w 1436"/>
              <a:gd name="T53" fmla="*/ 4334010 h 4503"/>
              <a:gd name="T54" fmla="*/ 979792 w 1436"/>
              <a:gd name="T55" fmla="*/ 3962773 h 4503"/>
              <a:gd name="T56" fmla="*/ 979792 w 1436"/>
              <a:gd name="T57" fmla="*/ 3855637 h 4503"/>
              <a:gd name="T58" fmla="*/ 1203209 w 1436"/>
              <a:gd name="T59" fmla="*/ 3126866 h 4503"/>
              <a:gd name="T60" fmla="*/ 1203209 w 1436"/>
              <a:gd name="T61" fmla="*/ 3126866 h 4503"/>
              <a:gd name="T62" fmla="*/ 1203209 w 1436"/>
              <a:gd name="T63" fmla="*/ 2507721 h 4503"/>
              <a:gd name="T64" fmla="*/ 979792 w 1436"/>
              <a:gd name="T65" fmla="*/ 2150187 h 4503"/>
              <a:gd name="T66" fmla="*/ 979792 w 1436"/>
              <a:gd name="T67" fmla="*/ 2043052 h 4503"/>
              <a:gd name="T68" fmla="*/ 1203209 w 1436"/>
              <a:gd name="T69" fmla="*/ 1671814 h 4503"/>
              <a:gd name="T70" fmla="*/ 1203209 w 1436"/>
              <a:gd name="T71" fmla="*/ 1671814 h 4503"/>
              <a:gd name="T72" fmla="*/ 1203209 w 1436"/>
              <a:gd name="T73" fmla="*/ 1051424 h 4503"/>
              <a:gd name="T74" fmla="*/ 1351738 w 1436"/>
              <a:gd name="T75" fmla="*/ 4691544 h 4503"/>
              <a:gd name="T76" fmla="*/ 1351738 w 1436"/>
              <a:gd name="T77" fmla="*/ 4233104 h 4503"/>
              <a:gd name="T78" fmla="*/ 1567666 w 1436"/>
              <a:gd name="T79" fmla="*/ 3855637 h 4503"/>
              <a:gd name="T80" fmla="*/ 1567666 w 1436"/>
              <a:gd name="T81" fmla="*/ 3855637 h 4503"/>
              <a:gd name="T82" fmla="*/ 1567666 w 1436"/>
              <a:gd name="T83" fmla="*/ 3235247 h 4503"/>
              <a:gd name="T84" fmla="*/ 1351738 w 1436"/>
              <a:gd name="T85" fmla="*/ 2877713 h 4503"/>
              <a:gd name="T86" fmla="*/ 1351738 w 1436"/>
              <a:gd name="T87" fmla="*/ 2769332 h 4503"/>
              <a:gd name="T88" fmla="*/ 1567666 w 1436"/>
              <a:gd name="T89" fmla="*/ 2400586 h 4503"/>
              <a:gd name="T90" fmla="*/ 1567666 w 1436"/>
              <a:gd name="T91" fmla="*/ 2400586 h 4503"/>
              <a:gd name="T92" fmla="*/ 1567666 w 1436"/>
              <a:gd name="T93" fmla="*/ 1780196 h 4503"/>
              <a:gd name="T94" fmla="*/ 1351738 w 1436"/>
              <a:gd name="T95" fmla="*/ 1051424 h 45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6" h="4503">
                <a:moveTo>
                  <a:pt x="964" y="351"/>
                </a:moveTo>
                <a:lnTo>
                  <a:pt x="964" y="0"/>
                </a:lnTo>
                <a:lnTo>
                  <a:pt x="141" y="0"/>
                </a:lnTo>
                <a:lnTo>
                  <a:pt x="141" y="351"/>
                </a:lnTo>
                <a:lnTo>
                  <a:pt x="0" y="351"/>
                </a:lnTo>
                <a:lnTo>
                  <a:pt x="0" y="4502"/>
                </a:lnTo>
                <a:lnTo>
                  <a:pt x="1435" y="4502"/>
                </a:lnTo>
                <a:lnTo>
                  <a:pt x="1435" y="351"/>
                </a:lnTo>
                <a:lnTo>
                  <a:pt x="964" y="351"/>
                </a:lnTo>
                <a:close/>
                <a:moveTo>
                  <a:pt x="347" y="3983"/>
                </a:moveTo>
                <a:lnTo>
                  <a:pt x="141" y="3983"/>
                </a:lnTo>
                <a:lnTo>
                  <a:pt x="141" y="3766"/>
                </a:lnTo>
                <a:lnTo>
                  <a:pt x="347" y="3766"/>
                </a:lnTo>
                <a:lnTo>
                  <a:pt x="347" y="3983"/>
                </a:lnTo>
                <a:close/>
                <a:moveTo>
                  <a:pt x="347" y="3679"/>
                </a:moveTo>
                <a:lnTo>
                  <a:pt x="141" y="3679"/>
                </a:lnTo>
                <a:lnTo>
                  <a:pt x="141" y="3479"/>
                </a:lnTo>
                <a:lnTo>
                  <a:pt x="347" y="3479"/>
                </a:lnTo>
                <a:lnTo>
                  <a:pt x="347" y="3679"/>
                </a:lnTo>
                <a:close/>
                <a:moveTo>
                  <a:pt x="347" y="3095"/>
                </a:moveTo>
                <a:lnTo>
                  <a:pt x="141" y="3095"/>
                </a:lnTo>
                <a:lnTo>
                  <a:pt x="141" y="2895"/>
                </a:lnTo>
                <a:lnTo>
                  <a:pt x="347" y="2895"/>
                </a:lnTo>
                <a:lnTo>
                  <a:pt x="347" y="3095"/>
                </a:lnTo>
                <a:close/>
                <a:moveTo>
                  <a:pt x="347" y="2808"/>
                </a:moveTo>
                <a:lnTo>
                  <a:pt x="141" y="2808"/>
                </a:lnTo>
                <a:lnTo>
                  <a:pt x="141" y="2597"/>
                </a:lnTo>
                <a:lnTo>
                  <a:pt x="347" y="2597"/>
                </a:lnTo>
                <a:lnTo>
                  <a:pt x="347" y="2808"/>
                </a:lnTo>
                <a:close/>
                <a:moveTo>
                  <a:pt x="347" y="2510"/>
                </a:moveTo>
                <a:lnTo>
                  <a:pt x="141" y="2510"/>
                </a:lnTo>
                <a:lnTo>
                  <a:pt x="141" y="2310"/>
                </a:lnTo>
                <a:lnTo>
                  <a:pt x="347" y="2310"/>
                </a:lnTo>
                <a:lnTo>
                  <a:pt x="347" y="2510"/>
                </a:lnTo>
                <a:close/>
                <a:moveTo>
                  <a:pt x="347" y="2223"/>
                </a:moveTo>
                <a:lnTo>
                  <a:pt x="141" y="2223"/>
                </a:lnTo>
                <a:lnTo>
                  <a:pt x="141" y="2013"/>
                </a:lnTo>
                <a:lnTo>
                  <a:pt x="347" y="2013"/>
                </a:lnTo>
                <a:lnTo>
                  <a:pt x="347" y="2223"/>
                </a:lnTo>
                <a:close/>
                <a:moveTo>
                  <a:pt x="347" y="1640"/>
                </a:moveTo>
                <a:lnTo>
                  <a:pt x="141" y="1640"/>
                </a:lnTo>
                <a:lnTo>
                  <a:pt x="141" y="1429"/>
                </a:lnTo>
                <a:lnTo>
                  <a:pt x="347" y="1429"/>
                </a:lnTo>
                <a:lnTo>
                  <a:pt x="347" y="1640"/>
                </a:lnTo>
                <a:close/>
                <a:moveTo>
                  <a:pt x="347" y="1342"/>
                </a:moveTo>
                <a:lnTo>
                  <a:pt x="141" y="1342"/>
                </a:lnTo>
                <a:lnTo>
                  <a:pt x="141" y="1142"/>
                </a:lnTo>
                <a:lnTo>
                  <a:pt x="347" y="1142"/>
                </a:lnTo>
                <a:lnTo>
                  <a:pt x="347" y="1342"/>
                </a:lnTo>
                <a:close/>
                <a:moveTo>
                  <a:pt x="347" y="1055"/>
                </a:moveTo>
                <a:lnTo>
                  <a:pt x="141" y="1055"/>
                </a:lnTo>
                <a:lnTo>
                  <a:pt x="141" y="844"/>
                </a:lnTo>
                <a:lnTo>
                  <a:pt x="347" y="844"/>
                </a:lnTo>
                <a:lnTo>
                  <a:pt x="347" y="1055"/>
                </a:lnTo>
                <a:close/>
                <a:moveTo>
                  <a:pt x="634" y="3679"/>
                </a:moveTo>
                <a:lnTo>
                  <a:pt x="460" y="3679"/>
                </a:lnTo>
                <a:lnTo>
                  <a:pt x="460" y="3479"/>
                </a:lnTo>
                <a:lnTo>
                  <a:pt x="634" y="3479"/>
                </a:lnTo>
                <a:lnTo>
                  <a:pt x="634" y="3679"/>
                </a:lnTo>
                <a:close/>
                <a:moveTo>
                  <a:pt x="634" y="3398"/>
                </a:moveTo>
                <a:lnTo>
                  <a:pt x="460" y="3398"/>
                </a:lnTo>
                <a:lnTo>
                  <a:pt x="460" y="3181"/>
                </a:lnTo>
                <a:lnTo>
                  <a:pt x="634" y="3181"/>
                </a:lnTo>
                <a:lnTo>
                  <a:pt x="634" y="3398"/>
                </a:lnTo>
                <a:close/>
                <a:moveTo>
                  <a:pt x="634" y="3095"/>
                </a:moveTo>
                <a:lnTo>
                  <a:pt x="460" y="3095"/>
                </a:lnTo>
                <a:lnTo>
                  <a:pt x="460" y="2895"/>
                </a:lnTo>
                <a:lnTo>
                  <a:pt x="634" y="2895"/>
                </a:lnTo>
                <a:lnTo>
                  <a:pt x="634" y="3095"/>
                </a:lnTo>
                <a:close/>
                <a:moveTo>
                  <a:pt x="634" y="2808"/>
                </a:moveTo>
                <a:lnTo>
                  <a:pt x="460" y="2808"/>
                </a:lnTo>
                <a:lnTo>
                  <a:pt x="460" y="2597"/>
                </a:lnTo>
                <a:lnTo>
                  <a:pt x="634" y="2597"/>
                </a:lnTo>
                <a:lnTo>
                  <a:pt x="634" y="2808"/>
                </a:lnTo>
                <a:close/>
                <a:moveTo>
                  <a:pt x="634" y="2510"/>
                </a:moveTo>
                <a:lnTo>
                  <a:pt x="460" y="2510"/>
                </a:lnTo>
                <a:lnTo>
                  <a:pt x="460" y="2310"/>
                </a:lnTo>
                <a:lnTo>
                  <a:pt x="634" y="2310"/>
                </a:lnTo>
                <a:lnTo>
                  <a:pt x="634" y="2510"/>
                </a:lnTo>
                <a:close/>
                <a:moveTo>
                  <a:pt x="634" y="2223"/>
                </a:moveTo>
                <a:lnTo>
                  <a:pt x="460" y="2223"/>
                </a:lnTo>
                <a:lnTo>
                  <a:pt x="460" y="2013"/>
                </a:lnTo>
                <a:lnTo>
                  <a:pt x="634" y="2013"/>
                </a:lnTo>
                <a:lnTo>
                  <a:pt x="634" y="2223"/>
                </a:lnTo>
                <a:close/>
                <a:moveTo>
                  <a:pt x="634" y="1927"/>
                </a:moveTo>
                <a:lnTo>
                  <a:pt x="460" y="1927"/>
                </a:lnTo>
                <a:lnTo>
                  <a:pt x="460" y="1726"/>
                </a:lnTo>
                <a:lnTo>
                  <a:pt x="634" y="1726"/>
                </a:lnTo>
                <a:lnTo>
                  <a:pt x="634" y="1927"/>
                </a:lnTo>
                <a:close/>
                <a:moveTo>
                  <a:pt x="634" y="1640"/>
                </a:moveTo>
                <a:lnTo>
                  <a:pt x="460" y="1640"/>
                </a:lnTo>
                <a:lnTo>
                  <a:pt x="460" y="1429"/>
                </a:lnTo>
                <a:lnTo>
                  <a:pt x="634" y="1429"/>
                </a:lnTo>
                <a:lnTo>
                  <a:pt x="634" y="1640"/>
                </a:lnTo>
                <a:close/>
                <a:moveTo>
                  <a:pt x="634" y="1055"/>
                </a:moveTo>
                <a:lnTo>
                  <a:pt x="460" y="1055"/>
                </a:lnTo>
                <a:lnTo>
                  <a:pt x="460" y="844"/>
                </a:lnTo>
                <a:lnTo>
                  <a:pt x="634" y="844"/>
                </a:lnTo>
                <a:lnTo>
                  <a:pt x="634" y="1055"/>
                </a:lnTo>
                <a:close/>
                <a:moveTo>
                  <a:pt x="964" y="3983"/>
                </a:moveTo>
                <a:lnTo>
                  <a:pt x="785" y="3983"/>
                </a:lnTo>
                <a:lnTo>
                  <a:pt x="785" y="3766"/>
                </a:lnTo>
                <a:lnTo>
                  <a:pt x="964" y="3766"/>
                </a:lnTo>
                <a:lnTo>
                  <a:pt x="964" y="3983"/>
                </a:lnTo>
                <a:close/>
                <a:moveTo>
                  <a:pt x="964" y="3679"/>
                </a:moveTo>
                <a:lnTo>
                  <a:pt x="785" y="3679"/>
                </a:lnTo>
                <a:lnTo>
                  <a:pt x="785" y="3479"/>
                </a:lnTo>
                <a:lnTo>
                  <a:pt x="964" y="3479"/>
                </a:lnTo>
                <a:lnTo>
                  <a:pt x="964" y="3679"/>
                </a:lnTo>
                <a:close/>
                <a:moveTo>
                  <a:pt x="964" y="3398"/>
                </a:moveTo>
                <a:lnTo>
                  <a:pt x="785" y="3398"/>
                </a:lnTo>
                <a:lnTo>
                  <a:pt x="785" y="3181"/>
                </a:lnTo>
                <a:lnTo>
                  <a:pt x="964" y="3181"/>
                </a:lnTo>
                <a:lnTo>
                  <a:pt x="964" y="3398"/>
                </a:lnTo>
                <a:close/>
                <a:moveTo>
                  <a:pt x="964" y="3095"/>
                </a:moveTo>
                <a:lnTo>
                  <a:pt x="785" y="3095"/>
                </a:lnTo>
                <a:lnTo>
                  <a:pt x="785" y="2895"/>
                </a:lnTo>
                <a:lnTo>
                  <a:pt x="964" y="2895"/>
                </a:lnTo>
                <a:lnTo>
                  <a:pt x="964" y="3095"/>
                </a:lnTo>
                <a:close/>
                <a:moveTo>
                  <a:pt x="964" y="2510"/>
                </a:moveTo>
                <a:lnTo>
                  <a:pt x="785" y="2510"/>
                </a:lnTo>
                <a:lnTo>
                  <a:pt x="785" y="2310"/>
                </a:lnTo>
                <a:lnTo>
                  <a:pt x="964" y="2310"/>
                </a:lnTo>
                <a:lnTo>
                  <a:pt x="964" y="2510"/>
                </a:lnTo>
                <a:close/>
                <a:moveTo>
                  <a:pt x="964" y="2223"/>
                </a:moveTo>
                <a:lnTo>
                  <a:pt x="785" y="2223"/>
                </a:lnTo>
                <a:lnTo>
                  <a:pt x="785" y="2013"/>
                </a:lnTo>
                <a:lnTo>
                  <a:pt x="964" y="2013"/>
                </a:lnTo>
                <a:lnTo>
                  <a:pt x="964" y="2223"/>
                </a:lnTo>
                <a:close/>
                <a:moveTo>
                  <a:pt x="964" y="1927"/>
                </a:moveTo>
                <a:lnTo>
                  <a:pt x="785" y="1927"/>
                </a:lnTo>
                <a:lnTo>
                  <a:pt x="785" y="1726"/>
                </a:lnTo>
                <a:lnTo>
                  <a:pt x="964" y="1726"/>
                </a:lnTo>
                <a:lnTo>
                  <a:pt x="964" y="1927"/>
                </a:lnTo>
                <a:close/>
                <a:moveTo>
                  <a:pt x="964" y="1640"/>
                </a:moveTo>
                <a:lnTo>
                  <a:pt x="785" y="1640"/>
                </a:lnTo>
                <a:lnTo>
                  <a:pt x="785" y="1429"/>
                </a:lnTo>
                <a:lnTo>
                  <a:pt x="964" y="1429"/>
                </a:lnTo>
                <a:lnTo>
                  <a:pt x="964" y="1640"/>
                </a:lnTo>
                <a:close/>
                <a:moveTo>
                  <a:pt x="964" y="1342"/>
                </a:moveTo>
                <a:lnTo>
                  <a:pt x="785" y="1342"/>
                </a:lnTo>
                <a:lnTo>
                  <a:pt x="785" y="1142"/>
                </a:lnTo>
                <a:lnTo>
                  <a:pt x="964" y="1142"/>
                </a:lnTo>
                <a:lnTo>
                  <a:pt x="964" y="1342"/>
                </a:lnTo>
                <a:close/>
                <a:moveTo>
                  <a:pt x="964" y="1055"/>
                </a:moveTo>
                <a:lnTo>
                  <a:pt x="785" y="1055"/>
                </a:lnTo>
                <a:lnTo>
                  <a:pt x="785" y="844"/>
                </a:lnTo>
                <a:lnTo>
                  <a:pt x="964" y="844"/>
                </a:lnTo>
                <a:lnTo>
                  <a:pt x="964" y="1055"/>
                </a:lnTo>
                <a:close/>
                <a:moveTo>
                  <a:pt x="1256" y="3983"/>
                </a:moveTo>
                <a:lnTo>
                  <a:pt x="1083" y="3983"/>
                </a:lnTo>
                <a:lnTo>
                  <a:pt x="1083" y="3766"/>
                </a:lnTo>
                <a:lnTo>
                  <a:pt x="1256" y="3766"/>
                </a:lnTo>
                <a:lnTo>
                  <a:pt x="1256" y="3983"/>
                </a:lnTo>
                <a:close/>
                <a:moveTo>
                  <a:pt x="1256" y="3398"/>
                </a:moveTo>
                <a:lnTo>
                  <a:pt x="1083" y="3398"/>
                </a:lnTo>
                <a:lnTo>
                  <a:pt x="1083" y="3181"/>
                </a:lnTo>
                <a:lnTo>
                  <a:pt x="1256" y="3181"/>
                </a:lnTo>
                <a:lnTo>
                  <a:pt x="1256" y="3398"/>
                </a:lnTo>
                <a:close/>
                <a:moveTo>
                  <a:pt x="1256" y="3095"/>
                </a:moveTo>
                <a:lnTo>
                  <a:pt x="1083" y="3095"/>
                </a:lnTo>
                <a:lnTo>
                  <a:pt x="1083" y="2895"/>
                </a:lnTo>
                <a:lnTo>
                  <a:pt x="1256" y="2895"/>
                </a:lnTo>
                <a:lnTo>
                  <a:pt x="1256" y="3095"/>
                </a:lnTo>
                <a:close/>
                <a:moveTo>
                  <a:pt x="1256" y="2808"/>
                </a:moveTo>
                <a:lnTo>
                  <a:pt x="1083" y="2808"/>
                </a:lnTo>
                <a:lnTo>
                  <a:pt x="1083" y="2597"/>
                </a:lnTo>
                <a:lnTo>
                  <a:pt x="1256" y="2597"/>
                </a:lnTo>
                <a:lnTo>
                  <a:pt x="1256" y="2808"/>
                </a:lnTo>
                <a:close/>
                <a:moveTo>
                  <a:pt x="1256" y="2510"/>
                </a:moveTo>
                <a:lnTo>
                  <a:pt x="1083" y="2510"/>
                </a:lnTo>
                <a:lnTo>
                  <a:pt x="1083" y="2310"/>
                </a:lnTo>
                <a:lnTo>
                  <a:pt x="1256" y="2310"/>
                </a:lnTo>
                <a:lnTo>
                  <a:pt x="1256" y="2510"/>
                </a:lnTo>
                <a:close/>
                <a:moveTo>
                  <a:pt x="1256" y="2223"/>
                </a:moveTo>
                <a:lnTo>
                  <a:pt x="1083" y="2223"/>
                </a:lnTo>
                <a:lnTo>
                  <a:pt x="1083" y="2013"/>
                </a:lnTo>
                <a:lnTo>
                  <a:pt x="1256" y="2013"/>
                </a:lnTo>
                <a:lnTo>
                  <a:pt x="1256" y="2223"/>
                </a:lnTo>
                <a:close/>
                <a:moveTo>
                  <a:pt x="1256" y="1927"/>
                </a:moveTo>
                <a:lnTo>
                  <a:pt x="1083" y="1927"/>
                </a:lnTo>
                <a:lnTo>
                  <a:pt x="1083" y="1726"/>
                </a:lnTo>
                <a:lnTo>
                  <a:pt x="1256" y="1726"/>
                </a:lnTo>
                <a:lnTo>
                  <a:pt x="1256" y="1927"/>
                </a:lnTo>
                <a:close/>
                <a:moveTo>
                  <a:pt x="1256" y="1640"/>
                </a:moveTo>
                <a:lnTo>
                  <a:pt x="1083" y="1640"/>
                </a:lnTo>
                <a:lnTo>
                  <a:pt x="1083" y="1429"/>
                </a:lnTo>
                <a:lnTo>
                  <a:pt x="1256" y="1429"/>
                </a:lnTo>
                <a:lnTo>
                  <a:pt x="1256" y="1640"/>
                </a:lnTo>
                <a:close/>
                <a:moveTo>
                  <a:pt x="1256" y="1055"/>
                </a:moveTo>
                <a:lnTo>
                  <a:pt x="1083" y="1055"/>
                </a:lnTo>
                <a:lnTo>
                  <a:pt x="1083" y="844"/>
                </a:lnTo>
                <a:lnTo>
                  <a:pt x="1256" y="844"/>
                </a:lnTo>
                <a:lnTo>
                  <a:pt x="1256" y="1055"/>
                </a:lnTo>
                <a:close/>
              </a:path>
            </a:pathLst>
          </a:custGeom>
          <a:solidFill>
            <a:srgbClr val="FBC844"/>
          </a:solidFill>
          <a:ln>
            <a:noFill/>
          </a:ln>
          <a:effectLst/>
        </p:spPr>
        <p:txBody>
          <a:bodyPr wrap="none" lIns="60927" tIns="30463" rIns="60927" bIns="30463" anchor="ctr"/>
          <a:lstStyle/>
          <a:p>
            <a:endParaRPr lang="es-MX" sz="900" dirty="0"/>
          </a:p>
        </p:txBody>
      </p:sp>
      <p:sp>
        <p:nvSpPr>
          <p:cNvPr id="9" name="Freeform 135">
            <a:extLst>
              <a:ext uri="{FF2B5EF4-FFF2-40B4-BE49-F238E27FC236}">
                <a16:creationId xmlns:a16="http://schemas.microsoft.com/office/drawing/2014/main" id="{4C878E75-512A-4DF0-A10A-D2364356A242}"/>
              </a:ext>
            </a:extLst>
          </p:cNvPr>
          <p:cNvSpPr>
            <a:spLocks noChangeArrowheads="1"/>
          </p:cNvSpPr>
          <p:nvPr/>
        </p:nvSpPr>
        <p:spPr bwMode="auto">
          <a:xfrm>
            <a:off x="7131050" y="3060700"/>
            <a:ext cx="888207" cy="2875757"/>
          </a:xfrm>
          <a:custGeom>
            <a:avLst/>
            <a:gdLst>
              <a:gd name="T0" fmla="*/ 978269 w 1425"/>
              <a:gd name="T1" fmla="*/ 728877 h 4617"/>
              <a:gd name="T2" fmla="*/ 788846 w 1425"/>
              <a:gd name="T3" fmla="*/ 728877 h 4617"/>
              <a:gd name="T4" fmla="*/ 0 w 1425"/>
              <a:gd name="T5" fmla="*/ 1308241 h 4617"/>
              <a:gd name="T6" fmla="*/ 1774593 w 1425"/>
              <a:gd name="T7" fmla="*/ 1308241 h 4617"/>
              <a:gd name="T8" fmla="*/ 1315990 w 1425"/>
              <a:gd name="T9" fmla="*/ 897079 h 4617"/>
              <a:gd name="T10" fmla="*/ 1126567 w 1425"/>
              <a:gd name="T11" fmla="*/ 897079 h 4617"/>
              <a:gd name="T12" fmla="*/ 978269 w 1425"/>
              <a:gd name="T13" fmla="*/ 897079 h 4617"/>
              <a:gd name="T14" fmla="*/ 788846 w 1425"/>
              <a:gd name="T15" fmla="*/ 1268371 h 4617"/>
              <a:gd name="T16" fmla="*/ 648025 w 1425"/>
              <a:gd name="T17" fmla="*/ 897079 h 4617"/>
              <a:gd name="T18" fmla="*/ 458603 w 1425"/>
              <a:gd name="T19" fmla="*/ 897079 h 4617"/>
              <a:gd name="T20" fmla="*/ 142067 w 1425"/>
              <a:gd name="T21" fmla="*/ 4806851 h 4617"/>
              <a:gd name="T22" fmla="*/ 316536 w 1425"/>
              <a:gd name="T23" fmla="*/ 4624943 h 4617"/>
              <a:gd name="T24" fmla="*/ 316536 w 1425"/>
              <a:gd name="T25" fmla="*/ 4247422 h 4617"/>
              <a:gd name="T26" fmla="*/ 142067 w 1425"/>
              <a:gd name="T27" fmla="*/ 4079220 h 4617"/>
              <a:gd name="T28" fmla="*/ 316536 w 1425"/>
              <a:gd name="T29" fmla="*/ 4079220 h 4617"/>
              <a:gd name="T30" fmla="*/ 142067 w 1425"/>
              <a:gd name="T31" fmla="*/ 3162205 h 4617"/>
              <a:gd name="T32" fmla="*/ 316536 w 1425"/>
              <a:gd name="T33" fmla="*/ 2979051 h 4617"/>
              <a:gd name="T34" fmla="*/ 316536 w 1425"/>
              <a:gd name="T35" fmla="*/ 2623957 h 4617"/>
              <a:gd name="T36" fmla="*/ 142067 w 1425"/>
              <a:gd name="T37" fmla="*/ 2434574 h 4617"/>
              <a:gd name="T38" fmla="*/ 316536 w 1425"/>
              <a:gd name="T39" fmla="*/ 2434574 h 4617"/>
              <a:gd name="T40" fmla="*/ 142067 w 1425"/>
              <a:gd name="T41" fmla="*/ 1517559 h 4617"/>
              <a:gd name="T42" fmla="*/ 648025 w 1425"/>
              <a:gd name="T43" fmla="*/ 5164437 h 4617"/>
              <a:gd name="T44" fmla="*/ 648025 w 1425"/>
              <a:gd name="T45" fmla="*/ 4806851 h 4617"/>
              <a:gd name="T46" fmla="*/ 458603 w 1425"/>
              <a:gd name="T47" fmla="*/ 4624943 h 4617"/>
              <a:gd name="T48" fmla="*/ 648025 w 1425"/>
              <a:gd name="T49" fmla="*/ 4624943 h 4617"/>
              <a:gd name="T50" fmla="*/ 458603 w 1425"/>
              <a:gd name="T51" fmla="*/ 3162205 h 4617"/>
              <a:gd name="T52" fmla="*/ 648025 w 1425"/>
              <a:gd name="T53" fmla="*/ 2434574 h 4617"/>
              <a:gd name="T54" fmla="*/ 648025 w 1425"/>
              <a:gd name="T55" fmla="*/ 2063283 h 4617"/>
              <a:gd name="T56" fmla="*/ 458603 w 1425"/>
              <a:gd name="T57" fmla="*/ 1895080 h 4617"/>
              <a:gd name="T58" fmla="*/ 648025 w 1425"/>
              <a:gd name="T59" fmla="*/ 1895080 h 4617"/>
              <a:gd name="T60" fmla="*/ 788846 w 1425"/>
              <a:gd name="T61" fmla="*/ 4806851 h 4617"/>
              <a:gd name="T62" fmla="*/ 978269 w 1425"/>
              <a:gd name="T63" fmla="*/ 4079220 h 4617"/>
              <a:gd name="T64" fmla="*/ 978269 w 1425"/>
              <a:gd name="T65" fmla="*/ 3707928 h 4617"/>
              <a:gd name="T66" fmla="*/ 788846 w 1425"/>
              <a:gd name="T67" fmla="*/ 3518545 h 4617"/>
              <a:gd name="T68" fmla="*/ 978269 w 1425"/>
              <a:gd name="T69" fmla="*/ 3518545 h 4617"/>
              <a:gd name="T70" fmla="*/ 788846 w 1425"/>
              <a:gd name="T71" fmla="*/ 2623957 h 4617"/>
              <a:gd name="T72" fmla="*/ 978269 w 1425"/>
              <a:gd name="T73" fmla="*/ 2434574 h 4617"/>
              <a:gd name="T74" fmla="*/ 978269 w 1425"/>
              <a:gd name="T75" fmla="*/ 2063283 h 4617"/>
              <a:gd name="T76" fmla="*/ 788846 w 1425"/>
              <a:gd name="T77" fmla="*/ 1895080 h 4617"/>
              <a:gd name="T78" fmla="*/ 978269 w 1425"/>
              <a:gd name="T79" fmla="*/ 1895080 h 4617"/>
              <a:gd name="T80" fmla="*/ 1126567 w 1425"/>
              <a:gd name="T81" fmla="*/ 4806851 h 4617"/>
              <a:gd name="T82" fmla="*/ 1315990 w 1425"/>
              <a:gd name="T83" fmla="*/ 4624943 h 4617"/>
              <a:gd name="T84" fmla="*/ 1315990 w 1425"/>
              <a:gd name="T85" fmla="*/ 4247422 h 4617"/>
              <a:gd name="T86" fmla="*/ 1126567 w 1425"/>
              <a:gd name="T87" fmla="*/ 4079220 h 4617"/>
              <a:gd name="T88" fmla="*/ 1315990 w 1425"/>
              <a:gd name="T89" fmla="*/ 4079220 h 4617"/>
              <a:gd name="T90" fmla="*/ 1126567 w 1425"/>
              <a:gd name="T91" fmla="*/ 3162205 h 4617"/>
              <a:gd name="T92" fmla="*/ 1315990 w 1425"/>
              <a:gd name="T93" fmla="*/ 2979051 h 4617"/>
              <a:gd name="T94" fmla="*/ 1315990 w 1425"/>
              <a:gd name="T95" fmla="*/ 2623957 h 4617"/>
              <a:gd name="T96" fmla="*/ 1126567 w 1425"/>
              <a:gd name="T97" fmla="*/ 1895080 h 4617"/>
              <a:gd name="T98" fmla="*/ 1315990 w 1425"/>
              <a:gd name="T99" fmla="*/ 1895080 h 4617"/>
              <a:gd name="T100" fmla="*/ 1456811 w 1425"/>
              <a:gd name="T101" fmla="*/ 4806851 h 4617"/>
              <a:gd name="T102" fmla="*/ 1625048 w 1425"/>
              <a:gd name="T103" fmla="*/ 4624943 h 4617"/>
              <a:gd name="T104" fmla="*/ 1625048 w 1425"/>
              <a:gd name="T105" fmla="*/ 4247422 h 4617"/>
              <a:gd name="T106" fmla="*/ 1456811 w 1425"/>
              <a:gd name="T107" fmla="*/ 4079220 h 4617"/>
              <a:gd name="T108" fmla="*/ 1625048 w 1425"/>
              <a:gd name="T109" fmla="*/ 4079220 h 4617"/>
              <a:gd name="T110" fmla="*/ 1456811 w 1425"/>
              <a:gd name="T111" fmla="*/ 3162205 h 4617"/>
              <a:gd name="T112" fmla="*/ 1625048 w 1425"/>
              <a:gd name="T113" fmla="*/ 2979051 h 4617"/>
              <a:gd name="T114" fmla="*/ 1625048 w 1425"/>
              <a:gd name="T115" fmla="*/ 2623957 h 4617"/>
              <a:gd name="T116" fmla="*/ 1456811 w 1425"/>
              <a:gd name="T117" fmla="*/ 2434574 h 4617"/>
              <a:gd name="T118" fmla="*/ 1625048 w 1425"/>
              <a:gd name="T119" fmla="*/ 2434574 h 4617"/>
              <a:gd name="T120" fmla="*/ 1456811 w 1425"/>
              <a:gd name="T121" fmla="*/ 1517559 h 4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25" h="4617">
                <a:moveTo>
                  <a:pt x="1218" y="1050"/>
                </a:moveTo>
                <a:lnTo>
                  <a:pt x="1218" y="585"/>
                </a:lnTo>
                <a:lnTo>
                  <a:pt x="785" y="585"/>
                </a:lnTo>
                <a:lnTo>
                  <a:pt x="785" y="0"/>
                </a:lnTo>
                <a:lnTo>
                  <a:pt x="633" y="0"/>
                </a:lnTo>
                <a:lnTo>
                  <a:pt x="633" y="585"/>
                </a:lnTo>
                <a:lnTo>
                  <a:pt x="233" y="585"/>
                </a:lnTo>
                <a:lnTo>
                  <a:pt x="233" y="1050"/>
                </a:lnTo>
                <a:lnTo>
                  <a:pt x="0" y="1050"/>
                </a:lnTo>
                <a:lnTo>
                  <a:pt x="0" y="4616"/>
                </a:lnTo>
                <a:lnTo>
                  <a:pt x="1424" y="4616"/>
                </a:lnTo>
                <a:lnTo>
                  <a:pt x="1424" y="1050"/>
                </a:lnTo>
                <a:lnTo>
                  <a:pt x="1218" y="1050"/>
                </a:lnTo>
                <a:close/>
                <a:moveTo>
                  <a:pt x="904" y="720"/>
                </a:moveTo>
                <a:lnTo>
                  <a:pt x="1056" y="720"/>
                </a:lnTo>
                <a:lnTo>
                  <a:pt x="1056" y="1018"/>
                </a:lnTo>
                <a:lnTo>
                  <a:pt x="904" y="1018"/>
                </a:lnTo>
                <a:lnTo>
                  <a:pt x="904" y="720"/>
                </a:lnTo>
                <a:close/>
                <a:moveTo>
                  <a:pt x="633" y="958"/>
                </a:moveTo>
                <a:lnTo>
                  <a:pt x="633" y="720"/>
                </a:lnTo>
                <a:lnTo>
                  <a:pt x="785" y="720"/>
                </a:lnTo>
                <a:lnTo>
                  <a:pt x="785" y="958"/>
                </a:lnTo>
                <a:lnTo>
                  <a:pt x="785" y="1018"/>
                </a:lnTo>
                <a:lnTo>
                  <a:pt x="633" y="1018"/>
                </a:lnTo>
                <a:lnTo>
                  <a:pt x="633" y="958"/>
                </a:lnTo>
                <a:close/>
                <a:moveTo>
                  <a:pt x="368" y="720"/>
                </a:moveTo>
                <a:lnTo>
                  <a:pt x="520" y="720"/>
                </a:lnTo>
                <a:lnTo>
                  <a:pt x="520" y="1018"/>
                </a:lnTo>
                <a:lnTo>
                  <a:pt x="368" y="1018"/>
                </a:lnTo>
                <a:lnTo>
                  <a:pt x="368" y="720"/>
                </a:lnTo>
                <a:close/>
                <a:moveTo>
                  <a:pt x="254" y="4145"/>
                </a:moveTo>
                <a:lnTo>
                  <a:pt x="114" y="4145"/>
                </a:lnTo>
                <a:lnTo>
                  <a:pt x="114" y="3858"/>
                </a:lnTo>
                <a:lnTo>
                  <a:pt x="254" y="3858"/>
                </a:lnTo>
                <a:lnTo>
                  <a:pt x="254" y="4145"/>
                </a:lnTo>
                <a:close/>
                <a:moveTo>
                  <a:pt x="254" y="3712"/>
                </a:moveTo>
                <a:lnTo>
                  <a:pt x="114" y="3712"/>
                </a:lnTo>
                <a:lnTo>
                  <a:pt x="114" y="3409"/>
                </a:lnTo>
                <a:lnTo>
                  <a:pt x="254" y="3409"/>
                </a:lnTo>
                <a:lnTo>
                  <a:pt x="254" y="3712"/>
                </a:lnTo>
                <a:close/>
                <a:moveTo>
                  <a:pt x="254" y="3274"/>
                </a:moveTo>
                <a:lnTo>
                  <a:pt x="114" y="3274"/>
                </a:lnTo>
                <a:lnTo>
                  <a:pt x="114" y="2976"/>
                </a:lnTo>
                <a:lnTo>
                  <a:pt x="254" y="2976"/>
                </a:lnTo>
                <a:lnTo>
                  <a:pt x="254" y="3274"/>
                </a:lnTo>
                <a:close/>
                <a:moveTo>
                  <a:pt x="254" y="2824"/>
                </a:moveTo>
                <a:lnTo>
                  <a:pt x="114" y="2824"/>
                </a:lnTo>
                <a:lnTo>
                  <a:pt x="114" y="2538"/>
                </a:lnTo>
                <a:lnTo>
                  <a:pt x="254" y="2538"/>
                </a:lnTo>
                <a:lnTo>
                  <a:pt x="254" y="2824"/>
                </a:lnTo>
                <a:close/>
                <a:moveTo>
                  <a:pt x="254" y="2391"/>
                </a:moveTo>
                <a:lnTo>
                  <a:pt x="114" y="2391"/>
                </a:lnTo>
                <a:lnTo>
                  <a:pt x="114" y="2106"/>
                </a:lnTo>
                <a:lnTo>
                  <a:pt x="254" y="2106"/>
                </a:lnTo>
                <a:lnTo>
                  <a:pt x="254" y="2391"/>
                </a:lnTo>
                <a:close/>
                <a:moveTo>
                  <a:pt x="254" y="1954"/>
                </a:moveTo>
                <a:lnTo>
                  <a:pt x="114" y="1954"/>
                </a:lnTo>
                <a:lnTo>
                  <a:pt x="114" y="1656"/>
                </a:lnTo>
                <a:lnTo>
                  <a:pt x="254" y="1656"/>
                </a:lnTo>
                <a:lnTo>
                  <a:pt x="254" y="1954"/>
                </a:lnTo>
                <a:close/>
                <a:moveTo>
                  <a:pt x="254" y="1521"/>
                </a:moveTo>
                <a:lnTo>
                  <a:pt x="114" y="1521"/>
                </a:lnTo>
                <a:lnTo>
                  <a:pt x="114" y="1218"/>
                </a:lnTo>
                <a:lnTo>
                  <a:pt x="254" y="1218"/>
                </a:lnTo>
                <a:lnTo>
                  <a:pt x="254" y="1521"/>
                </a:lnTo>
                <a:close/>
                <a:moveTo>
                  <a:pt x="520" y="4145"/>
                </a:moveTo>
                <a:lnTo>
                  <a:pt x="368" y="4145"/>
                </a:lnTo>
                <a:lnTo>
                  <a:pt x="368" y="3858"/>
                </a:lnTo>
                <a:lnTo>
                  <a:pt x="520" y="3858"/>
                </a:lnTo>
                <a:lnTo>
                  <a:pt x="520" y="4145"/>
                </a:lnTo>
                <a:close/>
                <a:moveTo>
                  <a:pt x="520" y="3712"/>
                </a:moveTo>
                <a:lnTo>
                  <a:pt x="368" y="3712"/>
                </a:lnTo>
                <a:lnTo>
                  <a:pt x="368" y="3409"/>
                </a:lnTo>
                <a:lnTo>
                  <a:pt x="520" y="3409"/>
                </a:lnTo>
                <a:lnTo>
                  <a:pt x="520" y="3712"/>
                </a:lnTo>
                <a:close/>
                <a:moveTo>
                  <a:pt x="520" y="2824"/>
                </a:moveTo>
                <a:lnTo>
                  <a:pt x="368" y="2824"/>
                </a:lnTo>
                <a:lnTo>
                  <a:pt x="368" y="2538"/>
                </a:lnTo>
                <a:lnTo>
                  <a:pt x="520" y="2538"/>
                </a:lnTo>
                <a:lnTo>
                  <a:pt x="520" y="2824"/>
                </a:lnTo>
                <a:close/>
                <a:moveTo>
                  <a:pt x="520" y="1954"/>
                </a:moveTo>
                <a:lnTo>
                  <a:pt x="368" y="1954"/>
                </a:lnTo>
                <a:lnTo>
                  <a:pt x="368" y="1656"/>
                </a:lnTo>
                <a:lnTo>
                  <a:pt x="520" y="1656"/>
                </a:lnTo>
                <a:lnTo>
                  <a:pt x="520" y="1954"/>
                </a:lnTo>
                <a:close/>
                <a:moveTo>
                  <a:pt x="520" y="1521"/>
                </a:moveTo>
                <a:lnTo>
                  <a:pt x="368" y="1521"/>
                </a:lnTo>
                <a:lnTo>
                  <a:pt x="368" y="1218"/>
                </a:lnTo>
                <a:lnTo>
                  <a:pt x="520" y="1218"/>
                </a:lnTo>
                <a:lnTo>
                  <a:pt x="520" y="1521"/>
                </a:lnTo>
                <a:close/>
                <a:moveTo>
                  <a:pt x="785" y="4145"/>
                </a:moveTo>
                <a:lnTo>
                  <a:pt x="633" y="4145"/>
                </a:lnTo>
                <a:lnTo>
                  <a:pt x="633" y="3858"/>
                </a:lnTo>
                <a:lnTo>
                  <a:pt x="785" y="3858"/>
                </a:lnTo>
                <a:lnTo>
                  <a:pt x="785" y="4145"/>
                </a:lnTo>
                <a:close/>
                <a:moveTo>
                  <a:pt x="785" y="3274"/>
                </a:moveTo>
                <a:lnTo>
                  <a:pt x="633" y="3274"/>
                </a:lnTo>
                <a:lnTo>
                  <a:pt x="633" y="2976"/>
                </a:lnTo>
                <a:lnTo>
                  <a:pt x="785" y="2976"/>
                </a:lnTo>
                <a:lnTo>
                  <a:pt x="785" y="3274"/>
                </a:lnTo>
                <a:close/>
                <a:moveTo>
                  <a:pt x="785" y="2824"/>
                </a:moveTo>
                <a:lnTo>
                  <a:pt x="633" y="2824"/>
                </a:lnTo>
                <a:lnTo>
                  <a:pt x="633" y="2538"/>
                </a:lnTo>
                <a:lnTo>
                  <a:pt x="785" y="2538"/>
                </a:lnTo>
                <a:lnTo>
                  <a:pt x="785" y="2824"/>
                </a:lnTo>
                <a:close/>
                <a:moveTo>
                  <a:pt x="785" y="2391"/>
                </a:moveTo>
                <a:lnTo>
                  <a:pt x="633" y="2391"/>
                </a:lnTo>
                <a:lnTo>
                  <a:pt x="633" y="2106"/>
                </a:lnTo>
                <a:lnTo>
                  <a:pt x="785" y="2106"/>
                </a:lnTo>
                <a:lnTo>
                  <a:pt x="785" y="2391"/>
                </a:lnTo>
                <a:close/>
                <a:moveTo>
                  <a:pt x="785" y="1954"/>
                </a:moveTo>
                <a:lnTo>
                  <a:pt x="633" y="1954"/>
                </a:lnTo>
                <a:lnTo>
                  <a:pt x="633" y="1656"/>
                </a:lnTo>
                <a:lnTo>
                  <a:pt x="785" y="1656"/>
                </a:lnTo>
                <a:lnTo>
                  <a:pt x="785" y="1954"/>
                </a:lnTo>
                <a:close/>
                <a:moveTo>
                  <a:pt x="785" y="1521"/>
                </a:moveTo>
                <a:lnTo>
                  <a:pt x="633" y="1521"/>
                </a:lnTo>
                <a:lnTo>
                  <a:pt x="633" y="1218"/>
                </a:lnTo>
                <a:lnTo>
                  <a:pt x="785" y="1218"/>
                </a:lnTo>
                <a:lnTo>
                  <a:pt x="785" y="1521"/>
                </a:lnTo>
                <a:close/>
                <a:moveTo>
                  <a:pt x="1056" y="4145"/>
                </a:moveTo>
                <a:lnTo>
                  <a:pt x="904" y="4145"/>
                </a:lnTo>
                <a:lnTo>
                  <a:pt x="904" y="3858"/>
                </a:lnTo>
                <a:lnTo>
                  <a:pt x="1056" y="3858"/>
                </a:lnTo>
                <a:lnTo>
                  <a:pt x="1056" y="4145"/>
                </a:lnTo>
                <a:close/>
                <a:moveTo>
                  <a:pt x="1056" y="3712"/>
                </a:moveTo>
                <a:lnTo>
                  <a:pt x="904" y="3712"/>
                </a:lnTo>
                <a:lnTo>
                  <a:pt x="904" y="3409"/>
                </a:lnTo>
                <a:lnTo>
                  <a:pt x="1056" y="3409"/>
                </a:lnTo>
                <a:lnTo>
                  <a:pt x="1056" y="3712"/>
                </a:lnTo>
                <a:close/>
                <a:moveTo>
                  <a:pt x="1056" y="3274"/>
                </a:moveTo>
                <a:lnTo>
                  <a:pt x="904" y="3274"/>
                </a:lnTo>
                <a:lnTo>
                  <a:pt x="904" y="2976"/>
                </a:lnTo>
                <a:lnTo>
                  <a:pt x="1056" y="2976"/>
                </a:lnTo>
                <a:lnTo>
                  <a:pt x="1056" y="3274"/>
                </a:lnTo>
                <a:close/>
                <a:moveTo>
                  <a:pt x="1056" y="2824"/>
                </a:moveTo>
                <a:lnTo>
                  <a:pt x="904" y="2824"/>
                </a:lnTo>
                <a:lnTo>
                  <a:pt x="904" y="2538"/>
                </a:lnTo>
                <a:lnTo>
                  <a:pt x="1056" y="2538"/>
                </a:lnTo>
                <a:lnTo>
                  <a:pt x="1056" y="2824"/>
                </a:lnTo>
                <a:close/>
                <a:moveTo>
                  <a:pt x="1056" y="2391"/>
                </a:moveTo>
                <a:lnTo>
                  <a:pt x="904" y="2391"/>
                </a:lnTo>
                <a:lnTo>
                  <a:pt x="904" y="2106"/>
                </a:lnTo>
                <a:lnTo>
                  <a:pt x="1056" y="2106"/>
                </a:lnTo>
                <a:lnTo>
                  <a:pt x="1056" y="2391"/>
                </a:lnTo>
                <a:close/>
                <a:moveTo>
                  <a:pt x="1056" y="1521"/>
                </a:moveTo>
                <a:lnTo>
                  <a:pt x="904" y="1521"/>
                </a:lnTo>
                <a:lnTo>
                  <a:pt x="904" y="1218"/>
                </a:lnTo>
                <a:lnTo>
                  <a:pt x="1056" y="1218"/>
                </a:lnTo>
                <a:lnTo>
                  <a:pt x="1056" y="1521"/>
                </a:lnTo>
                <a:close/>
                <a:moveTo>
                  <a:pt x="1304" y="4145"/>
                </a:moveTo>
                <a:lnTo>
                  <a:pt x="1169" y="4145"/>
                </a:lnTo>
                <a:lnTo>
                  <a:pt x="1169" y="3858"/>
                </a:lnTo>
                <a:lnTo>
                  <a:pt x="1304" y="3858"/>
                </a:lnTo>
                <a:lnTo>
                  <a:pt x="1304" y="4145"/>
                </a:lnTo>
                <a:close/>
                <a:moveTo>
                  <a:pt x="1304" y="3712"/>
                </a:moveTo>
                <a:lnTo>
                  <a:pt x="1169" y="3712"/>
                </a:lnTo>
                <a:lnTo>
                  <a:pt x="1169" y="3409"/>
                </a:lnTo>
                <a:lnTo>
                  <a:pt x="1304" y="3409"/>
                </a:lnTo>
                <a:lnTo>
                  <a:pt x="1304" y="3712"/>
                </a:lnTo>
                <a:close/>
                <a:moveTo>
                  <a:pt x="1304" y="3274"/>
                </a:moveTo>
                <a:lnTo>
                  <a:pt x="1169" y="3274"/>
                </a:lnTo>
                <a:lnTo>
                  <a:pt x="1169" y="2976"/>
                </a:lnTo>
                <a:lnTo>
                  <a:pt x="1304" y="2976"/>
                </a:lnTo>
                <a:lnTo>
                  <a:pt x="1304" y="3274"/>
                </a:lnTo>
                <a:close/>
                <a:moveTo>
                  <a:pt x="1304" y="2824"/>
                </a:moveTo>
                <a:lnTo>
                  <a:pt x="1169" y="2824"/>
                </a:lnTo>
                <a:lnTo>
                  <a:pt x="1169" y="2538"/>
                </a:lnTo>
                <a:lnTo>
                  <a:pt x="1304" y="2538"/>
                </a:lnTo>
                <a:lnTo>
                  <a:pt x="1304" y="2824"/>
                </a:lnTo>
                <a:close/>
                <a:moveTo>
                  <a:pt x="1304" y="2391"/>
                </a:moveTo>
                <a:lnTo>
                  <a:pt x="1169" y="2391"/>
                </a:lnTo>
                <a:lnTo>
                  <a:pt x="1169" y="2106"/>
                </a:lnTo>
                <a:lnTo>
                  <a:pt x="1304" y="2106"/>
                </a:lnTo>
                <a:lnTo>
                  <a:pt x="1304" y="2391"/>
                </a:lnTo>
                <a:close/>
                <a:moveTo>
                  <a:pt x="1304" y="1954"/>
                </a:moveTo>
                <a:lnTo>
                  <a:pt x="1169" y="1954"/>
                </a:lnTo>
                <a:lnTo>
                  <a:pt x="1169" y="1656"/>
                </a:lnTo>
                <a:lnTo>
                  <a:pt x="1304" y="1656"/>
                </a:lnTo>
                <a:lnTo>
                  <a:pt x="1304" y="1954"/>
                </a:lnTo>
                <a:close/>
                <a:moveTo>
                  <a:pt x="1304" y="1521"/>
                </a:moveTo>
                <a:lnTo>
                  <a:pt x="1169" y="1521"/>
                </a:lnTo>
                <a:lnTo>
                  <a:pt x="1169" y="1218"/>
                </a:lnTo>
                <a:lnTo>
                  <a:pt x="1304" y="1218"/>
                </a:lnTo>
                <a:lnTo>
                  <a:pt x="1304" y="1521"/>
                </a:lnTo>
                <a:close/>
              </a:path>
            </a:pathLst>
          </a:custGeom>
          <a:solidFill>
            <a:srgbClr val="000000"/>
          </a:solidFill>
          <a:ln>
            <a:noFill/>
          </a:ln>
          <a:effectLst/>
        </p:spPr>
        <p:txBody>
          <a:bodyPr wrap="none" lIns="60927" tIns="30463" rIns="60927" bIns="30463" anchor="ctr"/>
          <a:lstStyle/>
          <a:p>
            <a:endParaRPr lang="es-MX" sz="900" dirty="0"/>
          </a:p>
        </p:txBody>
      </p:sp>
      <p:sp>
        <p:nvSpPr>
          <p:cNvPr id="10" name="Freeform 170">
            <a:extLst>
              <a:ext uri="{FF2B5EF4-FFF2-40B4-BE49-F238E27FC236}">
                <a16:creationId xmlns:a16="http://schemas.microsoft.com/office/drawing/2014/main" id="{6B676EBC-96FB-4D56-B547-19801D99FF9B}"/>
              </a:ext>
            </a:extLst>
          </p:cNvPr>
          <p:cNvSpPr>
            <a:spLocks noChangeArrowheads="1"/>
          </p:cNvSpPr>
          <p:nvPr/>
        </p:nvSpPr>
        <p:spPr bwMode="auto">
          <a:xfrm>
            <a:off x="9740107" y="4642644"/>
            <a:ext cx="654050" cy="1316038"/>
          </a:xfrm>
          <a:custGeom>
            <a:avLst/>
            <a:gdLst>
              <a:gd name="T0" fmla="*/ 1307265 w 1051"/>
              <a:gd name="T1" fmla="*/ 2630519 h 2112"/>
              <a:gd name="T2" fmla="*/ 1307265 w 1051"/>
              <a:gd name="T3" fmla="*/ 0 h 2112"/>
              <a:gd name="T4" fmla="*/ 0 w 1051"/>
              <a:gd name="T5" fmla="*/ 0 h 2112"/>
              <a:gd name="T6" fmla="*/ 0 w 1051"/>
              <a:gd name="T7" fmla="*/ 2630519 h 2112"/>
              <a:gd name="T8" fmla="*/ 1307265 w 1051"/>
              <a:gd name="T9" fmla="*/ 2630519 h 2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1" h="2112">
                <a:moveTo>
                  <a:pt x="1050" y="2111"/>
                </a:moveTo>
                <a:lnTo>
                  <a:pt x="1050" y="0"/>
                </a:lnTo>
                <a:lnTo>
                  <a:pt x="0" y="0"/>
                </a:lnTo>
                <a:lnTo>
                  <a:pt x="0" y="2111"/>
                </a:lnTo>
                <a:lnTo>
                  <a:pt x="1050" y="2111"/>
                </a:lnTo>
              </a:path>
            </a:pathLst>
          </a:custGeom>
          <a:solidFill>
            <a:srgbClr val="000000"/>
          </a:solidFill>
          <a:ln>
            <a:noFill/>
          </a:ln>
          <a:effectLst/>
        </p:spPr>
        <p:txBody>
          <a:bodyPr wrap="none" lIns="60927" tIns="30463" rIns="60927" bIns="30463" anchor="ctr"/>
          <a:lstStyle/>
          <a:p>
            <a:endParaRPr lang="es-MX" sz="900" dirty="0"/>
          </a:p>
        </p:txBody>
      </p:sp>
      <p:sp>
        <p:nvSpPr>
          <p:cNvPr id="11" name="Freeform 185">
            <a:extLst>
              <a:ext uri="{FF2B5EF4-FFF2-40B4-BE49-F238E27FC236}">
                <a16:creationId xmlns:a16="http://schemas.microsoft.com/office/drawing/2014/main" id="{A439BAD1-9242-45FD-9E7F-2E05D56E46B8}"/>
              </a:ext>
            </a:extLst>
          </p:cNvPr>
          <p:cNvSpPr>
            <a:spLocks noChangeArrowheads="1"/>
          </p:cNvSpPr>
          <p:nvPr/>
        </p:nvSpPr>
        <p:spPr bwMode="auto">
          <a:xfrm>
            <a:off x="1985169" y="4642644"/>
            <a:ext cx="654050" cy="1316038"/>
          </a:xfrm>
          <a:custGeom>
            <a:avLst/>
            <a:gdLst>
              <a:gd name="T0" fmla="*/ 1307265 w 1051"/>
              <a:gd name="T1" fmla="*/ 2630519 h 2112"/>
              <a:gd name="T2" fmla="*/ 1307265 w 1051"/>
              <a:gd name="T3" fmla="*/ 0 h 2112"/>
              <a:gd name="T4" fmla="*/ 0 w 1051"/>
              <a:gd name="T5" fmla="*/ 0 h 2112"/>
              <a:gd name="T6" fmla="*/ 0 w 1051"/>
              <a:gd name="T7" fmla="*/ 2630519 h 2112"/>
              <a:gd name="T8" fmla="*/ 1307265 w 1051"/>
              <a:gd name="T9" fmla="*/ 2630519 h 2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1" h="2112">
                <a:moveTo>
                  <a:pt x="1050" y="2111"/>
                </a:moveTo>
                <a:lnTo>
                  <a:pt x="1050" y="0"/>
                </a:lnTo>
                <a:lnTo>
                  <a:pt x="0" y="0"/>
                </a:lnTo>
                <a:lnTo>
                  <a:pt x="0" y="2111"/>
                </a:lnTo>
                <a:lnTo>
                  <a:pt x="1050" y="2111"/>
                </a:lnTo>
              </a:path>
            </a:pathLst>
          </a:custGeom>
          <a:solidFill>
            <a:srgbClr val="FBC844"/>
          </a:solidFill>
          <a:ln>
            <a:noFill/>
          </a:ln>
          <a:effectLst/>
        </p:spPr>
        <p:txBody>
          <a:bodyPr wrap="none" lIns="60927" tIns="30463" rIns="60927" bIns="30463" anchor="ctr"/>
          <a:lstStyle/>
          <a:p>
            <a:endParaRPr lang="es-MX" sz="900" dirty="0"/>
          </a:p>
        </p:txBody>
      </p:sp>
      <p:sp>
        <p:nvSpPr>
          <p:cNvPr id="12" name="Freeform 203">
            <a:extLst>
              <a:ext uri="{FF2B5EF4-FFF2-40B4-BE49-F238E27FC236}">
                <a16:creationId xmlns:a16="http://schemas.microsoft.com/office/drawing/2014/main" id="{43CB7593-CC9B-4FC4-8908-10AD6C8609BE}"/>
              </a:ext>
            </a:extLst>
          </p:cNvPr>
          <p:cNvSpPr>
            <a:spLocks noChangeArrowheads="1"/>
          </p:cNvSpPr>
          <p:nvPr/>
        </p:nvSpPr>
        <p:spPr bwMode="auto">
          <a:xfrm>
            <a:off x="2708275" y="4348957"/>
            <a:ext cx="659607" cy="1516063"/>
          </a:xfrm>
          <a:custGeom>
            <a:avLst/>
            <a:gdLst>
              <a:gd name="T0" fmla="*/ 405714 w 1057"/>
              <a:gd name="T1" fmla="*/ 0 h 2436"/>
              <a:gd name="T2" fmla="*/ 405714 w 1057"/>
              <a:gd name="T3" fmla="*/ 47310 h 2436"/>
              <a:gd name="T4" fmla="*/ 237187 w 1057"/>
              <a:gd name="T5" fmla="*/ 47310 h 2436"/>
              <a:gd name="T6" fmla="*/ 237187 w 1057"/>
              <a:gd name="T7" fmla="*/ 0 h 2436"/>
              <a:gd name="T8" fmla="*/ 0 w 1057"/>
              <a:gd name="T9" fmla="*/ 0 h 2436"/>
              <a:gd name="T10" fmla="*/ 0 w 1057"/>
              <a:gd name="T11" fmla="*/ 3031604 h 2436"/>
              <a:gd name="T12" fmla="*/ 1318260 w 1057"/>
              <a:gd name="T13" fmla="*/ 3031604 h 2436"/>
              <a:gd name="T14" fmla="*/ 1318260 w 1057"/>
              <a:gd name="T15" fmla="*/ 0 h 2436"/>
              <a:gd name="T16" fmla="*/ 405714 w 1057"/>
              <a:gd name="T17" fmla="*/ 0 h 2436"/>
              <a:gd name="T18" fmla="*/ 1175948 w 1057"/>
              <a:gd name="T19" fmla="*/ 2336887 h 2436"/>
              <a:gd name="T20" fmla="*/ 156044 w 1057"/>
              <a:gd name="T21" fmla="*/ 2336887 h 2436"/>
              <a:gd name="T22" fmla="*/ 156044 w 1057"/>
              <a:gd name="T23" fmla="*/ 2228571 h 2436"/>
              <a:gd name="T24" fmla="*/ 1175948 w 1057"/>
              <a:gd name="T25" fmla="*/ 2228571 h 2436"/>
              <a:gd name="T26" fmla="*/ 1175948 w 1057"/>
              <a:gd name="T27" fmla="*/ 2336887 h 2436"/>
              <a:gd name="T28" fmla="*/ 1175948 w 1057"/>
              <a:gd name="T29" fmla="*/ 2046800 h 2436"/>
              <a:gd name="T30" fmla="*/ 156044 w 1057"/>
              <a:gd name="T31" fmla="*/ 2046800 h 2436"/>
              <a:gd name="T32" fmla="*/ 156044 w 1057"/>
              <a:gd name="T33" fmla="*/ 1939729 h 2436"/>
              <a:gd name="T34" fmla="*/ 1175948 w 1057"/>
              <a:gd name="T35" fmla="*/ 1939729 h 2436"/>
              <a:gd name="T36" fmla="*/ 1175948 w 1057"/>
              <a:gd name="T37" fmla="*/ 2046800 h 2436"/>
              <a:gd name="T38" fmla="*/ 1175948 w 1057"/>
              <a:gd name="T39" fmla="*/ 1750487 h 2436"/>
              <a:gd name="T40" fmla="*/ 156044 w 1057"/>
              <a:gd name="T41" fmla="*/ 1750487 h 2436"/>
              <a:gd name="T42" fmla="*/ 156044 w 1057"/>
              <a:gd name="T43" fmla="*/ 1642171 h 2436"/>
              <a:gd name="T44" fmla="*/ 1175948 w 1057"/>
              <a:gd name="T45" fmla="*/ 1642171 h 2436"/>
              <a:gd name="T46" fmla="*/ 1175948 w 1057"/>
              <a:gd name="T47" fmla="*/ 1750487 h 2436"/>
              <a:gd name="T48" fmla="*/ 1175948 w 1057"/>
              <a:gd name="T49" fmla="*/ 1467869 h 2436"/>
              <a:gd name="T50" fmla="*/ 156044 w 1057"/>
              <a:gd name="T51" fmla="*/ 1467869 h 2436"/>
              <a:gd name="T52" fmla="*/ 156044 w 1057"/>
              <a:gd name="T53" fmla="*/ 1359553 h 2436"/>
              <a:gd name="T54" fmla="*/ 1175948 w 1057"/>
              <a:gd name="T55" fmla="*/ 1359553 h 2436"/>
              <a:gd name="T56" fmla="*/ 1175948 w 1057"/>
              <a:gd name="T57" fmla="*/ 1467869 h 2436"/>
              <a:gd name="T58" fmla="*/ 1175948 w 1057"/>
              <a:gd name="T59" fmla="*/ 1171556 h 2436"/>
              <a:gd name="T60" fmla="*/ 156044 w 1057"/>
              <a:gd name="T61" fmla="*/ 1171556 h 2436"/>
              <a:gd name="T62" fmla="*/ 156044 w 1057"/>
              <a:gd name="T63" fmla="*/ 1063240 h 2436"/>
              <a:gd name="T64" fmla="*/ 1175948 w 1057"/>
              <a:gd name="T65" fmla="*/ 1063240 h 2436"/>
              <a:gd name="T66" fmla="*/ 1175948 w 1057"/>
              <a:gd name="T67" fmla="*/ 1171556 h 2436"/>
              <a:gd name="T68" fmla="*/ 1175948 w 1057"/>
              <a:gd name="T69" fmla="*/ 881468 h 2436"/>
              <a:gd name="T70" fmla="*/ 156044 w 1057"/>
              <a:gd name="T71" fmla="*/ 881468 h 2436"/>
              <a:gd name="T72" fmla="*/ 156044 w 1057"/>
              <a:gd name="T73" fmla="*/ 773152 h 2436"/>
              <a:gd name="T74" fmla="*/ 1175948 w 1057"/>
              <a:gd name="T75" fmla="*/ 773152 h 2436"/>
              <a:gd name="T76" fmla="*/ 1175948 w 1057"/>
              <a:gd name="T77" fmla="*/ 881468 h 2436"/>
              <a:gd name="T78" fmla="*/ 1175948 w 1057"/>
              <a:gd name="T79" fmla="*/ 585156 h 2436"/>
              <a:gd name="T80" fmla="*/ 156044 w 1057"/>
              <a:gd name="T81" fmla="*/ 585156 h 2436"/>
              <a:gd name="T82" fmla="*/ 156044 w 1057"/>
              <a:gd name="T83" fmla="*/ 483065 h 2436"/>
              <a:gd name="T84" fmla="*/ 1175948 w 1057"/>
              <a:gd name="T85" fmla="*/ 483065 h 2436"/>
              <a:gd name="T86" fmla="*/ 1175948 w 1057"/>
              <a:gd name="T87" fmla="*/ 585156 h 2436"/>
              <a:gd name="T88" fmla="*/ 1175948 w 1057"/>
              <a:gd name="T89" fmla="*/ 296313 h 2436"/>
              <a:gd name="T90" fmla="*/ 156044 w 1057"/>
              <a:gd name="T91" fmla="*/ 296313 h 2436"/>
              <a:gd name="T92" fmla="*/ 156044 w 1057"/>
              <a:gd name="T93" fmla="*/ 187997 h 2436"/>
              <a:gd name="T94" fmla="*/ 1175948 w 1057"/>
              <a:gd name="T95" fmla="*/ 187997 h 2436"/>
              <a:gd name="T96" fmla="*/ 1175948 w 1057"/>
              <a:gd name="T97" fmla="*/ 296313 h 24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7" h="2436">
                <a:moveTo>
                  <a:pt x="325" y="0"/>
                </a:moveTo>
                <a:lnTo>
                  <a:pt x="325" y="38"/>
                </a:lnTo>
                <a:lnTo>
                  <a:pt x="190" y="38"/>
                </a:lnTo>
                <a:lnTo>
                  <a:pt x="190" y="0"/>
                </a:lnTo>
                <a:lnTo>
                  <a:pt x="0" y="0"/>
                </a:lnTo>
                <a:lnTo>
                  <a:pt x="0" y="2435"/>
                </a:lnTo>
                <a:lnTo>
                  <a:pt x="1056" y="2435"/>
                </a:lnTo>
                <a:lnTo>
                  <a:pt x="1056" y="0"/>
                </a:lnTo>
                <a:lnTo>
                  <a:pt x="325" y="0"/>
                </a:lnTo>
                <a:close/>
                <a:moveTo>
                  <a:pt x="942" y="1877"/>
                </a:moveTo>
                <a:lnTo>
                  <a:pt x="125" y="1877"/>
                </a:lnTo>
                <a:lnTo>
                  <a:pt x="125" y="1790"/>
                </a:lnTo>
                <a:lnTo>
                  <a:pt x="942" y="1790"/>
                </a:lnTo>
                <a:lnTo>
                  <a:pt x="942" y="1877"/>
                </a:lnTo>
                <a:close/>
                <a:moveTo>
                  <a:pt x="942" y="1644"/>
                </a:moveTo>
                <a:lnTo>
                  <a:pt x="125" y="1644"/>
                </a:lnTo>
                <a:lnTo>
                  <a:pt x="125" y="1558"/>
                </a:lnTo>
                <a:lnTo>
                  <a:pt x="942" y="1558"/>
                </a:lnTo>
                <a:lnTo>
                  <a:pt x="942" y="1644"/>
                </a:lnTo>
                <a:close/>
                <a:moveTo>
                  <a:pt x="942" y="1406"/>
                </a:moveTo>
                <a:lnTo>
                  <a:pt x="125" y="1406"/>
                </a:lnTo>
                <a:lnTo>
                  <a:pt x="125" y="1319"/>
                </a:lnTo>
                <a:lnTo>
                  <a:pt x="942" y="1319"/>
                </a:lnTo>
                <a:lnTo>
                  <a:pt x="942" y="1406"/>
                </a:lnTo>
                <a:close/>
                <a:moveTo>
                  <a:pt x="942" y="1179"/>
                </a:moveTo>
                <a:lnTo>
                  <a:pt x="125" y="1179"/>
                </a:lnTo>
                <a:lnTo>
                  <a:pt x="125" y="1092"/>
                </a:lnTo>
                <a:lnTo>
                  <a:pt x="942" y="1092"/>
                </a:lnTo>
                <a:lnTo>
                  <a:pt x="942" y="1179"/>
                </a:lnTo>
                <a:close/>
                <a:moveTo>
                  <a:pt x="942" y="941"/>
                </a:moveTo>
                <a:lnTo>
                  <a:pt x="125" y="941"/>
                </a:lnTo>
                <a:lnTo>
                  <a:pt x="125" y="854"/>
                </a:lnTo>
                <a:lnTo>
                  <a:pt x="942" y="854"/>
                </a:lnTo>
                <a:lnTo>
                  <a:pt x="942" y="941"/>
                </a:lnTo>
                <a:close/>
                <a:moveTo>
                  <a:pt x="942" y="708"/>
                </a:moveTo>
                <a:lnTo>
                  <a:pt x="125" y="708"/>
                </a:lnTo>
                <a:lnTo>
                  <a:pt x="125" y="621"/>
                </a:lnTo>
                <a:lnTo>
                  <a:pt x="942" y="621"/>
                </a:lnTo>
                <a:lnTo>
                  <a:pt x="942" y="708"/>
                </a:lnTo>
                <a:close/>
                <a:moveTo>
                  <a:pt x="942" y="470"/>
                </a:moveTo>
                <a:lnTo>
                  <a:pt x="125" y="470"/>
                </a:lnTo>
                <a:lnTo>
                  <a:pt x="125" y="388"/>
                </a:lnTo>
                <a:lnTo>
                  <a:pt x="942" y="388"/>
                </a:lnTo>
                <a:lnTo>
                  <a:pt x="942" y="470"/>
                </a:lnTo>
                <a:close/>
                <a:moveTo>
                  <a:pt x="942" y="238"/>
                </a:moveTo>
                <a:lnTo>
                  <a:pt x="125" y="238"/>
                </a:lnTo>
                <a:lnTo>
                  <a:pt x="125" y="151"/>
                </a:lnTo>
                <a:lnTo>
                  <a:pt x="942" y="151"/>
                </a:lnTo>
                <a:lnTo>
                  <a:pt x="942" y="238"/>
                </a:lnTo>
                <a:close/>
              </a:path>
            </a:pathLst>
          </a:custGeom>
          <a:solidFill>
            <a:srgbClr val="FBC844"/>
          </a:solidFill>
          <a:ln>
            <a:noFill/>
          </a:ln>
          <a:effectLst/>
        </p:spPr>
        <p:txBody>
          <a:bodyPr wrap="none" lIns="60927" tIns="30463" rIns="60927" bIns="30463" anchor="ctr"/>
          <a:lstStyle/>
          <a:p>
            <a:endParaRPr lang="es-MX" sz="900" dirty="0"/>
          </a:p>
        </p:txBody>
      </p:sp>
      <p:sp>
        <p:nvSpPr>
          <p:cNvPr id="13" name="Freeform 212">
            <a:extLst>
              <a:ext uri="{FF2B5EF4-FFF2-40B4-BE49-F238E27FC236}">
                <a16:creationId xmlns:a16="http://schemas.microsoft.com/office/drawing/2014/main" id="{F158AF42-24C9-4532-B59B-049D1FF4E3F8}"/>
              </a:ext>
            </a:extLst>
          </p:cNvPr>
          <p:cNvSpPr>
            <a:spLocks noChangeArrowheads="1"/>
          </p:cNvSpPr>
          <p:nvPr/>
        </p:nvSpPr>
        <p:spPr bwMode="auto">
          <a:xfrm>
            <a:off x="2826544" y="4187032"/>
            <a:ext cx="84931" cy="186531"/>
          </a:xfrm>
          <a:custGeom>
            <a:avLst/>
            <a:gdLst>
              <a:gd name="T0" fmla="*/ 169184 w 136"/>
              <a:gd name="T1" fmla="*/ 372361 h 299"/>
              <a:gd name="T2" fmla="*/ 169184 w 136"/>
              <a:gd name="T3" fmla="*/ 331127 h 299"/>
              <a:gd name="T4" fmla="*/ 169184 w 136"/>
              <a:gd name="T5" fmla="*/ 0 h 299"/>
              <a:gd name="T6" fmla="*/ 0 w 136"/>
              <a:gd name="T7" fmla="*/ 0 h 299"/>
              <a:gd name="T8" fmla="*/ 0 w 136"/>
              <a:gd name="T9" fmla="*/ 331127 h 299"/>
              <a:gd name="T10" fmla="*/ 0 w 136"/>
              <a:gd name="T11" fmla="*/ 372361 h 299"/>
              <a:gd name="T12" fmla="*/ 169184 w 136"/>
              <a:gd name="T13" fmla="*/ 372361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299">
                <a:moveTo>
                  <a:pt x="135" y="298"/>
                </a:moveTo>
                <a:lnTo>
                  <a:pt x="135" y="265"/>
                </a:lnTo>
                <a:lnTo>
                  <a:pt x="135" y="0"/>
                </a:lnTo>
                <a:lnTo>
                  <a:pt x="0" y="0"/>
                </a:lnTo>
                <a:lnTo>
                  <a:pt x="0" y="265"/>
                </a:lnTo>
                <a:lnTo>
                  <a:pt x="0" y="298"/>
                </a:lnTo>
                <a:lnTo>
                  <a:pt x="135" y="298"/>
                </a:lnTo>
              </a:path>
            </a:pathLst>
          </a:custGeom>
          <a:solidFill>
            <a:srgbClr val="FBC844"/>
          </a:solidFill>
          <a:ln>
            <a:noFill/>
          </a:ln>
          <a:effectLst/>
        </p:spPr>
        <p:txBody>
          <a:bodyPr wrap="none" lIns="60927" tIns="30463" rIns="60927" bIns="30463" anchor="ctr"/>
          <a:lstStyle/>
          <a:p>
            <a:endParaRPr lang="es-MX" sz="900" dirty="0"/>
          </a:p>
        </p:txBody>
      </p:sp>
      <p:sp>
        <p:nvSpPr>
          <p:cNvPr id="14" name="Freeform 213">
            <a:extLst>
              <a:ext uri="{FF2B5EF4-FFF2-40B4-BE49-F238E27FC236}">
                <a16:creationId xmlns:a16="http://schemas.microsoft.com/office/drawing/2014/main" id="{5D07F235-9CA1-4E0F-9C36-0FE7675F6DE9}"/>
              </a:ext>
            </a:extLst>
          </p:cNvPr>
          <p:cNvSpPr>
            <a:spLocks noChangeArrowheads="1"/>
          </p:cNvSpPr>
          <p:nvPr/>
        </p:nvSpPr>
        <p:spPr bwMode="auto">
          <a:xfrm>
            <a:off x="8863013" y="4112419"/>
            <a:ext cx="802482" cy="1752600"/>
          </a:xfrm>
          <a:custGeom>
            <a:avLst/>
            <a:gdLst>
              <a:gd name="T0" fmla="*/ 876806 w 1289"/>
              <a:gd name="T1" fmla="*/ 188032 h 2815"/>
              <a:gd name="T2" fmla="*/ 687496 w 1289"/>
              <a:gd name="T3" fmla="*/ 471947 h 2815"/>
              <a:gd name="T4" fmla="*/ 586613 w 1289"/>
              <a:gd name="T5" fmla="*/ 0 h 2815"/>
              <a:gd name="T6" fmla="*/ 397303 w 1289"/>
              <a:gd name="T7" fmla="*/ 471947 h 2815"/>
              <a:gd name="T8" fmla="*/ 0 w 1289"/>
              <a:gd name="T9" fmla="*/ 3504114 h 2815"/>
              <a:gd name="T10" fmla="*/ 1604157 w 1289"/>
              <a:gd name="T11" fmla="*/ 471947 h 2815"/>
              <a:gd name="T12" fmla="*/ 876806 w 1289"/>
              <a:gd name="T13" fmla="*/ 3247594 h 2815"/>
              <a:gd name="T14" fmla="*/ 727350 w 1289"/>
              <a:gd name="T15" fmla="*/ 3058317 h 2815"/>
              <a:gd name="T16" fmla="*/ 876806 w 1289"/>
              <a:gd name="T17" fmla="*/ 3247594 h 2815"/>
              <a:gd name="T18" fmla="*/ 727350 w 1289"/>
              <a:gd name="T19" fmla="*/ 2998545 h 2815"/>
              <a:gd name="T20" fmla="*/ 876806 w 1289"/>
              <a:gd name="T21" fmla="*/ 2809268 h 2815"/>
              <a:gd name="T22" fmla="*/ 876806 w 1289"/>
              <a:gd name="T23" fmla="*/ 2728327 h 2815"/>
              <a:gd name="T24" fmla="*/ 727350 w 1289"/>
              <a:gd name="T25" fmla="*/ 2560220 h 2815"/>
              <a:gd name="T26" fmla="*/ 876806 w 1289"/>
              <a:gd name="T27" fmla="*/ 2728327 h 2815"/>
              <a:gd name="T28" fmla="*/ 727350 w 1289"/>
              <a:gd name="T29" fmla="*/ 2479279 h 2815"/>
              <a:gd name="T30" fmla="*/ 876806 w 1289"/>
              <a:gd name="T31" fmla="*/ 2297473 h 2815"/>
              <a:gd name="T32" fmla="*/ 876806 w 1289"/>
              <a:gd name="T33" fmla="*/ 2222759 h 2815"/>
              <a:gd name="T34" fmla="*/ 727350 w 1289"/>
              <a:gd name="T35" fmla="*/ 2047179 h 2815"/>
              <a:gd name="T36" fmla="*/ 876806 w 1289"/>
              <a:gd name="T37" fmla="*/ 2222759 h 2815"/>
              <a:gd name="T38" fmla="*/ 727350 w 1289"/>
              <a:gd name="T39" fmla="*/ 1973710 h 2815"/>
              <a:gd name="T40" fmla="*/ 876806 w 1289"/>
              <a:gd name="T41" fmla="*/ 1791905 h 2815"/>
              <a:gd name="T42" fmla="*/ 876806 w 1289"/>
              <a:gd name="T43" fmla="*/ 1710964 h 2815"/>
              <a:gd name="T44" fmla="*/ 727350 w 1289"/>
              <a:gd name="T45" fmla="*/ 1535385 h 2815"/>
              <a:gd name="T46" fmla="*/ 876806 w 1289"/>
              <a:gd name="T47" fmla="*/ 1710964 h 2815"/>
              <a:gd name="T48" fmla="*/ 727350 w 1289"/>
              <a:gd name="T49" fmla="*/ 1460670 h 2815"/>
              <a:gd name="T50" fmla="*/ 876806 w 1289"/>
              <a:gd name="T51" fmla="*/ 1272638 h 2815"/>
              <a:gd name="T52" fmla="*/ 876806 w 1289"/>
              <a:gd name="T53" fmla="*/ 1211621 h 2815"/>
              <a:gd name="T54" fmla="*/ 727350 w 1289"/>
              <a:gd name="T55" fmla="*/ 1023590 h 2815"/>
              <a:gd name="T56" fmla="*/ 876806 w 1289"/>
              <a:gd name="T57" fmla="*/ 1211621 h 2815"/>
              <a:gd name="T58" fmla="*/ 727350 w 1289"/>
              <a:gd name="T59" fmla="*/ 955101 h 2815"/>
              <a:gd name="T60" fmla="*/ 876806 w 1289"/>
              <a:gd name="T61" fmla="*/ 768315 h 2815"/>
              <a:gd name="T62" fmla="*/ 1173226 w 1289"/>
              <a:gd name="T63" fmla="*/ 3247594 h 2815"/>
              <a:gd name="T64" fmla="*/ 1017543 w 1289"/>
              <a:gd name="T65" fmla="*/ 3058317 h 2815"/>
              <a:gd name="T66" fmla="*/ 1173226 w 1289"/>
              <a:gd name="T67" fmla="*/ 3247594 h 2815"/>
              <a:gd name="T68" fmla="*/ 1017543 w 1289"/>
              <a:gd name="T69" fmla="*/ 2998545 h 2815"/>
              <a:gd name="T70" fmla="*/ 1173226 w 1289"/>
              <a:gd name="T71" fmla="*/ 2809268 h 2815"/>
              <a:gd name="T72" fmla="*/ 1173226 w 1289"/>
              <a:gd name="T73" fmla="*/ 2728327 h 2815"/>
              <a:gd name="T74" fmla="*/ 1017543 w 1289"/>
              <a:gd name="T75" fmla="*/ 2560220 h 2815"/>
              <a:gd name="T76" fmla="*/ 1173226 w 1289"/>
              <a:gd name="T77" fmla="*/ 2728327 h 2815"/>
              <a:gd name="T78" fmla="*/ 1017543 w 1289"/>
              <a:gd name="T79" fmla="*/ 2479279 h 2815"/>
              <a:gd name="T80" fmla="*/ 1173226 w 1289"/>
              <a:gd name="T81" fmla="*/ 2297473 h 2815"/>
              <a:gd name="T82" fmla="*/ 1173226 w 1289"/>
              <a:gd name="T83" fmla="*/ 2222759 h 2815"/>
              <a:gd name="T84" fmla="*/ 1017543 w 1289"/>
              <a:gd name="T85" fmla="*/ 2047179 h 2815"/>
              <a:gd name="T86" fmla="*/ 1173226 w 1289"/>
              <a:gd name="T87" fmla="*/ 2222759 h 2815"/>
              <a:gd name="T88" fmla="*/ 1017543 w 1289"/>
              <a:gd name="T89" fmla="*/ 1973710 h 2815"/>
              <a:gd name="T90" fmla="*/ 1173226 w 1289"/>
              <a:gd name="T91" fmla="*/ 1791905 h 2815"/>
              <a:gd name="T92" fmla="*/ 1173226 w 1289"/>
              <a:gd name="T93" fmla="*/ 1710964 h 2815"/>
              <a:gd name="T94" fmla="*/ 1017543 w 1289"/>
              <a:gd name="T95" fmla="*/ 1535385 h 2815"/>
              <a:gd name="T96" fmla="*/ 1173226 w 1289"/>
              <a:gd name="T97" fmla="*/ 1710964 h 2815"/>
              <a:gd name="T98" fmla="*/ 1017543 w 1289"/>
              <a:gd name="T99" fmla="*/ 1460670 h 2815"/>
              <a:gd name="T100" fmla="*/ 1173226 w 1289"/>
              <a:gd name="T101" fmla="*/ 1272638 h 2815"/>
              <a:gd name="T102" fmla="*/ 1173226 w 1289"/>
              <a:gd name="T103" fmla="*/ 1211621 h 2815"/>
              <a:gd name="T104" fmla="*/ 1017543 w 1289"/>
              <a:gd name="T105" fmla="*/ 1023590 h 2815"/>
              <a:gd name="T106" fmla="*/ 1173226 w 1289"/>
              <a:gd name="T107" fmla="*/ 1211621 h 2815"/>
              <a:gd name="T108" fmla="*/ 1017543 w 1289"/>
              <a:gd name="T109" fmla="*/ 955101 h 2815"/>
              <a:gd name="T110" fmla="*/ 1173226 w 1289"/>
              <a:gd name="T111" fmla="*/ 768315 h 28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89" h="2815">
                <a:moveTo>
                  <a:pt x="704" y="379"/>
                </a:moveTo>
                <a:lnTo>
                  <a:pt x="704" y="151"/>
                </a:lnTo>
                <a:lnTo>
                  <a:pt x="552" y="151"/>
                </a:lnTo>
                <a:lnTo>
                  <a:pt x="552" y="379"/>
                </a:lnTo>
                <a:lnTo>
                  <a:pt x="471" y="379"/>
                </a:lnTo>
                <a:lnTo>
                  <a:pt x="471" y="0"/>
                </a:lnTo>
                <a:lnTo>
                  <a:pt x="319" y="0"/>
                </a:lnTo>
                <a:lnTo>
                  <a:pt x="319" y="379"/>
                </a:lnTo>
                <a:lnTo>
                  <a:pt x="0" y="379"/>
                </a:lnTo>
                <a:lnTo>
                  <a:pt x="0" y="2814"/>
                </a:lnTo>
                <a:lnTo>
                  <a:pt x="1288" y="2814"/>
                </a:lnTo>
                <a:lnTo>
                  <a:pt x="1288" y="379"/>
                </a:lnTo>
                <a:lnTo>
                  <a:pt x="704" y="379"/>
                </a:lnTo>
                <a:close/>
                <a:moveTo>
                  <a:pt x="704" y="2608"/>
                </a:moveTo>
                <a:lnTo>
                  <a:pt x="584" y="2608"/>
                </a:lnTo>
                <a:lnTo>
                  <a:pt x="584" y="2456"/>
                </a:lnTo>
                <a:lnTo>
                  <a:pt x="704" y="2456"/>
                </a:lnTo>
                <a:lnTo>
                  <a:pt x="704" y="2608"/>
                </a:lnTo>
                <a:close/>
                <a:moveTo>
                  <a:pt x="704" y="2408"/>
                </a:moveTo>
                <a:lnTo>
                  <a:pt x="584" y="2408"/>
                </a:lnTo>
                <a:lnTo>
                  <a:pt x="584" y="2256"/>
                </a:lnTo>
                <a:lnTo>
                  <a:pt x="704" y="2256"/>
                </a:lnTo>
                <a:lnTo>
                  <a:pt x="704" y="2408"/>
                </a:lnTo>
                <a:close/>
                <a:moveTo>
                  <a:pt x="704" y="2191"/>
                </a:moveTo>
                <a:lnTo>
                  <a:pt x="584" y="2191"/>
                </a:lnTo>
                <a:lnTo>
                  <a:pt x="584" y="2056"/>
                </a:lnTo>
                <a:lnTo>
                  <a:pt x="704" y="2056"/>
                </a:lnTo>
                <a:lnTo>
                  <a:pt x="704" y="2191"/>
                </a:lnTo>
                <a:close/>
                <a:moveTo>
                  <a:pt x="704" y="1991"/>
                </a:moveTo>
                <a:lnTo>
                  <a:pt x="584" y="1991"/>
                </a:lnTo>
                <a:lnTo>
                  <a:pt x="584" y="1845"/>
                </a:lnTo>
                <a:lnTo>
                  <a:pt x="704" y="1845"/>
                </a:lnTo>
                <a:lnTo>
                  <a:pt x="704" y="1991"/>
                </a:lnTo>
                <a:close/>
                <a:moveTo>
                  <a:pt x="704" y="1785"/>
                </a:moveTo>
                <a:lnTo>
                  <a:pt x="584" y="1785"/>
                </a:lnTo>
                <a:lnTo>
                  <a:pt x="584" y="1644"/>
                </a:lnTo>
                <a:lnTo>
                  <a:pt x="704" y="1644"/>
                </a:lnTo>
                <a:lnTo>
                  <a:pt x="704" y="1785"/>
                </a:lnTo>
                <a:close/>
                <a:moveTo>
                  <a:pt x="704" y="1585"/>
                </a:moveTo>
                <a:lnTo>
                  <a:pt x="584" y="1585"/>
                </a:lnTo>
                <a:lnTo>
                  <a:pt x="584" y="1439"/>
                </a:lnTo>
                <a:lnTo>
                  <a:pt x="704" y="1439"/>
                </a:lnTo>
                <a:lnTo>
                  <a:pt x="704" y="1585"/>
                </a:lnTo>
                <a:close/>
                <a:moveTo>
                  <a:pt x="704" y="1374"/>
                </a:moveTo>
                <a:lnTo>
                  <a:pt x="584" y="1374"/>
                </a:lnTo>
                <a:lnTo>
                  <a:pt x="584" y="1233"/>
                </a:lnTo>
                <a:lnTo>
                  <a:pt x="704" y="1233"/>
                </a:lnTo>
                <a:lnTo>
                  <a:pt x="704" y="1374"/>
                </a:lnTo>
                <a:close/>
                <a:moveTo>
                  <a:pt x="704" y="1173"/>
                </a:moveTo>
                <a:lnTo>
                  <a:pt x="584" y="1173"/>
                </a:lnTo>
                <a:lnTo>
                  <a:pt x="584" y="1022"/>
                </a:lnTo>
                <a:lnTo>
                  <a:pt x="704" y="1022"/>
                </a:lnTo>
                <a:lnTo>
                  <a:pt x="704" y="1173"/>
                </a:lnTo>
                <a:close/>
                <a:moveTo>
                  <a:pt x="704" y="973"/>
                </a:moveTo>
                <a:lnTo>
                  <a:pt x="584" y="973"/>
                </a:lnTo>
                <a:lnTo>
                  <a:pt x="584" y="822"/>
                </a:lnTo>
                <a:lnTo>
                  <a:pt x="704" y="822"/>
                </a:lnTo>
                <a:lnTo>
                  <a:pt x="704" y="973"/>
                </a:lnTo>
                <a:close/>
                <a:moveTo>
                  <a:pt x="704" y="767"/>
                </a:moveTo>
                <a:lnTo>
                  <a:pt x="584" y="767"/>
                </a:lnTo>
                <a:lnTo>
                  <a:pt x="584" y="617"/>
                </a:lnTo>
                <a:lnTo>
                  <a:pt x="704" y="617"/>
                </a:lnTo>
                <a:lnTo>
                  <a:pt x="704" y="767"/>
                </a:lnTo>
                <a:close/>
                <a:moveTo>
                  <a:pt x="942" y="2608"/>
                </a:moveTo>
                <a:lnTo>
                  <a:pt x="817" y="2608"/>
                </a:lnTo>
                <a:lnTo>
                  <a:pt x="817" y="2456"/>
                </a:lnTo>
                <a:lnTo>
                  <a:pt x="942" y="2456"/>
                </a:lnTo>
                <a:lnTo>
                  <a:pt x="942" y="2608"/>
                </a:lnTo>
                <a:close/>
                <a:moveTo>
                  <a:pt x="942" y="2408"/>
                </a:moveTo>
                <a:lnTo>
                  <a:pt x="817" y="2408"/>
                </a:lnTo>
                <a:lnTo>
                  <a:pt x="817" y="2256"/>
                </a:lnTo>
                <a:lnTo>
                  <a:pt x="942" y="2256"/>
                </a:lnTo>
                <a:lnTo>
                  <a:pt x="942" y="2408"/>
                </a:lnTo>
                <a:close/>
                <a:moveTo>
                  <a:pt x="942" y="2191"/>
                </a:moveTo>
                <a:lnTo>
                  <a:pt x="817" y="2191"/>
                </a:lnTo>
                <a:lnTo>
                  <a:pt x="817" y="2056"/>
                </a:lnTo>
                <a:lnTo>
                  <a:pt x="942" y="2056"/>
                </a:lnTo>
                <a:lnTo>
                  <a:pt x="942" y="2191"/>
                </a:lnTo>
                <a:close/>
                <a:moveTo>
                  <a:pt x="942" y="1991"/>
                </a:moveTo>
                <a:lnTo>
                  <a:pt x="817" y="1991"/>
                </a:lnTo>
                <a:lnTo>
                  <a:pt x="817" y="1845"/>
                </a:lnTo>
                <a:lnTo>
                  <a:pt x="942" y="1845"/>
                </a:lnTo>
                <a:lnTo>
                  <a:pt x="942" y="1991"/>
                </a:lnTo>
                <a:close/>
                <a:moveTo>
                  <a:pt x="942" y="1785"/>
                </a:moveTo>
                <a:lnTo>
                  <a:pt x="817" y="1785"/>
                </a:lnTo>
                <a:lnTo>
                  <a:pt x="817" y="1644"/>
                </a:lnTo>
                <a:lnTo>
                  <a:pt x="942" y="1644"/>
                </a:lnTo>
                <a:lnTo>
                  <a:pt x="942" y="1785"/>
                </a:lnTo>
                <a:close/>
                <a:moveTo>
                  <a:pt x="942" y="1585"/>
                </a:moveTo>
                <a:lnTo>
                  <a:pt x="817" y="1585"/>
                </a:lnTo>
                <a:lnTo>
                  <a:pt x="817" y="1439"/>
                </a:lnTo>
                <a:lnTo>
                  <a:pt x="942" y="1439"/>
                </a:lnTo>
                <a:lnTo>
                  <a:pt x="942" y="1585"/>
                </a:lnTo>
                <a:close/>
                <a:moveTo>
                  <a:pt x="942" y="1374"/>
                </a:moveTo>
                <a:lnTo>
                  <a:pt x="817" y="1374"/>
                </a:lnTo>
                <a:lnTo>
                  <a:pt x="817" y="1233"/>
                </a:lnTo>
                <a:lnTo>
                  <a:pt x="942" y="1233"/>
                </a:lnTo>
                <a:lnTo>
                  <a:pt x="942" y="1374"/>
                </a:lnTo>
                <a:close/>
                <a:moveTo>
                  <a:pt x="942" y="1173"/>
                </a:moveTo>
                <a:lnTo>
                  <a:pt x="817" y="1173"/>
                </a:lnTo>
                <a:lnTo>
                  <a:pt x="817" y="1022"/>
                </a:lnTo>
                <a:lnTo>
                  <a:pt x="942" y="1022"/>
                </a:lnTo>
                <a:lnTo>
                  <a:pt x="942" y="1173"/>
                </a:lnTo>
                <a:close/>
                <a:moveTo>
                  <a:pt x="942" y="973"/>
                </a:moveTo>
                <a:lnTo>
                  <a:pt x="817" y="973"/>
                </a:lnTo>
                <a:lnTo>
                  <a:pt x="817" y="822"/>
                </a:lnTo>
                <a:lnTo>
                  <a:pt x="942" y="822"/>
                </a:lnTo>
                <a:lnTo>
                  <a:pt x="942" y="973"/>
                </a:lnTo>
                <a:close/>
                <a:moveTo>
                  <a:pt x="942" y="767"/>
                </a:moveTo>
                <a:lnTo>
                  <a:pt x="817" y="767"/>
                </a:lnTo>
                <a:lnTo>
                  <a:pt x="817" y="617"/>
                </a:lnTo>
                <a:lnTo>
                  <a:pt x="942" y="617"/>
                </a:lnTo>
                <a:lnTo>
                  <a:pt x="942" y="767"/>
                </a:lnTo>
                <a:close/>
              </a:path>
            </a:pathLst>
          </a:custGeom>
          <a:solidFill>
            <a:srgbClr val="000000"/>
          </a:solidFill>
          <a:ln>
            <a:noFill/>
          </a:ln>
          <a:effectLst/>
        </p:spPr>
        <p:txBody>
          <a:bodyPr wrap="none" lIns="60927" tIns="30463" rIns="60927" bIns="30463" anchor="ctr"/>
          <a:lstStyle/>
          <a:p>
            <a:endParaRPr lang="es-MX" sz="900" dirty="0"/>
          </a:p>
        </p:txBody>
      </p:sp>
      <p:sp>
        <p:nvSpPr>
          <p:cNvPr id="15" name="Freeform 1">
            <a:extLst>
              <a:ext uri="{FF2B5EF4-FFF2-40B4-BE49-F238E27FC236}">
                <a16:creationId xmlns:a16="http://schemas.microsoft.com/office/drawing/2014/main" id="{ABEC55A2-F635-429D-AADE-9FAB08B0B17C}"/>
              </a:ext>
            </a:extLst>
          </p:cNvPr>
          <p:cNvSpPr>
            <a:spLocks noChangeArrowheads="1"/>
          </p:cNvSpPr>
          <p:nvPr/>
        </p:nvSpPr>
        <p:spPr bwMode="auto">
          <a:xfrm>
            <a:off x="6144419" y="5865019"/>
            <a:ext cx="4249738" cy="98425"/>
          </a:xfrm>
          <a:custGeom>
            <a:avLst/>
            <a:gdLst>
              <a:gd name="T0" fmla="*/ 8499392 w 19590"/>
              <a:gd name="T1" fmla="*/ 195048 h 261"/>
              <a:gd name="T2" fmla="*/ 0 w 19590"/>
              <a:gd name="T3" fmla="*/ 195048 h 261"/>
              <a:gd name="T4" fmla="*/ 0 w 19590"/>
              <a:gd name="T5" fmla="*/ 0 h 261"/>
              <a:gd name="T6" fmla="*/ 8499392 w 19590"/>
              <a:gd name="T7" fmla="*/ 0 h 261"/>
              <a:gd name="T8" fmla="*/ 8499392 w 19590"/>
              <a:gd name="T9" fmla="*/ 195048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90" h="261">
                <a:moveTo>
                  <a:pt x="19589" y="260"/>
                </a:moveTo>
                <a:lnTo>
                  <a:pt x="0" y="260"/>
                </a:lnTo>
                <a:lnTo>
                  <a:pt x="0" y="0"/>
                </a:lnTo>
                <a:lnTo>
                  <a:pt x="19589" y="0"/>
                </a:lnTo>
                <a:lnTo>
                  <a:pt x="19589" y="260"/>
                </a:lnTo>
              </a:path>
            </a:pathLst>
          </a:custGeom>
          <a:solidFill>
            <a:srgbClr val="000000"/>
          </a:solidFill>
          <a:ln>
            <a:noFill/>
          </a:ln>
          <a:effectLst/>
        </p:spPr>
        <p:txBody>
          <a:bodyPr wrap="none" lIns="60927" tIns="30463" rIns="60927" bIns="30463" anchor="ctr"/>
          <a:lstStyle/>
          <a:p>
            <a:endParaRPr lang="es-MX" sz="900" dirty="0"/>
          </a:p>
        </p:txBody>
      </p:sp>
      <p:sp>
        <p:nvSpPr>
          <p:cNvPr id="16" name="Freeform 3">
            <a:extLst>
              <a:ext uri="{FF2B5EF4-FFF2-40B4-BE49-F238E27FC236}">
                <a16:creationId xmlns:a16="http://schemas.microsoft.com/office/drawing/2014/main" id="{46CD8C5B-D650-49A7-B845-9ECFD6C6E026}"/>
              </a:ext>
            </a:extLst>
          </p:cNvPr>
          <p:cNvSpPr>
            <a:spLocks noChangeArrowheads="1"/>
          </p:cNvSpPr>
          <p:nvPr/>
        </p:nvSpPr>
        <p:spPr bwMode="auto">
          <a:xfrm>
            <a:off x="6380957" y="3643313"/>
            <a:ext cx="92869" cy="340519"/>
          </a:xfrm>
          <a:custGeom>
            <a:avLst/>
            <a:gdLst>
              <a:gd name="T0" fmla="*/ 185692 w 151"/>
              <a:gd name="T1" fmla="*/ 0 h 548"/>
              <a:gd name="T2" fmla="*/ 0 w 151"/>
              <a:gd name="T3" fmla="*/ 0 h 548"/>
              <a:gd name="T4" fmla="*/ 0 w 151"/>
              <a:gd name="T5" fmla="*/ 680050 h 548"/>
              <a:gd name="T6" fmla="*/ 185692 w 151"/>
              <a:gd name="T7" fmla="*/ 680050 h 548"/>
              <a:gd name="T8" fmla="*/ 185692 w 151"/>
              <a:gd name="T9" fmla="*/ 0 h 5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548">
                <a:moveTo>
                  <a:pt x="150" y="0"/>
                </a:moveTo>
                <a:lnTo>
                  <a:pt x="0" y="0"/>
                </a:lnTo>
                <a:lnTo>
                  <a:pt x="0" y="547"/>
                </a:lnTo>
                <a:lnTo>
                  <a:pt x="150" y="547"/>
                </a:lnTo>
                <a:lnTo>
                  <a:pt x="15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 name="Freeform 4">
            <a:extLst>
              <a:ext uri="{FF2B5EF4-FFF2-40B4-BE49-F238E27FC236}">
                <a16:creationId xmlns:a16="http://schemas.microsoft.com/office/drawing/2014/main" id="{0C0A84C0-B7B5-48A1-8DFA-26E36D800A79}"/>
              </a:ext>
            </a:extLst>
          </p:cNvPr>
          <p:cNvSpPr>
            <a:spLocks noChangeArrowheads="1"/>
          </p:cNvSpPr>
          <p:nvPr/>
        </p:nvSpPr>
        <p:spPr bwMode="auto">
          <a:xfrm>
            <a:off x="6548438" y="3643313"/>
            <a:ext cx="84932" cy="340519"/>
          </a:xfrm>
          <a:custGeom>
            <a:avLst/>
            <a:gdLst>
              <a:gd name="T0" fmla="*/ 169184 w 136"/>
              <a:gd name="T1" fmla="*/ 0 h 548"/>
              <a:gd name="T2" fmla="*/ 0 w 136"/>
              <a:gd name="T3" fmla="*/ 0 h 548"/>
              <a:gd name="T4" fmla="*/ 0 w 136"/>
              <a:gd name="T5" fmla="*/ 680050 h 548"/>
              <a:gd name="T6" fmla="*/ 169184 w 136"/>
              <a:gd name="T7" fmla="*/ 680050 h 548"/>
              <a:gd name="T8" fmla="*/ 169184 w 136"/>
              <a:gd name="T9" fmla="*/ 0 h 5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548">
                <a:moveTo>
                  <a:pt x="135" y="0"/>
                </a:moveTo>
                <a:lnTo>
                  <a:pt x="0" y="0"/>
                </a:lnTo>
                <a:lnTo>
                  <a:pt x="0" y="547"/>
                </a:lnTo>
                <a:lnTo>
                  <a:pt x="135" y="547"/>
                </a:lnTo>
                <a:lnTo>
                  <a:pt x="13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 name="Freeform 5">
            <a:extLst>
              <a:ext uri="{FF2B5EF4-FFF2-40B4-BE49-F238E27FC236}">
                <a16:creationId xmlns:a16="http://schemas.microsoft.com/office/drawing/2014/main" id="{63C0D962-0691-4505-B796-EEAE6467D23B}"/>
              </a:ext>
            </a:extLst>
          </p:cNvPr>
          <p:cNvSpPr>
            <a:spLocks noChangeArrowheads="1"/>
          </p:cNvSpPr>
          <p:nvPr/>
        </p:nvSpPr>
        <p:spPr bwMode="auto">
          <a:xfrm>
            <a:off x="6702425" y="3643313"/>
            <a:ext cx="96044" cy="340519"/>
          </a:xfrm>
          <a:custGeom>
            <a:avLst/>
            <a:gdLst>
              <a:gd name="T0" fmla="*/ 191173 w 153"/>
              <a:gd name="T1" fmla="*/ 0 h 548"/>
              <a:gd name="T2" fmla="*/ 0 w 153"/>
              <a:gd name="T3" fmla="*/ 0 h 548"/>
              <a:gd name="T4" fmla="*/ 0 w 153"/>
              <a:gd name="T5" fmla="*/ 680050 h 548"/>
              <a:gd name="T6" fmla="*/ 191173 w 153"/>
              <a:gd name="T7" fmla="*/ 680050 h 548"/>
              <a:gd name="T8" fmla="*/ 191173 w 153"/>
              <a:gd name="T9" fmla="*/ 0 h 5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48">
                <a:moveTo>
                  <a:pt x="152" y="0"/>
                </a:moveTo>
                <a:lnTo>
                  <a:pt x="0" y="0"/>
                </a:lnTo>
                <a:lnTo>
                  <a:pt x="0" y="547"/>
                </a:lnTo>
                <a:lnTo>
                  <a:pt x="152" y="547"/>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 name="Freeform 6">
            <a:extLst>
              <a:ext uri="{FF2B5EF4-FFF2-40B4-BE49-F238E27FC236}">
                <a16:creationId xmlns:a16="http://schemas.microsoft.com/office/drawing/2014/main" id="{7C7D71F0-A780-4F33-867E-6B8676B347E9}"/>
              </a:ext>
            </a:extLst>
          </p:cNvPr>
          <p:cNvSpPr>
            <a:spLocks noChangeArrowheads="1"/>
          </p:cNvSpPr>
          <p:nvPr/>
        </p:nvSpPr>
        <p:spPr bwMode="auto">
          <a:xfrm>
            <a:off x="6872288" y="3643313"/>
            <a:ext cx="96838" cy="340519"/>
          </a:xfrm>
          <a:custGeom>
            <a:avLst/>
            <a:gdLst>
              <a:gd name="T0" fmla="*/ 191173 w 153"/>
              <a:gd name="T1" fmla="*/ 0 h 548"/>
              <a:gd name="T2" fmla="*/ 0 w 153"/>
              <a:gd name="T3" fmla="*/ 0 h 548"/>
              <a:gd name="T4" fmla="*/ 0 w 153"/>
              <a:gd name="T5" fmla="*/ 680050 h 548"/>
              <a:gd name="T6" fmla="*/ 191173 w 153"/>
              <a:gd name="T7" fmla="*/ 680050 h 548"/>
              <a:gd name="T8" fmla="*/ 191173 w 153"/>
              <a:gd name="T9" fmla="*/ 0 h 5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48">
                <a:moveTo>
                  <a:pt x="152" y="0"/>
                </a:moveTo>
                <a:lnTo>
                  <a:pt x="0" y="0"/>
                </a:lnTo>
                <a:lnTo>
                  <a:pt x="0" y="547"/>
                </a:lnTo>
                <a:lnTo>
                  <a:pt x="152" y="547"/>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 name="Freeform 7">
            <a:extLst>
              <a:ext uri="{FF2B5EF4-FFF2-40B4-BE49-F238E27FC236}">
                <a16:creationId xmlns:a16="http://schemas.microsoft.com/office/drawing/2014/main" id="{EBAF0782-026F-4CE5-B098-D6E7F75A827E}"/>
              </a:ext>
            </a:extLst>
          </p:cNvPr>
          <p:cNvSpPr>
            <a:spLocks noChangeArrowheads="1"/>
          </p:cNvSpPr>
          <p:nvPr/>
        </p:nvSpPr>
        <p:spPr bwMode="auto">
          <a:xfrm>
            <a:off x="6215857" y="4063207"/>
            <a:ext cx="92869" cy="340519"/>
          </a:xfrm>
          <a:custGeom>
            <a:avLst/>
            <a:gdLst>
              <a:gd name="T0" fmla="*/ 185700 w 152"/>
              <a:gd name="T1" fmla="*/ 0 h 547"/>
              <a:gd name="T2" fmla="*/ 0 w 152"/>
              <a:gd name="T3" fmla="*/ 0 h 547"/>
              <a:gd name="T4" fmla="*/ 0 w 152"/>
              <a:gd name="T5" fmla="*/ 680047 h 547"/>
              <a:gd name="T6" fmla="*/ 185700 w 152"/>
              <a:gd name="T7" fmla="*/ 680047 h 547"/>
              <a:gd name="T8" fmla="*/ 185700 w 152"/>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547">
                <a:moveTo>
                  <a:pt x="151" y="0"/>
                </a:moveTo>
                <a:lnTo>
                  <a:pt x="0" y="0"/>
                </a:lnTo>
                <a:lnTo>
                  <a:pt x="0" y="546"/>
                </a:lnTo>
                <a:lnTo>
                  <a:pt x="151" y="546"/>
                </a:lnTo>
                <a:lnTo>
                  <a:pt x="15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 name="Freeform 8">
            <a:extLst>
              <a:ext uri="{FF2B5EF4-FFF2-40B4-BE49-F238E27FC236}">
                <a16:creationId xmlns:a16="http://schemas.microsoft.com/office/drawing/2014/main" id="{A265C44F-A4EE-4ED6-A8CF-FBF7DEF1BF6A}"/>
              </a:ext>
            </a:extLst>
          </p:cNvPr>
          <p:cNvSpPr>
            <a:spLocks noChangeArrowheads="1"/>
          </p:cNvSpPr>
          <p:nvPr/>
        </p:nvSpPr>
        <p:spPr bwMode="auto">
          <a:xfrm>
            <a:off x="6380957" y="4063207"/>
            <a:ext cx="92869" cy="340519"/>
          </a:xfrm>
          <a:custGeom>
            <a:avLst/>
            <a:gdLst>
              <a:gd name="T0" fmla="*/ 185692 w 151"/>
              <a:gd name="T1" fmla="*/ 0 h 547"/>
              <a:gd name="T2" fmla="*/ 0 w 151"/>
              <a:gd name="T3" fmla="*/ 0 h 547"/>
              <a:gd name="T4" fmla="*/ 0 w 151"/>
              <a:gd name="T5" fmla="*/ 680047 h 547"/>
              <a:gd name="T6" fmla="*/ 185692 w 151"/>
              <a:gd name="T7" fmla="*/ 680047 h 547"/>
              <a:gd name="T8" fmla="*/ 185692 w 15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547">
                <a:moveTo>
                  <a:pt x="150" y="0"/>
                </a:moveTo>
                <a:lnTo>
                  <a:pt x="0" y="0"/>
                </a:lnTo>
                <a:lnTo>
                  <a:pt x="0" y="546"/>
                </a:lnTo>
                <a:lnTo>
                  <a:pt x="150" y="546"/>
                </a:lnTo>
                <a:lnTo>
                  <a:pt x="15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 name="Freeform 9">
            <a:extLst>
              <a:ext uri="{FF2B5EF4-FFF2-40B4-BE49-F238E27FC236}">
                <a16:creationId xmlns:a16="http://schemas.microsoft.com/office/drawing/2014/main" id="{34268130-69D0-49FE-93EB-2A16171562F4}"/>
              </a:ext>
            </a:extLst>
          </p:cNvPr>
          <p:cNvSpPr>
            <a:spLocks noChangeArrowheads="1"/>
          </p:cNvSpPr>
          <p:nvPr/>
        </p:nvSpPr>
        <p:spPr bwMode="auto">
          <a:xfrm>
            <a:off x="6702425" y="4063207"/>
            <a:ext cx="96044" cy="340519"/>
          </a:xfrm>
          <a:custGeom>
            <a:avLst/>
            <a:gdLst>
              <a:gd name="T0" fmla="*/ 191173 w 153"/>
              <a:gd name="T1" fmla="*/ 0 h 547"/>
              <a:gd name="T2" fmla="*/ 0 w 153"/>
              <a:gd name="T3" fmla="*/ 0 h 547"/>
              <a:gd name="T4" fmla="*/ 0 w 153"/>
              <a:gd name="T5" fmla="*/ 680047 h 547"/>
              <a:gd name="T6" fmla="*/ 191173 w 153"/>
              <a:gd name="T7" fmla="*/ 680047 h 547"/>
              <a:gd name="T8" fmla="*/ 191173 w 153"/>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47">
                <a:moveTo>
                  <a:pt x="152" y="0"/>
                </a:moveTo>
                <a:lnTo>
                  <a:pt x="0" y="0"/>
                </a:lnTo>
                <a:lnTo>
                  <a:pt x="0" y="546"/>
                </a:lnTo>
                <a:lnTo>
                  <a:pt x="152" y="546"/>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3" name="Freeform 10">
            <a:extLst>
              <a:ext uri="{FF2B5EF4-FFF2-40B4-BE49-F238E27FC236}">
                <a16:creationId xmlns:a16="http://schemas.microsoft.com/office/drawing/2014/main" id="{0960A89B-3A2F-4445-8D67-2E2A2CE469AC}"/>
              </a:ext>
            </a:extLst>
          </p:cNvPr>
          <p:cNvSpPr>
            <a:spLocks noChangeArrowheads="1"/>
          </p:cNvSpPr>
          <p:nvPr/>
        </p:nvSpPr>
        <p:spPr bwMode="auto">
          <a:xfrm>
            <a:off x="6215857" y="4480719"/>
            <a:ext cx="92869" cy="340519"/>
          </a:xfrm>
          <a:custGeom>
            <a:avLst/>
            <a:gdLst>
              <a:gd name="T0" fmla="*/ 185700 w 152"/>
              <a:gd name="T1" fmla="*/ 0 h 546"/>
              <a:gd name="T2" fmla="*/ 0 w 152"/>
              <a:gd name="T3" fmla="*/ 0 h 546"/>
              <a:gd name="T4" fmla="*/ 0 w 152"/>
              <a:gd name="T5" fmla="*/ 680045 h 546"/>
              <a:gd name="T6" fmla="*/ 185700 w 152"/>
              <a:gd name="T7" fmla="*/ 680045 h 546"/>
              <a:gd name="T8" fmla="*/ 185700 w 152"/>
              <a:gd name="T9" fmla="*/ 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546">
                <a:moveTo>
                  <a:pt x="151" y="0"/>
                </a:moveTo>
                <a:lnTo>
                  <a:pt x="0" y="0"/>
                </a:lnTo>
                <a:lnTo>
                  <a:pt x="0" y="545"/>
                </a:lnTo>
                <a:lnTo>
                  <a:pt x="151" y="545"/>
                </a:lnTo>
                <a:lnTo>
                  <a:pt x="15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4" name="Freeform 11">
            <a:extLst>
              <a:ext uri="{FF2B5EF4-FFF2-40B4-BE49-F238E27FC236}">
                <a16:creationId xmlns:a16="http://schemas.microsoft.com/office/drawing/2014/main" id="{66E0DB4C-EA67-4D8D-9A25-E02E5E0F68B1}"/>
              </a:ext>
            </a:extLst>
          </p:cNvPr>
          <p:cNvSpPr>
            <a:spLocks noChangeArrowheads="1"/>
          </p:cNvSpPr>
          <p:nvPr/>
        </p:nvSpPr>
        <p:spPr bwMode="auto">
          <a:xfrm>
            <a:off x="6380957" y="4480719"/>
            <a:ext cx="92869" cy="340519"/>
          </a:xfrm>
          <a:custGeom>
            <a:avLst/>
            <a:gdLst>
              <a:gd name="T0" fmla="*/ 185692 w 151"/>
              <a:gd name="T1" fmla="*/ 0 h 546"/>
              <a:gd name="T2" fmla="*/ 0 w 151"/>
              <a:gd name="T3" fmla="*/ 0 h 546"/>
              <a:gd name="T4" fmla="*/ 0 w 151"/>
              <a:gd name="T5" fmla="*/ 680045 h 546"/>
              <a:gd name="T6" fmla="*/ 185692 w 151"/>
              <a:gd name="T7" fmla="*/ 680045 h 546"/>
              <a:gd name="T8" fmla="*/ 185692 w 151"/>
              <a:gd name="T9" fmla="*/ 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546">
                <a:moveTo>
                  <a:pt x="150" y="0"/>
                </a:moveTo>
                <a:lnTo>
                  <a:pt x="0" y="0"/>
                </a:lnTo>
                <a:lnTo>
                  <a:pt x="0" y="545"/>
                </a:lnTo>
                <a:lnTo>
                  <a:pt x="150" y="545"/>
                </a:lnTo>
                <a:lnTo>
                  <a:pt x="15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5" name="Freeform 12">
            <a:extLst>
              <a:ext uri="{FF2B5EF4-FFF2-40B4-BE49-F238E27FC236}">
                <a16:creationId xmlns:a16="http://schemas.microsoft.com/office/drawing/2014/main" id="{CD600469-5E58-4C2B-B29E-238C4133834F}"/>
              </a:ext>
            </a:extLst>
          </p:cNvPr>
          <p:cNvSpPr>
            <a:spLocks noChangeArrowheads="1"/>
          </p:cNvSpPr>
          <p:nvPr/>
        </p:nvSpPr>
        <p:spPr bwMode="auto">
          <a:xfrm>
            <a:off x="6548438" y="4480719"/>
            <a:ext cx="84932" cy="340519"/>
          </a:xfrm>
          <a:custGeom>
            <a:avLst/>
            <a:gdLst>
              <a:gd name="T0" fmla="*/ 169184 w 136"/>
              <a:gd name="T1" fmla="*/ 0 h 546"/>
              <a:gd name="T2" fmla="*/ 0 w 136"/>
              <a:gd name="T3" fmla="*/ 0 h 546"/>
              <a:gd name="T4" fmla="*/ 0 w 136"/>
              <a:gd name="T5" fmla="*/ 680045 h 546"/>
              <a:gd name="T6" fmla="*/ 169184 w 136"/>
              <a:gd name="T7" fmla="*/ 680045 h 546"/>
              <a:gd name="T8" fmla="*/ 169184 w 136"/>
              <a:gd name="T9" fmla="*/ 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546">
                <a:moveTo>
                  <a:pt x="135" y="0"/>
                </a:moveTo>
                <a:lnTo>
                  <a:pt x="0" y="0"/>
                </a:lnTo>
                <a:lnTo>
                  <a:pt x="0" y="545"/>
                </a:lnTo>
                <a:lnTo>
                  <a:pt x="135" y="545"/>
                </a:lnTo>
                <a:lnTo>
                  <a:pt x="13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6" name="Freeform 13">
            <a:extLst>
              <a:ext uri="{FF2B5EF4-FFF2-40B4-BE49-F238E27FC236}">
                <a16:creationId xmlns:a16="http://schemas.microsoft.com/office/drawing/2014/main" id="{EF8116F7-B05F-49DF-A75C-78D5E1FFF2F2}"/>
              </a:ext>
            </a:extLst>
          </p:cNvPr>
          <p:cNvSpPr>
            <a:spLocks noChangeArrowheads="1"/>
          </p:cNvSpPr>
          <p:nvPr/>
        </p:nvSpPr>
        <p:spPr bwMode="auto">
          <a:xfrm>
            <a:off x="6702425" y="4480719"/>
            <a:ext cx="96044" cy="340519"/>
          </a:xfrm>
          <a:custGeom>
            <a:avLst/>
            <a:gdLst>
              <a:gd name="T0" fmla="*/ 191173 w 153"/>
              <a:gd name="T1" fmla="*/ 0 h 546"/>
              <a:gd name="T2" fmla="*/ 0 w 153"/>
              <a:gd name="T3" fmla="*/ 0 h 546"/>
              <a:gd name="T4" fmla="*/ 0 w 153"/>
              <a:gd name="T5" fmla="*/ 680045 h 546"/>
              <a:gd name="T6" fmla="*/ 191173 w 153"/>
              <a:gd name="T7" fmla="*/ 680045 h 546"/>
              <a:gd name="T8" fmla="*/ 191173 w 153"/>
              <a:gd name="T9" fmla="*/ 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46">
                <a:moveTo>
                  <a:pt x="152" y="0"/>
                </a:moveTo>
                <a:lnTo>
                  <a:pt x="0" y="0"/>
                </a:lnTo>
                <a:lnTo>
                  <a:pt x="0" y="545"/>
                </a:lnTo>
                <a:lnTo>
                  <a:pt x="152" y="545"/>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7" name="Freeform 14">
            <a:extLst>
              <a:ext uri="{FF2B5EF4-FFF2-40B4-BE49-F238E27FC236}">
                <a16:creationId xmlns:a16="http://schemas.microsoft.com/office/drawing/2014/main" id="{DECD3E47-EFAB-43C9-8FC5-3B4ABB6280BD}"/>
              </a:ext>
            </a:extLst>
          </p:cNvPr>
          <p:cNvSpPr>
            <a:spLocks noChangeArrowheads="1"/>
          </p:cNvSpPr>
          <p:nvPr/>
        </p:nvSpPr>
        <p:spPr bwMode="auto">
          <a:xfrm>
            <a:off x="6872288" y="4480719"/>
            <a:ext cx="96838" cy="340519"/>
          </a:xfrm>
          <a:custGeom>
            <a:avLst/>
            <a:gdLst>
              <a:gd name="T0" fmla="*/ 191173 w 153"/>
              <a:gd name="T1" fmla="*/ 0 h 546"/>
              <a:gd name="T2" fmla="*/ 0 w 153"/>
              <a:gd name="T3" fmla="*/ 0 h 546"/>
              <a:gd name="T4" fmla="*/ 0 w 153"/>
              <a:gd name="T5" fmla="*/ 680045 h 546"/>
              <a:gd name="T6" fmla="*/ 191173 w 153"/>
              <a:gd name="T7" fmla="*/ 680045 h 546"/>
              <a:gd name="T8" fmla="*/ 191173 w 153"/>
              <a:gd name="T9" fmla="*/ 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46">
                <a:moveTo>
                  <a:pt x="152" y="0"/>
                </a:moveTo>
                <a:lnTo>
                  <a:pt x="0" y="0"/>
                </a:lnTo>
                <a:lnTo>
                  <a:pt x="0" y="545"/>
                </a:lnTo>
                <a:lnTo>
                  <a:pt x="152" y="545"/>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8" name="Freeform 15">
            <a:extLst>
              <a:ext uri="{FF2B5EF4-FFF2-40B4-BE49-F238E27FC236}">
                <a16:creationId xmlns:a16="http://schemas.microsoft.com/office/drawing/2014/main" id="{E6045DA8-0CF1-4DEF-B2C6-9B68C4A15C75}"/>
              </a:ext>
            </a:extLst>
          </p:cNvPr>
          <p:cNvSpPr>
            <a:spLocks noChangeArrowheads="1"/>
          </p:cNvSpPr>
          <p:nvPr/>
        </p:nvSpPr>
        <p:spPr bwMode="auto">
          <a:xfrm>
            <a:off x="6215857" y="4895850"/>
            <a:ext cx="92869" cy="354013"/>
          </a:xfrm>
          <a:custGeom>
            <a:avLst/>
            <a:gdLst>
              <a:gd name="T0" fmla="*/ 185700 w 152"/>
              <a:gd name="T1" fmla="*/ 0 h 569"/>
              <a:gd name="T2" fmla="*/ 0 w 152"/>
              <a:gd name="T3" fmla="*/ 0 h 569"/>
              <a:gd name="T4" fmla="*/ 0 w 152"/>
              <a:gd name="T5" fmla="*/ 707517 h 569"/>
              <a:gd name="T6" fmla="*/ 185700 w 152"/>
              <a:gd name="T7" fmla="*/ 707517 h 569"/>
              <a:gd name="T8" fmla="*/ 185700 w 152"/>
              <a:gd name="T9" fmla="*/ 0 h 5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569">
                <a:moveTo>
                  <a:pt x="151" y="0"/>
                </a:moveTo>
                <a:lnTo>
                  <a:pt x="0" y="0"/>
                </a:lnTo>
                <a:lnTo>
                  <a:pt x="0" y="568"/>
                </a:lnTo>
                <a:lnTo>
                  <a:pt x="151" y="568"/>
                </a:lnTo>
                <a:lnTo>
                  <a:pt x="15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9" name="Freeform 16">
            <a:extLst>
              <a:ext uri="{FF2B5EF4-FFF2-40B4-BE49-F238E27FC236}">
                <a16:creationId xmlns:a16="http://schemas.microsoft.com/office/drawing/2014/main" id="{802F742D-2488-4726-A81B-E27811584398}"/>
              </a:ext>
            </a:extLst>
          </p:cNvPr>
          <p:cNvSpPr>
            <a:spLocks noChangeArrowheads="1"/>
          </p:cNvSpPr>
          <p:nvPr/>
        </p:nvSpPr>
        <p:spPr bwMode="auto">
          <a:xfrm>
            <a:off x="6548438" y="4895850"/>
            <a:ext cx="84932" cy="354013"/>
          </a:xfrm>
          <a:custGeom>
            <a:avLst/>
            <a:gdLst>
              <a:gd name="T0" fmla="*/ 169184 w 136"/>
              <a:gd name="T1" fmla="*/ 0 h 569"/>
              <a:gd name="T2" fmla="*/ 0 w 136"/>
              <a:gd name="T3" fmla="*/ 0 h 569"/>
              <a:gd name="T4" fmla="*/ 0 w 136"/>
              <a:gd name="T5" fmla="*/ 707517 h 569"/>
              <a:gd name="T6" fmla="*/ 169184 w 136"/>
              <a:gd name="T7" fmla="*/ 707517 h 569"/>
              <a:gd name="T8" fmla="*/ 169184 w 136"/>
              <a:gd name="T9" fmla="*/ 0 h 5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569">
                <a:moveTo>
                  <a:pt x="135" y="0"/>
                </a:moveTo>
                <a:lnTo>
                  <a:pt x="0" y="0"/>
                </a:lnTo>
                <a:lnTo>
                  <a:pt x="0" y="568"/>
                </a:lnTo>
                <a:lnTo>
                  <a:pt x="135" y="568"/>
                </a:lnTo>
                <a:lnTo>
                  <a:pt x="13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0" name="Freeform 17">
            <a:extLst>
              <a:ext uri="{FF2B5EF4-FFF2-40B4-BE49-F238E27FC236}">
                <a16:creationId xmlns:a16="http://schemas.microsoft.com/office/drawing/2014/main" id="{968710AA-1EFB-4A2E-BDAC-E6284C85C6A0}"/>
              </a:ext>
            </a:extLst>
          </p:cNvPr>
          <p:cNvSpPr>
            <a:spLocks noChangeArrowheads="1"/>
          </p:cNvSpPr>
          <p:nvPr/>
        </p:nvSpPr>
        <p:spPr bwMode="auto">
          <a:xfrm>
            <a:off x="6702425" y="4895850"/>
            <a:ext cx="96044" cy="354013"/>
          </a:xfrm>
          <a:custGeom>
            <a:avLst/>
            <a:gdLst>
              <a:gd name="T0" fmla="*/ 191173 w 153"/>
              <a:gd name="T1" fmla="*/ 0 h 569"/>
              <a:gd name="T2" fmla="*/ 0 w 153"/>
              <a:gd name="T3" fmla="*/ 0 h 569"/>
              <a:gd name="T4" fmla="*/ 0 w 153"/>
              <a:gd name="T5" fmla="*/ 707517 h 569"/>
              <a:gd name="T6" fmla="*/ 191173 w 153"/>
              <a:gd name="T7" fmla="*/ 707517 h 569"/>
              <a:gd name="T8" fmla="*/ 191173 w 153"/>
              <a:gd name="T9" fmla="*/ 0 h 5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69">
                <a:moveTo>
                  <a:pt x="152" y="0"/>
                </a:moveTo>
                <a:lnTo>
                  <a:pt x="0" y="0"/>
                </a:lnTo>
                <a:lnTo>
                  <a:pt x="0" y="568"/>
                </a:lnTo>
                <a:lnTo>
                  <a:pt x="152" y="568"/>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1" name="Freeform 18">
            <a:extLst>
              <a:ext uri="{FF2B5EF4-FFF2-40B4-BE49-F238E27FC236}">
                <a16:creationId xmlns:a16="http://schemas.microsoft.com/office/drawing/2014/main" id="{0D33C369-9C0B-4DA2-AE4C-B280FD03B46D}"/>
              </a:ext>
            </a:extLst>
          </p:cNvPr>
          <p:cNvSpPr>
            <a:spLocks noChangeArrowheads="1"/>
          </p:cNvSpPr>
          <p:nvPr/>
        </p:nvSpPr>
        <p:spPr bwMode="auto">
          <a:xfrm>
            <a:off x="6872288" y="4895850"/>
            <a:ext cx="96838" cy="354013"/>
          </a:xfrm>
          <a:custGeom>
            <a:avLst/>
            <a:gdLst>
              <a:gd name="T0" fmla="*/ 191173 w 153"/>
              <a:gd name="T1" fmla="*/ 0 h 569"/>
              <a:gd name="T2" fmla="*/ 0 w 153"/>
              <a:gd name="T3" fmla="*/ 0 h 569"/>
              <a:gd name="T4" fmla="*/ 0 w 153"/>
              <a:gd name="T5" fmla="*/ 707517 h 569"/>
              <a:gd name="T6" fmla="*/ 191173 w 153"/>
              <a:gd name="T7" fmla="*/ 707517 h 569"/>
              <a:gd name="T8" fmla="*/ 191173 w 153"/>
              <a:gd name="T9" fmla="*/ 0 h 5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69">
                <a:moveTo>
                  <a:pt x="152" y="0"/>
                </a:moveTo>
                <a:lnTo>
                  <a:pt x="0" y="0"/>
                </a:lnTo>
                <a:lnTo>
                  <a:pt x="0" y="568"/>
                </a:lnTo>
                <a:lnTo>
                  <a:pt x="152" y="568"/>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2" name="Freeform 19">
            <a:extLst>
              <a:ext uri="{FF2B5EF4-FFF2-40B4-BE49-F238E27FC236}">
                <a16:creationId xmlns:a16="http://schemas.microsoft.com/office/drawing/2014/main" id="{A359216B-CA56-48BE-AC45-42E448D8B25E}"/>
              </a:ext>
            </a:extLst>
          </p:cNvPr>
          <p:cNvSpPr>
            <a:spLocks noChangeArrowheads="1"/>
          </p:cNvSpPr>
          <p:nvPr/>
        </p:nvSpPr>
        <p:spPr bwMode="auto">
          <a:xfrm>
            <a:off x="6215857" y="5318919"/>
            <a:ext cx="92869" cy="348456"/>
          </a:xfrm>
          <a:custGeom>
            <a:avLst/>
            <a:gdLst>
              <a:gd name="T0" fmla="*/ 185700 w 152"/>
              <a:gd name="T1" fmla="*/ 0 h 558"/>
              <a:gd name="T2" fmla="*/ 0 w 152"/>
              <a:gd name="T3" fmla="*/ 0 h 558"/>
              <a:gd name="T4" fmla="*/ 0 w 152"/>
              <a:gd name="T5" fmla="*/ 696523 h 558"/>
              <a:gd name="T6" fmla="*/ 185700 w 152"/>
              <a:gd name="T7" fmla="*/ 696523 h 558"/>
              <a:gd name="T8" fmla="*/ 185700 w 152"/>
              <a:gd name="T9" fmla="*/ 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558">
                <a:moveTo>
                  <a:pt x="151" y="0"/>
                </a:moveTo>
                <a:lnTo>
                  <a:pt x="0" y="0"/>
                </a:lnTo>
                <a:lnTo>
                  <a:pt x="0" y="557"/>
                </a:lnTo>
                <a:lnTo>
                  <a:pt x="151" y="557"/>
                </a:lnTo>
                <a:lnTo>
                  <a:pt x="15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3" name="Freeform 20">
            <a:extLst>
              <a:ext uri="{FF2B5EF4-FFF2-40B4-BE49-F238E27FC236}">
                <a16:creationId xmlns:a16="http://schemas.microsoft.com/office/drawing/2014/main" id="{92936827-4555-45F8-A73B-844940E32E4C}"/>
              </a:ext>
            </a:extLst>
          </p:cNvPr>
          <p:cNvSpPr>
            <a:spLocks noChangeArrowheads="1"/>
          </p:cNvSpPr>
          <p:nvPr/>
        </p:nvSpPr>
        <p:spPr bwMode="auto">
          <a:xfrm>
            <a:off x="6380957" y="5318919"/>
            <a:ext cx="92869" cy="348456"/>
          </a:xfrm>
          <a:custGeom>
            <a:avLst/>
            <a:gdLst>
              <a:gd name="T0" fmla="*/ 185692 w 151"/>
              <a:gd name="T1" fmla="*/ 0 h 558"/>
              <a:gd name="T2" fmla="*/ 0 w 151"/>
              <a:gd name="T3" fmla="*/ 0 h 558"/>
              <a:gd name="T4" fmla="*/ 0 w 151"/>
              <a:gd name="T5" fmla="*/ 696523 h 558"/>
              <a:gd name="T6" fmla="*/ 185692 w 151"/>
              <a:gd name="T7" fmla="*/ 696523 h 558"/>
              <a:gd name="T8" fmla="*/ 185692 w 151"/>
              <a:gd name="T9" fmla="*/ 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558">
                <a:moveTo>
                  <a:pt x="150" y="0"/>
                </a:moveTo>
                <a:lnTo>
                  <a:pt x="0" y="0"/>
                </a:lnTo>
                <a:lnTo>
                  <a:pt x="0" y="557"/>
                </a:lnTo>
                <a:lnTo>
                  <a:pt x="150" y="557"/>
                </a:lnTo>
                <a:lnTo>
                  <a:pt x="15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4" name="Freeform 21">
            <a:extLst>
              <a:ext uri="{FF2B5EF4-FFF2-40B4-BE49-F238E27FC236}">
                <a16:creationId xmlns:a16="http://schemas.microsoft.com/office/drawing/2014/main" id="{9AE7B2CB-6446-44C5-9210-C7E982C21164}"/>
              </a:ext>
            </a:extLst>
          </p:cNvPr>
          <p:cNvSpPr>
            <a:spLocks noChangeArrowheads="1"/>
          </p:cNvSpPr>
          <p:nvPr/>
        </p:nvSpPr>
        <p:spPr bwMode="auto">
          <a:xfrm>
            <a:off x="6548438" y="5318919"/>
            <a:ext cx="84932" cy="348456"/>
          </a:xfrm>
          <a:custGeom>
            <a:avLst/>
            <a:gdLst>
              <a:gd name="T0" fmla="*/ 169184 w 136"/>
              <a:gd name="T1" fmla="*/ 0 h 558"/>
              <a:gd name="T2" fmla="*/ 0 w 136"/>
              <a:gd name="T3" fmla="*/ 0 h 558"/>
              <a:gd name="T4" fmla="*/ 0 w 136"/>
              <a:gd name="T5" fmla="*/ 696523 h 558"/>
              <a:gd name="T6" fmla="*/ 169184 w 136"/>
              <a:gd name="T7" fmla="*/ 696523 h 558"/>
              <a:gd name="T8" fmla="*/ 169184 w 136"/>
              <a:gd name="T9" fmla="*/ 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558">
                <a:moveTo>
                  <a:pt x="135" y="0"/>
                </a:moveTo>
                <a:lnTo>
                  <a:pt x="0" y="0"/>
                </a:lnTo>
                <a:lnTo>
                  <a:pt x="0" y="557"/>
                </a:lnTo>
                <a:lnTo>
                  <a:pt x="135" y="557"/>
                </a:lnTo>
                <a:lnTo>
                  <a:pt x="13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5" name="Freeform 22">
            <a:extLst>
              <a:ext uri="{FF2B5EF4-FFF2-40B4-BE49-F238E27FC236}">
                <a16:creationId xmlns:a16="http://schemas.microsoft.com/office/drawing/2014/main" id="{05D870C9-BDAF-410C-A2CB-43A9E36ECF1C}"/>
              </a:ext>
            </a:extLst>
          </p:cNvPr>
          <p:cNvSpPr>
            <a:spLocks noChangeArrowheads="1"/>
          </p:cNvSpPr>
          <p:nvPr/>
        </p:nvSpPr>
        <p:spPr bwMode="auto">
          <a:xfrm>
            <a:off x="6872288" y="5318919"/>
            <a:ext cx="96838" cy="348456"/>
          </a:xfrm>
          <a:custGeom>
            <a:avLst/>
            <a:gdLst>
              <a:gd name="T0" fmla="*/ 191173 w 153"/>
              <a:gd name="T1" fmla="*/ 0 h 558"/>
              <a:gd name="T2" fmla="*/ 0 w 153"/>
              <a:gd name="T3" fmla="*/ 0 h 558"/>
              <a:gd name="T4" fmla="*/ 0 w 153"/>
              <a:gd name="T5" fmla="*/ 696523 h 558"/>
              <a:gd name="T6" fmla="*/ 191173 w 153"/>
              <a:gd name="T7" fmla="*/ 696523 h 558"/>
              <a:gd name="T8" fmla="*/ 191173 w 153"/>
              <a:gd name="T9" fmla="*/ 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58">
                <a:moveTo>
                  <a:pt x="152" y="0"/>
                </a:moveTo>
                <a:lnTo>
                  <a:pt x="0" y="0"/>
                </a:lnTo>
                <a:lnTo>
                  <a:pt x="0" y="557"/>
                </a:lnTo>
                <a:lnTo>
                  <a:pt x="152" y="557"/>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6" name="Freeform 24">
            <a:extLst>
              <a:ext uri="{FF2B5EF4-FFF2-40B4-BE49-F238E27FC236}">
                <a16:creationId xmlns:a16="http://schemas.microsoft.com/office/drawing/2014/main" id="{4A90014C-D2ED-43AD-B41D-40E5B4B87014}"/>
              </a:ext>
            </a:extLst>
          </p:cNvPr>
          <p:cNvSpPr>
            <a:spLocks noChangeArrowheads="1"/>
          </p:cNvSpPr>
          <p:nvPr/>
        </p:nvSpPr>
        <p:spPr bwMode="auto">
          <a:xfrm>
            <a:off x="3516313" y="4112419"/>
            <a:ext cx="96044" cy="127000"/>
          </a:xfrm>
          <a:custGeom>
            <a:avLst/>
            <a:gdLst>
              <a:gd name="T0" fmla="*/ 191167 w 153"/>
              <a:gd name="T1" fmla="*/ 0 h 201"/>
              <a:gd name="T2" fmla="*/ 0 w 153"/>
              <a:gd name="T3" fmla="*/ 0 h 201"/>
              <a:gd name="T4" fmla="*/ 0 w 153"/>
              <a:gd name="T5" fmla="*/ 251482 h 201"/>
              <a:gd name="T6" fmla="*/ 191167 w 153"/>
              <a:gd name="T7" fmla="*/ 251482 h 201"/>
              <a:gd name="T8" fmla="*/ 191167 w 153"/>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01">
                <a:moveTo>
                  <a:pt x="152" y="0"/>
                </a:moveTo>
                <a:lnTo>
                  <a:pt x="0" y="0"/>
                </a:lnTo>
                <a:lnTo>
                  <a:pt x="0" y="200"/>
                </a:lnTo>
                <a:lnTo>
                  <a:pt x="152" y="200"/>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7" name="Freeform 25">
            <a:extLst>
              <a:ext uri="{FF2B5EF4-FFF2-40B4-BE49-F238E27FC236}">
                <a16:creationId xmlns:a16="http://schemas.microsoft.com/office/drawing/2014/main" id="{4C46A1B2-6180-4212-A378-5FD76BC83467}"/>
              </a:ext>
            </a:extLst>
          </p:cNvPr>
          <p:cNvSpPr>
            <a:spLocks noChangeArrowheads="1"/>
          </p:cNvSpPr>
          <p:nvPr/>
        </p:nvSpPr>
        <p:spPr bwMode="auto">
          <a:xfrm>
            <a:off x="3785394" y="4112419"/>
            <a:ext cx="80169" cy="127000"/>
          </a:xfrm>
          <a:custGeom>
            <a:avLst/>
            <a:gdLst>
              <a:gd name="T0" fmla="*/ 158175 w 126"/>
              <a:gd name="T1" fmla="*/ 0 h 201"/>
              <a:gd name="T2" fmla="*/ 0 w 126"/>
              <a:gd name="T3" fmla="*/ 0 h 201"/>
              <a:gd name="T4" fmla="*/ 0 w 126"/>
              <a:gd name="T5" fmla="*/ 251482 h 201"/>
              <a:gd name="T6" fmla="*/ 158175 w 126"/>
              <a:gd name="T7" fmla="*/ 251482 h 201"/>
              <a:gd name="T8" fmla="*/ 158175 w 126"/>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01">
                <a:moveTo>
                  <a:pt x="125" y="0"/>
                </a:moveTo>
                <a:lnTo>
                  <a:pt x="0" y="0"/>
                </a:lnTo>
                <a:lnTo>
                  <a:pt x="0" y="200"/>
                </a:lnTo>
                <a:lnTo>
                  <a:pt x="125" y="200"/>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8" name="Freeform 26">
            <a:extLst>
              <a:ext uri="{FF2B5EF4-FFF2-40B4-BE49-F238E27FC236}">
                <a16:creationId xmlns:a16="http://schemas.microsoft.com/office/drawing/2014/main" id="{7543D011-1820-4CCE-9E5F-B08B16B21E93}"/>
              </a:ext>
            </a:extLst>
          </p:cNvPr>
          <p:cNvSpPr>
            <a:spLocks noChangeArrowheads="1"/>
          </p:cNvSpPr>
          <p:nvPr/>
        </p:nvSpPr>
        <p:spPr bwMode="auto">
          <a:xfrm>
            <a:off x="3920332" y="4112419"/>
            <a:ext cx="71438" cy="127000"/>
          </a:xfrm>
          <a:custGeom>
            <a:avLst/>
            <a:gdLst>
              <a:gd name="T0" fmla="*/ 141693 w 114"/>
              <a:gd name="T1" fmla="*/ 0 h 201"/>
              <a:gd name="T2" fmla="*/ 0 w 114"/>
              <a:gd name="T3" fmla="*/ 0 h 201"/>
              <a:gd name="T4" fmla="*/ 0 w 114"/>
              <a:gd name="T5" fmla="*/ 251482 h 201"/>
              <a:gd name="T6" fmla="*/ 141693 w 114"/>
              <a:gd name="T7" fmla="*/ 251482 h 201"/>
              <a:gd name="T8" fmla="*/ 141693 w 114"/>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1">
                <a:moveTo>
                  <a:pt x="113" y="0"/>
                </a:moveTo>
                <a:lnTo>
                  <a:pt x="0" y="0"/>
                </a:lnTo>
                <a:lnTo>
                  <a:pt x="0" y="200"/>
                </a:lnTo>
                <a:lnTo>
                  <a:pt x="113" y="200"/>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39" name="Freeform 27">
            <a:extLst>
              <a:ext uri="{FF2B5EF4-FFF2-40B4-BE49-F238E27FC236}">
                <a16:creationId xmlns:a16="http://schemas.microsoft.com/office/drawing/2014/main" id="{798A1590-E1E7-4656-B96C-0F3A5C5A3407}"/>
              </a:ext>
            </a:extLst>
          </p:cNvPr>
          <p:cNvSpPr>
            <a:spLocks noChangeArrowheads="1"/>
          </p:cNvSpPr>
          <p:nvPr/>
        </p:nvSpPr>
        <p:spPr bwMode="auto">
          <a:xfrm>
            <a:off x="4065588" y="4112419"/>
            <a:ext cx="55563" cy="127000"/>
          </a:xfrm>
          <a:custGeom>
            <a:avLst/>
            <a:gdLst>
              <a:gd name="T0" fmla="*/ 108694 w 87"/>
              <a:gd name="T1" fmla="*/ 0 h 201"/>
              <a:gd name="T2" fmla="*/ 0 w 87"/>
              <a:gd name="T3" fmla="*/ 0 h 201"/>
              <a:gd name="T4" fmla="*/ 0 w 87"/>
              <a:gd name="T5" fmla="*/ 251482 h 201"/>
              <a:gd name="T6" fmla="*/ 108694 w 87"/>
              <a:gd name="T7" fmla="*/ 251482 h 201"/>
              <a:gd name="T8" fmla="*/ 108694 w 87"/>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01">
                <a:moveTo>
                  <a:pt x="86" y="0"/>
                </a:moveTo>
                <a:lnTo>
                  <a:pt x="0" y="0"/>
                </a:lnTo>
                <a:lnTo>
                  <a:pt x="0" y="200"/>
                </a:lnTo>
                <a:lnTo>
                  <a:pt x="86" y="200"/>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0" name="Freeform 28">
            <a:extLst>
              <a:ext uri="{FF2B5EF4-FFF2-40B4-BE49-F238E27FC236}">
                <a16:creationId xmlns:a16="http://schemas.microsoft.com/office/drawing/2014/main" id="{032F4C41-4799-4CEF-99D0-3A094C884946}"/>
              </a:ext>
            </a:extLst>
          </p:cNvPr>
          <p:cNvSpPr>
            <a:spLocks noChangeArrowheads="1"/>
          </p:cNvSpPr>
          <p:nvPr/>
        </p:nvSpPr>
        <p:spPr bwMode="auto">
          <a:xfrm>
            <a:off x="3516313" y="4277519"/>
            <a:ext cx="96044" cy="148431"/>
          </a:xfrm>
          <a:custGeom>
            <a:avLst/>
            <a:gdLst>
              <a:gd name="T0" fmla="*/ 191167 w 153"/>
              <a:gd name="T1" fmla="*/ 0 h 239"/>
              <a:gd name="T2" fmla="*/ 0 w 153"/>
              <a:gd name="T3" fmla="*/ 0 h 239"/>
              <a:gd name="T4" fmla="*/ 0 w 153"/>
              <a:gd name="T5" fmla="*/ 295450 h 239"/>
              <a:gd name="T6" fmla="*/ 191167 w 153"/>
              <a:gd name="T7" fmla="*/ 295450 h 239"/>
              <a:gd name="T8" fmla="*/ 191167 w 153"/>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39">
                <a:moveTo>
                  <a:pt x="152" y="0"/>
                </a:moveTo>
                <a:lnTo>
                  <a:pt x="0" y="0"/>
                </a:lnTo>
                <a:lnTo>
                  <a:pt x="0" y="238"/>
                </a:lnTo>
                <a:lnTo>
                  <a:pt x="152" y="238"/>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1" name="Freeform 29">
            <a:extLst>
              <a:ext uri="{FF2B5EF4-FFF2-40B4-BE49-F238E27FC236}">
                <a16:creationId xmlns:a16="http://schemas.microsoft.com/office/drawing/2014/main" id="{77326C67-C245-45B0-8676-89A0028A54D2}"/>
              </a:ext>
            </a:extLst>
          </p:cNvPr>
          <p:cNvSpPr>
            <a:spLocks noChangeArrowheads="1"/>
          </p:cNvSpPr>
          <p:nvPr/>
        </p:nvSpPr>
        <p:spPr bwMode="auto">
          <a:xfrm>
            <a:off x="3661569" y="4277519"/>
            <a:ext cx="74613" cy="148431"/>
          </a:xfrm>
          <a:custGeom>
            <a:avLst/>
            <a:gdLst>
              <a:gd name="T0" fmla="*/ 147210 w 120"/>
              <a:gd name="T1" fmla="*/ 0 h 239"/>
              <a:gd name="T2" fmla="*/ 0 w 120"/>
              <a:gd name="T3" fmla="*/ 0 h 239"/>
              <a:gd name="T4" fmla="*/ 0 w 120"/>
              <a:gd name="T5" fmla="*/ 295450 h 239"/>
              <a:gd name="T6" fmla="*/ 147210 w 120"/>
              <a:gd name="T7" fmla="*/ 295450 h 239"/>
              <a:gd name="T8" fmla="*/ 147210 w 120"/>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39">
                <a:moveTo>
                  <a:pt x="119" y="0"/>
                </a:moveTo>
                <a:lnTo>
                  <a:pt x="0" y="0"/>
                </a:lnTo>
                <a:lnTo>
                  <a:pt x="0" y="238"/>
                </a:lnTo>
                <a:lnTo>
                  <a:pt x="119" y="238"/>
                </a:lnTo>
                <a:lnTo>
                  <a:pt x="11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2" name="Freeform 30">
            <a:extLst>
              <a:ext uri="{FF2B5EF4-FFF2-40B4-BE49-F238E27FC236}">
                <a16:creationId xmlns:a16="http://schemas.microsoft.com/office/drawing/2014/main" id="{40F427B8-0DD5-4C4C-ADBB-035DF9877982}"/>
              </a:ext>
            </a:extLst>
          </p:cNvPr>
          <p:cNvSpPr>
            <a:spLocks noChangeArrowheads="1"/>
          </p:cNvSpPr>
          <p:nvPr/>
        </p:nvSpPr>
        <p:spPr bwMode="auto">
          <a:xfrm>
            <a:off x="3785394" y="4277519"/>
            <a:ext cx="80169" cy="148431"/>
          </a:xfrm>
          <a:custGeom>
            <a:avLst/>
            <a:gdLst>
              <a:gd name="T0" fmla="*/ 158175 w 126"/>
              <a:gd name="T1" fmla="*/ 0 h 239"/>
              <a:gd name="T2" fmla="*/ 0 w 126"/>
              <a:gd name="T3" fmla="*/ 0 h 239"/>
              <a:gd name="T4" fmla="*/ 0 w 126"/>
              <a:gd name="T5" fmla="*/ 295450 h 239"/>
              <a:gd name="T6" fmla="*/ 158175 w 126"/>
              <a:gd name="T7" fmla="*/ 295450 h 239"/>
              <a:gd name="T8" fmla="*/ 158175 w 126"/>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39">
                <a:moveTo>
                  <a:pt x="125" y="0"/>
                </a:moveTo>
                <a:lnTo>
                  <a:pt x="0" y="0"/>
                </a:lnTo>
                <a:lnTo>
                  <a:pt x="0" y="238"/>
                </a:lnTo>
                <a:lnTo>
                  <a:pt x="125" y="238"/>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3" name="Freeform 31">
            <a:extLst>
              <a:ext uri="{FF2B5EF4-FFF2-40B4-BE49-F238E27FC236}">
                <a16:creationId xmlns:a16="http://schemas.microsoft.com/office/drawing/2014/main" id="{353314C4-18C3-474B-9991-BE8758E3CED9}"/>
              </a:ext>
            </a:extLst>
          </p:cNvPr>
          <p:cNvSpPr>
            <a:spLocks noChangeArrowheads="1"/>
          </p:cNvSpPr>
          <p:nvPr/>
        </p:nvSpPr>
        <p:spPr bwMode="auto">
          <a:xfrm>
            <a:off x="4065588" y="4277519"/>
            <a:ext cx="55563" cy="148431"/>
          </a:xfrm>
          <a:custGeom>
            <a:avLst/>
            <a:gdLst>
              <a:gd name="T0" fmla="*/ 108694 w 87"/>
              <a:gd name="T1" fmla="*/ 0 h 239"/>
              <a:gd name="T2" fmla="*/ 0 w 87"/>
              <a:gd name="T3" fmla="*/ 0 h 239"/>
              <a:gd name="T4" fmla="*/ 0 w 87"/>
              <a:gd name="T5" fmla="*/ 295450 h 239"/>
              <a:gd name="T6" fmla="*/ 108694 w 87"/>
              <a:gd name="T7" fmla="*/ 295450 h 239"/>
              <a:gd name="T8" fmla="*/ 108694 w 87"/>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9">
                <a:moveTo>
                  <a:pt x="86" y="0"/>
                </a:moveTo>
                <a:lnTo>
                  <a:pt x="0" y="0"/>
                </a:lnTo>
                <a:lnTo>
                  <a:pt x="0" y="238"/>
                </a:lnTo>
                <a:lnTo>
                  <a:pt x="86" y="238"/>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4" name="Freeform 32">
            <a:extLst>
              <a:ext uri="{FF2B5EF4-FFF2-40B4-BE49-F238E27FC236}">
                <a16:creationId xmlns:a16="http://schemas.microsoft.com/office/drawing/2014/main" id="{E6E7BB01-BD14-4729-9005-D9024B1E6281}"/>
              </a:ext>
            </a:extLst>
          </p:cNvPr>
          <p:cNvSpPr>
            <a:spLocks noChangeArrowheads="1"/>
          </p:cNvSpPr>
          <p:nvPr/>
        </p:nvSpPr>
        <p:spPr bwMode="auto">
          <a:xfrm>
            <a:off x="3516313" y="4442619"/>
            <a:ext cx="96044" cy="148431"/>
          </a:xfrm>
          <a:custGeom>
            <a:avLst/>
            <a:gdLst>
              <a:gd name="T0" fmla="*/ 191167 w 153"/>
              <a:gd name="T1" fmla="*/ 0 h 238"/>
              <a:gd name="T2" fmla="*/ 0 w 153"/>
              <a:gd name="T3" fmla="*/ 0 h 238"/>
              <a:gd name="T4" fmla="*/ 0 w 153"/>
              <a:gd name="T5" fmla="*/ 295444 h 238"/>
              <a:gd name="T6" fmla="*/ 191167 w 153"/>
              <a:gd name="T7" fmla="*/ 295444 h 238"/>
              <a:gd name="T8" fmla="*/ 191167 w 153"/>
              <a:gd name="T9" fmla="*/ 0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38">
                <a:moveTo>
                  <a:pt x="152" y="0"/>
                </a:moveTo>
                <a:lnTo>
                  <a:pt x="0" y="0"/>
                </a:lnTo>
                <a:lnTo>
                  <a:pt x="0" y="237"/>
                </a:lnTo>
                <a:lnTo>
                  <a:pt x="152" y="237"/>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5" name="Freeform 33">
            <a:extLst>
              <a:ext uri="{FF2B5EF4-FFF2-40B4-BE49-F238E27FC236}">
                <a16:creationId xmlns:a16="http://schemas.microsoft.com/office/drawing/2014/main" id="{C1423CAB-15D9-4831-B601-4A324FCD2E27}"/>
              </a:ext>
            </a:extLst>
          </p:cNvPr>
          <p:cNvSpPr>
            <a:spLocks noChangeArrowheads="1"/>
          </p:cNvSpPr>
          <p:nvPr/>
        </p:nvSpPr>
        <p:spPr bwMode="auto">
          <a:xfrm>
            <a:off x="3785394" y="4442619"/>
            <a:ext cx="80169" cy="148431"/>
          </a:xfrm>
          <a:custGeom>
            <a:avLst/>
            <a:gdLst>
              <a:gd name="T0" fmla="*/ 158175 w 126"/>
              <a:gd name="T1" fmla="*/ 0 h 238"/>
              <a:gd name="T2" fmla="*/ 0 w 126"/>
              <a:gd name="T3" fmla="*/ 0 h 238"/>
              <a:gd name="T4" fmla="*/ 0 w 126"/>
              <a:gd name="T5" fmla="*/ 295444 h 238"/>
              <a:gd name="T6" fmla="*/ 158175 w 126"/>
              <a:gd name="T7" fmla="*/ 295444 h 238"/>
              <a:gd name="T8" fmla="*/ 158175 w 126"/>
              <a:gd name="T9" fmla="*/ 0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38">
                <a:moveTo>
                  <a:pt x="125" y="0"/>
                </a:moveTo>
                <a:lnTo>
                  <a:pt x="0" y="0"/>
                </a:lnTo>
                <a:lnTo>
                  <a:pt x="0" y="237"/>
                </a:lnTo>
                <a:lnTo>
                  <a:pt x="125" y="237"/>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6" name="Freeform 34">
            <a:extLst>
              <a:ext uri="{FF2B5EF4-FFF2-40B4-BE49-F238E27FC236}">
                <a16:creationId xmlns:a16="http://schemas.microsoft.com/office/drawing/2014/main" id="{F41C0C8B-3857-40DF-B6C4-74918FB7C17A}"/>
              </a:ext>
            </a:extLst>
          </p:cNvPr>
          <p:cNvSpPr>
            <a:spLocks noChangeArrowheads="1"/>
          </p:cNvSpPr>
          <p:nvPr/>
        </p:nvSpPr>
        <p:spPr bwMode="auto">
          <a:xfrm>
            <a:off x="3920332" y="4442619"/>
            <a:ext cx="71438" cy="148431"/>
          </a:xfrm>
          <a:custGeom>
            <a:avLst/>
            <a:gdLst>
              <a:gd name="T0" fmla="*/ 141693 w 114"/>
              <a:gd name="T1" fmla="*/ 0 h 238"/>
              <a:gd name="T2" fmla="*/ 0 w 114"/>
              <a:gd name="T3" fmla="*/ 0 h 238"/>
              <a:gd name="T4" fmla="*/ 0 w 114"/>
              <a:gd name="T5" fmla="*/ 295444 h 238"/>
              <a:gd name="T6" fmla="*/ 141693 w 114"/>
              <a:gd name="T7" fmla="*/ 295444 h 238"/>
              <a:gd name="T8" fmla="*/ 141693 w 114"/>
              <a:gd name="T9" fmla="*/ 0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38">
                <a:moveTo>
                  <a:pt x="113" y="0"/>
                </a:moveTo>
                <a:lnTo>
                  <a:pt x="0" y="0"/>
                </a:lnTo>
                <a:lnTo>
                  <a:pt x="0" y="237"/>
                </a:lnTo>
                <a:lnTo>
                  <a:pt x="113" y="237"/>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7" name="Freeform 35">
            <a:extLst>
              <a:ext uri="{FF2B5EF4-FFF2-40B4-BE49-F238E27FC236}">
                <a16:creationId xmlns:a16="http://schemas.microsoft.com/office/drawing/2014/main" id="{F5628C6A-F903-4E10-A26B-1FA59E56B3B1}"/>
              </a:ext>
            </a:extLst>
          </p:cNvPr>
          <p:cNvSpPr>
            <a:spLocks noChangeArrowheads="1"/>
          </p:cNvSpPr>
          <p:nvPr/>
        </p:nvSpPr>
        <p:spPr bwMode="auto">
          <a:xfrm>
            <a:off x="4065588" y="4442619"/>
            <a:ext cx="55563" cy="148431"/>
          </a:xfrm>
          <a:custGeom>
            <a:avLst/>
            <a:gdLst>
              <a:gd name="T0" fmla="*/ 108694 w 87"/>
              <a:gd name="T1" fmla="*/ 0 h 238"/>
              <a:gd name="T2" fmla="*/ 0 w 87"/>
              <a:gd name="T3" fmla="*/ 0 h 238"/>
              <a:gd name="T4" fmla="*/ 0 w 87"/>
              <a:gd name="T5" fmla="*/ 295444 h 238"/>
              <a:gd name="T6" fmla="*/ 108694 w 87"/>
              <a:gd name="T7" fmla="*/ 295444 h 238"/>
              <a:gd name="T8" fmla="*/ 108694 w 87"/>
              <a:gd name="T9" fmla="*/ 0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8">
                <a:moveTo>
                  <a:pt x="86" y="0"/>
                </a:moveTo>
                <a:lnTo>
                  <a:pt x="0" y="0"/>
                </a:lnTo>
                <a:lnTo>
                  <a:pt x="0" y="237"/>
                </a:lnTo>
                <a:lnTo>
                  <a:pt x="86" y="237"/>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8" name="Freeform 36">
            <a:extLst>
              <a:ext uri="{FF2B5EF4-FFF2-40B4-BE49-F238E27FC236}">
                <a16:creationId xmlns:a16="http://schemas.microsoft.com/office/drawing/2014/main" id="{41691AE4-7962-4F35-91DD-B8AE6F7513EF}"/>
              </a:ext>
            </a:extLst>
          </p:cNvPr>
          <p:cNvSpPr>
            <a:spLocks noChangeArrowheads="1"/>
          </p:cNvSpPr>
          <p:nvPr/>
        </p:nvSpPr>
        <p:spPr bwMode="auto">
          <a:xfrm>
            <a:off x="3516313" y="4626769"/>
            <a:ext cx="96044" cy="142875"/>
          </a:xfrm>
          <a:custGeom>
            <a:avLst/>
            <a:gdLst>
              <a:gd name="T0" fmla="*/ 191167 w 153"/>
              <a:gd name="T1" fmla="*/ 0 h 228"/>
              <a:gd name="T2" fmla="*/ 0 w 153"/>
              <a:gd name="T3" fmla="*/ 0 h 228"/>
              <a:gd name="T4" fmla="*/ 0 w 153"/>
              <a:gd name="T5" fmla="*/ 284451 h 228"/>
              <a:gd name="T6" fmla="*/ 191167 w 153"/>
              <a:gd name="T7" fmla="*/ 284451 h 228"/>
              <a:gd name="T8" fmla="*/ 191167 w 153"/>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8">
                <a:moveTo>
                  <a:pt x="152" y="0"/>
                </a:moveTo>
                <a:lnTo>
                  <a:pt x="0" y="0"/>
                </a:lnTo>
                <a:lnTo>
                  <a:pt x="0" y="227"/>
                </a:lnTo>
                <a:lnTo>
                  <a:pt x="152" y="227"/>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49" name="Freeform 37">
            <a:extLst>
              <a:ext uri="{FF2B5EF4-FFF2-40B4-BE49-F238E27FC236}">
                <a16:creationId xmlns:a16="http://schemas.microsoft.com/office/drawing/2014/main" id="{2065FBA8-6431-4A87-AA52-D4137F4E758F}"/>
              </a:ext>
            </a:extLst>
          </p:cNvPr>
          <p:cNvSpPr>
            <a:spLocks noChangeArrowheads="1"/>
          </p:cNvSpPr>
          <p:nvPr/>
        </p:nvSpPr>
        <p:spPr bwMode="auto">
          <a:xfrm>
            <a:off x="3661569" y="4626769"/>
            <a:ext cx="74613" cy="142875"/>
          </a:xfrm>
          <a:custGeom>
            <a:avLst/>
            <a:gdLst>
              <a:gd name="T0" fmla="*/ 147210 w 120"/>
              <a:gd name="T1" fmla="*/ 0 h 228"/>
              <a:gd name="T2" fmla="*/ 0 w 120"/>
              <a:gd name="T3" fmla="*/ 0 h 228"/>
              <a:gd name="T4" fmla="*/ 0 w 120"/>
              <a:gd name="T5" fmla="*/ 284451 h 228"/>
              <a:gd name="T6" fmla="*/ 147210 w 120"/>
              <a:gd name="T7" fmla="*/ 284451 h 228"/>
              <a:gd name="T8" fmla="*/ 147210 w 120"/>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28">
                <a:moveTo>
                  <a:pt x="119" y="0"/>
                </a:moveTo>
                <a:lnTo>
                  <a:pt x="0" y="0"/>
                </a:lnTo>
                <a:lnTo>
                  <a:pt x="0" y="227"/>
                </a:lnTo>
                <a:lnTo>
                  <a:pt x="119" y="227"/>
                </a:lnTo>
                <a:lnTo>
                  <a:pt x="11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0" name="Freeform 38">
            <a:extLst>
              <a:ext uri="{FF2B5EF4-FFF2-40B4-BE49-F238E27FC236}">
                <a16:creationId xmlns:a16="http://schemas.microsoft.com/office/drawing/2014/main" id="{B3BE4E72-FDE6-4048-AA63-1F4F0E6AA157}"/>
              </a:ext>
            </a:extLst>
          </p:cNvPr>
          <p:cNvSpPr>
            <a:spLocks noChangeArrowheads="1"/>
          </p:cNvSpPr>
          <p:nvPr/>
        </p:nvSpPr>
        <p:spPr bwMode="auto">
          <a:xfrm>
            <a:off x="3785394" y="4626769"/>
            <a:ext cx="80169" cy="142875"/>
          </a:xfrm>
          <a:custGeom>
            <a:avLst/>
            <a:gdLst>
              <a:gd name="T0" fmla="*/ 158175 w 126"/>
              <a:gd name="T1" fmla="*/ 0 h 228"/>
              <a:gd name="T2" fmla="*/ 0 w 126"/>
              <a:gd name="T3" fmla="*/ 0 h 228"/>
              <a:gd name="T4" fmla="*/ 0 w 126"/>
              <a:gd name="T5" fmla="*/ 284451 h 228"/>
              <a:gd name="T6" fmla="*/ 158175 w 126"/>
              <a:gd name="T7" fmla="*/ 284451 h 228"/>
              <a:gd name="T8" fmla="*/ 158175 w 126"/>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28">
                <a:moveTo>
                  <a:pt x="125" y="0"/>
                </a:moveTo>
                <a:lnTo>
                  <a:pt x="0" y="0"/>
                </a:lnTo>
                <a:lnTo>
                  <a:pt x="0" y="227"/>
                </a:lnTo>
                <a:lnTo>
                  <a:pt x="125" y="227"/>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1" name="Freeform 39">
            <a:extLst>
              <a:ext uri="{FF2B5EF4-FFF2-40B4-BE49-F238E27FC236}">
                <a16:creationId xmlns:a16="http://schemas.microsoft.com/office/drawing/2014/main" id="{21F6FF0A-260D-4044-BB9D-0EA21FFBFA21}"/>
              </a:ext>
            </a:extLst>
          </p:cNvPr>
          <p:cNvSpPr>
            <a:spLocks noChangeArrowheads="1"/>
          </p:cNvSpPr>
          <p:nvPr/>
        </p:nvSpPr>
        <p:spPr bwMode="auto">
          <a:xfrm>
            <a:off x="3920332" y="4626769"/>
            <a:ext cx="71438" cy="142875"/>
          </a:xfrm>
          <a:custGeom>
            <a:avLst/>
            <a:gdLst>
              <a:gd name="T0" fmla="*/ 141693 w 114"/>
              <a:gd name="T1" fmla="*/ 0 h 228"/>
              <a:gd name="T2" fmla="*/ 0 w 114"/>
              <a:gd name="T3" fmla="*/ 0 h 228"/>
              <a:gd name="T4" fmla="*/ 0 w 114"/>
              <a:gd name="T5" fmla="*/ 284451 h 228"/>
              <a:gd name="T6" fmla="*/ 141693 w 114"/>
              <a:gd name="T7" fmla="*/ 284451 h 228"/>
              <a:gd name="T8" fmla="*/ 141693 w 114"/>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28">
                <a:moveTo>
                  <a:pt x="113" y="0"/>
                </a:moveTo>
                <a:lnTo>
                  <a:pt x="0" y="0"/>
                </a:lnTo>
                <a:lnTo>
                  <a:pt x="0" y="227"/>
                </a:lnTo>
                <a:lnTo>
                  <a:pt x="113" y="227"/>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2" name="Freeform 40">
            <a:extLst>
              <a:ext uri="{FF2B5EF4-FFF2-40B4-BE49-F238E27FC236}">
                <a16:creationId xmlns:a16="http://schemas.microsoft.com/office/drawing/2014/main" id="{217A2918-0B46-4766-A28B-2AAD4F8907BD}"/>
              </a:ext>
            </a:extLst>
          </p:cNvPr>
          <p:cNvSpPr>
            <a:spLocks noChangeArrowheads="1"/>
          </p:cNvSpPr>
          <p:nvPr/>
        </p:nvSpPr>
        <p:spPr bwMode="auto">
          <a:xfrm>
            <a:off x="4065588" y="4626769"/>
            <a:ext cx="55563" cy="142875"/>
          </a:xfrm>
          <a:custGeom>
            <a:avLst/>
            <a:gdLst>
              <a:gd name="T0" fmla="*/ 108694 w 87"/>
              <a:gd name="T1" fmla="*/ 0 h 228"/>
              <a:gd name="T2" fmla="*/ 0 w 87"/>
              <a:gd name="T3" fmla="*/ 0 h 228"/>
              <a:gd name="T4" fmla="*/ 0 w 87"/>
              <a:gd name="T5" fmla="*/ 284451 h 228"/>
              <a:gd name="T6" fmla="*/ 108694 w 87"/>
              <a:gd name="T7" fmla="*/ 284451 h 228"/>
              <a:gd name="T8" fmla="*/ 108694 w 87"/>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28">
                <a:moveTo>
                  <a:pt x="86" y="0"/>
                </a:moveTo>
                <a:lnTo>
                  <a:pt x="0" y="0"/>
                </a:lnTo>
                <a:lnTo>
                  <a:pt x="0" y="227"/>
                </a:lnTo>
                <a:lnTo>
                  <a:pt x="86" y="227"/>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3" name="Freeform 41">
            <a:extLst>
              <a:ext uri="{FF2B5EF4-FFF2-40B4-BE49-F238E27FC236}">
                <a16:creationId xmlns:a16="http://schemas.microsoft.com/office/drawing/2014/main" id="{C87C4C36-B0FD-4437-9467-4984557AA352}"/>
              </a:ext>
            </a:extLst>
          </p:cNvPr>
          <p:cNvSpPr>
            <a:spLocks noChangeArrowheads="1"/>
          </p:cNvSpPr>
          <p:nvPr/>
        </p:nvSpPr>
        <p:spPr bwMode="auto">
          <a:xfrm>
            <a:off x="3516313" y="4791075"/>
            <a:ext cx="96044" cy="146050"/>
          </a:xfrm>
          <a:custGeom>
            <a:avLst/>
            <a:gdLst>
              <a:gd name="T0" fmla="*/ 191167 w 153"/>
              <a:gd name="T1" fmla="*/ 0 h 234"/>
              <a:gd name="T2" fmla="*/ 0 w 153"/>
              <a:gd name="T3" fmla="*/ 0 h 234"/>
              <a:gd name="T4" fmla="*/ 0 w 153"/>
              <a:gd name="T5" fmla="*/ 289952 h 234"/>
              <a:gd name="T6" fmla="*/ 191167 w 153"/>
              <a:gd name="T7" fmla="*/ 289952 h 234"/>
              <a:gd name="T8" fmla="*/ 191167 w 153"/>
              <a:gd name="T9" fmla="*/ 0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34">
                <a:moveTo>
                  <a:pt x="152" y="0"/>
                </a:moveTo>
                <a:lnTo>
                  <a:pt x="0" y="0"/>
                </a:lnTo>
                <a:lnTo>
                  <a:pt x="0" y="233"/>
                </a:lnTo>
                <a:lnTo>
                  <a:pt x="152" y="233"/>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4" name="Freeform 42">
            <a:extLst>
              <a:ext uri="{FF2B5EF4-FFF2-40B4-BE49-F238E27FC236}">
                <a16:creationId xmlns:a16="http://schemas.microsoft.com/office/drawing/2014/main" id="{66AC9E4B-E4F3-4451-93E1-8784EBB5F300}"/>
              </a:ext>
            </a:extLst>
          </p:cNvPr>
          <p:cNvSpPr>
            <a:spLocks noChangeArrowheads="1"/>
          </p:cNvSpPr>
          <p:nvPr/>
        </p:nvSpPr>
        <p:spPr bwMode="auto">
          <a:xfrm>
            <a:off x="3785394" y="4791075"/>
            <a:ext cx="80169" cy="146050"/>
          </a:xfrm>
          <a:custGeom>
            <a:avLst/>
            <a:gdLst>
              <a:gd name="T0" fmla="*/ 158175 w 126"/>
              <a:gd name="T1" fmla="*/ 0 h 234"/>
              <a:gd name="T2" fmla="*/ 0 w 126"/>
              <a:gd name="T3" fmla="*/ 0 h 234"/>
              <a:gd name="T4" fmla="*/ 0 w 126"/>
              <a:gd name="T5" fmla="*/ 289952 h 234"/>
              <a:gd name="T6" fmla="*/ 158175 w 126"/>
              <a:gd name="T7" fmla="*/ 289952 h 234"/>
              <a:gd name="T8" fmla="*/ 158175 w 126"/>
              <a:gd name="T9" fmla="*/ 0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34">
                <a:moveTo>
                  <a:pt x="125" y="0"/>
                </a:moveTo>
                <a:lnTo>
                  <a:pt x="0" y="0"/>
                </a:lnTo>
                <a:lnTo>
                  <a:pt x="0" y="233"/>
                </a:lnTo>
                <a:lnTo>
                  <a:pt x="125" y="233"/>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5" name="Freeform 43">
            <a:extLst>
              <a:ext uri="{FF2B5EF4-FFF2-40B4-BE49-F238E27FC236}">
                <a16:creationId xmlns:a16="http://schemas.microsoft.com/office/drawing/2014/main" id="{5AE92A92-EC27-4E08-A40D-3A532754256A}"/>
              </a:ext>
            </a:extLst>
          </p:cNvPr>
          <p:cNvSpPr>
            <a:spLocks noChangeArrowheads="1"/>
          </p:cNvSpPr>
          <p:nvPr/>
        </p:nvSpPr>
        <p:spPr bwMode="auto">
          <a:xfrm>
            <a:off x="4065588" y="4791075"/>
            <a:ext cx="55563" cy="146050"/>
          </a:xfrm>
          <a:custGeom>
            <a:avLst/>
            <a:gdLst>
              <a:gd name="T0" fmla="*/ 108694 w 87"/>
              <a:gd name="T1" fmla="*/ 0 h 234"/>
              <a:gd name="T2" fmla="*/ 0 w 87"/>
              <a:gd name="T3" fmla="*/ 0 h 234"/>
              <a:gd name="T4" fmla="*/ 0 w 87"/>
              <a:gd name="T5" fmla="*/ 289952 h 234"/>
              <a:gd name="T6" fmla="*/ 108694 w 87"/>
              <a:gd name="T7" fmla="*/ 289952 h 234"/>
              <a:gd name="T8" fmla="*/ 108694 w 87"/>
              <a:gd name="T9" fmla="*/ 0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4">
                <a:moveTo>
                  <a:pt x="86" y="0"/>
                </a:moveTo>
                <a:lnTo>
                  <a:pt x="0" y="0"/>
                </a:lnTo>
                <a:lnTo>
                  <a:pt x="0" y="233"/>
                </a:lnTo>
                <a:lnTo>
                  <a:pt x="86" y="233"/>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6" name="Freeform 44">
            <a:extLst>
              <a:ext uri="{FF2B5EF4-FFF2-40B4-BE49-F238E27FC236}">
                <a16:creationId xmlns:a16="http://schemas.microsoft.com/office/drawing/2014/main" id="{AC30D0CD-FD37-4694-A3D9-3F94303B080D}"/>
              </a:ext>
            </a:extLst>
          </p:cNvPr>
          <p:cNvSpPr>
            <a:spLocks noChangeArrowheads="1"/>
          </p:cNvSpPr>
          <p:nvPr/>
        </p:nvSpPr>
        <p:spPr bwMode="auto">
          <a:xfrm>
            <a:off x="3516313" y="4969669"/>
            <a:ext cx="96044" cy="146050"/>
          </a:xfrm>
          <a:custGeom>
            <a:avLst/>
            <a:gdLst>
              <a:gd name="T0" fmla="*/ 191167 w 153"/>
              <a:gd name="T1" fmla="*/ 0 h 233"/>
              <a:gd name="T2" fmla="*/ 0 w 153"/>
              <a:gd name="T3" fmla="*/ 0 h 233"/>
              <a:gd name="T4" fmla="*/ 0 w 153"/>
              <a:gd name="T5" fmla="*/ 289949 h 233"/>
              <a:gd name="T6" fmla="*/ 191167 w 153"/>
              <a:gd name="T7" fmla="*/ 289949 h 233"/>
              <a:gd name="T8" fmla="*/ 191167 w 153"/>
              <a:gd name="T9" fmla="*/ 0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33">
                <a:moveTo>
                  <a:pt x="152" y="0"/>
                </a:moveTo>
                <a:lnTo>
                  <a:pt x="0" y="0"/>
                </a:lnTo>
                <a:lnTo>
                  <a:pt x="0" y="232"/>
                </a:lnTo>
                <a:lnTo>
                  <a:pt x="152" y="232"/>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7" name="Freeform 45">
            <a:extLst>
              <a:ext uri="{FF2B5EF4-FFF2-40B4-BE49-F238E27FC236}">
                <a16:creationId xmlns:a16="http://schemas.microsoft.com/office/drawing/2014/main" id="{8F279ADE-A243-4C18-9E47-269CD1D18A16}"/>
              </a:ext>
            </a:extLst>
          </p:cNvPr>
          <p:cNvSpPr>
            <a:spLocks noChangeArrowheads="1"/>
          </p:cNvSpPr>
          <p:nvPr/>
        </p:nvSpPr>
        <p:spPr bwMode="auto">
          <a:xfrm>
            <a:off x="3785394" y="4969669"/>
            <a:ext cx="80169" cy="146050"/>
          </a:xfrm>
          <a:custGeom>
            <a:avLst/>
            <a:gdLst>
              <a:gd name="T0" fmla="*/ 158175 w 126"/>
              <a:gd name="T1" fmla="*/ 0 h 233"/>
              <a:gd name="T2" fmla="*/ 0 w 126"/>
              <a:gd name="T3" fmla="*/ 0 h 233"/>
              <a:gd name="T4" fmla="*/ 0 w 126"/>
              <a:gd name="T5" fmla="*/ 289949 h 233"/>
              <a:gd name="T6" fmla="*/ 158175 w 126"/>
              <a:gd name="T7" fmla="*/ 289949 h 233"/>
              <a:gd name="T8" fmla="*/ 158175 w 126"/>
              <a:gd name="T9" fmla="*/ 0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33">
                <a:moveTo>
                  <a:pt x="125" y="0"/>
                </a:moveTo>
                <a:lnTo>
                  <a:pt x="0" y="0"/>
                </a:lnTo>
                <a:lnTo>
                  <a:pt x="0" y="232"/>
                </a:lnTo>
                <a:lnTo>
                  <a:pt x="125" y="232"/>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8" name="Freeform 46">
            <a:extLst>
              <a:ext uri="{FF2B5EF4-FFF2-40B4-BE49-F238E27FC236}">
                <a16:creationId xmlns:a16="http://schemas.microsoft.com/office/drawing/2014/main" id="{726F2AA8-05A9-4B01-9B3F-FFF0777B2CB8}"/>
              </a:ext>
            </a:extLst>
          </p:cNvPr>
          <p:cNvSpPr>
            <a:spLocks noChangeArrowheads="1"/>
          </p:cNvSpPr>
          <p:nvPr/>
        </p:nvSpPr>
        <p:spPr bwMode="auto">
          <a:xfrm>
            <a:off x="3920332" y="4969669"/>
            <a:ext cx="71438" cy="146050"/>
          </a:xfrm>
          <a:custGeom>
            <a:avLst/>
            <a:gdLst>
              <a:gd name="T0" fmla="*/ 141693 w 114"/>
              <a:gd name="T1" fmla="*/ 0 h 233"/>
              <a:gd name="T2" fmla="*/ 0 w 114"/>
              <a:gd name="T3" fmla="*/ 0 h 233"/>
              <a:gd name="T4" fmla="*/ 0 w 114"/>
              <a:gd name="T5" fmla="*/ 289949 h 233"/>
              <a:gd name="T6" fmla="*/ 141693 w 114"/>
              <a:gd name="T7" fmla="*/ 289949 h 233"/>
              <a:gd name="T8" fmla="*/ 141693 w 114"/>
              <a:gd name="T9" fmla="*/ 0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33">
                <a:moveTo>
                  <a:pt x="113" y="0"/>
                </a:moveTo>
                <a:lnTo>
                  <a:pt x="0" y="0"/>
                </a:lnTo>
                <a:lnTo>
                  <a:pt x="0" y="232"/>
                </a:lnTo>
                <a:lnTo>
                  <a:pt x="113" y="232"/>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59" name="Freeform 47">
            <a:extLst>
              <a:ext uri="{FF2B5EF4-FFF2-40B4-BE49-F238E27FC236}">
                <a16:creationId xmlns:a16="http://schemas.microsoft.com/office/drawing/2014/main" id="{8BEB8438-87AC-4D2D-9A04-458F8DB66481}"/>
              </a:ext>
            </a:extLst>
          </p:cNvPr>
          <p:cNvSpPr>
            <a:spLocks noChangeArrowheads="1"/>
          </p:cNvSpPr>
          <p:nvPr/>
        </p:nvSpPr>
        <p:spPr bwMode="auto">
          <a:xfrm>
            <a:off x="4065588" y="4969669"/>
            <a:ext cx="55563" cy="146050"/>
          </a:xfrm>
          <a:custGeom>
            <a:avLst/>
            <a:gdLst>
              <a:gd name="T0" fmla="*/ 108694 w 87"/>
              <a:gd name="T1" fmla="*/ 0 h 233"/>
              <a:gd name="T2" fmla="*/ 0 w 87"/>
              <a:gd name="T3" fmla="*/ 0 h 233"/>
              <a:gd name="T4" fmla="*/ 0 w 87"/>
              <a:gd name="T5" fmla="*/ 289949 h 233"/>
              <a:gd name="T6" fmla="*/ 108694 w 87"/>
              <a:gd name="T7" fmla="*/ 289949 h 233"/>
              <a:gd name="T8" fmla="*/ 108694 w 87"/>
              <a:gd name="T9" fmla="*/ 0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3">
                <a:moveTo>
                  <a:pt x="86" y="0"/>
                </a:moveTo>
                <a:lnTo>
                  <a:pt x="0" y="0"/>
                </a:lnTo>
                <a:lnTo>
                  <a:pt x="0" y="232"/>
                </a:lnTo>
                <a:lnTo>
                  <a:pt x="86" y="232"/>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0" name="Freeform 48">
            <a:extLst>
              <a:ext uri="{FF2B5EF4-FFF2-40B4-BE49-F238E27FC236}">
                <a16:creationId xmlns:a16="http://schemas.microsoft.com/office/drawing/2014/main" id="{191E85D2-2525-43BA-B7B7-3635A4F2AE1B}"/>
              </a:ext>
            </a:extLst>
          </p:cNvPr>
          <p:cNvSpPr>
            <a:spLocks noChangeArrowheads="1"/>
          </p:cNvSpPr>
          <p:nvPr/>
        </p:nvSpPr>
        <p:spPr bwMode="auto">
          <a:xfrm>
            <a:off x="3516313" y="5137150"/>
            <a:ext cx="96044" cy="127000"/>
          </a:xfrm>
          <a:custGeom>
            <a:avLst/>
            <a:gdLst>
              <a:gd name="T0" fmla="*/ 191167 w 153"/>
              <a:gd name="T1" fmla="*/ 0 h 202"/>
              <a:gd name="T2" fmla="*/ 0 w 153"/>
              <a:gd name="T3" fmla="*/ 0 h 202"/>
              <a:gd name="T4" fmla="*/ 0 w 153"/>
              <a:gd name="T5" fmla="*/ 251488 h 202"/>
              <a:gd name="T6" fmla="*/ 191167 w 153"/>
              <a:gd name="T7" fmla="*/ 251488 h 202"/>
              <a:gd name="T8" fmla="*/ 191167 w 153"/>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02">
                <a:moveTo>
                  <a:pt x="152" y="0"/>
                </a:moveTo>
                <a:lnTo>
                  <a:pt x="0" y="0"/>
                </a:lnTo>
                <a:lnTo>
                  <a:pt x="0" y="201"/>
                </a:lnTo>
                <a:lnTo>
                  <a:pt x="152" y="201"/>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1" name="Freeform 49">
            <a:extLst>
              <a:ext uri="{FF2B5EF4-FFF2-40B4-BE49-F238E27FC236}">
                <a16:creationId xmlns:a16="http://schemas.microsoft.com/office/drawing/2014/main" id="{7666839E-2A50-4889-9FA4-77ECDB355D61}"/>
              </a:ext>
            </a:extLst>
          </p:cNvPr>
          <p:cNvSpPr>
            <a:spLocks noChangeArrowheads="1"/>
          </p:cNvSpPr>
          <p:nvPr/>
        </p:nvSpPr>
        <p:spPr bwMode="auto">
          <a:xfrm>
            <a:off x="3661569" y="5137150"/>
            <a:ext cx="74613" cy="127000"/>
          </a:xfrm>
          <a:custGeom>
            <a:avLst/>
            <a:gdLst>
              <a:gd name="T0" fmla="*/ 147210 w 120"/>
              <a:gd name="T1" fmla="*/ 0 h 202"/>
              <a:gd name="T2" fmla="*/ 0 w 120"/>
              <a:gd name="T3" fmla="*/ 0 h 202"/>
              <a:gd name="T4" fmla="*/ 0 w 120"/>
              <a:gd name="T5" fmla="*/ 251488 h 202"/>
              <a:gd name="T6" fmla="*/ 147210 w 120"/>
              <a:gd name="T7" fmla="*/ 251488 h 202"/>
              <a:gd name="T8" fmla="*/ 147210 w 120"/>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02">
                <a:moveTo>
                  <a:pt x="119" y="0"/>
                </a:moveTo>
                <a:lnTo>
                  <a:pt x="0" y="0"/>
                </a:lnTo>
                <a:lnTo>
                  <a:pt x="0" y="201"/>
                </a:lnTo>
                <a:lnTo>
                  <a:pt x="119" y="201"/>
                </a:lnTo>
                <a:lnTo>
                  <a:pt x="11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2" name="Freeform 50">
            <a:extLst>
              <a:ext uri="{FF2B5EF4-FFF2-40B4-BE49-F238E27FC236}">
                <a16:creationId xmlns:a16="http://schemas.microsoft.com/office/drawing/2014/main" id="{B9EFF0F7-CDCA-4641-9832-32D201D18DB8}"/>
              </a:ext>
            </a:extLst>
          </p:cNvPr>
          <p:cNvSpPr>
            <a:spLocks noChangeArrowheads="1"/>
          </p:cNvSpPr>
          <p:nvPr/>
        </p:nvSpPr>
        <p:spPr bwMode="auto">
          <a:xfrm>
            <a:off x="3785394" y="5137150"/>
            <a:ext cx="80169" cy="127000"/>
          </a:xfrm>
          <a:custGeom>
            <a:avLst/>
            <a:gdLst>
              <a:gd name="T0" fmla="*/ 158175 w 126"/>
              <a:gd name="T1" fmla="*/ 0 h 202"/>
              <a:gd name="T2" fmla="*/ 0 w 126"/>
              <a:gd name="T3" fmla="*/ 0 h 202"/>
              <a:gd name="T4" fmla="*/ 0 w 126"/>
              <a:gd name="T5" fmla="*/ 251488 h 202"/>
              <a:gd name="T6" fmla="*/ 158175 w 126"/>
              <a:gd name="T7" fmla="*/ 251488 h 202"/>
              <a:gd name="T8" fmla="*/ 158175 w 126"/>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02">
                <a:moveTo>
                  <a:pt x="125" y="0"/>
                </a:moveTo>
                <a:lnTo>
                  <a:pt x="0" y="0"/>
                </a:lnTo>
                <a:lnTo>
                  <a:pt x="0" y="201"/>
                </a:lnTo>
                <a:lnTo>
                  <a:pt x="125" y="201"/>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3" name="Freeform 51">
            <a:extLst>
              <a:ext uri="{FF2B5EF4-FFF2-40B4-BE49-F238E27FC236}">
                <a16:creationId xmlns:a16="http://schemas.microsoft.com/office/drawing/2014/main" id="{E69A52A8-ABB1-4B74-BEAC-91D46219150E}"/>
              </a:ext>
            </a:extLst>
          </p:cNvPr>
          <p:cNvSpPr>
            <a:spLocks noChangeArrowheads="1"/>
          </p:cNvSpPr>
          <p:nvPr/>
        </p:nvSpPr>
        <p:spPr bwMode="auto">
          <a:xfrm>
            <a:off x="4065588" y="5137150"/>
            <a:ext cx="55563" cy="127000"/>
          </a:xfrm>
          <a:custGeom>
            <a:avLst/>
            <a:gdLst>
              <a:gd name="T0" fmla="*/ 108694 w 87"/>
              <a:gd name="T1" fmla="*/ 0 h 202"/>
              <a:gd name="T2" fmla="*/ 0 w 87"/>
              <a:gd name="T3" fmla="*/ 0 h 202"/>
              <a:gd name="T4" fmla="*/ 0 w 87"/>
              <a:gd name="T5" fmla="*/ 251488 h 202"/>
              <a:gd name="T6" fmla="*/ 108694 w 87"/>
              <a:gd name="T7" fmla="*/ 251488 h 202"/>
              <a:gd name="T8" fmla="*/ 108694 w 87"/>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02">
                <a:moveTo>
                  <a:pt x="86" y="0"/>
                </a:moveTo>
                <a:lnTo>
                  <a:pt x="0" y="0"/>
                </a:lnTo>
                <a:lnTo>
                  <a:pt x="0" y="201"/>
                </a:lnTo>
                <a:lnTo>
                  <a:pt x="86" y="201"/>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4" name="Freeform 52">
            <a:extLst>
              <a:ext uri="{FF2B5EF4-FFF2-40B4-BE49-F238E27FC236}">
                <a16:creationId xmlns:a16="http://schemas.microsoft.com/office/drawing/2014/main" id="{2398A5CD-55E6-483C-AED7-FF2E51EF7D61}"/>
              </a:ext>
            </a:extLst>
          </p:cNvPr>
          <p:cNvSpPr>
            <a:spLocks noChangeArrowheads="1"/>
          </p:cNvSpPr>
          <p:nvPr/>
        </p:nvSpPr>
        <p:spPr bwMode="auto">
          <a:xfrm>
            <a:off x="3785394" y="5299869"/>
            <a:ext cx="80169" cy="147638"/>
          </a:xfrm>
          <a:custGeom>
            <a:avLst/>
            <a:gdLst>
              <a:gd name="T0" fmla="*/ 158175 w 126"/>
              <a:gd name="T1" fmla="*/ 0 h 239"/>
              <a:gd name="T2" fmla="*/ 0 w 126"/>
              <a:gd name="T3" fmla="*/ 0 h 239"/>
              <a:gd name="T4" fmla="*/ 0 w 126"/>
              <a:gd name="T5" fmla="*/ 295450 h 239"/>
              <a:gd name="T6" fmla="*/ 158175 w 126"/>
              <a:gd name="T7" fmla="*/ 295450 h 239"/>
              <a:gd name="T8" fmla="*/ 158175 w 126"/>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39">
                <a:moveTo>
                  <a:pt x="125" y="0"/>
                </a:moveTo>
                <a:lnTo>
                  <a:pt x="0" y="0"/>
                </a:lnTo>
                <a:lnTo>
                  <a:pt x="0" y="238"/>
                </a:lnTo>
                <a:lnTo>
                  <a:pt x="125" y="238"/>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5" name="Freeform 53">
            <a:extLst>
              <a:ext uri="{FF2B5EF4-FFF2-40B4-BE49-F238E27FC236}">
                <a16:creationId xmlns:a16="http://schemas.microsoft.com/office/drawing/2014/main" id="{29FE052F-588C-42E7-B05C-F6AE71BFC820}"/>
              </a:ext>
            </a:extLst>
          </p:cNvPr>
          <p:cNvSpPr>
            <a:spLocks noChangeArrowheads="1"/>
          </p:cNvSpPr>
          <p:nvPr/>
        </p:nvSpPr>
        <p:spPr bwMode="auto">
          <a:xfrm>
            <a:off x="3920332" y="5299869"/>
            <a:ext cx="71438" cy="147638"/>
          </a:xfrm>
          <a:custGeom>
            <a:avLst/>
            <a:gdLst>
              <a:gd name="T0" fmla="*/ 141693 w 114"/>
              <a:gd name="T1" fmla="*/ 0 h 239"/>
              <a:gd name="T2" fmla="*/ 0 w 114"/>
              <a:gd name="T3" fmla="*/ 0 h 239"/>
              <a:gd name="T4" fmla="*/ 0 w 114"/>
              <a:gd name="T5" fmla="*/ 295450 h 239"/>
              <a:gd name="T6" fmla="*/ 141693 w 114"/>
              <a:gd name="T7" fmla="*/ 295450 h 239"/>
              <a:gd name="T8" fmla="*/ 141693 w 114"/>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39">
                <a:moveTo>
                  <a:pt x="113" y="0"/>
                </a:moveTo>
                <a:lnTo>
                  <a:pt x="0" y="0"/>
                </a:lnTo>
                <a:lnTo>
                  <a:pt x="0" y="238"/>
                </a:lnTo>
                <a:lnTo>
                  <a:pt x="113" y="238"/>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6" name="Freeform 54">
            <a:extLst>
              <a:ext uri="{FF2B5EF4-FFF2-40B4-BE49-F238E27FC236}">
                <a16:creationId xmlns:a16="http://schemas.microsoft.com/office/drawing/2014/main" id="{AE2FC0FB-9BC9-431C-9C49-877EF28F672E}"/>
              </a:ext>
            </a:extLst>
          </p:cNvPr>
          <p:cNvSpPr>
            <a:spLocks noChangeArrowheads="1"/>
          </p:cNvSpPr>
          <p:nvPr/>
        </p:nvSpPr>
        <p:spPr bwMode="auto">
          <a:xfrm>
            <a:off x="3516313" y="5464175"/>
            <a:ext cx="96044" cy="161925"/>
          </a:xfrm>
          <a:custGeom>
            <a:avLst/>
            <a:gdLst>
              <a:gd name="T0" fmla="*/ 191167 w 153"/>
              <a:gd name="T1" fmla="*/ 0 h 261"/>
              <a:gd name="T2" fmla="*/ 0 w 153"/>
              <a:gd name="T3" fmla="*/ 0 h 261"/>
              <a:gd name="T4" fmla="*/ 0 w 153"/>
              <a:gd name="T5" fmla="*/ 322922 h 261"/>
              <a:gd name="T6" fmla="*/ 191167 w 153"/>
              <a:gd name="T7" fmla="*/ 322922 h 261"/>
              <a:gd name="T8" fmla="*/ 191167 w 153"/>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61">
                <a:moveTo>
                  <a:pt x="152" y="0"/>
                </a:moveTo>
                <a:lnTo>
                  <a:pt x="0" y="0"/>
                </a:lnTo>
                <a:lnTo>
                  <a:pt x="0" y="260"/>
                </a:lnTo>
                <a:lnTo>
                  <a:pt x="152" y="260"/>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7" name="Freeform 55">
            <a:extLst>
              <a:ext uri="{FF2B5EF4-FFF2-40B4-BE49-F238E27FC236}">
                <a16:creationId xmlns:a16="http://schemas.microsoft.com/office/drawing/2014/main" id="{3380FB35-B14A-4FA6-A273-4933995F2EBD}"/>
              </a:ext>
            </a:extLst>
          </p:cNvPr>
          <p:cNvSpPr>
            <a:spLocks noChangeArrowheads="1"/>
          </p:cNvSpPr>
          <p:nvPr/>
        </p:nvSpPr>
        <p:spPr bwMode="auto">
          <a:xfrm>
            <a:off x="3661569" y="5464175"/>
            <a:ext cx="74613" cy="161925"/>
          </a:xfrm>
          <a:custGeom>
            <a:avLst/>
            <a:gdLst>
              <a:gd name="T0" fmla="*/ 147210 w 120"/>
              <a:gd name="T1" fmla="*/ 0 h 261"/>
              <a:gd name="T2" fmla="*/ 0 w 120"/>
              <a:gd name="T3" fmla="*/ 0 h 261"/>
              <a:gd name="T4" fmla="*/ 0 w 120"/>
              <a:gd name="T5" fmla="*/ 322922 h 261"/>
              <a:gd name="T6" fmla="*/ 147210 w 120"/>
              <a:gd name="T7" fmla="*/ 322922 h 261"/>
              <a:gd name="T8" fmla="*/ 147210 w 120"/>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61">
                <a:moveTo>
                  <a:pt x="119" y="0"/>
                </a:moveTo>
                <a:lnTo>
                  <a:pt x="0" y="0"/>
                </a:lnTo>
                <a:lnTo>
                  <a:pt x="0" y="260"/>
                </a:lnTo>
                <a:lnTo>
                  <a:pt x="119" y="260"/>
                </a:lnTo>
                <a:lnTo>
                  <a:pt x="11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8" name="Freeform 56">
            <a:extLst>
              <a:ext uri="{FF2B5EF4-FFF2-40B4-BE49-F238E27FC236}">
                <a16:creationId xmlns:a16="http://schemas.microsoft.com/office/drawing/2014/main" id="{2F112157-9A4F-48E1-B926-8546DD456543}"/>
              </a:ext>
            </a:extLst>
          </p:cNvPr>
          <p:cNvSpPr>
            <a:spLocks noChangeArrowheads="1"/>
          </p:cNvSpPr>
          <p:nvPr/>
        </p:nvSpPr>
        <p:spPr bwMode="auto">
          <a:xfrm>
            <a:off x="3785394" y="5464175"/>
            <a:ext cx="80169" cy="161925"/>
          </a:xfrm>
          <a:custGeom>
            <a:avLst/>
            <a:gdLst>
              <a:gd name="T0" fmla="*/ 158175 w 126"/>
              <a:gd name="T1" fmla="*/ 0 h 261"/>
              <a:gd name="T2" fmla="*/ 0 w 126"/>
              <a:gd name="T3" fmla="*/ 0 h 261"/>
              <a:gd name="T4" fmla="*/ 0 w 126"/>
              <a:gd name="T5" fmla="*/ 322922 h 261"/>
              <a:gd name="T6" fmla="*/ 158175 w 126"/>
              <a:gd name="T7" fmla="*/ 322922 h 261"/>
              <a:gd name="T8" fmla="*/ 158175 w 12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1">
                <a:moveTo>
                  <a:pt x="125" y="0"/>
                </a:moveTo>
                <a:lnTo>
                  <a:pt x="0" y="0"/>
                </a:lnTo>
                <a:lnTo>
                  <a:pt x="0" y="260"/>
                </a:lnTo>
                <a:lnTo>
                  <a:pt x="125" y="260"/>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69" name="Freeform 57">
            <a:extLst>
              <a:ext uri="{FF2B5EF4-FFF2-40B4-BE49-F238E27FC236}">
                <a16:creationId xmlns:a16="http://schemas.microsoft.com/office/drawing/2014/main" id="{C39BECE9-B4A1-4489-A847-ECF3D6290B40}"/>
              </a:ext>
            </a:extLst>
          </p:cNvPr>
          <p:cNvSpPr>
            <a:spLocks noChangeArrowheads="1"/>
          </p:cNvSpPr>
          <p:nvPr/>
        </p:nvSpPr>
        <p:spPr bwMode="auto">
          <a:xfrm>
            <a:off x="3920332" y="5464175"/>
            <a:ext cx="71438" cy="161925"/>
          </a:xfrm>
          <a:custGeom>
            <a:avLst/>
            <a:gdLst>
              <a:gd name="T0" fmla="*/ 141693 w 114"/>
              <a:gd name="T1" fmla="*/ 0 h 261"/>
              <a:gd name="T2" fmla="*/ 0 w 114"/>
              <a:gd name="T3" fmla="*/ 0 h 261"/>
              <a:gd name="T4" fmla="*/ 0 w 114"/>
              <a:gd name="T5" fmla="*/ 322922 h 261"/>
              <a:gd name="T6" fmla="*/ 141693 w 114"/>
              <a:gd name="T7" fmla="*/ 322922 h 261"/>
              <a:gd name="T8" fmla="*/ 141693 w 114"/>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61">
                <a:moveTo>
                  <a:pt x="113" y="0"/>
                </a:moveTo>
                <a:lnTo>
                  <a:pt x="0" y="0"/>
                </a:lnTo>
                <a:lnTo>
                  <a:pt x="0" y="260"/>
                </a:lnTo>
                <a:lnTo>
                  <a:pt x="113" y="260"/>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0" name="Freeform 58">
            <a:extLst>
              <a:ext uri="{FF2B5EF4-FFF2-40B4-BE49-F238E27FC236}">
                <a16:creationId xmlns:a16="http://schemas.microsoft.com/office/drawing/2014/main" id="{F1FC0522-F9B0-46D7-B16D-5555AABD8638}"/>
              </a:ext>
            </a:extLst>
          </p:cNvPr>
          <p:cNvSpPr>
            <a:spLocks noChangeArrowheads="1"/>
          </p:cNvSpPr>
          <p:nvPr/>
        </p:nvSpPr>
        <p:spPr bwMode="auto">
          <a:xfrm>
            <a:off x="4065588" y="5464175"/>
            <a:ext cx="55563" cy="161925"/>
          </a:xfrm>
          <a:custGeom>
            <a:avLst/>
            <a:gdLst>
              <a:gd name="T0" fmla="*/ 108694 w 87"/>
              <a:gd name="T1" fmla="*/ 0 h 261"/>
              <a:gd name="T2" fmla="*/ 0 w 87"/>
              <a:gd name="T3" fmla="*/ 0 h 261"/>
              <a:gd name="T4" fmla="*/ 0 w 87"/>
              <a:gd name="T5" fmla="*/ 322922 h 261"/>
              <a:gd name="T6" fmla="*/ 108694 w 87"/>
              <a:gd name="T7" fmla="*/ 322922 h 261"/>
              <a:gd name="T8" fmla="*/ 108694 w 87"/>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61">
                <a:moveTo>
                  <a:pt x="86" y="0"/>
                </a:moveTo>
                <a:lnTo>
                  <a:pt x="0" y="0"/>
                </a:lnTo>
                <a:lnTo>
                  <a:pt x="0" y="260"/>
                </a:lnTo>
                <a:lnTo>
                  <a:pt x="86" y="260"/>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1" name="Freeform 59">
            <a:extLst>
              <a:ext uri="{FF2B5EF4-FFF2-40B4-BE49-F238E27FC236}">
                <a16:creationId xmlns:a16="http://schemas.microsoft.com/office/drawing/2014/main" id="{CC267178-014B-46D7-AC0A-E0857916C4B1}"/>
              </a:ext>
            </a:extLst>
          </p:cNvPr>
          <p:cNvSpPr>
            <a:spLocks noChangeArrowheads="1"/>
          </p:cNvSpPr>
          <p:nvPr/>
        </p:nvSpPr>
        <p:spPr bwMode="auto">
          <a:xfrm>
            <a:off x="3516313" y="5642769"/>
            <a:ext cx="96044" cy="148431"/>
          </a:xfrm>
          <a:custGeom>
            <a:avLst/>
            <a:gdLst>
              <a:gd name="T0" fmla="*/ 191167 w 153"/>
              <a:gd name="T1" fmla="*/ 0 h 239"/>
              <a:gd name="T2" fmla="*/ 0 w 153"/>
              <a:gd name="T3" fmla="*/ 0 h 239"/>
              <a:gd name="T4" fmla="*/ 0 w 153"/>
              <a:gd name="T5" fmla="*/ 295450 h 239"/>
              <a:gd name="T6" fmla="*/ 191167 w 153"/>
              <a:gd name="T7" fmla="*/ 295450 h 239"/>
              <a:gd name="T8" fmla="*/ 191167 w 153"/>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39">
                <a:moveTo>
                  <a:pt x="152" y="0"/>
                </a:moveTo>
                <a:lnTo>
                  <a:pt x="0" y="0"/>
                </a:lnTo>
                <a:lnTo>
                  <a:pt x="0" y="238"/>
                </a:lnTo>
                <a:lnTo>
                  <a:pt x="152" y="238"/>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2" name="Freeform 60">
            <a:extLst>
              <a:ext uri="{FF2B5EF4-FFF2-40B4-BE49-F238E27FC236}">
                <a16:creationId xmlns:a16="http://schemas.microsoft.com/office/drawing/2014/main" id="{E1DE912C-9EBA-4CE9-884B-782DB85E879D}"/>
              </a:ext>
            </a:extLst>
          </p:cNvPr>
          <p:cNvSpPr>
            <a:spLocks noChangeArrowheads="1"/>
          </p:cNvSpPr>
          <p:nvPr/>
        </p:nvSpPr>
        <p:spPr bwMode="auto">
          <a:xfrm>
            <a:off x="3785394" y="5642769"/>
            <a:ext cx="80169" cy="148431"/>
          </a:xfrm>
          <a:custGeom>
            <a:avLst/>
            <a:gdLst>
              <a:gd name="T0" fmla="*/ 158175 w 126"/>
              <a:gd name="T1" fmla="*/ 0 h 239"/>
              <a:gd name="T2" fmla="*/ 0 w 126"/>
              <a:gd name="T3" fmla="*/ 0 h 239"/>
              <a:gd name="T4" fmla="*/ 0 w 126"/>
              <a:gd name="T5" fmla="*/ 295450 h 239"/>
              <a:gd name="T6" fmla="*/ 158175 w 126"/>
              <a:gd name="T7" fmla="*/ 295450 h 239"/>
              <a:gd name="T8" fmla="*/ 158175 w 126"/>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39">
                <a:moveTo>
                  <a:pt x="125" y="0"/>
                </a:moveTo>
                <a:lnTo>
                  <a:pt x="0" y="0"/>
                </a:lnTo>
                <a:lnTo>
                  <a:pt x="0" y="238"/>
                </a:lnTo>
                <a:lnTo>
                  <a:pt x="125" y="238"/>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3" name="Freeform 61">
            <a:extLst>
              <a:ext uri="{FF2B5EF4-FFF2-40B4-BE49-F238E27FC236}">
                <a16:creationId xmlns:a16="http://schemas.microsoft.com/office/drawing/2014/main" id="{D6196E04-3F71-4503-91B8-281FABDD3D82}"/>
              </a:ext>
            </a:extLst>
          </p:cNvPr>
          <p:cNvSpPr>
            <a:spLocks noChangeArrowheads="1"/>
          </p:cNvSpPr>
          <p:nvPr/>
        </p:nvSpPr>
        <p:spPr bwMode="auto">
          <a:xfrm>
            <a:off x="4065588" y="5642769"/>
            <a:ext cx="55563" cy="148431"/>
          </a:xfrm>
          <a:custGeom>
            <a:avLst/>
            <a:gdLst>
              <a:gd name="T0" fmla="*/ 108694 w 87"/>
              <a:gd name="T1" fmla="*/ 0 h 239"/>
              <a:gd name="T2" fmla="*/ 0 w 87"/>
              <a:gd name="T3" fmla="*/ 0 h 239"/>
              <a:gd name="T4" fmla="*/ 0 w 87"/>
              <a:gd name="T5" fmla="*/ 295450 h 239"/>
              <a:gd name="T6" fmla="*/ 108694 w 87"/>
              <a:gd name="T7" fmla="*/ 295450 h 239"/>
              <a:gd name="T8" fmla="*/ 108694 w 87"/>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39">
                <a:moveTo>
                  <a:pt x="86" y="0"/>
                </a:moveTo>
                <a:lnTo>
                  <a:pt x="0" y="0"/>
                </a:lnTo>
                <a:lnTo>
                  <a:pt x="0" y="238"/>
                </a:lnTo>
                <a:lnTo>
                  <a:pt x="86" y="238"/>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4" name="Freeform 63">
            <a:extLst>
              <a:ext uri="{FF2B5EF4-FFF2-40B4-BE49-F238E27FC236}">
                <a16:creationId xmlns:a16="http://schemas.microsoft.com/office/drawing/2014/main" id="{A1B1664B-6C79-4B7C-85FC-7C27A10A6F49}"/>
              </a:ext>
            </a:extLst>
          </p:cNvPr>
          <p:cNvSpPr>
            <a:spLocks noChangeArrowheads="1"/>
          </p:cNvSpPr>
          <p:nvPr/>
        </p:nvSpPr>
        <p:spPr bwMode="auto">
          <a:xfrm>
            <a:off x="5468144" y="3873500"/>
            <a:ext cx="71438" cy="315913"/>
          </a:xfrm>
          <a:custGeom>
            <a:avLst/>
            <a:gdLst>
              <a:gd name="T0" fmla="*/ 141704 w 115"/>
              <a:gd name="T1" fmla="*/ 0 h 505"/>
              <a:gd name="T2" fmla="*/ 0 w 115"/>
              <a:gd name="T3" fmla="*/ 0 h 505"/>
              <a:gd name="T4" fmla="*/ 0 w 115"/>
              <a:gd name="T5" fmla="*/ 630591 h 505"/>
              <a:gd name="T6" fmla="*/ 141704 w 115"/>
              <a:gd name="T7" fmla="*/ 630591 h 505"/>
              <a:gd name="T8" fmla="*/ 141704 w 115"/>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505">
                <a:moveTo>
                  <a:pt x="114" y="0"/>
                </a:moveTo>
                <a:lnTo>
                  <a:pt x="0" y="0"/>
                </a:lnTo>
                <a:lnTo>
                  <a:pt x="0" y="504"/>
                </a:lnTo>
                <a:lnTo>
                  <a:pt x="114" y="504"/>
                </a:lnTo>
                <a:lnTo>
                  <a:pt x="11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5" name="Freeform 64">
            <a:extLst>
              <a:ext uri="{FF2B5EF4-FFF2-40B4-BE49-F238E27FC236}">
                <a16:creationId xmlns:a16="http://schemas.microsoft.com/office/drawing/2014/main" id="{C9BC5ECE-1428-41C3-860A-DC4D5BFB519D}"/>
              </a:ext>
            </a:extLst>
          </p:cNvPr>
          <p:cNvSpPr>
            <a:spLocks noChangeArrowheads="1"/>
          </p:cNvSpPr>
          <p:nvPr/>
        </p:nvSpPr>
        <p:spPr bwMode="auto">
          <a:xfrm>
            <a:off x="5756275" y="3873500"/>
            <a:ext cx="80169" cy="315913"/>
          </a:xfrm>
          <a:custGeom>
            <a:avLst/>
            <a:gdLst>
              <a:gd name="T0" fmla="*/ 158177 w 126"/>
              <a:gd name="T1" fmla="*/ 0 h 505"/>
              <a:gd name="T2" fmla="*/ 0 w 126"/>
              <a:gd name="T3" fmla="*/ 0 h 505"/>
              <a:gd name="T4" fmla="*/ 0 w 126"/>
              <a:gd name="T5" fmla="*/ 630591 h 505"/>
              <a:gd name="T6" fmla="*/ 158177 w 126"/>
              <a:gd name="T7" fmla="*/ 630591 h 505"/>
              <a:gd name="T8" fmla="*/ 158177 w 126"/>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505">
                <a:moveTo>
                  <a:pt x="125" y="0"/>
                </a:moveTo>
                <a:lnTo>
                  <a:pt x="0" y="0"/>
                </a:lnTo>
                <a:lnTo>
                  <a:pt x="0" y="504"/>
                </a:lnTo>
                <a:lnTo>
                  <a:pt x="125" y="504"/>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6" name="Freeform 65">
            <a:extLst>
              <a:ext uri="{FF2B5EF4-FFF2-40B4-BE49-F238E27FC236}">
                <a16:creationId xmlns:a16="http://schemas.microsoft.com/office/drawing/2014/main" id="{0F280EC4-5926-48A4-A628-ACFCF41BEF78}"/>
              </a:ext>
            </a:extLst>
          </p:cNvPr>
          <p:cNvSpPr>
            <a:spLocks noChangeArrowheads="1"/>
          </p:cNvSpPr>
          <p:nvPr/>
        </p:nvSpPr>
        <p:spPr bwMode="auto">
          <a:xfrm>
            <a:off x="5904707" y="3873500"/>
            <a:ext cx="71438" cy="315913"/>
          </a:xfrm>
          <a:custGeom>
            <a:avLst/>
            <a:gdLst>
              <a:gd name="T0" fmla="*/ 141693 w 114"/>
              <a:gd name="T1" fmla="*/ 0 h 505"/>
              <a:gd name="T2" fmla="*/ 0 w 114"/>
              <a:gd name="T3" fmla="*/ 0 h 505"/>
              <a:gd name="T4" fmla="*/ 0 w 114"/>
              <a:gd name="T5" fmla="*/ 630591 h 505"/>
              <a:gd name="T6" fmla="*/ 141693 w 114"/>
              <a:gd name="T7" fmla="*/ 630591 h 505"/>
              <a:gd name="T8" fmla="*/ 141693 w 114"/>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505">
                <a:moveTo>
                  <a:pt x="113" y="0"/>
                </a:moveTo>
                <a:lnTo>
                  <a:pt x="0" y="0"/>
                </a:lnTo>
                <a:lnTo>
                  <a:pt x="0" y="504"/>
                </a:lnTo>
                <a:lnTo>
                  <a:pt x="113" y="504"/>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7" name="Freeform 66">
            <a:extLst>
              <a:ext uri="{FF2B5EF4-FFF2-40B4-BE49-F238E27FC236}">
                <a16:creationId xmlns:a16="http://schemas.microsoft.com/office/drawing/2014/main" id="{351F7863-E8BD-4A3F-B289-512E0594B8B6}"/>
              </a:ext>
            </a:extLst>
          </p:cNvPr>
          <p:cNvSpPr>
            <a:spLocks noChangeArrowheads="1"/>
          </p:cNvSpPr>
          <p:nvPr/>
        </p:nvSpPr>
        <p:spPr bwMode="auto">
          <a:xfrm>
            <a:off x="5468144" y="4260850"/>
            <a:ext cx="71438" cy="310357"/>
          </a:xfrm>
          <a:custGeom>
            <a:avLst/>
            <a:gdLst>
              <a:gd name="T0" fmla="*/ 141704 w 115"/>
              <a:gd name="T1" fmla="*/ 0 h 498"/>
              <a:gd name="T2" fmla="*/ 0 w 115"/>
              <a:gd name="T3" fmla="*/ 0 h 498"/>
              <a:gd name="T4" fmla="*/ 0 w 115"/>
              <a:gd name="T5" fmla="*/ 619611 h 498"/>
              <a:gd name="T6" fmla="*/ 141704 w 115"/>
              <a:gd name="T7" fmla="*/ 619611 h 498"/>
              <a:gd name="T8" fmla="*/ 141704 w 115"/>
              <a:gd name="T9" fmla="*/ 0 h 4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498">
                <a:moveTo>
                  <a:pt x="114" y="0"/>
                </a:moveTo>
                <a:lnTo>
                  <a:pt x="0" y="0"/>
                </a:lnTo>
                <a:lnTo>
                  <a:pt x="0" y="497"/>
                </a:lnTo>
                <a:lnTo>
                  <a:pt x="114" y="497"/>
                </a:lnTo>
                <a:lnTo>
                  <a:pt x="11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8" name="Freeform 67">
            <a:extLst>
              <a:ext uri="{FF2B5EF4-FFF2-40B4-BE49-F238E27FC236}">
                <a16:creationId xmlns:a16="http://schemas.microsoft.com/office/drawing/2014/main" id="{85D341E3-6791-4461-ACD8-C9A064BC3CC0}"/>
              </a:ext>
            </a:extLst>
          </p:cNvPr>
          <p:cNvSpPr>
            <a:spLocks noChangeArrowheads="1"/>
          </p:cNvSpPr>
          <p:nvPr/>
        </p:nvSpPr>
        <p:spPr bwMode="auto">
          <a:xfrm>
            <a:off x="5611019" y="4260850"/>
            <a:ext cx="73819" cy="310357"/>
          </a:xfrm>
          <a:custGeom>
            <a:avLst/>
            <a:gdLst>
              <a:gd name="T0" fmla="*/ 147205 w 120"/>
              <a:gd name="T1" fmla="*/ 0 h 498"/>
              <a:gd name="T2" fmla="*/ 0 w 120"/>
              <a:gd name="T3" fmla="*/ 0 h 498"/>
              <a:gd name="T4" fmla="*/ 0 w 120"/>
              <a:gd name="T5" fmla="*/ 619611 h 498"/>
              <a:gd name="T6" fmla="*/ 147205 w 120"/>
              <a:gd name="T7" fmla="*/ 619611 h 498"/>
              <a:gd name="T8" fmla="*/ 147205 w 120"/>
              <a:gd name="T9" fmla="*/ 0 h 4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498">
                <a:moveTo>
                  <a:pt x="119" y="0"/>
                </a:moveTo>
                <a:lnTo>
                  <a:pt x="0" y="0"/>
                </a:lnTo>
                <a:lnTo>
                  <a:pt x="0" y="497"/>
                </a:lnTo>
                <a:lnTo>
                  <a:pt x="119" y="497"/>
                </a:lnTo>
                <a:lnTo>
                  <a:pt x="11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79" name="Freeform 68">
            <a:extLst>
              <a:ext uri="{FF2B5EF4-FFF2-40B4-BE49-F238E27FC236}">
                <a16:creationId xmlns:a16="http://schemas.microsoft.com/office/drawing/2014/main" id="{F455C2B2-33F2-424A-AA01-3130D18C79F9}"/>
              </a:ext>
            </a:extLst>
          </p:cNvPr>
          <p:cNvSpPr>
            <a:spLocks noChangeArrowheads="1"/>
          </p:cNvSpPr>
          <p:nvPr/>
        </p:nvSpPr>
        <p:spPr bwMode="auto">
          <a:xfrm>
            <a:off x="5904707" y="4260850"/>
            <a:ext cx="71438" cy="310357"/>
          </a:xfrm>
          <a:custGeom>
            <a:avLst/>
            <a:gdLst>
              <a:gd name="T0" fmla="*/ 141693 w 114"/>
              <a:gd name="T1" fmla="*/ 0 h 498"/>
              <a:gd name="T2" fmla="*/ 0 w 114"/>
              <a:gd name="T3" fmla="*/ 0 h 498"/>
              <a:gd name="T4" fmla="*/ 0 w 114"/>
              <a:gd name="T5" fmla="*/ 619611 h 498"/>
              <a:gd name="T6" fmla="*/ 141693 w 114"/>
              <a:gd name="T7" fmla="*/ 619611 h 498"/>
              <a:gd name="T8" fmla="*/ 141693 w 114"/>
              <a:gd name="T9" fmla="*/ 0 h 4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498">
                <a:moveTo>
                  <a:pt x="113" y="0"/>
                </a:moveTo>
                <a:lnTo>
                  <a:pt x="0" y="0"/>
                </a:lnTo>
                <a:lnTo>
                  <a:pt x="0" y="497"/>
                </a:lnTo>
                <a:lnTo>
                  <a:pt x="113" y="497"/>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0" name="Freeform 69">
            <a:extLst>
              <a:ext uri="{FF2B5EF4-FFF2-40B4-BE49-F238E27FC236}">
                <a16:creationId xmlns:a16="http://schemas.microsoft.com/office/drawing/2014/main" id="{C27244E8-E1EA-4716-8989-50CFEFD9D95E}"/>
              </a:ext>
            </a:extLst>
          </p:cNvPr>
          <p:cNvSpPr>
            <a:spLocks noChangeArrowheads="1"/>
          </p:cNvSpPr>
          <p:nvPr/>
        </p:nvSpPr>
        <p:spPr bwMode="auto">
          <a:xfrm>
            <a:off x="5468144" y="4626769"/>
            <a:ext cx="71438" cy="310356"/>
          </a:xfrm>
          <a:custGeom>
            <a:avLst/>
            <a:gdLst>
              <a:gd name="T0" fmla="*/ 141704 w 115"/>
              <a:gd name="T1" fmla="*/ 0 h 499"/>
              <a:gd name="T2" fmla="*/ 0 w 115"/>
              <a:gd name="T3" fmla="*/ 0 h 499"/>
              <a:gd name="T4" fmla="*/ 0 w 115"/>
              <a:gd name="T5" fmla="*/ 619608 h 499"/>
              <a:gd name="T6" fmla="*/ 141704 w 115"/>
              <a:gd name="T7" fmla="*/ 619608 h 499"/>
              <a:gd name="T8" fmla="*/ 141704 w 115"/>
              <a:gd name="T9" fmla="*/ 0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499">
                <a:moveTo>
                  <a:pt x="114" y="0"/>
                </a:moveTo>
                <a:lnTo>
                  <a:pt x="0" y="0"/>
                </a:lnTo>
                <a:lnTo>
                  <a:pt x="0" y="498"/>
                </a:lnTo>
                <a:lnTo>
                  <a:pt x="114" y="498"/>
                </a:lnTo>
                <a:lnTo>
                  <a:pt x="11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1" name="Freeform 70">
            <a:extLst>
              <a:ext uri="{FF2B5EF4-FFF2-40B4-BE49-F238E27FC236}">
                <a16:creationId xmlns:a16="http://schemas.microsoft.com/office/drawing/2014/main" id="{70280ABB-8C00-4694-8C0C-581A5251C183}"/>
              </a:ext>
            </a:extLst>
          </p:cNvPr>
          <p:cNvSpPr>
            <a:spLocks noChangeArrowheads="1"/>
          </p:cNvSpPr>
          <p:nvPr/>
        </p:nvSpPr>
        <p:spPr bwMode="auto">
          <a:xfrm>
            <a:off x="5756275" y="4626769"/>
            <a:ext cx="80169" cy="310356"/>
          </a:xfrm>
          <a:custGeom>
            <a:avLst/>
            <a:gdLst>
              <a:gd name="T0" fmla="*/ 158177 w 126"/>
              <a:gd name="T1" fmla="*/ 0 h 499"/>
              <a:gd name="T2" fmla="*/ 0 w 126"/>
              <a:gd name="T3" fmla="*/ 0 h 499"/>
              <a:gd name="T4" fmla="*/ 0 w 126"/>
              <a:gd name="T5" fmla="*/ 619608 h 499"/>
              <a:gd name="T6" fmla="*/ 158177 w 126"/>
              <a:gd name="T7" fmla="*/ 619608 h 499"/>
              <a:gd name="T8" fmla="*/ 158177 w 126"/>
              <a:gd name="T9" fmla="*/ 0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499">
                <a:moveTo>
                  <a:pt x="125" y="0"/>
                </a:moveTo>
                <a:lnTo>
                  <a:pt x="0" y="0"/>
                </a:lnTo>
                <a:lnTo>
                  <a:pt x="0" y="498"/>
                </a:lnTo>
                <a:lnTo>
                  <a:pt x="125" y="498"/>
                </a:lnTo>
                <a:lnTo>
                  <a:pt x="1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2" name="Freeform 71">
            <a:extLst>
              <a:ext uri="{FF2B5EF4-FFF2-40B4-BE49-F238E27FC236}">
                <a16:creationId xmlns:a16="http://schemas.microsoft.com/office/drawing/2014/main" id="{F14F92FD-1BF7-4BEB-A53A-9FC019168AB8}"/>
              </a:ext>
            </a:extLst>
          </p:cNvPr>
          <p:cNvSpPr>
            <a:spLocks noChangeArrowheads="1"/>
          </p:cNvSpPr>
          <p:nvPr/>
        </p:nvSpPr>
        <p:spPr bwMode="auto">
          <a:xfrm>
            <a:off x="5904707" y="4626769"/>
            <a:ext cx="71438" cy="310356"/>
          </a:xfrm>
          <a:custGeom>
            <a:avLst/>
            <a:gdLst>
              <a:gd name="T0" fmla="*/ 141693 w 114"/>
              <a:gd name="T1" fmla="*/ 0 h 499"/>
              <a:gd name="T2" fmla="*/ 0 w 114"/>
              <a:gd name="T3" fmla="*/ 0 h 499"/>
              <a:gd name="T4" fmla="*/ 0 w 114"/>
              <a:gd name="T5" fmla="*/ 619608 h 499"/>
              <a:gd name="T6" fmla="*/ 141693 w 114"/>
              <a:gd name="T7" fmla="*/ 619608 h 499"/>
              <a:gd name="T8" fmla="*/ 141693 w 114"/>
              <a:gd name="T9" fmla="*/ 0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499">
                <a:moveTo>
                  <a:pt x="113" y="0"/>
                </a:moveTo>
                <a:lnTo>
                  <a:pt x="0" y="0"/>
                </a:lnTo>
                <a:lnTo>
                  <a:pt x="0" y="498"/>
                </a:lnTo>
                <a:lnTo>
                  <a:pt x="113" y="498"/>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3" name="Freeform 72">
            <a:extLst>
              <a:ext uri="{FF2B5EF4-FFF2-40B4-BE49-F238E27FC236}">
                <a16:creationId xmlns:a16="http://schemas.microsoft.com/office/drawing/2014/main" id="{C3161C67-2BF3-4577-9EEE-B1BA1B677488}"/>
              </a:ext>
            </a:extLst>
          </p:cNvPr>
          <p:cNvSpPr>
            <a:spLocks noChangeArrowheads="1"/>
          </p:cNvSpPr>
          <p:nvPr/>
        </p:nvSpPr>
        <p:spPr bwMode="auto">
          <a:xfrm>
            <a:off x="5468144" y="5008563"/>
            <a:ext cx="71438" cy="310357"/>
          </a:xfrm>
          <a:custGeom>
            <a:avLst/>
            <a:gdLst>
              <a:gd name="T0" fmla="*/ 141704 w 115"/>
              <a:gd name="T1" fmla="*/ 0 h 499"/>
              <a:gd name="T2" fmla="*/ 0 w 115"/>
              <a:gd name="T3" fmla="*/ 0 h 499"/>
              <a:gd name="T4" fmla="*/ 0 w 115"/>
              <a:gd name="T5" fmla="*/ 619614 h 499"/>
              <a:gd name="T6" fmla="*/ 141704 w 115"/>
              <a:gd name="T7" fmla="*/ 619614 h 499"/>
              <a:gd name="T8" fmla="*/ 141704 w 115"/>
              <a:gd name="T9" fmla="*/ 0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499">
                <a:moveTo>
                  <a:pt x="114" y="0"/>
                </a:moveTo>
                <a:lnTo>
                  <a:pt x="0" y="0"/>
                </a:lnTo>
                <a:lnTo>
                  <a:pt x="0" y="498"/>
                </a:lnTo>
                <a:lnTo>
                  <a:pt x="114" y="498"/>
                </a:lnTo>
                <a:lnTo>
                  <a:pt x="11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4" name="Freeform 73">
            <a:extLst>
              <a:ext uri="{FF2B5EF4-FFF2-40B4-BE49-F238E27FC236}">
                <a16:creationId xmlns:a16="http://schemas.microsoft.com/office/drawing/2014/main" id="{61B82FAE-F41B-405F-8E57-0B019648BD7C}"/>
              </a:ext>
            </a:extLst>
          </p:cNvPr>
          <p:cNvSpPr>
            <a:spLocks noChangeArrowheads="1"/>
          </p:cNvSpPr>
          <p:nvPr/>
        </p:nvSpPr>
        <p:spPr bwMode="auto">
          <a:xfrm>
            <a:off x="5611019" y="5008563"/>
            <a:ext cx="73819" cy="310357"/>
          </a:xfrm>
          <a:custGeom>
            <a:avLst/>
            <a:gdLst>
              <a:gd name="T0" fmla="*/ 147205 w 120"/>
              <a:gd name="T1" fmla="*/ 0 h 499"/>
              <a:gd name="T2" fmla="*/ 0 w 120"/>
              <a:gd name="T3" fmla="*/ 0 h 499"/>
              <a:gd name="T4" fmla="*/ 0 w 120"/>
              <a:gd name="T5" fmla="*/ 619614 h 499"/>
              <a:gd name="T6" fmla="*/ 147205 w 120"/>
              <a:gd name="T7" fmla="*/ 619614 h 499"/>
              <a:gd name="T8" fmla="*/ 147205 w 120"/>
              <a:gd name="T9" fmla="*/ 0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499">
                <a:moveTo>
                  <a:pt x="119" y="0"/>
                </a:moveTo>
                <a:lnTo>
                  <a:pt x="0" y="0"/>
                </a:lnTo>
                <a:lnTo>
                  <a:pt x="0" y="498"/>
                </a:lnTo>
                <a:lnTo>
                  <a:pt x="119" y="498"/>
                </a:lnTo>
                <a:lnTo>
                  <a:pt x="11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5" name="Freeform 74">
            <a:extLst>
              <a:ext uri="{FF2B5EF4-FFF2-40B4-BE49-F238E27FC236}">
                <a16:creationId xmlns:a16="http://schemas.microsoft.com/office/drawing/2014/main" id="{F9AFC99B-6021-4193-864A-CBEEDB6F042F}"/>
              </a:ext>
            </a:extLst>
          </p:cNvPr>
          <p:cNvSpPr>
            <a:spLocks noChangeArrowheads="1"/>
          </p:cNvSpPr>
          <p:nvPr/>
        </p:nvSpPr>
        <p:spPr bwMode="auto">
          <a:xfrm>
            <a:off x="5904707" y="5008563"/>
            <a:ext cx="71438" cy="310357"/>
          </a:xfrm>
          <a:custGeom>
            <a:avLst/>
            <a:gdLst>
              <a:gd name="T0" fmla="*/ 141693 w 114"/>
              <a:gd name="T1" fmla="*/ 0 h 499"/>
              <a:gd name="T2" fmla="*/ 0 w 114"/>
              <a:gd name="T3" fmla="*/ 0 h 499"/>
              <a:gd name="T4" fmla="*/ 0 w 114"/>
              <a:gd name="T5" fmla="*/ 619614 h 499"/>
              <a:gd name="T6" fmla="*/ 141693 w 114"/>
              <a:gd name="T7" fmla="*/ 619614 h 499"/>
              <a:gd name="T8" fmla="*/ 141693 w 114"/>
              <a:gd name="T9" fmla="*/ 0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499">
                <a:moveTo>
                  <a:pt x="113" y="0"/>
                </a:moveTo>
                <a:lnTo>
                  <a:pt x="0" y="0"/>
                </a:lnTo>
                <a:lnTo>
                  <a:pt x="0" y="498"/>
                </a:lnTo>
                <a:lnTo>
                  <a:pt x="113" y="498"/>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6" name="Freeform 75">
            <a:extLst>
              <a:ext uri="{FF2B5EF4-FFF2-40B4-BE49-F238E27FC236}">
                <a16:creationId xmlns:a16="http://schemas.microsoft.com/office/drawing/2014/main" id="{BE808596-1BA2-4805-A6CF-74F7F22BD650}"/>
              </a:ext>
            </a:extLst>
          </p:cNvPr>
          <p:cNvSpPr>
            <a:spLocks noChangeArrowheads="1"/>
          </p:cNvSpPr>
          <p:nvPr/>
        </p:nvSpPr>
        <p:spPr bwMode="auto">
          <a:xfrm>
            <a:off x="5611019" y="5373688"/>
            <a:ext cx="73819" cy="323850"/>
          </a:xfrm>
          <a:custGeom>
            <a:avLst/>
            <a:gdLst>
              <a:gd name="T0" fmla="*/ 147205 w 120"/>
              <a:gd name="T1" fmla="*/ 0 h 521"/>
              <a:gd name="T2" fmla="*/ 0 w 120"/>
              <a:gd name="T3" fmla="*/ 0 h 521"/>
              <a:gd name="T4" fmla="*/ 0 w 120"/>
              <a:gd name="T5" fmla="*/ 647084 h 521"/>
              <a:gd name="T6" fmla="*/ 147205 w 120"/>
              <a:gd name="T7" fmla="*/ 647084 h 521"/>
              <a:gd name="T8" fmla="*/ 147205 w 120"/>
              <a:gd name="T9" fmla="*/ 0 h 5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21">
                <a:moveTo>
                  <a:pt x="119" y="0"/>
                </a:moveTo>
                <a:lnTo>
                  <a:pt x="0" y="0"/>
                </a:lnTo>
                <a:lnTo>
                  <a:pt x="0" y="520"/>
                </a:lnTo>
                <a:lnTo>
                  <a:pt x="119" y="520"/>
                </a:lnTo>
                <a:lnTo>
                  <a:pt x="11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7" name="Freeform 76">
            <a:extLst>
              <a:ext uri="{FF2B5EF4-FFF2-40B4-BE49-F238E27FC236}">
                <a16:creationId xmlns:a16="http://schemas.microsoft.com/office/drawing/2014/main" id="{22B88671-31A0-4CAE-B4DD-108F791DCA42}"/>
              </a:ext>
            </a:extLst>
          </p:cNvPr>
          <p:cNvSpPr>
            <a:spLocks noChangeArrowheads="1"/>
          </p:cNvSpPr>
          <p:nvPr/>
        </p:nvSpPr>
        <p:spPr bwMode="auto">
          <a:xfrm>
            <a:off x="5904707" y="5373688"/>
            <a:ext cx="71438" cy="323850"/>
          </a:xfrm>
          <a:custGeom>
            <a:avLst/>
            <a:gdLst>
              <a:gd name="T0" fmla="*/ 141693 w 114"/>
              <a:gd name="T1" fmla="*/ 0 h 521"/>
              <a:gd name="T2" fmla="*/ 0 w 114"/>
              <a:gd name="T3" fmla="*/ 0 h 521"/>
              <a:gd name="T4" fmla="*/ 0 w 114"/>
              <a:gd name="T5" fmla="*/ 647084 h 521"/>
              <a:gd name="T6" fmla="*/ 141693 w 114"/>
              <a:gd name="T7" fmla="*/ 647084 h 521"/>
              <a:gd name="T8" fmla="*/ 141693 w 114"/>
              <a:gd name="T9" fmla="*/ 0 h 5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521">
                <a:moveTo>
                  <a:pt x="113" y="0"/>
                </a:moveTo>
                <a:lnTo>
                  <a:pt x="0" y="0"/>
                </a:lnTo>
                <a:lnTo>
                  <a:pt x="0" y="520"/>
                </a:lnTo>
                <a:lnTo>
                  <a:pt x="113" y="520"/>
                </a:lnTo>
                <a:lnTo>
                  <a:pt x="1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8" name="Freeform 78">
            <a:extLst>
              <a:ext uri="{FF2B5EF4-FFF2-40B4-BE49-F238E27FC236}">
                <a16:creationId xmlns:a16="http://schemas.microsoft.com/office/drawing/2014/main" id="{05B20B8D-C485-4F74-B1C0-ACBD22E27DFC}"/>
              </a:ext>
            </a:extLst>
          </p:cNvPr>
          <p:cNvSpPr>
            <a:spLocks noChangeArrowheads="1"/>
          </p:cNvSpPr>
          <p:nvPr/>
        </p:nvSpPr>
        <p:spPr bwMode="auto">
          <a:xfrm>
            <a:off x="8167688" y="3439319"/>
            <a:ext cx="546894" cy="57944"/>
          </a:xfrm>
          <a:custGeom>
            <a:avLst/>
            <a:gdLst>
              <a:gd name="T0" fmla="*/ 1092843 w 878"/>
              <a:gd name="T1" fmla="*/ 0 h 93"/>
              <a:gd name="T2" fmla="*/ 0 w 878"/>
              <a:gd name="T3" fmla="*/ 0 h 93"/>
              <a:gd name="T4" fmla="*/ 0 w 878"/>
              <a:gd name="T5" fmla="*/ 114137 h 93"/>
              <a:gd name="T6" fmla="*/ 1092843 w 878"/>
              <a:gd name="T7" fmla="*/ 114137 h 93"/>
              <a:gd name="T8" fmla="*/ 1092843 w 878"/>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93">
                <a:moveTo>
                  <a:pt x="877" y="0"/>
                </a:moveTo>
                <a:lnTo>
                  <a:pt x="0" y="0"/>
                </a:lnTo>
                <a:lnTo>
                  <a:pt x="0" y="92"/>
                </a:lnTo>
                <a:lnTo>
                  <a:pt x="877" y="92"/>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89" name="Freeform 79">
            <a:extLst>
              <a:ext uri="{FF2B5EF4-FFF2-40B4-BE49-F238E27FC236}">
                <a16:creationId xmlns:a16="http://schemas.microsoft.com/office/drawing/2014/main" id="{0D2DE0ED-D77F-4C58-B91D-18C90795CE05}"/>
              </a:ext>
            </a:extLst>
          </p:cNvPr>
          <p:cNvSpPr>
            <a:spLocks noChangeArrowheads="1"/>
          </p:cNvSpPr>
          <p:nvPr/>
        </p:nvSpPr>
        <p:spPr bwMode="auto">
          <a:xfrm>
            <a:off x="8167688" y="3549650"/>
            <a:ext cx="546894" cy="54769"/>
          </a:xfrm>
          <a:custGeom>
            <a:avLst/>
            <a:gdLst>
              <a:gd name="T0" fmla="*/ 1092843 w 878"/>
              <a:gd name="T1" fmla="*/ 0 h 87"/>
              <a:gd name="T2" fmla="*/ 0 w 878"/>
              <a:gd name="T3" fmla="*/ 0 h 87"/>
              <a:gd name="T4" fmla="*/ 0 w 878"/>
              <a:gd name="T5" fmla="*/ 108622 h 87"/>
              <a:gd name="T6" fmla="*/ 1092843 w 878"/>
              <a:gd name="T7" fmla="*/ 108622 h 87"/>
              <a:gd name="T8" fmla="*/ 1092843 w 878"/>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87">
                <a:moveTo>
                  <a:pt x="877" y="0"/>
                </a:moveTo>
                <a:lnTo>
                  <a:pt x="0" y="0"/>
                </a:lnTo>
                <a:lnTo>
                  <a:pt x="0" y="86"/>
                </a:lnTo>
                <a:lnTo>
                  <a:pt x="877" y="86"/>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0" name="Freeform 80">
            <a:extLst>
              <a:ext uri="{FF2B5EF4-FFF2-40B4-BE49-F238E27FC236}">
                <a16:creationId xmlns:a16="http://schemas.microsoft.com/office/drawing/2014/main" id="{8765A4AD-ACC4-4BA6-9F68-E4E016654161}"/>
              </a:ext>
            </a:extLst>
          </p:cNvPr>
          <p:cNvSpPr>
            <a:spLocks noChangeArrowheads="1"/>
          </p:cNvSpPr>
          <p:nvPr/>
        </p:nvSpPr>
        <p:spPr bwMode="auto">
          <a:xfrm>
            <a:off x="8167688" y="3656807"/>
            <a:ext cx="546894" cy="57944"/>
          </a:xfrm>
          <a:custGeom>
            <a:avLst/>
            <a:gdLst>
              <a:gd name="T0" fmla="*/ 1092843 w 878"/>
              <a:gd name="T1" fmla="*/ 0 h 93"/>
              <a:gd name="T2" fmla="*/ 0 w 878"/>
              <a:gd name="T3" fmla="*/ 0 h 93"/>
              <a:gd name="T4" fmla="*/ 0 w 878"/>
              <a:gd name="T5" fmla="*/ 114142 h 93"/>
              <a:gd name="T6" fmla="*/ 1092843 w 878"/>
              <a:gd name="T7" fmla="*/ 114142 h 93"/>
              <a:gd name="T8" fmla="*/ 1092843 w 878"/>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93">
                <a:moveTo>
                  <a:pt x="877" y="0"/>
                </a:moveTo>
                <a:lnTo>
                  <a:pt x="0" y="0"/>
                </a:lnTo>
                <a:lnTo>
                  <a:pt x="0" y="92"/>
                </a:lnTo>
                <a:lnTo>
                  <a:pt x="877" y="92"/>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1" name="Freeform 81">
            <a:extLst>
              <a:ext uri="{FF2B5EF4-FFF2-40B4-BE49-F238E27FC236}">
                <a16:creationId xmlns:a16="http://schemas.microsoft.com/office/drawing/2014/main" id="{D1B685A4-485F-4D27-9711-CD8EA7112AE6}"/>
              </a:ext>
            </a:extLst>
          </p:cNvPr>
          <p:cNvSpPr>
            <a:spLocks noChangeArrowheads="1"/>
          </p:cNvSpPr>
          <p:nvPr/>
        </p:nvSpPr>
        <p:spPr bwMode="auto">
          <a:xfrm>
            <a:off x="8167688" y="3769519"/>
            <a:ext cx="546894" cy="52388"/>
          </a:xfrm>
          <a:custGeom>
            <a:avLst/>
            <a:gdLst>
              <a:gd name="T0" fmla="*/ 1092843 w 878"/>
              <a:gd name="T1" fmla="*/ 0 h 82"/>
              <a:gd name="T2" fmla="*/ 0 w 878"/>
              <a:gd name="T3" fmla="*/ 0 h 82"/>
              <a:gd name="T4" fmla="*/ 0 w 878"/>
              <a:gd name="T5" fmla="*/ 103117 h 82"/>
              <a:gd name="T6" fmla="*/ 1092843 w 878"/>
              <a:gd name="T7" fmla="*/ 103117 h 82"/>
              <a:gd name="T8" fmla="*/ 1092843 w 878"/>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82">
                <a:moveTo>
                  <a:pt x="877" y="0"/>
                </a:moveTo>
                <a:lnTo>
                  <a:pt x="0" y="0"/>
                </a:lnTo>
                <a:lnTo>
                  <a:pt x="0" y="81"/>
                </a:lnTo>
                <a:lnTo>
                  <a:pt x="877" y="81"/>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2" name="Freeform 82">
            <a:extLst>
              <a:ext uri="{FF2B5EF4-FFF2-40B4-BE49-F238E27FC236}">
                <a16:creationId xmlns:a16="http://schemas.microsoft.com/office/drawing/2014/main" id="{E5F446DF-893C-431C-BC37-CADA23F720BD}"/>
              </a:ext>
            </a:extLst>
          </p:cNvPr>
          <p:cNvSpPr>
            <a:spLocks noChangeArrowheads="1"/>
          </p:cNvSpPr>
          <p:nvPr/>
        </p:nvSpPr>
        <p:spPr bwMode="auto">
          <a:xfrm>
            <a:off x="8167688" y="3873500"/>
            <a:ext cx="546894" cy="65882"/>
          </a:xfrm>
          <a:custGeom>
            <a:avLst/>
            <a:gdLst>
              <a:gd name="T0" fmla="*/ 1092843 w 878"/>
              <a:gd name="T1" fmla="*/ 0 h 104"/>
              <a:gd name="T2" fmla="*/ 0 w 878"/>
              <a:gd name="T3" fmla="*/ 0 h 104"/>
              <a:gd name="T4" fmla="*/ 0 w 878"/>
              <a:gd name="T5" fmla="*/ 130595 h 104"/>
              <a:gd name="T6" fmla="*/ 1092843 w 878"/>
              <a:gd name="T7" fmla="*/ 130595 h 104"/>
              <a:gd name="T8" fmla="*/ 1092843 w 878"/>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104">
                <a:moveTo>
                  <a:pt x="877" y="0"/>
                </a:moveTo>
                <a:lnTo>
                  <a:pt x="0" y="0"/>
                </a:lnTo>
                <a:lnTo>
                  <a:pt x="0" y="103"/>
                </a:lnTo>
                <a:lnTo>
                  <a:pt x="877" y="103"/>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3" name="Freeform 83">
            <a:extLst>
              <a:ext uri="{FF2B5EF4-FFF2-40B4-BE49-F238E27FC236}">
                <a16:creationId xmlns:a16="http://schemas.microsoft.com/office/drawing/2014/main" id="{B835C772-EEE2-42DF-BC81-E84A29C076FD}"/>
              </a:ext>
            </a:extLst>
          </p:cNvPr>
          <p:cNvSpPr>
            <a:spLocks noChangeArrowheads="1"/>
          </p:cNvSpPr>
          <p:nvPr/>
        </p:nvSpPr>
        <p:spPr bwMode="auto">
          <a:xfrm>
            <a:off x="8167688" y="3983832"/>
            <a:ext cx="546894" cy="54769"/>
          </a:xfrm>
          <a:custGeom>
            <a:avLst/>
            <a:gdLst>
              <a:gd name="T0" fmla="*/ 1092843 w 878"/>
              <a:gd name="T1" fmla="*/ 0 h 88"/>
              <a:gd name="T2" fmla="*/ 0 w 878"/>
              <a:gd name="T3" fmla="*/ 0 h 88"/>
              <a:gd name="T4" fmla="*/ 0 w 878"/>
              <a:gd name="T5" fmla="*/ 108636 h 88"/>
              <a:gd name="T6" fmla="*/ 1092843 w 878"/>
              <a:gd name="T7" fmla="*/ 108636 h 88"/>
              <a:gd name="T8" fmla="*/ 1092843 w 878"/>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88">
                <a:moveTo>
                  <a:pt x="877" y="0"/>
                </a:moveTo>
                <a:lnTo>
                  <a:pt x="0" y="0"/>
                </a:lnTo>
                <a:lnTo>
                  <a:pt x="0" y="87"/>
                </a:lnTo>
                <a:lnTo>
                  <a:pt x="877" y="87"/>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4" name="Freeform 84">
            <a:extLst>
              <a:ext uri="{FF2B5EF4-FFF2-40B4-BE49-F238E27FC236}">
                <a16:creationId xmlns:a16="http://schemas.microsoft.com/office/drawing/2014/main" id="{292553A6-3D00-4715-9A0A-E89AE619D9F7}"/>
              </a:ext>
            </a:extLst>
          </p:cNvPr>
          <p:cNvSpPr>
            <a:spLocks noChangeArrowheads="1"/>
          </p:cNvSpPr>
          <p:nvPr/>
        </p:nvSpPr>
        <p:spPr bwMode="auto">
          <a:xfrm>
            <a:off x="8167688" y="4093369"/>
            <a:ext cx="546894" cy="60325"/>
          </a:xfrm>
          <a:custGeom>
            <a:avLst/>
            <a:gdLst>
              <a:gd name="T0" fmla="*/ 1092843 w 878"/>
              <a:gd name="T1" fmla="*/ 0 h 99"/>
              <a:gd name="T2" fmla="*/ 0 w 878"/>
              <a:gd name="T3" fmla="*/ 0 h 99"/>
              <a:gd name="T4" fmla="*/ 0 w 878"/>
              <a:gd name="T5" fmla="*/ 119655 h 99"/>
              <a:gd name="T6" fmla="*/ 1092843 w 878"/>
              <a:gd name="T7" fmla="*/ 119655 h 99"/>
              <a:gd name="T8" fmla="*/ 1092843 w 878"/>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99">
                <a:moveTo>
                  <a:pt x="877" y="0"/>
                </a:moveTo>
                <a:lnTo>
                  <a:pt x="0" y="0"/>
                </a:lnTo>
                <a:lnTo>
                  <a:pt x="0" y="98"/>
                </a:lnTo>
                <a:lnTo>
                  <a:pt x="877" y="98"/>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5" name="Freeform 85">
            <a:extLst>
              <a:ext uri="{FF2B5EF4-FFF2-40B4-BE49-F238E27FC236}">
                <a16:creationId xmlns:a16="http://schemas.microsoft.com/office/drawing/2014/main" id="{7C2C17DE-C91F-45C3-8E49-B32CED1391A7}"/>
              </a:ext>
            </a:extLst>
          </p:cNvPr>
          <p:cNvSpPr>
            <a:spLocks noChangeArrowheads="1"/>
          </p:cNvSpPr>
          <p:nvPr/>
        </p:nvSpPr>
        <p:spPr bwMode="auto">
          <a:xfrm>
            <a:off x="8167688" y="4206082"/>
            <a:ext cx="546894" cy="54769"/>
          </a:xfrm>
          <a:custGeom>
            <a:avLst/>
            <a:gdLst>
              <a:gd name="T0" fmla="*/ 1092843 w 878"/>
              <a:gd name="T1" fmla="*/ 0 h 88"/>
              <a:gd name="T2" fmla="*/ 0 w 878"/>
              <a:gd name="T3" fmla="*/ 0 h 88"/>
              <a:gd name="T4" fmla="*/ 0 w 878"/>
              <a:gd name="T5" fmla="*/ 108636 h 88"/>
              <a:gd name="T6" fmla="*/ 1092843 w 878"/>
              <a:gd name="T7" fmla="*/ 108636 h 88"/>
              <a:gd name="T8" fmla="*/ 1092843 w 878"/>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88">
                <a:moveTo>
                  <a:pt x="877" y="0"/>
                </a:moveTo>
                <a:lnTo>
                  <a:pt x="0" y="0"/>
                </a:lnTo>
                <a:lnTo>
                  <a:pt x="0" y="87"/>
                </a:lnTo>
                <a:lnTo>
                  <a:pt x="877" y="87"/>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6" name="Freeform 86">
            <a:extLst>
              <a:ext uri="{FF2B5EF4-FFF2-40B4-BE49-F238E27FC236}">
                <a16:creationId xmlns:a16="http://schemas.microsoft.com/office/drawing/2014/main" id="{267AACEA-073E-4634-ABD8-359967A4B35A}"/>
              </a:ext>
            </a:extLst>
          </p:cNvPr>
          <p:cNvSpPr>
            <a:spLocks noChangeArrowheads="1"/>
          </p:cNvSpPr>
          <p:nvPr/>
        </p:nvSpPr>
        <p:spPr bwMode="auto">
          <a:xfrm>
            <a:off x="8167688" y="4425950"/>
            <a:ext cx="546894" cy="54769"/>
          </a:xfrm>
          <a:custGeom>
            <a:avLst/>
            <a:gdLst>
              <a:gd name="T0" fmla="*/ 1092843 w 878"/>
              <a:gd name="T1" fmla="*/ 0 h 88"/>
              <a:gd name="T2" fmla="*/ 0 w 878"/>
              <a:gd name="T3" fmla="*/ 0 h 88"/>
              <a:gd name="T4" fmla="*/ 0 w 878"/>
              <a:gd name="T5" fmla="*/ 108636 h 88"/>
              <a:gd name="T6" fmla="*/ 1092843 w 878"/>
              <a:gd name="T7" fmla="*/ 108636 h 88"/>
              <a:gd name="T8" fmla="*/ 1092843 w 878"/>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88">
                <a:moveTo>
                  <a:pt x="877" y="0"/>
                </a:moveTo>
                <a:lnTo>
                  <a:pt x="0" y="0"/>
                </a:lnTo>
                <a:lnTo>
                  <a:pt x="0" y="87"/>
                </a:lnTo>
                <a:lnTo>
                  <a:pt x="877" y="87"/>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7" name="Freeform 87">
            <a:extLst>
              <a:ext uri="{FF2B5EF4-FFF2-40B4-BE49-F238E27FC236}">
                <a16:creationId xmlns:a16="http://schemas.microsoft.com/office/drawing/2014/main" id="{9BABC503-AAF7-4DA5-8353-08027844EB92}"/>
              </a:ext>
            </a:extLst>
          </p:cNvPr>
          <p:cNvSpPr>
            <a:spLocks noChangeArrowheads="1"/>
          </p:cNvSpPr>
          <p:nvPr/>
        </p:nvSpPr>
        <p:spPr bwMode="auto">
          <a:xfrm>
            <a:off x="8167688" y="4529932"/>
            <a:ext cx="546894" cy="61119"/>
          </a:xfrm>
          <a:custGeom>
            <a:avLst/>
            <a:gdLst>
              <a:gd name="T0" fmla="*/ 1092843 w 878"/>
              <a:gd name="T1" fmla="*/ 0 h 98"/>
              <a:gd name="T2" fmla="*/ 0 w 878"/>
              <a:gd name="T3" fmla="*/ 0 h 98"/>
              <a:gd name="T4" fmla="*/ 0 w 878"/>
              <a:gd name="T5" fmla="*/ 119643 h 98"/>
              <a:gd name="T6" fmla="*/ 1092843 w 878"/>
              <a:gd name="T7" fmla="*/ 119643 h 98"/>
              <a:gd name="T8" fmla="*/ 1092843 w 878"/>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98">
                <a:moveTo>
                  <a:pt x="877" y="0"/>
                </a:moveTo>
                <a:lnTo>
                  <a:pt x="0" y="0"/>
                </a:lnTo>
                <a:lnTo>
                  <a:pt x="0" y="97"/>
                </a:lnTo>
                <a:lnTo>
                  <a:pt x="877" y="97"/>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8" name="Freeform 88">
            <a:extLst>
              <a:ext uri="{FF2B5EF4-FFF2-40B4-BE49-F238E27FC236}">
                <a16:creationId xmlns:a16="http://schemas.microsoft.com/office/drawing/2014/main" id="{7511C64F-4894-4CF8-B96B-1018A0EC86D2}"/>
              </a:ext>
            </a:extLst>
          </p:cNvPr>
          <p:cNvSpPr>
            <a:spLocks noChangeArrowheads="1"/>
          </p:cNvSpPr>
          <p:nvPr/>
        </p:nvSpPr>
        <p:spPr bwMode="auto">
          <a:xfrm>
            <a:off x="8167688" y="4642644"/>
            <a:ext cx="546894" cy="55563"/>
          </a:xfrm>
          <a:custGeom>
            <a:avLst/>
            <a:gdLst>
              <a:gd name="T0" fmla="*/ 1092843 w 878"/>
              <a:gd name="T1" fmla="*/ 0 h 87"/>
              <a:gd name="T2" fmla="*/ 0 w 878"/>
              <a:gd name="T3" fmla="*/ 0 h 87"/>
              <a:gd name="T4" fmla="*/ 0 w 878"/>
              <a:gd name="T5" fmla="*/ 108622 h 87"/>
              <a:gd name="T6" fmla="*/ 1092843 w 878"/>
              <a:gd name="T7" fmla="*/ 108622 h 87"/>
              <a:gd name="T8" fmla="*/ 1092843 w 878"/>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87">
                <a:moveTo>
                  <a:pt x="877" y="0"/>
                </a:moveTo>
                <a:lnTo>
                  <a:pt x="0" y="0"/>
                </a:lnTo>
                <a:lnTo>
                  <a:pt x="0" y="86"/>
                </a:lnTo>
                <a:lnTo>
                  <a:pt x="877" y="86"/>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99" name="Freeform 89">
            <a:extLst>
              <a:ext uri="{FF2B5EF4-FFF2-40B4-BE49-F238E27FC236}">
                <a16:creationId xmlns:a16="http://schemas.microsoft.com/office/drawing/2014/main" id="{6CC265AF-1E44-4BED-BFD0-E1478B3443B4}"/>
              </a:ext>
            </a:extLst>
          </p:cNvPr>
          <p:cNvSpPr>
            <a:spLocks noChangeArrowheads="1"/>
          </p:cNvSpPr>
          <p:nvPr/>
        </p:nvSpPr>
        <p:spPr bwMode="auto">
          <a:xfrm>
            <a:off x="8167688" y="4749800"/>
            <a:ext cx="546894" cy="57944"/>
          </a:xfrm>
          <a:custGeom>
            <a:avLst/>
            <a:gdLst>
              <a:gd name="T0" fmla="*/ 1092843 w 878"/>
              <a:gd name="T1" fmla="*/ 0 h 93"/>
              <a:gd name="T2" fmla="*/ 0 w 878"/>
              <a:gd name="T3" fmla="*/ 0 h 93"/>
              <a:gd name="T4" fmla="*/ 0 w 878"/>
              <a:gd name="T5" fmla="*/ 114142 h 93"/>
              <a:gd name="T6" fmla="*/ 1092843 w 878"/>
              <a:gd name="T7" fmla="*/ 114142 h 93"/>
              <a:gd name="T8" fmla="*/ 1092843 w 878"/>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93">
                <a:moveTo>
                  <a:pt x="877" y="0"/>
                </a:moveTo>
                <a:lnTo>
                  <a:pt x="0" y="0"/>
                </a:lnTo>
                <a:lnTo>
                  <a:pt x="0" y="92"/>
                </a:lnTo>
                <a:lnTo>
                  <a:pt x="877" y="92"/>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0" name="Freeform 90">
            <a:extLst>
              <a:ext uri="{FF2B5EF4-FFF2-40B4-BE49-F238E27FC236}">
                <a16:creationId xmlns:a16="http://schemas.microsoft.com/office/drawing/2014/main" id="{2BE99189-5AEA-4FF1-8289-484916CF0FBA}"/>
              </a:ext>
            </a:extLst>
          </p:cNvPr>
          <p:cNvSpPr>
            <a:spLocks noChangeArrowheads="1"/>
          </p:cNvSpPr>
          <p:nvPr/>
        </p:nvSpPr>
        <p:spPr bwMode="auto">
          <a:xfrm>
            <a:off x="8167688" y="4860132"/>
            <a:ext cx="546894" cy="54769"/>
          </a:xfrm>
          <a:custGeom>
            <a:avLst/>
            <a:gdLst>
              <a:gd name="T0" fmla="*/ 1092843 w 878"/>
              <a:gd name="T1" fmla="*/ 0 h 88"/>
              <a:gd name="T2" fmla="*/ 0 w 878"/>
              <a:gd name="T3" fmla="*/ 0 h 88"/>
              <a:gd name="T4" fmla="*/ 0 w 878"/>
              <a:gd name="T5" fmla="*/ 108636 h 88"/>
              <a:gd name="T6" fmla="*/ 1092843 w 878"/>
              <a:gd name="T7" fmla="*/ 108636 h 88"/>
              <a:gd name="T8" fmla="*/ 1092843 w 878"/>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88">
                <a:moveTo>
                  <a:pt x="877" y="0"/>
                </a:moveTo>
                <a:lnTo>
                  <a:pt x="0" y="0"/>
                </a:lnTo>
                <a:lnTo>
                  <a:pt x="0" y="87"/>
                </a:lnTo>
                <a:lnTo>
                  <a:pt x="877" y="87"/>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1" name="Freeform 91">
            <a:extLst>
              <a:ext uri="{FF2B5EF4-FFF2-40B4-BE49-F238E27FC236}">
                <a16:creationId xmlns:a16="http://schemas.microsoft.com/office/drawing/2014/main" id="{B1D923F5-49AF-4E1B-BE3D-1041AB3D008B}"/>
              </a:ext>
            </a:extLst>
          </p:cNvPr>
          <p:cNvSpPr>
            <a:spLocks noChangeArrowheads="1"/>
          </p:cNvSpPr>
          <p:nvPr/>
        </p:nvSpPr>
        <p:spPr bwMode="auto">
          <a:xfrm>
            <a:off x="8167688" y="4969669"/>
            <a:ext cx="546894" cy="60325"/>
          </a:xfrm>
          <a:custGeom>
            <a:avLst/>
            <a:gdLst>
              <a:gd name="T0" fmla="*/ 1092843 w 878"/>
              <a:gd name="T1" fmla="*/ 0 h 98"/>
              <a:gd name="T2" fmla="*/ 0 w 878"/>
              <a:gd name="T3" fmla="*/ 0 h 98"/>
              <a:gd name="T4" fmla="*/ 0 w 878"/>
              <a:gd name="T5" fmla="*/ 119643 h 98"/>
              <a:gd name="T6" fmla="*/ 1092843 w 878"/>
              <a:gd name="T7" fmla="*/ 119643 h 98"/>
              <a:gd name="T8" fmla="*/ 1092843 w 878"/>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98">
                <a:moveTo>
                  <a:pt x="877" y="0"/>
                </a:moveTo>
                <a:lnTo>
                  <a:pt x="0" y="0"/>
                </a:lnTo>
                <a:lnTo>
                  <a:pt x="0" y="97"/>
                </a:lnTo>
                <a:lnTo>
                  <a:pt x="877" y="97"/>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2" name="Freeform 92">
            <a:extLst>
              <a:ext uri="{FF2B5EF4-FFF2-40B4-BE49-F238E27FC236}">
                <a16:creationId xmlns:a16="http://schemas.microsoft.com/office/drawing/2014/main" id="{97EFFB99-6685-46AB-8CEA-49D61783B2B5}"/>
              </a:ext>
            </a:extLst>
          </p:cNvPr>
          <p:cNvSpPr>
            <a:spLocks noChangeArrowheads="1"/>
          </p:cNvSpPr>
          <p:nvPr/>
        </p:nvSpPr>
        <p:spPr bwMode="auto">
          <a:xfrm>
            <a:off x="8167688" y="5082382"/>
            <a:ext cx="546894" cy="54769"/>
          </a:xfrm>
          <a:custGeom>
            <a:avLst/>
            <a:gdLst>
              <a:gd name="T0" fmla="*/ 1092843 w 878"/>
              <a:gd name="T1" fmla="*/ 0 h 87"/>
              <a:gd name="T2" fmla="*/ 0 w 878"/>
              <a:gd name="T3" fmla="*/ 0 h 87"/>
              <a:gd name="T4" fmla="*/ 0 w 878"/>
              <a:gd name="T5" fmla="*/ 108622 h 87"/>
              <a:gd name="T6" fmla="*/ 1092843 w 878"/>
              <a:gd name="T7" fmla="*/ 108622 h 87"/>
              <a:gd name="T8" fmla="*/ 1092843 w 878"/>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87">
                <a:moveTo>
                  <a:pt x="877" y="0"/>
                </a:moveTo>
                <a:lnTo>
                  <a:pt x="0" y="0"/>
                </a:lnTo>
                <a:lnTo>
                  <a:pt x="0" y="86"/>
                </a:lnTo>
                <a:lnTo>
                  <a:pt x="877" y="86"/>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3" name="Freeform 93">
            <a:extLst>
              <a:ext uri="{FF2B5EF4-FFF2-40B4-BE49-F238E27FC236}">
                <a16:creationId xmlns:a16="http://schemas.microsoft.com/office/drawing/2014/main" id="{E96B2569-8DB1-4666-B381-FFFF8297D438}"/>
              </a:ext>
            </a:extLst>
          </p:cNvPr>
          <p:cNvSpPr>
            <a:spLocks noChangeArrowheads="1"/>
          </p:cNvSpPr>
          <p:nvPr/>
        </p:nvSpPr>
        <p:spPr bwMode="auto">
          <a:xfrm>
            <a:off x="8167688" y="5183982"/>
            <a:ext cx="546894" cy="65881"/>
          </a:xfrm>
          <a:custGeom>
            <a:avLst/>
            <a:gdLst>
              <a:gd name="T0" fmla="*/ 1092843 w 878"/>
              <a:gd name="T1" fmla="*/ 0 h 104"/>
              <a:gd name="T2" fmla="*/ 0 w 878"/>
              <a:gd name="T3" fmla="*/ 0 h 104"/>
              <a:gd name="T4" fmla="*/ 0 w 878"/>
              <a:gd name="T5" fmla="*/ 130595 h 104"/>
              <a:gd name="T6" fmla="*/ 1092843 w 878"/>
              <a:gd name="T7" fmla="*/ 130595 h 104"/>
              <a:gd name="T8" fmla="*/ 1092843 w 878"/>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104">
                <a:moveTo>
                  <a:pt x="877" y="0"/>
                </a:moveTo>
                <a:lnTo>
                  <a:pt x="0" y="0"/>
                </a:lnTo>
                <a:lnTo>
                  <a:pt x="0" y="103"/>
                </a:lnTo>
                <a:lnTo>
                  <a:pt x="877" y="103"/>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4" name="Freeform 94">
            <a:extLst>
              <a:ext uri="{FF2B5EF4-FFF2-40B4-BE49-F238E27FC236}">
                <a16:creationId xmlns:a16="http://schemas.microsoft.com/office/drawing/2014/main" id="{8A772F5E-DADE-439D-AE46-7E0B8281BC88}"/>
              </a:ext>
            </a:extLst>
          </p:cNvPr>
          <p:cNvSpPr>
            <a:spLocks noChangeArrowheads="1"/>
          </p:cNvSpPr>
          <p:nvPr/>
        </p:nvSpPr>
        <p:spPr bwMode="auto">
          <a:xfrm>
            <a:off x="8167688" y="5406232"/>
            <a:ext cx="546894" cy="57944"/>
          </a:xfrm>
          <a:custGeom>
            <a:avLst/>
            <a:gdLst>
              <a:gd name="T0" fmla="*/ 1092843 w 878"/>
              <a:gd name="T1" fmla="*/ 0 h 93"/>
              <a:gd name="T2" fmla="*/ 0 w 878"/>
              <a:gd name="T3" fmla="*/ 0 h 93"/>
              <a:gd name="T4" fmla="*/ 0 w 878"/>
              <a:gd name="T5" fmla="*/ 114137 h 93"/>
              <a:gd name="T6" fmla="*/ 1092843 w 878"/>
              <a:gd name="T7" fmla="*/ 114137 h 93"/>
              <a:gd name="T8" fmla="*/ 1092843 w 878"/>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93">
                <a:moveTo>
                  <a:pt x="877" y="0"/>
                </a:moveTo>
                <a:lnTo>
                  <a:pt x="0" y="0"/>
                </a:lnTo>
                <a:lnTo>
                  <a:pt x="0" y="92"/>
                </a:lnTo>
                <a:lnTo>
                  <a:pt x="877" y="92"/>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5" name="Freeform 95">
            <a:extLst>
              <a:ext uri="{FF2B5EF4-FFF2-40B4-BE49-F238E27FC236}">
                <a16:creationId xmlns:a16="http://schemas.microsoft.com/office/drawing/2014/main" id="{EAC58A06-F7BD-495D-91B7-7366DF3B2F3B}"/>
              </a:ext>
            </a:extLst>
          </p:cNvPr>
          <p:cNvSpPr>
            <a:spLocks noChangeArrowheads="1"/>
          </p:cNvSpPr>
          <p:nvPr/>
        </p:nvSpPr>
        <p:spPr bwMode="auto">
          <a:xfrm>
            <a:off x="8167688" y="5518944"/>
            <a:ext cx="546894" cy="55563"/>
          </a:xfrm>
          <a:custGeom>
            <a:avLst/>
            <a:gdLst>
              <a:gd name="T0" fmla="*/ 1092843 w 878"/>
              <a:gd name="T1" fmla="*/ 0 h 88"/>
              <a:gd name="T2" fmla="*/ 0 w 878"/>
              <a:gd name="T3" fmla="*/ 0 h 88"/>
              <a:gd name="T4" fmla="*/ 0 w 878"/>
              <a:gd name="T5" fmla="*/ 108636 h 88"/>
              <a:gd name="T6" fmla="*/ 1092843 w 878"/>
              <a:gd name="T7" fmla="*/ 108636 h 88"/>
              <a:gd name="T8" fmla="*/ 1092843 w 878"/>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88">
                <a:moveTo>
                  <a:pt x="877" y="0"/>
                </a:moveTo>
                <a:lnTo>
                  <a:pt x="0" y="0"/>
                </a:lnTo>
                <a:lnTo>
                  <a:pt x="0" y="87"/>
                </a:lnTo>
                <a:lnTo>
                  <a:pt x="877" y="87"/>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6" name="Freeform 96">
            <a:extLst>
              <a:ext uri="{FF2B5EF4-FFF2-40B4-BE49-F238E27FC236}">
                <a16:creationId xmlns:a16="http://schemas.microsoft.com/office/drawing/2014/main" id="{9E63E773-EA2F-4845-AB04-2612485AAB43}"/>
              </a:ext>
            </a:extLst>
          </p:cNvPr>
          <p:cNvSpPr>
            <a:spLocks noChangeArrowheads="1"/>
          </p:cNvSpPr>
          <p:nvPr/>
        </p:nvSpPr>
        <p:spPr bwMode="auto">
          <a:xfrm>
            <a:off x="8167688" y="5626100"/>
            <a:ext cx="546894" cy="57944"/>
          </a:xfrm>
          <a:custGeom>
            <a:avLst/>
            <a:gdLst>
              <a:gd name="T0" fmla="*/ 1092843 w 878"/>
              <a:gd name="T1" fmla="*/ 0 h 93"/>
              <a:gd name="T2" fmla="*/ 0 w 878"/>
              <a:gd name="T3" fmla="*/ 0 h 93"/>
              <a:gd name="T4" fmla="*/ 0 w 878"/>
              <a:gd name="T5" fmla="*/ 114137 h 93"/>
              <a:gd name="T6" fmla="*/ 1092843 w 878"/>
              <a:gd name="T7" fmla="*/ 114137 h 93"/>
              <a:gd name="T8" fmla="*/ 1092843 w 878"/>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93">
                <a:moveTo>
                  <a:pt x="877" y="0"/>
                </a:moveTo>
                <a:lnTo>
                  <a:pt x="0" y="0"/>
                </a:lnTo>
                <a:lnTo>
                  <a:pt x="0" y="92"/>
                </a:lnTo>
                <a:lnTo>
                  <a:pt x="877" y="92"/>
                </a:lnTo>
                <a:lnTo>
                  <a:pt x="87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7" name="Freeform 98">
            <a:extLst>
              <a:ext uri="{FF2B5EF4-FFF2-40B4-BE49-F238E27FC236}">
                <a16:creationId xmlns:a16="http://schemas.microsoft.com/office/drawing/2014/main" id="{F83F1761-C383-40A8-994C-A0D5A62CFC66}"/>
              </a:ext>
            </a:extLst>
          </p:cNvPr>
          <p:cNvSpPr>
            <a:spLocks noChangeArrowheads="1"/>
          </p:cNvSpPr>
          <p:nvPr/>
        </p:nvSpPr>
        <p:spPr bwMode="auto">
          <a:xfrm>
            <a:off x="4354513" y="3656807"/>
            <a:ext cx="129382" cy="131763"/>
          </a:xfrm>
          <a:custGeom>
            <a:avLst/>
            <a:gdLst>
              <a:gd name="T0" fmla="*/ 0 w 207"/>
              <a:gd name="T1" fmla="*/ 262482 h 212"/>
              <a:gd name="T2" fmla="*/ 257157 w 207"/>
              <a:gd name="T3" fmla="*/ 262482 h 212"/>
              <a:gd name="T4" fmla="*/ 257157 w 207"/>
              <a:gd name="T5" fmla="*/ 0 h 212"/>
              <a:gd name="T6" fmla="*/ 0 w 207"/>
              <a:gd name="T7" fmla="*/ 0 h 212"/>
              <a:gd name="T8" fmla="*/ 0 w 207"/>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12">
                <a:moveTo>
                  <a:pt x="0" y="211"/>
                </a:moveTo>
                <a:lnTo>
                  <a:pt x="206" y="211"/>
                </a:lnTo>
                <a:lnTo>
                  <a:pt x="206"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8" name="Freeform 99">
            <a:extLst>
              <a:ext uri="{FF2B5EF4-FFF2-40B4-BE49-F238E27FC236}">
                <a16:creationId xmlns:a16="http://schemas.microsoft.com/office/drawing/2014/main" id="{2B82BA84-1BAF-4649-999B-16C9D8B25E73}"/>
              </a:ext>
            </a:extLst>
          </p:cNvPr>
          <p:cNvSpPr>
            <a:spLocks noChangeArrowheads="1"/>
          </p:cNvSpPr>
          <p:nvPr/>
        </p:nvSpPr>
        <p:spPr bwMode="auto">
          <a:xfrm>
            <a:off x="4555332" y="3656807"/>
            <a:ext cx="109538" cy="131763"/>
          </a:xfrm>
          <a:custGeom>
            <a:avLst/>
            <a:gdLst>
              <a:gd name="T0" fmla="*/ 0 w 175"/>
              <a:gd name="T1" fmla="*/ 262482 h 212"/>
              <a:gd name="T2" fmla="*/ 218662 w 175"/>
              <a:gd name="T3" fmla="*/ 262482 h 212"/>
              <a:gd name="T4" fmla="*/ 218662 w 175"/>
              <a:gd name="T5" fmla="*/ 0 h 212"/>
              <a:gd name="T6" fmla="*/ 0 w 175"/>
              <a:gd name="T7" fmla="*/ 0 h 212"/>
              <a:gd name="T8" fmla="*/ 0 w 175"/>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2">
                <a:moveTo>
                  <a:pt x="0" y="211"/>
                </a:moveTo>
                <a:lnTo>
                  <a:pt x="174" y="211"/>
                </a:lnTo>
                <a:lnTo>
                  <a:pt x="174"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09" name="Freeform 100">
            <a:extLst>
              <a:ext uri="{FF2B5EF4-FFF2-40B4-BE49-F238E27FC236}">
                <a16:creationId xmlns:a16="http://schemas.microsoft.com/office/drawing/2014/main" id="{CD8A24C3-8224-43F0-ADC9-F45218BB056D}"/>
              </a:ext>
            </a:extLst>
          </p:cNvPr>
          <p:cNvSpPr>
            <a:spLocks noChangeArrowheads="1"/>
          </p:cNvSpPr>
          <p:nvPr/>
        </p:nvSpPr>
        <p:spPr bwMode="auto">
          <a:xfrm>
            <a:off x="4756150" y="3656807"/>
            <a:ext cx="112713" cy="131763"/>
          </a:xfrm>
          <a:custGeom>
            <a:avLst/>
            <a:gdLst>
              <a:gd name="T0" fmla="*/ 0 w 180"/>
              <a:gd name="T1" fmla="*/ 262482 h 212"/>
              <a:gd name="T2" fmla="*/ 224165 w 180"/>
              <a:gd name="T3" fmla="*/ 262482 h 212"/>
              <a:gd name="T4" fmla="*/ 224165 w 180"/>
              <a:gd name="T5" fmla="*/ 0 h 212"/>
              <a:gd name="T6" fmla="*/ 0 w 180"/>
              <a:gd name="T7" fmla="*/ 0 h 212"/>
              <a:gd name="T8" fmla="*/ 0 w 180"/>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12">
                <a:moveTo>
                  <a:pt x="0" y="211"/>
                </a:moveTo>
                <a:lnTo>
                  <a:pt x="179" y="211"/>
                </a:lnTo>
                <a:lnTo>
                  <a:pt x="179"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0" name="Freeform 101">
            <a:extLst>
              <a:ext uri="{FF2B5EF4-FFF2-40B4-BE49-F238E27FC236}">
                <a16:creationId xmlns:a16="http://schemas.microsoft.com/office/drawing/2014/main" id="{6EB0400A-D217-497C-9A64-2D578520FF62}"/>
              </a:ext>
            </a:extLst>
          </p:cNvPr>
          <p:cNvSpPr>
            <a:spLocks noChangeArrowheads="1"/>
          </p:cNvSpPr>
          <p:nvPr/>
        </p:nvSpPr>
        <p:spPr bwMode="auto">
          <a:xfrm>
            <a:off x="4942682" y="3656807"/>
            <a:ext cx="107156" cy="131763"/>
          </a:xfrm>
          <a:custGeom>
            <a:avLst/>
            <a:gdLst>
              <a:gd name="T0" fmla="*/ 0 w 174"/>
              <a:gd name="T1" fmla="*/ 262482 h 212"/>
              <a:gd name="T2" fmla="*/ 213189 w 174"/>
              <a:gd name="T3" fmla="*/ 262482 h 212"/>
              <a:gd name="T4" fmla="*/ 213189 w 174"/>
              <a:gd name="T5" fmla="*/ 0 h 212"/>
              <a:gd name="T6" fmla="*/ 0 w 174"/>
              <a:gd name="T7" fmla="*/ 0 h 212"/>
              <a:gd name="T8" fmla="*/ 0 w 174"/>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12">
                <a:moveTo>
                  <a:pt x="0" y="211"/>
                </a:moveTo>
                <a:lnTo>
                  <a:pt x="173" y="211"/>
                </a:lnTo>
                <a:lnTo>
                  <a:pt x="173"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1" name="Freeform 102">
            <a:extLst>
              <a:ext uri="{FF2B5EF4-FFF2-40B4-BE49-F238E27FC236}">
                <a16:creationId xmlns:a16="http://schemas.microsoft.com/office/drawing/2014/main" id="{73DCBFCF-6DF0-4B0D-8853-922C853B59C6}"/>
              </a:ext>
            </a:extLst>
          </p:cNvPr>
          <p:cNvSpPr>
            <a:spLocks noChangeArrowheads="1"/>
          </p:cNvSpPr>
          <p:nvPr/>
        </p:nvSpPr>
        <p:spPr bwMode="auto">
          <a:xfrm>
            <a:off x="4354513" y="3843338"/>
            <a:ext cx="129382" cy="126207"/>
          </a:xfrm>
          <a:custGeom>
            <a:avLst/>
            <a:gdLst>
              <a:gd name="T0" fmla="*/ 0 w 207"/>
              <a:gd name="T1" fmla="*/ 251482 h 201"/>
              <a:gd name="T2" fmla="*/ 257157 w 207"/>
              <a:gd name="T3" fmla="*/ 251482 h 201"/>
              <a:gd name="T4" fmla="*/ 257157 w 207"/>
              <a:gd name="T5" fmla="*/ 0 h 201"/>
              <a:gd name="T6" fmla="*/ 0 w 207"/>
              <a:gd name="T7" fmla="*/ 0 h 201"/>
              <a:gd name="T8" fmla="*/ 0 w 207"/>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1">
                <a:moveTo>
                  <a:pt x="0" y="200"/>
                </a:moveTo>
                <a:lnTo>
                  <a:pt x="206" y="200"/>
                </a:lnTo>
                <a:lnTo>
                  <a:pt x="206"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2" name="Freeform 103">
            <a:extLst>
              <a:ext uri="{FF2B5EF4-FFF2-40B4-BE49-F238E27FC236}">
                <a16:creationId xmlns:a16="http://schemas.microsoft.com/office/drawing/2014/main" id="{27E8B658-BBDF-4463-BFB5-80AD738DC7E3}"/>
              </a:ext>
            </a:extLst>
          </p:cNvPr>
          <p:cNvSpPr>
            <a:spLocks noChangeArrowheads="1"/>
          </p:cNvSpPr>
          <p:nvPr/>
        </p:nvSpPr>
        <p:spPr bwMode="auto">
          <a:xfrm>
            <a:off x="4756150" y="3843338"/>
            <a:ext cx="112713" cy="126207"/>
          </a:xfrm>
          <a:custGeom>
            <a:avLst/>
            <a:gdLst>
              <a:gd name="T0" fmla="*/ 0 w 180"/>
              <a:gd name="T1" fmla="*/ 251482 h 201"/>
              <a:gd name="T2" fmla="*/ 224165 w 180"/>
              <a:gd name="T3" fmla="*/ 251482 h 201"/>
              <a:gd name="T4" fmla="*/ 224165 w 180"/>
              <a:gd name="T5" fmla="*/ 0 h 201"/>
              <a:gd name="T6" fmla="*/ 0 w 180"/>
              <a:gd name="T7" fmla="*/ 0 h 201"/>
              <a:gd name="T8" fmla="*/ 0 w 180"/>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01">
                <a:moveTo>
                  <a:pt x="0" y="200"/>
                </a:moveTo>
                <a:lnTo>
                  <a:pt x="179" y="200"/>
                </a:lnTo>
                <a:lnTo>
                  <a:pt x="179"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3" name="Freeform 104">
            <a:extLst>
              <a:ext uri="{FF2B5EF4-FFF2-40B4-BE49-F238E27FC236}">
                <a16:creationId xmlns:a16="http://schemas.microsoft.com/office/drawing/2014/main" id="{8F06517F-8559-4F1A-A167-EB229D7BC1E4}"/>
              </a:ext>
            </a:extLst>
          </p:cNvPr>
          <p:cNvSpPr>
            <a:spLocks noChangeArrowheads="1"/>
          </p:cNvSpPr>
          <p:nvPr/>
        </p:nvSpPr>
        <p:spPr bwMode="auto">
          <a:xfrm>
            <a:off x="4354513" y="4021932"/>
            <a:ext cx="129382" cy="131763"/>
          </a:xfrm>
          <a:custGeom>
            <a:avLst/>
            <a:gdLst>
              <a:gd name="T0" fmla="*/ 0 w 207"/>
              <a:gd name="T1" fmla="*/ 262482 h 212"/>
              <a:gd name="T2" fmla="*/ 257157 w 207"/>
              <a:gd name="T3" fmla="*/ 262482 h 212"/>
              <a:gd name="T4" fmla="*/ 257157 w 207"/>
              <a:gd name="T5" fmla="*/ 0 h 212"/>
              <a:gd name="T6" fmla="*/ 0 w 207"/>
              <a:gd name="T7" fmla="*/ 0 h 212"/>
              <a:gd name="T8" fmla="*/ 0 w 207"/>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12">
                <a:moveTo>
                  <a:pt x="0" y="211"/>
                </a:moveTo>
                <a:lnTo>
                  <a:pt x="206" y="211"/>
                </a:lnTo>
                <a:lnTo>
                  <a:pt x="206"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4" name="Freeform 105">
            <a:extLst>
              <a:ext uri="{FF2B5EF4-FFF2-40B4-BE49-F238E27FC236}">
                <a16:creationId xmlns:a16="http://schemas.microsoft.com/office/drawing/2014/main" id="{C5317EEE-AFFC-40F8-838D-8B267864E617}"/>
              </a:ext>
            </a:extLst>
          </p:cNvPr>
          <p:cNvSpPr>
            <a:spLocks noChangeArrowheads="1"/>
          </p:cNvSpPr>
          <p:nvPr/>
        </p:nvSpPr>
        <p:spPr bwMode="auto">
          <a:xfrm>
            <a:off x="4555332" y="4021932"/>
            <a:ext cx="109538" cy="131763"/>
          </a:xfrm>
          <a:custGeom>
            <a:avLst/>
            <a:gdLst>
              <a:gd name="T0" fmla="*/ 0 w 175"/>
              <a:gd name="T1" fmla="*/ 262482 h 212"/>
              <a:gd name="T2" fmla="*/ 218662 w 175"/>
              <a:gd name="T3" fmla="*/ 262482 h 212"/>
              <a:gd name="T4" fmla="*/ 218662 w 175"/>
              <a:gd name="T5" fmla="*/ 0 h 212"/>
              <a:gd name="T6" fmla="*/ 0 w 175"/>
              <a:gd name="T7" fmla="*/ 0 h 212"/>
              <a:gd name="T8" fmla="*/ 0 w 175"/>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2">
                <a:moveTo>
                  <a:pt x="0" y="211"/>
                </a:moveTo>
                <a:lnTo>
                  <a:pt x="174" y="211"/>
                </a:lnTo>
                <a:lnTo>
                  <a:pt x="174"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5" name="Freeform 106">
            <a:extLst>
              <a:ext uri="{FF2B5EF4-FFF2-40B4-BE49-F238E27FC236}">
                <a16:creationId xmlns:a16="http://schemas.microsoft.com/office/drawing/2014/main" id="{EF84E431-4B45-4690-8FEB-CA38CDCC1262}"/>
              </a:ext>
            </a:extLst>
          </p:cNvPr>
          <p:cNvSpPr>
            <a:spLocks noChangeArrowheads="1"/>
          </p:cNvSpPr>
          <p:nvPr/>
        </p:nvSpPr>
        <p:spPr bwMode="auto">
          <a:xfrm>
            <a:off x="4756150" y="4021932"/>
            <a:ext cx="112713" cy="131763"/>
          </a:xfrm>
          <a:custGeom>
            <a:avLst/>
            <a:gdLst>
              <a:gd name="T0" fmla="*/ 0 w 180"/>
              <a:gd name="T1" fmla="*/ 262482 h 212"/>
              <a:gd name="T2" fmla="*/ 224165 w 180"/>
              <a:gd name="T3" fmla="*/ 262482 h 212"/>
              <a:gd name="T4" fmla="*/ 224165 w 180"/>
              <a:gd name="T5" fmla="*/ 0 h 212"/>
              <a:gd name="T6" fmla="*/ 0 w 180"/>
              <a:gd name="T7" fmla="*/ 0 h 212"/>
              <a:gd name="T8" fmla="*/ 0 w 180"/>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12">
                <a:moveTo>
                  <a:pt x="0" y="211"/>
                </a:moveTo>
                <a:lnTo>
                  <a:pt x="179" y="211"/>
                </a:lnTo>
                <a:lnTo>
                  <a:pt x="179"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6" name="Freeform 107">
            <a:extLst>
              <a:ext uri="{FF2B5EF4-FFF2-40B4-BE49-F238E27FC236}">
                <a16:creationId xmlns:a16="http://schemas.microsoft.com/office/drawing/2014/main" id="{9C57A051-265C-42BB-B52A-0FB84DBFDF48}"/>
              </a:ext>
            </a:extLst>
          </p:cNvPr>
          <p:cNvSpPr>
            <a:spLocks noChangeArrowheads="1"/>
          </p:cNvSpPr>
          <p:nvPr/>
        </p:nvSpPr>
        <p:spPr bwMode="auto">
          <a:xfrm>
            <a:off x="4942682" y="4021932"/>
            <a:ext cx="107156" cy="131763"/>
          </a:xfrm>
          <a:custGeom>
            <a:avLst/>
            <a:gdLst>
              <a:gd name="T0" fmla="*/ 0 w 174"/>
              <a:gd name="T1" fmla="*/ 262482 h 212"/>
              <a:gd name="T2" fmla="*/ 213189 w 174"/>
              <a:gd name="T3" fmla="*/ 262482 h 212"/>
              <a:gd name="T4" fmla="*/ 213189 w 174"/>
              <a:gd name="T5" fmla="*/ 0 h 212"/>
              <a:gd name="T6" fmla="*/ 0 w 174"/>
              <a:gd name="T7" fmla="*/ 0 h 212"/>
              <a:gd name="T8" fmla="*/ 0 w 174"/>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12">
                <a:moveTo>
                  <a:pt x="0" y="211"/>
                </a:moveTo>
                <a:lnTo>
                  <a:pt x="173" y="211"/>
                </a:lnTo>
                <a:lnTo>
                  <a:pt x="173"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7" name="Freeform 108">
            <a:extLst>
              <a:ext uri="{FF2B5EF4-FFF2-40B4-BE49-F238E27FC236}">
                <a16:creationId xmlns:a16="http://schemas.microsoft.com/office/drawing/2014/main" id="{89161F4F-B846-437F-9B15-B6BAC6D91AD2}"/>
              </a:ext>
            </a:extLst>
          </p:cNvPr>
          <p:cNvSpPr>
            <a:spLocks noChangeArrowheads="1"/>
          </p:cNvSpPr>
          <p:nvPr/>
        </p:nvSpPr>
        <p:spPr bwMode="auto">
          <a:xfrm>
            <a:off x="4555332" y="4206082"/>
            <a:ext cx="109538" cy="126206"/>
          </a:xfrm>
          <a:custGeom>
            <a:avLst/>
            <a:gdLst>
              <a:gd name="T0" fmla="*/ 0 w 175"/>
              <a:gd name="T1" fmla="*/ 251488 h 202"/>
              <a:gd name="T2" fmla="*/ 218662 w 175"/>
              <a:gd name="T3" fmla="*/ 251488 h 202"/>
              <a:gd name="T4" fmla="*/ 218662 w 175"/>
              <a:gd name="T5" fmla="*/ 0 h 202"/>
              <a:gd name="T6" fmla="*/ 0 w 175"/>
              <a:gd name="T7" fmla="*/ 0 h 202"/>
              <a:gd name="T8" fmla="*/ 0 w 175"/>
              <a:gd name="T9" fmla="*/ 251488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02">
                <a:moveTo>
                  <a:pt x="0" y="201"/>
                </a:moveTo>
                <a:lnTo>
                  <a:pt x="174" y="201"/>
                </a:lnTo>
                <a:lnTo>
                  <a:pt x="174" y="0"/>
                </a:lnTo>
                <a:lnTo>
                  <a:pt x="0" y="0"/>
                </a:lnTo>
                <a:lnTo>
                  <a:pt x="0" y="20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8" name="Freeform 109">
            <a:extLst>
              <a:ext uri="{FF2B5EF4-FFF2-40B4-BE49-F238E27FC236}">
                <a16:creationId xmlns:a16="http://schemas.microsoft.com/office/drawing/2014/main" id="{1F7A6364-546D-475C-A7B8-D94D351778FD}"/>
              </a:ext>
            </a:extLst>
          </p:cNvPr>
          <p:cNvSpPr>
            <a:spLocks noChangeArrowheads="1"/>
          </p:cNvSpPr>
          <p:nvPr/>
        </p:nvSpPr>
        <p:spPr bwMode="auto">
          <a:xfrm>
            <a:off x="4756150" y="4206082"/>
            <a:ext cx="112713" cy="126206"/>
          </a:xfrm>
          <a:custGeom>
            <a:avLst/>
            <a:gdLst>
              <a:gd name="T0" fmla="*/ 0 w 180"/>
              <a:gd name="T1" fmla="*/ 251488 h 202"/>
              <a:gd name="T2" fmla="*/ 224165 w 180"/>
              <a:gd name="T3" fmla="*/ 251488 h 202"/>
              <a:gd name="T4" fmla="*/ 224165 w 180"/>
              <a:gd name="T5" fmla="*/ 0 h 202"/>
              <a:gd name="T6" fmla="*/ 0 w 180"/>
              <a:gd name="T7" fmla="*/ 0 h 202"/>
              <a:gd name="T8" fmla="*/ 0 w 180"/>
              <a:gd name="T9" fmla="*/ 251488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02">
                <a:moveTo>
                  <a:pt x="0" y="201"/>
                </a:moveTo>
                <a:lnTo>
                  <a:pt x="179" y="201"/>
                </a:lnTo>
                <a:lnTo>
                  <a:pt x="179" y="0"/>
                </a:lnTo>
                <a:lnTo>
                  <a:pt x="0" y="0"/>
                </a:lnTo>
                <a:lnTo>
                  <a:pt x="0" y="20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19" name="Freeform 110">
            <a:extLst>
              <a:ext uri="{FF2B5EF4-FFF2-40B4-BE49-F238E27FC236}">
                <a16:creationId xmlns:a16="http://schemas.microsoft.com/office/drawing/2014/main" id="{71615DC9-E8ED-4DFC-9CE6-CA8BE670AE12}"/>
              </a:ext>
            </a:extLst>
          </p:cNvPr>
          <p:cNvSpPr>
            <a:spLocks noChangeArrowheads="1"/>
          </p:cNvSpPr>
          <p:nvPr/>
        </p:nvSpPr>
        <p:spPr bwMode="auto">
          <a:xfrm>
            <a:off x="4942682" y="4206082"/>
            <a:ext cx="107156" cy="126206"/>
          </a:xfrm>
          <a:custGeom>
            <a:avLst/>
            <a:gdLst>
              <a:gd name="T0" fmla="*/ 0 w 174"/>
              <a:gd name="T1" fmla="*/ 251488 h 202"/>
              <a:gd name="T2" fmla="*/ 213189 w 174"/>
              <a:gd name="T3" fmla="*/ 251488 h 202"/>
              <a:gd name="T4" fmla="*/ 213189 w 174"/>
              <a:gd name="T5" fmla="*/ 0 h 202"/>
              <a:gd name="T6" fmla="*/ 0 w 174"/>
              <a:gd name="T7" fmla="*/ 0 h 202"/>
              <a:gd name="T8" fmla="*/ 0 w 174"/>
              <a:gd name="T9" fmla="*/ 251488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2">
                <a:moveTo>
                  <a:pt x="0" y="201"/>
                </a:moveTo>
                <a:lnTo>
                  <a:pt x="173" y="201"/>
                </a:lnTo>
                <a:lnTo>
                  <a:pt x="173" y="0"/>
                </a:lnTo>
                <a:lnTo>
                  <a:pt x="0" y="0"/>
                </a:lnTo>
                <a:lnTo>
                  <a:pt x="0" y="20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0" name="Freeform 111">
            <a:extLst>
              <a:ext uri="{FF2B5EF4-FFF2-40B4-BE49-F238E27FC236}">
                <a16:creationId xmlns:a16="http://schemas.microsoft.com/office/drawing/2014/main" id="{727255CC-1DB2-4287-B179-0BAE6C09C16F}"/>
              </a:ext>
            </a:extLst>
          </p:cNvPr>
          <p:cNvSpPr>
            <a:spLocks noChangeArrowheads="1"/>
          </p:cNvSpPr>
          <p:nvPr/>
        </p:nvSpPr>
        <p:spPr bwMode="auto">
          <a:xfrm>
            <a:off x="4354513" y="4384675"/>
            <a:ext cx="129382" cy="131763"/>
          </a:xfrm>
          <a:custGeom>
            <a:avLst/>
            <a:gdLst>
              <a:gd name="T0" fmla="*/ 0 w 207"/>
              <a:gd name="T1" fmla="*/ 262476 h 211"/>
              <a:gd name="T2" fmla="*/ 257157 w 207"/>
              <a:gd name="T3" fmla="*/ 262476 h 211"/>
              <a:gd name="T4" fmla="*/ 257157 w 207"/>
              <a:gd name="T5" fmla="*/ 0 h 211"/>
              <a:gd name="T6" fmla="*/ 0 w 207"/>
              <a:gd name="T7" fmla="*/ 0 h 211"/>
              <a:gd name="T8" fmla="*/ 0 w 207"/>
              <a:gd name="T9" fmla="*/ 262476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11">
                <a:moveTo>
                  <a:pt x="0" y="210"/>
                </a:moveTo>
                <a:lnTo>
                  <a:pt x="206" y="210"/>
                </a:lnTo>
                <a:lnTo>
                  <a:pt x="206" y="0"/>
                </a:lnTo>
                <a:lnTo>
                  <a:pt x="0" y="0"/>
                </a:lnTo>
                <a:lnTo>
                  <a:pt x="0" y="21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1" name="Freeform 112">
            <a:extLst>
              <a:ext uri="{FF2B5EF4-FFF2-40B4-BE49-F238E27FC236}">
                <a16:creationId xmlns:a16="http://schemas.microsoft.com/office/drawing/2014/main" id="{50F80CE0-1533-484A-A656-2F792CFD239D}"/>
              </a:ext>
            </a:extLst>
          </p:cNvPr>
          <p:cNvSpPr>
            <a:spLocks noChangeArrowheads="1"/>
          </p:cNvSpPr>
          <p:nvPr/>
        </p:nvSpPr>
        <p:spPr bwMode="auto">
          <a:xfrm>
            <a:off x="4555332" y="4384675"/>
            <a:ext cx="109538" cy="131763"/>
          </a:xfrm>
          <a:custGeom>
            <a:avLst/>
            <a:gdLst>
              <a:gd name="T0" fmla="*/ 0 w 175"/>
              <a:gd name="T1" fmla="*/ 262476 h 211"/>
              <a:gd name="T2" fmla="*/ 218662 w 175"/>
              <a:gd name="T3" fmla="*/ 262476 h 211"/>
              <a:gd name="T4" fmla="*/ 218662 w 175"/>
              <a:gd name="T5" fmla="*/ 0 h 211"/>
              <a:gd name="T6" fmla="*/ 0 w 175"/>
              <a:gd name="T7" fmla="*/ 0 h 211"/>
              <a:gd name="T8" fmla="*/ 0 w 175"/>
              <a:gd name="T9" fmla="*/ 262476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1">
                <a:moveTo>
                  <a:pt x="0" y="210"/>
                </a:moveTo>
                <a:lnTo>
                  <a:pt x="174" y="210"/>
                </a:lnTo>
                <a:lnTo>
                  <a:pt x="174" y="0"/>
                </a:lnTo>
                <a:lnTo>
                  <a:pt x="0" y="0"/>
                </a:lnTo>
                <a:lnTo>
                  <a:pt x="0" y="21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2" name="Freeform 113">
            <a:extLst>
              <a:ext uri="{FF2B5EF4-FFF2-40B4-BE49-F238E27FC236}">
                <a16:creationId xmlns:a16="http://schemas.microsoft.com/office/drawing/2014/main" id="{77BA1A31-140A-4478-A9D9-EB3BDDD1E4D5}"/>
              </a:ext>
            </a:extLst>
          </p:cNvPr>
          <p:cNvSpPr>
            <a:spLocks noChangeArrowheads="1"/>
          </p:cNvSpPr>
          <p:nvPr/>
        </p:nvSpPr>
        <p:spPr bwMode="auto">
          <a:xfrm>
            <a:off x="4756150" y="4384675"/>
            <a:ext cx="112713" cy="131763"/>
          </a:xfrm>
          <a:custGeom>
            <a:avLst/>
            <a:gdLst>
              <a:gd name="T0" fmla="*/ 0 w 180"/>
              <a:gd name="T1" fmla="*/ 262476 h 211"/>
              <a:gd name="T2" fmla="*/ 224165 w 180"/>
              <a:gd name="T3" fmla="*/ 262476 h 211"/>
              <a:gd name="T4" fmla="*/ 224165 w 180"/>
              <a:gd name="T5" fmla="*/ 0 h 211"/>
              <a:gd name="T6" fmla="*/ 0 w 180"/>
              <a:gd name="T7" fmla="*/ 0 h 211"/>
              <a:gd name="T8" fmla="*/ 0 w 180"/>
              <a:gd name="T9" fmla="*/ 262476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11">
                <a:moveTo>
                  <a:pt x="0" y="210"/>
                </a:moveTo>
                <a:lnTo>
                  <a:pt x="179" y="210"/>
                </a:lnTo>
                <a:lnTo>
                  <a:pt x="179" y="0"/>
                </a:lnTo>
                <a:lnTo>
                  <a:pt x="0" y="0"/>
                </a:lnTo>
                <a:lnTo>
                  <a:pt x="0" y="21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3" name="Freeform 114">
            <a:extLst>
              <a:ext uri="{FF2B5EF4-FFF2-40B4-BE49-F238E27FC236}">
                <a16:creationId xmlns:a16="http://schemas.microsoft.com/office/drawing/2014/main" id="{F055B4F8-5575-4F95-9C70-FADA0D2EE952}"/>
              </a:ext>
            </a:extLst>
          </p:cNvPr>
          <p:cNvSpPr>
            <a:spLocks noChangeArrowheads="1"/>
          </p:cNvSpPr>
          <p:nvPr/>
        </p:nvSpPr>
        <p:spPr bwMode="auto">
          <a:xfrm>
            <a:off x="4942682" y="4384675"/>
            <a:ext cx="107156" cy="131763"/>
          </a:xfrm>
          <a:custGeom>
            <a:avLst/>
            <a:gdLst>
              <a:gd name="T0" fmla="*/ 0 w 174"/>
              <a:gd name="T1" fmla="*/ 262476 h 211"/>
              <a:gd name="T2" fmla="*/ 213189 w 174"/>
              <a:gd name="T3" fmla="*/ 262476 h 211"/>
              <a:gd name="T4" fmla="*/ 213189 w 174"/>
              <a:gd name="T5" fmla="*/ 0 h 211"/>
              <a:gd name="T6" fmla="*/ 0 w 174"/>
              <a:gd name="T7" fmla="*/ 0 h 211"/>
              <a:gd name="T8" fmla="*/ 0 w 174"/>
              <a:gd name="T9" fmla="*/ 262476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11">
                <a:moveTo>
                  <a:pt x="0" y="210"/>
                </a:moveTo>
                <a:lnTo>
                  <a:pt x="173" y="210"/>
                </a:lnTo>
                <a:lnTo>
                  <a:pt x="173" y="0"/>
                </a:lnTo>
                <a:lnTo>
                  <a:pt x="0" y="0"/>
                </a:lnTo>
                <a:lnTo>
                  <a:pt x="0" y="21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4" name="Freeform 115">
            <a:extLst>
              <a:ext uri="{FF2B5EF4-FFF2-40B4-BE49-F238E27FC236}">
                <a16:creationId xmlns:a16="http://schemas.microsoft.com/office/drawing/2014/main" id="{77DF4D91-8A0F-4BB8-BB42-EB39F14EE11E}"/>
              </a:ext>
            </a:extLst>
          </p:cNvPr>
          <p:cNvSpPr>
            <a:spLocks noChangeArrowheads="1"/>
          </p:cNvSpPr>
          <p:nvPr/>
        </p:nvSpPr>
        <p:spPr bwMode="auto">
          <a:xfrm>
            <a:off x="4354513" y="4571207"/>
            <a:ext cx="129382" cy="127000"/>
          </a:xfrm>
          <a:custGeom>
            <a:avLst/>
            <a:gdLst>
              <a:gd name="T0" fmla="*/ 0 w 207"/>
              <a:gd name="T1" fmla="*/ 251482 h 201"/>
              <a:gd name="T2" fmla="*/ 257157 w 207"/>
              <a:gd name="T3" fmla="*/ 251482 h 201"/>
              <a:gd name="T4" fmla="*/ 257157 w 207"/>
              <a:gd name="T5" fmla="*/ 0 h 201"/>
              <a:gd name="T6" fmla="*/ 0 w 207"/>
              <a:gd name="T7" fmla="*/ 0 h 201"/>
              <a:gd name="T8" fmla="*/ 0 w 207"/>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1">
                <a:moveTo>
                  <a:pt x="0" y="200"/>
                </a:moveTo>
                <a:lnTo>
                  <a:pt x="206" y="200"/>
                </a:lnTo>
                <a:lnTo>
                  <a:pt x="206"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5" name="Freeform 116">
            <a:extLst>
              <a:ext uri="{FF2B5EF4-FFF2-40B4-BE49-F238E27FC236}">
                <a16:creationId xmlns:a16="http://schemas.microsoft.com/office/drawing/2014/main" id="{79E5FBD0-5871-4A9C-8190-CF885D32CB03}"/>
              </a:ext>
            </a:extLst>
          </p:cNvPr>
          <p:cNvSpPr>
            <a:spLocks noChangeArrowheads="1"/>
          </p:cNvSpPr>
          <p:nvPr/>
        </p:nvSpPr>
        <p:spPr bwMode="auto">
          <a:xfrm>
            <a:off x="4555332" y="4571207"/>
            <a:ext cx="109538" cy="127000"/>
          </a:xfrm>
          <a:custGeom>
            <a:avLst/>
            <a:gdLst>
              <a:gd name="T0" fmla="*/ 0 w 175"/>
              <a:gd name="T1" fmla="*/ 251482 h 201"/>
              <a:gd name="T2" fmla="*/ 218662 w 175"/>
              <a:gd name="T3" fmla="*/ 251482 h 201"/>
              <a:gd name="T4" fmla="*/ 218662 w 175"/>
              <a:gd name="T5" fmla="*/ 0 h 201"/>
              <a:gd name="T6" fmla="*/ 0 w 175"/>
              <a:gd name="T7" fmla="*/ 0 h 201"/>
              <a:gd name="T8" fmla="*/ 0 w 175"/>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01">
                <a:moveTo>
                  <a:pt x="0" y="200"/>
                </a:moveTo>
                <a:lnTo>
                  <a:pt x="174" y="200"/>
                </a:lnTo>
                <a:lnTo>
                  <a:pt x="174"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6" name="Freeform 117">
            <a:extLst>
              <a:ext uri="{FF2B5EF4-FFF2-40B4-BE49-F238E27FC236}">
                <a16:creationId xmlns:a16="http://schemas.microsoft.com/office/drawing/2014/main" id="{88F01E89-EC41-400F-8D99-3A9E4AF0C0B4}"/>
              </a:ext>
            </a:extLst>
          </p:cNvPr>
          <p:cNvSpPr>
            <a:spLocks noChangeArrowheads="1"/>
          </p:cNvSpPr>
          <p:nvPr/>
        </p:nvSpPr>
        <p:spPr bwMode="auto">
          <a:xfrm>
            <a:off x="4756150" y="4571207"/>
            <a:ext cx="112713" cy="127000"/>
          </a:xfrm>
          <a:custGeom>
            <a:avLst/>
            <a:gdLst>
              <a:gd name="T0" fmla="*/ 0 w 180"/>
              <a:gd name="T1" fmla="*/ 251482 h 201"/>
              <a:gd name="T2" fmla="*/ 224165 w 180"/>
              <a:gd name="T3" fmla="*/ 251482 h 201"/>
              <a:gd name="T4" fmla="*/ 224165 w 180"/>
              <a:gd name="T5" fmla="*/ 0 h 201"/>
              <a:gd name="T6" fmla="*/ 0 w 180"/>
              <a:gd name="T7" fmla="*/ 0 h 201"/>
              <a:gd name="T8" fmla="*/ 0 w 180"/>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01">
                <a:moveTo>
                  <a:pt x="0" y="200"/>
                </a:moveTo>
                <a:lnTo>
                  <a:pt x="179" y="200"/>
                </a:lnTo>
                <a:lnTo>
                  <a:pt x="179"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7" name="Freeform 118">
            <a:extLst>
              <a:ext uri="{FF2B5EF4-FFF2-40B4-BE49-F238E27FC236}">
                <a16:creationId xmlns:a16="http://schemas.microsoft.com/office/drawing/2014/main" id="{F88E2AA5-5ED0-415F-A340-9DF5483B19A4}"/>
              </a:ext>
            </a:extLst>
          </p:cNvPr>
          <p:cNvSpPr>
            <a:spLocks noChangeArrowheads="1"/>
          </p:cNvSpPr>
          <p:nvPr/>
        </p:nvSpPr>
        <p:spPr bwMode="auto">
          <a:xfrm>
            <a:off x="4942682" y="4571207"/>
            <a:ext cx="107156" cy="127000"/>
          </a:xfrm>
          <a:custGeom>
            <a:avLst/>
            <a:gdLst>
              <a:gd name="T0" fmla="*/ 0 w 174"/>
              <a:gd name="T1" fmla="*/ 251482 h 201"/>
              <a:gd name="T2" fmla="*/ 213189 w 174"/>
              <a:gd name="T3" fmla="*/ 251482 h 201"/>
              <a:gd name="T4" fmla="*/ 213189 w 174"/>
              <a:gd name="T5" fmla="*/ 0 h 201"/>
              <a:gd name="T6" fmla="*/ 0 w 174"/>
              <a:gd name="T7" fmla="*/ 0 h 201"/>
              <a:gd name="T8" fmla="*/ 0 w 174"/>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1">
                <a:moveTo>
                  <a:pt x="0" y="200"/>
                </a:moveTo>
                <a:lnTo>
                  <a:pt x="173" y="200"/>
                </a:lnTo>
                <a:lnTo>
                  <a:pt x="173"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8" name="Freeform 119">
            <a:extLst>
              <a:ext uri="{FF2B5EF4-FFF2-40B4-BE49-F238E27FC236}">
                <a16:creationId xmlns:a16="http://schemas.microsoft.com/office/drawing/2014/main" id="{A3B990A0-6904-4DF8-80D9-8CB32263701B}"/>
              </a:ext>
            </a:extLst>
          </p:cNvPr>
          <p:cNvSpPr>
            <a:spLocks noChangeArrowheads="1"/>
          </p:cNvSpPr>
          <p:nvPr/>
        </p:nvSpPr>
        <p:spPr bwMode="auto">
          <a:xfrm>
            <a:off x="4354513" y="4749800"/>
            <a:ext cx="129382" cy="131763"/>
          </a:xfrm>
          <a:custGeom>
            <a:avLst/>
            <a:gdLst>
              <a:gd name="T0" fmla="*/ 0 w 207"/>
              <a:gd name="T1" fmla="*/ 262482 h 212"/>
              <a:gd name="T2" fmla="*/ 257157 w 207"/>
              <a:gd name="T3" fmla="*/ 262482 h 212"/>
              <a:gd name="T4" fmla="*/ 257157 w 207"/>
              <a:gd name="T5" fmla="*/ 0 h 212"/>
              <a:gd name="T6" fmla="*/ 0 w 207"/>
              <a:gd name="T7" fmla="*/ 0 h 212"/>
              <a:gd name="T8" fmla="*/ 0 w 207"/>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12">
                <a:moveTo>
                  <a:pt x="0" y="211"/>
                </a:moveTo>
                <a:lnTo>
                  <a:pt x="206" y="211"/>
                </a:lnTo>
                <a:lnTo>
                  <a:pt x="206"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29" name="Freeform 120">
            <a:extLst>
              <a:ext uri="{FF2B5EF4-FFF2-40B4-BE49-F238E27FC236}">
                <a16:creationId xmlns:a16="http://schemas.microsoft.com/office/drawing/2014/main" id="{72801C38-F876-40B6-9CF4-302CC7D03F26}"/>
              </a:ext>
            </a:extLst>
          </p:cNvPr>
          <p:cNvSpPr>
            <a:spLocks noChangeArrowheads="1"/>
          </p:cNvSpPr>
          <p:nvPr/>
        </p:nvSpPr>
        <p:spPr bwMode="auto">
          <a:xfrm>
            <a:off x="4555332" y="4749800"/>
            <a:ext cx="109538" cy="131763"/>
          </a:xfrm>
          <a:custGeom>
            <a:avLst/>
            <a:gdLst>
              <a:gd name="T0" fmla="*/ 0 w 175"/>
              <a:gd name="T1" fmla="*/ 262482 h 212"/>
              <a:gd name="T2" fmla="*/ 218662 w 175"/>
              <a:gd name="T3" fmla="*/ 262482 h 212"/>
              <a:gd name="T4" fmla="*/ 218662 w 175"/>
              <a:gd name="T5" fmla="*/ 0 h 212"/>
              <a:gd name="T6" fmla="*/ 0 w 175"/>
              <a:gd name="T7" fmla="*/ 0 h 212"/>
              <a:gd name="T8" fmla="*/ 0 w 175"/>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2">
                <a:moveTo>
                  <a:pt x="0" y="211"/>
                </a:moveTo>
                <a:lnTo>
                  <a:pt x="174" y="211"/>
                </a:lnTo>
                <a:lnTo>
                  <a:pt x="174"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0" name="Freeform 121">
            <a:extLst>
              <a:ext uri="{FF2B5EF4-FFF2-40B4-BE49-F238E27FC236}">
                <a16:creationId xmlns:a16="http://schemas.microsoft.com/office/drawing/2014/main" id="{B2CA4AF3-5FA2-4D1A-8146-7A27950237D0}"/>
              </a:ext>
            </a:extLst>
          </p:cNvPr>
          <p:cNvSpPr>
            <a:spLocks noChangeArrowheads="1"/>
          </p:cNvSpPr>
          <p:nvPr/>
        </p:nvSpPr>
        <p:spPr bwMode="auto">
          <a:xfrm>
            <a:off x="4942682" y="4749800"/>
            <a:ext cx="107156" cy="131763"/>
          </a:xfrm>
          <a:custGeom>
            <a:avLst/>
            <a:gdLst>
              <a:gd name="T0" fmla="*/ 0 w 174"/>
              <a:gd name="T1" fmla="*/ 262482 h 212"/>
              <a:gd name="T2" fmla="*/ 213189 w 174"/>
              <a:gd name="T3" fmla="*/ 262482 h 212"/>
              <a:gd name="T4" fmla="*/ 213189 w 174"/>
              <a:gd name="T5" fmla="*/ 0 h 212"/>
              <a:gd name="T6" fmla="*/ 0 w 174"/>
              <a:gd name="T7" fmla="*/ 0 h 212"/>
              <a:gd name="T8" fmla="*/ 0 w 174"/>
              <a:gd name="T9" fmla="*/ 26248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12">
                <a:moveTo>
                  <a:pt x="0" y="211"/>
                </a:moveTo>
                <a:lnTo>
                  <a:pt x="173" y="211"/>
                </a:lnTo>
                <a:lnTo>
                  <a:pt x="173" y="0"/>
                </a:lnTo>
                <a:lnTo>
                  <a:pt x="0" y="0"/>
                </a:lnTo>
                <a:lnTo>
                  <a:pt x="0" y="21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1" name="Freeform 122">
            <a:extLst>
              <a:ext uri="{FF2B5EF4-FFF2-40B4-BE49-F238E27FC236}">
                <a16:creationId xmlns:a16="http://schemas.microsoft.com/office/drawing/2014/main" id="{2083C041-C628-4B1C-81BB-47A3964780D9}"/>
              </a:ext>
            </a:extLst>
          </p:cNvPr>
          <p:cNvSpPr>
            <a:spLocks noChangeArrowheads="1"/>
          </p:cNvSpPr>
          <p:nvPr/>
        </p:nvSpPr>
        <p:spPr bwMode="auto">
          <a:xfrm>
            <a:off x="4354513" y="4933950"/>
            <a:ext cx="129382" cy="126207"/>
          </a:xfrm>
          <a:custGeom>
            <a:avLst/>
            <a:gdLst>
              <a:gd name="T0" fmla="*/ 0 w 207"/>
              <a:gd name="T1" fmla="*/ 251482 h 201"/>
              <a:gd name="T2" fmla="*/ 257157 w 207"/>
              <a:gd name="T3" fmla="*/ 251482 h 201"/>
              <a:gd name="T4" fmla="*/ 257157 w 207"/>
              <a:gd name="T5" fmla="*/ 0 h 201"/>
              <a:gd name="T6" fmla="*/ 0 w 207"/>
              <a:gd name="T7" fmla="*/ 0 h 201"/>
              <a:gd name="T8" fmla="*/ 0 w 207"/>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1">
                <a:moveTo>
                  <a:pt x="0" y="200"/>
                </a:moveTo>
                <a:lnTo>
                  <a:pt x="206" y="200"/>
                </a:lnTo>
                <a:lnTo>
                  <a:pt x="206"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2" name="Freeform 123">
            <a:extLst>
              <a:ext uri="{FF2B5EF4-FFF2-40B4-BE49-F238E27FC236}">
                <a16:creationId xmlns:a16="http://schemas.microsoft.com/office/drawing/2014/main" id="{ACD9C5E8-3169-4F07-9535-10DF9768EC6E}"/>
              </a:ext>
            </a:extLst>
          </p:cNvPr>
          <p:cNvSpPr>
            <a:spLocks noChangeArrowheads="1"/>
          </p:cNvSpPr>
          <p:nvPr/>
        </p:nvSpPr>
        <p:spPr bwMode="auto">
          <a:xfrm>
            <a:off x="4555332" y="4933950"/>
            <a:ext cx="109538" cy="126207"/>
          </a:xfrm>
          <a:custGeom>
            <a:avLst/>
            <a:gdLst>
              <a:gd name="T0" fmla="*/ 0 w 175"/>
              <a:gd name="T1" fmla="*/ 251482 h 201"/>
              <a:gd name="T2" fmla="*/ 218662 w 175"/>
              <a:gd name="T3" fmla="*/ 251482 h 201"/>
              <a:gd name="T4" fmla="*/ 218662 w 175"/>
              <a:gd name="T5" fmla="*/ 0 h 201"/>
              <a:gd name="T6" fmla="*/ 0 w 175"/>
              <a:gd name="T7" fmla="*/ 0 h 201"/>
              <a:gd name="T8" fmla="*/ 0 w 175"/>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01">
                <a:moveTo>
                  <a:pt x="0" y="200"/>
                </a:moveTo>
                <a:lnTo>
                  <a:pt x="174" y="200"/>
                </a:lnTo>
                <a:lnTo>
                  <a:pt x="174"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3" name="Freeform 124">
            <a:extLst>
              <a:ext uri="{FF2B5EF4-FFF2-40B4-BE49-F238E27FC236}">
                <a16:creationId xmlns:a16="http://schemas.microsoft.com/office/drawing/2014/main" id="{12A0CFA0-5C38-49EF-BDD3-01534A16DC0B}"/>
              </a:ext>
            </a:extLst>
          </p:cNvPr>
          <p:cNvSpPr>
            <a:spLocks noChangeArrowheads="1"/>
          </p:cNvSpPr>
          <p:nvPr/>
        </p:nvSpPr>
        <p:spPr bwMode="auto">
          <a:xfrm>
            <a:off x="4756150" y="4933950"/>
            <a:ext cx="112713" cy="126207"/>
          </a:xfrm>
          <a:custGeom>
            <a:avLst/>
            <a:gdLst>
              <a:gd name="T0" fmla="*/ 0 w 180"/>
              <a:gd name="T1" fmla="*/ 251482 h 201"/>
              <a:gd name="T2" fmla="*/ 224165 w 180"/>
              <a:gd name="T3" fmla="*/ 251482 h 201"/>
              <a:gd name="T4" fmla="*/ 224165 w 180"/>
              <a:gd name="T5" fmla="*/ 0 h 201"/>
              <a:gd name="T6" fmla="*/ 0 w 180"/>
              <a:gd name="T7" fmla="*/ 0 h 201"/>
              <a:gd name="T8" fmla="*/ 0 w 180"/>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01">
                <a:moveTo>
                  <a:pt x="0" y="200"/>
                </a:moveTo>
                <a:lnTo>
                  <a:pt x="179" y="200"/>
                </a:lnTo>
                <a:lnTo>
                  <a:pt x="179"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4" name="Freeform 125">
            <a:extLst>
              <a:ext uri="{FF2B5EF4-FFF2-40B4-BE49-F238E27FC236}">
                <a16:creationId xmlns:a16="http://schemas.microsoft.com/office/drawing/2014/main" id="{A2458DD9-0F26-4F41-9709-25FA7660001F}"/>
              </a:ext>
            </a:extLst>
          </p:cNvPr>
          <p:cNvSpPr>
            <a:spLocks noChangeArrowheads="1"/>
          </p:cNvSpPr>
          <p:nvPr/>
        </p:nvSpPr>
        <p:spPr bwMode="auto">
          <a:xfrm>
            <a:off x="4942682" y="4933950"/>
            <a:ext cx="107156" cy="126207"/>
          </a:xfrm>
          <a:custGeom>
            <a:avLst/>
            <a:gdLst>
              <a:gd name="T0" fmla="*/ 0 w 174"/>
              <a:gd name="T1" fmla="*/ 251482 h 201"/>
              <a:gd name="T2" fmla="*/ 213189 w 174"/>
              <a:gd name="T3" fmla="*/ 251482 h 201"/>
              <a:gd name="T4" fmla="*/ 213189 w 174"/>
              <a:gd name="T5" fmla="*/ 0 h 201"/>
              <a:gd name="T6" fmla="*/ 0 w 174"/>
              <a:gd name="T7" fmla="*/ 0 h 201"/>
              <a:gd name="T8" fmla="*/ 0 w 174"/>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1">
                <a:moveTo>
                  <a:pt x="0" y="200"/>
                </a:moveTo>
                <a:lnTo>
                  <a:pt x="173" y="200"/>
                </a:lnTo>
                <a:lnTo>
                  <a:pt x="173"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5" name="Freeform 126">
            <a:extLst>
              <a:ext uri="{FF2B5EF4-FFF2-40B4-BE49-F238E27FC236}">
                <a16:creationId xmlns:a16="http://schemas.microsoft.com/office/drawing/2014/main" id="{9255F3D4-788A-4CBA-BBEB-120E58D45075}"/>
              </a:ext>
            </a:extLst>
          </p:cNvPr>
          <p:cNvSpPr>
            <a:spLocks noChangeArrowheads="1"/>
          </p:cNvSpPr>
          <p:nvPr/>
        </p:nvSpPr>
        <p:spPr bwMode="auto">
          <a:xfrm>
            <a:off x="4555332" y="5112544"/>
            <a:ext cx="109538" cy="134938"/>
          </a:xfrm>
          <a:custGeom>
            <a:avLst/>
            <a:gdLst>
              <a:gd name="T0" fmla="*/ 0 w 175"/>
              <a:gd name="T1" fmla="*/ 267986 h 218"/>
              <a:gd name="T2" fmla="*/ 218662 w 175"/>
              <a:gd name="T3" fmla="*/ 267986 h 218"/>
              <a:gd name="T4" fmla="*/ 218662 w 175"/>
              <a:gd name="T5" fmla="*/ 0 h 218"/>
              <a:gd name="T6" fmla="*/ 0 w 175"/>
              <a:gd name="T7" fmla="*/ 0 h 218"/>
              <a:gd name="T8" fmla="*/ 0 w 175"/>
              <a:gd name="T9" fmla="*/ 267986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8">
                <a:moveTo>
                  <a:pt x="0" y="217"/>
                </a:moveTo>
                <a:lnTo>
                  <a:pt x="174" y="217"/>
                </a:lnTo>
                <a:lnTo>
                  <a:pt x="174" y="0"/>
                </a:lnTo>
                <a:lnTo>
                  <a:pt x="0" y="0"/>
                </a:lnTo>
                <a:lnTo>
                  <a:pt x="0" y="21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6" name="Freeform 127">
            <a:extLst>
              <a:ext uri="{FF2B5EF4-FFF2-40B4-BE49-F238E27FC236}">
                <a16:creationId xmlns:a16="http://schemas.microsoft.com/office/drawing/2014/main" id="{025CA901-F908-49D5-92CD-0082FBC00D1A}"/>
              </a:ext>
            </a:extLst>
          </p:cNvPr>
          <p:cNvSpPr>
            <a:spLocks noChangeArrowheads="1"/>
          </p:cNvSpPr>
          <p:nvPr/>
        </p:nvSpPr>
        <p:spPr bwMode="auto">
          <a:xfrm>
            <a:off x="4756150" y="5112544"/>
            <a:ext cx="112713" cy="134938"/>
          </a:xfrm>
          <a:custGeom>
            <a:avLst/>
            <a:gdLst>
              <a:gd name="T0" fmla="*/ 0 w 180"/>
              <a:gd name="T1" fmla="*/ 267986 h 218"/>
              <a:gd name="T2" fmla="*/ 224165 w 180"/>
              <a:gd name="T3" fmla="*/ 267986 h 218"/>
              <a:gd name="T4" fmla="*/ 224165 w 180"/>
              <a:gd name="T5" fmla="*/ 0 h 218"/>
              <a:gd name="T6" fmla="*/ 0 w 180"/>
              <a:gd name="T7" fmla="*/ 0 h 218"/>
              <a:gd name="T8" fmla="*/ 0 w 180"/>
              <a:gd name="T9" fmla="*/ 267986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18">
                <a:moveTo>
                  <a:pt x="0" y="217"/>
                </a:moveTo>
                <a:lnTo>
                  <a:pt x="179" y="217"/>
                </a:lnTo>
                <a:lnTo>
                  <a:pt x="179" y="0"/>
                </a:lnTo>
                <a:lnTo>
                  <a:pt x="0" y="0"/>
                </a:lnTo>
                <a:lnTo>
                  <a:pt x="0" y="21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7" name="Freeform 128">
            <a:extLst>
              <a:ext uri="{FF2B5EF4-FFF2-40B4-BE49-F238E27FC236}">
                <a16:creationId xmlns:a16="http://schemas.microsoft.com/office/drawing/2014/main" id="{74C873AA-9743-438E-99EC-888B428AD626}"/>
              </a:ext>
            </a:extLst>
          </p:cNvPr>
          <p:cNvSpPr>
            <a:spLocks noChangeArrowheads="1"/>
          </p:cNvSpPr>
          <p:nvPr/>
        </p:nvSpPr>
        <p:spPr bwMode="auto">
          <a:xfrm>
            <a:off x="4942682" y="5112544"/>
            <a:ext cx="107156" cy="134938"/>
          </a:xfrm>
          <a:custGeom>
            <a:avLst/>
            <a:gdLst>
              <a:gd name="T0" fmla="*/ 0 w 174"/>
              <a:gd name="T1" fmla="*/ 267986 h 218"/>
              <a:gd name="T2" fmla="*/ 213189 w 174"/>
              <a:gd name="T3" fmla="*/ 267986 h 218"/>
              <a:gd name="T4" fmla="*/ 213189 w 174"/>
              <a:gd name="T5" fmla="*/ 0 h 218"/>
              <a:gd name="T6" fmla="*/ 0 w 174"/>
              <a:gd name="T7" fmla="*/ 0 h 218"/>
              <a:gd name="T8" fmla="*/ 0 w 174"/>
              <a:gd name="T9" fmla="*/ 267986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18">
                <a:moveTo>
                  <a:pt x="0" y="217"/>
                </a:moveTo>
                <a:lnTo>
                  <a:pt x="173" y="217"/>
                </a:lnTo>
                <a:lnTo>
                  <a:pt x="173" y="0"/>
                </a:lnTo>
                <a:lnTo>
                  <a:pt x="0" y="0"/>
                </a:lnTo>
                <a:lnTo>
                  <a:pt x="0" y="21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8" name="Freeform 129">
            <a:extLst>
              <a:ext uri="{FF2B5EF4-FFF2-40B4-BE49-F238E27FC236}">
                <a16:creationId xmlns:a16="http://schemas.microsoft.com/office/drawing/2014/main" id="{1E6E4B34-3D65-4CDF-B8EE-4209CFEA897F}"/>
              </a:ext>
            </a:extLst>
          </p:cNvPr>
          <p:cNvSpPr>
            <a:spLocks noChangeArrowheads="1"/>
          </p:cNvSpPr>
          <p:nvPr/>
        </p:nvSpPr>
        <p:spPr bwMode="auto">
          <a:xfrm>
            <a:off x="4354513" y="5299869"/>
            <a:ext cx="129382" cy="126206"/>
          </a:xfrm>
          <a:custGeom>
            <a:avLst/>
            <a:gdLst>
              <a:gd name="T0" fmla="*/ 0 w 207"/>
              <a:gd name="T1" fmla="*/ 251482 h 201"/>
              <a:gd name="T2" fmla="*/ 257157 w 207"/>
              <a:gd name="T3" fmla="*/ 251482 h 201"/>
              <a:gd name="T4" fmla="*/ 257157 w 207"/>
              <a:gd name="T5" fmla="*/ 0 h 201"/>
              <a:gd name="T6" fmla="*/ 0 w 207"/>
              <a:gd name="T7" fmla="*/ 0 h 201"/>
              <a:gd name="T8" fmla="*/ 0 w 207"/>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1">
                <a:moveTo>
                  <a:pt x="0" y="200"/>
                </a:moveTo>
                <a:lnTo>
                  <a:pt x="206" y="200"/>
                </a:lnTo>
                <a:lnTo>
                  <a:pt x="206"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39" name="Freeform 130">
            <a:extLst>
              <a:ext uri="{FF2B5EF4-FFF2-40B4-BE49-F238E27FC236}">
                <a16:creationId xmlns:a16="http://schemas.microsoft.com/office/drawing/2014/main" id="{0365C1DD-3457-4EC3-8571-B6FD11C124B8}"/>
              </a:ext>
            </a:extLst>
          </p:cNvPr>
          <p:cNvSpPr>
            <a:spLocks noChangeArrowheads="1"/>
          </p:cNvSpPr>
          <p:nvPr/>
        </p:nvSpPr>
        <p:spPr bwMode="auto">
          <a:xfrm>
            <a:off x="4555332" y="5299869"/>
            <a:ext cx="109538" cy="126206"/>
          </a:xfrm>
          <a:custGeom>
            <a:avLst/>
            <a:gdLst>
              <a:gd name="T0" fmla="*/ 0 w 175"/>
              <a:gd name="T1" fmla="*/ 251482 h 201"/>
              <a:gd name="T2" fmla="*/ 218662 w 175"/>
              <a:gd name="T3" fmla="*/ 251482 h 201"/>
              <a:gd name="T4" fmla="*/ 218662 w 175"/>
              <a:gd name="T5" fmla="*/ 0 h 201"/>
              <a:gd name="T6" fmla="*/ 0 w 175"/>
              <a:gd name="T7" fmla="*/ 0 h 201"/>
              <a:gd name="T8" fmla="*/ 0 w 175"/>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01">
                <a:moveTo>
                  <a:pt x="0" y="200"/>
                </a:moveTo>
                <a:lnTo>
                  <a:pt x="174" y="200"/>
                </a:lnTo>
                <a:lnTo>
                  <a:pt x="174"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0" name="Freeform 131">
            <a:extLst>
              <a:ext uri="{FF2B5EF4-FFF2-40B4-BE49-F238E27FC236}">
                <a16:creationId xmlns:a16="http://schemas.microsoft.com/office/drawing/2014/main" id="{E26782F0-84B2-41B9-A22F-43139BD79B71}"/>
              </a:ext>
            </a:extLst>
          </p:cNvPr>
          <p:cNvSpPr>
            <a:spLocks noChangeArrowheads="1"/>
          </p:cNvSpPr>
          <p:nvPr/>
        </p:nvSpPr>
        <p:spPr bwMode="auto">
          <a:xfrm>
            <a:off x="4756150" y="5299869"/>
            <a:ext cx="112713" cy="126206"/>
          </a:xfrm>
          <a:custGeom>
            <a:avLst/>
            <a:gdLst>
              <a:gd name="T0" fmla="*/ 0 w 180"/>
              <a:gd name="T1" fmla="*/ 251482 h 201"/>
              <a:gd name="T2" fmla="*/ 224165 w 180"/>
              <a:gd name="T3" fmla="*/ 251482 h 201"/>
              <a:gd name="T4" fmla="*/ 224165 w 180"/>
              <a:gd name="T5" fmla="*/ 0 h 201"/>
              <a:gd name="T6" fmla="*/ 0 w 180"/>
              <a:gd name="T7" fmla="*/ 0 h 201"/>
              <a:gd name="T8" fmla="*/ 0 w 180"/>
              <a:gd name="T9" fmla="*/ 25148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01">
                <a:moveTo>
                  <a:pt x="0" y="200"/>
                </a:moveTo>
                <a:lnTo>
                  <a:pt x="179" y="200"/>
                </a:lnTo>
                <a:lnTo>
                  <a:pt x="179" y="0"/>
                </a:lnTo>
                <a:lnTo>
                  <a:pt x="0" y="0"/>
                </a:lnTo>
                <a:lnTo>
                  <a:pt x="0" y="20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1" name="Freeform 132">
            <a:extLst>
              <a:ext uri="{FF2B5EF4-FFF2-40B4-BE49-F238E27FC236}">
                <a16:creationId xmlns:a16="http://schemas.microsoft.com/office/drawing/2014/main" id="{53A45612-DF0E-4E25-B960-33DE97F91F02}"/>
              </a:ext>
            </a:extLst>
          </p:cNvPr>
          <p:cNvSpPr>
            <a:spLocks noChangeArrowheads="1"/>
          </p:cNvSpPr>
          <p:nvPr/>
        </p:nvSpPr>
        <p:spPr bwMode="auto">
          <a:xfrm>
            <a:off x="4354513" y="5477669"/>
            <a:ext cx="129382" cy="134938"/>
          </a:xfrm>
          <a:custGeom>
            <a:avLst/>
            <a:gdLst>
              <a:gd name="T0" fmla="*/ 0 w 207"/>
              <a:gd name="T1" fmla="*/ 267983 h 218"/>
              <a:gd name="T2" fmla="*/ 257157 w 207"/>
              <a:gd name="T3" fmla="*/ 267983 h 218"/>
              <a:gd name="T4" fmla="*/ 257157 w 207"/>
              <a:gd name="T5" fmla="*/ 0 h 218"/>
              <a:gd name="T6" fmla="*/ 0 w 207"/>
              <a:gd name="T7" fmla="*/ 0 h 218"/>
              <a:gd name="T8" fmla="*/ 0 w 207"/>
              <a:gd name="T9" fmla="*/ 267983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18">
                <a:moveTo>
                  <a:pt x="0" y="217"/>
                </a:moveTo>
                <a:lnTo>
                  <a:pt x="206" y="217"/>
                </a:lnTo>
                <a:lnTo>
                  <a:pt x="206" y="0"/>
                </a:lnTo>
                <a:lnTo>
                  <a:pt x="0" y="0"/>
                </a:lnTo>
                <a:lnTo>
                  <a:pt x="0" y="21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2" name="Freeform 133">
            <a:extLst>
              <a:ext uri="{FF2B5EF4-FFF2-40B4-BE49-F238E27FC236}">
                <a16:creationId xmlns:a16="http://schemas.microsoft.com/office/drawing/2014/main" id="{AFA72B47-3A5B-4F77-B01E-CE6031C41E12}"/>
              </a:ext>
            </a:extLst>
          </p:cNvPr>
          <p:cNvSpPr>
            <a:spLocks noChangeArrowheads="1"/>
          </p:cNvSpPr>
          <p:nvPr/>
        </p:nvSpPr>
        <p:spPr bwMode="auto">
          <a:xfrm>
            <a:off x="4756150" y="5477669"/>
            <a:ext cx="112713" cy="134938"/>
          </a:xfrm>
          <a:custGeom>
            <a:avLst/>
            <a:gdLst>
              <a:gd name="T0" fmla="*/ 0 w 180"/>
              <a:gd name="T1" fmla="*/ 267983 h 218"/>
              <a:gd name="T2" fmla="*/ 224165 w 180"/>
              <a:gd name="T3" fmla="*/ 267983 h 218"/>
              <a:gd name="T4" fmla="*/ 224165 w 180"/>
              <a:gd name="T5" fmla="*/ 0 h 218"/>
              <a:gd name="T6" fmla="*/ 0 w 180"/>
              <a:gd name="T7" fmla="*/ 0 h 218"/>
              <a:gd name="T8" fmla="*/ 0 w 180"/>
              <a:gd name="T9" fmla="*/ 267983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18">
                <a:moveTo>
                  <a:pt x="0" y="217"/>
                </a:moveTo>
                <a:lnTo>
                  <a:pt x="179" y="217"/>
                </a:lnTo>
                <a:lnTo>
                  <a:pt x="179" y="0"/>
                </a:lnTo>
                <a:lnTo>
                  <a:pt x="0" y="0"/>
                </a:lnTo>
                <a:lnTo>
                  <a:pt x="0" y="21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3" name="Freeform 134">
            <a:extLst>
              <a:ext uri="{FF2B5EF4-FFF2-40B4-BE49-F238E27FC236}">
                <a16:creationId xmlns:a16="http://schemas.microsoft.com/office/drawing/2014/main" id="{DD71E1FA-F7AB-4255-8072-5D48DA14365A}"/>
              </a:ext>
            </a:extLst>
          </p:cNvPr>
          <p:cNvSpPr>
            <a:spLocks noChangeArrowheads="1"/>
          </p:cNvSpPr>
          <p:nvPr/>
        </p:nvSpPr>
        <p:spPr bwMode="auto">
          <a:xfrm>
            <a:off x="4942682" y="5477669"/>
            <a:ext cx="107156" cy="134938"/>
          </a:xfrm>
          <a:custGeom>
            <a:avLst/>
            <a:gdLst>
              <a:gd name="T0" fmla="*/ 0 w 174"/>
              <a:gd name="T1" fmla="*/ 267983 h 218"/>
              <a:gd name="T2" fmla="*/ 213189 w 174"/>
              <a:gd name="T3" fmla="*/ 267983 h 218"/>
              <a:gd name="T4" fmla="*/ 213189 w 174"/>
              <a:gd name="T5" fmla="*/ 0 h 218"/>
              <a:gd name="T6" fmla="*/ 0 w 174"/>
              <a:gd name="T7" fmla="*/ 0 h 218"/>
              <a:gd name="T8" fmla="*/ 0 w 174"/>
              <a:gd name="T9" fmla="*/ 267983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18">
                <a:moveTo>
                  <a:pt x="0" y="217"/>
                </a:moveTo>
                <a:lnTo>
                  <a:pt x="173" y="217"/>
                </a:lnTo>
                <a:lnTo>
                  <a:pt x="173" y="0"/>
                </a:lnTo>
                <a:lnTo>
                  <a:pt x="0" y="0"/>
                </a:lnTo>
                <a:lnTo>
                  <a:pt x="0" y="21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4" name="Freeform 136">
            <a:extLst>
              <a:ext uri="{FF2B5EF4-FFF2-40B4-BE49-F238E27FC236}">
                <a16:creationId xmlns:a16="http://schemas.microsoft.com/office/drawing/2014/main" id="{D5D438EC-1947-4893-B278-21258DB5CA98}"/>
              </a:ext>
            </a:extLst>
          </p:cNvPr>
          <p:cNvSpPr>
            <a:spLocks noChangeArrowheads="1"/>
          </p:cNvSpPr>
          <p:nvPr/>
        </p:nvSpPr>
        <p:spPr bwMode="auto">
          <a:xfrm>
            <a:off x="7202488" y="3818732"/>
            <a:ext cx="88107" cy="189706"/>
          </a:xfrm>
          <a:custGeom>
            <a:avLst/>
            <a:gdLst>
              <a:gd name="T0" fmla="*/ 0 w 141"/>
              <a:gd name="T1" fmla="*/ 377857 h 304"/>
              <a:gd name="T2" fmla="*/ 174687 w 141"/>
              <a:gd name="T3" fmla="*/ 377857 h 304"/>
              <a:gd name="T4" fmla="*/ 174687 w 141"/>
              <a:gd name="T5" fmla="*/ 0 h 304"/>
              <a:gd name="T6" fmla="*/ 0 w 141"/>
              <a:gd name="T7" fmla="*/ 0 h 304"/>
              <a:gd name="T8" fmla="*/ 0 w 141"/>
              <a:gd name="T9" fmla="*/ 377857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304">
                <a:moveTo>
                  <a:pt x="0" y="303"/>
                </a:moveTo>
                <a:lnTo>
                  <a:pt x="140" y="303"/>
                </a:lnTo>
                <a:lnTo>
                  <a:pt x="140" y="0"/>
                </a:lnTo>
                <a:lnTo>
                  <a:pt x="0" y="0"/>
                </a:lnTo>
                <a:lnTo>
                  <a:pt x="0" y="3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5" name="Freeform 137">
            <a:extLst>
              <a:ext uri="{FF2B5EF4-FFF2-40B4-BE49-F238E27FC236}">
                <a16:creationId xmlns:a16="http://schemas.microsoft.com/office/drawing/2014/main" id="{02E834EB-8770-495F-B020-6BFC11E5394E}"/>
              </a:ext>
            </a:extLst>
          </p:cNvPr>
          <p:cNvSpPr>
            <a:spLocks noChangeArrowheads="1"/>
          </p:cNvSpPr>
          <p:nvPr/>
        </p:nvSpPr>
        <p:spPr bwMode="auto">
          <a:xfrm>
            <a:off x="7362032" y="3818732"/>
            <a:ext cx="96044" cy="189706"/>
          </a:xfrm>
          <a:custGeom>
            <a:avLst/>
            <a:gdLst>
              <a:gd name="T0" fmla="*/ 0 w 153"/>
              <a:gd name="T1" fmla="*/ 377857 h 304"/>
              <a:gd name="T2" fmla="*/ 191173 w 153"/>
              <a:gd name="T3" fmla="*/ 377857 h 304"/>
              <a:gd name="T4" fmla="*/ 191173 w 153"/>
              <a:gd name="T5" fmla="*/ 0 h 304"/>
              <a:gd name="T6" fmla="*/ 0 w 153"/>
              <a:gd name="T7" fmla="*/ 0 h 304"/>
              <a:gd name="T8" fmla="*/ 0 w 153"/>
              <a:gd name="T9" fmla="*/ 377857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04">
                <a:moveTo>
                  <a:pt x="0" y="303"/>
                </a:moveTo>
                <a:lnTo>
                  <a:pt x="152" y="303"/>
                </a:lnTo>
                <a:lnTo>
                  <a:pt x="152" y="0"/>
                </a:lnTo>
                <a:lnTo>
                  <a:pt x="0" y="0"/>
                </a:lnTo>
                <a:lnTo>
                  <a:pt x="0" y="3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6" name="Freeform 138">
            <a:extLst>
              <a:ext uri="{FF2B5EF4-FFF2-40B4-BE49-F238E27FC236}">
                <a16:creationId xmlns:a16="http://schemas.microsoft.com/office/drawing/2014/main" id="{06FCC99B-7FBB-4E7B-83CF-D09B12EB1556}"/>
              </a:ext>
            </a:extLst>
          </p:cNvPr>
          <p:cNvSpPr>
            <a:spLocks noChangeArrowheads="1"/>
          </p:cNvSpPr>
          <p:nvPr/>
        </p:nvSpPr>
        <p:spPr bwMode="auto">
          <a:xfrm>
            <a:off x="7527132" y="3818732"/>
            <a:ext cx="96044" cy="189706"/>
          </a:xfrm>
          <a:custGeom>
            <a:avLst/>
            <a:gdLst>
              <a:gd name="T0" fmla="*/ 0 w 153"/>
              <a:gd name="T1" fmla="*/ 377857 h 304"/>
              <a:gd name="T2" fmla="*/ 191173 w 153"/>
              <a:gd name="T3" fmla="*/ 377857 h 304"/>
              <a:gd name="T4" fmla="*/ 191173 w 153"/>
              <a:gd name="T5" fmla="*/ 0 h 304"/>
              <a:gd name="T6" fmla="*/ 0 w 153"/>
              <a:gd name="T7" fmla="*/ 0 h 304"/>
              <a:gd name="T8" fmla="*/ 0 w 153"/>
              <a:gd name="T9" fmla="*/ 377857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04">
                <a:moveTo>
                  <a:pt x="0" y="303"/>
                </a:moveTo>
                <a:lnTo>
                  <a:pt x="152" y="303"/>
                </a:lnTo>
                <a:lnTo>
                  <a:pt x="152" y="0"/>
                </a:lnTo>
                <a:lnTo>
                  <a:pt x="0" y="0"/>
                </a:lnTo>
                <a:lnTo>
                  <a:pt x="0" y="3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7" name="Freeform 139">
            <a:extLst>
              <a:ext uri="{FF2B5EF4-FFF2-40B4-BE49-F238E27FC236}">
                <a16:creationId xmlns:a16="http://schemas.microsoft.com/office/drawing/2014/main" id="{BBA03572-828C-40A2-B4F7-3433D1C2904C}"/>
              </a:ext>
            </a:extLst>
          </p:cNvPr>
          <p:cNvSpPr>
            <a:spLocks noChangeArrowheads="1"/>
          </p:cNvSpPr>
          <p:nvPr/>
        </p:nvSpPr>
        <p:spPr bwMode="auto">
          <a:xfrm>
            <a:off x="7694613" y="3818732"/>
            <a:ext cx="96044" cy="189706"/>
          </a:xfrm>
          <a:custGeom>
            <a:avLst/>
            <a:gdLst>
              <a:gd name="T0" fmla="*/ 0 w 153"/>
              <a:gd name="T1" fmla="*/ 377857 h 304"/>
              <a:gd name="T2" fmla="*/ 191167 w 153"/>
              <a:gd name="T3" fmla="*/ 377857 h 304"/>
              <a:gd name="T4" fmla="*/ 191167 w 153"/>
              <a:gd name="T5" fmla="*/ 0 h 304"/>
              <a:gd name="T6" fmla="*/ 0 w 153"/>
              <a:gd name="T7" fmla="*/ 0 h 304"/>
              <a:gd name="T8" fmla="*/ 0 w 153"/>
              <a:gd name="T9" fmla="*/ 377857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04">
                <a:moveTo>
                  <a:pt x="0" y="303"/>
                </a:moveTo>
                <a:lnTo>
                  <a:pt x="152" y="303"/>
                </a:lnTo>
                <a:lnTo>
                  <a:pt x="152" y="0"/>
                </a:lnTo>
                <a:lnTo>
                  <a:pt x="0" y="0"/>
                </a:lnTo>
                <a:lnTo>
                  <a:pt x="0" y="3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8" name="Freeform 140">
            <a:extLst>
              <a:ext uri="{FF2B5EF4-FFF2-40B4-BE49-F238E27FC236}">
                <a16:creationId xmlns:a16="http://schemas.microsoft.com/office/drawing/2014/main" id="{4C84D20F-DD9A-47A1-A88B-F009B1CE6E71}"/>
              </a:ext>
            </a:extLst>
          </p:cNvPr>
          <p:cNvSpPr>
            <a:spLocks noChangeArrowheads="1"/>
          </p:cNvSpPr>
          <p:nvPr/>
        </p:nvSpPr>
        <p:spPr bwMode="auto">
          <a:xfrm>
            <a:off x="7862094" y="3818732"/>
            <a:ext cx="85725" cy="189706"/>
          </a:xfrm>
          <a:custGeom>
            <a:avLst/>
            <a:gdLst>
              <a:gd name="T0" fmla="*/ 0 w 136"/>
              <a:gd name="T1" fmla="*/ 377857 h 304"/>
              <a:gd name="T2" fmla="*/ 169184 w 136"/>
              <a:gd name="T3" fmla="*/ 377857 h 304"/>
              <a:gd name="T4" fmla="*/ 169184 w 136"/>
              <a:gd name="T5" fmla="*/ 0 h 304"/>
              <a:gd name="T6" fmla="*/ 0 w 136"/>
              <a:gd name="T7" fmla="*/ 0 h 304"/>
              <a:gd name="T8" fmla="*/ 0 w 136"/>
              <a:gd name="T9" fmla="*/ 377857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304">
                <a:moveTo>
                  <a:pt x="0" y="303"/>
                </a:moveTo>
                <a:lnTo>
                  <a:pt x="135" y="303"/>
                </a:lnTo>
                <a:lnTo>
                  <a:pt x="135" y="0"/>
                </a:lnTo>
                <a:lnTo>
                  <a:pt x="0" y="0"/>
                </a:lnTo>
                <a:lnTo>
                  <a:pt x="0" y="3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49" name="Freeform 141">
            <a:extLst>
              <a:ext uri="{FF2B5EF4-FFF2-40B4-BE49-F238E27FC236}">
                <a16:creationId xmlns:a16="http://schemas.microsoft.com/office/drawing/2014/main" id="{1A539C82-14BD-4842-BB47-A16CA82FBB54}"/>
              </a:ext>
            </a:extLst>
          </p:cNvPr>
          <p:cNvSpPr>
            <a:spLocks noChangeArrowheads="1"/>
          </p:cNvSpPr>
          <p:nvPr/>
        </p:nvSpPr>
        <p:spPr bwMode="auto">
          <a:xfrm>
            <a:off x="7202488" y="4093369"/>
            <a:ext cx="88107" cy="186531"/>
          </a:xfrm>
          <a:custGeom>
            <a:avLst/>
            <a:gdLst>
              <a:gd name="T0" fmla="*/ 0 w 141"/>
              <a:gd name="T1" fmla="*/ 372361 h 299"/>
              <a:gd name="T2" fmla="*/ 174687 w 141"/>
              <a:gd name="T3" fmla="*/ 372361 h 299"/>
              <a:gd name="T4" fmla="*/ 174687 w 141"/>
              <a:gd name="T5" fmla="*/ 0 h 299"/>
              <a:gd name="T6" fmla="*/ 0 w 141"/>
              <a:gd name="T7" fmla="*/ 0 h 299"/>
              <a:gd name="T8" fmla="*/ 0 w 141"/>
              <a:gd name="T9" fmla="*/ 372361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299">
                <a:moveTo>
                  <a:pt x="0" y="298"/>
                </a:moveTo>
                <a:lnTo>
                  <a:pt x="140" y="298"/>
                </a:lnTo>
                <a:lnTo>
                  <a:pt x="140" y="0"/>
                </a:lnTo>
                <a:lnTo>
                  <a:pt x="0" y="0"/>
                </a:lnTo>
                <a:lnTo>
                  <a:pt x="0" y="29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0" name="Freeform 142">
            <a:extLst>
              <a:ext uri="{FF2B5EF4-FFF2-40B4-BE49-F238E27FC236}">
                <a16:creationId xmlns:a16="http://schemas.microsoft.com/office/drawing/2014/main" id="{02C3D988-7F22-4A53-A938-23F478FB9A0E}"/>
              </a:ext>
            </a:extLst>
          </p:cNvPr>
          <p:cNvSpPr>
            <a:spLocks noChangeArrowheads="1"/>
          </p:cNvSpPr>
          <p:nvPr/>
        </p:nvSpPr>
        <p:spPr bwMode="auto">
          <a:xfrm>
            <a:off x="7362032" y="4093369"/>
            <a:ext cx="96044" cy="186531"/>
          </a:xfrm>
          <a:custGeom>
            <a:avLst/>
            <a:gdLst>
              <a:gd name="T0" fmla="*/ 0 w 153"/>
              <a:gd name="T1" fmla="*/ 372361 h 299"/>
              <a:gd name="T2" fmla="*/ 191173 w 153"/>
              <a:gd name="T3" fmla="*/ 372361 h 299"/>
              <a:gd name="T4" fmla="*/ 191173 w 153"/>
              <a:gd name="T5" fmla="*/ 0 h 299"/>
              <a:gd name="T6" fmla="*/ 0 w 153"/>
              <a:gd name="T7" fmla="*/ 0 h 299"/>
              <a:gd name="T8" fmla="*/ 0 w 153"/>
              <a:gd name="T9" fmla="*/ 372361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99">
                <a:moveTo>
                  <a:pt x="0" y="298"/>
                </a:moveTo>
                <a:lnTo>
                  <a:pt x="152" y="298"/>
                </a:lnTo>
                <a:lnTo>
                  <a:pt x="152" y="0"/>
                </a:lnTo>
                <a:lnTo>
                  <a:pt x="0" y="0"/>
                </a:lnTo>
                <a:lnTo>
                  <a:pt x="0" y="29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1" name="Freeform 143">
            <a:extLst>
              <a:ext uri="{FF2B5EF4-FFF2-40B4-BE49-F238E27FC236}">
                <a16:creationId xmlns:a16="http://schemas.microsoft.com/office/drawing/2014/main" id="{88E472EC-A220-44D6-9202-8785A379F874}"/>
              </a:ext>
            </a:extLst>
          </p:cNvPr>
          <p:cNvSpPr>
            <a:spLocks noChangeArrowheads="1"/>
          </p:cNvSpPr>
          <p:nvPr/>
        </p:nvSpPr>
        <p:spPr bwMode="auto">
          <a:xfrm>
            <a:off x="7527132" y="4093369"/>
            <a:ext cx="96044" cy="186531"/>
          </a:xfrm>
          <a:custGeom>
            <a:avLst/>
            <a:gdLst>
              <a:gd name="T0" fmla="*/ 0 w 153"/>
              <a:gd name="T1" fmla="*/ 372361 h 299"/>
              <a:gd name="T2" fmla="*/ 191173 w 153"/>
              <a:gd name="T3" fmla="*/ 372361 h 299"/>
              <a:gd name="T4" fmla="*/ 191173 w 153"/>
              <a:gd name="T5" fmla="*/ 0 h 299"/>
              <a:gd name="T6" fmla="*/ 0 w 153"/>
              <a:gd name="T7" fmla="*/ 0 h 299"/>
              <a:gd name="T8" fmla="*/ 0 w 153"/>
              <a:gd name="T9" fmla="*/ 372361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99">
                <a:moveTo>
                  <a:pt x="0" y="298"/>
                </a:moveTo>
                <a:lnTo>
                  <a:pt x="152" y="298"/>
                </a:lnTo>
                <a:lnTo>
                  <a:pt x="152" y="0"/>
                </a:lnTo>
                <a:lnTo>
                  <a:pt x="0" y="0"/>
                </a:lnTo>
                <a:lnTo>
                  <a:pt x="0" y="29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2" name="Freeform 144">
            <a:extLst>
              <a:ext uri="{FF2B5EF4-FFF2-40B4-BE49-F238E27FC236}">
                <a16:creationId xmlns:a16="http://schemas.microsoft.com/office/drawing/2014/main" id="{FDD63C4F-E703-4248-8B48-A3D06925944E}"/>
              </a:ext>
            </a:extLst>
          </p:cNvPr>
          <p:cNvSpPr>
            <a:spLocks noChangeArrowheads="1"/>
          </p:cNvSpPr>
          <p:nvPr/>
        </p:nvSpPr>
        <p:spPr bwMode="auto">
          <a:xfrm>
            <a:off x="7862094" y="4093369"/>
            <a:ext cx="85725" cy="186531"/>
          </a:xfrm>
          <a:custGeom>
            <a:avLst/>
            <a:gdLst>
              <a:gd name="T0" fmla="*/ 0 w 136"/>
              <a:gd name="T1" fmla="*/ 372361 h 299"/>
              <a:gd name="T2" fmla="*/ 169184 w 136"/>
              <a:gd name="T3" fmla="*/ 372361 h 299"/>
              <a:gd name="T4" fmla="*/ 169184 w 136"/>
              <a:gd name="T5" fmla="*/ 0 h 299"/>
              <a:gd name="T6" fmla="*/ 0 w 136"/>
              <a:gd name="T7" fmla="*/ 0 h 299"/>
              <a:gd name="T8" fmla="*/ 0 w 136"/>
              <a:gd name="T9" fmla="*/ 372361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99">
                <a:moveTo>
                  <a:pt x="0" y="298"/>
                </a:moveTo>
                <a:lnTo>
                  <a:pt x="135" y="298"/>
                </a:lnTo>
                <a:lnTo>
                  <a:pt x="135" y="0"/>
                </a:lnTo>
                <a:lnTo>
                  <a:pt x="0" y="0"/>
                </a:lnTo>
                <a:lnTo>
                  <a:pt x="0" y="29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3" name="Freeform 145">
            <a:extLst>
              <a:ext uri="{FF2B5EF4-FFF2-40B4-BE49-F238E27FC236}">
                <a16:creationId xmlns:a16="http://schemas.microsoft.com/office/drawing/2014/main" id="{FAA76766-5CCE-49B0-A5DD-C27442CF52C9}"/>
              </a:ext>
            </a:extLst>
          </p:cNvPr>
          <p:cNvSpPr>
            <a:spLocks noChangeArrowheads="1"/>
          </p:cNvSpPr>
          <p:nvPr/>
        </p:nvSpPr>
        <p:spPr bwMode="auto">
          <a:xfrm>
            <a:off x="7202488" y="4373563"/>
            <a:ext cx="88107" cy="178594"/>
          </a:xfrm>
          <a:custGeom>
            <a:avLst/>
            <a:gdLst>
              <a:gd name="T0" fmla="*/ 0 w 141"/>
              <a:gd name="T1" fmla="*/ 355877 h 286"/>
              <a:gd name="T2" fmla="*/ 174687 w 141"/>
              <a:gd name="T3" fmla="*/ 355877 h 286"/>
              <a:gd name="T4" fmla="*/ 174687 w 141"/>
              <a:gd name="T5" fmla="*/ 0 h 286"/>
              <a:gd name="T6" fmla="*/ 0 w 141"/>
              <a:gd name="T7" fmla="*/ 0 h 286"/>
              <a:gd name="T8" fmla="*/ 0 w 141"/>
              <a:gd name="T9" fmla="*/ 355877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286">
                <a:moveTo>
                  <a:pt x="0" y="285"/>
                </a:moveTo>
                <a:lnTo>
                  <a:pt x="140" y="285"/>
                </a:lnTo>
                <a:lnTo>
                  <a:pt x="140" y="0"/>
                </a:lnTo>
                <a:lnTo>
                  <a:pt x="0" y="0"/>
                </a:lnTo>
                <a:lnTo>
                  <a:pt x="0" y="28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4" name="Freeform 146">
            <a:extLst>
              <a:ext uri="{FF2B5EF4-FFF2-40B4-BE49-F238E27FC236}">
                <a16:creationId xmlns:a16="http://schemas.microsoft.com/office/drawing/2014/main" id="{1AAD7DC0-AB59-418A-8E9A-624CEF0858F8}"/>
              </a:ext>
            </a:extLst>
          </p:cNvPr>
          <p:cNvSpPr>
            <a:spLocks noChangeArrowheads="1"/>
          </p:cNvSpPr>
          <p:nvPr/>
        </p:nvSpPr>
        <p:spPr bwMode="auto">
          <a:xfrm>
            <a:off x="7527132" y="4373563"/>
            <a:ext cx="96044" cy="178594"/>
          </a:xfrm>
          <a:custGeom>
            <a:avLst/>
            <a:gdLst>
              <a:gd name="T0" fmla="*/ 0 w 153"/>
              <a:gd name="T1" fmla="*/ 355877 h 286"/>
              <a:gd name="T2" fmla="*/ 191173 w 153"/>
              <a:gd name="T3" fmla="*/ 355877 h 286"/>
              <a:gd name="T4" fmla="*/ 191173 w 153"/>
              <a:gd name="T5" fmla="*/ 0 h 286"/>
              <a:gd name="T6" fmla="*/ 0 w 153"/>
              <a:gd name="T7" fmla="*/ 0 h 286"/>
              <a:gd name="T8" fmla="*/ 0 w 153"/>
              <a:gd name="T9" fmla="*/ 355877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86">
                <a:moveTo>
                  <a:pt x="0" y="285"/>
                </a:moveTo>
                <a:lnTo>
                  <a:pt x="152" y="285"/>
                </a:lnTo>
                <a:lnTo>
                  <a:pt x="152" y="0"/>
                </a:lnTo>
                <a:lnTo>
                  <a:pt x="0" y="0"/>
                </a:lnTo>
                <a:lnTo>
                  <a:pt x="0" y="28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5" name="Freeform 147">
            <a:extLst>
              <a:ext uri="{FF2B5EF4-FFF2-40B4-BE49-F238E27FC236}">
                <a16:creationId xmlns:a16="http://schemas.microsoft.com/office/drawing/2014/main" id="{844F0F5C-87C2-4618-B728-E7E3019BED7F}"/>
              </a:ext>
            </a:extLst>
          </p:cNvPr>
          <p:cNvSpPr>
            <a:spLocks noChangeArrowheads="1"/>
          </p:cNvSpPr>
          <p:nvPr/>
        </p:nvSpPr>
        <p:spPr bwMode="auto">
          <a:xfrm>
            <a:off x="7694613" y="4373563"/>
            <a:ext cx="96044" cy="178594"/>
          </a:xfrm>
          <a:custGeom>
            <a:avLst/>
            <a:gdLst>
              <a:gd name="T0" fmla="*/ 0 w 153"/>
              <a:gd name="T1" fmla="*/ 355877 h 286"/>
              <a:gd name="T2" fmla="*/ 191167 w 153"/>
              <a:gd name="T3" fmla="*/ 355877 h 286"/>
              <a:gd name="T4" fmla="*/ 191167 w 153"/>
              <a:gd name="T5" fmla="*/ 0 h 286"/>
              <a:gd name="T6" fmla="*/ 0 w 153"/>
              <a:gd name="T7" fmla="*/ 0 h 286"/>
              <a:gd name="T8" fmla="*/ 0 w 153"/>
              <a:gd name="T9" fmla="*/ 355877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86">
                <a:moveTo>
                  <a:pt x="0" y="285"/>
                </a:moveTo>
                <a:lnTo>
                  <a:pt x="152" y="285"/>
                </a:lnTo>
                <a:lnTo>
                  <a:pt x="152" y="0"/>
                </a:lnTo>
                <a:lnTo>
                  <a:pt x="0" y="0"/>
                </a:lnTo>
                <a:lnTo>
                  <a:pt x="0" y="28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6" name="Freeform 148">
            <a:extLst>
              <a:ext uri="{FF2B5EF4-FFF2-40B4-BE49-F238E27FC236}">
                <a16:creationId xmlns:a16="http://schemas.microsoft.com/office/drawing/2014/main" id="{5A5CEFFC-DC0D-49AC-B053-869FB63C23EE}"/>
              </a:ext>
            </a:extLst>
          </p:cNvPr>
          <p:cNvSpPr>
            <a:spLocks noChangeArrowheads="1"/>
          </p:cNvSpPr>
          <p:nvPr/>
        </p:nvSpPr>
        <p:spPr bwMode="auto">
          <a:xfrm>
            <a:off x="7862094" y="4373563"/>
            <a:ext cx="85725" cy="178594"/>
          </a:xfrm>
          <a:custGeom>
            <a:avLst/>
            <a:gdLst>
              <a:gd name="T0" fmla="*/ 0 w 136"/>
              <a:gd name="T1" fmla="*/ 355877 h 286"/>
              <a:gd name="T2" fmla="*/ 169184 w 136"/>
              <a:gd name="T3" fmla="*/ 355877 h 286"/>
              <a:gd name="T4" fmla="*/ 169184 w 136"/>
              <a:gd name="T5" fmla="*/ 0 h 286"/>
              <a:gd name="T6" fmla="*/ 0 w 136"/>
              <a:gd name="T7" fmla="*/ 0 h 286"/>
              <a:gd name="T8" fmla="*/ 0 w 136"/>
              <a:gd name="T9" fmla="*/ 355877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86">
                <a:moveTo>
                  <a:pt x="0" y="285"/>
                </a:moveTo>
                <a:lnTo>
                  <a:pt x="135" y="285"/>
                </a:lnTo>
                <a:lnTo>
                  <a:pt x="135" y="0"/>
                </a:lnTo>
                <a:lnTo>
                  <a:pt x="0" y="0"/>
                </a:lnTo>
                <a:lnTo>
                  <a:pt x="0" y="28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7" name="Freeform 149">
            <a:extLst>
              <a:ext uri="{FF2B5EF4-FFF2-40B4-BE49-F238E27FC236}">
                <a16:creationId xmlns:a16="http://schemas.microsoft.com/office/drawing/2014/main" id="{2B6D87E7-7733-4E6D-859A-2A163332A383}"/>
              </a:ext>
            </a:extLst>
          </p:cNvPr>
          <p:cNvSpPr>
            <a:spLocks noChangeArrowheads="1"/>
          </p:cNvSpPr>
          <p:nvPr/>
        </p:nvSpPr>
        <p:spPr bwMode="auto">
          <a:xfrm>
            <a:off x="7202488" y="4642644"/>
            <a:ext cx="88107" cy="178594"/>
          </a:xfrm>
          <a:custGeom>
            <a:avLst/>
            <a:gdLst>
              <a:gd name="T0" fmla="*/ 0 w 141"/>
              <a:gd name="T1" fmla="*/ 355882 h 287"/>
              <a:gd name="T2" fmla="*/ 174687 w 141"/>
              <a:gd name="T3" fmla="*/ 355882 h 287"/>
              <a:gd name="T4" fmla="*/ 174687 w 141"/>
              <a:gd name="T5" fmla="*/ 0 h 287"/>
              <a:gd name="T6" fmla="*/ 0 w 141"/>
              <a:gd name="T7" fmla="*/ 0 h 287"/>
              <a:gd name="T8" fmla="*/ 0 w 141"/>
              <a:gd name="T9" fmla="*/ 355882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287">
                <a:moveTo>
                  <a:pt x="0" y="286"/>
                </a:moveTo>
                <a:lnTo>
                  <a:pt x="140" y="286"/>
                </a:lnTo>
                <a:lnTo>
                  <a:pt x="140" y="0"/>
                </a:lnTo>
                <a:lnTo>
                  <a:pt x="0" y="0"/>
                </a:lnTo>
                <a:lnTo>
                  <a:pt x="0" y="28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8" name="Freeform 150">
            <a:extLst>
              <a:ext uri="{FF2B5EF4-FFF2-40B4-BE49-F238E27FC236}">
                <a16:creationId xmlns:a16="http://schemas.microsoft.com/office/drawing/2014/main" id="{CFBE2B9E-1D98-4A29-A2CC-5921078CC8D5}"/>
              </a:ext>
            </a:extLst>
          </p:cNvPr>
          <p:cNvSpPr>
            <a:spLocks noChangeArrowheads="1"/>
          </p:cNvSpPr>
          <p:nvPr/>
        </p:nvSpPr>
        <p:spPr bwMode="auto">
          <a:xfrm>
            <a:off x="7362032" y="4642644"/>
            <a:ext cx="96044" cy="178594"/>
          </a:xfrm>
          <a:custGeom>
            <a:avLst/>
            <a:gdLst>
              <a:gd name="T0" fmla="*/ 0 w 153"/>
              <a:gd name="T1" fmla="*/ 355882 h 287"/>
              <a:gd name="T2" fmla="*/ 191173 w 153"/>
              <a:gd name="T3" fmla="*/ 355882 h 287"/>
              <a:gd name="T4" fmla="*/ 191173 w 153"/>
              <a:gd name="T5" fmla="*/ 0 h 287"/>
              <a:gd name="T6" fmla="*/ 0 w 153"/>
              <a:gd name="T7" fmla="*/ 0 h 287"/>
              <a:gd name="T8" fmla="*/ 0 w 153"/>
              <a:gd name="T9" fmla="*/ 355882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87">
                <a:moveTo>
                  <a:pt x="0" y="286"/>
                </a:moveTo>
                <a:lnTo>
                  <a:pt x="152" y="286"/>
                </a:lnTo>
                <a:lnTo>
                  <a:pt x="152" y="0"/>
                </a:lnTo>
                <a:lnTo>
                  <a:pt x="0" y="0"/>
                </a:lnTo>
                <a:lnTo>
                  <a:pt x="0" y="28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59" name="Freeform 151">
            <a:extLst>
              <a:ext uri="{FF2B5EF4-FFF2-40B4-BE49-F238E27FC236}">
                <a16:creationId xmlns:a16="http://schemas.microsoft.com/office/drawing/2014/main" id="{84607E29-98E0-4CA0-BCA1-A459FB8D7A4B}"/>
              </a:ext>
            </a:extLst>
          </p:cNvPr>
          <p:cNvSpPr>
            <a:spLocks noChangeArrowheads="1"/>
          </p:cNvSpPr>
          <p:nvPr/>
        </p:nvSpPr>
        <p:spPr bwMode="auto">
          <a:xfrm>
            <a:off x="7527132" y="4642644"/>
            <a:ext cx="96044" cy="178594"/>
          </a:xfrm>
          <a:custGeom>
            <a:avLst/>
            <a:gdLst>
              <a:gd name="T0" fmla="*/ 0 w 153"/>
              <a:gd name="T1" fmla="*/ 355882 h 287"/>
              <a:gd name="T2" fmla="*/ 191173 w 153"/>
              <a:gd name="T3" fmla="*/ 355882 h 287"/>
              <a:gd name="T4" fmla="*/ 191173 w 153"/>
              <a:gd name="T5" fmla="*/ 0 h 287"/>
              <a:gd name="T6" fmla="*/ 0 w 153"/>
              <a:gd name="T7" fmla="*/ 0 h 287"/>
              <a:gd name="T8" fmla="*/ 0 w 153"/>
              <a:gd name="T9" fmla="*/ 355882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87">
                <a:moveTo>
                  <a:pt x="0" y="286"/>
                </a:moveTo>
                <a:lnTo>
                  <a:pt x="152" y="286"/>
                </a:lnTo>
                <a:lnTo>
                  <a:pt x="152" y="0"/>
                </a:lnTo>
                <a:lnTo>
                  <a:pt x="0" y="0"/>
                </a:lnTo>
                <a:lnTo>
                  <a:pt x="0" y="28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0" name="Freeform 152">
            <a:extLst>
              <a:ext uri="{FF2B5EF4-FFF2-40B4-BE49-F238E27FC236}">
                <a16:creationId xmlns:a16="http://schemas.microsoft.com/office/drawing/2014/main" id="{42D9799C-2E7D-41B5-B8A9-A9DE71CA22FD}"/>
              </a:ext>
            </a:extLst>
          </p:cNvPr>
          <p:cNvSpPr>
            <a:spLocks noChangeArrowheads="1"/>
          </p:cNvSpPr>
          <p:nvPr/>
        </p:nvSpPr>
        <p:spPr bwMode="auto">
          <a:xfrm>
            <a:off x="7694613" y="4642644"/>
            <a:ext cx="96044" cy="178594"/>
          </a:xfrm>
          <a:custGeom>
            <a:avLst/>
            <a:gdLst>
              <a:gd name="T0" fmla="*/ 0 w 153"/>
              <a:gd name="T1" fmla="*/ 355882 h 287"/>
              <a:gd name="T2" fmla="*/ 191167 w 153"/>
              <a:gd name="T3" fmla="*/ 355882 h 287"/>
              <a:gd name="T4" fmla="*/ 191167 w 153"/>
              <a:gd name="T5" fmla="*/ 0 h 287"/>
              <a:gd name="T6" fmla="*/ 0 w 153"/>
              <a:gd name="T7" fmla="*/ 0 h 287"/>
              <a:gd name="T8" fmla="*/ 0 w 153"/>
              <a:gd name="T9" fmla="*/ 355882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87">
                <a:moveTo>
                  <a:pt x="0" y="286"/>
                </a:moveTo>
                <a:lnTo>
                  <a:pt x="152" y="286"/>
                </a:lnTo>
                <a:lnTo>
                  <a:pt x="152" y="0"/>
                </a:lnTo>
                <a:lnTo>
                  <a:pt x="0" y="0"/>
                </a:lnTo>
                <a:lnTo>
                  <a:pt x="0" y="28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1" name="Freeform 153">
            <a:extLst>
              <a:ext uri="{FF2B5EF4-FFF2-40B4-BE49-F238E27FC236}">
                <a16:creationId xmlns:a16="http://schemas.microsoft.com/office/drawing/2014/main" id="{CB72838C-6ABF-404A-8FD5-C9E7BD59D756}"/>
              </a:ext>
            </a:extLst>
          </p:cNvPr>
          <p:cNvSpPr>
            <a:spLocks noChangeArrowheads="1"/>
          </p:cNvSpPr>
          <p:nvPr/>
        </p:nvSpPr>
        <p:spPr bwMode="auto">
          <a:xfrm>
            <a:off x="7862094" y="4642644"/>
            <a:ext cx="85725" cy="178594"/>
          </a:xfrm>
          <a:custGeom>
            <a:avLst/>
            <a:gdLst>
              <a:gd name="T0" fmla="*/ 0 w 136"/>
              <a:gd name="T1" fmla="*/ 355882 h 287"/>
              <a:gd name="T2" fmla="*/ 169184 w 136"/>
              <a:gd name="T3" fmla="*/ 355882 h 287"/>
              <a:gd name="T4" fmla="*/ 169184 w 136"/>
              <a:gd name="T5" fmla="*/ 0 h 287"/>
              <a:gd name="T6" fmla="*/ 0 w 136"/>
              <a:gd name="T7" fmla="*/ 0 h 287"/>
              <a:gd name="T8" fmla="*/ 0 w 136"/>
              <a:gd name="T9" fmla="*/ 355882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87">
                <a:moveTo>
                  <a:pt x="0" y="286"/>
                </a:moveTo>
                <a:lnTo>
                  <a:pt x="135" y="286"/>
                </a:lnTo>
                <a:lnTo>
                  <a:pt x="135" y="0"/>
                </a:lnTo>
                <a:lnTo>
                  <a:pt x="0" y="0"/>
                </a:lnTo>
                <a:lnTo>
                  <a:pt x="0" y="28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2" name="Freeform 154">
            <a:extLst>
              <a:ext uri="{FF2B5EF4-FFF2-40B4-BE49-F238E27FC236}">
                <a16:creationId xmlns:a16="http://schemas.microsoft.com/office/drawing/2014/main" id="{0C36C2B5-B636-43E0-9555-591466EE4D76}"/>
              </a:ext>
            </a:extLst>
          </p:cNvPr>
          <p:cNvSpPr>
            <a:spLocks noChangeArrowheads="1"/>
          </p:cNvSpPr>
          <p:nvPr/>
        </p:nvSpPr>
        <p:spPr bwMode="auto">
          <a:xfrm>
            <a:off x="7202488" y="4914900"/>
            <a:ext cx="88107" cy="186532"/>
          </a:xfrm>
          <a:custGeom>
            <a:avLst/>
            <a:gdLst>
              <a:gd name="T0" fmla="*/ 0 w 141"/>
              <a:gd name="T1" fmla="*/ 372361 h 299"/>
              <a:gd name="T2" fmla="*/ 174687 w 141"/>
              <a:gd name="T3" fmla="*/ 372361 h 299"/>
              <a:gd name="T4" fmla="*/ 174687 w 141"/>
              <a:gd name="T5" fmla="*/ 0 h 299"/>
              <a:gd name="T6" fmla="*/ 0 w 141"/>
              <a:gd name="T7" fmla="*/ 0 h 299"/>
              <a:gd name="T8" fmla="*/ 0 w 141"/>
              <a:gd name="T9" fmla="*/ 372361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299">
                <a:moveTo>
                  <a:pt x="0" y="298"/>
                </a:moveTo>
                <a:lnTo>
                  <a:pt x="140" y="298"/>
                </a:lnTo>
                <a:lnTo>
                  <a:pt x="140" y="0"/>
                </a:lnTo>
                <a:lnTo>
                  <a:pt x="0" y="0"/>
                </a:lnTo>
                <a:lnTo>
                  <a:pt x="0" y="29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3" name="Freeform 155">
            <a:extLst>
              <a:ext uri="{FF2B5EF4-FFF2-40B4-BE49-F238E27FC236}">
                <a16:creationId xmlns:a16="http://schemas.microsoft.com/office/drawing/2014/main" id="{440EAD3F-92F3-45C0-8307-BDF764B2F2A3}"/>
              </a:ext>
            </a:extLst>
          </p:cNvPr>
          <p:cNvSpPr>
            <a:spLocks noChangeArrowheads="1"/>
          </p:cNvSpPr>
          <p:nvPr/>
        </p:nvSpPr>
        <p:spPr bwMode="auto">
          <a:xfrm>
            <a:off x="7527132" y="4914900"/>
            <a:ext cx="96044" cy="186532"/>
          </a:xfrm>
          <a:custGeom>
            <a:avLst/>
            <a:gdLst>
              <a:gd name="T0" fmla="*/ 0 w 153"/>
              <a:gd name="T1" fmla="*/ 372361 h 299"/>
              <a:gd name="T2" fmla="*/ 191173 w 153"/>
              <a:gd name="T3" fmla="*/ 372361 h 299"/>
              <a:gd name="T4" fmla="*/ 191173 w 153"/>
              <a:gd name="T5" fmla="*/ 0 h 299"/>
              <a:gd name="T6" fmla="*/ 0 w 153"/>
              <a:gd name="T7" fmla="*/ 0 h 299"/>
              <a:gd name="T8" fmla="*/ 0 w 153"/>
              <a:gd name="T9" fmla="*/ 372361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99">
                <a:moveTo>
                  <a:pt x="0" y="298"/>
                </a:moveTo>
                <a:lnTo>
                  <a:pt x="152" y="298"/>
                </a:lnTo>
                <a:lnTo>
                  <a:pt x="152" y="0"/>
                </a:lnTo>
                <a:lnTo>
                  <a:pt x="0" y="0"/>
                </a:lnTo>
                <a:lnTo>
                  <a:pt x="0" y="29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4" name="Freeform 156">
            <a:extLst>
              <a:ext uri="{FF2B5EF4-FFF2-40B4-BE49-F238E27FC236}">
                <a16:creationId xmlns:a16="http://schemas.microsoft.com/office/drawing/2014/main" id="{42219768-19A5-4B66-98EA-ED0E94A14463}"/>
              </a:ext>
            </a:extLst>
          </p:cNvPr>
          <p:cNvSpPr>
            <a:spLocks noChangeArrowheads="1"/>
          </p:cNvSpPr>
          <p:nvPr/>
        </p:nvSpPr>
        <p:spPr bwMode="auto">
          <a:xfrm>
            <a:off x="7694613" y="4914900"/>
            <a:ext cx="96044" cy="186532"/>
          </a:xfrm>
          <a:custGeom>
            <a:avLst/>
            <a:gdLst>
              <a:gd name="T0" fmla="*/ 0 w 153"/>
              <a:gd name="T1" fmla="*/ 372361 h 299"/>
              <a:gd name="T2" fmla="*/ 191167 w 153"/>
              <a:gd name="T3" fmla="*/ 372361 h 299"/>
              <a:gd name="T4" fmla="*/ 191167 w 153"/>
              <a:gd name="T5" fmla="*/ 0 h 299"/>
              <a:gd name="T6" fmla="*/ 0 w 153"/>
              <a:gd name="T7" fmla="*/ 0 h 299"/>
              <a:gd name="T8" fmla="*/ 0 w 153"/>
              <a:gd name="T9" fmla="*/ 372361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99">
                <a:moveTo>
                  <a:pt x="0" y="298"/>
                </a:moveTo>
                <a:lnTo>
                  <a:pt x="152" y="298"/>
                </a:lnTo>
                <a:lnTo>
                  <a:pt x="152" y="0"/>
                </a:lnTo>
                <a:lnTo>
                  <a:pt x="0" y="0"/>
                </a:lnTo>
                <a:lnTo>
                  <a:pt x="0" y="29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5" name="Freeform 157">
            <a:extLst>
              <a:ext uri="{FF2B5EF4-FFF2-40B4-BE49-F238E27FC236}">
                <a16:creationId xmlns:a16="http://schemas.microsoft.com/office/drawing/2014/main" id="{CA6DF9EF-3D9C-4D4E-9462-2033F0796532}"/>
              </a:ext>
            </a:extLst>
          </p:cNvPr>
          <p:cNvSpPr>
            <a:spLocks noChangeArrowheads="1"/>
          </p:cNvSpPr>
          <p:nvPr/>
        </p:nvSpPr>
        <p:spPr bwMode="auto">
          <a:xfrm>
            <a:off x="7862094" y="4914900"/>
            <a:ext cx="85725" cy="186532"/>
          </a:xfrm>
          <a:custGeom>
            <a:avLst/>
            <a:gdLst>
              <a:gd name="T0" fmla="*/ 0 w 136"/>
              <a:gd name="T1" fmla="*/ 372361 h 299"/>
              <a:gd name="T2" fmla="*/ 169184 w 136"/>
              <a:gd name="T3" fmla="*/ 372361 h 299"/>
              <a:gd name="T4" fmla="*/ 169184 w 136"/>
              <a:gd name="T5" fmla="*/ 0 h 299"/>
              <a:gd name="T6" fmla="*/ 0 w 136"/>
              <a:gd name="T7" fmla="*/ 0 h 299"/>
              <a:gd name="T8" fmla="*/ 0 w 136"/>
              <a:gd name="T9" fmla="*/ 372361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99">
                <a:moveTo>
                  <a:pt x="0" y="298"/>
                </a:moveTo>
                <a:lnTo>
                  <a:pt x="135" y="298"/>
                </a:lnTo>
                <a:lnTo>
                  <a:pt x="135" y="0"/>
                </a:lnTo>
                <a:lnTo>
                  <a:pt x="0" y="0"/>
                </a:lnTo>
                <a:lnTo>
                  <a:pt x="0" y="29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6" name="Freeform 158">
            <a:extLst>
              <a:ext uri="{FF2B5EF4-FFF2-40B4-BE49-F238E27FC236}">
                <a16:creationId xmlns:a16="http://schemas.microsoft.com/office/drawing/2014/main" id="{A05D057B-E1E7-46AC-8898-AB74299AEA8C}"/>
              </a:ext>
            </a:extLst>
          </p:cNvPr>
          <p:cNvSpPr>
            <a:spLocks noChangeArrowheads="1"/>
          </p:cNvSpPr>
          <p:nvPr/>
        </p:nvSpPr>
        <p:spPr bwMode="auto">
          <a:xfrm>
            <a:off x="7202488" y="5183982"/>
            <a:ext cx="88107" cy="189706"/>
          </a:xfrm>
          <a:custGeom>
            <a:avLst/>
            <a:gdLst>
              <a:gd name="T0" fmla="*/ 0 w 141"/>
              <a:gd name="T1" fmla="*/ 377862 h 304"/>
              <a:gd name="T2" fmla="*/ 174687 w 141"/>
              <a:gd name="T3" fmla="*/ 377862 h 304"/>
              <a:gd name="T4" fmla="*/ 174687 w 141"/>
              <a:gd name="T5" fmla="*/ 0 h 304"/>
              <a:gd name="T6" fmla="*/ 0 w 141"/>
              <a:gd name="T7" fmla="*/ 0 h 304"/>
              <a:gd name="T8" fmla="*/ 0 w 141"/>
              <a:gd name="T9" fmla="*/ 377862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304">
                <a:moveTo>
                  <a:pt x="0" y="303"/>
                </a:moveTo>
                <a:lnTo>
                  <a:pt x="140" y="303"/>
                </a:lnTo>
                <a:lnTo>
                  <a:pt x="140" y="0"/>
                </a:lnTo>
                <a:lnTo>
                  <a:pt x="0" y="0"/>
                </a:lnTo>
                <a:lnTo>
                  <a:pt x="0" y="3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7" name="Freeform 159">
            <a:extLst>
              <a:ext uri="{FF2B5EF4-FFF2-40B4-BE49-F238E27FC236}">
                <a16:creationId xmlns:a16="http://schemas.microsoft.com/office/drawing/2014/main" id="{F3925F7D-E984-426F-B5A1-EB0CCBFCCAA5}"/>
              </a:ext>
            </a:extLst>
          </p:cNvPr>
          <p:cNvSpPr>
            <a:spLocks noChangeArrowheads="1"/>
          </p:cNvSpPr>
          <p:nvPr/>
        </p:nvSpPr>
        <p:spPr bwMode="auto">
          <a:xfrm>
            <a:off x="7362032" y="5183982"/>
            <a:ext cx="96044" cy="189706"/>
          </a:xfrm>
          <a:custGeom>
            <a:avLst/>
            <a:gdLst>
              <a:gd name="T0" fmla="*/ 0 w 153"/>
              <a:gd name="T1" fmla="*/ 377862 h 304"/>
              <a:gd name="T2" fmla="*/ 191173 w 153"/>
              <a:gd name="T3" fmla="*/ 377862 h 304"/>
              <a:gd name="T4" fmla="*/ 191173 w 153"/>
              <a:gd name="T5" fmla="*/ 0 h 304"/>
              <a:gd name="T6" fmla="*/ 0 w 153"/>
              <a:gd name="T7" fmla="*/ 0 h 304"/>
              <a:gd name="T8" fmla="*/ 0 w 153"/>
              <a:gd name="T9" fmla="*/ 377862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04">
                <a:moveTo>
                  <a:pt x="0" y="303"/>
                </a:moveTo>
                <a:lnTo>
                  <a:pt x="152" y="303"/>
                </a:lnTo>
                <a:lnTo>
                  <a:pt x="152" y="0"/>
                </a:lnTo>
                <a:lnTo>
                  <a:pt x="0" y="0"/>
                </a:lnTo>
                <a:lnTo>
                  <a:pt x="0" y="3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8" name="Freeform 160">
            <a:extLst>
              <a:ext uri="{FF2B5EF4-FFF2-40B4-BE49-F238E27FC236}">
                <a16:creationId xmlns:a16="http://schemas.microsoft.com/office/drawing/2014/main" id="{F1D884FC-2A90-4D44-AD33-7D0AA996EA9E}"/>
              </a:ext>
            </a:extLst>
          </p:cNvPr>
          <p:cNvSpPr>
            <a:spLocks noChangeArrowheads="1"/>
          </p:cNvSpPr>
          <p:nvPr/>
        </p:nvSpPr>
        <p:spPr bwMode="auto">
          <a:xfrm>
            <a:off x="7694613" y="5183982"/>
            <a:ext cx="96044" cy="189706"/>
          </a:xfrm>
          <a:custGeom>
            <a:avLst/>
            <a:gdLst>
              <a:gd name="T0" fmla="*/ 0 w 153"/>
              <a:gd name="T1" fmla="*/ 377862 h 304"/>
              <a:gd name="T2" fmla="*/ 191167 w 153"/>
              <a:gd name="T3" fmla="*/ 377862 h 304"/>
              <a:gd name="T4" fmla="*/ 191167 w 153"/>
              <a:gd name="T5" fmla="*/ 0 h 304"/>
              <a:gd name="T6" fmla="*/ 0 w 153"/>
              <a:gd name="T7" fmla="*/ 0 h 304"/>
              <a:gd name="T8" fmla="*/ 0 w 153"/>
              <a:gd name="T9" fmla="*/ 377862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04">
                <a:moveTo>
                  <a:pt x="0" y="303"/>
                </a:moveTo>
                <a:lnTo>
                  <a:pt x="152" y="303"/>
                </a:lnTo>
                <a:lnTo>
                  <a:pt x="152" y="0"/>
                </a:lnTo>
                <a:lnTo>
                  <a:pt x="0" y="0"/>
                </a:lnTo>
                <a:lnTo>
                  <a:pt x="0" y="3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69" name="Freeform 161">
            <a:extLst>
              <a:ext uri="{FF2B5EF4-FFF2-40B4-BE49-F238E27FC236}">
                <a16:creationId xmlns:a16="http://schemas.microsoft.com/office/drawing/2014/main" id="{7E092BAC-4C9F-4059-BBA8-6F5E1C73CAB1}"/>
              </a:ext>
            </a:extLst>
          </p:cNvPr>
          <p:cNvSpPr>
            <a:spLocks noChangeArrowheads="1"/>
          </p:cNvSpPr>
          <p:nvPr/>
        </p:nvSpPr>
        <p:spPr bwMode="auto">
          <a:xfrm>
            <a:off x="7862094" y="5183982"/>
            <a:ext cx="85725" cy="189706"/>
          </a:xfrm>
          <a:custGeom>
            <a:avLst/>
            <a:gdLst>
              <a:gd name="T0" fmla="*/ 0 w 136"/>
              <a:gd name="T1" fmla="*/ 377862 h 304"/>
              <a:gd name="T2" fmla="*/ 169184 w 136"/>
              <a:gd name="T3" fmla="*/ 377862 h 304"/>
              <a:gd name="T4" fmla="*/ 169184 w 136"/>
              <a:gd name="T5" fmla="*/ 0 h 304"/>
              <a:gd name="T6" fmla="*/ 0 w 136"/>
              <a:gd name="T7" fmla="*/ 0 h 304"/>
              <a:gd name="T8" fmla="*/ 0 w 136"/>
              <a:gd name="T9" fmla="*/ 377862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304">
                <a:moveTo>
                  <a:pt x="0" y="303"/>
                </a:moveTo>
                <a:lnTo>
                  <a:pt x="135" y="303"/>
                </a:lnTo>
                <a:lnTo>
                  <a:pt x="135" y="0"/>
                </a:lnTo>
                <a:lnTo>
                  <a:pt x="0" y="0"/>
                </a:lnTo>
                <a:lnTo>
                  <a:pt x="0" y="3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0" name="Freeform 162">
            <a:extLst>
              <a:ext uri="{FF2B5EF4-FFF2-40B4-BE49-F238E27FC236}">
                <a16:creationId xmlns:a16="http://schemas.microsoft.com/office/drawing/2014/main" id="{CA84DF83-B417-4688-B66A-E4A4FB53A1EE}"/>
              </a:ext>
            </a:extLst>
          </p:cNvPr>
          <p:cNvSpPr>
            <a:spLocks noChangeArrowheads="1"/>
          </p:cNvSpPr>
          <p:nvPr/>
        </p:nvSpPr>
        <p:spPr bwMode="auto">
          <a:xfrm>
            <a:off x="7202488" y="5464175"/>
            <a:ext cx="88107" cy="178594"/>
          </a:xfrm>
          <a:custGeom>
            <a:avLst/>
            <a:gdLst>
              <a:gd name="T0" fmla="*/ 0 w 141"/>
              <a:gd name="T1" fmla="*/ 355891 h 288"/>
              <a:gd name="T2" fmla="*/ 174687 w 141"/>
              <a:gd name="T3" fmla="*/ 355891 h 288"/>
              <a:gd name="T4" fmla="*/ 174687 w 141"/>
              <a:gd name="T5" fmla="*/ 0 h 288"/>
              <a:gd name="T6" fmla="*/ 0 w 141"/>
              <a:gd name="T7" fmla="*/ 0 h 288"/>
              <a:gd name="T8" fmla="*/ 0 w 141"/>
              <a:gd name="T9" fmla="*/ 355891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288">
                <a:moveTo>
                  <a:pt x="0" y="287"/>
                </a:moveTo>
                <a:lnTo>
                  <a:pt x="140" y="287"/>
                </a:lnTo>
                <a:lnTo>
                  <a:pt x="140" y="0"/>
                </a:lnTo>
                <a:lnTo>
                  <a:pt x="0" y="0"/>
                </a:lnTo>
                <a:lnTo>
                  <a:pt x="0" y="2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1" name="Freeform 163">
            <a:extLst>
              <a:ext uri="{FF2B5EF4-FFF2-40B4-BE49-F238E27FC236}">
                <a16:creationId xmlns:a16="http://schemas.microsoft.com/office/drawing/2014/main" id="{F655ADFB-34E8-4641-8B4D-F612BC7ECC92}"/>
              </a:ext>
            </a:extLst>
          </p:cNvPr>
          <p:cNvSpPr>
            <a:spLocks noChangeArrowheads="1"/>
          </p:cNvSpPr>
          <p:nvPr/>
        </p:nvSpPr>
        <p:spPr bwMode="auto">
          <a:xfrm>
            <a:off x="7362032" y="5464175"/>
            <a:ext cx="96044" cy="178594"/>
          </a:xfrm>
          <a:custGeom>
            <a:avLst/>
            <a:gdLst>
              <a:gd name="T0" fmla="*/ 0 w 153"/>
              <a:gd name="T1" fmla="*/ 355891 h 288"/>
              <a:gd name="T2" fmla="*/ 191173 w 153"/>
              <a:gd name="T3" fmla="*/ 355891 h 288"/>
              <a:gd name="T4" fmla="*/ 191173 w 153"/>
              <a:gd name="T5" fmla="*/ 0 h 288"/>
              <a:gd name="T6" fmla="*/ 0 w 153"/>
              <a:gd name="T7" fmla="*/ 0 h 288"/>
              <a:gd name="T8" fmla="*/ 0 w 153"/>
              <a:gd name="T9" fmla="*/ 355891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88">
                <a:moveTo>
                  <a:pt x="0" y="287"/>
                </a:moveTo>
                <a:lnTo>
                  <a:pt x="152" y="287"/>
                </a:lnTo>
                <a:lnTo>
                  <a:pt x="152" y="0"/>
                </a:lnTo>
                <a:lnTo>
                  <a:pt x="0" y="0"/>
                </a:lnTo>
                <a:lnTo>
                  <a:pt x="0" y="2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2" name="Freeform 164">
            <a:extLst>
              <a:ext uri="{FF2B5EF4-FFF2-40B4-BE49-F238E27FC236}">
                <a16:creationId xmlns:a16="http://schemas.microsoft.com/office/drawing/2014/main" id="{2337D295-5C2D-47EB-A8F9-7DB8C2D0F5EC}"/>
              </a:ext>
            </a:extLst>
          </p:cNvPr>
          <p:cNvSpPr>
            <a:spLocks noChangeArrowheads="1"/>
          </p:cNvSpPr>
          <p:nvPr/>
        </p:nvSpPr>
        <p:spPr bwMode="auto">
          <a:xfrm>
            <a:off x="7527132" y="5464175"/>
            <a:ext cx="96044" cy="178594"/>
          </a:xfrm>
          <a:custGeom>
            <a:avLst/>
            <a:gdLst>
              <a:gd name="T0" fmla="*/ 0 w 153"/>
              <a:gd name="T1" fmla="*/ 355891 h 288"/>
              <a:gd name="T2" fmla="*/ 191173 w 153"/>
              <a:gd name="T3" fmla="*/ 355891 h 288"/>
              <a:gd name="T4" fmla="*/ 191173 w 153"/>
              <a:gd name="T5" fmla="*/ 0 h 288"/>
              <a:gd name="T6" fmla="*/ 0 w 153"/>
              <a:gd name="T7" fmla="*/ 0 h 288"/>
              <a:gd name="T8" fmla="*/ 0 w 153"/>
              <a:gd name="T9" fmla="*/ 355891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88">
                <a:moveTo>
                  <a:pt x="0" y="287"/>
                </a:moveTo>
                <a:lnTo>
                  <a:pt x="152" y="287"/>
                </a:lnTo>
                <a:lnTo>
                  <a:pt x="152" y="0"/>
                </a:lnTo>
                <a:lnTo>
                  <a:pt x="0" y="0"/>
                </a:lnTo>
                <a:lnTo>
                  <a:pt x="0" y="2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3" name="Freeform 165">
            <a:extLst>
              <a:ext uri="{FF2B5EF4-FFF2-40B4-BE49-F238E27FC236}">
                <a16:creationId xmlns:a16="http://schemas.microsoft.com/office/drawing/2014/main" id="{CB56667D-B314-462B-B394-3E1E9552D645}"/>
              </a:ext>
            </a:extLst>
          </p:cNvPr>
          <p:cNvSpPr>
            <a:spLocks noChangeArrowheads="1"/>
          </p:cNvSpPr>
          <p:nvPr/>
        </p:nvSpPr>
        <p:spPr bwMode="auto">
          <a:xfrm>
            <a:off x="7694613" y="5464175"/>
            <a:ext cx="96044" cy="178594"/>
          </a:xfrm>
          <a:custGeom>
            <a:avLst/>
            <a:gdLst>
              <a:gd name="T0" fmla="*/ 0 w 153"/>
              <a:gd name="T1" fmla="*/ 355891 h 288"/>
              <a:gd name="T2" fmla="*/ 191167 w 153"/>
              <a:gd name="T3" fmla="*/ 355891 h 288"/>
              <a:gd name="T4" fmla="*/ 191167 w 153"/>
              <a:gd name="T5" fmla="*/ 0 h 288"/>
              <a:gd name="T6" fmla="*/ 0 w 153"/>
              <a:gd name="T7" fmla="*/ 0 h 288"/>
              <a:gd name="T8" fmla="*/ 0 w 153"/>
              <a:gd name="T9" fmla="*/ 355891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88">
                <a:moveTo>
                  <a:pt x="0" y="287"/>
                </a:moveTo>
                <a:lnTo>
                  <a:pt x="152" y="287"/>
                </a:lnTo>
                <a:lnTo>
                  <a:pt x="152" y="0"/>
                </a:lnTo>
                <a:lnTo>
                  <a:pt x="0" y="0"/>
                </a:lnTo>
                <a:lnTo>
                  <a:pt x="0" y="2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4" name="Freeform 166">
            <a:extLst>
              <a:ext uri="{FF2B5EF4-FFF2-40B4-BE49-F238E27FC236}">
                <a16:creationId xmlns:a16="http://schemas.microsoft.com/office/drawing/2014/main" id="{EBD1D643-51D3-4234-AB63-59F608FEE443}"/>
              </a:ext>
            </a:extLst>
          </p:cNvPr>
          <p:cNvSpPr>
            <a:spLocks noChangeArrowheads="1"/>
          </p:cNvSpPr>
          <p:nvPr/>
        </p:nvSpPr>
        <p:spPr bwMode="auto">
          <a:xfrm>
            <a:off x="7862094" y="5464175"/>
            <a:ext cx="85725" cy="178594"/>
          </a:xfrm>
          <a:custGeom>
            <a:avLst/>
            <a:gdLst>
              <a:gd name="T0" fmla="*/ 0 w 136"/>
              <a:gd name="T1" fmla="*/ 355891 h 288"/>
              <a:gd name="T2" fmla="*/ 169184 w 136"/>
              <a:gd name="T3" fmla="*/ 355891 h 288"/>
              <a:gd name="T4" fmla="*/ 169184 w 136"/>
              <a:gd name="T5" fmla="*/ 0 h 288"/>
              <a:gd name="T6" fmla="*/ 0 w 136"/>
              <a:gd name="T7" fmla="*/ 0 h 288"/>
              <a:gd name="T8" fmla="*/ 0 w 136"/>
              <a:gd name="T9" fmla="*/ 355891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88">
                <a:moveTo>
                  <a:pt x="0" y="287"/>
                </a:moveTo>
                <a:lnTo>
                  <a:pt x="135" y="287"/>
                </a:lnTo>
                <a:lnTo>
                  <a:pt x="135" y="0"/>
                </a:lnTo>
                <a:lnTo>
                  <a:pt x="0" y="0"/>
                </a:lnTo>
                <a:lnTo>
                  <a:pt x="0" y="2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5" name="Freeform 167">
            <a:extLst>
              <a:ext uri="{FF2B5EF4-FFF2-40B4-BE49-F238E27FC236}">
                <a16:creationId xmlns:a16="http://schemas.microsoft.com/office/drawing/2014/main" id="{C6FD62B8-FAF1-4BB1-B6EC-97F1459F579C}"/>
              </a:ext>
            </a:extLst>
          </p:cNvPr>
          <p:cNvSpPr>
            <a:spLocks noChangeArrowheads="1"/>
          </p:cNvSpPr>
          <p:nvPr/>
        </p:nvSpPr>
        <p:spPr bwMode="auto">
          <a:xfrm>
            <a:off x="7362032" y="3508375"/>
            <a:ext cx="96044" cy="186532"/>
          </a:xfrm>
          <a:custGeom>
            <a:avLst/>
            <a:gdLst>
              <a:gd name="T0" fmla="*/ 191173 w 153"/>
              <a:gd name="T1" fmla="*/ 0 h 299"/>
              <a:gd name="T2" fmla="*/ 0 w 153"/>
              <a:gd name="T3" fmla="*/ 0 h 299"/>
              <a:gd name="T4" fmla="*/ 0 w 153"/>
              <a:gd name="T5" fmla="*/ 372361 h 299"/>
              <a:gd name="T6" fmla="*/ 191173 w 153"/>
              <a:gd name="T7" fmla="*/ 372361 h 299"/>
              <a:gd name="T8" fmla="*/ 191173 w 153"/>
              <a:gd name="T9" fmla="*/ 0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99">
                <a:moveTo>
                  <a:pt x="152" y="0"/>
                </a:moveTo>
                <a:lnTo>
                  <a:pt x="0" y="0"/>
                </a:lnTo>
                <a:lnTo>
                  <a:pt x="0" y="298"/>
                </a:lnTo>
                <a:lnTo>
                  <a:pt x="152" y="298"/>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6" name="Freeform 168">
            <a:extLst>
              <a:ext uri="{FF2B5EF4-FFF2-40B4-BE49-F238E27FC236}">
                <a16:creationId xmlns:a16="http://schemas.microsoft.com/office/drawing/2014/main" id="{3E8D7B37-A71C-41E3-9A44-24BFCB4322EE}"/>
              </a:ext>
            </a:extLst>
          </p:cNvPr>
          <p:cNvSpPr>
            <a:spLocks noChangeArrowheads="1"/>
          </p:cNvSpPr>
          <p:nvPr/>
        </p:nvSpPr>
        <p:spPr bwMode="auto">
          <a:xfrm>
            <a:off x="7527132" y="3508375"/>
            <a:ext cx="96044" cy="186532"/>
          </a:xfrm>
          <a:custGeom>
            <a:avLst/>
            <a:gdLst>
              <a:gd name="T0" fmla="*/ 191173 w 153"/>
              <a:gd name="T1" fmla="*/ 297389 h 299"/>
              <a:gd name="T2" fmla="*/ 191173 w 153"/>
              <a:gd name="T3" fmla="*/ 0 h 299"/>
              <a:gd name="T4" fmla="*/ 0 w 153"/>
              <a:gd name="T5" fmla="*/ 0 h 299"/>
              <a:gd name="T6" fmla="*/ 0 w 153"/>
              <a:gd name="T7" fmla="*/ 297389 h 299"/>
              <a:gd name="T8" fmla="*/ 0 w 153"/>
              <a:gd name="T9" fmla="*/ 372361 h 299"/>
              <a:gd name="T10" fmla="*/ 191173 w 153"/>
              <a:gd name="T11" fmla="*/ 372361 h 299"/>
              <a:gd name="T12" fmla="*/ 191173 w 153"/>
              <a:gd name="T13" fmla="*/ 297389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299">
                <a:moveTo>
                  <a:pt x="152" y="238"/>
                </a:moveTo>
                <a:lnTo>
                  <a:pt x="152" y="0"/>
                </a:lnTo>
                <a:lnTo>
                  <a:pt x="0" y="0"/>
                </a:lnTo>
                <a:lnTo>
                  <a:pt x="0" y="238"/>
                </a:lnTo>
                <a:lnTo>
                  <a:pt x="0" y="298"/>
                </a:lnTo>
                <a:lnTo>
                  <a:pt x="152" y="298"/>
                </a:lnTo>
                <a:lnTo>
                  <a:pt x="152" y="2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7" name="Freeform 169">
            <a:extLst>
              <a:ext uri="{FF2B5EF4-FFF2-40B4-BE49-F238E27FC236}">
                <a16:creationId xmlns:a16="http://schemas.microsoft.com/office/drawing/2014/main" id="{5E268693-4F13-4BED-871C-F6C3C90D509C}"/>
              </a:ext>
            </a:extLst>
          </p:cNvPr>
          <p:cNvSpPr>
            <a:spLocks noChangeArrowheads="1"/>
          </p:cNvSpPr>
          <p:nvPr/>
        </p:nvSpPr>
        <p:spPr bwMode="auto">
          <a:xfrm>
            <a:off x="7694613" y="3508375"/>
            <a:ext cx="96044" cy="186532"/>
          </a:xfrm>
          <a:custGeom>
            <a:avLst/>
            <a:gdLst>
              <a:gd name="T0" fmla="*/ 191167 w 153"/>
              <a:gd name="T1" fmla="*/ 0 h 299"/>
              <a:gd name="T2" fmla="*/ 0 w 153"/>
              <a:gd name="T3" fmla="*/ 0 h 299"/>
              <a:gd name="T4" fmla="*/ 0 w 153"/>
              <a:gd name="T5" fmla="*/ 372361 h 299"/>
              <a:gd name="T6" fmla="*/ 191167 w 153"/>
              <a:gd name="T7" fmla="*/ 372361 h 299"/>
              <a:gd name="T8" fmla="*/ 191167 w 153"/>
              <a:gd name="T9" fmla="*/ 0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99">
                <a:moveTo>
                  <a:pt x="152" y="0"/>
                </a:moveTo>
                <a:lnTo>
                  <a:pt x="0" y="0"/>
                </a:lnTo>
                <a:lnTo>
                  <a:pt x="0" y="298"/>
                </a:lnTo>
                <a:lnTo>
                  <a:pt x="152" y="298"/>
                </a:lnTo>
                <a:lnTo>
                  <a:pt x="1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8" name="Freeform 171">
            <a:extLst>
              <a:ext uri="{FF2B5EF4-FFF2-40B4-BE49-F238E27FC236}">
                <a16:creationId xmlns:a16="http://schemas.microsoft.com/office/drawing/2014/main" id="{7A8BDD54-5596-440C-BDE6-3DA6B780A779}"/>
              </a:ext>
            </a:extLst>
          </p:cNvPr>
          <p:cNvSpPr>
            <a:spLocks noChangeArrowheads="1"/>
          </p:cNvSpPr>
          <p:nvPr/>
        </p:nvSpPr>
        <p:spPr bwMode="auto">
          <a:xfrm>
            <a:off x="9811544" y="4733925"/>
            <a:ext cx="219869" cy="54769"/>
          </a:xfrm>
          <a:custGeom>
            <a:avLst/>
            <a:gdLst>
              <a:gd name="T0" fmla="*/ 438589 w 353"/>
              <a:gd name="T1" fmla="*/ 0 h 87"/>
              <a:gd name="T2" fmla="*/ 0 w 353"/>
              <a:gd name="T3" fmla="*/ 0 h 87"/>
              <a:gd name="T4" fmla="*/ 0 w 353"/>
              <a:gd name="T5" fmla="*/ 108622 h 87"/>
              <a:gd name="T6" fmla="*/ 438589 w 353"/>
              <a:gd name="T7" fmla="*/ 108622 h 87"/>
              <a:gd name="T8" fmla="*/ 438589 w 353"/>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87">
                <a:moveTo>
                  <a:pt x="352" y="0"/>
                </a:moveTo>
                <a:lnTo>
                  <a:pt x="0" y="0"/>
                </a:lnTo>
                <a:lnTo>
                  <a:pt x="0" y="86"/>
                </a:lnTo>
                <a:lnTo>
                  <a:pt x="352" y="86"/>
                </a:lnTo>
                <a:lnTo>
                  <a:pt x="3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79" name="Freeform 172">
            <a:extLst>
              <a:ext uri="{FF2B5EF4-FFF2-40B4-BE49-F238E27FC236}">
                <a16:creationId xmlns:a16="http://schemas.microsoft.com/office/drawing/2014/main" id="{C0021DDD-7434-453E-8C62-DBD76CD0279A}"/>
              </a:ext>
            </a:extLst>
          </p:cNvPr>
          <p:cNvSpPr>
            <a:spLocks noChangeArrowheads="1"/>
          </p:cNvSpPr>
          <p:nvPr/>
        </p:nvSpPr>
        <p:spPr bwMode="auto">
          <a:xfrm>
            <a:off x="10119519" y="4733925"/>
            <a:ext cx="205581" cy="54769"/>
          </a:xfrm>
          <a:custGeom>
            <a:avLst/>
            <a:gdLst>
              <a:gd name="T0" fmla="*/ 0 w 332"/>
              <a:gd name="T1" fmla="*/ 0 h 87"/>
              <a:gd name="T2" fmla="*/ 0 w 332"/>
              <a:gd name="T3" fmla="*/ 108622 h 87"/>
              <a:gd name="T4" fmla="*/ 411102 w 332"/>
              <a:gd name="T5" fmla="*/ 108622 h 87"/>
              <a:gd name="T6" fmla="*/ 411102 w 332"/>
              <a:gd name="T7" fmla="*/ 0 h 87"/>
              <a:gd name="T8" fmla="*/ 0 w 332"/>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87">
                <a:moveTo>
                  <a:pt x="0" y="0"/>
                </a:moveTo>
                <a:lnTo>
                  <a:pt x="0" y="86"/>
                </a:lnTo>
                <a:lnTo>
                  <a:pt x="331" y="86"/>
                </a:lnTo>
                <a:lnTo>
                  <a:pt x="331"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0" name="Freeform 173">
            <a:extLst>
              <a:ext uri="{FF2B5EF4-FFF2-40B4-BE49-F238E27FC236}">
                <a16:creationId xmlns:a16="http://schemas.microsoft.com/office/drawing/2014/main" id="{40C20419-C562-487C-B9DD-85673CB4A2DA}"/>
              </a:ext>
            </a:extLst>
          </p:cNvPr>
          <p:cNvSpPr>
            <a:spLocks noChangeArrowheads="1"/>
          </p:cNvSpPr>
          <p:nvPr/>
        </p:nvSpPr>
        <p:spPr bwMode="auto">
          <a:xfrm>
            <a:off x="9811544" y="4879182"/>
            <a:ext cx="219869" cy="57944"/>
          </a:xfrm>
          <a:custGeom>
            <a:avLst/>
            <a:gdLst>
              <a:gd name="T0" fmla="*/ 438589 w 353"/>
              <a:gd name="T1" fmla="*/ 0 h 93"/>
              <a:gd name="T2" fmla="*/ 0 w 353"/>
              <a:gd name="T3" fmla="*/ 0 h 93"/>
              <a:gd name="T4" fmla="*/ 0 w 353"/>
              <a:gd name="T5" fmla="*/ 114137 h 93"/>
              <a:gd name="T6" fmla="*/ 438589 w 353"/>
              <a:gd name="T7" fmla="*/ 114137 h 93"/>
              <a:gd name="T8" fmla="*/ 438589 w 353"/>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93">
                <a:moveTo>
                  <a:pt x="352" y="0"/>
                </a:moveTo>
                <a:lnTo>
                  <a:pt x="0" y="0"/>
                </a:lnTo>
                <a:lnTo>
                  <a:pt x="0" y="92"/>
                </a:lnTo>
                <a:lnTo>
                  <a:pt x="352" y="92"/>
                </a:lnTo>
                <a:lnTo>
                  <a:pt x="3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1" name="Freeform 174">
            <a:extLst>
              <a:ext uri="{FF2B5EF4-FFF2-40B4-BE49-F238E27FC236}">
                <a16:creationId xmlns:a16="http://schemas.microsoft.com/office/drawing/2014/main" id="{CD626F39-8D9A-428B-84B4-F2B76F93B589}"/>
              </a:ext>
            </a:extLst>
          </p:cNvPr>
          <p:cNvSpPr>
            <a:spLocks noChangeArrowheads="1"/>
          </p:cNvSpPr>
          <p:nvPr/>
        </p:nvSpPr>
        <p:spPr bwMode="auto">
          <a:xfrm>
            <a:off x="10119519" y="4879182"/>
            <a:ext cx="205581" cy="57944"/>
          </a:xfrm>
          <a:custGeom>
            <a:avLst/>
            <a:gdLst>
              <a:gd name="T0" fmla="*/ 0 w 332"/>
              <a:gd name="T1" fmla="*/ 0 h 93"/>
              <a:gd name="T2" fmla="*/ 0 w 332"/>
              <a:gd name="T3" fmla="*/ 114137 h 93"/>
              <a:gd name="T4" fmla="*/ 411102 w 332"/>
              <a:gd name="T5" fmla="*/ 114137 h 93"/>
              <a:gd name="T6" fmla="*/ 411102 w 332"/>
              <a:gd name="T7" fmla="*/ 0 h 93"/>
              <a:gd name="T8" fmla="*/ 0 w 33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93">
                <a:moveTo>
                  <a:pt x="0" y="0"/>
                </a:moveTo>
                <a:lnTo>
                  <a:pt x="0" y="92"/>
                </a:lnTo>
                <a:lnTo>
                  <a:pt x="331" y="92"/>
                </a:lnTo>
                <a:lnTo>
                  <a:pt x="331"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2" name="Freeform 175">
            <a:extLst>
              <a:ext uri="{FF2B5EF4-FFF2-40B4-BE49-F238E27FC236}">
                <a16:creationId xmlns:a16="http://schemas.microsoft.com/office/drawing/2014/main" id="{7BFAE80F-5C33-4DEE-AC91-BA43EC86CF04}"/>
              </a:ext>
            </a:extLst>
          </p:cNvPr>
          <p:cNvSpPr>
            <a:spLocks noChangeArrowheads="1"/>
          </p:cNvSpPr>
          <p:nvPr/>
        </p:nvSpPr>
        <p:spPr bwMode="auto">
          <a:xfrm>
            <a:off x="9811544" y="5027613"/>
            <a:ext cx="219869" cy="54769"/>
          </a:xfrm>
          <a:custGeom>
            <a:avLst/>
            <a:gdLst>
              <a:gd name="T0" fmla="*/ 438589 w 353"/>
              <a:gd name="T1" fmla="*/ 0 h 87"/>
              <a:gd name="T2" fmla="*/ 0 w 353"/>
              <a:gd name="T3" fmla="*/ 0 h 87"/>
              <a:gd name="T4" fmla="*/ 0 w 353"/>
              <a:gd name="T5" fmla="*/ 108622 h 87"/>
              <a:gd name="T6" fmla="*/ 438589 w 353"/>
              <a:gd name="T7" fmla="*/ 108622 h 87"/>
              <a:gd name="T8" fmla="*/ 438589 w 353"/>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87">
                <a:moveTo>
                  <a:pt x="352" y="0"/>
                </a:moveTo>
                <a:lnTo>
                  <a:pt x="0" y="0"/>
                </a:lnTo>
                <a:lnTo>
                  <a:pt x="0" y="86"/>
                </a:lnTo>
                <a:lnTo>
                  <a:pt x="352" y="86"/>
                </a:lnTo>
                <a:lnTo>
                  <a:pt x="3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3" name="Freeform 176">
            <a:extLst>
              <a:ext uri="{FF2B5EF4-FFF2-40B4-BE49-F238E27FC236}">
                <a16:creationId xmlns:a16="http://schemas.microsoft.com/office/drawing/2014/main" id="{5A6F4FAD-ADF9-441F-8B7E-873295EC1CC3}"/>
              </a:ext>
            </a:extLst>
          </p:cNvPr>
          <p:cNvSpPr>
            <a:spLocks noChangeArrowheads="1"/>
          </p:cNvSpPr>
          <p:nvPr/>
        </p:nvSpPr>
        <p:spPr bwMode="auto">
          <a:xfrm>
            <a:off x="10119519" y="5027613"/>
            <a:ext cx="205581" cy="54769"/>
          </a:xfrm>
          <a:custGeom>
            <a:avLst/>
            <a:gdLst>
              <a:gd name="T0" fmla="*/ 0 w 332"/>
              <a:gd name="T1" fmla="*/ 0 h 87"/>
              <a:gd name="T2" fmla="*/ 0 w 332"/>
              <a:gd name="T3" fmla="*/ 108622 h 87"/>
              <a:gd name="T4" fmla="*/ 411102 w 332"/>
              <a:gd name="T5" fmla="*/ 108622 h 87"/>
              <a:gd name="T6" fmla="*/ 411102 w 332"/>
              <a:gd name="T7" fmla="*/ 0 h 87"/>
              <a:gd name="T8" fmla="*/ 0 w 332"/>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87">
                <a:moveTo>
                  <a:pt x="0" y="0"/>
                </a:moveTo>
                <a:lnTo>
                  <a:pt x="0" y="86"/>
                </a:lnTo>
                <a:lnTo>
                  <a:pt x="331" y="86"/>
                </a:lnTo>
                <a:lnTo>
                  <a:pt x="331"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4" name="Freeform 177">
            <a:extLst>
              <a:ext uri="{FF2B5EF4-FFF2-40B4-BE49-F238E27FC236}">
                <a16:creationId xmlns:a16="http://schemas.microsoft.com/office/drawing/2014/main" id="{00F4FEDC-9CB4-4E8B-8277-656AEEC12A71}"/>
              </a:ext>
            </a:extLst>
          </p:cNvPr>
          <p:cNvSpPr>
            <a:spLocks noChangeArrowheads="1"/>
          </p:cNvSpPr>
          <p:nvPr/>
        </p:nvSpPr>
        <p:spPr bwMode="auto">
          <a:xfrm>
            <a:off x="9811544" y="5170488"/>
            <a:ext cx="219869" cy="54769"/>
          </a:xfrm>
          <a:custGeom>
            <a:avLst/>
            <a:gdLst>
              <a:gd name="T0" fmla="*/ 438589 w 353"/>
              <a:gd name="T1" fmla="*/ 0 h 88"/>
              <a:gd name="T2" fmla="*/ 0 w 353"/>
              <a:gd name="T3" fmla="*/ 0 h 88"/>
              <a:gd name="T4" fmla="*/ 0 w 353"/>
              <a:gd name="T5" fmla="*/ 108636 h 88"/>
              <a:gd name="T6" fmla="*/ 438589 w 353"/>
              <a:gd name="T7" fmla="*/ 108636 h 88"/>
              <a:gd name="T8" fmla="*/ 438589 w 353"/>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88">
                <a:moveTo>
                  <a:pt x="352" y="0"/>
                </a:moveTo>
                <a:lnTo>
                  <a:pt x="0" y="0"/>
                </a:lnTo>
                <a:lnTo>
                  <a:pt x="0" y="87"/>
                </a:lnTo>
                <a:lnTo>
                  <a:pt x="352" y="87"/>
                </a:lnTo>
                <a:lnTo>
                  <a:pt x="3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5" name="Freeform 178">
            <a:extLst>
              <a:ext uri="{FF2B5EF4-FFF2-40B4-BE49-F238E27FC236}">
                <a16:creationId xmlns:a16="http://schemas.microsoft.com/office/drawing/2014/main" id="{31BC57E3-79AA-4B2C-BA90-DF086930F7F3}"/>
              </a:ext>
            </a:extLst>
          </p:cNvPr>
          <p:cNvSpPr>
            <a:spLocks noChangeArrowheads="1"/>
          </p:cNvSpPr>
          <p:nvPr/>
        </p:nvSpPr>
        <p:spPr bwMode="auto">
          <a:xfrm>
            <a:off x="10119519" y="5170488"/>
            <a:ext cx="205581" cy="54769"/>
          </a:xfrm>
          <a:custGeom>
            <a:avLst/>
            <a:gdLst>
              <a:gd name="T0" fmla="*/ 0 w 332"/>
              <a:gd name="T1" fmla="*/ 0 h 88"/>
              <a:gd name="T2" fmla="*/ 0 w 332"/>
              <a:gd name="T3" fmla="*/ 108636 h 88"/>
              <a:gd name="T4" fmla="*/ 411102 w 332"/>
              <a:gd name="T5" fmla="*/ 108636 h 88"/>
              <a:gd name="T6" fmla="*/ 411102 w 332"/>
              <a:gd name="T7" fmla="*/ 0 h 88"/>
              <a:gd name="T8" fmla="*/ 0 w 332"/>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88">
                <a:moveTo>
                  <a:pt x="0" y="0"/>
                </a:moveTo>
                <a:lnTo>
                  <a:pt x="0" y="87"/>
                </a:lnTo>
                <a:lnTo>
                  <a:pt x="331" y="87"/>
                </a:lnTo>
                <a:lnTo>
                  <a:pt x="331"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6" name="Freeform 179">
            <a:extLst>
              <a:ext uri="{FF2B5EF4-FFF2-40B4-BE49-F238E27FC236}">
                <a16:creationId xmlns:a16="http://schemas.microsoft.com/office/drawing/2014/main" id="{B48E7365-C855-4899-AAE1-B9EDA72F2161}"/>
              </a:ext>
            </a:extLst>
          </p:cNvPr>
          <p:cNvSpPr>
            <a:spLocks noChangeArrowheads="1"/>
          </p:cNvSpPr>
          <p:nvPr/>
        </p:nvSpPr>
        <p:spPr bwMode="auto">
          <a:xfrm>
            <a:off x="10119519" y="5315744"/>
            <a:ext cx="205581" cy="54769"/>
          </a:xfrm>
          <a:custGeom>
            <a:avLst/>
            <a:gdLst>
              <a:gd name="T0" fmla="*/ 0 w 332"/>
              <a:gd name="T1" fmla="*/ 0 h 88"/>
              <a:gd name="T2" fmla="*/ 0 w 332"/>
              <a:gd name="T3" fmla="*/ 108636 h 88"/>
              <a:gd name="T4" fmla="*/ 411102 w 332"/>
              <a:gd name="T5" fmla="*/ 108636 h 88"/>
              <a:gd name="T6" fmla="*/ 411102 w 332"/>
              <a:gd name="T7" fmla="*/ 0 h 88"/>
              <a:gd name="T8" fmla="*/ 0 w 332"/>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88">
                <a:moveTo>
                  <a:pt x="0" y="0"/>
                </a:moveTo>
                <a:lnTo>
                  <a:pt x="0" y="87"/>
                </a:lnTo>
                <a:lnTo>
                  <a:pt x="331" y="87"/>
                </a:lnTo>
                <a:lnTo>
                  <a:pt x="331"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7" name="Freeform 180">
            <a:extLst>
              <a:ext uri="{FF2B5EF4-FFF2-40B4-BE49-F238E27FC236}">
                <a16:creationId xmlns:a16="http://schemas.microsoft.com/office/drawing/2014/main" id="{0382E183-399D-4A9E-9D16-01EA0729ECD1}"/>
              </a:ext>
            </a:extLst>
          </p:cNvPr>
          <p:cNvSpPr>
            <a:spLocks noChangeArrowheads="1"/>
          </p:cNvSpPr>
          <p:nvPr/>
        </p:nvSpPr>
        <p:spPr bwMode="auto">
          <a:xfrm>
            <a:off x="9811544" y="5315744"/>
            <a:ext cx="219869" cy="54769"/>
          </a:xfrm>
          <a:custGeom>
            <a:avLst/>
            <a:gdLst>
              <a:gd name="T0" fmla="*/ 438589 w 353"/>
              <a:gd name="T1" fmla="*/ 0 h 88"/>
              <a:gd name="T2" fmla="*/ 0 w 353"/>
              <a:gd name="T3" fmla="*/ 0 h 88"/>
              <a:gd name="T4" fmla="*/ 0 w 353"/>
              <a:gd name="T5" fmla="*/ 108636 h 88"/>
              <a:gd name="T6" fmla="*/ 438589 w 353"/>
              <a:gd name="T7" fmla="*/ 108636 h 88"/>
              <a:gd name="T8" fmla="*/ 438589 w 353"/>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88">
                <a:moveTo>
                  <a:pt x="352" y="0"/>
                </a:moveTo>
                <a:lnTo>
                  <a:pt x="0" y="0"/>
                </a:lnTo>
                <a:lnTo>
                  <a:pt x="0" y="87"/>
                </a:lnTo>
                <a:lnTo>
                  <a:pt x="352" y="87"/>
                </a:lnTo>
                <a:lnTo>
                  <a:pt x="3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8" name="Freeform 181">
            <a:extLst>
              <a:ext uri="{FF2B5EF4-FFF2-40B4-BE49-F238E27FC236}">
                <a16:creationId xmlns:a16="http://schemas.microsoft.com/office/drawing/2014/main" id="{FCE83617-C29B-4621-BBEB-F8D4FAF149E2}"/>
              </a:ext>
            </a:extLst>
          </p:cNvPr>
          <p:cNvSpPr>
            <a:spLocks noChangeArrowheads="1"/>
          </p:cNvSpPr>
          <p:nvPr/>
        </p:nvSpPr>
        <p:spPr bwMode="auto">
          <a:xfrm>
            <a:off x="9811544" y="5461794"/>
            <a:ext cx="219869" cy="57150"/>
          </a:xfrm>
          <a:custGeom>
            <a:avLst/>
            <a:gdLst>
              <a:gd name="T0" fmla="*/ 438589 w 353"/>
              <a:gd name="T1" fmla="*/ 0 h 93"/>
              <a:gd name="T2" fmla="*/ 0 w 353"/>
              <a:gd name="T3" fmla="*/ 0 h 93"/>
              <a:gd name="T4" fmla="*/ 0 w 353"/>
              <a:gd name="T5" fmla="*/ 114137 h 93"/>
              <a:gd name="T6" fmla="*/ 438589 w 353"/>
              <a:gd name="T7" fmla="*/ 114137 h 93"/>
              <a:gd name="T8" fmla="*/ 438589 w 353"/>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93">
                <a:moveTo>
                  <a:pt x="352" y="0"/>
                </a:moveTo>
                <a:lnTo>
                  <a:pt x="0" y="0"/>
                </a:lnTo>
                <a:lnTo>
                  <a:pt x="0" y="92"/>
                </a:lnTo>
                <a:lnTo>
                  <a:pt x="352" y="92"/>
                </a:lnTo>
                <a:lnTo>
                  <a:pt x="3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89" name="Freeform 182">
            <a:extLst>
              <a:ext uri="{FF2B5EF4-FFF2-40B4-BE49-F238E27FC236}">
                <a16:creationId xmlns:a16="http://schemas.microsoft.com/office/drawing/2014/main" id="{B466EBE4-6A64-42BF-ACE8-FBD4E84C3BAD}"/>
              </a:ext>
            </a:extLst>
          </p:cNvPr>
          <p:cNvSpPr>
            <a:spLocks noChangeArrowheads="1"/>
          </p:cNvSpPr>
          <p:nvPr/>
        </p:nvSpPr>
        <p:spPr bwMode="auto">
          <a:xfrm>
            <a:off x="10119519" y="5461794"/>
            <a:ext cx="205581" cy="57150"/>
          </a:xfrm>
          <a:custGeom>
            <a:avLst/>
            <a:gdLst>
              <a:gd name="T0" fmla="*/ 0 w 332"/>
              <a:gd name="T1" fmla="*/ 0 h 93"/>
              <a:gd name="T2" fmla="*/ 0 w 332"/>
              <a:gd name="T3" fmla="*/ 114137 h 93"/>
              <a:gd name="T4" fmla="*/ 411102 w 332"/>
              <a:gd name="T5" fmla="*/ 114137 h 93"/>
              <a:gd name="T6" fmla="*/ 411102 w 332"/>
              <a:gd name="T7" fmla="*/ 0 h 93"/>
              <a:gd name="T8" fmla="*/ 0 w 33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93">
                <a:moveTo>
                  <a:pt x="0" y="0"/>
                </a:moveTo>
                <a:lnTo>
                  <a:pt x="0" y="92"/>
                </a:lnTo>
                <a:lnTo>
                  <a:pt x="331" y="92"/>
                </a:lnTo>
                <a:lnTo>
                  <a:pt x="331"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0" name="Freeform 183">
            <a:extLst>
              <a:ext uri="{FF2B5EF4-FFF2-40B4-BE49-F238E27FC236}">
                <a16:creationId xmlns:a16="http://schemas.microsoft.com/office/drawing/2014/main" id="{CB872DCD-197F-44C4-ABF3-355419855B5D}"/>
              </a:ext>
            </a:extLst>
          </p:cNvPr>
          <p:cNvSpPr>
            <a:spLocks noChangeArrowheads="1"/>
          </p:cNvSpPr>
          <p:nvPr/>
        </p:nvSpPr>
        <p:spPr bwMode="auto">
          <a:xfrm>
            <a:off x="9811544" y="5610225"/>
            <a:ext cx="219869" cy="54769"/>
          </a:xfrm>
          <a:custGeom>
            <a:avLst/>
            <a:gdLst>
              <a:gd name="T0" fmla="*/ 438589 w 353"/>
              <a:gd name="T1" fmla="*/ 0 h 88"/>
              <a:gd name="T2" fmla="*/ 0 w 353"/>
              <a:gd name="T3" fmla="*/ 0 h 88"/>
              <a:gd name="T4" fmla="*/ 0 w 353"/>
              <a:gd name="T5" fmla="*/ 108636 h 88"/>
              <a:gd name="T6" fmla="*/ 438589 w 353"/>
              <a:gd name="T7" fmla="*/ 108636 h 88"/>
              <a:gd name="T8" fmla="*/ 438589 w 353"/>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88">
                <a:moveTo>
                  <a:pt x="352" y="0"/>
                </a:moveTo>
                <a:lnTo>
                  <a:pt x="0" y="0"/>
                </a:lnTo>
                <a:lnTo>
                  <a:pt x="0" y="87"/>
                </a:lnTo>
                <a:lnTo>
                  <a:pt x="352" y="87"/>
                </a:lnTo>
                <a:lnTo>
                  <a:pt x="35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1" name="Freeform 184">
            <a:extLst>
              <a:ext uri="{FF2B5EF4-FFF2-40B4-BE49-F238E27FC236}">
                <a16:creationId xmlns:a16="http://schemas.microsoft.com/office/drawing/2014/main" id="{CA7A49ED-CAE9-4BD1-B49A-A8E94BD4C7C8}"/>
              </a:ext>
            </a:extLst>
          </p:cNvPr>
          <p:cNvSpPr>
            <a:spLocks noChangeArrowheads="1"/>
          </p:cNvSpPr>
          <p:nvPr/>
        </p:nvSpPr>
        <p:spPr bwMode="auto">
          <a:xfrm>
            <a:off x="10119519" y="5610225"/>
            <a:ext cx="205581" cy="54769"/>
          </a:xfrm>
          <a:custGeom>
            <a:avLst/>
            <a:gdLst>
              <a:gd name="T0" fmla="*/ 0 w 332"/>
              <a:gd name="T1" fmla="*/ 0 h 88"/>
              <a:gd name="T2" fmla="*/ 0 w 332"/>
              <a:gd name="T3" fmla="*/ 108636 h 88"/>
              <a:gd name="T4" fmla="*/ 411102 w 332"/>
              <a:gd name="T5" fmla="*/ 108636 h 88"/>
              <a:gd name="T6" fmla="*/ 411102 w 332"/>
              <a:gd name="T7" fmla="*/ 0 h 88"/>
              <a:gd name="T8" fmla="*/ 0 w 332"/>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88">
                <a:moveTo>
                  <a:pt x="0" y="0"/>
                </a:moveTo>
                <a:lnTo>
                  <a:pt x="0" y="87"/>
                </a:lnTo>
                <a:lnTo>
                  <a:pt x="331" y="87"/>
                </a:lnTo>
                <a:lnTo>
                  <a:pt x="331"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2" name="Freeform 186">
            <a:extLst>
              <a:ext uri="{FF2B5EF4-FFF2-40B4-BE49-F238E27FC236}">
                <a16:creationId xmlns:a16="http://schemas.microsoft.com/office/drawing/2014/main" id="{2B7C7EC8-41D1-485E-B4F0-5D17A44F95F4}"/>
              </a:ext>
            </a:extLst>
          </p:cNvPr>
          <p:cNvSpPr>
            <a:spLocks noChangeArrowheads="1"/>
          </p:cNvSpPr>
          <p:nvPr/>
        </p:nvSpPr>
        <p:spPr bwMode="auto">
          <a:xfrm>
            <a:off x="2067719" y="4733925"/>
            <a:ext cx="128588" cy="54769"/>
          </a:xfrm>
          <a:custGeom>
            <a:avLst/>
            <a:gdLst>
              <a:gd name="T0" fmla="*/ 257157 w 207"/>
              <a:gd name="T1" fmla="*/ 0 h 87"/>
              <a:gd name="T2" fmla="*/ 0 w 207"/>
              <a:gd name="T3" fmla="*/ 0 h 87"/>
              <a:gd name="T4" fmla="*/ 0 w 207"/>
              <a:gd name="T5" fmla="*/ 108622 h 87"/>
              <a:gd name="T6" fmla="*/ 257157 w 207"/>
              <a:gd name="T7" fmla="*/ 108622 h 87"/>
              <a:gd name="T8" fmla="*/ 257157 w 207"/>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87">
                <a:moveTo>
                  <a:pt x="206" y="0"/>
                </a:moveTo>
                <a:lnTo>
                  <a:pt x="0" y="0"/>
                </a:lnTo>
                <a:lnTo>
                  <a:pt x="0" y="86"/>
                </a:lnTo>
                <a:lnTo>
                  <a:pt x="206" y="86"/>
                </a:lnTo>
                <a:lnTo>
                  <a:pt x="20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3" name="Freeform 187">
            <a:extLst>
              <a:ext uri="{FF2B5EF4-FFF2-40B4-BE49-F238E27FC236}">
                <a16:creationId xmlns:a16="http://schemas.microsoft.com/office/drawing/2014/main" id="{F4FCC1C5-C169-47B5-AABF-F021F1C92686}"/>
              </a:ext>
            </a:extLst>
          </p:cNvPr>
          <p:cNvSpPr>
            <a:spLocks noChangeArrowheads="1"/>
          </p:cNvSpPr>
          <p:nvPr/>
        </p:nvSpPr>
        <p:spPr bwMode="auto">
          <a:xfrm>
            <a:off x="2248694" y="4733925"/>
            <a:ext cx="121444" cy="54769"/>
          </a:xfrm>
          <a:custGeom>
            <a:avLst/>
            <a:gdLst>
              <a:gd name="T0" fmla="*/ 0 w 196"/>
              <a:gd name="T1" fmla="*/ 0 h 87"/>
              <a:gd name="T2" fmla="*/ 0 w 196"/>
              <a:gd name="T3" fmla="*/ 108622 h 87"/>
              <a:gd name="T4" fmla="*/ 240676 w 196"/>
              <a:gd name="T5" fmla="*/ 108622 h 87"/>
              <a:gd name="T6" fmla="*/ 240676 w 196"/>
              <a:gd name="T7" fmla="*/ 0 h 87"/>
              <a:gd name="T8" fmla="*/ 0 w 196"/>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87">
                <a:moveTo>
                  <a:pt x="0" y="0"/>
                </a:moveTo>
                <a:lnTo>
                  <a:pt x="0" y="86"/>
                </a:lnTo>
                <a:lnTo>
                  <a:pt x="195" y="86"/>
                </a:lnTo>
                <a:lnTo>
                  <a:pt x="195"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4" name="Freeform 188">
            <a:extLst>
              <a:ext uri="{FF2B5EF4-FFF2-40B4-BE49-F238E27FC236}">
                <a16:creationId xmlns:a16="http://schemas.microsoft.com/office/drawing/2014/main" id="{6BA244A1-639C-4A60-ADE5-F424D252D99D}"/>
              </a:ext>
            </a:extLst>
          </p:cNvPr>
          <p:cNvSpPr>
            <a:spLocks noChangeArrowheads="1"/>
          </p:cNvSpPr>
          <p:nvPr/>
        </p:nvSpPr>
        <p:spPr bwMode="auto">
          <a:xfrm>
            <a:off x="2248694" y="4879182"/>
            <a:ext cx="121444" cy="57944"/>
          </a:xfrm>
          <a:custGeom>
            <a:avLst/>
            <a:gdLst>
              <a:gd name="T0" fmla="*/ 0 w 196"/>
              <a:gd name="T1" fmla="*/ 0 h 93"/>
              <a:gd name="T2" fmla="*/ 0 w 196"/>
              <a:gd name="T3" fmla="*/ 114137 h 93"/>
              <a:gd name="T4" fmla="*/ 240676 w 196"/>
              <a:gd name="T5" fmla="*/ 114137 h 93"/>
              <a:gd name="T6" fmla="*/ 240676 w 196"/>
              <a:gd name="T7" fmla="*/ 0 h 93"/>
              <a:gd name="T8" fmla="*/ 0 w 19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93">
                <a:moveTo>
                  <a:pt x="0" y="0"/>
                </a:moveTo>
                <a:lnTo>
                  <a:pt x="0" y="92"/>
                </a:lnTo>
                <a:lnTo>
                  <a:pt x="195" y="92"/>
                </a:lnTo>
                <a:lnTo>
                  <a:pt x="195"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5" name="Freeform 189">
            <a:extLst>
              <a:ext uri="{FF2B5EF4-FFF2-40B4-BE49-F238E27FC236}">
                <a16:creationId xmlns:a16="http://schemas.microsoft.com/office/drawing/2014/main" id="{AF25B5C7-33D9-4B82-980A-D2C60E97017F}"/>
              </a:ext>
            </a:extLst>
          </p:cNvPr>
          <p:cNvSpPr>
            <a:spLocks noChangeArrowheads="1"/>
          </p:cNvSpPr>
          <p:nvPr/>
        </p:nvSpPr>
        <p:spPr bwMode="auto">
          <a:xfrm>
            <a:off x="2067719" y="5027613"/>
            <a:ext cx="128588" cy="54769"/>
          </a:xfrm>
          <a:custGeom>
            <a:avLst/>
            <a:gdLst>
              <a:gd name="T0" fmla="*/ 257157 w 207"/>
              <a:gd name="T1" fmla="*/ 0 h 87"/>
              <a:gd name="T2" fmla="*/ 0 w 207"/>
              <a:gd name="T3" fmla="*/ 0 h 87"/>
              <a:gd name="T4" fmla="*/ 0 w 207"/>
              <a:gd name="T5" fmla="*/ 108622 h 87"/>
              <a:gd name="T6" fmla="*/ 257157 w 207"/>
              <a:gd name="T7" fmla="*/ 108622 h 87"/>
              <a:gd name="T8" fmla="*/ 257157 w 207"/>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87">
                <a:moveTo>
                  <a:pt x="206" y="0"/>
                </a:moveTo>
                <a:lnTo>
                  <a:pt x="0" y="0"/>
                </a:lnTo>
                <a:lnTo>
                  <a:pt x="0" y="86"/>
                </a:lnTo>
                <a:lnTo>
                  <a:pt x="206" y="86"/>
                </a:lnTo>
                <a:lnTo>
                  <a:pt x="20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6" name="Freeform 190">
            <a:extLst>
              <a:ext uri="{FF2B5EF4-FFF2-40B4-BE49-F238E27FC236}">
                <a16:creationId xmlns:a16="http://schemas.microsoft.com/office/drawing/2014/main" id="{6A6DE4AA-426D-447C-86B4-92F5479C2333}"/>
              </a:ext>
            </a:extLst>
          </p:cNvPr>
          <p:cNvSpPr>
            <a:spLocks noChangeArrowheads="1"/>
          </p:cNvSpPr>
          <p:nvPr/>
        </p:nvSpPr>
        <p:spPr bwMode="auto">
          <a:xfrm>
            <a:off x="2248694" y="5027613"/>
            <a:ext cx="121444" cy="54769"/>
          </a:xfrm>
          <a:custGeom>
            <a:avLst/>
            <a:gdLst>
              <a:gd name="T0" fmla="*/ 0 w 196"/>
              <a:gd name="T1" fmla="*/ 0 h 87"/>
              <a:gd name="T2" fmla="*/ 0 w 196"/>
              <a:gd name="T3" fmla="*/ 108622 h 87"/>
              <a:gd name="T4" fmla="*/ 240676 w 196"/>
              <a:gd name="T5" fmla="*/ 108622 h 87"/>
              <a:gd name="T6" fmla="*/ 240676 w 196"/>
              <a:gd name="T7" fmla="*/ 0 h 87"/>
              <a:gd name="T8" fmla="*/ 0 w 196"/>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87">
                <a:moveTo>
                  <a:pt x="0" y="0"/>
                </a:moveTo>
                <a:lnTo>
                  <a:pt x="0" y="86"/>
                </a:lnTo>
                <a:lnTo>
                  <a:pt x="195" y="86"/>
                </a:lnTo>
                <a:lnTo>
                  <a:pt x="195"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7" name="Freeform 191">
            <a:extLst>
              <a:ext uri="{FF2B5EF4-FFF2-40B4-BE49-F238E27FC236}">
                <a16:creationId xmlns:a16="http://schemas.microsoft.com/office/drawing/2014/main" id="{A56FD957-7B93-4EA1-9580-62BFCBDBC8D1}"/>
              </a:ext>
            </a:extLst>
          </p:cNvPr>
          <p:cNvSpPr>
            <a:spLocks noChangeArrowheads="1"/>
          </p:cNvSpPr>
          <p:nvPr/>
        </p:nvSpPr>
        <p:spPr bwMode="auto">
          <a:xfrm>
            <a:off x="2067719" y="5170488"/>
            <a:ext cx="128588" cy="54769"/>
          </a:xfrm>
          <a:custGeom>
            <a:avLst/>
            <a:gdLst>
              <a:gd name="T0" fmla="*/ 257157 w 207"/>
              <a:gd name="T1" fmla="*/ 0 h 88"/>
              <a:gd name="T2" fmla="*/ 0 w 207"/>
              <a:gd name="T3" fmla="*/ 0 h 88"/>
              <a:gd name="T4" fmla="*/ 0 w 207"/>
              <a:gd name="T5" fmla="*/ 108636 h 88"/>
              <a:gd name="T6" fmla="*/ 257157 w 207"/>
              <a:gd name="T7" fmla="*/ 108636 h 88"/>
              <a:gd name="T8" fmla="*/ 257157 w 207"/>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88">
                <a:moveTo>
                  <a:pt x="206" y="0"/>
                </a:moveTo>
                <a:lnTo>
                  <a:pt x="0" y="0"/>
                </a:lnTo>
                <a:lnTo>
                  <a:pt x="0" y="87"/>
                </a:lnTo>
                <a:lnTo>
                  <a:pt x="206" y="87"/>
                </a:lnTo>
                <a:lnTo>
                  <a:pt x="20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8" name="Freeform 192">
            <a:extLst>
              <a:ext uri="{FF2B5EF4-FFF2-40B4-BE49-F238E27FC236}">
                <a16:creationId xmlns:a16="http://schemas.microsoft.com/office/drawing/2014/main" id="{06E512BE-203F-440A-A305-416AC9741F1D}"/>
              </a:ext>
            </a:extLst>
          </p:cNvPr>
          <p:cNvSpPr>
            <a:spLocks noChangeArrowheads="1"/>
          </p:cNvSpPr>
          <p:nvPr/>
        </p:nvSpPr>
        <p:spPr bwMode="auto">
          <a:xfrm>
            <a:off x="2248694" y="5170488"/>
            <a:ext cx="121444" cy="54769"/>
          </a:xfrm>
          <a:custGeom>
            <a:avLst/>
            <a:gdLst>
              <a:gd name="T0" fmla="*/ 0 w 196"/>
              <a:gd name="T1" fmla="*/ 0 h 88"/>
              <a:gd name="T2" fmla="*/ 0 w 196"/>
              <a:gd name="T3" fmla="*/ 108636 h 88"/>
              <a:gd name="T4" fmla="*/ 240676 w 196"/>
              <a:gd name="T5" fmla="*/ 108636 h 88"/>
              <a:gd name="T6" fmla="*/ 240676 w 196"/>
              <a:gd name="T7" fmla="*/ 0 h 88"/>
              <a:gd name="T8" fmla="*/ 0 w 196"/>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88">
                <a:moveTo>
                  <a:pt x="0" y="0"/>
                </a:moveTo>
                <a:lnTo>
                  <a:pt x="0" y="87"/>
                </a:lnTo>
                <a:lnTo>
                  <a:pt x="195" y="87"/>
                </a:lnTo>
                <a:lnTo>
                  <a:pt x="195"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199" name="Freeform 193">
            <a:extLst>
              <a:ext uri="{FF2B5EF4-FFF2-40B4-BE49-F238E27FC236}">
                <a16:creationId xmlns:a16="http://schemas.microsoft.com/office/drawing/2014/main" id="{F2F8B502-88CE-4FFB-A3C5-8D4AC703D672}"/>
              </a:ext>
            </a:extLst>
          </p:cNvPr>
          <p:cNvSpPr>
            <a:spLocks noChangeArrowheads="1"/>
          </p:cNvSpPr>
          <p:nvPr/>
        </p:nvSpPr>
        <p:spPr bwMode="auto">
          <a:xfrm>
            <a:off x="2248694" y="5315744"/>
            <a:ext cx="121444" cy="54769"/>
          </a:xfrm>
          <a:custGeom>
            <a:avLst/>
            <a:gdLst>
              <a:gd name="T0" fmla="*/ 0 w 196"/>
              <a:gd name="T1" fmla="*/ 0 h 88"/>
              <a:gd name="T2" fmla="*/ 0 w 196"/>
              <a:gd name="T3" fmla="*/ 108636 h 88"/>
              <a:gd name="T4" fmla="*/ 240676 w 196"/>
              <a:gd name="T5" fmla="*/ 108636 h 88"/>
              <a:gd name="T6" fmla="*/ 240676 w 196"/>
              <a:gd name="T7" fmla="*/ 0 h 88"/>
              <a:gd name="T8" fmla="*/ 0 w 196"/>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88">
                <a:moveTo>
                  <a:pt x="0" y="0"/>
                </a:moveTo>
                <a:lnTo>
                  <a:pt x="0" y="87"/>
                </a:lnTo>
                <a:lnTo>
                  <a:pt x="195" y="87"/>
                </a:lnTo>
                <a:lnTo>
                  <a:pt x="195"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0" name="Freeform 194">
            <a:extLst>
              <a:ext uri="{FF2B5EF4-FFF2-40B4-BE49-F238E27FC236}">
                <a16:creationId xmlns:a16="http://schemas.microsoft.com/office/drawing/2014/main" id="{C2330B48-B41E-4695-B176-A14D8C1D01E0}"/>
              </a:ext>
            </a:extLst>
          </p:cNvPr>
          <p:cNvSpPr>
            <a:spLocks noChangeArrowheads="1"/>
          </p:cNvSpPr>
          <p:nvPr/>
        </p:nvSpPr>
        <p:spPr bwMode="auto">
          <a:xfrm>
            <a:off x="2067719" y="5461794"/>
            <a:ext cx="128588" cy="57150"/>
          </a:xfrm>
          <a:custGeom>
            <a:avLst/>
            <a:gdLst>
              <a:gd name="T0" fmla="*/ 257157 w 207"/>
              <a:gd name="T1" fmla="*/ 0 h 93"/>
              <a:gd name="T2" fmla="*/ 0 w 207"/>
              <a:gd name="T3" fmla="*/ 0 h 93"/>
              <a:gd name="T4" fmla="*/ 0 w 207"/>
              <a:gd name="T5" fmla="*/ 114137 h 93"/>
              <a:gd name="T6" fmla="*/ 257157 w 207"/>
              <a:gd name="T7" fmla="*/ 114137 h 93"/>
              <a:gd name="T8" fmla="*/ 257157 w 207"/>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93">
                <a:moveTo>
                  <a:pt x="206" y="0"/>
                </a:moveTo>
                <a:lnTo>
                  <a:pt x="0" y="0"/>
                </a:lnTo>
                <a:lnTo>
                  <a:pt x="0" y="92"/>
                </a:lnTo>
                <a:lnTo>
                  <a:pt x="206" y="92"/>
                </a:lnTo>
                <a:lnTo>
                  <a:pt x="20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1" name="Freeform 195">
            <a:extLst>
              <a:ext uri="{FF2B5EF4-FFF2-40B4-BE49-F238E27FC236}">
                <a16:creationId xmlns:a16="http://schemas.microsoft.com/office/drawing/2014/main" id="{17881910-E011-4374-8EAA-5E4E717327E8}"/>
              </a:ext>
            </a:extLst>
          </p:cNvPr>
          <p:cNvSpPr>
            <a:spLocks noChangeArrowheads="1"/>
          </p:cNvSpPr>
          <p:nvPr/>
        </p:nvSpPr>
        <p:spPr bwMode="auto">
          <a:xfrm>
            <a:off x="2248694" y="5461794"/>
            <a:ext cx="121444" cy="57150"/>
          </a:xfrm>
          <a:custGeom>
            <a:avLst/>
            <a:gdLst>
              <a:gd name="T0" fmla="*/ 0 w 196"/>
              <a:gd name="T1" fmla="*/ 0 h 93"/>
              <a:gd name="T2" fmla="*/ 0 w 196"/>
              <a:gd name="T3" fmla="*/ 114137 h 93"/>
              <a:gd name="T4" fmla="*/ 240676 w 196"/>
              <a:gd name="T5" fmla="*/ 114137 h 93"/>
              <a:gd name="T6" fmla="*/ 240676 w 196"/>
              <a:gd name="T7" fmla="*/ 0 h 93"/>
              <a:gd name="T8" fmla="*/ 0 w 19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93">
                <a:moveTo>
                  <a:pt x="0" y="0"/>
                </a:moveTo>
                <a:lnTo>
                  <a:pt x="0" y="92"/>
                </a:lnTo>
                <a:lnTo>
                  <a:pt x="195" y="92"/>
                </a:lnTo>
                <a:lnTo>
                  <a:pt x="195"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2" name="Freeform 196">
            <a:extLst>
              <a:ext uri="{FF2B5EF4-FFF2-40B4-BE49-F238E27FC236}">
                <a16:creationId xmlns:a16="http://schemas.microsoft.com/office/drawing/2014/main" id="{219DBE71-1A0E-472A-BB22-C9C892AD67DA}"/>
              </a:ext>
            </a:extLst>
          </p:cNvPr>
          <p:cNvSpPr>
            <a:spLocks noChangeArrowheads="1"/>
          </p:cNvSpPr>
          <p:nvPr/>
        </p:nvSpPr>
        <p:spPr bwMode="auto">
          <a:xfrm>
            <a:off x="2067719" y="5610225"/>
            <a:ext cx="128588" cy="54769"/>
          </a:xfrm>
          <a:custGeom>
            <a:avLst/>
            <a:gdLst>
              <a:gd name="T0" fmla="*/ 257157 w 207"/>
              <a:gd name="T1" fmla="*/ 0 h 88"/>
              <a:gd name="T2" fmla="*/ 0 w 207"/>
              <a:gd name="T3" fmla="*/ 0 h 88"/>
              <a:gd name="T4" fmla="*/ 0 w 207"/>
              <a:gd name="T5" fmla="*/ 108636 h 88"/>
              <a:gd name="T6" fmla="*/ 257157 w 207"/>
              <a:gd name="T7" fmla="*/ 108636 h 88"/>
              <a:gd name="T8" fmla="*/ 257157 w 207"/>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88">
                <a:moveTo>
                  <a:pt x="206" y="0"/>
                </a:moveTo>
                <a:lnTo>
                  <a:pt x="0" y="0"/>
                </a:lnTo>
                <a:lnTo>
                  <a:pt x="0" y="87"/>
                </a:lnTo>
                <a:lnTo>
                  <a:pt x="206" y="87"/>
                </a:lnTo>
                <a:lnTo>
                  <a:pt x="20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3" name="Freeform 197">
            <a:extLst>
              <a:ext uri="{FF2B5EF4-FFF2-40B4-BE49-F238E27FC236}">
                <a16:creationId xmlns:a16="http://schemas.microsoft.com/office/drawing/2014/main" id="{DE85CBF4-E84C-4ECA-A180-14588B47EF2B}"/>
              </a:ext>
            </a:extLst>
          </p:cNvPr>
          <p:cNvSpPr>
            <a:spLocks noChangeArrowheads="1"/>
          </p:cNvSpPr>
          <p:nvPr/>
        </p:nvSpPr>
        <p:spPr bwMode="auto">
          <a:xfrm>
            <a:off x="2411413" y="4733925"/>
            <a:ext cx="131763" cy="54769"/>
          </a:xfrm>
          <a:custGeom>
            <a:avLst/>
            <a:gdLst>
              <a:gd name="T0" fmla="*/ 262658 w 212"/>
              <a:gd name="T1" fmla="*/ 0 h 87"/>
              <a:gd name="T2" fmla="*/ 0 w 212"/>
              <a:gd name="T3" fmla="*/ 0 h 87"/>
              <a:gd name="T4" fmla="*/ 0 w 212"/>
              <a:gd name="T5" fmla="*/ 108622 h 87"/>
              <a:gd name="T6" fmla="*/ 262658 w 212"/>
              <a:gd name="T7" fmla="*/ 108622 h 87"/>
              <a:gd name="T8" fmla="*/ 262658 w 212"/>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87">
                <a:moveTo>
                  <a:pt x="211" y="0"/>
                </a:moveTo>
                <a:lnTo>
                  <a:pt x="0" y="0"/>
                </a:lnTo>
                <a:lnTo>
                  <a:pt x="0" y="86"/>
                </a:lnTo>
                <a:lnTo>
                  <a:pt x="211" y="86"/>
                </a:lnTo>
                <a:lnTo>
                  <a:pt x="21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4" name="Freeform 198">
            <a:extLst>
              <a:ext uri="{FF2B5EF4-FFF2-40B4-BE49-F238E27FC236}">
                <a16:creationId xmlns:a16="http://schemas.microsoft.com/office/drawing/2014/main" id="{448DBEB3-8D4A-4921-A169-EEB82D2CAFBF}"/>
              </a:ext>
            </a:extLst>
          </p:cNvPr>
          <p:cNvSpPr>
            <a:spLocks noChangeArrowheads="1"/>
          </p:cNvSpPr>
          <p:nvPr/>
        </p:nvSpPr>
        <p:spPr bwMode="auto">
          <a:xfrm>
            <a:off x="2411413" y="4879182"/>
            <a:ext cx="131763" cy="57944"/>
          </a:xfrm>
          <a:custGeom>
            <a:avLst/>
            <a:gdLst>
              <a:gd name="T0" fmla="*/ 262658 w 212"/>
              <a:gd name="T1" fmla="*/ 0 h 93"/>
              <a:gd name="T2" fmla="*/ 0 w 212"/>
              <a:gd name="T3" fmla="*/ 0 h 93"/>
              <a:gd name="T4" fmla="*/ 0 w 212"/>
              <a:gd name="T5" fmla="*/ 114137 h 93"/>
              <a:gd name="T6" fmla="*/ 262658 w 212"/>
              <a:gd name="T7" fmla="*/ 114137 h 93"/>
              <a:gd name="T8" fmla="*/ 262658 w 21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93">
                <a:moveTo>
                  <a:pt x="211" y="0"/>
                </a:moveTo>
                <a:lnTo>
                  <a:pt x="0" y="0"/>
                </a:lnTo>
                <a:lnTo>
                  <a:pt x="0" y="92"/>
                </a:lnTo>
                <a:lnTo>
                  <a:pt x="211" y="92"/>
                </a:lnTo>
                <a:lnTo>
                  <a:pt x="21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5" name="Freeform 199">
            <a:extLst>
              <a:ext uri="{FF2B5EF4-FFF2-40B4-BE49-F238E27FC236}">
                <a16:creationId xmlns:a16="http://schemas.microsoft.com/office/drawing/2014/main" id="{A9AA2B0D-66D8-49C9-B06D-5267DAD94A47}"/>
              </a:ext>
            </a:extLst>
          </p:cNvPr>
          <p:cNvSpPr>
            <a:spLocks noChangeArrowheads="1"/>
          </p:cNvSpPr>
          <p:nvPr/>
        </p:nvSpPr>
        <p:spPr bwMode="auto">
          <a:xfrm>
            <a:off x="2411413" y="5170488"/>
            <a:ext cx="131763" cy="54769"/>
          </a:xfrm>
          <a:custGeom>
            <a:avLst/>
            <a:gdLst>
              <a:gd name="T0" fmla="*/ 262658 w 212"/>
              <a:gd name="T1" fmla="*/ 0 h 88"/>
              <a:gd name="T2" fmla="*/ 0 w 212"/>
              <a:gd name="T3" fmla="*/ 0 h 88"/>
              <a:gd name="T4" fmla="*/ 0 w 212"/>
              <a:gd name="T5" fmla="*/ 108636 h 88"/>
              <a:gd name="T6" fmla="*/ 262658 w 212"/>
              <a:gd name="T7" fmla="*/ 108636 h 88"/>
              <a:gd name="T8" fmla="*/ 262658 w 212"/>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88">
                <a:moveTo>
                  <a:pt x="211" y="0"/>
                </a:moveTo>
                <a:lnTo>
                  <a:pt x="0" y="0"/>
                </a:lnTo>
                <a:lnTo>
                  <a:pt x="0" y="87"/>
                </a:lnTo>
                <a:lnTo>
                  <a:pt x="211" y="87"/>
                </a:lnTo>
                <a:lnTo>
                  <a:pt x="21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6" name="Freeform 200">
            <a:extLst>
              <a:ext uri="{FF2B5EF4-FFF2-40B4-BE49-F238E27FC236}">
                <a16:creationId xmlns:a16="http://schemas.microsoft.com/office/drawing/2014/main" id="{125576F7-8E00-4695-A5ED-C4A63D959F09}"/>
              </a:ext>
            </a:extLst>
          </p:cNvPr>
          <p:cNvSpPr>
            <a:spLocks noChangeArrowheads="1"/>
          </p:cNvSpPr>
          <p:nvPr/>
        </p:nvSpPr>
        <p:spPr bwMode="auto">
          <a:xfrm>
            <a:off x="2411413" y="5315744"/>
            <a:ext cx="131763" cy="54769"/>
          </a:xfrm>
          <a:custGeom>
            <a:avLst/>
            <a:gdLst>
              <a:gd name="T0" fmla="*/ 262658 w 212"/>
              <a:gd name="T1" fmla="*/ 0 h 88"/>
              <a:gd name="T2" fmla="*/ 0 w 212"/>
              <a:gd name="T3" fmla="*/ 0 h 88"/>
              <a:gd name="T4" fmla="*/ 0 w 212"/>
              <a:gd name="T5" fmla="*/ 108636 h 88"/>
              <a:gd name="T6" fmla="*/ 262658 w 212"/>
              <a:gd name="T7" fmla="*/ 108636 h 88"/>
              <a:gd name="T8" fmla="*/ 262658 w 212"/>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88">
                <a:moveTo>
                  <a:pt x="211" y="0"/>
                </a:moveTo>
                <a:lnTo>
                  <a:pt x="0" y="0"/>
                </a:lnTo>
                <a:lnTo>
                  <a:pt x="0" y="87"/>
                </a:lnTo>
                <a:lnTo>
                  <a:pt x="211" y="87"/>
                </a:lnTo>
                <a:lnTo>
                  <a:pt x="21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7" name="Freeform 201">
            <a:extLst>
              <a:ext uri="{FF2B5EF4-FFF2-40B4-BE49-F238E27FC236}">
                <a16:creationId xmlns:a16="http://schemas.microsoft.com/office/drawing/2014/main" id="{606C9447-1E39-4A49-9C02-732C26430D91}"/>
              </a:ext>
            </a:extLst>
          </p:cNvPr>
          <p:cNvSpPr>
            <a:spLocks noChangeArrowheads="1"/>
          </p:cNvSpPr>
          <p:nvPr/>
        </p:nvSpPr>
        <p:spPr bwMode="auto">
          <a:xfrm>
            <a:off x="2411413" y="5461794"/>
            <a:ext cx="131763" cy="57150"/>
          </a:xfrm>
          <a:custGeom>
            <a:avLst/>
            <a:gdLst>
              <a:gd name="T0" fmla="*/ 262658 w 212"/>
              <a:gd name="T1" fmla="*/ 0 h 93"/>
              <a:gd name="T2" fmla="*/ 0 w 212"/>
              <a:gd name="T3" fmla="*/ 0 h 93"/>
              <a:gd name="T4" fmla="*/ 0 w 212"/>
              <a:gd name="T5" fmla="*/ 114137 h 93"/>
              <a:gd name="T6" fmla="*/ 262658 w 212"/>
              <a:gd name="T7" fmla="*/ 114137 h 93"/>
              <a:gd name="T8" fmla="*/ 262658 w 21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93">
                <a:moveTo>
                  <a:pt x="211" y="0"/>
                </a:moveTo>
                <a:lnTo>
                  <a:pt x="0" y="0"/>
                </a:lnTo>
                <a:lnTo>
                  <a:pt x="0" y="92"/>
                </a:lnTo>
                <a:lnTo>
                  <a:pt x="211" y="92"/>
                </a:lnTo>
                <a:lnTo>
                  <a:pt x="21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8" name="Freeform 202">
            <a:extLst>
              <a:ext uri="{FF2B5EF4-FFF2-40B4-BE49-F238E27FC236}">
                <a16:creationId xmlns:a16="http://schemas.microsoft.com/office/drawing/2014/main" id="{BA8A249A-E233-480F-A186-907888454B8E}"/>
              </a:ext>
            </a:extLst>
          </p:cNvPr>
          <p:cNvSpPr>
            <a:spLocks noChangeArrowheads="1"/>
          </p:cNvSpPr>
          <p:nvPr/>
        </p:nvSpPr>
        <p:spPr bwMode="auto">
          <a:xfrm>
            <a:off x="2248694" y="5610225"/>
            <a:ext cx="121444" cy="54769"/>
          </a:xfrm>
          <a:custGeom>
            <a:avLst/>
            <a:gdLst>
              <a:gd name="T0" fmla="*/ 0 w 196"/>
              <a:gd name="T1" fmla="*/ 0 h 88"/>
              <a:gd name="T2" fmla="*/ 0 w 196"/>
              <a:gd name="T3" fmla="*/ 108636 h 88"/>
              <a:gd name="T4" fmla="*/ 240676 w 196"/>
              <a:gd name="T5" fmla="*/ 108636 h 88"/>
              <a:gd name="T6" fmla="*/ 240676 w 196"/>
              <a:gd name="T7" fmla="*/ 0 h 88"/>
              <a:gd name="T8" fmla="*/ 0 w 196"/>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88">
                <a:moveTo>
                  <a:pt x="0" y="0"/>
                </a:moveTo>
                <a:lnTo>
                  <a:pt x="0" y="87"/>
                </a:lnTo>
                <a:lnTo>
                  <a:pt x="195" y="87"/>
                </a:lnTo>
                <a:lnTo>
                  <a:pt x="195"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09" name="Freeform 204">
            <a:extLst>
              <a:ext uri="{FF2B5EF4-FFF2-40B4-BE49-F238E27FC236}">
                <a16:creationId xmlns:a16="http://schemas.microsoft.com/office/drawing/2014/main" id="{52E4072B-A4E9-4041-AE03-FE744F83ED2C}"/>
              </a:ext>
            </a:extLst>
          </p:cNvPr>
          <p:cNvSpPr>
            <a:spLocks noChangeArrowheads="1"/>
          </p:cNvSpPr>
          <p:nvPr/>
        </p:nvSpPr>
        <p:spPr bwMode="auto">
          <a:xfrm>
            <a:off x="2787650" y="4442619"/>
            <a:ext cx="508794" cy="54769"/>
          </a:xfrm>
          <a:custGeom>
            <a:avLst/>
            <a:gdLst>
              <a:gd name="T0" fmla="*/ 0 w 818"/>
              <a:gd name="T1" fmla="*/ 108636 h 88"/>
              <a:gd name="T2" fmla="*/ 1015879 w 818"/>
              <a:gd name="T3" fmla="*/ 108636 h 88"/>
              <a:gd name="T4" fmla="*/ 1015879 w 818"/>
              <a:gd name="T5" fmla="*/ 0 h 88"/>
              <a:gd name="T6" fmla="*/ 0 w 818"/>
              <a:gd name="T7" fmla="*/ 0 h 88"/>
              <a:gd name="T8" fmla="*/ 0 w 818"/>
              <a:gd name="T9" fmla="*/ 10863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88">
                <a:moveTo>
                  <a:pt x="0" y="87"/>
                </a:moveTo>
                <a:lnTo>
                  <a:pt x="817" y="87"/>
                </a:lnTo>
                <a:lnTo>
                  <a:pt x="817" y="0"/>
                </a:lnTo>
                <a:lnTo>
                  <a:pt x="0" y="0"/>
                </a:lnTo>
                <a:lnTo>
                  <a:pt x="0" y="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0" name="Freeform 205">
            <a:extLst>
              <a:ext uri="{FF2B5EF4-FFF2-40B4-BE49-F238E27FC236}">
                <a16:creationId xmlns:a16="http://schemas.microsoft.com/office/drawing/2014/main" id="{ADB3A329-9828-4D62-9C4C-BDC5CD7A4E10}"/>
              </a:ext>
            </a:extLst>
          </p:cNvPr>
          <p:cNvSpPr>
            <a:spLocks noChangeArrowheads="1"/>
          </p:cNvSpPr>
          <p:nvPr/>
        </p:nvSpPr>
        <p:spPr bwMode="auto">
          <a:xfrm>
            <a:off x="2787650" y="4591050"/>
            <a:ext cx="508794" cy="51594"/>
          </a:xfrm>
          <a:custGeom>
            <a:avLst/>
            <a:gdLst>
              <a:gd name="T0" fmla="*/ 0 w 818"/>
              <a:gd name="T1" fmla="*/ 103135 h 83"/>
              <a:gd name="T2" fmla="*/ 1015879 w 818"/>
              <a:gd name="T3" fmla="*/ 103135 h 83"/>
              <a:gd name="T4" fmla="*/ 1015879 w 818"/>
              <a:gd name="T5" fmla="*/ 0 h 83"/>
              <a:gd name="T6" fmla="*/ 0 w 818"/>
              <a:gd name="T7" fmla="*/ 0 h 83"/>
              <a:gd name="T8" fmla="*/ 0 w 818"/>
              <a:gd name="T9" fmla="*/ 103135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83">
                <a:moveTo>
                  <a:pt x="0" y="82"/>
                </a:moveTo>
                <a:lnTo>
                  <a:pt x="817" y="82"/>
                </a:lnTo>
                <a:lnTo>
                  <a:pt x="817" y="0"/>
                </a:lnTo>
                <a:lnTo>
                  <a:pt x="0" y="0"/>
                </a:lnTo>
                <a:lnTo>
                  <a:pt x="0" y="8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1" name="Freeform 206">
            <a:extLst>
              <a:ext uri="{FF2B5EF4-FFF2-40B4-BE49-F238E27FC236}">
                <a16:creationId xmlns:a16="http://schemas.microsoft.com/office/drawing/2014/main" id="{3B9B0902-FAF0-4A8E-8498-49C83E7601E3}"/>
              </a:ext>
            </a:extLst>
          </p:cNvPr>
          <p:cNvSpPr>
            <a:spLocks noChangeArrowheads="1"/>
          </p:cNvSpPr>
          <p:nvPr/>
        </p:nvSpPr>
        <p:spPr bwMode="auto">
          <a:xfrm>
            <a:off x="2787650" y="4736307"/>
            <a:ext cx="508794" cy="54769"/>
          </a:xfrm>
          <a:custGeom>
            <a:avLst/>
            <a:gdLst>
              <a:gd name="T0" fmla="*/ 0 w 818"/>
              <a:gd name="T1" fmla="*/ 108636 h 88"/>
              <a:gd name="T2" fmla="*/ 1015879 w 818"/>
              <a:gd name="T3" fmla="*/ 108636 h 88"/>
              <a:gd name="T4" fmla="*/ 1015879 w 818"/>
              <a:gd name="T5" fmla="*/ 0 h 88"/>
              <a:gd name="T6" fmla="*/ 0 w 818"/>
              <a:gd name="T7" fmla="*/ 0 h 88"/>
              <a:gd name="T8" fmla="*/ 0 w 818"/>
              <a:gd name="T9" fmla="*/ 10863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88">
                <a:moveTo>
                  <a:pt x="0" y="87"/>
                </a:moveTo>
                <a:lnTo>
                  <a:pt x="817" y="87"/>
                </a:lnTo>
                <a:lnTo>
                  <a:pt x="817" y="0"/>
                </a:lnTo>
                <a:lnTo>
                  <a:pt x="0" y="0"/>
                </a:lnTo>
                <a:lnTo>
                  <a:pt x="0" y="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2" name="Freeform 207">
            <a:extLst>
              <a:ext uri="{FF2B5EF4-FFF2-40B4-BE49-F238E27FC236}">
                <a16:creationId xmlns:a16="http://schemas.microsoft.com/office/drawing/2014/main" id="{0A43BF3C-4270-4D30-A8D6-CA225ECB2D3A}"/>
              </a:ext>
            </a:extLst>
          </p:cNvPr>
          <p:cNvSpPr>
            <a:spLocks noChangeArrowheads="1"/>
          </p:cNvSpPr>
          <p:nvPr/>
        </p:nvSpPr>
        <p:spPr bwMode="auto">
          <a:xfrm>
            <a:off x="2787650" y="4881563"/>
            <a:ext cx="508794" cy="55563"/>
          </a:xfrm>
          <a:custGeom>
            <a:avLst/>
            <a:gdLst>
              <a:gd name="T0" fmla="*/ 0 w 818"/>
              <a:gd name="T1" fmla="*/ 108636 h 88"/>
              <a:gd name="T2" fmla="*/ 1015879 w 818"/>
              <a:gd name="T3" fmla="*/ 108636 h 88"/>
              <a:gd name="T4" fmla="*/ 1015879 w 818"/>
              <a:gd name="T5" fmla="*/ 0 h 88"/>
              <a:gd name="T6" fmla="*/ 0 w 818"/>
              <a:gd name="T7" fmla="*/ 0 h 88"/>
              <a:gd name="T8" fmla="*/ 0 w 818"/>
              <a:gd name="T9" fmla="*/ 10863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88">
                <a:moveTo>
                  <a:pt x="0" y="87"/>
                </a:moveTo>
                <a:lnTo>
                  <a:pt x="817" y="87"/>
                </a:lnTo>
                <a:lnTo>
                  <a:pt x="817" y="0"/>
                </a:lnTo>
                <a:lnTo>
                  <a:pt x="0" y="0"/>
                </a:lnTo>
                <a:lnTo>
                  <a:pt x="0" y="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3" name="Freeform 208">
            <a:extLst>
              <a:ext uri="{FF2B5EF4-FFF2-40B4-BE49-F238E27FC236}">
                <a16:creationId xmlns:a16="http://schemas.microsoft.com/office/drawing/2014/main" id="{98A7DD79-E735-44DF-92C6-8C264BE48991}"/>
              </a:ext>
            </a:extLst>
          </p:cNvPr>
          <p:cNvSpPr>
            <a:spLocks noChangeArrowheads="1"/>
          </p:cNvSpPr>
          <p:nvPr/>
        </p:nvSpPr>
        <p:spPr bwMode="auto">
          <a:xfrm>
            <a:off x="2787650" y="5029994"/>
            <a:ext cx="508794" cy="55563"/>
          </a:xfrm>
          <a:custGeom>
            <a:avLst/>
            <a:gdLst>
              <a:gd name="T0" fmla="*/ 0 w 818"/>
              <a:gd name="T1" fmla="*/ 108636 h 88"/>
              <a:gd name="T2" fmla="*/ 1015879 w 818"/>
              <a:gd name="T3" fmla="*/ 108636 h 88"/>
              <a:gd name="T4" fmla="*/ 1015879 w 818"/>
              <a:gd name="T5" fmla="*/ 0 h 88"/>
              <a:gd name="T6" fmla="*/ 0 w 818"/>
              <a:gd name="T7" fmla="*/ 0 h 88"/>
              <a:gd name="T8" fmla="*/ 0 w 818"/>
              <a:gd name="T9" fmla="*/ 10863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88">
                <a:moveTo>
                  <a:pt x="0" y="87"/>
                </a:moveTo>
                <a:lnTo>
                  <a:pt x="817" y="87"/>
                </a:lnTo>
                <a:lnTo>
                  <a:pt x="817" y="0"/>
                </a:lnTo>
                <a:lnTo>
                  <a:pt x="0" y="0"/>
                </a:lnTo>
                <a:lnTo>
                  <a:pt x="0" y="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4" name="Freeform 209">
            <a:extLst>
              <a:ext uri="{FF2B5EF4-FFF2-40B4-BE49-F238E27FC236}">
                <a16:creationId xmlns:a16="http://schemas.microsoft.com/office/drawing/2014/main" id="{71845663-CEF0-4129-A73C-6B398173526B}"/>
              </a:ext>
            </a:extLst>
          </p:cNvPr>
          <p:cNvSpPr>
            <a:spLocks noChangeArrowheads="1"/>
          </p:cNvSpPr>
          <p:nvPr/>
        </p:nvSpPr>
        <p:spPr bwMode="auto">
          <a:xfrm>
            <a:off x="2787650" y="5170488"/>
            <a:ext cx="508794" cy="54769"/>
          </a:xfrm>
          <a:custGeom>
            <a:avLst/>
            <a:gdLst>
              <a:gd name="T0" fmla="*/ 0 w 818"/>
              <a:gd name="T1" fmla="*/ 108636 h 88"/>
              <a:gd name="T2" fmla="*/ 1015879 w 818"/>
              <a:gd name="T3" fmla="*/ 108636 h 88"/>
              <a:gd name="T4" fmla="*/ 1015879 w 818"/>
              <a:gd name="T5" fmla="*/ 0 h 88"/>
              <a:gd name="T6" fmla="*/ 0 w 818"/>
              <a:gd name="T7" fmla="*/ 0 h 88"/>
              <a:gd name="T8" fmla="*/ 0 w 818"/>
              <a:gd name="T9" fmla="*/ 10863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88">
                <a:moveTo>
                  <a:pt x="0" y="87"/>
                </a:moveTo>
                <a:lnTo>
                  <a:pt x="817" y="87"/>
                </a:lnTo>
                <a:lnTo>
                  <a:pt x="817" y="0"/>
                </a:lnTo>
                <a:lnTo>
                  <a:pt x="0" y="0"/>
                </a:lnTo>
                <a:lnTo>
                  <a:pt x="0" y="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5" name="Freeform 210">
            <a:extLst>
              <a:ext uri="{FF2B5EF4-FFF2-40B4-BE49-F238E27FC236}">
                <a16:creationId xmlns:a16="http://schemas.microsoft.com/office/drawing/2014/main" id="{C0706CDE-C927-4D4E-9953-C20DA289C263}"/>
              </a:ext>
            </a:extLst>
          </p:cNvPr>
          <p:cNvSpPr>
            <a:spLocks noChangeArrowheads="1"/>
          </p:cNvSpPr>
          <p:nvPr/>
        </p:nvSpPr>
        <p:spPr bwMode="auto">
          <a:xfrm>
            <a:off x="2787650" y="5318919"/>
            <a:ext cx="508794" cy="54769"/>
          </a:xfrm>
          <a:custGeom>
            <a:avLst/>
            <a:gdLst>
              <a:gd name="T0" fmla="*/ 0 w 818"/>
              <a:gd name="T1" fmla="*/ 108622 h 87"/>
              <a:gd name="T2" fmla="*/ 1015879 w 818"/>
              <a:gd name="T3" fmla="*/ 108622 h 87"/>
              <a:gd name="T4" fmla="*/ 1015879 w 818"/>
              <a:gd name="T5" fmla="*/ 0 h 87"/>
              <a:gd name="T6" fmla="*/ 0 w 818"/>
              <a:gd name="T7" fmla="*/ 0 h 87"/>
              <a:gd name="T8" fmla="*/ 0 w 818"/>
              <a:gd name="T9" fmla="*/ 108622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87">
                <a:moveTo>
                  <a:pt x="0" y="86"/>
                </a:moveTo>
                <a:lnTo>
                  <a:pt x="817" y="86"/>
                </a:lnTo>
                <a:lnTo>
                  <a:pt x="817" y="0"/>
                </a:lnTo>
                <a:lnTo>
                  <a:pt x="0" y="0"/>
                </a:lnTo>
                <a:lnTo>
                  <a:pt x="0" y="8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6" name="Freeform 211">
            <a:extLst>
              <a:ext uri="{FF2B5EF4-FFF2-40B4-BE49-F238E27FC236}">
                <a16:creationId xmlns:a16="http://schemas.microsoft.com/office/drawing/2014/main" id="{8E21A945-DC5C-4314-8DF3-787881BF7FD8}"/>
              </a:ext>
            </a:extLst>
          </p:cNvPr>
          <p:cNvSpPr>
            <a:spLocks noChangeArrowheads="1"/>
          </p:cNvSpPr>
          <p:nvPr/>
        </p:nvSpPr>
        <p:spPr bwMode="auto">
          <a:xfrm>
            <a:off x="2787650" y="5464175"/>
            <a:ext cx="508794" cy="54769"/>
          </a:xfrm>
          <a:custGeom>
            <a:avLst/>
            <a:gdLst>
              <a:gd name="T0" fmla="*/ 0 w 818"/>
              <a:gd name="T1" fmla="*/ 108636 h 88"/>
              <a:gd name="T2" fmla="*/ 1015879 w 818"/>
              <a:gd name="T3" fmla="*/ 108636 h 88"/>
              <a:gd name="T4" fmla="*/ 1015879 w 818"/>
              <a:gd name="T5" fmla="*/ 0 h 88"/>
              <a:gd name="T6" fmla="*/ 0 w 818"/>
              <a:gd name="T7" fmla="*/ 0 h 88"/>
              <a:gd name="T8" fmla="*/ 0 w 818"/>
              <a:gd name="T9" fmla="*/ 10863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88">
                <a:moveTo>
                  <a:pt x="0" y="87"/>
                </a:moveTo>
                <a:lnTo>
                  <a:pt x="817" y="87"/>
                </a:lnTo>
                <a:lnTo>
                  <a:pt x="817" y="0"/>
                </a:lnTo>
                <a:lnTo>
                  <a:pt x="0" y="0"/>
                </a:lnTo>
                <a:lnTo>
                  <a:pt x="0" y="8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7" name="Freeform 214">
            <a:extLst>
              <a:ext uri="{FF2B5EF4-FFF2-40B4-BE49-F238E27FC236}">
                <a16:creationId xmlns:a16="http://schemas.microsoft.com/office/drawing/2014/main" id="{EBEC2E59-C83A-4B74-A520-1A394B8F6836}"/>
              </a:ext>
            </a:extLst>
          </p:cNvPr>
          <p:cNvSpPr>
            <a:spLocks noChangeArrowheads="1"/>
          </p:cNvSpPr>
          <p:nvPr/>
        </p:nvSpPr>
        <p:spPr bwMode="auto">
          <a:xfrm>
            <a:off x="9371807" y="4497388"/>
            <a:ext cx="79375" cy="93663"/>
          </a:xfrm>
          <a:custGeom>
            <a:avLst/>
            <a:gdLst>
              <a:gd name="T0" fmla="*/ 0 w 126"/>
              <a:gd name="T1" fmla="*/ 185569 h 151"/>
              <a:gd name="T2" fmla="*/ 158175 w 126"/>
              <a:gd name="T3" fmla="*/ 185569 h 151"/>
              <a:gd name="T4" fmla="*/ 158175 w 126"/>
              <a:gd name="T5" fmla="*/ 0 h 151"/>
              <a:gd name="T6" fmla="*/ 0 w 126"/>
              <a:gd name="T7" fmla="*/ 0 h 151"/>
              <a:gd name="T8" fmla="*/ 0 w 126"/>
              <a:gd name="T9" fmla="*/ 185569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51">
                <a:moveTo>
                  <a:pt x="0" y="150"/>
                </a:moveTo>
                <a:lnTo>
                  <a:pt x="125" y="150"/>
                </a:lnTo>
                <a:lnTo>
                  <a:pt x="125" y="0"/>
                </a:lnTo>
                <a:lnTo>
                  <a:pt x="0" y="0"/>
                </a:lnTo>
                <a:lnTo>
                  <a:pt x="0" y="15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8" name="Freeform 215">
            <a:extLst>
              <a:ext uri="{FF2B5EF4-FFF2-40B4-BE49-F238E27FC236}">
                <a16:creationId xmlns:a16="http://schemas.microsoft.com/office/drawing/2014/main" id="{DDC805B4-6FFC-4798-B02E-78FC9F6BB3DD}"/>
              </a:ext>
            </a:extLst>
          </p:cNvPr>
          <p:cNvSpPr>
            <a:spLocks noChangeArrowheads="1"/>
          </p:cNvSpPr>
          <p:nvPr/>
        </p:nvSpPr>
        <p:spPr bwMode="auto">
          <a:xfrm>
            <a:off x="9371807" y="4626769"/>
            <a:ext cx="79375" cy="92869"/>
          </a:xfrm>
          <a:custGeom>
            <a:avLst/>
            <a:gdLst>
              <a:gd name="T0" fmla="*/ 0 w 126"/>
              <a:gd name="T1" fmla="*/ 185577 h 152"/>
              <a:gd name="T2" fmla="*/ 158175 w 126"/>
              <a:gd name="T3" fmla="*/ 185577 h 152"/>
              <a:gd name="T4" fmla="*/ 158175 w 126"/>
              <a:gd name="T5" fmla="*/ 0 h 152"/>
              <a:gd name="T6" fmla="*/ 0 w 126"/>
              <a:gd name="T7" fmla="*/ 0 h 152"/>
              <a:gd name="T8" fmla="*/ 0 w 126"/>
              <a:gd name="T9" fmla="*/ 185577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52">
                <a:moveTo>
                  <a:pt x="0" y="151"/>
                </a:moveTo>
                <a:lnTo>
                  <a:pt x="125" y="151"/>
                </a:lnTo>
                <a:lnTo>
                  <a:pt x="125" y="0"/>
                </a:lnTo>
                <a:lnTo>
                  <a:pt x="0" y="0"/>
                </a:lnTo>
                <a:lnTo>
                  <a:pt x="0" y="1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19" name="Freeform 216">
            <a:extLst>
              <a:ext uri="{FF2B5EF4-FFF2-40B4-BE49-F238E27FC236}">
                <a16:creationId xmlns:a16="http://schemas.microsoft.com/office/drawing/2014/main" id="{E5F0FEC6-3430-4598-B9E3-DA14BD1090AC}"/>
              </a:ext>
            </a:extLst>
          </p:cNvPr>
          <p:cNvSpPr>
            <a:spLocks noChangeArrowheads="1"/>
          </p:cNvSpPr>
          <p:nvPr/>
        </p:nvSpPr>
        <p:spPr bwMode="auto">
          <a:xfrm>
            <a:off x="9371807" y="4749800"/>
            <a:ext cx="79375" cy="93663"/>
          </a:xfrm>
          <a:custGeom>
            <a:avLst/>
            <a:gdLst>
              <a:gd name="T0" fmla="*/ 0 w 126"/>
              <a:gd name="T1" fmla="*/ 185577 h 152"/>
              <a:gd name="T2" fmla="*/ 158175 w 126"/>
              <a:gd name="T3" fmla="*/ 185577 h 152"/>
              <a:gd name="T4" fmla="*/ 158175 w 126"/>
              <a:gd name="T5" fmla="*/ 0 h 152"/>
              <a:gd name="T6" fmla="*/ 0 w 126"/>
              <a:gd name="T7" fmla="*/ 0 h 152"/>
              <a:gd name="T8" fmla="*/ 0 w 126"/>
              <a:gd name="T9" fmla="*/ 185577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52">
                <a:moveTo>
                  <a:pt x="0" y="151"/>
                </a:moveTo>
                <a:lnTo>
                  <a:pt x="125" y="151"/>
                </a:lnTo>
                <a:lnTo>
                  <a:pt x="125" y="0"/>
                </a:lnTo>
                <a:lnTo>
                  <a:pt x="0" y="0"/>
                </a:lnTo>
                <a:lnTo>
                  <a:pt x="0" y="1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0" name="Freeform 217">
            <a:extLst>
              <a:ext uri="{FF2B5EF4-FFF2-40B4-BE49-F238E27FC236}">
                <a16:creationId xmlns:a16="http://schemas.microsoft.com/office/drawing/2014/main" id="{1A2FBD13-AFE0-4E11-8142-758C90306BE7}"/>
              </a:ext>
            </a:extLst>
          </p:cNvPr>
          <p:cNvSpPr>
            <a:spLocks noChangeArrowheads="1"/>
          </p:cNvSpPr>
          <p:nvPr/>
        </p:nvSpPr>
        <p:spPr bwMode="auto">
          <a:xfrm>
            <a:off x="9371807" y="4881563"/>
            <a:ext cx="79375" cy="88107"/>
          </a:xfrm>
          <a:custGeom>
            <a:avLst/>
            <a:gdLst>
              <a:gd name="T0" fmla="*/ 0 w 126"/>
              <a:gd name="T1" fmla="*/ 174580 h 142"/>
              <a:gd name="T2" fmla="*/ 158175 w 126"/>
              <a:gd name="T3" fmla="*/ 174580 h 142"/>
              <a:gd name="T4" fmla="*/ 158175 w 126"/>
              <a:gd name="T5" fmla="*/ 0 h 142"/>
              <a:gd name="T6" fmla="*/ 0 w 126"/>
              <a:gd name="T7" fmla="*/ 0 h 142"/>
              <a:gd name="T8" fmla="*/ 0 w 126"/>
              <a:gd name="T9" fmla="*/ 17458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2">
                <a:moveTo>
                  <a:pt x="0" y="141"/>
                </a:moveTo>
                <a:lnTo>
                  <a:pt x="125" y="141"/>
                </a:lnTo>
                <a:lnTo>
                  <a:pt x="125" y="0"/>
                </a:lnTo>
                <a:lnTo>
                  <a:pt x="0" y="0"/>
                </a:lnTo>
                <a:lnTo>
                  <a:pt x="0" y="1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1" name="Freeform 218">
            <a:extLst>
              <a:ext uri="{FF2B5EF4-FFF2-40B4-BE49-F238E27FC236}">
                <a16:creationId xmlns:a16="http://schemas.microsoft.com/office/drawing/2014/main" id="{08EEDCA9-003A-461B-BD3A-18B18268E0EC}"/>
              </a:ext>
            </a:extLst>
          </p:cNvPr>
          <p:cNvSpPr>
            <a:spLocks noChangeArrowheads="1"/>
          </p:cNvSpPr>
          <p:nvPr/>
        </p:nvSpPr>
        <p:spPr bwMode="auto">
          <a:xfrm>
            <a:off x="9371807" y="5008563"/>
            <a:ext cx="79375" cy="90488"/>
          </a:xfrm>
          <a:custGeom>
            <a:avLst/>
            <a:gdLst>
              <a:gd name="T0" fmla="*/ 0 w 126"/>
              <a:gd name="T1" fmla="*/ 180080 h 147"/>
              <a:gd name="T2" fmla="*/ 158175 w 126"/>
              <a:gd name="T3" fmla="*/ 180080 h 147"/>
              <a:gd name="T4" fmla="*/ 158175 w 126"/>
              <a:gd name="T5" fmla="*/ 0 h 147"/>
              <a:gd name="T6" fmla="*/ 0 w 126"/>
              <a:gd name="T7" fmla="*/ 0 h 147"/>
              <a:gd name="T8" fmla="*/ 0 w 126"/>
              <a:gd name="T9" fmla="*/ 18008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7">
                <a:moveTo>
                  <a:pt x="0" y="146"/>
                </a:moveTo>
                <a:lnTo>
                  <a:pt x="125" y="146"/>
                </a:lnTo>
                <a:lnTo>
                  <a:pt x="125" y="0"/>
                </a:lnTo>
                <a:lnTo>
                  <a:pt x="0" y="0"/>
                </a:lnTo>
                <a:lnTo>
                  <a:pt x="0" y="14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2" name="Freeform 219">
            <a:extLst>
              <a:ext uri="{FF2B5EF4-FFF2-40B4-BE49-F238E27FC236}">
                <a16:creationId xmlns:a16="http://schemas.microsoft.com/office/drawing/2014/main" id="{3530F056-B81D-429D-B3EB-A3D54E32724A}"/>
              </a:ext>
            </a:extLst>
          </p:cNvPr>
          <p:cNvSpPr>
            <a:spLocks noChangeArrowheads="1"/>
          </p:cNvSpPr>
          <p:nvPr/>
        </p:nvSpPr>
        <p:spPr bwMode="auto">
          <a:xfrm>
            <a:off x="9371807" y="5137150"/>
            <a:ext cx="79375" cy="88107"/>
          </a:xfrm>
          <a:custGeom>
            <a:avLst/>
            <a:gdLst>
              <a:gd name="T0" fmla="*/ 0 w 126"/>
              <a:gd name="T1" fmla="*/ 174580 h 142"/>
              <a:gd name="T2" fmla="*/ 158175 w 126"/>
              <a:gd name="T3" fmla="*/ 174580 h 142"/>
              <a:gd name="T4" fmla="*/ 158175 w 126"/>
              <a:gd name="T5" fmla="*/ 0 h 142"/>
              <a:gd name="T6" fmla="*/ 0 w 126"/>
              <a:gd name="T7" fmla="*/ 0 h 142"/>
              <a:gd name="T8" fmla="*/ 0 w 126"/>
              <a:gd name="T9" fmla="*/ 17458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2">
                <a:moveTo>
                  <a:pt x="0" y="141"/>
                </a:moveTo>
                <a:lnTo>
                  <a:pt x="125" y="141"/>
                </a:lnTo>
                <a:lnTo>
                  <a:pt x="125" y="0"/>
                </a:lnTo>
                <a:lnTo>
                  <a:pt x="0" y="0"/>
                </a:lnTo>
                <a:lnTo>
                  <a:pt x="0" y="1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3" name="Freeform 220">
            <a:extLst>
              <a:ext uri="{FF2B5EF4-FFF2-40B4-BE49-F238E27FC236}">
                <a16:creationId xmlns:a16="http://schemas.microsoft.com/office/drawing/2014/main" id="{B154DE2A-7F89-4A20-BA07-5D0A1F563B5C}"/>
              </a:ext>
            </a:extLst>
          </p:cNvPr>
          <p:cNvSpPr>
            <a:spLocks noChangeArrowheads="1"/>
          </p:cNvSpPr>
          <p:nvPr/>
        </p:nvSpPr>
        <p:spPr bwMode="auto">
          <a:xfrm>
            <a:off x="9371807" y="5264150"/>
            <a:ext cx="79375" cy="90488"/>
          </a:xfrm>
          <a:custGeom>
            <a:avLst/>
            <a:gdLst>
              <a:gd name="T0" fmla="*/ 0 w 126"/>
              <a:gd name="T1" fmla="*/ 180078 h 147"/>
              <a:gd name="T2" fmla="*/ 158175 w 126"/>
              <a:gd name="T3" fmla="*/ 180078 h 147"/>
              <a:gd name="T4" fmla="*/ 158175 w 126"/>
              <a:gd name="T5" fmla="*/ 0 h 147"/>
              <a:gd name="T6" fmla="*/ 0 w 126"/>
              <a:gd name="T7" fmla="*/ 0 h 147"/>
              <a:gd name="T8" fmla="*/ 0 w 126"/>
              <a:gd name="T9" fmla="*/ 180078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7">
                <a:moveTo>
                  <a:pt x="0" y="146"/>
                </a:moveTo>
                <a:lnTo>
                  <a:pt x="125" y="146"/>
                </a:lnTo>
                <a:lnTo>
                  <a:pt x="125" y="0"/>
                </a:lnTo>
                <a:lnTo>
                  <a:pt x="0" y="0"/>
                </a:lnTo>
                <a:lnTo>
                  <a:pt x="0" y="14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4" name="Freeform 221">
            <a:extLst>
              <a:ext uri="{FF2B5EF4-FFF2-40B4-BE49-F238E27FC236}">
                <a16:creationId xmlns:a16="http://schemas.microsoft.com/office/drawing/2014/main" id="{1664F178-00A5-4A2F-9C73-F360A36B88A9}"/>
              </a:ext>
            </a:extLst>
          </p:cNvPr>
          <p:cNvSpPr>
            <a:spLocks noChangeArrowheads="1"/>
          </p:cNvSpPr>
          <p:nvPr/>
        </p:nvSpPr>
        <p:spPr bwMode="auto">
          <a:xfrm>
            <a:off x="9371807" y="5392738"/>
            <a:ext cx="79375" cy="84932"/>
          </a:xfrm>
          <a:custGeom>
            <a:avLst/>
            <a:gdLst>
              <a:gd name="T0" fmla="*/ 0 w 126"/>
              <a:gd name="T1" fmla="*/ 169074 h 136"/>
              <a:gd name="T2" fmla="*/ 158175 w 126"/>
              <a:gd name="T3" fmla="*/ 169074 h 136"/>
              <a:gd name="T4" fmla="*/ 158175 w 126"/>
              <a:gd name="T5" fmla="*/ 0 h 136"/>
              <a:gd name="T6" fmla="*/ 0 w 126"/>
              <a:gd name="T7" fmla="*/ 0 h 136"/>
              <a:gd name="T8" fmla="*/ 0 w 126"/>
              <a:gd name="T9" fmla="*/ 169074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36">
                <a:moveTo>
                  <a:pt x="0" y="135"/>
                </a:moveTo>
                <a:lnTo>
                  <a:pt x="125" y="135"/>
                </a:lnTo>
                <a:lnTo>
                  <a:pt x="125" y="0"/>
                </a:lnTo>
                <a:lnTo>
                  <a:pt x="0" y="0"/>
                </a:lnTo>
                <a:lnTo>
                  <a:pt x="0" y="13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5" name="Freeform 222">
            <a:extLst>
              <a:ext uri="{FF2B5EF4-FFF2-40B4-BE49-F238E27FC236}">
                <a16:creationId xmlns:a16="http://schemas.microsoft.com/office/drawing/2014/main" id="{75D6BD20-E61D-4CE1-97A5-7F65E130B5C9}"/>
              </a:ext>
            </a:extLst>
          </p:cNvPr>
          <p:cNvSpPr>
            <a:spLocks noChangeArrowheads="1"/>
          </p:cNvSpPr>
          <p:nvPr/>
        </p:nvSpPr>
        <p:spPr bwMode="auto">
          <a:xfrm>
            <a:off x="9371807" y="5518944"/>
            <a:ext cx="79375" cy="96838"/>
          </a:xfrm>
          <a:custGeom>
            <a:avLst/>
            <a:gdLst>
              <a:gd name="T0" fmla="*/ 0 w 126"/>
              <a:gd name="T1" fmla="*/ 191044 h 153"/>
              <a:gd name="T2" fmla="*/ 158175 w 126"/>
              <a:gd name="T3" fmla="*/ 191044 h 153"/>
              <a:gd name="T4" fmla="*/ 158175 w 126"/>
              <a:gd name="T5" fmla="*/ 0 h 153"/>
              <a:gd name="T6" fmla="*/ 0 w 126"/>
              <a:gd name="T7" fmla="*/ 0 h 153"/>
              <a:gd name="T8" fmla="*/ 0 w 126"/>
              <a:gd name="T9" fmla="*/ 191044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53">
                <a:moveTo>
                  <a:pt x="0" y="152"/>
                </a:moveTo>
                <a:lnTo>
                  <a:pt x="125" y="152"/>
                </a:lnTo>
                <a:lnTo>
                  <a:pt x="125" y="0"/>
                </a:lnTo>
                <a:lnTo>
                  <a:pt x="0" y="0"/>
                </a:lnTo>
                <a:lnTo>
                  <a:pt x="0" y="15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6" name="Freeform 223">
            <a:extLst>
              <a:ext uri="{FF2B5EF4-FFF2-40B4-BE49-F238E27FC236}">
                <a16:creationId xmlns:a16="http://schemas.microsoft.com/office/drawing/2014/main" id="{4DCDB99E-BCB6-4672-9AAD-5015E1944BD5}"/>
              </a:ext>
            </a:extLst>
          </p:cNvPr>
          <p:cNvSpPr>
            <a:spLocks noChangeArrowheads="1"/>
          </p:cNvSpPr>
          <p:nvPr/>
        </p:nvSpPr>
        <p:spPr bwMode="auto">
          <a:xfrm>
            <a:off x="9371807" y="5642769"/>
            <a:ext cx="79375" cy="96044"/>
          </a:xfrm>
          <a:custGeom>
            <a:avLst/>
            <a:gdLst>
              <a:gd name="T0" fmla="*/ 0 w 126"/>
              <a:gd name="T1" fmla="*/ 191041 h 153"/>
              <a:gd name="T2" fmla="*/ 158175 w 126"/>
              <a:gd name="T3" fmla="*/ 191041 h 153"/>
              <a:gd name="T4" fmla="*/ 158175 w 126"/>
              <a:gd name="T5" fmla="*/ 0 h 153"/>
              <a:gd name="T6" fmla="*/ 0 w 126"/>
              <a:gd name="T7" fmla="*/ 0 h 153"/>
              <a:gd name="T8" fmla="*/ 0 w 126"/>
              <a:gd name="T9" fmla="*/ 191041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53">
                <a:moveTo>
                  <a:pt x="0" y="152"/>
                </a:moveTo>
                <a:lnTo>
                  <a:pt x="125" y="152"/>
                </a:lnTo>
                <a:lnTo>
                  <a:pt x="125" y="0"/>
                </a:lnTo>
                <a:lnTo>
                  <a:pt x="0" y="0"/>
                </a:lnTo>
                <a:lnTo>
                  <a:pt x="0" y="15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7" name="Freeform 224">
            <a:extLst>
              <a:ext uri="{FF2B5EF4-FFF2-40B4-BE49-F238E27FC236}">
                <a16:creationId xmlns:a16="http://schemas.microsoft.com/office/drawing/2014/main" id="{F7FB98D7-E76A-4A4D-8166-F51341A479A8}"/>
              </a:ext>
            </a:extLst>
          </p:cNvPr>
          <p:cNvSpPr>
            <a:spLocks noChangeArrowheads="1"/>
          </p:cNvSpPr>
          <p:nvPr/>
        </p:nvSpPr>
        <p:spPr bwMode="auto">
          <a:xfrm>
            <a:off x="9228138" y="4497388"/>
            <a:ext cx="74613" cy="93663"/>
          </a:xfrm>
          <a:custGeom>
            <a:avLst/>
            <a:gdLst>
              <a:gd name="T0" fmla="*/ 0 w 121"/>
              <a:gd name="T1" fmla="*/ 185569 h 151"/>
              <a:gd name="T2" fmla="*/ 147215 w 121"/>
              <a:gd name="T3" fmla="*/ 185569 h 151"/>
              <a:gd name="T4" fmla="*/ 147215 w 121"/>
              <a:gd name="T5" fmla="*/ 0 h 151"/>
              <a:gd name="T6" fmla="*/ 0 w 121"/>
              <a:gd name="T7" fmla="*/ 0 h 151"/>
              <a:gd name="T8" fmla="*/ 0 w 121"/>
              <a:gd name="T9" fmla="*/ 185569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51">
                <a:moveTo>
                  <a:pt x="0" y="150"/>
                </a:moveTo>
                <a:lnTo>
                  <a:pt x="120" y="150"/>
                </a:lnTo>
                <a:lnTo>
                  <a:pt x="120" y="0"/>
                </a:lnTo>
                <a:lnTo>
                  <a:pt x="0" y="0"/>
                </a:lnTo>
                <a:lnTo>
                  <a:pt x="0" y="15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8" name="Freeform 225">
            <a:extLst>
              <a:ext uri="{FF2B5EF4-FFF2-40B4-BE49-F238E27FC236}">
                <a16:creationId xmlns:a16="http://schemas.microsoft.com/office/drawing/2014/main" id="{541AD0D4-301B-41E6-B9FA-77F2B2529701}"/>
              </a:ext>
            </a:extLst>
          </p:cNvPr>
          <p:cNvSpPr>
            <a:spLocks noChangeArrowheads="1"/>
          </p:cNvSpPr>
          <p:nvPr/>
        </p:nvSpPr>
        <p:spPr bwMode="auto">
          <a:xfrm>
            <a:off x="9228138" y="4626769"/>
            <a:ext cx="74613" cy="92869"/>
          </a:xfrm>
          <a:custGeom>
            <a:avLst/>
            <a:gdLst>
              <a:gd name="T0" fmla="*/ 0 w 121"/>
              <a:gd name="T1" fmla="*/ 185577 h 152"/>
              <a:gd name="T2" fmla="*/ 147215 w 121"/>
              <a:gd name="T3" fmla="*/ 185577 h 152"/>
              <a:gd name="T4" fmla="*/ 147215 w 121"/>
              <a:gd name="T5" fmla="*/ 0 h 152"/>
              <a:gd name="T6" fmla="*/ 0 w 121"/>
              <a:gd name="T7" fmla="*/ 0 h 152"/>
              <a:gd name="T8" fmla="*/ 0 w 121"/>
              <a:gd name="T9" fmla="*/ 185577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52">
                <a:moveTo>
                  <a:pt x="0" y="151"/>
                </a:moveTo>
                <a:lnTo>
                  <a:pt x="120" y="151"/>
                </a:lnTo>
                <a:lnTo>
                  <a:pt x="120" y="0"/>
                </a:lnTo>
                <a:lnTo>
                  <a:pt x="0" y="0"/>
                </a:lnTo>
                <a:lnTo>
                  <a:pt x="0" y="1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29" name="Freeform 226">
            <a:extLst>
              <a:ext uri="{FF2B5EF4-FFF2-40B4-BE49-F238E27FC236}">
                <a16:creationId xmlns:a16="http://schemas.microsoft.com/office/drawing/2014/main" id="{1CBA115B-BEE4-4B40-A477-9BABC6619A46}"/>
              </a:ext>
            </a:extLst>
          </p:cNvPr>
          <p:cNvSpPr>
            <a:spLocks noChangeArrowheads="1"/>
          </p:cNvSpPr>
          <p:nvPr/>
        </p:nvSpPr>
        <p:spPr bwMode="auto">
          <a:xfrm>
            <a:off x="9228138" y="4749800"/>
            <a:ext cx="74613" cy="93663"/>
          </a:xfrm>
          <a:custGeom>
            <a:avLst/>
            <a:gdLst>
              <a:gd name="T0" fmla="*/ 0 w 121"/>
              <a:gd name="T1" fmla="*/ 185577 h 152"/>
              <a:gd name="T2" fmla="*/ 147215 w 121"/>
              <a:gd name="T3" fmla="*/ 185577 h 152"/>
              <a:gd name="T4" fmla="*/ 147215 w 121"/>
              <a:gd name="T5" fmla="*/ 0 h 152"/>
              <a:gd name="T6" fmla="*/ 0 w 121"/>
              <a:gd name="T7" fmla="*/ 0 h 152"/>
              <a:gd name="T8" fmla="*/ 0 w 121"/>
              <a:gd name="T9" fmla="*/ 185577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52">
                <a:moveTo>
                  <a:pt x="0" y="151"/>
                </a:moveTo>
                <a:lnTo>
                  <a:pt x="120" y="151"/>
                </a:lnTo>
                <a:lnTo>
                  <a:pt x="120" y="0"/>
                </a:lnTo>
                <a:lnTo>
                  <a:pt x="0" y="0"/>
                </a:lnTo>
                <a:lnTo>
                  <a:pt x="0" y="1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30" name="Freeform 227">
            <a:extLst>
              <a:ext uri="{FF2B5EF4-FFF2-40B4-BE49-F238E27FC236}">
                <a16:creationId xmlns:a16="http://schemas.microsoft.com/office/drawing/2014/main" id="{DAE1DC1F-1E4A-471B-B142-E7171C08BA66}"/>
              </a:ext>
            </a:extLst>
          </p:cNvPr>
          <p:cNvSpPr>
            <a:spLocks noChangeArrowheads="1"/>
          </p:cNvSpPr>
          <p:nvPr/>
        </p:nvSpPr>
        <p:spPr bwMode="auto">
          <a:xfrm>
            <a:off x="9228138" y="4881563"/>
            <a:ext cx="74613" cy="88107"/>
          </a:xfrm>
          <a:custGeom>
            <a:avLst/>
            <a:gdLst>
              <a:gd name="T0" fmla="*/ 0 w 121"/>
              <a:gd name="T1" fmla="*/ 174580 h 142"/>
              <a:gd name="T2" fmla="*/ 147215 w 121"/>
              <a:gd name="T3" fmla="*/ 174580 h 142"/>
              <a:gd name="T4" fmla="*/ 147215 w 121"/>
              <a:gd name="T5" fmla="*/ 0 h 142"/>
              <a:gd name="T6" fmla="*/ 0 w 121"/>
              <a:gd name="T7" fmla="*/ 0 h 142"/>
              <a:gd name="T8" fmla="*/ 0 w 121"/>
              <a:gd name="T9" fmla="*/ 17458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2">
                <a:moveTo>
                  <a:pt x="0" y="141"/>
                </a:moveTo>
                <a:lnTo>
                  <a:pt x="120" y="141"/>
                </a:lnTo>
                <a:lnTo>
                  <a:pt x="120" y="0"/>
                </a:lnTo>
                <a:lnTo>
                  <a:pt x="0" y="0"/>
                </a:lnTo>
                <a:lnTo>
                  <a:pt x="0" y="1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31" name="Freeform 228">
            <a:extLst>
              <a:ext uri="{FF2B5EF4-FFF2-40B4-BE49-F238E27FC236}">
                <a16:creationId xmlns:a16="http://schemas.microsoft.com/office/drawing/2014/main" id="{770DB7F4-3325-454D-B8F4-5928C64B2C34}"/>
              </a:ext>
            </a:extLst>
          </p:cNvPr>
          <p:cNvSpPr>
            <a:spLocks noChangeArrowheads="1"/>
          </p:cNvSpPr>
          <p:nvPr/>
        </p:nvSpPr>
        <p:spPr bwMode="auto">
          <a:xfrm>
            <a:off x="9228138" y="5008563"/>
            <a:ext cx="74613" cy="90488"/>
          </a:xfrm>
          <a:custGeom>
            <a:avLst/>
            <a:gdLst>
              <a:gd name="T0" fmla="*/ 0 w 121"/>
              <a:gd name="T1" fmla="*/ 180080 h 147"/>
              <a:gd name="T2" fmla="*/ 147215 w 121"/>
              <a:gd name="T3" fmla="*/ 180080 h 147"/>
              <a:gd name="T4" fmla="*/ 147215 w 121"/>
              <a:gd name="T5" fmla="*/ 0 h 147"/>
              <a:gd name="T6" fmla="*/ 0 w 121"/>
              <a:gd name="T7" fmla="*/ 0 h 147"/>
              <a:gd name="T8" fmla="*/ 0 w 121"/>
              <a:gd name="T9" fmla="*/ 18008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7">
                <a:moveTo>
                  <a:pt x="0" y="146"/>
                </a:moveTo>
                <a:lnTo>
                  <a:pt x="120" y="146"/>
                </a:lnTo>
                <a:lnTo>
                  <a:pt x="120" y="0"/>
                </a:lnTo>
                <a:lnTo>
                  <a:pt x="0" y="0"/>
                </a:lnTo>
                <a:lnTo>
                  <a:pt x="0" y="14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32" name="Freeform 229">
            <a:extLst>
              <a:ext uri="{FF2B5EF4-FFF2-40B4-BE49-F238E27FC236}">
                <a16:creationId xmlns:a16="http://schemas.microsoft.com/office/drawing/2014/main" id="{90E8EF1F-3258-4CB0-8F35-36FF57EBBE2F}"/>
              </a:ext>
            </a:extLst>
          </p:cNvPr>
          <p:cNvSpPr>
            <a:spLocks noChangeArrowheads="1"/>
          </p:cNvSpPr>
          <p:nvPr/>
        </p:nvSpPr>
        <p:spPr bwMode="auto">
          <a:xfrm>
            <a:off x="9228138" y="5137150"/>
            <a:ext cx="74613" cy="88107"/>
          </a:xfrm>
          <a:custGeom>
            <a:avLst/>
            <a:gdLst>
              <a:gd name="T0" fmla="*/ 0 w 121"/>
              <a:gd name="T1" fmla="*/ 174580 h 142"/>
              <a:gd name="T2" fmla="*/ 147215 w 121"/>
              <a:gd name="T3" fmla="*/ 174580 h 142"/>
              <a:gd name="T4" fmla="*/ 147215 w 121"/>
              <a:gd name="T5" fmla="*/ 0 h 142"/>
              <a:gd name="T6" fmla="*/ 0 w 121"/>
              <a:gd name="T7" fmla="*/ 0 h 142"/>
              <a:gd name="T8" fmla="*/ 0 w 121"/>
              <a:gd name="T9" fmla="*/ 17458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2">
                <a:moveTo>
                  <a:pt x="0" y="141"/>
                </a:moveTo>
                <a:lnTo>
                  <a:pt x="120" y="141"/>
                </a:lnTo>
                <a:lnTo>
                  <a:pt x="120" y="0"/>
                </a:lnTo>
                <a:lnTo>
                  <a:pt x="0" y="0"/>
                </a:lnTo>
                <a:lnTo>
                  <a:pt x="0" y="1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33" name="Freeform 230">
            <a:extLst>
              <a:ext uri="{FF2B5EF4-FFF2-40B4-BE49-F238E27FC236}">
                <a16:creationId xmlns:a16="http://schemas.microsoft.com/office/drawing/2014/main" id="{7DE061EC-61AA-490F-9423-97ADAE5FC88C}"/>
              </a:ext>
            </a:extLst>
          </p:cNvPr>
          <p:cNvSpPr>
            <a:spLocks noChangeArrowheads="1"/>
          </p:cNvSpPr>
          <p:nvPr/>
        </p:nvSpPr>
        <p:spPr bwMode="auto">
          <a:xfrm>
            <a:off x="9228138" y="5264150"/>
            <a:ext cx="74613" cy="90488"/>
          </a:xfrm>
          <a:custGeom>
            <a:avLst/>
            <a:gdLst>
              <a:gd name="T0" fmla="*/ 0 w 121"/>
              <a:gd name="T1" fmla="*/ 180078 h 147"/>
              <a:gd name="T2" fmla="*/ 147215 w 121"/>
              <a:gd name="T3" fmla="*/ 180078 h 147"/>
              <a:gd name="T4" fmla="*/ 147215 w 121"/>
              <a:gd name="T5" fmla="*/ 0 h 147"/>
              <a:gd name="T6" fmla="*/ 0 w 121"/>
              <a:gd name="T7" fmla="*/ 0 h 147"/>
              <a:gd name="T8" fmla="*/ 0 w 121"/>
              <a:gd name="T9" fmla="*/ 180078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7">
                <a:moveTo>
                  <a:pt x="0" y="146"/>
                </a:moveTo>
                <a:lnTo>
                  <a:pt x="120" y="146"/>
                </a:lnTo>
                <a:lnTo>
                  <a:pt x="120" y="0"/>
                </a:lnTo>
                <a:lnTo>
                  <a:pt x="0" y="0"/>
                </a:lnTo>
                <a:lnTo>
                  <a:pt x="0" y="14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34" name="Freeform 231">
            <a:extLst>
              <a:ext uri="{FF2B5EF4-FFF2-40B4-BE49-F238E27FC236}">
                <a16:creationId xmlns:a16="http://schemas.microsoft.com/office/drawing/2014/main" id="{5A1881D3-1C04-4BFC-98FC-0880EA4F6AE3}"/>
              </a:ext>
            </a:extLst>
          </p:cNvPr>
          <p:cNvSpPr>
            <a:spLocks noChangeArrowheads="1"/>
          </p:cNvSpPr>
          <p:nvPr/>
        </p:nvSpPr>
        <p:spPr bwMode="auto">
          <a:xfrm>
            <a:off x="9228138" y="5392738"/>
            <a:ext cx="74613" cy="84932"/>
          </a:xfrm>
          <a:custGeom>
            <a:avLst/>
            <a:gdLst>
              <a:gd name="T0" fmla="*/ 0 w 121"/>
              <a:gd name="T1" fmla="*/ 169074 h 136"/>
              <a:gd name="T2" fmla="*/ 147215 w 121"/>
              <a:gd name="T3" fmla="*/ 169074 h 136"/>
              <a:gd name="T4" fmla="*/ 147215 w 121"/>
              <a:gd name="T5" fmla="*/ 0 h 136"/>
              <a:gd name="T6" fmla="*/ 0 w 121"/>
              <a:gd name="T7" fmla="*/ 0 h 136"/>
              <a:gd name="T8" fmla="*/ 0 w 121"/>
              <a:gd name="T9" fmla="*/ 169074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36">
                <a:moveTo>
                  <a:pt x="0" y="135"/>
                </a:moveTo>
                <a:lnTo>
                  <a:pt x="120" y="135"/>
                </a:lnTo>
                <a:lnTo>
                  <a:pt x="120" y="0"/>
                </a:lnTo>
                <a:lnTo>
                  <a:pt x="0" y="0"/>
                </a:lnTo>
                <a:lnTo>
                  <a:pt x="0" y="13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35" name="Freeform 232">
            <a:extLst>
              <a:ext uri="{FF2B5EF4-FFF2-40B4-BE49-F238E27FC236}">
                <a16:creationId xmlns:a16="http://schemas.microsoft.com/office/drawing/2014/main" id="{EBC7BACA-2272-4E89-A0D9-FEB35B1C3CEC}"/>
              </a:ext>
            </a:extLst>
          </p:cNvPr>
          <p:cNvSpPr>
            <a:spLocks noChangeArrowheads="1"/>
          </p:cNvSpPr>
          <p:nvPr/>
        </p:nvSpPr>
        <p:spPr bwMode="auto">
          <a:xfrm>
            <a:off x="9228138" y="5518944"/>
            <a:ext cx="74613" cy="96838"/>
          </a:xfrm>
          <a:custGeom>
            <a:avLst/>
            <a:gdLst>
              <a:gd name="T0" fmla="*/ 0 w 121"/>
              <a:gd name="T1" fmla="*/ 191044 h 153"/>
              <a:gd name="T2" fmla="*/ 147215 w 121"/>
              <a:gd name="T3" fmla="*/ 191044 h 153"/>
              <a:gd name="T4" fmla="*/ 147215 w 121"/>
              <a:gd name="T5" fmla="*/ 0 h 153"/>
              <a:gd name="T6" fmla="*/ 0 w 121"/>
              <a:gd name="T7" fmla="*/ 0 h 153"/>
              <a:gd name="T8" fmla="*/ 0 w 121"/>
              <a:gd name="T9" fmla="*/ 191044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53">
                <a:moveTo>
                  <a:pt x="0" y="152"/>
                </a:moveTo>
                <a:lnTo>
                  <a:pt x="120" y="152"/>
                </a:lnTo>
                <a:lnTo>
                  <a:pt x="120" y="0"/>
                </a:lnTo>
                <a:lnTo>
                  <a:pt x="0" y="0"/>
                </a:lnTo>
                <a:lnTo>
                  <a:pt x="0" y="15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36" name="Freeform 233">
            <a:extLst>
              <a:ext uri="{FF2B5EF4-FFF2-40B4-BE49-F238E27FC236}">
                <a16:creationId xmlns:a16="http://schemas.microsoft.com/office/drawing/2014/main" id="{A63EB495-9821-41AD-898B-14CDEA31E9C4}"/>
              </a:ext>
            </a:extLst>
          </p:cNvPr>
          <p:cNvSpPr>
            <a:spLocks noChangeArrowheads="1"/>
          </p:cNvSpPr>
          <p:nvPr/>
        </p:nvSpPr>
        <p:spPr bwMode="auto">
          <a:xfrm>
            <a:off x="9228138" y="5642769"/>
            <a:ext cx="74613" cy="96044"/>
          </a:xfrm>
          <a:custGeom>
            <a:avLst/>
            <a:gdLst>
              <a:gd name="T0" fmla="*/ 0 w 121"/>
              <a:gd name="T1" fmla="*/ 191041 h 153"/>
              <a:gd name="T2" fmla="*/ 147215 w 121"/>
              <a:gd name="T3" fmla="*/ 191041 h 153"/>
              <a:gd name="T4" fmla="*/ 147215 w 121"/>
              <a:gd name="T5" fmla="*/ 0 h 153"/>
              <a:gd name="T6" fmla="*/ 0 w 121"/>
              <a:gd name="T7" fmla="*/ 0 h 153"/>
              <a:gd name="T8" fmla="*/ 0 w 121"/>
              <a:gd name="T9" fmla="*/ 191041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53">
                <a:moveTo>
                  <a:pt x="0" y="152"/>
                </a:moveTo>
                <a:lnTo>
                  <a:pt x="120" y="152"/>
                </a:lnTo>
                <a:lnTo>
                  <a:pt x="120" y="0"/>
                </a:lnTo>
                <a:lnTo>
                  <a:pt x="0" y="0"/>
                </a:lnTo>
                <a:lnTo>
                  <a:pt x="0" y="15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dirty="0"/>
          </a:p>
        </p:txBody>
      </p:sp>
      <p:sp>
        <p:nvSpPr>
          <p:cNvPr id="237" name="Subtitle 2">
            <a:extLst>
              <a:ext uri="{FF2B5EF4-FFF2-40B4-BE49-F238E27FC236}">
                <a16:creationId xmlns:a16="http://schemas.microsoft.com/office/drawing/2014/main" id="{FC5C7589-C790-494F-9303-97BF230B4905}"/>
              </a:ext>
            </a:extLst>
          </p:cNvPr>
          <p:cNvSpPr txBox="1">
            <a:spLocks/>
          </p:cNvSpPr>
          <p:nvPr/>
        </p:nvSpPr>
        <p:spPr bwMode="auto">
          <a:xfrm>
            <a:off x="1420283" y="1420019"/>
            <a:ext cx="1656822" cy="111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es-MX" sz="5750" b="1" dirty="0">
                <a:latin typeface="Source Sans Pro" panose="020B0503030403020204" pitchFamily="34" charset="0"/>
              </a:rPr>
              <a:t>86%</a:t>
            </a:r>
            <a:endParaRPr lang="en-US" altLang="es-MX" sz="4400" b="1" dirty="0">
              <a:latin typeface="Source Sans Pro" panose="020B0503030403020204" pitchFamily="34" charset="0"/>
            </a:endParaRPr>
          </a:p>
        </p:txBody>
      </p:sp>
      <p:sp>
        <p:nvSpPr>
          <p:cNvPr id="238" name="Freeform 121">
            <a:extLst>
              <a:ext uri="{FF2B5EF4-FFF2-40B4-BE49-F238E27FC236}">
                <a16:creationId xmlns:a16="http://schemas.microsoft.com/office/drawing/2014/main" id="{54BDEEFA-D2E9-498E-BC82-B35F6B99773D}"/>
              </a:ext>
            </a:extLst>
          </p:cNvPr>
          <p:cNvSpPr>
            <a:spLocks noChangeArrowheads="1"/>
          </p:cNvSpPr>
          <p:nvPr/>
        </p:nvSpPr>
        <p:spPr bwMode="auto">
          <a:xfrm rot="16200000">
            <a:off x="969566" y="1882379"/>
            <a:ext cx="544513" cy="391319"/>
          </a:xfrm>
          <a:custGeom>
            <a:avLst/>
            <a:gdLst>
              <a:gd name="T0" fmla="*/ 1086447 w 517"/>
              <a:gd name="T1" fmla="*/ 380215 h 245"/>
              <a:gd name="T2" fmla="*/ 812730 w 517"/>
              <a:gd name="T3" fmla="*/ 0 h 245"/>
              <a:gd name="T4" fmla="*/ 812730 w 517"/>
              <a:gd name="T5" fmla="*/ 242827 h 245"/>
              <a:gd name="T6" fmla="*/ 0 w 517"/>
              <a:gd name="T7" fmla="*/ 242827 h 245"/>
              <a:gd name="T8" fmla="*/ 0 w 517"/>
              <a:gd name="T9" fmla="*/ 536774 h 245"/>
              <a:gd name="T10" fmla="*/ 812730 w 517"/>
              <a:gd name="T11" fmla="*/ 536774 h 245"/>
              <a:gd name="T12" fmla="*/ 812730 w 517"/>
              <a:gd name="T13" fmla="*/ 779601 h 245"/>
              <a:gd name="T14" fmla="*/ 1086447 w 517"/>
              <a:gd name="T15" fmla="*/ 380215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FBC844"/>
          </a:solidFill>
          <a:ln>
            <a:noFill/>
          </a:ln>
        </p:spPr>
        <p:txBody>
          <a:bodyPr wrap="none" lIns="60927" tIns="30463" rIns="60927" bIns="30463" anchor="ctr"/>
          <a:lstStyle/>
          <a:p>
            <a:endParaRPr lang="es-MX" sz="900" dirty="0"/>
          </a:p>
        </p:txBody>
      </p:sp>
      <p:sp>
        <p:nvSpPr>
          <p:cNvPr id="240" name="TextBox 157">
            <a:extLst>
              <a:ext uri="{FF2B5EF4-FFF2-40B4-BE49-F238E27FC236}">
                <a16:creationId xmlns:a16="http://schemas.microsoft.com/office/drawing/2014/main" id="{D5F443D6-23FC-45E4-A5C7-C6674F0057F9}"/>
              </a:ext>
            </a:extLst>
          </p:cNvPr>
          <p:cNvSpPr txBox="1">
            <a:spLocks noChangeArrowheads="1"/>
          </p:cNvSpPr>
          <p:nvPr/>
        </p:nvSpPr>
        <p:spPr bwMode="auto">
          <a:xfrm>
            <a:off x="3163831" y="1657109"/>
            <a:ext cx="8726601" cy="78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pt-BR" altLang="es-MX" sz="1400" b="1" dirty="0">
                <a:latin typeface="+mn-lt"/>
              </a:rPr>
              <a:t>Lorem ipsum dolor sit amet, </a:t>
            </a:r>
            <a:r>
              <a:rPr lang="pt-BR" altLang="es-MX" sz="1400" dirty="0">
                <a:latin typeface="+mn-lt"/>
              </a:rPr>
              <a:t>consectetur adipiscing elit. Aliquam tincidunt ante nec sem congue convallis. Pellentesque vel mauris quis nisl ornare rutrum in id risus. Proin vehicula ut sem et tempus. Interdum et malesuada fames ac ante ipsum primis in faucibus.</a:t>
            </a:r>
          </a:p>
        </p:txBody>
      </p:sp>
      <p:sp>
        <p:nvSpPr>
          <p:cNvPr id="241" name="TextBox 19">
            <a:extLst>
              <a:ext uri="{FF2B5EF4-FFF2-40B4-BE49-F238E27FC236}">
                <a16:creationId xmlns:a16="http://schemas.microsoft.com/office/drawing/2014/main" id="{7AB7B91D-726D-417A-898D-0740801D635A}"/>
              </a:ext>
            </a:extLst>
          </p:cNvPr>
          <p:cNvSpPr txBox="1"/>
          <p:nvPr/>
        </p:nvSpPr>
        <p:spPr>
          <a:xfrm>
            <a:off x="806476" y="245900"/>
            <a:ext cx="7544366" cy="830997"/>
          </a:xfrm>
          <a:prstGeom prst="rect">
            <a:avLst/>
          </a:prstGeom>
          <a:noFill/>
        </p:spPr>
        <p:txBody>
          <a:bodyPr wrap="square" rtlCol="0" anchor="ctr">
            <a:spAutoFit/>
          </a:bodyPr>
          <a:lstStyle/>
          <a:p>
            <a:r>
              <a:rPr lang="en-US" altLang="ko-KR" sz="4800" b="1" dirty="0">
                <a:solidFill>
                  <a:schemeClr val="tx1">
                    <a:lumMod val="85000"/>
                    <a:lumOff val="15000"/>
                  </a:schemeClr>
                </a:solidFill>
                <a:cs typeface="Arial" pitchFamily="34" charset="0"/>
              </a:rPr>
              <a:t>Awesome </a:t>
            </a:r>
            <a:r>
              <a:rPr lang="en-GB" altLang="ko-KR" sz="4800" b="1" dirty="0">
                <a:solidFill>
                  <a:schemeClr val="tx1">
                    <a:lumMod val="85000"/>
                    <a:lumOff val="15000"/>
                  </a:schemeClr>
                </a:solidFill>
                <a:cs typeface="Arial" pitchFamily="34" charset="0"/>
              </a:rPr>
              <a:t>P</a:t>
            </a:r>
            <a:r>
              <a:rPr lang="en-US" altLang="ko-KR" sz="4800" b="1" dirty="0">
                <a:solidFill>
                  <a:schemeClr val="tx1">
                    <a:lumMod val="85000"/>
                    <a:lumOff val="15000"/>
                  </a:schemeClr>
                </a:solidFill>
                <a:cs typeface="Arial" pitchFamily="34" charset="0"/>
              </a:rPr>
              <a:t>resentation</a:t>
            </a:r>
          </a:p>
        </p:txBody>
      </p:sp>
    </p:spTree>
    <p:extLst>
      <p:ext uri="{BB962C8B-B14F-4D97-AF65-F5344CB8AC3E}">
        <p14:creationId xmlns:p14="http://schemas.microsoft.com/office/powerpoint/2010/main" val="3194265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id="{7FCFF519-9D9A-441B-9E7E-34CB12F38731}"/>
              </a:ext>
            </a:extLst>
          </p:cNvPr>
          <p:cNvSpPr>
            <a:spLocks noChangeArrowheads="1"/>
          </p:cNvSpPr>
          <p:nvPr/>
        </p:nvSpPr>
        <p:spPr bwMode="auto">
          <a:xfrm>
            <a:off x="2262982" y="3911600"/>
            <a:ext cx="157956" cy="157957"/>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 name="Freeform 2">
            <a:extLst>
              <a:ext uri="{FF2B5EF4-FFF2-40B4-BE49-F238E27FC236}">
                <a16:creationId xmlns:a16="http://schemas.microsoft.com/office/drawing/2014/main" id="{0DBAD8D6-4121-41CF-A8AE-5510F30DBFF0}"/>
              </a:ext>
            </a:extLst>
          </p:cNvPr>
          <p:cNvSpPr>
            <a:spLocks noChangeArrowheads="1"/>
          </p:cNvSpPr>
          <p:nvPr/>
        </p:nvSpPr>
        <p:spPr bwMode="auto">
          <a:xfrm>
            <a:off x="2447132" y="3911600"/>
            <a:ext cx="171450" cy="157957"/>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5" name="Freeform 3">
            <a:extLst>
              <a:ext uri="{FF2B5EF4-FFF2-40B4-BE49-F238E27FC236}">
                <a16:creationId xmlns:a16="http://schemas.microsoft.com/office/drawing/2014/main" id="{F2B65CC2-AF19-4CC9-8BF5-5E0893ACEE95}"/>
              </a:ext>
            </a:extLst>
          </p:cNvPr>
          <p:cNvSpPr>
            <a:spLocks noChangeArrowheads="1"/>
          </p:cNvSpPr>
          <p:nvPr/>
        </p:nvSpPr>
        <p:spPr bwMode="auto">
          <a:xfrm>
            <a:off x="2262982" y="4095750"/>
            <a:ext cx="157956" cy="165100"/>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 name="Freeform 4">
            <a:extLst>
              <a:ext uri="{FF2B5EF4-FFF2-40B4-BE49-F238E27FC236}">
                <a16:creationId xmlns:a16="http://schemas.microsoft.com/office/drawing/2014/main" id="{2951D015-A586-4902-89B3-CF3620FF742D}"/>
              </a:ext>
            </a:extLst>
          </p:cNvPr>
          <p:cNvSpPr>
            <a:spLocks noChangeArrowheads="1"/>
          </p:cNvSpPr>
          <p:nvPr/>
        </p:nvSpPr>
        <p:spPr bwMode="auto">
          <a:xfrm>
            <a:off x="2447132" y="4095750"/>
            <a:ext cx="171450" cy="165100"/>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grpSp>
        <p:nvGrpSpPr>
          <p:cNvPr id="7" name="Group 6">
            <a:extLst>
              <a:ext uri="{FF2B5EF4-FFF2-40B4-BE49-F238E27FC236}">
                <a16:creationId xmlns:a16="http://schemas.microsoft.com/office/drawing/2014/main" id="{0A61105E-7EC3-45A5-8990-311607F927E7}"/>
              </a:ext>
            </a:extLst>
          </p:cNvPr>
          <p:cNvGrpSpPr>
            <a:grpSpLocks/>
          </p:cNvGrpSpPr>
          <p:nvPr/>
        </p:nvGrpSpPr>
        <p:grpSpPr bwMode="auto">
          <a:xfrm>
            <a:off x="1707357" y="3579813"/>
            <a:ext cx="1458119" cy="1312863"/>
            <a:chOff x="3478139" y="7537689"/>
            <a:chExt cx="2917220" cy="2626264"/>
          </a:xfrm>
        </p:grpSpPr>
        <p:sp>
          <p:nvSpPr>
            <p:cNvPr id="8" name="Line 5">
              <a:extLst>
                <a:ext uri="{FF2B5EF4-FFF2-40B4-BE49-F238E27FC236}">
                  <a16:creationId xmlns:a16="http://schemas.microsoft.com/office/drawing/2014/main" id="{C15F17E3-CEE3-4152-9E18-21F21D590CAE}"/>
                </a:ext>
              </a:extLst>
            </p:cNvPr>
            <p:cNvSpPr>
              <a:spLocks noChangeShapeType="1"/>
            </p:cNvSpPr>
            <p:nvPr/>
          </p:nvSpPr>
          <p:spPr bwMode="auto">
            <a:xfrm flipV="1">
              <a:off x="3892616" y="8507851"/>
              <a:ext cx="1589" cy="1656102"/>
            </a:xfrm>
            <a:prstGeom prst="line">
              <a:avLst/>
            </a:prstGeom>
            <a:noFill/>
            <a:ln w="57150" cap="flat" cmpd="sng">
              <a:solidFill>
                <a:srgbClr val="FBC84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9" name="Line 6">
              <a:extLst>
                <a:ext uri="{FF2B5EF4-FFF2-40B4-BE49-F238E27FC236}">
                  <a16:creationId xmlns:a16="http://schemas.microsoft.com/office/drawing/2014/main" id="{CE420FF9-2587-43C3-A60C-B92726182CFF}"/>
                </a:ext>
              </a:extLst>
            </p:cNvPr>
            <p:cNvSpPr>
              <a:spLocks noChangeShapeType="1"/>
            </p:cNvSpPr>
            <p:nvPr/>
          </p:nvSpPr>
          <p:spPr bwMode="auto">
            <a:xfrm>
              <a:off x="5984058" y="8509438"/>
              <a:ext cx="0" cy="1654515"/>
            </a:xfrm>
            <a:prstGeom prst="line">
              <a:avLst/>
            </a:prstGeom>
            <a:noFill/>
            <a:ln w="57150" cap="flat" cmpd="sng">
              <a:solidFill>
                <a:srgbClr val="FBC84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10" name="Freeform 7">
              <a:extLst>
                <a:ext uri="{FF2B5EF4-FFF2-40B4-BE49-F238E27FC236}">
                  <a16:creationId xmlns:a16="http://schemas.microsoft.com/office/drawing/2014/main" id="{9AA72FE6-AC0D-4BAD-829D-EA5AC0C8BB37}"/>
                </a:ext>
              </a:extLst>
            </p:cNvPr>
            <p:cNvSpPr>
              <a:spLocks noChangeArrowheads="1"/>
            </p:cNvSpPr>
            <p:nvPr/>
          </p:nvSpPr>
          <p:spPr bwMode="auto">
            <a:xfrm>
              <a:off x="3478139" y="7537689"/>
              <a:ext cx="2917220" cy="972028"/>
            </a:xfrm>
            <a:custGeom>
              <a:avLst/>
              <a:gdLst>
                <a:gd name="T0" fmla="*/ 2505683 w 19444"/>
                <a:gd name="T1" fmla="*/ 971878 h 6476"/>
                <a:gd name="T2" fmla="*/ 2917070 w 19444"/>
                <a:gd name="T3" fmla="*/ 971878 h 6476"/>
                <a:gd name="T4" fmla="*/ 2355651 w 19444"/>
                <a:gd name="T5" fmla="*/ 589431 h 6476"/>
                <a:gd name="T6" fmla="*/ 2355651 w 19444"/>
                <a:gd name="T7" fmla="*/ 83454 h 6476"/>
                <a:gd name="T8" fmla="*/ 2110048 w 19444"/>
                <a:gd name="T9" fmla="*/ 83454 h 6476"/>
                <a:gd name="T10" fmla="*/ 2110048 w 19444"/>
                <a:gd name="T11" fmla="*/ 425975 h 6476"/>
                <a:gd name="T12" fmla="*/ 1455459 w 19444"/>
                <a:gd name="T13" fmla="*/ 0 h 6476"/>
                <a:gd name="T14" fmla="*/ 0 w 19444"/>
                <a:gd name="T15" fmla="*/ 971878 h 6476"/>
                <a:gd name="T16" fmla="*/ 414988 w 19444"/>
                <a:gd name="T17" fmla="*/ 971878 h 64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444" h="6476">
                  <a:moveTo>
                    <a:pt x="16701" y="6475"/>
                  </a:moveTo>
                  <a:lnTo>
                    <a:pt x="19443" y="6475"/>
                  </a:lnTo>
                  <a:lnTo>
                    <a:pt x="15701" y="3927"/>
                  </a:lnTo>
                  <a:lnTo>
                    <a:pt x="15701" y="556"/>
                  </a:lnTo>
                  <a:lnTo>
                    <a:pt x="14064" y="556"/>
                  </a:lnTo>
                  <a:lnTo>
                    <a:pt x="14064" y="2838"/>
                  </a:lnTo>
                  <a:lnTo>
                    <a:pt x="9701" y="0"/>
                  </a:lnTo>
                  <a:lnTo>
                    <a:pt x="0" y="6475"/>
                  </a:lnTo>
                  <a:lnTo>
                    <a:pt x="2766" y="6475"/>
                  </a:lnTo>
                </a:path>
              </a:pathLst>
            </a:custGeom>
            <a:noFill/>
            <a:ln w="57150" cap="flat" cmpd="sng">
              <a:solidFill>
                <a:srgbClr val="FBC84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dirty="0"/>
            </a:p>
          </p:txBody>
        </p:sp>
      </p:grpSp>
      <p:sp>
        <p:nvSpPr>
          <p:cNvPr id="11" name="Freeform 8">
            <a:extLst>
              <a:ext uri="{FF2B5EF4-FFF2-40B4-BE49-F238E27FC236}">
                <a16:creationId xmlns:a16="http://schemas.microsoft.com/office/drawing/2014/main" id="{4B43B992-B3FE-4A3A-AA47-B85B7EF42CBF}"/>
              </a:ext>
            </a:extLst>
          </p:cNvPr>
          <p:cNvSpPr>
            <a:spLocks noChangeArrowheads="1"/>
          </p:cNvSpPr>
          <p:nvPr/>
        </p:nvSpPr>
        <p:spPr bwMode="auto">
          <a:xfrm>
            <a:off x="2178844" y="3698875"/>
            <a:ext cx="523081" cy="175419"/>
          </a:xfrm>
          <a:custGeom>
            <a:avLst/>
            <a:gdLst>
              <a:gd name="T0" fmla="*/ 0 w 6969"/>
              <a:gd name="T1" fmla="*/ 332924 h 2332"/>
              <a:gd name="T2" fmla="*/ 527430 w 6969"/>
              <a:gd name="T3" fmla="*/ 0 h 2332"/>
              <a:gd name="T4" fmla="*/ 1045259 w 6969"/>
              <a:gd name="T5" fmla="*/ 349886 h 2332"/>
              <a:gd name="T6" fmla="*/ 0 60000 65536"/>
              <a:gd name="T7" fmla="*/ 0 60000 65536"/>
              <a:gd name="T8" fmla="*/ 0 60000 65536"/>
            </a:gdLst>
            <a:ahLst/>
            <a:cxnLst>
              <a:cxn ang="T6">
                <a:pos x="T0" y="T1"/>
              </a:cxn>
              <a:cxn ang="T7">
                <a:pos x="T2" y="T3"/>
              </a:cxn>
              <a:cxn ang="T8">
                <a:pos x="T4" y="T5"/>
              </a:cxn>
            </a:cxnLst>
            <a:rect l="0" t="0" r="r" b="b"/>
            <a:pathLst>
              <a:path w="6969" h="2332">
                <a:moveTo>
                  <a:pt x="0" y="2218"/>
                </a:moveTo>
                <a:lnTo>
                  <a:pt x="3516" y="0"/>
                </a:lnTo>
                <a:lnTo>
                  <a:pt x="6968" y="2331"/>
                </a:lnTo>
              </a:path>
            </a:pathLst>
          </a:custGeom>
          <a:noFill/>
          <a:ln w="57150" cap="flat" cmpd="sng">
            <a:solidFill>
              <a:srgbClr val="FBC84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dirty="0"/>
          </a:p>
        </p:txBody>
      </p:sp>
      <p:sp>
        <p:nvSpPr>
          <p:cNvPr id="12" name="Line 9">
            <a:extLst>
              <a:ext uri="{FF2B5EF4-FFF2-40B4-BE49-F238E27FC236}">
                <a16:creationId xmlns:a16="http://schemas.microsoft.com/office/drawing/2014/main" id="{E7270B76-9EC5-4384-893B-1610D10B50F3}"/>
              </a:ext>
            </a:extLst>
          </p:cNvPr>
          <p:cNvSpPr>
            <a:spLocks noChangeShapeType="1"/>
          </p:cNvSpPr>
          <p:nvPr/>
        </p:nvSpPr>
        <p:spPr bwMode="auto">
          <a:xfrm>
            <a:off x="1702594" y="5015707"/>
            <a:ext cx="1456531" cy="0"/>
          </a:xfrm>
          <a:prstGeom prst="line">
            <a:avLst/>
          </a:prstGeom>
          <a:noFill/>
          <a:ln w="57150" cap="flat" cmpd="sng">
            <a:solidFill>
              <a:srgbClr val="FBC84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13" name="Line 10">
            <a:extLst>
              <a:ext uri="{FF2B5EF4-FFF2-40B4-BE49-F238E27FC236}">
                <a16:creationId xmlns:a16="http://schemas.microsoft.com/office/drawing/2014/main" id="{70BF686E-6B36-4E0E-A38F-EDF8B30A3D14}"/>
              </a:ext>
            </a:extLst>
          </p:cNvPr>
          <p:cNvSpPr>
            <a:spLocks noChangeShapeType="1"/>
          </p:cNvSpPr>
          <p:nvPr/>
        </p:nvSpPr>
        <p:spPr bwMode="auto">
          <a:xfrm>
            <a:off x="2085975" y="4891882"/>
            <a:ext cx="696913" cy="794"/>
          </a:xfrm>
          <a:prstGeom prst="line">
            <a:avLst/>
          </a:prstGeom>
          <a:noFill/>
          <a:ln w="57150" cap="flat" cmpd="sng">
            <a:solidFill>
              <a:srgbClr val="FBC84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14" name="Freeform 1">
            <a:extLst>
              <a:ext uri="{FF2B5EF4-FFF2-40B4-BE49-F238E27FC236}">
                <a16:creationId xmlns:a16="http://schemas.microsoft.com/office/drawing/2014/main" id="{F6FAB0DE-2CFD-4FAD-8087-CC1B4E62AC75}"/>
              </a:ext>
            </a:extLst>
          </p:cNvPr>
          <p:cNvSpPr>
            <a:spLocks noChangeArrowheads="1"/>
          </p:cNvSpPr>
          <p:nvPr/>
        </p:nvSpPr>
        <p:spPr bwMode="auto">
          <a:xfrm>
            <a:off x="4720432" y="3759200"/>
            <a:ext cx="157163" cy="157957"/>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15" name="Freeform 2">
            <a:extLst>
              <a:ext uri="{FF2B5EF4-FFF2-40B4-BE49-F238E27FC236}">
                <a16:creationId xmlns:a16="http://schemas.microsoft.com/office/drawing/2014/main" id="{4751E8B6-B8A9-4E20-840D-D7B669E3F981}"/>
              </a:ext>
            </a:extLst>
          </p:cNvPr>
          <p:cNvSpPr>
            <a:spLocks noChangeArrowheads="1"/>
          </p:cNvSpPr>
          <p:nvPr/>
        </p:nvSpPr>
        <p:spPr bwMode="auto">
          <a:xfrm>
            <a:off x="4903788" y="3759200"/>
            <a:ext cx="171450" cy="157957"/>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16" name="Freeform 3">
            <a:extLst>
              <a:ext uri="{FF2B5EF4-FFF2-40B4-BE49-F238E27FC236}">
                <a16:creationId xmlns:a16="http://schemas.microsoft.com/office/drawing/2014/main" id="{3D2FA0F6-2979-4F93-8A49-568BE19C9E05}"/>
              </a:ext>
            </a:extLst>
          </p:cNvPr>
          <p:cNvSpPr>
            <a:spLocks noChangeArrowheads="1"/>
          </p:cNvSpPr>
          <p:nvPr/>
        </p:nvSpPr>
        <p:spPr bwMode="auto">
          <a:xfrm>
            <a:off x="4720432" y="3943350"/>
            <a:ext cx="157163" cy="165100"/>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17" name="Freeform 4">
            <a:extLst>
              <a:ext uri="{FF2B5EF4-FFF2-40B4-BE49-F238E27FC236}">
                <a16:creationId xmlns:a16="http://schemas.microsoft.com/office/drawing/2014/main" id="{3CE87640-4BC9-4C28-A1A0-5643E4FC321B}"/>
              </a:ext>
            </a:extLst>
          </p:cNvPr>
          <p:cNvSpPr>
            <a:spLocks noChangeArrowheads="1"/>
          </p:cNvSpPr>
          <p:nvPr/>
        </p:nvSpPr>
        <p:spPr bwMode="auto">
          <a:xfrm>
            <a:off x="4903788" y="3943350"/>
            <a:ext cx="171450" cy="165100"/>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grpSp>
        <p:nvGrpSpPr>
          <p:cNvPr id="18" name="Group 7">
            <a:extLst>
              <a:ext uri="{FF2B5EF4-FFF2-40B4-BE49-F238E27FC236}">
                <a16:creationId xmlns:a16="http://schemas.microsoft.com/office/drawing/2014/main" id="{C011EB6D-3FE5-44D4-9061-F21E7EC174AD}"/>
              </a:ext>
            </a:extLst>
          </p:cNvPr>
          <p:cNvGrpSpPr>
            <a:grpSpLocks/>
          </p:cNvGrpSpPr>
          <p:nvPr/>
        </p:nvGrpSpPr>
        <p:grpSpPr bwMode="auto">
          <a:xfrm>
            <a:off x="4159250" y="2824163"/>
            <a:ext cx="1463675" cy="2191544"/>
            <a:chOff x="8314977" y="5647779"/>
            <a:chExt cx="2927145" cy="4383564"/>
          </a:xfrm>
        </p:grpSpPr>
        <p:sp>
          <p:nvSpPr>
            <p:cNvPr id="19" name="Line 5">
              <a:extLst>
                <a:ext uri="{FF2B5EF4-FFF2-40B4-BE49-F238E27FC236}">
                  <a16:creationId xmlns:a16="http://schemas.microsoft.com/office/drawing/2014/main" id="{AC88B15B-1CA5-4138-A153-71089700B8C7}"/>
                </a:ext>
              </a:extLst>
            </p:cNvPr>
            <p:cNvSpPr>
              <a:spLocks noChangeShapeType="1"/>
            </p:cNvSpPr>
            <p:nvPr/>
          </p:nvSpPr>
          <p:spPr bwMode="auto">
            <a:xfrm flipV="1">
              <a:off x="8740397" y="6603558"/>
              <a:ext cx="0" cy="3181695"/>
            </a:xfrm>
            <a:prstGeom prst="line">
              <a:avLst/>
            </a:prstGeom>
            <a:noFill/>
            <a:ln w="57150" cap="flat" cmpd="sng">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20" name="Line 6">
              <a:extLst>
                <a:ext uri="{FF2B5EF4-FFF2-40B4-BE49-F238E27FC236}">
                  <a16:creationId xmlns:a16="http://schemas.microsoft.com/office/drawing/2014/main" id="{193B323E-2452-4ADF-8C83-57FD7AAAAB66}"/>
                </a:ext>
              </a:extLst>
            </p:cNvPr>
            <p:cNvSpPr>
              <a:spLocks noChangeShapeType="1"/>
            </p:cNvSpPr>
            <p:nvPr/>
          </p:nvSpPr>
          <p:spPr bwMode="auto">
            <a:xfrm>
              <a:off x="10830989" y="6603558"/>
              <a:ext cx="0" cy="3181695"/>
            </a:xfrm>
            <a:prstGeom prst="line">
              <a:avLst/>
            </a:prstGeom>
            <a:noFill/>
            <a:ln w="57150" cap="flat" cmpd="sng">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21" name="Freeform 7">
              <a:extLst>
                <a:ext uri="{FF2B5EF4-FFF2-40B4-BE49-F238E27FC236}">
                  <a16:creationId xmlns:a16="http://schemas.microsoft.com/office/drawing/2014/main" id="{2BBCE374-C5B4-4E9B-BC01-B3E685611C9A}"/>
                </a:ext>
              </a:extLst>
            </p:cNvPr>
            <p:cNvSpPr>
              <a:spLocks noChangeArrowheads="1"/>
            </p:cNvSpPr>
            <p:nvPr/>
          </p:nvSpPr>
          <p:spPr bwMode="auto">
            <a:xfrm>
              <a:off x="8324902" y="5647779"/>
              <a:ext cx="2917220" cy="972028"/>
            </a:xfrm>
            <a:custGeom>
              <a:avLst/>
              <a:gdLst>
                <a:gd name="T0" fmla="*/ 2505683 w 19444"/>
                <a:gd name="T1" fmla="*/ 971878 h 6476"/>
                <a:gd name="T2" fmla="*/ 2917070 w 19444"/>
                <a:gd name="T3" fmla="*/ 971878 h 6476"/>
                <a:gd name="T4" fmla="*/ 2355651 w 19444"/>
                <a:gd name="T5" fmla="*/ 589431 h 6476"/>
                <a:gd name="T6" fmla="*/ 2355651 w 19444"/>
                <a:gd name="T7" fmla="*/ 83454 h 6476"/>
                <a:gd name="T8" fmla="*/ 2110048 w 19444"/>
                <a:gd name="T9" fmla="*/ 83454 h 6476"/>
                <a:gd name="T10" fmla="*/ 2110048 w 19444"/>
                <a:gd name="T11" fmla="*/ 425975 h 6476"/>
                <a:gd name="T12" fmla="*/ 1455459 w 19444"/>
                <a:gd name="T13" fmla="*/ 0 h 6476"/>
                <a:gd name="T14" fmla="*/ 0 w 19444"/>
                <a:gd name="T15" fmla="*/ 971878 h 6476"/>
                <a:gd name="T16" fmla="*/ 414988 w 19444"/>
                <a:gd name="T17" fmla="*/ 971878 h 64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444" h="6476">
                  <a:moveTo>
                    <a:pt x="16701" y="6475"/>
                  </a:moveTo>
                  <a:lnTo>
                    <a:pt x="19443" y="6475"/>
                  </a:lnTo>
                  <a:lnTo>
                    <a:pt x="15701" y="3927"/>
                  </a:lnTo>
                  <a:lnTo>
                    <a:pt x="15701" y="556"/>
                  </a:lnTo>
                  <a:lnTo>
                    <a:pt x="14064" y="556"/>
                  </a:lnTo>
                  <a:lnTo>
                    <a:pt x="14064" y="2838"/>
                  </a:lnTo>
                  <a:lnTo>
                    <a:pt x="9701" y="0"/>
                  </a:lnTo>
                  <a:lnTo>
                    <a:pt x="0" y="6475"/>
                  </a:lnTo>
                  <a:lnTo>
                    <a:pt x="2766" y="6475"/>
                  </a:lnTo>
                </a:path>
              </a:pathLst>
            </a:custGeom>
            <a:noFill/>
            <a:ln w="5715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dirty="0"/>
            </a:p>
          </p:txBody>
        </p:sp>
        <p:sp>
          <p:nvSpPr>
            <p:cNvPr id="22" name="Freeform 8">
              <a:extLst>
                <a:ext uri="{FF2B5EF4-FFF2-40B4-BE49-F238E27FC236}">
                  <a16:creationId xmlns:a16="http://schemas.microsoft.com/office/drawing/2014/main" id="{E7A91457-F8D3-49E4-B25E-21DFCA237105}"/>
                </a:ext>
              </a:extLst>
            </p:cNvPr>
            <p:cNvSpPr>
              <a:spLocks noChangeArrowheads="1"/>
            </p:cNvSpPr>
            <p:nvPr/>
          </p:nvSpPr>
          <p:spPr bwMode="auto">
            <a:xfrm>
              <a:off x="9268416" y="5887312"/>
              <a:ext cx="1045409" cy="350036"/>
            </a:xfrm>
            <a:custGeom>
              <a:avLst/>
              <a:gdLst>
                <a:gd name="T0" fmla="*/ 0 w 6969"/>
                <a:gd name="T1" fmla="*/ 332924 h 2332"/>
                <a:gd name="T2" fmla="*/ 527430 w 6969"/>
                <a:gd name="T3" fmla="*/ 0 h 2332"/>
                <a:gd name="T4" fmla="*/ 1045259 w 6969"/>
                <a:gd name="T5" fmla="*/ 349886 h 2332"/>
                <a:gd name="T6" fmla="*/ 0 60000 65536"/>
                <a:gd name="T7" fmla="*/ 0 60000 65536"/>
                <a:gd name="T8" fmla="*/ 0 60000 65536"/>
              </a:gdLst>
              <a:ahLst/>
              <a:cxnLst>
                <a:cxn ang="T6">
                  <a:pos x="T0" y="T1"/>
                </a:cxn>
                <a:cxn ang="T7">
                  <a:pos x="T2" y="T3"/>
                </a:cxn>
                <a:cxn ang="T8">
                  <a:pos x="T4" y="T5"/>
                </a:cxn>
              </a:cxnLst>
              <a:rect l="0" t="0" r="r" b="b"/>
              <a:pathLst>
                <a:path w="6969" h="2332">
                  <a:moveTo>
                    <a:pt x="0" y="2218"/>
                  </a:moveTo>
                  <a:lnTo>
                    <a:pt x="3516" y="0"/>
                  </a:lnTo>
                  <a:lnTo>
                    <a:pt x="6968" y="2331"/>
                  </a:lnTo>
                </a:path>
              </a:pathLst>
            </a:custGeom>
            <a:noFill/>
            <a:ln w="5715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dirty="0"/>
            </a:p>
          </p:txBody>
        </p:sp>
        <p:sp>
          <p:nvSpPr>
            <p:cNvPr id="23" name="Line 9">
              <a:extLst>
                <a:ext uri="{FF2B5EF4-FFF2-40B4-BE49-F238E27FC236}">
                  <a16:creationId xmlns:a16="http://schemas.microsoft.com/office/drawing/2014/main" id="{BDFDB75F-309C-4CC3-8A88-C747C2272503}"/>
                </a:ext>
              </a:extLst>
            </p:cNvPr>
            <p:cNvSpPr>
              <a:spLocks noChangeShapeType="1"/>
            </p:cNvSpPr>
            <p:nvPr/>
          </p:nvSpPr>
          <p:spPr bwMode="auto">
            <a:xfrm>
              <a:off x="8314977" y="10031343"/>
              <a:ext cx="2914446" cy="0"/>
            </a:xfrm>
            <a:prstGeom prst="line">
              <a:avLst/>
            </a:prstGeom>
            <a:noFill/>
            <a:ln w="57150" cap="flat" cmpd="sng">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24" name="Line 10">
              <a:extLst>
                <a:ext uri="{FF2B5EF4-FFF2-40B4-BE49-F238E27FC236}">
                  <a16:creationId xmlns:a16="http://schemas.microsoft.com/office/drawing/2014/main" id="{445D8654-F27B-4A40-83DA-A44E16D0D876}"/>
                </a:ext>
              </a:extLst>
            </p:cNvPr>
            <p:cNvSpPr>
              <a:spLocks noChangeShapeType="1"/>
            </p:cNvSpPr>
            <p:nvPr/>
          </p:nvSpPr>
          <p:spPr bwMode="auto">
            <a:xfrm>
              <a:off x="9083273" y="9785253"/>
              <a:ext cx="1392141" cy="0"/>
            </a:xfrm>
            <a:prstGeom prst="line">
              <a:avLst/>
            </a:prstGeom>
            <a:noFill/>
            <a:ln w="57150" cap="flat" cmpd="sng">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grpSp>
      <p:sp>
        <p:nvSpPr>
          <p:cNvPr id="25" name="Freeform 1">
            <a:extLst>
              <a:ext uri="{FF2B5EF4-FFF2-40B4-BE49-F238E27FC236}">
                <a16:creationId xmlns:a16="http://schemas.microsoft.com/office/drawing/2014/main" id="{4F2B530E-6001-49DF-8235-B3180EADE93B}"/>
              </a:ext>
            </a:extLst>
          </p:cNvPr>
          <p:cNvSpPr>
            <a:spLocks noChangeArrowheads="1"/>
          </p:cNvSpPr>
          <p:nvPr/>
        </p:nvSpPr>
        <p:spPr bwMode="auto">
          <a:xfrm>
            <a:off x="4720432" y="3384550"/>
            <a:ext cx="157163" cy="157957"/>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26" name="Freeform 2">
            <a:extLst>
              <a:ext uri="{FF2B5EF4-FFF2-40B4-BE49-F238E27FC236}">
                <a16:creationId xmlns:a16="http://schemas.microsoft.com/office/drawing/2014/main" id="{754D2944-DAF6-4F9B-873A-270BA41D54BB}"/>
              </a:ext>
            </a:extLst>
          </p:cNvPr>
          <p:cNvSpPr>
            <a:spLocks noChangeArrowheads="1"/>
          </p:cNvSpPr>
          <p:nvPr/>
        </p:nvSpPr>
        <p:spPr bwMode="auto">
          <a:xfrm>
            <a:off x="4903788" y="3384550"/>
            <a:ext cx="171450" cy="157957"/>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27" name="Freeform 3">
            <a:extLst>
              <a:ext uri="{FF2B5EF4-FFF2-40B4-BE49-F238E27FC236}">
                <a16:creationId xmlns:a16="http://schemas.microsoft.com/office/drawing/2014/main" id="{75A525E5-7E61-4FDC-BED6-5945CC2A5715}"/>
              </a:ext>
            </a:extLst>
          </p:cNvPr>
          <p:cNvSpPr>
            <a:spLocks noChangeArrowheads="1"/>
          </p:cNvSpPr>
          <p:nvPr/>
        </p:nvSpPr>
        <p:spPr bwMode="auto">
          <a:xfrm>
            <a:off x="4720432" y="3568700"/>
            <a:ext cx="157163" cy="164307"/>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28" name="Freeform 4">
            <a:extLst>
              <a:ext uri="{FF2B5EF4-FFF2-40B4-BE49-F238E27FC236}">
                <a16:creationId xmlns:a16="http://schemas.microsoft.com/office/drawing/2014/main" id="{454BF711-1461-4D2D-AFB3-F158F235784D}"/>
              </a:ext>
            </a:extLst>
          </p:cNvPr>
          <p:cNvSpPr>
            <a:spLocks noChangeArrowheads="1"/>
          </p:cNvSpPr>
          <p:nvPr/>
        </p:nvSpPr>
        <p:spPr bwMode="auto">
          <a:xfrm>
            <a:off x="4903788" y="3568700"/>
            <a:ext cx="171450" cy="164307"/>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29" name="Freeform 1">
            <a:extLst>
              <a:ext uri="{FF2B5EF4-FFF2-40B4-BE49-F238E27FC236}">
                <a16:creationId xmlns:a16="http://schemas.microsoft.com/office/drawing/2014/main" id="{42675043-3E7F-4B72-827F-2CC14770288A}"/>
              </a:ext>
            </a:extLst>
          </p:cNvPr>
          <p:cNvSpPr>
            <a:spLocks noChangeArrowheads="1"/>
          </p:cNvSpPr>
          <p:nvPr/>
        </p:nvSpPr>
        <p:spPr bwMode="auto">
          <a:xfrm>
            <a:off x="9609932" y="3682207"/>
            <a:ext cx="173831" cy="157163"/>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30" name="Freeform 2">
            <a:extLst>
              <a:ext uri="{FF2B5EF4-FFF2-40B4-BE49-F238E27FC236}">
                <a16:creationId xmlns:a16="http://schemas.microsoft.com/office/drawing/2014/main" id="{4330F34A-656A-4AC0-A16C-25CEC90CC26A}"/>
              </a:ext>
            </a:extLst>
          </p:cNvPr>
          <p:cNvSpPr>
            <a:spLocks noChangeArrowheads="1"/>
          </p:cNvSpPr>
          <p:nvPr/>
        </p:nvSpPr>
        <p:spPr bwMode="auto">
          <a:xfrm>
            <a:off x="9793288" y="3682207"/>
            <a:ext cx="188913" cy="157163"/>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31" name="Freeform 3">
            <a:extLst>
              <a:ext uri="{FF2B5EF4-FFF2-40B4-BE49-F238E27FC236}">
                <a16:creationId xmlns:a16="http://schemas.microsoft.com/office/drawing/2014/main" id="{072483B7-CF0C-4DAA-9409-3144BD19A4CC}"/>
              </a:ext>
            </a:extLst>
          </p:cNvPr>
          <p:cNvSpPr>
            <a:spLocks noChangeArrowheads="1"/>
          </p:cNvSpPr>
          <p:nvPr/>
        </p:nvSpPr>
        <p:spPr bwMode="auto">
          <a:xfrm>
            <a:off x="9609932" y="3866357"/>
            <a:ext cx="173831" cy="164306"/>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32" name="Freeform 4">
            <a:extLst>
              <a:ext uri="{FF2B5EF4-FFF2-40B4-BE49-F238E27FC236}">
                <a16:creationId xmlns:a16="http://schemas.microsoft.com/office/drawing/2014/main" id="{FB2E90E0-6462-492A-8DBC-118834E63148}"/>
              </a:ext>
            </a:extLst>
          </p:cNvPr>
          <p:cNvSpPr>
            <a:spLocks noChangeArrowheads="1"/>
          </p:cNvSpPr>
          <p:nvPr/>
        </p:nvSpPr>
        <p:spPr bwMode="auto">
          <a:xfrm>
            <a:off x="9793288" y="3866357"/>
            <a:ext cx="188913" cy="164306"/>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grpSp>
        <p:nvGrpSpPr>
          <p:cNvPr id="33" name="Group 9">
            <a:extLst>
              <a:ext uri="{FF2B5EF4-FFF2-40B4-BE49-F238E27FC236}">
                <a16:creationId xmlns:a16="http://schemas.microsoft.com/office/drawing/2014/main" id="{89820F9F-9B45-486E-8B26-AD1654F54F21}"/>
              </a:ext>
            </a:extLst>
          </p:cNvPr>
          <p:cNvGrpSpPr>
            <a:grpSpLocks/>
          </p:cNvGrpSpPr>
          <p:nvPr/>
        </p:nvGrpSpPr>
        <p:grpSpPr bwMode="auto">
          <a:xfrm>
            <a:off x="8984457" y="1221582"/>
            <a:ext cx="1608931" cy="3794125"/>
            <a:chOff x="17965325" y="2443287"/>
            <a:chExt cx="3218700" cy="7588056"/>
          </a:xfrm>
        </p:grpSpPr>
        <p:sp>
          <p:nvSpPr>
            <p:cNvPr id="34" name="Line 5">
              <a:extLst>
                <a:ext uri="{FF2B5EF4-FFF2-40B4-BE49-F238E27FC236}">
                  <a16:creationId xmlns:a16="http://schemas.microsoft.com/office/drawing/2014/main" id="{AEA66622-E9F4-4849-AC6E-5683A35C8BBC}"/>
                </a:ext>
              </a:extLst>
            </p:cNvPr>
            <p:cNvSpPr>
              <a:spLocks noChangeShapeType="1"/>
            </p:cNvSpPr>
            <p:nvPr/>
          </p:nvSpPr>
          <p:spPr bwMode="auto">
            <a:xfrm flipV="1">
              <a:off x="18535385" y="3414812"/>
              <a:ext cx="0" cy="6370474"/>
            </a:xfrm>
            <a:prstGeom prst="line">
              <a:avLst/>
            </a:prstGeom>
            <a:noFill/>
            <a:ln w="57150" cap="flat" cmpd="sng">
              <a:solidFill>
                <a:schemeClr val="accent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35" name="Line 6">
              <a:extLst>
                <a:ext uri="{FF2B5EF4-FFF2-40B4-BE49-F238E27FC236}">
                  <a16:creationId xmlns:a16="http://schemas.microsoft.com/office/drawing/2014/main" id="{757F1C9C-FFA7-48DC-A346-A7AE3E931A6F}"/>
                </a:ext>
              </a:extLst>
            </p:cNvPr>
            <p:cNvSpPr>
              <a:spLocks noChangeShapeType="1"/>
            </p:cNvSpPr>
            <p:nvPr/>
          </p:nvSpPr>
          <p:spPr bwMode="auto">
            <a:xfrm>
              <a:off x="20626668" y="3414812"/>
              <a:ext cx="0" cy="6370474"/>
            </a:xfrm>
            <a:prstGeom prst="line">
              <a:avLst/>
            </a:prstGeom>
            <a:noFill/>
            <a:ln w="57150" cap="flat" cmpd="sng">
              <a:solidFill>
                <a:schemeClr val="accent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36" name="Freeform 7">
              <a:extLst>
                <a:ext uri="{FF2B5EF4-FFF2-40B4-BE49-F238E27FC236}">
                  <a16:creationId xmlns:a16="http://schemas.microsoft.com/office/drawing/2014/main" id="{7AC8448B-E4F5-425D-8B73-37402F21A136}"/>
                </a:ext>
              </a:extLst>
            </p:cNvPr>
            <p:cNvSpPr>
              <a:spLocks noChangeArrowheads="1"/>
            </p:cNvSpPr>
            <p:nvPr/>
          </p:nvSpPr>
          <p:spPr bwMode="auto">
            <a:xfrm>
              <a:off x="17975083" y="2443287"/>
              <a:ext cx="3208942" cy="972028"/>
            </a:xfrm>
            <a:custGeom>
              <a:avLst/>
              <a:gdLst>
                <a:gd name="T0" fmla="*/ 2756251 w 19444"/>
                <a:gd name="T1" fmla="*/ 971878 h 6476"/>
                <a:gd name="T2" fmla="*/ 3208777 w 19444"/>
                <a:gd name="T3" fmla="*/ 971878 h 6476"/>
                <a:gd name="T4" fmla="*/ 2591216 w 19444"/>
                <a:gd name="T5" fmla="*/ 589431 h 6476"/>
                <a:gd name="T6" fmla="*/ 2591216 w 19444"/>
                <a:gd name="T7" fmla="*/ 83454 h 6476"/>
                <a:gd name="T8" fmla="*/ 2321053 w 19444"/>
                <a:gd name="T9" fmla="*/ 83454 h 6476"/>
                <a:gd name="T10" fmla="*/ 2321053 w 19444"/>
                <a:gd name="T11" fmla="*/ 425975 h 6476"/>
                <a:gd name="T12" fmla="*/ 1601005 w 19444"/>
                <a:gd name="T13" fmla="*/ 0 h 6476"/>
                <a:gd name="T14" fmla="*/ 0 w 19444"/>
                <a:gd name="T15" fmla="*/ 971878 h 6476"/>
                <a:gd name="T16" fmla="*/ 456487 w 19444"/>
                <a:gd name="T17" fmla="*/ 971878 h 64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444" h="6476">
                  <a:moveTo>
                    <a:pt x="16701" y="6475"/>
                  </a:moveTo>
                  <a:lnTo>
                    <a:pt x="19443" y="6475"/>
                  </a:lnTo>
                  <a:lnTo>
                    <a:pt x="15701" y="3927"/>
                  </a:lnTo>
                  <a:lnTo>
                    <a:pt x="15701" y="556"/>
                  </a:lnTo>
                  <a:lnTo>
                    <a:pt x="14064" y="556"/>
                  </a:lnTo>
                  <a:lnTo>
                    <a:pt x="14064" y="2838"/>
                  </a:lnTo>
                  <a:lnTo>
                    <a:pt x="9701" y="0"/>
                  </a:lnTo>
                  <a:lnTo>
                    <a:pt x="0" y="6475"/>
                  </a:lnTo>
                  <a:lnTo>
                    <a:pt x="2766" y="6475"/>
                  </a:lnTo>
                </a:path>
              </a:pathLst>
            </a:custGeom>
            <a:noFill/>
            <a:ln w="57150" cap="flat" cmpd="sng">
              <a:solidFill>
                <a:srgbClr val="EC892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dirty="0"/>
            </a:p>
          </p:txBody>
        </p:sp>
        <p:sp>
          <p:nvSpPr>
            <p:cNvPr id="37" name="Freeform 8">
              <a:extLst>
                <a:ext uri="{FF2B5EF4-FFF2-40B4-BE49-F238E27FC236}">
                  <a16:creationId xmlns:a16="http://schemas.microsoft.com/office/drawing/2014/main" id="{E594A312-2E3B-42B2-8180-87415AF4BFB9}"/>
                </a:ext>
              </a:extLst>
            </p:cNvPr>
            <p:cNvSpPr>
              <a:spLocks noChangeArrowheads="1"/>
            </p:cNvSpPr>
            <p:nvPr/>
          </p:nvSpPr>
          <p:spPr bwMode="auto">
            <a:xfrm>
              <a:off x="19012188" y="2682820"/>
              <a:ext cx="1149950" cy="350036"/>
            </a:xfrm>
            <a:custGeom>
              <a:avLst/>
              <a:gdLst>
                <a:gd name="T0" fmla="*/ 0 w 6969"/>
                <a:gd name="T1" fmla="*/ 332924 h 2332"/>
                <a:gd name="T2" fmla="*/ 580173 w 6969"/>
                <a:gd name="T3" fmla="*/ 0 h 2332"/>
                <a:gd name="T4" fmla="*/ 1149785 w 6969"/>
                <a:gd name="T5" fmla="*/ 349886 h 2332"/>
                <a:gd name="T6" fmla="*/ 0 60000 65536"/>
                <a:gd name="T7" fmla="*/ 0 60000 65536"/>
                <a:gd name="T8" fmla="*/ 0 60000 65536"/>
              </a:gdLst>
              <a:ahLst/>
              <a:cxnLst>
                <a:cxn ang="T6">
                  <a:pos x="T0" y="T1"/>
                </a:cxn>
                <a:cxn ang="T7">
                  <a:pos x="T2" y="T3"/>
                </a:cxn>
                <a:cxn ang="T8">
                  <a:pos x="T4" y="T5"/>
                </a:cxn>
              </a:cxnLst>
              <a:rect l="0" t="0" r="r" b="b"/>
              <a:pathLst>
                <a:path w="6969" h="2332">
                  <a:moveTo>
                    <a:pt x="0" y="2218"/>
                  </a:moveTo>
                  <a:lnTo>
                    <a:pt x="3516" y="0"/>
                  </a:lnTo>
                  <a:lnTo>
                    <a:pt x="6968" y="2331"/>
                  </a:lnTo>
                </a:path>
              </a:pathLst>
            </a:custGeom>
            <a:noFill/>
            <a:ln w="57150" cap="flat" cmpd="sng">
              <a:solidFill>
                <a:srgbClr val="EC892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dirty="0"/>
            </a:p>
          </p:txBody>
        </p:sp>
        <p:sp>
          <p:nvSpPr>
            <p:cNvPr id="38" name="Line 9">
              <a:extLst>
                <a:ext uri="{FF2B5EF4-FFF2-40B4-BE49-F238E27FC236}">
                  <a16:creationId xmlns:a16="http://schemas.microsoft.com/office/drawing/2014/main" id="{A0794C1C-E898-41A5-BF57-507377C2B65B}"/>
                </a:ext>
              </a:extLst>
            </p:cNvPr>
            <p:cNvSpPr>
              <a:spLocks noChangeShapeType="1"/>
            </p:cNvSpPr>
            <p:nvPr/>
          </p:nvSpPr>
          <p:spPr bwMode="auto">
            <a:xfrm>
              <a:off x="17965325" y="10031343"/>
              <a:ext cx="3205997" cy="0"/>
            </a:xfrm>
            <a:prstGeom prst="line">
              <a:avLst/>
            </a:prstGeom>
            <a:noFill/>
            <a:ln w="57150" cap="flat" cmpd="sng">
              <a:solidFill>
                <a:schemeClr val="accent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39" name="Line 10">
              <a:extLst>
                <a:ext uri="{FF2B5EF4-FFF2-40B4-BE49-F238E27FC236}">
                  <a16:creationId xmlns:a16="http://schemas.microsoft.com/office/drawing/2014/main" id="{7175D35C-43B1-45B3-BAAE-ED74912B737E}"/>
                </a:ext>
              </a:extLst>
            </p:cNvPr>
            <p:cNvSpPr>
              <a:spLocks noChangeShapeType="1"/>
            </p:cNvSpPr>
            <p:nvPr/>
          </p:nvSpPr>
          <p:spPr bwMode="auto">
            <a:xfrm>
              <a:off x="18808507" y="9785286"/>
              <a:ext cx="1533924" cy="0"/>
            </a:xfrm>
            <a:prstGeom prst="line">
              <a:avLst/>
            </a:prstGeom>
            <a:noFill/>
            <a:ln w="57150" cap="flat" cmpd="sng">
              <a:solidFill>
                <a:schemeClr val="accent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grpSp>
      <p:sp>
        <p:nvSpPr>
          <p:cNvPr id="40" name="Freeform 1">
            <a:extLst>
              <a:ext uri="{FF2B5EF4-FFF2-40B4-BE49-F238E27FC236}">
                <a16:creationId xmlns:a16="http://schemas.microsoft.com/office/drawing/2014/main" id="{BF6DB0EF-7555-45FF-B416-54B6F8B45D76}"/>
              </a:ext>
            </a:extLst>
          </p:cNvPr>
          <p:cNvSpPr>
            <a:spLocks noChangeArrowheads="1"/>
          </p:cNvSpPr>
          <p:nvPr/>
        </p:nvSpPr>
        <p:spPr bwMode="auto">
          <a:xfrm>
            <a:off x="9609932" y="1782763"/>
            <a:ext cx="173831" cy="157163"/>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1" name="Freeform 2">
            <a:extLst>
              <a:ext uri="{FF2B5EF4-FFF2-40B4-BE49-F238E27FC236}">
                <a16:creationId xmlns:a16="http://schemas.microsoft.com/office/drawing/2014/main" id="{AD6048FD-C85B-4305-B467-32AC1DBC6BC3}"/>
              </a:ext>
            </a:extLst>
          </p:cNvPr>
          <p:cNvSpPr>
            <a:spLocks noChangeArrowheads="1"/>
          </p:cNvSpPr>
          <p:nvPr/>
        </p:nvSpPr>
        <p:spPr bwMode="auto">
          <a:xfrm>
            <a:off x="9793288" y="1782763"/>
            <a:ext cx="188913" cy="157163"/>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2" name="Freeform 3">
            <a:extLst>
              <a:ext uri="{FF2B5EF4-FFF2-40B4-BE49-F238E27FC236}">
                <a16:creationId xmlns:a16="http://schemas.microsoft.com/office/drawing/2014/main" id="{93AB06C7-3766-443A-A21D-3C9681A6FBA4}"/>
              </a:ext>
            </a:extLst>
          </p:cNvPr>
          <p:cNvSpPr>
            <a:spLocks noChangeArrowheads="1"/>
          </p:cNvSpPr>
          <p:nvPr/>
        </p:nvSpPr>
        <p:spPr bwMode="auto">
          <a:xfrm>
            <a:off x="9609932" y="1966119"/>
            <a:ext cx="173831" cy="165100"/>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3" name="Freeform 4">
            <a:extLst>
              <a:ext uri="{FF2B5EF4-FFF2-40B4-BE49-F238E27FC236}">
                <a16:creationId xmlns:a16="http://schemas.microsoft.com/office/drawing/2014/main" id="{3656A69B-17B5-4CF1-BF2B-95C28BCBA900}"/>
              </a:ext>
            </a:extLst>
          </p:cNvPr>
          <p:cNvSpPr>
            <a:spLocks noChangeArrowheads="1"/>
          </p:cNvSpPr>
          <p:nvPr/>
        </p:nvSpPr>
        <p:spPr bwMode="auto">
          <a:xfrm>
            <a:off x="9793288" y="1966119"/>
            <a:ext cx="188913" cy="165100"/>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4" name="Freeform 1">
            <a:extLst>
              <a:ext uri="{FF2B5EF4-FFF2-40B4-BE49-F238E27FC236}">
                <a16:creationId xmlns:a16="http://schemas.microsoft.com/office/drawing/2014/main" id="{6A15D997-FBBE-448F-8266-8F39D30CDCD2}"/>
              </a:ext>
            </a:extLst>
          </p:cNvPr>
          <p:cNvSpPr>
            <a:spLocks noChangeArrowheads="1"/>
          </p:cNvSpPr>
          <p:nvPr/>
        </p:nvSpPr>
        <p:spPr bwMode="auto">
          <a:xfrm>
            <a:off x="9609932" y="2157413"/>
            <a:ext cx="173831" cy="157163"/>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5" name="Freeform 2">
            <a:extLst>
              <a:ext uri="{FF2B5EF4-FFF2-40B4-BE49-F238E27FC236}">
                <a16:creationId xmlns:a16="http://schemas.microsoft.com/office/drawing/2014/main" id="{464375E6-EFC1-46F7-A897-8B3B4A008D4E}"/>
              </a:ext>
            </a:extLst>
          </p:cNvPr>
          <p:cNvSpPr>
            <a:spLocks noChangeArrowheads="1"/>
          </p:cNvSpPr>
          <p:nvPr/>
        </p:nvSpPr>
        <p:spPr bwMode="auto">
          <a:xfrm>
            <a:off x="9793288" y="2157413"/>
            <a:ext cx="188913" cy="157163"/>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6" name="Freeform 3">
            <a:extLst>
              <a:ext uri="{FF2B5EF4-FFF2-40B4-BE49-F238E27FC236}">
                <a16:creationId xmlns:a16="http://schemas.microsoft.com/office/drawing/2014/main" id="{3510182A-150D-491D-8C06-891D8403A10A}"/>
              </a:ext>
            </a:extLst>
          </p:cNvPr>
          <p:cNvSpPr>
            <a:spLocks noChangeArrowheads="1"/>
          </p:cNvSpPr>
          <p:nvPr/>
        </p:nvSpPr>
        <p:spPr bwMode="auto">
          <a:xfrm>
            <a:off x="9609932" y="3484563"/>
            <a:ext cx="173831" cy="165100"/>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7" name="Freeform 4">
            <a:extLst>
              <a:ext uri="{FF2B5EF4-FFF2-40B4-BE49-F238E27FC236}">
                <a16:creationId xmlns:a16="http://schemas.microsoft.com/office/drawing/2014/main" id="{13247871-A977-4E05-A7E7-20DD8630E55A}"/>
              </a:ext>
            </a:extLst>
          </p:cNvPr>
          <p:cNvSpPr>
            <a:spLocks noChangeArrowheads="1"/>
          </p:cNvSpPr>
          <p:nvPr/>
        </p:nvSpPr>
        <p:spPr bwMode="auto">
          <a:xfrm>
            <a:off x="9793288" y="3484563"/>
            <a:ext cx="188913" cy="165100"/>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8" name="Freeform 1">
            <a:extLst>
              <a:ext uri="{FF2B5EF4-FFF2-40B4-BE49-F238E27FC236}">
                <a16:creationId xmlns:a16="http://schemas.microsoft.com/office/drawing/2014/main" id="{4147668E-F574-4515-B007-528361E01553}"/>
              </a:ext>
            </a:extLst>
          </p:cNvPr>
          <p:cNvSpPr>
            <a:spLocks noChangeArrowheads="1"/>
          </p:cNvSpPr>
          <p:nvPr/>
        </p:nvSpPr>
        <p:spPr bwMode="auto">
          <a:xfrm>
            <a:off x="7098507" y="3424238"/>
            <a:ext cx="173038" cy="157957"/>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49" name="Freeform 2">
            <a:extLst>
              <a:ext uri="{FF2B5EF4-FFF2-40B4-BE49-F238E27FC236}">
                <a16:creationId xmlns:a16="http://schemas.microsoft.com/office/drawing/2014/main" id="{EDD500AA-3DF2-45BC-8381-373E821D2063}"/>
              </a:ext>
            </a:extLst>
          </p:cNvPr>
          <p:cNvSpPr>
            <a:spLocks noChangeArrowheads="1"/>
          </p:cNvSpPr>
          <p:nvPr/>
        </p:nvSpPr>
        <p:spPr bwMode="auto">
          <a:xfrm>
            <a:off x="7281863" y="3424238"/>
            <a:ext cx="188913" cy="157957"/>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50" name="Freeform 3">
            <a:extLst>
              <a:ext uri="{FF2B5EF4-FFF2-40B4-BE49-F238E27FC236}">
                <a16:creationId xmlns:a16="http://schemas.microsoft.com/office/drawing/2014/main" id="{417CC1A8-1186-4E1A-81D8-1FA9BB109B5A}"/>
              </a:ext>
            </a:extLst>
          </p:cNvPr>
          <p:cNvSpPr>
            <a:spLocks noChangeArrowheads="1"/>
          </p:cNvSpPr>
          <p:nvPr/>
        </p:nvSpPr>
        <p:spPr bwMode="auto">
          <a:xfrm>
            <a:off x="7098507" y="3608388"/>
            <a:ext cx="173038" cy="164307"/>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51" name="Freeform 4">
            <a:extLst>
              <a:ext uri="{FF2B5EF4-FFF2-40B4-BE49-F238E27FC236}">
                <a16:creationId xmlns:a16="http://schemas.microsoft.com/office/drawing/2014/main" id="{0F9C59CC-D3BC-4CE2-8248-2094DC7D8EDC}"/>
              </a:ext>
            </a:extLst>
          </p:cNvPr>
          <p:cNvSpPr>
            <a:spLocks noChangeArrowheads="1"/>
          </p:cNvSpPr>
          <p:nvPr/>
        </p:nvSpPr>
        <p:spPr bwMode="auto">
          <a:xfrm>
            <a:off x="7281863" y="3608388"/>
            <a:ext cx="188913" cy="164307"/>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grpSp>
        <p:nvGrpSpPr>
          <p:cNvPr id="52" name="Group 8">
            <a:extLst>
              <a:ext uri="{FF2B5EF4-FFF2-40B4-BE49-F238E27FC236}">
                <a16:creationId xmlns:a16="http://schemas.microsoft.com/office/drawing/2014/main" id="{056CBF5C-9AD6-4CCA-A4C7-9A4DFC8238D4}"/>
              </a:ext>
            </a:extLst>
          </p:cNvPr>
          <p:cNvGrpSpPr>
            <a:grpSpLocks/>
          </p:cNvGrpSpPr>
          <p:nvPr/>
        </p:nvGrpSpPr>
        <p:grpSpPr bwMode="auto">
          <a:xfrm>
            <a:off x="6472238" y="2107407"/>
            <a:ext cx="1609725" cy="2908300"/>
            <a:chOff x="12942028" y="4214489"/>
            <a:chExt cx="3218701" cy="5816854"/>
          </a:xfrm>
        </p:grpSpPr>
        <p:sp>
          <p:nvSpPr>
            <p:cNvPr id="53" name="Line 5">
              <a:extLst>
                <a:ext uri="{FF2B5EF4-FFF2-40B4-BE49-F238E27FC236}">
                  <a16:creationId xmlns:a16="http://schemas.microsoft.com/office/drawing/2014/main" id="{A94FAC29-3651-4C07-94C8-2CC5894C3262}"/>
                </a:ext>
              </a:extLst>
            </p:cNvPr>
            <p:cNvSpPr>
              <a:spLocks noChangeShapeType="1"/>
            </p:cNvSpPr>
            <p:nvPr/>
          </p:nvSpPr>
          <p:spPr bwMode="auto">
            <a:xfrm flipV="1">
              <a:off x="13511808" y="5186081"/>
              <a:ext cx="0" cy="4599188"/>
            </a:xfrm>
            <a:prstGeom prst="line">
              <a:avLst/>
            </a:prstGeom>
            <a:noFill/>
            <a:ln w="57150" cap="flat" cmpd="sng">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54" name="Line 6">
              <a:extLst>
                <a:ext uri="{FF2B5EF4-FFF2-40B4-BE49-F238E27FC236}">
                  <a16:creationId xmlns:a16="http://schemas.microsoft.com/office/drawing/2014/main" id="{BCEE42E2-6BFD-4901-AFF9-3E656434E362}"/>
                </a:ext>
              </a:extLst>
            </p:cNvPr>
            <p:cNvSpPr>
              <a:spLocks noChangeShapeType="1"/>
            </p:cNvSpPr>
            <p:nvPr/>
          </p:nvSpPr>
          <p:spPr bwMode="auto">
            <a:xfrm>
              <a:off x="15603647" y="5186081"/>
              <a:ext cx="0" cy="4599188"/>
            </a:xfrm>
            <a:prstGeom prst="line">
              <a:avLst/>
            </a:prstGeom>
            <a:noFill/>
            <a:ln w="57150" cap="flat" cmpd="sng">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55" name="Freeform 7">
              <a:extLst>
                <a:ext uri="{FF2B5EF4-FFF2-40B4-BE49-F238E27FC236}">
                  <a16:creationId xmlns:a16="http://schemas.microsoft.com/office/drawing/2014/main" id="{E5A5CE04-17BE-42C4-AEB2-6C054F799511}"/>
                </a:ext>
              </a:extLst>
            </p:cNvPr>
            <p:cNvSpPr>
              <a:spLocks noChangeArrowheads="1"/>
            </p:cNvSpPr>
            <p:nvPr/>
          </p:nvSpPr>
          <p:spPr bwMode="auto">
            <a:xfrm>
              <a:off x="12951787" y="4214489"/>
              <a:ext cx="3208942" cy="972028"/>
            </a:xfrm>
            <a:custGeom>
              <a:avLst/>
              <a:gdLst>
                <a:gd name="T0" fmla="*/ 2756251 w 19444"/>
                <a:gd name="T1" fmla="*/ 971878 h 6476"/>
                <a:gd name="T2" fmla="*/ 3208777 w 19444"/>
                <a:gd name="T3" fmla="*/ 971878 h 6476"/>
                <a:gd name="T4" fmla="*/ 2591216 w 19444"/>
                <a:gd name="T5" fmla="*/ 589431 h 6476"/>
                <a:gd name="T6" fmla="*/ 2591216 w 19444"/>
                <a:gd name="T7" fmla="*/ 83454 h 6476"/>
                <a:gd name="T8" fmla="*/ 2321053 w 19444"/>
                <a:gd name="T9" fmla="*/ 83454 h 6476"/>
                <a:gd name="T10" fmla="*/ 2321053 w 19444"/>
                <a:gd name="T11" fmla="*/ 425975 h 6476"/>
                <a:gd name="T12" fmla="*/ 1601005 w 19444"/>
                <a:gd name="T13" fmla="*/ 0 h 6476"/>
                <a:gd name="T14" fmla="*/ 0 w 19444"/>
                <a:gd name="T15" fmla="*/ 971878 h 6476"/>
                <a:gd name="T16" fmla="*/ 456487 w 19444"/>
                <a:gd name="T17" fmla="*/ 971878 h 64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444" h="6476">
                  <a:moveTo>
                    <a:pt x="16701" y="6475"/>
                  </a:moveTo>
                  <a:lnTo>
                    <a:pt x="19443" y="6475"/>
                  </a:lnTo>
                  <a:lnTo>
                    <a:pt x="15701" y="3927"/>
                  </a:lnTo>
                  <a:lnTo>
                    <a:pt x="15701" y="556"/>
                  </a:lnTo>
                  <a:lnTo>
                    <a:pt x="14064" y="556"/>
                  </a:lnTo>
                  <a:lnTo>
                    <a:pt x="14064" y="2838"/>
                  </a:lnTo>
                  <a:lnTo>
                    <a:pt x="9701" y="0"/>
                  </a:lnTo>
                  <a:lnTo>
                    <a:pt x="0" y="6475"/>
                  </a:lnTo>
                  <a:lnTo>
                    <a:pt x="2766" y="6475"/>
                  </a:lnTo>
                </a:path>
              </a:pathLst>
            </a:custGeom>
            <a:noFill/>
            <a:ln w="57150" cap="flat" cmpd="sng">
              <a:solidFill>
                <a:srgbClr val="202D3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dirty="0"/>
            </a:p>
          </p:txBody>
        </p:sp>
        <p:sp>
          <p:nvSpPr>
            <p:cNvPr id="56" name="Freeform 8">
              <a:extLst>
                <a:ext uri="{FF2B5EF4-FFF2-40B4-BE49-F238E27FC236}">
                  <a16:creationId xmlns:a16="http://schemas.microsoft.com/office/drawing/2014/main" id="{5F647AD4-77D6-43BB-B75F-D4F4208B64D8}"/>
                </a:ext>
              </a:extLst>
            </p:cNvPr>
            <p:cNvSpPr>
              <a:spLocks noChangeArrowheads="1"/>
            </p:cNvSpPr>
            <p:nvPr/>
          </p:nvSpPr>
          <p:spPr bwMode="auto">
            <a:xfrm>
              <a:off x="13988891" y="4454022"/>
              <a:ext cx="1149950" cy="350036"/>
            </a:xfrm>
            <a:custGeom>
              <a:avLst/>
              <a:gdLst>
                <a:gd name="T0" fmla="*/ 0 w 6969"/>
                <a:gd name="T1" fmla="*/ 332924 h 2332"/>
                <a:gd name="T2" fmla="*/ 580173 w 6969"/>
                <a:gd name="T3" fmla="*/ 0 h 2332"/>
                <a:gd name="T4" fmla="*/ 1149785 w 6969"/>
                <a:gd name="T5" fmla="*/ 349886 h 2332"/>
                <a:gd name="T6" fmla="*/ 0 60000 65536"/>
                <a:gd name="T7" fmla="*/ 0 60000 65536"/>
                <a:gd name="T8" fmla="*/ 0 60000 65536"/>
              </a:gdLst>
              <a:ahLst/>
              <a:cxnLst>
                <a:cxn ang="T6">
                  <a:pos x="T0" y="T1"/>
                </a:cxn>
                <a:cxn ang="T7">
                  <a:pos x="T2" y="T3"/>
                </a:cxn>
                <a:cxn ang="T8">
                  <a:pos x="T4" y="T5"/>
                </a:cxn>
              </a:cxnLst>
              <a:rect l="0" t="0" r="r" b="b"/>
              <a:pathLst>
                <a:path w="6969" h="2332">
                  <a:moveTo>
                    <a:pt x="0" y="2218"/>
                  </a:moveTo>
                  <a:lnTo>
                    <a:pt x="3516" y="0"/>
                  </a:lnTo>
                  <a:lnTo>
                    <a:pt x="6968" y="2331"/>
                  </a:lnTo>
                </a:path>
              </a:pathLst>
            </a:custGeom>
            <a:noFill/>
            <a:ln w="57150" cap="flat" cmpd="sng">
              <a:solidFill>
                <a:srgbClr val="202D3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dirty="0"/>
            </a:p>
          </p:txBody>
        </p:sp>
        <p:sp>
          <p:nvSpPr>
            <p:cNvPr id="57" name="Line 9">
              <a:extLst>
                <a:ext uri="{FF2B5EF4-FFF2-40B4-BE49-F238E27FC236}">
                  <a16:creationId xmlns:a16="http://schemas.microsoft.com/office/drawing/2014/main" id="{1F44FDC5-8529-42BF-8C44-D616A11470A7}"/>
                </a:ext>
              </a:extLst>
            </p:cNvPr>
            <p:cNvSpPr>
              <a:spLocks noChangeShapeType="1"/>
            </p:cNvSpPr>
            <p:nvPr/>
          </p:nvSpPr>
          <p:spPr bwMode="auto">
            <a:xfrm>
              <a:off x="12942028" y="10031343"/>
              <a:ext cx="3206004" cy="0"/>
            </a:xfrm>
            <a:prstGeom prst="line">
              <a:avLst/>
            </a:prstGeom>
            <a:noFill/>
            <a:ln w="57150" cap="flat" cmpd="sng">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sp>
          <p:nvSpPr>
            <p:cNvPr id="58" name="Line 10">
              <a:extLst>
                <a:ext uri="{FF2B5EF4-FFF2-40B4-BE49-F238E27FC236}">
                  <a16:creationId xmlns:a16="http://schemas.microsoft.com/office/drawing/2014/main" id="{AA5AD74A-77D1-44DB-B6B2-F7A371A4D703}"/>
                </a:ext>
              </a:extLst>
            </p:cNvPr>
            <p:cNvSpPr>
              <a:spLocks noChangeShapeType="1"/>
            </p:cNvSpPr>
            <p:nvPr/>
          </p:nvSpPr>
          <p:spPr bwMode="auto">
            <a:xfrm>
              <a:off x="13784795" y="9785269"/>
              <a:ext cx="1533168" cy="0"/>
            </a:xfrm>
            <a:prstGeom prst="line">
              <a:avLst/>
            </a:prstGeom>
            <a:noFill/>
            <a:ln w="57150" cap="flat" cmpd="sng">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217">
                <a:defRPr/>
              </a:pPr>
              <a:endParaRPr lang="en-US" sz="900" dirty="0">
                <a:latin typeface="Calibri Light"/>
              </a:endParaRPr>
            </a:p>
          </p:txBody>
        </p:sp>
      </p:grpSp>
      <p:sp>
        <p:nvSpPr>
          <p:cNvPr id="59" name="Freeform 1">
            <a:extLst>
              <a:ext uri="{FF2B5EF4-FFF2-40B4-BE49-F238E27FC236}">
                <a16:creationId xmlns:a16="http://schemas.microsoft.com/office/drawing/2014/main" id="{9451772B-36D0-4F74-B4A6-57B940917D3B}"/>
              </a:ext>
            </a:extLst>
          </p:cNvPr>
          <p:cNvSpPr>
            <a:spLocks noChangeArrowheads="1"/>
          </p:cNvSpPr>
          <p:nvPr/>
        </p:nvSpPr>
        <p:spPr bwMode="auto">
          <a:xfrm>
            <a:off x="7098507" y="2667794"/>
            <a:ext cx="173038" cy="157956"/>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0" name="Freeform 2">
            <a:extLst>
              <a:ext uri="{FF2B5EF4-FFF2-40B4-BE49-F238E27FC236}">
                <a16:creationId xmlns:a16="http://schemas.microsoft.com/office/drawing/2014/main" id="{87DDDF82-6C28-4056-A1E6-D1151D4B7FFC}"/>
              </a:ext>
            </a:extLst>
          </p:cNvPr>
          <p:cNvSpPr>
            <a:spLocks noChangeArrowheads="1"/>
          </p:cNvSpPr>
          <p:nvPr/>
        </p:nvSpPr>
        <p:spPr bwMode="auto">
          <a:xfrm>
            <a:off x="7281863" y="2667794"/>
            <a:ext cx="188913" cy="157956"/>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1" name="Freeform 3">
            <a:extLst>
              <a:ext uri="{FF2B5EF4-FFF2-40B4-BE49-F238E27FC236}">
                <a16:creationId xmlns:a16="http://schemas.microsoft.com/office/drawing/2014/main" id="{E209E32F-EDDC-4389-BAF5-AE74824F064E}"/>
              </a:ext>
            </a:extLst>
          </p:cNvPr>
          <p:cNvSpPr>
            <a:spLocks noChangeArrowheads="1"/>
          </p:cNvSpPr>
          <p:nvPr/>
        </p:nvSpPr>
        <p:spPr bwMode="auto">
          <a:xfrm>
            <a:off x="7098507" y="2851944"/>
            <a:ext cx="173038" cy="165100"/>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2" name="Freeform 4">
            <a:extLst>
              <a:ext uri="{FF2B5EF4-FFF2-40B4-BE49-F238E27FC236}">
                <a16:creationId xmlns:a16="http://schemas.microsoft.com/office/drawing/2014/main" id="{5942428C-69C8-496B-8160-372C036C8E16}"/>
              </a:ext>
            </a:extLst>
          </p:cNvPr>
          <p:cNvSpPr>
            <a:spLocks noChangeArrowheads="1"/>
          </p:cNvSpPr>
          <p:nvPr/>
        </p:nvSpPr>
        <p:spPr bwMode="auto">
          <a:xfrm>
            <a:off x="7281863" y="2851944"/>
            <a:ext cx="188913" cy="165100"/>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3" name="Freeform 1">
            <a:extLst>
              <a:ext uri="{FF2B5EF4-FFF2-40B4-BE49-F238E27FC236}">
                <a16:creationId xmlns:a16="http://schemas.microsoft.com/office/drawing/2014/main" id="{32369740-9A6F-4EF8-ABC8-F1F220BD31D9}"/>
              </a:ext>
            </a:extLst>
          </p:cNvPr>
          <p:cNvSpPr>
            <a:spLocks noChangeArrowheads="1"/>
          </p:cNvSpPr>
          <p:nvPr/>
        </p:nvSpPr>
        <p:spPr bwMode="auto">
          <a:xfrm>
            <a:off x="7098507" y="3043238"/>
            <a:ext cx="173038" cy="157163"/>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4" name="Freeform 2">
            <a:extLst>
              <a:ext uri="{FF2B5EF4-FFF2-40B4-BE49-F238E27FC236}">
                <a16:creationId xmlns:a16="http://schemas.microsoft.com/office/drawing/2014/main" id="{A941B993-A015-4FBA-A856-0E0224472452}"/>
              </a:ext>
            </a:extLst>
          </p:cNvPr>
          <p:cNvSpPr>
            <a:spLocks noChangeArrowheads="1"/>
          </p:cNvSpPr>
          <p:nvPr/>
        </p:nvSpPr>
        <p:spPr bwMode="auto">
          <a:xfrm>
            <a:off x="7281863" y="3043238"/>
            <a:ext cx="188913" cy="157163"/>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5" name="Freeform 3">
            <a:extLst>
              <a:ext uri="{FF2B5EF4-FFF2-40B4-BE49-F238E27FC236}">
                <a16:creationId xmlns:a16="http://schemas.microsoft.com/office/drawing/2014/main" id="{D7ABFD5E-7382-45D4-9C39-4F1DC9A59B30}"/>
              </a:ext>
            </a:extLst>
          </p:cNvPr>
          <p:cNvSpPr>
            <a:spLocks noChangeArrowheads="1"/>
          </p:cNvSpPr>
          <p:nvPr/>
        </p:nvSpPr>
        <p:spPr bwMode="auto">
          <a:xfrm>
            <a:off x="7098507" y="3226594"/>
            <a:ext cx="173038" cy="165100"/>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6" name="Freeform 4">
            <a:extLst>
              <a:ext uri="{FF2B5EF4-FFF2-40B4-BE49-F238E27FC236}">
                <a16:creationId xmlns:a16="http://schemas.microsoft.com/office/drawing/2014/main" id="{EA06B052-FF26-416E-A55D-ECC92C498DC4}"/>
              </a:ext>
            </a:extLst>
          </p:cNvPr>
          <p:cNvSpPr>
            <a:spLocks noChangeArrowheads="1"/>
          </p:cNvSpPr>
          <p:nvPr/>
        </p:nvSpPr>
        <p:spPr bwMode="auto">
          <a:xfrm>
            <a:off x="7281863" y="3226594"/>
            <a:ext cx="188913" cy="165100"/>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7" name="Freeform 1">
            <a:extLst>
              <a:ext uri="{FF2B5EF4-FFF2-40B4-BE49-F238E27FC236}">
                <a16:creationId xmlns:a16="http://schemas.microsoft.com/office/drawing/2014/main" id="{3A8E8C77-9EF0-4F56-9FFF-29980155F2F9}"/>
              </a:ext>
            </a:extLst>
          </p:cNvPr>
          <p:cNvSpPr>
            <a:spLocks noChangeArrowheads="1"/>
          </p:cNvSpPr>
          <p:nvPr/>
        </p:nvSpPr>
        <p:spPr bwMode="auto">
          <a:xfrm>
            <a:off x="9609932" y="2538413"/>
            <a:ext cx="173831" cy="157957"/>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8" name="Freeform 2">
            <a:extLst>
              <a:ext uri="{FF2B5EF4-FFF2-40B4-BE49-F238E27FC236}">
                <a16:creationId xmlns:a16="http://schemas.microsoft.com/office/drawing/2014/main" id="{A441502B-4CC7-4BF4-8815-96E0612638DC}"/>
              </a:ext>
            </a:extLst>
          </p:cNvPr>
          <p:cNvSpPr>
            <a:spLocks noChangeArrowheads="1"/>
          </p:cNvSpPr>
          <p:nvPr/>
        </p:nvSpPr>
        <p:spPr bwMode="auto">
          <a:xfrm>
            <a:off x="9793288" y="2538413"/>
            <a:ext cx="188913" cy="157957"/>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69" name="Freeform 3">
            <a:extLst>
              <a:ext uri="{FF2B5EF4-FFF2-40B4-BE49-F238E27FC236}">
                <a16:creationId xmlns:a16="http://schemas.microsoft.com/office/drawing/2014/main" id="{07F0CD00-906F-416D-BF75-93A3A97C9AB6}"/>
              </a:ext>
            </a:extLst>
          </p:cNvPr>
          <p:cNvSpPr>
            <a:spLocks noChangeArrowheads="1"/>
          </p:cNvSpPr>
          <p:nvPr/>
        </p:nvSpPr>
        <p:spPr bwMode="auto">
          <a:xfrm>
            <a:off x="9609932" y="2722563"/>
            <a:ext cx="173831" cy="165100"/>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0" name="Freeform 4">
            <a:extLst>
              <a:ext uri="{FF2B5EF4-FFF2-40B4-BE49-F238E27FC236}">
                <a16:creationId xmlns:a16="http://schemas.microsoft.com/office/drawing/2014/main" id="{4A48C6EF-D96E-40BB-A91D-37B77D6A257C}"/>
              </a:ext>
            </a:extLst>
          </p:cNvPr>
          <p:cNvSpPr>
            <a:spLocks noChangeArrowheads="1"/>
          </p:cNvSpPr>
          <p:nvPr/>
        </p:nvSpPr>
        <p:spPr bwMode="auto">
          <a:xfrm>
            <a:off x="9793288" y="2722563"/>
            <a:ext cx="188913" cy="165100"/>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1" name="Freeform 3">
            <a:extLst>
              <a:ext uri="{FF2B5EF4-FFF2-40B4-BE49-F238E27FC236}">
                <a16:creationId xmlns:a16="http://schemas.microsoft.com/office/drawing/2014/main" id="{2041888F-8CC3-4119-9363-1ADF62C912C2}"/>
              </a:ext>
            </a:extLst>
          </p:cNvPr>
          <p:cNvSpPr>
            <a:spLocks noChangeArrowheads="1"/>
          </p:cNvSpPr>
          <p:nvPr/>
        </p:nvSpPr>
        <p:spPr bwMode="auto">
          <a:xfrm>
            <a:off x="9609932" y="2341563"/>
            <a:ext cx="173831" cy="164307"/>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2" name="Freeform 4">
            <a:extLst>
              <a:ext uri="{FF2B5EF4-FFF2-40B4-BE49-F238E27FC236}">
                <a16:creationId xmlns:a16="http://schemas.microsoft.com/office/drawing/2014/main" id="{4C003D26-DED2-4A57-8FFD-8E50C3288DD4}"/>
              </a:ext>
            </a:extLst>
          </p:cNvPr>
          <p:cNvSpPr>
            <a:spLocks noChangeArrowheads="1"/>
          </p:cNvSpPr>
          <p:nvPr/>
        </p:nvSpPr>
        <p:spPr bwMode="auto">
          <a:xfrm>
            <a:off x="9793288" y="2341563"/>
            <a:ext cx="188913" cy="164307"/>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3" name="Freeform 1">
            <a:extLst>
              <a:ext uri="{FF2B5EF4-FFF2-40B4-BE49-F238E27FC236}">
                <a16:creationId xmlns:a16="http://schemas.microsoft.com/office/drawing/2014/main" id="{A505FB28-7DEB-4E37-A882-8DB4B6B201B0}"/>
              </a:ext>
            </a:extLst>
          </p:cNvPr>
          <p:cNvSpPr>
            <a:spLocks noChangeArrowheads="1"/>
          </p:cNvSpPr>
          <p:nvPr/>
        </p:nvSpPr>
        <p:spPr bwMode="auto">
          <a:xfrm>
            <a:off x="9609932" y="3105944"/>
            <a:ext cx="173831" cy="157163"/>
          </a:xfrm>
          <a:custGeom>
            <a:avLst/>
            <a:gdLst>
              <a:gd name="T0" fmla="*/ 2096 w 2097"/>
              <a:gd name="T1" fmla="*/ 2096 h 2097"/>
              <a:gd name="T2" fmla="*/ 2096 w 2097"/>
              <a:gd name="T3" fmla="*/ 0 h 2097"/>
              <a:gd name="T4" fmla="*/ 0 w 2097"/>
              <a:gd name="T5" fmla="*/ 0 h 2097"/>
              <a:gd name="T6" fmla="*/ 0 w 2097"/>
              <a:gd name="T7" fmla="*/ 2096 h 2097"/>
              <a:gd name="T8" fmla="*/ 2096 w 2097"/>
              <a:gd name="T9" fmla="*/ 2096 h 2097"/>
            </a:gdLst>
            <a:ahLst/>
            <a:cxnLst>
              <a:cxn ang="0">
                <a:pos x="T0" y="T1"/>
              </a:cxn>
              <a:cxn ang="0">
                <a:pos x="T2" y="T3"/>
              </a:cxn>
              <a:cxn ang="0">
                <a:pos x="T4" y="T5"/>
              </a:cxn>
              <a:cxn ang="0">
                <a:pos x="T6" y="T7"/>
              </a:cxn>
              <a:cxn ang="0">
                <a:pos x="T8" y="T9"/>
              </a:cxn>
            </a:cxnLst>
            <a:rect l="0" t="0" r="r" b="b"/>
            <a:pathLst>
              <a:path w="2097" h="2097">
                <a:moveTo>
                  <a:pt x="2096" y="2096"/>
                </a:moveTo>
                <a:lnTo>
                  <a:pt x="2096" y="0"/>
                </a:lnTo>
                <a:lnTo>
                  <a:pt x="0" y="0"/>
                </a:lnTo>
                <a:lnTo>
                  <a:pt x="0" y="2096"/>
                </a:lnTo>
                <a:lnTo>
                  <a:pt x="2096"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4" name="Freeform 2">
            <a:extLst>
              <a:ext uri="{FF2B5EF4-FFF2-40B4-BE49-F238E27FC236}">
                <a16:creationId xmlns:a16="http://schemas.microsoft.com/office/drawing/2014/main" id="{861A59EA-BCB6-4FBB-8929-89BA7771678B}"/>
              </a:ext>
            </a:extLst>
          </p:cNvPr>
          <p:cNvSpPr>
            <a:spLocks noChangeArrowheads="1"/>
          </p:cNvSpPr>
          <p:nvPr/>
        </p:nvSpPr>
        <p:spPr bwMode="auto">
          <a:xfrm>
            <a:off x="9793288" y="3105944"/>
            <a:ext cx="188913" cy="157163"/>
          </a:xfrm>
          <a:custGeom>
            <a:avLst/>
            <a:gdLst>
              <a:gd name="T0" fmla="*/ 0 w 2284"/>
              <a:gd name="T1" fmla="*/ 2096 h 2097"/>
              <a:gd name="T2" fmla="*/ 2283 w 2284"/>
              <a:gd name="T3" fmla="*/ 2096 h 2097"/>
              <a:gd name="T4" fmla="*/ 2283 w 2284"/>
              <a:gd name="T5" fmla="*/ 0 h 2097"/>
              <a:gd name="T6" fmla="*/ 0 w 2284"/>
              <a:gd name="T7" fmla="*/ 0 h 2097"/>
              <a:gd name="T8" fmla="*/ 0 w 2284"/>
              <a:gd name="T9" fmla="*/ 2096 h 2097"/>
            </a:gdLst>
            <a:ahLst/>
            <a:cxnLst>
              <a:cxn ang="0">
                <a:pos x="T0" y="T1"/>
              </a:cxn>
              <a:cxn ang="0">
                <a:pos x="T2" y="T3"/>
              </a:cxn>
              <a:cxn ang="0">
                <a:pos x="T4" y="T5"/>
              </a:cxn>
              <a:cxn ang="0">
                <a:pos x="T6" y="T7"/>
              </a:cxn>
              <a:cxn ang="0">
                <a:pos x="T8" y="T9"/>
              </a:cxn>
            </a:cxnLst>
            <a:rect l="0" t="0" r="r" b="b"/>
            <a:pathLst>
              <a:path w="2284" h="2097">
                <a:moveTo>
                  <a:pt x="0" y="2096"/>
                </a:moveTo>
                <a:lnTo>
                  <a:pt x="2283" y="2096"/>
                </a:lnTo>
                <a:lnTo>
                  <a:pt x="2283" y="0"/>
                </a:lnTo>
                <a:lnTo>
                  <a:pt x="0" y="0"/>
                </a:lnTo>
                <a:lnTo>
                  <a:pt x="0" y="2096"/>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5" name="Freeform 3">
            <a:extLst>
              <a:ext uri="{FF2B5EF4-FFF2-40B4-BE49-F238E27FC236}">
                <a16:creationId xmlns:a16="http://schemas.microsoft.com/office/drawing/2014/main" id="{DC03308B-EEC9-46DE-9B7A-39A9783E761E}"/>
              </a:ext>
            </a:extLst>
          </p:cNvPr>
          <p:cNvSpPr>
            <a:spLocks noChangeArrowheads="1"/>
          </p:cNvSpPr>
          <p:nvPr/>
        </p:nvSpPr>
        <p:spPr bwMode="auto">
          <a:xfrm>
            <a:off x="9609932" y="3289300"/>
            <a:ext cx="173831" cy="165100"/>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6" name="Freeform 4">
            <a:extLst>
              <a:ext uri="{FF2B5EF4-FFF2-40B4-BE49-F238E27FC236}">
                <a16:creationId xmlns:a16="http://schemas.microsoft.com/office/drawing/2014/main" id="{3824F41A-4A10-45ED-B49E-F2A6A70F1FBC}"/>
              </a:ext>
            </a:extLst>
          </p:cNvPr>
          <p:cNvSpPr>
            <a:spLocks noChangeArrowheads="1"/>
          </p:cNvSpPr>
          <p:nvPr/>
        </p:nvSpPr>
        <p:spPr bwMode="auto">
          <a:xfrm>
            <a:off x="9793288" y="3289300"/>
            <a:ext cx="188913" cy="165100"/>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7" name="Freeform 3">
            <a:extLst>
              <a:ext uri="{FF2B5EF4-FFF2-40B4-BE49-F238E27FC236}">
                <a16:creationId xmlns:a16="http://schemas.microsoft.com/office/drawing/2014/main" id="{13E27F77-812E-4DF6-A465-78BF824DEEDF}"/>
              </a:ext>
            </a:extLst>
          </p:cNvPr>
          <p:cNvSpPr>
            <a:spLocks noChangeArrowheads="1"/>
          </p:cNvSpPr>
          <p:nvPr/>
        </p:nvSpPr>
        <p:spPr bwMode="auto">
          <a:xfrm>
            <a:off x="9609932" y="2908300"/>
            <a:ext cx="173831" cy="164307"/>
          </a:xfrm>
          <a:custGeom>
            <a:avLst/>
            <a:gdLst>
              <a:gd name="T0" fmla="*/ 2096 w 2097"/>
              <a:gd name="T1" fmla="*/ 0 h 2195"/>
              <a:gd name="T2" fmla="*/ 0 w 2097"/>
              <a:gd name="T3" fmla="*/ 0 h 2195"/>
              <a:gd name="T4" fmla="*/ 0 w 2097"/>
              <a:gd name="T5" fmla="*/ 2194 h 2195"/>
              <a:gd name="T6" fmla="*/ 2096 w 2097"/>
              <a:gd name="T7" fmla="*/ 2194 h 2195"/>
              <a:gd name="T8" fmla="*/ 2096 w 2097"/>
              <a:gd name="T9" fmla="*/ 0 h 2195"/>
            </a:gdLst>
            <a:ahLst/>
            <a:cxnLst>
              <a:cxn ang="0">
                <a:pos x="T0" y="T1"/>
              </a:cxn>
              <a:cxn ang="0">
                <a:pos x="T2" y="T3"/>
              </a:cxn>
              <a:cxn ang="0">
                <a:pos x="T4" y="T5"/>
              </a:cxn>
              <a:cxn ang="0">
                <a:pos x="T6" y="T7"/>
              </a:cxn>
              <a:cxn ang="0">
                <a:pos x="T8" y="T9"/>
              </a:cxn>
            </a:cxnLst>
            <a:rect l="0" t="0" r="r" b="b"/>
            <a:pathLst>
              <a:path w="2097" h="2195">
                <a:moveTo>
                  <a:pt x="2096" y="0"/>
                </a:moveTo>
                <a:lnTo>
                  <a:pt x="0" y="0"/>
                </a:lnTo>
                <a:lnTo>
                  <a:pt x="0" y="2194"/>
                </a:lnTo>
                <a:lnTo>
                  <a:pt x="2096" y="2194"/>
                </a:lnTo>
                <a:lnTo>
                  <a:pt x="2096"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8" name="Freeform 4">
            <a:extLst>
              <a:ext uri="{FF2B5EF4-FFF2-40B4-BE49-F238E27FC236}">
                <a16:creationId xmlns:a16="http://schemas.microsoft.com/office/drawing/2014/main" id="{DC098620-5451-425B-84AD-B1F019CF002D}"/>
              </a:ext>
            </a:extLst>
          </p:cNvPr>
          <p:cNvSpPr>
            <a:spLocks noChangeArrowheads="1"/>
          </p:cNvSpPr>
          <p:nvPr/>
        </p:nvSpPr>
        <p:spPr bwMode="auto">
          <a:xfrm>
            <a:off x="9793288" y="2908300"/>
            <a:ext cx="188913" cy="164307"/>
          </a:xfrm>
          <a:custGeom>
            <a:avLst/>
            <a:gdLst>
              <a:gd name="T0" fmla="*/ 0 w 2284"/>
              <a:gd name="T1" fmla="*/ 0 h 2195"/>
              <a:gd name="T2" fmla="*/ 0 w 2284"/>
              <a:gd name="T3" fmla="*/ 2194 h 2195"/>
              <a:gd name="T4" fmla="*/ 2283 w 2284"/>
              <a:gd name="T5" fmla="*/ 2194 h 2195"/>
              <a:gd name="T6" fmla="*/ 2283 w 2284"/>
              <a:gd name="T7" fmla="*/ 0 h 2195"/>
              <a:gd name="T8" fmla="*/ 0 w 2284"/>
              <a:gd name="T9" fmla="*/ 0 h 2195"/>
            </a:gdLst>
            <a:ahLst/>
            <a:cxnLst>
              <a:cxn ang="0">
                <a:pos x="T0" y="T1"/>
              </a:cxn>
              <a:cxn ang="0">
                <a:pos x="T2" y="T3"/>
              </a:cxn>
              <a:cxn ang="0">
                <a:pos x="T4" y="T5"/>
              </a:cxn>
              <a:cxn ang="0">
                <a:pos x="T6" y="T7"/>
              </a:cxn>
              <a:cxn ang="0">
                <a:pos x="T8" y="T9"/>
              </a:cxn>
            </a:cxnLst>
            <a:rect l="0" t="0" r="r" b="b"/>
            <a:pathLst>
              <a:path w="2284" h="2195">
                <a:moveTo>
                  <a:pt x="0" y="0"/>
                </a:moveTo>
                <a:lnTo>
                  <a:pt x="0" y="2194"/>
                </a:lnTo>
                <a:lnTo>
                  <a:pt x="2283" y="2194"/>
                </a:lnTo>
                <a:lnTo>
                  <a:pt x="2283" y="0"/>
                </a:lnTo>
                <a:lnTo>
                  <a:pt x="0" y="0"/>
                </a:lnTo>
              </a:path>
            </a:pathLst>
          </a:custGeom>
          <a:solidFill>
            <a:schemeClr val="bg1">
              <a:lumMod val="85000"/>
            </a:schemeClr>
          </a:solidFill>
          <a:ln>
            <a:noFill/>
          </a:ln>
          <a:effectLst/>
        </p:spPr>
        <p:txBody>
          <a:bodyPr wrap="none" anchor="ctr"/>
          <a:lstStyle/>
          <a:p>
            <a:pPr defTabSz="914217">
              <a:defRPr/>
            </a:pPr>
            <a:endParaRPr lang="en-US" sz="900" dirty="0">
              <a:latin typeface="Calibri Light"/>
            </a:endParaRPr>
          </a:p>
        </p:txBody>
      </p:sp>
      <p:sp>
        <p:nvSpPr>
          <p:cNvPr id="79" name="TextBox 30">
            <a:extLst>
              <a:ext uri="{FF2B5EF4-FFF2-40B4-BE49-F238E27FC236}">
                <a16:creationId xmlns:a16="http://schemas.microsoft.com/office/drawing/2014/main" id="{950951D5-3636-4EFD-A087-4E19A6454720}"/>
              </a:ext>
            </a:extLst>
          </p:cNvPr>
          <p:cNvSpPr txBox="1">
            <a:spLocks noChangeArrowheads="1"/>
          </p:cNvSpPr>
          <p:nvPr/>
        </p:nvSpPr>
        <p:spPr bwMode="auto">
          <a:xfrm>
            <a:off x="3751263" y="5530850"/>
            <a:ext cx="2283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dirty="0">
                <a:latin typeface="Calibri Light" panose="020F0302020204030204" pitchFamily="34" charset="0"/>
                <a:ea typeface="Lato" panose="020F0502020204030203" pitchFamily="34" charset="0"/>
              </a:rPr>
              <a:t>Lorem Ipsum has two main data statistical this methodologies.</a:t>
            </a:r>
          </a:p>
        </p:txBody>
      </p:sp>
      <p:sp>
        <p:nvSpPr>
          <p:cNvPr id="80" name="TextBox 31">
            <a:extLst>
              <a:ext uri="{FF2B5EF4-FFF2-40B4-BE49-F238E27FC236}">
                <a16:creationId xmlns:a16="http://schemas.microsoft.com/office/drawing/2014/main" id="{EFFAE9D4-DBA2-4F95-A992-1A9AD874A299}"/>
              </a:ext>
            </a:extLst>
          </p:cNvPr>
          <p:cNvSpPr txBox="1">
            <a:spLocks noChangeArrowheads="1"/>
          </p:cNvSpPr>
          <p:nvPr/>
        </p:nvSpPr>
        <p:spPr bwMode="auto">
          <a:xfrm>
            <a:off x="2112730" y="4327525"/>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800" b="1">
                <a:latin typeface="Source Sans Pro" panose="020B0503030403020204" pitchFamily="34" charset="0"/>
              </a:rPr>
              <a:t>2015</a:t>
            </a:r>
          </a:p>
        </p:txBody>
      </p:sp>
      <p:sp>
        <p:nvSpPr>
          <p:cNvPr id="81" name="TextBox 31">
            <a:extLst>
              <a:ext uri="{FF2B5EF4-FFF2-40B4-BE49-F238E27FC236}">
                <a16:creationId xmlns:a16="http://schemas.microsoft.com/office/drawing/2014/main" id="{9DDE9182-0C3B-4FD8-9C39-E882D7EB8751}"/>
              </a:ext>
            </a:extLst>
          </p:cNvPr>
          <p:cNvSpPr txBox="1">
            <a:spLocks noChangeArrowheads="1"/>
          </p:cNvSpPr>
          <p:nvPr/>
        </p:nvSpPr>
        <p:spPr bwMode="auto">
          <a:xfrm>
            <a:off x="4329224" y="5015707"/>
            <a:ext cx="117532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3300" b="1">
                <a:latin typeface="Source Sans Pro" panose="020B0503030403020204" pitchFamily="34" charset="0"/>
              </a:rPr>
              <a:t>320M</a:t>
            </a:r>
          </a:p>
        </p:txBody>
      </p:sp>
      <p:sp>
        <p:nvSpPr>
          <p:cNvPr id="82" name="TextBox 31">
            <a:extLst>
              <a:ext uri="{FF2B5EF4-FFF2-40B4-BE49-F238E27FC236}">
                <a16:creationId xmlns:a16="http://schemas.microsoft.com/office/drawing/2014/main" id="{49F705F2-4253-4AD2-B5CD-FA78527F65DE}"/>
              </a:ext>
            </a:extLst>
          </p:cNvPr>
          <p:cNvSpPr txBox="1">
            <a:spLocks noChangeArrowheads="1"/>
          </p:cNvSpPr>
          <p:nvPr/>
        </p:nvSpPr>
        <p:spPr bwMode="auto">
          <a:xfrm>
            <a:off x="4568196" y="4297363"/>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800" b="1">
                <a:latin typeface="Source Sans Pro" panose="020B0503030403020204" pitchFamily="34" charset="0"/>
              </a:rPr>
              <a:t>2016</a:t>
            </a:r>
          </a:p>
        </p:txBody>
      </p:sp>
      <p:sp>
        <p:nvSpPr>
          <p:cNvPr id="83" name="TextBox 31">
            <a:extLst>
              <a:ext uri="{FF2B5EF4-FFF2-40B4-BE49-F238E27FC236}">
                <a16:creationId xmlns:a16="http://schemas.microsoft.com/office/drawing/2014/main" id="{1C3C1C0E-B328-4506-B769-D4C4E04B8B03}"/>
              </a:ext>
            </a:extLst>
          </p:cNvPr>
          <p:cNvSpPr txBox="1">
            <a:spLocks noChangeArrowheads="1"/>
          </p:cNvSpPr>
          <p:nvPr/>
        </p:nvSpPr>
        <p:spPr bwMode="auto">
          <a:xfrm>
            <a:off x="9460077" y="4320382"/>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800" b="1">
                <a:latin typeface="Source Sans Pro" panose="020B0503030403020204" pitchFamily="34" charset="0"/>
              </a:rPr>
              <a:t>2018</a:t>
            </a:r>
          </a:p>
        </p:txBody>
      </p:sp>
      <p:sp>
        <p:nvSpPr>
          <p:cNvPr id="84" name="TextBox 30">
            <a:extLst>
              <a:ext uri="{FF2B5EF4-FFF2-40B4-BE49-F238E27FC236}">
                <a16:creationId xmlns:a16="http://schemas.microsoft.com/office/drawing/2014/main" id="{EDCDB18B-BA4A-48B2-8459-271D1DF0AE2B}"/>
              </a:ext>
            </a:extLst>
          </p:cNvPr>
          <p:cNvSpPr txBox="1">
            <a:spLocks noChangeArrowheads="1"/>
          </p:cNvSpPr>
          <p:nvPr/>
        </p:nvSpPr>
        <p:spPr bwMode="auto">
          <a:xfrm>
            <a:off x="6140450" y="5530850"/>
            <a:ext cx="228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dirty="0">
                <a:latin typeface="Calibri Light" panose="020F0302020204030204" pitchFamily="34" charset="0"/>
                <a:ea typeface="Lato" panose="020F0502020204030203" pitchFamily="34" charset="0"/>
              </a:rPr>
              <a:t>Lorem Ipsum has two main data statistical this methodologies.</a:t>
            </a:r>
          </a:p>
        </p:txBody>
      </p:sp>
      <p:sp>
        <p:nvSpPr>
          <p:cNvPr id="85" name="TextBox 31">
            <a:extLst>
              <a:ext uri="{FF2B5EF4-FFF2-40B4-BE49-F238E27FC236}">
                <a16:creationId xmlns:a16="http://schemas.microsoft.com/office/drawing/2014/main" id="{3ED70E13-0657-45DF-B32E-131EAB0304E6}"/>
              </a:ext>
            </a:extLst>
          </p:cNvPr>
          <p:cNvSpPr txBox="1">
            <a:spLocks noChangeArrowheads="1"/>
          </p:cNvSpPr>
          <p:nvPr/>
        </p:nvSpPr>
        <p:spPr bwMode="auto">
          <a:xfrm>
            <a:off x="6718412" y="5015707"/>
            <a:ext cx="117532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3300" b="1">
                <a:latin typeface="Source Sans Pro" panose="020B0503030403020204" pitchFamily="34" charset="0"/>
              </a:rPr>
              <a:t>480M</a:t>
            </a:r>
          </a:p>
        </p:txBody>
      </p:sp>
      <p:sp>
        <p:nvSpPr>
          <p:cNvPr id="86" name="TextBox 30">
            <a:extLst>
              <a:ext uri="{FF2B5EF4-FFF2-40B4-BE49-F238E27FC236}">
                <a16:creationId xmlns:a16="http://schemas.microsoft.com/office/drawing/2014/main" id="{F7FE6AB5-CDF6-44A5-B0A1-46CB7D4EEED6}"/>
              </a:ext>
            </a:extLst>
          </p:cNvPr>
          <p:cNvSpPr txBox="1">
            <a:spLocks noChangeArrowheads="1"/>
          </p:cNvSpPr>
          <p:nvPr/>
        </p:nvSpPr>
        <p:spPr bwMode="auto">
          <a:xfrm>
            <a:off x="8642350" y="5530850"/>
            <a:ext cx="228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dirty="0">
                <a:latin typeface="Calibri Light" panose="020F0302020204030204" pitchFamily="34" charset="0"/>
                <a:ea typeface="Lato" panose="020F0502020204030203" pitchFamily="34" charset="0"/>
              </a:rPr>
              <a:t>Lorem Ipsum has two main data statistical this methodologies.</a:t>
            </a:r>
          </a:p>
        </p:txBody>
      </p:sp>
      <p:sp>
        <p:nvSpPr>
          <p:cNvPr id="87" name="TextBox 31">
            <a:extLst>
              <a:ext uri="{FF2B5EF4-FFF2-40B4-BE49-F238E27FC236}">
                <a16:creationId xmlns:a16="http://schemas.microsoft.com/office/drawing/2014/main" id="{AF8EBC42-DB6B-4A90-B99F-98221D96EE26}"/>
              </a:ext>
            </a:extLst>
          </p:cNvPr>
          <p:cNvSpPr txBox="1">
            <a:spLocks noChangeArrowheads="1"/>
          </p:cNvSpPr>
          <p:nvPr/>
        </p:nvSpPr>
        <p:spPr bwMode="auto">
          <a:xfrm>
            <a:off x="9219518" y="5015707"/>
            <a:ext cx="117532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3300" b="1">
                <a:latin typeface="Source Sans Pro" panose="020B0503030403020204" pitchFamily="34" charset="0"/>
              </a:rPr>
              <a:t>590M</a:t>
            </a:r>
          </a:p>
        </p:txBody>
      </p:sp>
      <p:sp>
        <p:nvSpPr>
          <p:cNvPr id="88" name="TextBox 30">
            <a:extLst>
              <a:ext uri="{FF2B5EF4-FFF2-40B4-BE49-F238E27FC236}">
                <a16:creationId xmlns:a16="http://schemas.microsoft.com/office/drawing/2014/main" id="{1CC9C3C7-35CF-49A4-A76C-C756879DB3B8}"/>
              </a:ext>
            </a:extLst>
          </p:cNvPr>
          <p:cNvSpPr txBox="1">
            <a:spLocks noChangeArrowheads="1"/>
          </p:cNvSpPr>
          <p:nvPr/>
        </p:nvSpPr>
        <p:spPr bwMode="auto">
          <a:xfrm>
            <a:off x="1283494" y="5530850"/>
            <a:ext cx="228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eaLnBrk="0" hangingPunct="0"/>
            <a:r>
              <a:rPr lang="en-US" altLang="es-MX" sz="1200" dirty="0">
                <a:latin typeface="Calibri Light" panose="020F0302020204030204" pitchFamily="34" charset="0"/>
                <a:ea typeface="Lato" panose="020F0502020204030203" pitchFamily="34" charset="0"/>
              </a:rPr>
              <a:t>Lorem Ipsum has two main data statistical this methodologies.</a:t>
            </a:r>
          </a:p>
        </p:txBody>
      </p:sp>
      <p:sp>
        <p:nvSpPr>
          <p:cNvPr id="89" name="TextBox 31">
            <a:extLst>
              <a:ext uri="{FF2B5EF4-FFF2-40B4-BE49-F238E27FC236}">
                <a16:creationId xmlns:a16="http://schemas.microsoft.com/office/drawing/2014/main" id="{462A059A-D76C-43DF-90A9-4FB48BED4BBD}"/>
              </a:ext>
            </a:extLst>
          </p:cNvPr>
          <p:cNvSpPr txBox="1">
            <a:spLocks noChangeArrowheads="1"/>
          </p:cNvSpPr>
          <p:nvPr/>
        </p:nvSpPr>
        <p:spPr bwMode="auto">
          <a:xfrm>
            <a:off x="1861455" y="5015707"/>
            <a:ext cx="1175322" cy="600164"/>
          </a:xfrm>
          <a:prstGeom prst="rect">
            <a:avLst/>
          </a:prstGeom>
          <a:noFill/>
          <a:ln w="9525">
            <a:solidFill>
              <a:srgbClr val="FBC8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3300" b="1">
                <a:latin typeface="Source Sans Pro" panose="020B0503030403020204" pitchFamily="34" charset="0"/>
              </a:rPr>
              <a:t>230M</a:t>
            </a:r>
          </a:p>
        </p:txBody>
      </p:sp>
      <p:sp>
        <p:nvSpPr>
          <p:cNvPr id="90" name="TextBox 31">
            <a:extLst>
              <a:ext uri="{FF2B5EF4-FFF2-40B4-BE49-F238E27FC236}">
                <a16:creationId xmlns:a16="http://schemas.microsoft.com/office/drawing/2014/main" id="{95B4FB68-3BEB-4731-A359-7480FD1B6D67}"/>
              </a:ext>
            </a:extLst>
          </p:cNvPr>
          <p:cNvSpPr txBox="1">
            <a:spLocks noChangeArrowheads="1"/>
          </p:cNvSpPr>
          <p:nvPr/>
        </p:nvSpPr>
        <p:spPr bwMode="auto">
          <a:xfrm>
            <a:off x="6937143" y="4320382"/>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800" b="1">
                <a:latin typeface="Source Sans Pro" panose="020B0503030403020204" pitchFamily="34" charset="0"/>
              </a:rPr>
              <a:t>2017</a:t>
            </a:r>
          </a:p>
        </p:txBody>
      </p:sp>
      <p:sp>
        <p:nvSpPr>
          <p:cNvPr id="91" name="TextBox 19">
            <a:extLst>
              <a:ext uri="{FF2B5EF4-FFF2-40B4-BE49-F238E27FC236}">
                <a16:creationId xmlns:a16="http://schemas.microsoft.com/office/drawing/2014/main" id="{CD753011-61D3-4224-983C-CE12507C073C}"/>
              </a:ext>
            </a:extLst>
          </p:cNvPr>
          <p:cNvSpPr txBox="1"/>
          <p:nvPr/>
        </p:nvSpPr>
        <p:spPr>
          <a:xfrm>
            <a:off x="806476" y="245900"/>
            <a:ext cx="7544366" cy="830997"/>
          </a:xfrm>
          <a:prstGeom prst="rect">
            <a:avLst/>
          </a:prstGeom>
          <a:noFill/>
        </p:spPr>
        <p:txBody>
          <a:bodyPr wrap="square" rtlCol="0" anchor="ctr">
            <a:spAutoFit/>
          </a:bodyPr>
          <a:lstStyle/>
          <a:p>
            <a:r>
              <a:rPr lang="en-US" altLang="ko-KR" sz="4800" b="1" dirty="0">
                <a:solidFill>
                  <a:schemeClr val="tx1">
                    <a:lumMod val="85000"/>
                    <a:lumOff val="15000"/>
                  </a:schemeClr>
                </a:solidFill>
                <a:cs typeface="Arial" pitchFamily="34" charset="0"/>
              </a:rPr>
              <a:t>Awesome </a:t>
            </a:r>
            <a:r>
              <a:rPr lang="en-GB" altLang="ko-KR" sz="4800" b="1" dirty="0">
                <a:solidFill>
                  <a:schemeClr val="tx1">
                    <a:lumMod val="85000"/>
                    <a:lumOff val="15000"/>
                  </a:schemeClr>
                </a:solidFill>
                <a:cs typeface="Arial" pitchFamily="34" charset="0"/>
              </a:rPr>
              <a:t>P</a:t>
            </a:r>
            <a:r>
              <a:rPr lang="en-US" altLang="ko-KR" sz="4800" b="1" dirty="0">
                <a:solidFill>
                  <a:schemeClr val="tx1">
                    <a:lumMod val="85000"/>
                    <a:lumOff val="15000"/>
                  </a:schemeClr>
                </a:solidFill>
                <a:cs typeface="Arial" pitchFamily="34" charset="0"/>
              </a:rPr>
              <a:t>resentation</a:t>
            </a:r>
          </a:p>
        </p:txBody>
      </p:sp>
    </p:spTree>
    <p:extLst>
      <p:ext uri="{BB962C8B-B14F-4D97-AF65-F5344CB8AC3E}">
        <p14:creationId xmlns:p14="http://schemas.microsoft.com/office/powerpoint/2010/main" val="397613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5759EADD-F776-4F8E-8BC4-B6F465B0CB05}"/>
              </a:ext>
            </a:extLst>
          </p:cNvPr>
          <p:cNvGrpSpPr>
            <a:grpSpLocks noChangeAspect="1"/>
          </p:cNvGrpSpPr>
          <p:nvPr/>
        </p:nvGrpSpPr>
        <p:grpSpPr bwMode="auto">
          <a:xfrm>
            <a:off x="5392924" y="1852119"/>
            <a:ext cx="923490" cy="707354"/>
            <a:chOff x="4" y="3"/>
            <a:chExt cx="2209" cy="1692"/>
          </a:xfrm>
        </p:grpSpPr>
        <p:sp>
          <p:nvSpPr>
            <p:cNvPr id="4" name="Freeform 5">
              <a:extLst>
                <a:ext uri="{FF2B5EF4-FFF2-40B4-BE49-F238E27FC236}">
                  <a16:creationId xmlns:a16="http://schemas.microsoft.com/office/drawing/2014/main" id="{CA3C1BD7-9CF5-4AA9-BAFA-948FD1768104}"/>
                </a:ext>
              </a:extLst>
            </p:cNvPr>
            <p:cNvSpPr>
              <a:spLocks/>
            </p:cNvSpPr>
            <p:nvPr/>
          </p:nvSpPr>
          <p:spPr bwMode="auto">
            <a:xfrm>
              <a:off x="558" y="3"/>
              <a:ext cx="1484" cy="524"/>
            </a:xfrm>
            <a:custGeom>
              <a:avLst/>
              <a:gdLst>
                <a:gd name="T0" fmla="*/ 0 w 624"/>
                <a:gd name="T1" fmla="*/ 220 h 220"/>
                <a:gd name="T2" fmla="*/ 63 w 624"/>
                <a:gd name="T3" fmla="*/ 173 h 220"/>
                <a:gd name="T4" fmla="*/ 99 w 624"/>
                <a:gd name="T5" fmla="*/ 183 h 220"/>
                <a:gd name="T6" fmla="*/ 99 w 624"/>
                <a:gd name="T7" fmla="*/ 179 h 220"/>
                <a:gd name="T8" fmla="*/ 185 w 624"/>
                <a:gd name="T9" fmla="*/ 94 h 220"/>
                <a:gd name="T10" fmla="*/ 200 w 624"/>
                <a:gd name="T11" fmla="*/ 96 h 220"/>
                <a:gd name="T12" fmla="*/ 320 w 624"/>
                <a:gd name="T13" fmla="*/ 0 h 220"/>
                <a:gd name="T14" fmla="*/ 442 w 624"/>
                <a:gd name="T15" fmla="*/ 102 h 220"/>
                <a:gd name="T16" fmla="*/ 478 w 624"/>
                <a:gd name="T17" fmla="*/ 94 h 220"/>
                <a:gd name="T18" fmla="*/ 564 w 624"/>
                <a:gd name="T19" fmla="*/ 175 h 220"/>
                <a:gd name="T20" fmla="*/ 624 w 624"/>
                <a:gd name="T21" fmla="*/ 220 h 220"/>
                <a:gd name="T22" fmla="*/ 0 w 624"/>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4" h="220">
                  <a:moveTo>
                    <a:pt x="0" y="220"/>
                  </a:moveTo>
                  <a:cubicBezTo>
                    <a:pt x="8" y="193"/>
                    <a:pt x="33" y="173"/>
                    <a:pt x="63" y="173"/>
                  </a:cubicBezTo>
                  <a:cubicBezTo>
                    <a:pt x="77" y="173"/>
                    <a:pt x="89" y="177"/>
                    <a:pt x="99" y="183"/>
                  </a:cubicBezTo>
                  <a:cubicBezTo>
                    <a:pt x="99" y="182"/>
                    <a:pt x="99" y="181"/>
                    <a:pt x="99" y="179"/>
                  </a:cubicBezTo>
                  <a:cubicBezTo>
                    <a:pt x="99" y="132"/>
                    <a:pt x="138" y="94"/>
                    <a:pt x="185" y="94"/>
                  </a:cubicBezTo>
                  <a:cubicBezTo>
                    <a:pt x="190" y="94"/>
                    <a:pt x="195" y="95"/>
                    <a:pt x="200" y="96"/>
                  </a:cubicBezTo>
                  <a:cubicBezTo>
                    <a:pt x="212" y="41"/>
                    <a:pt x="261" y="0"/>
                    <a:pt x="320" y="0"/>
                  </a:cubicBezTo>
                  <a:cubicBezTo>
                    <a:pt x="382" y="0"/>
                    <a:pt x="433" y="44"/>
                    <a:pt x="442" y="102"/>
                  </a:cubicBezTo>
                  <a:cubicBezTo>
                    <a:pt x="453" y="97"/>
                    <a:pt x="465" y="94"/>
                    <a:pt x="478" y="94"/>
                  </a:cubicBezTo>
                  <a:cubicBezTo>
                    <a:pt x="524" y="94"/>
                    <a:pt x="561" y="130"/>
                    <a:pt x="564" y="175"/>
                  </a:cubicBezTo>
                  <a:cubicBezTo>
                    <a:pt x="592" y="176"/>
                    <a:pt x="616" y="195"/>
                    <a:pt x="624" y="220"/>
                  </a:cubicBezTo>
                  <a:lnTo>
                    <a:pt x="0" y="220"/>
                  </a:lnTo>
                  <a:close/>
                </a:path>
              </a:pathLst>
            </a:custGeom>
            <a:solidFill>
              <a:srgbClr val="333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6">
              <a:extLst>
                <a:ext uri="{FF2B5EF4-FFF2-40B4-BE49-F238E27FC236}">
                  <a16:creationId xmlns:a16="http://schemas.microsoft.com/office/drawing/2014/main" id="{5990FD41-C847-4546-8324-DE7D5D1D724A}"/>
                </a:ext>
              </a:extLst>
            </p:cNvPr>
            <p:cNvSpPr>
              <a:spLocks/>
            </p:cNvSpPr>
            <p:nvPr/>
          </p:nvSpPr>
          <p:spPr bwMode="auto">
            <a:xfrm>
              <a:off x="430" y="579"/>
              <a:ext cx="1721" cy="631"/>
            </a:xfrm>
            <a:custGeom>
              <a:avLst/>
              <a:gdLst>
                <a:gd name="T0" fmla="*/ 566 w 1721"/>
                <a:gd name="T1" fmla="*/ 581 h 631"/>
                <a:gd name="T2" fmla="*/ 0 w 1721"/>
                <a:gd name="T3" fmla="*/ 0 h 631"/>
                <a:gd name="T4" fmla="*/ 1721 w 1721"/>
                <a:gd name="T5" fmla="*/ 0 h 631"/>
                <a:gd name="T6" fmla="*/ 1163 w 1721"/>
                <a:gd name="T7" fmla="*/ 574 h 631"/>
                <a:gd name="T8" fmla="*/ 891 w 1721"/>
                <a:gd name="T9" fmla="*/ 631 h 631"/>
                <a:gd name="T10" fmla="*/ 566 w 1721"/>
                <a:gd name="T11" fmla="*/ 581 h 631"/>
              </a:gdLst>
              <a:ahLst/>
              <a:cxnLst>
                <a:cxn ang="0">
                  <a:pos x="T0" y="T1"/>
                </a:cxn>
                <a:cxn ang="0">
                  <a:pos x="T2" y="T3"/>
                </a:cxn>
                <a:cxn ang="0">
                  <a:pos x="T4" y="T5"/>
                </a:cxn>
                <a:cxn ang="0">
                  <a:pos x="T6" y="T7"/>
                </a:cxn>
                <a:cxn ang="0">
                  <a:pos x="T8" y="T9"/>
                </a:cxn>
                <a:cxn ang="0">
                  <a:pos x="T10" y="T11"/>
                </a:cxn>
              </a:cxnLst>
              <a:rect l="0" t="0" r="r" b="b"/>
              <a:pathLst>
                <a:path w="1721" h="631">
                  <a:moveTo>
                    <a:pt x="566" y="581"/>
                  </a:moveTo>
                  <a:lnTo>
                    <a:pt x="0" y="0"/>
                  </a:lnTo>
                  <a:lnTo>
                    <a:pt x="1721" y="0"/>
                  </a:lnTo>
                  <a:lnTo>
                    <a:pt x="1163" y="574"/>
                  </a:lnTo>
                  <a:lnTo>
                    <a:pt x="891" y="631"/>
                  </a:lnTo>
                  <a:lnTo>
                    <a:pt x="566" y="581"/>
                  </a:lnTo>
                  <a:close/>
                </a:path>
              </a:pathLst>
            </a:custGeom>
            <a:solidFill>
              <a:srgbClr val="FFC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7">
              <a:extLst>
                <a:ext uri="{FF2B5EF4-FFF2-40B4-BE49-F238E27FC236}">
                  <a16:creationId xmlns:a16="http://schemas.microsoft.com/office/drawing/2014/main" id="{D0E1E7BE-1D69-45F3-AE79-15ED56FF9D13}"/>
                </a:ext>
              </a:extLst>
            </p:cNvPr>
            <p:cNvSpPr>
              <a:spLocks/>
            </p:cNvSpPr>
            <p:nvPr/>
          </p:nvSpPr>
          <p:spPr bwMode="auto">
            <a:xfrm>
              <a:off x="1457" y="620"/>
              <a:ext cx="587" cy="476"/>
            </a:xfrm>
            <a:custGeom>
              <a:avLst/>
              <a:gdLst>
                <a:gd name="T0" fmla="*/ 437 w 587"/>
                <a:gd name="T1" fmla="*/ 0 h 476"/>
                <a:gd name="T2" fmla="*/ 587 w 587"/>
                <a:gd name="T3" fmla="*/ 0 h 476"/>
                <a:gd name="T4" fmla="*/ 124 w 587"/>
                <a:gd name="T5" fmla="*/ 469 h 476"/>
                <a:gd name="T6" fmla="*/ 0 w 587"/>
                <a:gd name="T7" fmla="*/ 476 h 476"/>
                <a:gd name="T8" fmla="*/ 437 w 587"/>
                <a:gd name="T9" fmla="*/ 0 h 476"/>
              </a:gdLst>
              <a:ahLst/>
              <a:cxnLst>
                <a:cxn ang="0">
                  <a:pos x="T0" y="T1"/>
                </a:cxn>
                <a:cxn ang="0">
                  <a:pos x="T2" y="T3"/>
                </a:cxn>
                <a:cxn ang="0">
                  <a:pos x="T4" y="T5"/>
                </a:cxn>
                <a:cxn ang="0">
                  <a:pos x="T6" y="T7"/>
                </a:cxn>
                <a:cxn ang="0">
                  <a:pos x="T8" y="T9"/>
                </a:cxn>
              </a:cxnLst>
              <a:rect l="0" t="0" r="r" b="b"/>
              <a:pathLst>
                <a:path w="587" h="476">
                  <a:moveTo>
                    <a:pt x="437" y="0"/>
                  </a:moveTo>
                  <a:lnTo>
                    <a:pt x="587" y="0"/>
                  </a:lnTo>
                  <a:lnTo>
                    <a:pt x="124" y="469"/>
                  </a:lnTo>
                  <a:lnTo>
                    <a:pt x="0" y="476"/>
                  </a:lnTo>
                  <a:lnTo>
                    <a:pt x="437" y="0"/>
                  </a:lnTo>
                  <a:close/>
                </a:path>
              </a:pathLst>
            </a:custGeom>
            <a:solidFill>
              <a:srgbClr val="FFE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8">
              <a:extLst>
                <a:ext uri="{FF2B5EF4-FFF2-40B4-BE49-F238E27FC236}">
                  <a16:creationId xmlns:a16="http://schemas.microsoft.com/office/drawing/2014/main" id="{93D68D53-0ED8-4456-B961-28BD5AB3E4B2}"/>
                </a:ext>
              </a:extLst>
            </p:cNvPr>
            <p:cNvSpPr>
              <a:spLocks/>
            </p:cNvSpPr>
            <p:nvPr/>
          </p:nvSpPr>
          <p:spPr bwMode="auto">
            <a:xfrm>
              <a:off x="242" y="679"/>
              <a:ext cx="1339" cy="774"/>
            </a:xfrm>
            <a:custGeom>
              <a:avLst/>
              <a:gdLst>
                <a:gd name="T0" fmla="*/ 5 w 563"/>
                <a:gd name="T1" fmla="*/ 19 h 325"/>
                <a:gd name="T2" fmla="*/ 18 w 563"/>
                <a:gd name="T3" fmla="*/ 50 h 325"/>
                <a:gd name="T4" fmla="*/ 527 w 563"/>
                <a:gd name="T5" fmla="*/ 320 h 325"/>
                <a:gd name="T6" fmla="*/ 558 w 563"/>
                <a:gd name="T7" fmla="*/ 307 h 325"/>
                <a:gd name="T8" fmla="*/ 558 w 563"/>
                <a:gd name="T9" fmla="*/ 307 h 325"/>
                <a:gd name="T10" fmla="*/ 545 w 563"/>
                <a:gd name="T11" fmla="*/ 276 h 325"/>
                <a:gd name="T12" fmla="*/ 36 w 563"/>
                <a:gd name="T13" fmla="*/ 5 h 325"/>
                <a:gd name="T14" fmla="*/ 5 w 563"/>
                <a:gd name="T15" fmla="*/ 19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3" h="325">
                  <a:moveTo>
                    <a:pt x="5" y="19"/>
                  </a:moveTo>
                  <a:cubicBezTo>
                    <a:pt x="0" y="31"/>
                    <a:pt x="6" y="45"/>
                    <a:pt x="18" y="50"/>
                  </a:cubicBezTo>
                  <a:cubicBezTo>
                    <a:pt x="527" y="320"/>
                    <a:pt x="527" y="320"/>
                    <a:pt x="527" y="320"/>
                  </a:cubicBezTo>
                  <a:cubicBezTo>
                    <a:pt x="539" y="325"/>
                    <a:pt x="553" y="319"/>
                    <a:pt x="558" y="307"/>
                  </a:cubicBezTo>
                  <a:cubicBezTo>
                    <a:pt x="558" y="307"/>
                    <a:pt x="558" y="307"/>
                    <a:pt x="558" y="307"/>
                  </a:cubicBezTo>
                  <a:cubicBezTo>
                    <a:pt x="563" y="295"/>
                    <a:pt x="557" y="281"/>
                    <a:pt x="545" y="276"/>
                  </a:cubicBezTo>
                  <a:cubicBezTo>
                    <a:pt x="36" y="5"/>
                    <a:pt x="36" y="5"/>
                    <a:pt x="36" y="5"/>
                  </a:cubicBezTo>
                  <a:cubicBezTo>
                    <a:pt x="24" y="0"/>
                    <a:pt x="10" y="6"/>
                    <a:pt x="5" y="19"/>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9">
              <a:extLst>
                <a:ext uri="{FF2B5EF4-FFF2-40B4-BE49-F238E27FC236}">
                  <a16:creationId xmlns:a16="http://schemas.microsoft.com/office/drawing/2014/main" id="{2683D64D-ED62-4E84-B164-89473E24DEB8}"/>
                </a:ext>
              </a:extLst>
            </p:cNvPr>
            <p:cNvSpPr>
              <a:spLocks noEditPoints="1"/>
            </p:cNvSpPr>
            <p:nvPr/>
          </p:nvSpPr>
          <p:spPr bwMode="auto">
            <a:xfrm>
              <a:off x="515" y="855"/>
              <a:ext cx="521" cy="755"/>
            </a:xfrm>
            <a:custGeom>
              <a:avLst/>
              <a:gdLst>
                <a:gd name="T0" fmla="*/ 4 w 219"/>
                <a:gd name="T1" fmla="*/ 33 h 317"/>
                <a:gd name="T2" fmla="*/ 69 w 219"/>
                <a:gd name="T3" fmla="*/ 296 h 317"/>
                <a:gd name="T4" fmla="*/ 109 w 219"/>
                <a:gd name="T5" fmla="*/ 302 h 317"/>
                <a:gd name="T6" fmla="*/ 216 w 219"/>
                <a:gd name="T7" fmla="*/ 124 h 317"/>
                <a:gd name="T8" fmla="*/ 219 w 219"/>
                <a:gd name="T9" fmla="*/ 112 h 317"/>
                <a:gd name="T10" fmla="*/ 208 w 219"/>
                <a:gd name="T11" fmla="*/ 94 h 317"/>
                <a:gd name="T12" fmla="*/ 37 w 219"/>
                <a:gd name="T13" fmla="*/ 8 h 317"/>
                <a:gd name="T14" fmla="*/ 4 w 219"/>
                <a:gd name="T15" fmla="*/ 33 h 317"/>
                <a:gd name="T16" fmla="*/ 53 w 219"/>
                <a:gd name="T17" fmla="*/ 59 h 317"/>
                <a:gd name="T18" fmla="*/ 171 w 219"/>
                <a:gd name="T19" fmla="*/ 118 h 317"/>
                <a:gd name="T20" fmla="*/ 97 w 219"/>
                <a:gd name="T21" fmla="*/ 242 h 317"/>
                <a:gd name="T22" fmla="*/ 53 w 219"/>
                <a:gd name="T2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317">
                  <a:moveTo>
                    <a:pt x="4" y="33"/>
                  </a:moveTo>
                  <a:cubicBezTo>
                    <a:pt x="26" y="121"/>
                    <a:pt x="47" y="209"/>
                    <a:pt x="69" y="296"/>
                  </a:cubicBezTo>
                  <a:cubicBezTo>
                    <a:pt x="73" y="315"/>
                    <a:pt x="100" y="317"/>
                    <a:pt x="109" y="302"/>
                  </a:cubicBezTo>
                  <a:cubicBezTo>
                    <a:pt x="145" y="242"/>
                    <a:pt x="180" y="183"/>
                    <a:pt x="216" y="124"/>
                  </a:cubicBezTo>
                  <a:cubicBezTo>
                    <a:pt x="218" y="120"/>
                    <a:pt x="219" y="116"/>
                    <a:pt x="219" y="112"/>
                  </a:cubicBezTo>
                  <a:cubicBezTo>
                    <a:pt x="219" y="105"/>
                    <a:pt x="216" y="98"/>
                    <a:pt x="208" y="94"/>
                  </a:cubicBezTo>
                  <a:cubicBezTo>
                    <a:pt x="151" y="65"/>
                    <a:pt x="94" y="37"/>
                    <a:pt x="37" y="8"/>
                  </a:cubicBezTo>
                  <a:cubicBezTo>
                    <a:pt x="20" y="0"/>
                    <a:pt x="0" y="14"/>
                    <a:pt x="4" y="33"/>
                  </a:cubicBezTo>
                  <a:close/>
                  <a:moveTo>
                    <a:pt x="53" y="59"/>
                  </a:moveTo>
                  <a:cubicBezTo>
                    <a:pt x="92" y="79"/>
                    <a:pt x="132" y="99"/>
                    <a:pt x="171" y="118"/>
                  </a:cubicBezTo>
                  <a:cubicBezTo>
                    <a:pt x="147" y="159"/>
                    <a:pt x="122" y="201"/>
                    <a:pt x="97" y="242"/>
                  </a:cubicBezTo>
                  <a:cubicBezTo>
                    <a:pt x="83" y="181"/>
                    <a:pt x="68" y="120"/>
                    <a:pt x="53" y="59"/>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0">
              <a:extLst>
                <a:ext uri="{FF2B5EF4-FFF2-40B4-BE49-F238E27FC236}">
                  <a16:creationId xmlns:a16="http://schemas.microsoft.com/office/drawing/2014/main" id="{A4E40C99-990E-43D8-BE82-549E08A6F2AD}"/>
                </a:ext>
              </a:extLst>
            </p:cNvPr>
            <p:cNvSpPr>
              <a:spLocks/>
            </p:cNvSpPr>
            <p:nvPr/>
          </p:nvSpPr>
          <p:spPr bwMode="auto">
            <a:xfrm>
              <a:off x="249" y="460"/>
              <a:ext cx="98" cy="336"/>
            </a:xfrm>
            <a:custGeom>
              <a:avLst/>
              <a:gdLst>
                <a:gd name="T0" fmla="*/ 20 w 41"/>
                <a:gd name="T1" fmla="*/ 141 h 141"/>
                <a:gd name="T2" fmla="*/ 41 w 41"/>
                <a:gd name="T3" fmla="*/ 121 h 141"/>
                <a:gd name="T4" fmla="*/ 41 w 41"/>
                <a:gd name="T5" fmla="*/ 20 h 141"/>
                <a:gd name="T6" fmla="*/ 20 w 41"/>
                <a:gd name="T7" fmla="*/ 0 h 141"/>
                <a:gd name="T8" fmla="*/ 20 w 41"/>
                <a:gd name="T9" fmla="*/ 0 h 141"/>
                <a:gd name="T10" fmla="*/ 0 w 41"/>
                <a:gd name="T11" fmla="*/ 20 h 141"/>
                <a:gd name="T12" fmla="*/ 0 w 41"/>
                <a:gd name="T13" fmla="*/ 121 h 141"/>
                <a:gd name="T14" fmla="*/ 20 w 41"/>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41">
                  <a:moveTo>
                    <a:pt x="20" y="141"/>
                  </a:moveTo>
                  <a:cubicBezTo>
                    <a:pt x="32" y="141"/>
                    <a:pt x="41" y="132"/>
                    <a:pt x="41" y="121"/>
                  </a:cubicBezTo>
                  <a:cubicBezTo>
                    <a:pt x="41" y="20"/>
                    <a:pt x="41" y="20"/>
                    <a:pt x="41" y="20"/>
                  </a:cubicBezTo>
                  <a:cubicBezTo>
                    <a:pt x="41" y="9"/>
                    <a:pt x="32" y="0"/>
                    <a:pt x="20" y="0"/>
                  </a:cubicBezTo>
                  <a:cubicBezTo>
                    <a:pt x="20" y="0"/>
                    <a:pt x="20" y="0"/>
                    <a:pt x="20" y="0"/>
                  </a:cubicBezTo>
                  <a:cubicBezTo>
                    <a:pt x="9" y="0"/>
                    <a:pt x="0" y="9"/>
                    <a:pt x="0" y="20"/>
                  </a:cubicBezTo>
                  <a:cubicBezTo>
                    <a:pt x="0" y="121"/>
                    <a:pt x="0" y="121"/>
                    <a:pt x="0" y="121"/>
                  </a:cubicBezTo>
                  <a:cubicBezTo>
                    <a:pt x="0" y="132"/>
                    <a:pt x="9" y="141"/>
                    <a:pt x="20" y="14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1">
              <a:extLst>
                <a:ext uri="{FF2B5EF4-FFF2-40B4-BE49-F238E27FC236}">
                  <a16:creationId xmlns:a16="http://schemas.microsoft.com/office/drawing/2014/main" id="{DFC1AA1B-907D-4804-B4FC-7982CB51954C}"/>
                </a:ext>
              </a:extLst>
            </p:cNvPr>
            <p:cNvSpPr>
              <a:spLocks/>
            </p:cNvSpPr>
            <p:nvPr/>
          </p:nvSpPr>
          <p:spPr bwMode="auto">
            <a:xfrm>
              <a:off x="19" y="460"/>
              <a:ext cx="328" cy="95"/>
            </a:xfrm>
            <a:custGeom>
              <a:avLst/>
              <a:gdLst>
                <a:gd name="T0" fmla="*/ 138 w 138"/>
                <a:gd name="T1" fmla="*/ 20 h 40"/>
                <a:gd name="T2" fmla="*/ 117 w 138"/>
                <a:gd name="T3" fmla="*/ 0 h 40"/>
                <a:gd name="T4" fmla="*/ 21 w 138"/>
                <a:gd name="T5" fmla="*/ 0 h 40"/>
                <a:gd name="T6" fmla="*/ 0 w 138"/>
                <a:gd name="T7" fmla="*/ 20 h 40"/>
                <a:gd name="T8" fmla="*/ 0 w 138"/>
                <a:gd name="T9" fmla="*/ 20 h 40"/>
                <a:gd name="T10" fmla="*/ 21 w 138"/>
                <a:gd name="T11" fmla="*/ 40 h 40"/>
                <a:gd name="T12" fmla="*/ 117 w 138"/>
                <a:gd name="T13" fmla="*/ 40 h 40"/>
                <a:gd name="T14" fmla="*/ 138 w 138"/>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40">
                  <a:moveTo>
                    <a:pt x="138" y="20"/>
                  </a:moveTo>
                  <a:cubicBezTo>
                    <a:pt x="138" y="9"/>
                    <a:pt x="129" y="0"/>
                    <a:pt x="117" y="0"/>
                  </a:cubicBezTo>
                  <a:cubicBezTo>
                    <a:pt x="21" y="0"/>
                    <a:pt x="21" y="0"/>
                    <a:pt x="21" y="0"/>
                  </a:cubicBezTo>
                  <a:cubicBezTo>
                    <a:pt x="10" y="0"/>
                    <a:pt x="0" y="9"/>
                    <a:pt x="0" y="20"/>
                  </a:cubicBezTo>
                  <a:cubicBezTo>
                    <a:pt x="0" y="20"/>
                    <a:pt x="0" y="20"/>
                    <a:pt x="0" y="20"/>
                  </a:cubicBezTo>
                  <a:cubicBezTo>
                    <a:pt x="0" y="31"/>
                    <a:pt x="10" y="40"/>
                    <a:pt x="21" y="40"/>
                  </a:cubicBezTo>
                  <a:cubicBezTo>
                    <a:pt x="117" y="40"/>
                    <a:pt x="117" y="40"/>
                    <a:pt x="117" y="40"/>
                  </a:cubicBezTo>
                  <a:cubicBezTo>
                    <a:pt x="129" y="40"/>
                    <a:pt x="138" y="31"/>
                    <a:pt x="138" y="20"/>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2">
              <a:extLst>
                <a:ext uri="{FF2B5EF4-FFF2-40B4-BE49-F238E27FC236}">
                  <a16:creationId xmlns:a16="http://schemas.microsoft.com/office/drawing/2014/main" id="{EE2A0C53-BC88-444A-A2D0-AB7B0DCCE8BE}"/>
                </a:ext>
              </a:extLst>
            </p:cNvPr>
            <p:cNvSpPr>
              <a:spLocks/>
            </p:cNvSpPr>
            <p:nvPr/>
          </p:nvSpPr>
          <p:spPr bwMode="auto">
            <a:xfrm>
              <a:off x="4" y="453"/>
              <a:ext cx="233" cy="112"/>
            </a:xfrm>
            <a:custGeom>
              <a:avLst/>
              <a:gdLst>
                <a:gd name="T0" fmla="*/ 72 w 98"/>
                <a:gd name="T1" fmla="*/ 23 h 47"/>
                <a:gd name="T2" fmla="*/ 85 w 98"/>
                <a:gd name="T3" fmla="*/ 0 h 47"/>
                <a:gd name="T4" fmla="*/ 24 w 98"/>
                <a:gd name="T5" fmla="*/ 0 h 47"/>
                <a:gd name="T6" fmla="*/ 0 w 98"/>
                <a:gd name="T7" fmla="*/ 23 h 47"/>
                <a:gd name="T8" fmla="*/ 0 w 98"/>
                <a:gd name="T9" fmla="*/ 23 h 47"/>
                <a:gd name="T10" fmla="*/ 24 w 98"/>
                <a:gd name="T11" fmla="*/ 47 h 47"/>
                <a:gd name="T12" fmla="*/ 85 w 98"/>
                <a:gd name="T13" fmla="*/ 47 h 47"/>
                <a:gd name="T14" fmla="*/ 72 w 98"/>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7">
                  <a:moveTo>
                    <a:pt x="72" y="23"/>
                  </a:moveTo>
                  <a:cubicBezTo>
                    <a:pt x="72" y="6"/>
                    <a:pt x="98" y="0"/>
                    <a:pt x="85" y="0"/>
                  </a:cubicBezTo>
                  <a:cubicBezTo>
                    <a:pt x="24" y="0"/>
                    <a:pt x="24" y="0"/>
                    <a:pt x="24" y="0"/>
                  </a:cubicBezTo>
                  <a:cubicBezTo>
                    <a:pt x="10" y="0"/>
                    <a:pt x="0" y="10"/>
                    <a:pt x="0" y="23"/>
                  </a:cubicBezTo>
                  <a:cubicBezTo>
                    <a:pt x="0" y="23"/>
                    <a:pt x="0" y="23"/>
                    <a:pt x="0" y="23"/>
                  </a:cubicBezTo>
                  <a:cubicBezTo>
                    <a:pt x="0" y="36"/>
                    <a:pt x="10" y="47"/>
                    <a:pt x="24" y="47"/>
                  </a:cubicBezTo>
                  <a:cubicBezTo>
                    <a:pt x="85" y="47"/>
                    <a:pt x="85" y="47"/>
                    <a:pt x="85" y="47"/>
                  </a:cubicBezTo>
                  <a:cubicBezTo>
                    <a:pt x="98" y="47"/>
                    <a:pt x="72" y="40"/>
                    <a:pt x="72" y="23"/>
                  </a:cubicBezTo>
                  <a:close/>
                </a:path>
              </a:pathLst>
            </a:custGeom>
            <a:solidFill>
              <a:srgbClr val="FFC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Oval 13">
              <a:extLst>
                <a:ext uri="{FF2B5EF4-FFF2-40B4-BE49-F238E27FC236}">
                  <a16:creationId xmlns:a16="http://schemas.microsoft.com/office/drawing/2014/main" id="{1312A4CC-9BCA-4B12-80E0-84FAB46865CD}"/>
                </a:ext>
              </a:extLst>
            </p:cNvPr>
            <p:cNvSpPr>
              <a:spLocks noChangeArrowheads="1"/>
            </p:cNvSpPr>
            <p:nvPr/>
          </p:nvSpPr>
          <p:spPr bwMode="auto">
            <a:xfrm>
              <a:off x="1210" y="1086"/>
              <a:ext cx="618" cy="609"/>
            </a:xfrm>
            <a:prstGeom prst="ellipse">
              <a:avLst/>
            </a:prstGeom>
            <a:solidFill>
              <a:srgbClr val="333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4">
              <a:extLst>
                <a:ext uri="{FF2B5EF4-FFF2-40B4-BE49-F238E27FC236}">
                  <a16:creationId xmlns:a16="http://schemas.microsoft.com/office/drawing/2014/main" id="{69BE5A97-7A31-4ECD-8577-97DA9B616D3F}"/>
                </a:ext>
              </a:extLst>
            </p:cNvPr>
            <p:cNvSpPr>
              <a:spLocks/>
            </p:cNvSpPr>
            <p:nvPr/>
          </p:nvSpPr>
          <p:spPr bwMode="auto">
            <a:xfrm>
              <a:off x="1286" y="1134"/>
              <a:ext cx="466" cy="250"/>
            </a:xfrm>
            <a:custGeom>
              <a:avLst/>
              <a:gdLst>
                <a:gd name="T0" fmla="*/ 98 w 196"/>
                <a:gd name="T1" fmla="*/ 17 h 105"/>
                <a:gd name="T2" fmla="*/ 0 w 196"/>
                <a:gd name="T3" fmla="*/ 105 h 105"/>
                <a:gd name="T4" fmla="*/ 0 w 196"/>
                <a:gd name="T5" fmla="*/ 96 h 105"/>
                <a:gd name="T6" fmla="*/ 98 w 196"/>
                <a:gd name="T7" fmla="*/ 0 h 105"/>
                <a:gd name="T8" fmla="*/ 196 w 196"/>
                <a:gd name="T9" fmla="*/ 96 h 105"/>
                <a:gd name="T10" fmla="*/ 196 w 196"/>
                <a:gd name="T11" fmla="*/ 105 h 105"/>
                <a:gd name="T12" fmla="*/ 98 w 196"/>
                <a:gd name="T13" fmla="*/ 17 h 105"/>
              </a:gdLst>
              <a:ahLst/>
              <a:cxnLst>
                <a:cxn ang="0">
                  <a:pos x="T0" y="T1"/>
                </a:cxn>
                <a:cxn ang="0">
                  <a:pos x="T2" y="T3"/>
                </a:cxn>
                <a:cxn ang="0">
                  <a:pos x="T4" y="T5"/>
                </a:cxn>
                <a:cxn ang="0">
                  <a:pos x="T6" y="T7"/>
                </a:cxn>
                <a:cxn ang="0">
                  <a:pos x="T8" y="T9"/>
                </a:cxn>
                <a:cxn ang="0">
                  <a:pos x="T10" y="T11"/>
                </a:cxn>
                <a:cxn ang="0">
                  <a:pos x="T12" y="T13"/>
                </a:cxn>
              </a:cxnLst>
              <a:rect l="0" t="0" r="r" b="b"/>
              <a:pathLst>
                <a:path w="196" h="105">
                  <a:moveTo>
                    <a:pt x="98" y="17"/>
                  </a:moveTo>
                  <a:cubicBezTo>
                    <a:pt x="47" y="17"/>
                    <a:pt x="5" y="55"/>
                    <a:pt x="0" y="105"/>
                  </a:cubicBezTo>
                  <a:cubicBezTo>
                    <a:pt x="0" y="102"/>
                    <a:pt x="0" y="99"/>
                    <a:pt x="0" y="96"/>
                  </a:cubicBezTo>
                  <a:cubicBezTo>
                    <a:pt x="0" y="43"/>
                    <a:pt x="44" y="0"/>
                    <a:pt x="98" y="0"/>
                  </a:cubicBezTo>
                  <a:cubicBezTo>
                    <a:pt x="152" y="0"/>
                    <a:pt x="196" y="43"/>
                    <a:pt x="196" y="96"/>
                  </a:cubicBezTo>
                  <a:cubicBezTo>
                    <a:pt x="196" y="99"/>
                    <a:pt x="196" y="102"/>
                    <a:pt x="196" y="105"/>
                  </a:cubicBezTo>
                  <a:cubicBezTo>
                    <a:pt x="191" y="55"/>
                    <a:pt x="149" y="17"/>
                    <a:pt x="98" y="17"/>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Oval 15">
              <a:extLst>
                <a:ext uri="{FF2B5EF4-FFF2-40B4-BE49-F238E27FC236}">
                  <a16:creationId xmlns:a16="http://schemas.microsoft.com/office/drawing/2014/main" id="{6510B748-F5E9-4E97-9534-25B105A224ED}"/>
                </a:ext>
              </a:extLst>
            </p:cNvPr>
            <p:cNvSpPr>
              <a:spLocks noChangeArrowheads="1"/>
            </p:cNvSpPr>
            <p:nvPr/>
          </p:nvSpPr>
          <p:spPr bwMode="auto">
            <a:xfrm>
              <a:off x="1341" y="1215"/>
              <a:ext cx="356" cy="352"/>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6">
              <a:extLst>
                <a:ext uri="{FF2B5EF4-FFF2-40B4-BE49-F238E27FC236}">
                  <a16:creationId xmlns:a16="http://schemas.microsoft.com/office/drawing/2014/main" id="{C4D0C4CB-050A-4B61-AC0E-93F4F879C694}"/>
                </a:ext>
              </a:extLst>
            </p:cNvPr>
            <p:cNvSpPr>
              <a:spLocks/>
            </p:cNvSpPr>
            <p:nvPr/>
          </p:nvSpPr>
          <p:spPr bwMode="auto">
            <a:xfrm>
              <a:off x="1362" y="1215"/>
              <a:ext cx="335" cy="278"/>
            </a:xfrm>
            <a:custGeom>
              <a:avLst/>
              <a:gdLst>
                <a:gd name="T0" fmla="*/ 136 w 141"/>
                <a:gd name="T1" fmla="*/ 82 h 117"/>
                <a:gd name="T2" fmla="*/ 62 w 141"/>
                <a:gd name="T3" fmla="*/ 8 h 117"/>
                <a:gd name="T4" fmla="*/ 0 w 141"/>
                <a:gd name="T5" fmla="*/ 39 h 117"/>
                <a:gd name="T6" fmla="*/ 66 w 141"/>
                <a:gd name="T7" fmla="*/ 0 h 117"/>
                <a:gd name="T8" fmla="*/ 141 w 141"/>
                <a:gd name="T9" fmla="*/ 74 h 117"/>
                <a:gd name="T10" fmla="*/ 127 w 141"/>
                <a:gd name="T11" fmla="*/ 117 h 117"/>
                <a:gd name="T12" fmla="*/ 136 w 141"/>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41" h="117">
                  <a:moveTo>
                    <a:pt x="136" y="82"/>
                  </a:moveTo>
                  <a:cubicBezTo>
                    <a:pt x="136" y="41"/>
                    <a:pt x="103" y="8"/>
                    <a:pt x="62" y="8"/>
                  </a:cubicBezTo>
                  <a:cubicBezTo>
                    <a:pt x="36" y="8"/>
                    <a:pt x="14" y="20"/>
                    <a:pt x="0" y="39"/>
                  </a:cubicBezTo>
                  <a:cubicBezTo>
                    <a:pt x="13" y="16"/>
                    <a:pt x="38" y="0"/>
                    <a:pt x="66" y="0"/>
                  </a:cubicBezTo>
                  <a:cubicBezTo>
                    <a:pt x="108" y="0"/>
                    <a:pt x="141" y="33"/>
                    <a:pt x="141" y="74"/>
                  </a:cubicBezTo>
                  <a:cubicBezTo>
                    <a:pt x="141" y="90"/>
                    <a:pt x="136" y="105"/>
                    <a:pt x="127" y="117"/>
                  </a:cubicBezTo>
                  <a:cubicBezTo>
                    <a:pt x="133" y="106"/>
                    <a:pt x="136" y="94"/>
                    <a:pt x="136" y="82"/>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7">
              <a:extLst>
                <a:ext uri="{FF2B5EF4-FFF2-40B4-BE49-F238E27FC236}">
                  <a16:creationId xmlns:a16="http://schemas.microsoft.com/office/drawing/2014/main" id="{05439DE5-7CF3-466C-8F83-8AA447A3C92C}"/>
                </a:ext>
              </a:extLst>
            </p:cNvPr>
            <p:cNvSpPr>
              <a:spLocks/>
            </p:cNvSpPr>
            <p:nvPr/>
          </p:nvSpPr>
          <p:spPr bwMode="auto">
            <a:xfrm>
              <a:off x="1341" y="1291"/>
              <a:ext cx="335" cy="276"/>
            </a:xfrm>
            <a:custGeom>
              <a:avLst/>
              <a:gdLst>
                <a:gd name="T0" fmla="*/ 5 w 141"/>
                <a:gd name="T1" fmla="*/ 35 h 116"/>
                <a:gd name="T2" fmla="*/ 80 w 141"/>
                <a:gd name="T3" fmla="*/ 109 h 116"/>
                <a:gd name="T4" fmla="*/ 141 w 141"/>
                <a:gd name="T5" fmla="*/ 77 h 116"/>
                <a:gd name="T6" fmla="*/ 75 w 141"/>
                <a:gd name="T7" fmla="*/ 116 h 116"/>
                <a:gd name="T8" fmla="*/ 0 w 141"/>
                <a:gd name="T9" fmla="*/ 42 h 116"/>
                <a:gd name="T10" fmla="*/ 14 w 141"/>
                <a:gd name="T11" fmla="*/ 0 h 116"/>
                <a:gd name="T12" fmla="*/ 5 w 141"/>
                <a:gd name="T13" fmla="*/ 35 h 116"/>
              </a:gdLst>
              <a:ahLst/>
              <a:cxnLst>
                <a:cxn ang="0">
                  <a:pos x="T0" y="T1"/>
                </a:cxn>
                <a:cxn ang="0">
                  <a:pos x="T2" y="T3"/>
                </a:cxn>
                <a:cxn ang="0">
                  <a:pos x="T4" y="T5"/>
                </a:cxn>
                <a:cxn ang="0">
                  <a:pos x="T6" y="T7"/>
                </a:cxn>
                <a:cxn ang="0">
                  <a:pos x="T8" y="T9"/>
                </a:cxn>
                <a:cxn ang="0">
                  <a:pos x="T10" y="T11"/>
                </a:cxn>
                <a:cxn ang="0">
                  <a:pos x="T12" y="T13"/>
                </a:cxn>
              </a:cxnLst>
              <a:rect l="0" t="0" r="r" b="b"/>
              <a:pathLst>
                <a:path w="141" h="116">
                  <a:moveTo>
                    <a:pt x="5" y="35"/>
                  </a:moveTo>
                  <a:cubicBezTo>
                    <a:pt x="5" y="75"/>
                    <a:pt x="38" y="109"/>
                    <a:pt x="80" y="109"/>
                  </a:cubicBezTo>
                  <a:cubicBezTo>
                    <a:pt x="105" y="109"/>
                    <a:pt x="127" y="96"/>
                    <a:pt x="141" y="77"/>
                  </a:cubicBezTo>
                  <a:cubicBezTo>
                    <a:pt x="128" y="100"/>
                    <a:pt x="103" y="116"/>
                    <a:pt x="75" y="116"/>
                  </a:cubicBezTo>
                  <a:cubicBezTo>
                    <a:pt x="34" y="116"/>
                    <a:pt x="0" y="83"/>
                    <a:pt x="0" y="42"/>
                  </a:cubicBezTo>
                  <a:cubicBezTo>
                    <a:pt x="0" y="26"/>
                    <a:pt x="5" y="12"/>
                    <a:pt x="14" y="0"/>
                  </a:cubicBezTo>
                  <a:cubicBezTo>
                    <a:pt x="8" y="10"/>
                    <a:pt x="5" y="22"/>
                    <a:pt x="5" y="35"/>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Oval 18">
              <a:extLst>
                <a:ext uri="{FF2B5EF4-FFF2-40B4-BE49-F238E27FC236}">
                  <a16:creationId xmlns:a16="http://schemas.microsoft.com/office/drawing/2014/main" id="{4672FFAC-790C-4BCF-83FA-B0CD07645306}"/>
                </a:ext>
              </a:extLst>
            </p:cNvPr>
            <p:cNvSpPr>
              <a:spLocks noChangeArrowheads="1"/>
            </p:cNvSpPr>
            <p:nvPr/>
          </p:nvSpPr>
          <p:spPr bwMode="auto">
            <a:xfrm>
              <a:off x="1455" y="1329"/>
              <a:ext cx="128" cy="124"/>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Oval 19">
              <a:extLst>
                <a:ext uri="{FF2B5EF4-FFF2-40B4-BE49-F238E27FC236}">
                  <a16:creationId xmlns:a16="http://schemas.microsoft.com/office/drawing/2014/main" id="{EEB8EB1A-CA49-4143-B11A-DB7A26A2AF94}"/>
                </a:ext>
              </a:extLst>
            </p:cNvPr>
            <p:cNvSpPr>
              <a:spLocks noChangeArrowheads="1"/>
            </p:cNvSpPr>
            <p:nvPr/>
          </p:nvSpPr>
          <p:spPr bwMode="auto">
            <a:xfrm>
              <a:off x="1490" y="1248"/>
              <a:ext cx="57" cy="55"/>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Oval 20">
              <a:extLst>
                <a:ext uri="{FF2B5EF4-FFF2-40B4-BE49-F238E27FC236}">
                  <a16:creationId xmlns:a16="http://schemas.microsoft.com/office/drawing/2014/main" id="{F4368909-FF90-4AF0-A69C-F45A50740313}"/>
                </a:ext>
              </a:extLst>
            </p:cNvPr>
            <p:cNvSpPr>
              <a:spLocks noChangeArrowheads="1"/>
            </p:cNvSpPr>
            <p:nvPr/>
          </p:nvSpPr>
          <p:spPr bwMode="auto">
            <a:xfrm>
              <a:off x="1490" y="1479"/>
              <a:ext cx="57" cy="57"/>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Oval 21">
              <a:extLst>
                <a:ext uri="{FF2B5EF4-FFF2-40B4-BE49-F238E27FC236}">
                  <a16:creationId xmlns:a16="http://schemas.microsoft.com/office/drawing/2014/main" id="{048B127D-453D-47D2-9D6F-A12D87FA784A}"/>
                </a:ext>
              </a:extLst>
            </p:cNvPr>
            <p:cNvSpPr>
              <a:spLocks noChangeArrowheads="1"/>
            </p:cNvSpPr>
            <p:nvPr/>
          </p:nvSpPr>
          <p:spPr bwMode="auto">
            <a:xfrm>
              <a:off x="1374" y="1362"/>
              <a:ext cx="57" cy="57"/>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22">
              <a:extLst>
                <a:ext uri="{FF2B5EF4-FFF2-40B4-BE49-F238E27FC236}">
                  <a16:creationId xmlns:a16="http://schemas.microsoft.com/office/drawing/2014/main" id="{63350DC0-5A3E-46E2-9F41-D9B8A8C734FA}"/>
                </a:ext>
              </a:extLst>
            </p:cNvPr>
            <p:cNvSpPr>
              <a:spLocks noChangeArrowheads="1"/>
            </p:cNvSpPr>
            <p:nvPr/>
          </p:nvSpPr>
          <p:spPr bwMode="auto">
            <a:xfrm>
              <a:off x="1607" y="1362"/>
              <a:ext cx="57" cy="57"/>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3">
              <a:extLst>
                <a:ext uri="{FF2B5EF4-FFF2-40B4-BE49-F238E27FC236}">
                  <a16:creationId xmlns:a16="http://schemas.microsoft.com/office/drawing/2014/main" id="{250565E8-A34A-4BCA-BE53-EA19AE576A71}"/>
                </a:ext>
              </a:extLst>
            </p:cNvPr>
            <p:cNvSpPr>
              <a:spLocks/>
            </p:cNvSpPr>
            <p:nvPr/>
          </p:nvSpPr>
          <p:spPr bwMode="auto">
            <a:xfrm>
              <a:off x="1571" y="1279"/>
              <a:ext cx="62" cy="62"/>
            </a:xfrm>
            <a:custGeom>
              <a:avLst/>
              <a:gdLst>
                <a:gd name="T0" fmla="*/ 4 w 26"/>
                <a:gd name="T1" fmla="*/ 4 h 26"/>
                <a:gd name="T2" fmla="*/ 4 w 26"/>
                <a:gd name="T3" fmla="*/ 21 h 26"/>
                <a:gd name="T4" fmla="*/ 21 w 26"/>
                <a:gd name="T5" fmla="*/ 21 h 26"/>
                <a:gd name="T6" fmla="*/ 21 w 26"/>
                <a:gd name="T7" fmla="*/ 4 h 26"/>
                <a:gd name="T8" fmla="*/ 4 w 26"/>
                <a:gd name="T9" fmla="*/ 4 h 26"/>
              </a:gdLst>
              <a:ahLst/>
              <a:cxnLst>
                <a:cxn ang="0">
                  <a:pos x="T0" y="T1"/>
                </a:cxn>
                <a:cxn ang="0">
                  <a:pos x="T2" y="T3"/>
                </a:cxn>
                <a:cxn ang="0">
                  <a:pos x="T4" y="T5"/>
                </a:cxn>
                <a:cxn ang="0">
                  <a:pos x="T6" y="T7"/>
                </a:cxn>
                <a:cxn ang="0">
                  <a:pos x="T8" y="T9"/>
                </a:cxn>
              </a:cxnLst>
              <a:rect l="0" t="0" r="r" b="b"/>
              <a:pathLst>
                <a:path w="26" h="26">
                  <a:moveTo>
                    <a:pt x="4" y="4"/>
                  </a:moveTo>
                  <a:cubicBezTo>
                    <a:pt x="0" y="9"/>
                    <a:pt x="0" y="17"/>
                    <a:pt x="4" y="21"/>
                  </a:cubicBezTo>
                  <a:cubicBezTo>
                    <a:pt x="9" y="26"/>
                    <a:pt x="17" y="26"/>
                    <a:pt x="21" y="21"/>
                  </a:cubicBezTo>
                  <a:cubicBezTo>
                    <a:pt x="26" y="17"/>
                    <a:pt x="26" y="9"/>
                    <a:pt x="21" y="4"/>
                  </a:cubicBezTo>
                  <a:cubicBezTo>
                    <a:pt x="17" y="0"/>
                    <a:pt x="9" y="0"/>
                    <a:pt x="4" y="4"/>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4">
              <a:extLst>
                <a:ext uri="{FF2B5EF4-FFF2-40B4-BE49-F238E27FC236}">
                  <a16:creationId xmlns:a16="http://schemas.microsoft.com/office/drawing/2014/main" id="{3475F966-D9EA-43C5-857F-009651C2A410}"/>
                </a:ext>
              </a:extLst>
            </p:cNvPr>
            <p:cNvSpPr>
              <a:spLocks/>
            </p:cNvSpPr>
            <p:nvPr/>
          </p:nvSpPr>
          <p:spPr bwMode="auto">
            <a:xfrm>
              <a:off x="1405" y="1441"/>
              <a:ext cx="62" cy="62"/>
            </a:xfrm>
            <a:custGeom>
              <a:avLst/>
              <a:gdLst>
                <a:gd name="T0" fmla="*/ 5 w 26"/>
                <a:gd name="T1" fmla="*/ 5 h 26"/>
                <a:gd name="T2" fmla="*/ 5 w 26"/>
                <a:gd name="T3" fmla="*/ 22 h 26"/>
                <a:gd name="T4" fmla="*/ 22 w 26"/>
                <a:gd name="T5" fmla="*/ 22 h 26"/>
                <a:gd name="T6" fmla="*/ 22 w 26"/>
                <a:gd name="T7" fmla="*/ 5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0" y="10"/>
                    <a:pt x="0" y="17"/>
                    <a:pt x="5" y="22"/>
                  </a:cubicBezTo>
                  <a:cubicBezTo>
                    <a:pt x="9" y="26"/>
                    <a:pt x="17" y="26"/>
                    <a:pt x="22" y="22"/>
                  </a:cubicBezTo>
                  <a:cubicBezTo>
                    <a:pt x="26" y="17"/>
                    <a:pt x="26" y="10"/>
                    <a:pt x="22" y="5"/>
                  </a:cubicBezTo>
                  <a:cubicBezTo>
                    <a:pt x="17" y="0"/>
                    <a:pt x="9" y="0"/>
                    <a:pt x="5" y="5"/>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5">
              <a:extLst>
                <a:ext uri="{FF2B5EF4-FFF2-40B4-BE49-F238E27FC236}">
                  <a16:creationId xmlns:a16="http://schemas.microsoft.com/office/drawing/2014/main" id="{82FC06FC-EDB8-4BB5-97F9-C6BF5AB16C69}"/>
                </a:ext>
              </a:extLst>
            </p:cNvPr>
            <p:cNvSpPr>
              <a:spLocks/>
            </p:cNvSpPr>
            <p:nvPr/>
          </p:nvSpPr>
          <p:spPr bwMode="auto">
            <a:xfrm>
              <a:off x="1405" y="1279"/>
              <a:ext cx="62" cy="62"/>
            </a:xfrm>
            <a:custGeom>
              <a:avLst/>
              <a:gdLst>
                <a:gd name="T0" fmla="*/ 5 w 26"/>
                <a:gd name="T1" fmla="*/ 21 h 26"/>
                <a:gd name="T2" fmla="*/ 22 w 26"/>
                <a:gd name="T3" fmla="*/ 21 h 26"/>
                <a:gd name="T4" fmla="*/ 22 w 26"/>
                <a:gd name="T5" fmla="*/ 4 h 26"/>
                <a:gd name="T6" fmla="*/ 5 w 26"/>
                <a:gd name="T7" fmla="*/ 4 h 26"/>
                <a:gd name="T8" fmla="*/ 5 w 26"/>
                <a:gd name="T9" fmla="*/ 21 h 26"/>
              </a:gdLst>
              <a:ahLst/>
              <a:cxnLst>
                <a:cxn ang="0">
                  <a:pos x="T0" y="T1"/>
                </a:cxn>
                <a:cxn ang="0">
                  <a:pos x="T2" y="T3"/>
                </a:cxn>
                <a:cxn ang="0">
                  <a:pos x="T4" y="T5"/>
                </a:cxn>
                <a:cxn ang="0">
                  <a:pos x="T6" y="T7"/>
                </a:cxn>
                <a:cxn ang="0">
                  <a:pos x="T8" y="T9"/>
                </a:cxn>
              </a:cxnLst>
              <a:rect l="0" t="0" r="r" b="b"/>
              <a:pathLst>
                <a:path w="26" h="26">
                  <a:moveTo>
                    <a:pt x="5" y="21"/>
                  </a:moveTo>
                  <a:cubicBezTo>
                    <a:pt x="9" y="26"/>
                    <a:pt x="17" y="26"/>
                    <a:pt x="22" y="21"/>
                  </a:cubicBezTo>
                  <a:cubicBezTo>
                    <a:pt x="26" y="17"/>
                    <a:pt x="26" y="9"/>
                    <a:pt x="22" y="4"/>
                  </a:cubicBezTo>
                  <a:cubicBezTo>
                    <a:pt x="17" y="0"/>
                    <a:pt x="9" y="0"/>
                    <a:pt x="5" y="4"/>
                  </a:cubicBezTo>
                  <a:cubicBezTo>
                    <a:pt x="0" y="9"/>
                    <a:pt x="0" y="17"/>
                    <a:pt x="5" y="21"/>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6">
              <a:extLst>
                <a:ext uri="{FF2B5EF4-FFF2-40B4-BE49-F238E27FC236}">
                  <a16:creationId xmlns:a16="http://schemas.microsoft.com/office/drawing/2014/main" id="{9726B75E-20A4-494E-904C-BF8CE98A9B61}"/>
                </a:ext>
              </a:extLst>
            </p:cNvPr>
            <p:cNvSpPr>
              <a:spLocks/>
            </p:cNvSpPr>
            <p:nvPr/>
          </p:nvSpPr>
          <p:spPr bwMode="auto">
            <a:xfrm>
              <a:off x="1571" y="1441"/>
              <a:ext cx="62" cy="62"/>
            </a:xfrm>
            <a:custGeom>
              <a:avLst/>
              <a:gdLst>
                <a:gd name="T0" fmla="*/ 4 w 26"/>
                <a:gd name="T1" fmla="*/ 22 h 26"/>
                <a:gd name="T2" fmla="*/ 21 w 26"/>
                <a:gd name="T3" fmla="*/ 22 h 26"/>
                <a:gd name="T4" fmla="*/ 21 w 26"/>
                <a:gd name="T5" fmla="*/ 5 h 26"/>
                <a:gd name="T6" fmla="*/ 4 w 26"/>
                <a:gd name="T7" fmla="*/ 5 h 26"/>
                <a:gd name="T8" fmla="*/ 4 w 26"/>
                <a:gd name="T9" fmla="*/ 22 h 26"/>
              </a:gdLst>
              <a:ahLst/>
              <a:cxnLst>
                <a:cxn ang="0">
                  <a:pos x="T0" y="T1"/>
                </a:cxn>
                <a:cxn ang="0">
                  <a:pos x="T2" y="T3"/>
                </a:cxn>
                <a:cxn ang="0">
                  <a:pos x="T4" y="T5"/>
                </a:cxn>
                <a:cxn ang="0">
                  <a:pos x="T6" y="T7"/>
                </a:cxn>
                <a:cxn ang="0">
                  <a:pos x="T8" y="T9"/>
                </a:cxn>
              </a:cxnLst>
              <a:rect l="0" t="0" r="r" b="b"/>
              <a:pathLst>
                <a:path w="26" h="26">
                  <a:moveTo>
                    <a:pt x="4" y="22"/>
                  </a:moveTo>
                  <a:cubicBezTo>
                    <a:pt x="9" y="26"/>
                    <a:pt x="17" y="26"/>
                    <a:pt x="21" y="22"/>
                  </a:cubicBezTo>
                  <a:cubicBezTo>
                    <a:pt x="26" y="17"/>
                    <a:pt x="26" y="10"/>
                    <a:pt x="21" y="5"/>
                  </a:cubicBezTo>
                  <a:cubicBezTo>
                    <a:pt x="17" y="0"/>
                    <a:pt x="9" y="0"/>
                    <a:pt x="4" y="5"/>
                  </a:cubicBezTo>
                  <a:cubicBezTo>
                    <a:pt x="0" y="10"/>
                    <a:pt x="0" y="17"/>
                    <a:pt x="4" y="22"/>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7">
              <a:extLst>
                <a:ext uri="{FF2B5EF4-FFF2-40B4-BE49-F238E27FC236}">
                  <a16:creationId xmlns:a16="http://schemas.microsoft.com/office/drawing/2014/main" id="{B53FE60D-F1E6-4CE7-9B68-9BDE10B7CAFA}"/>
                </a:ext>
              </a:extLst>
            </p:cNvPr>
            <p:cNvSpPr>
              <a:spLocks/>
            </p:cNvSpPr>
            <p:nvPr/>
          </p:nvSpPr>
          <p:spPr bwMode="auto">
            <a:xfrm>
              <a:off x="382" y="522"/>
              <a:ext cx="1831" cy="95"/>
            </a:xfrm>
            <a:custGeom>
              <a:avLst/>
              <a:gdLst>
                <a:gd name="T0" fmla="*/ 0 w 770"/>
                <a:gd name="T1" fmla="*/ 20 h 40"/>
                <a:gd name="T2" fmla="*/ 20 w 770"/>
                <a:gd name="T3" fmla="*/ 40 h 40"/>
                <a:gd name="T4" fmla="*/ 750 w 770"/>
                <a:gd name="T5" fmla="*/ 40 h 40"/>
                <a:gd name="T6" fmla="*/ 770 w 770"/>
                <a:gd name="T7" fmla="*/ 20 h 40"/>
                <a:gd name="T8" fmla="*/ 770 w 770"/>
                <a:gd name="T9" fmla="*/ 20 h 40"/>
                <a:gd name="T10" fmla="*/ 750 w 770"/>
                <a:gd name="T11" fmla="*/ 0 h 40"/>
                <a:gd name="T12" fmla="*/ 20 w 770"/>
                <a:gd name="T13" fmla="*/ 0 h 40"/>
                <a:gd name="T14" fmla="*/ 0 w 77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0" h="40">
                  <a:moveTo>
                    <a:pt x="0" y="20"/>
                  </a:moveTo>
                  <a:cubicBezTo>
                    <a:pt x="0" y="31"/>
                    <a:pt x="9" y="40"/>
                    <a:pt x="20" y="40"/>
                  </a:cubicBezTo>
                  <a:cubicBezTo>
                    <a:pt x="750" y="40"/>
                    <a:pt x="750" y="40"/>
                    <a:pt x="750" y="40"/>
                  </a:cubicBezTo>
                  <a:cubicBezTo>
                    <a:pt x="761" y="40"/>
                    <a:pt x="770" y="31"/>
                    <a:pt x="770" y="20"/>
                  </a:cubicBezTo>
                  <a:cubicBezTo>
                    <a:pt x="770" y="20"/>
                    <a:pt x="770" y="20"/>
                    <a:pt x="770" y="20"/>
                  </a:cubicBezTo>
                  <a:cubicBezTo>
                    <a:pt x="770" y="9"/>
                    <a:pt x="761" y="0"/>
                    <a:pt x="750" y="0"/>
                  </a:cubicBezTo>
                  <a:cubicBezTo>
                    <a:pt x="20" y="0"/>
                    <a:pt x="20" y="0"/>
                    <a:pt x="20" y="0"/>
                  </a:cubicBezTo>
                  <a:cubicBezTo>
                    <a:pt x="9" y="0"/>
                    <a:pt x="0" y="9"/>
                    <a:pt x="0" y="20"/>
                  </a:cubicBezTo>
                  <a:close/>
                </a:path>
              </a:pathLst>
            </a:custGeom>
            <a:solidFill>
              <a:srgbClr val="FAA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2">
            <a:extLst>
              <a:ext uri="{FF2B5EF4-FFF2-40B4-BE49-F238E27FC236}">
                <a16:creationId xmlns:a16="http://schemas.microsoft.com/office/drawing/2014/main" id="{32D06A13-3710-48FD-83BE-9B029A63625E}"/>
              </a:ext>
            </a:extLst>
          </p:cNvPr>
          <p:cNvGrpSpPr>
            <a:grpSpLocks noChangeAspect="1"/>
          </p:cNvGrpSpPr>
          <p:nvPr/>
        </p:nvGrpSpPr>
        <p:grpSpPr bwMode="auto">
          <a:xfrm>
            <a:off x="3714501" y="1238215"/>
            <a:ext cx="4279900" cy="4940299"/>
            <a:chOff x="2458" y="571"/>
            <a:chExt cx="2696" cy="3112"/>
          </a:xfrm>
        </p:grpSpPr>
        <p:sp>
          <p:nvSpPr>
            <p:cNvPr id="28" name="Freeform 23">
              <a:extLst>
                <a:ext uri="{FF2B5EF4-FFF2-40B4-BE49-F238E27FC236}">
                  <a16:creationId xmlns:a16="http://schemas.microsoft.com/office/drawing/2014/main" id="{05219059-3AEA-402B-B60F-7CA033D4D0F2}"/>
                </a:ext>
              </a:extLst>
            </p:cNvPr>
            <p:cNvSpPr>
              <a:spLocks/>
            </p:cNvSpPr>
            <p:nvPr/>
          </p:nvSpPr>
          <p:spPr bwMode="auto">
            <a:xfrm>
              <a:off x="4097" y="1534"/>
              <a:ext cx="1057" cy="1218"/>
            </a:xfrm>
            <a:custGeom>
              <a:avLst/>
              <a:gdLst>
                <a:gd name="T0" fmla="*/ 1057 w 1057"/>
                <a:gd name="T1" fmla="*/ 915 h 1218"/>
                <a:gd name="T2" fmla="*/ 1057 w 1057"/>
                <a:gd name="T3" fmla="*/ 307 h 1218"/>
                <a:gd name="T4" fmla="*/ 528 w 1057"/>
                <a:gd name="T5" fmla="*/ 0 h 1218"/>
                <a:gd name="T6" fmla="*/ 0 w 1057"/>
                <a:gd name="T7" fmla="*/ 307 h 1218"/>
                <a:gd name="T8" fmla="*/ 0 w 1057"/>
                <a:gd name="T9" fmla="*/ 915 h 1218"/>
                <a:gd name="T10" fmla="*/ 528 w 1057"/>
                <a:gd name="T11" fmla="*/ 1218 h 1218"/>
                <a:gd name="T12" fmla="*/ 1057 w 1057"/>
                <a:gd name="T13" fmla="*/ 915 h 1218"/>
              </a:gdLst>
              <a:ahLst/>
              <a:cxnLst>
                <a:cxn ang="0">
                  <a:pos x="T0" y="T1"/>
                </a:cxn>
                <a:cxn ang="0">
                  <a:pos x="T2" y="T3"/>
                </a:cxn>
                <a:cxn ang="0">
                  <a:pos x="T4" y="T5"/>
                </a:cxn>
                <a:cxn ang="0">
                  <a:pos x="T6" y="T7"/>
                </a:cxn>
                <a:cxn ang="0">
                  <a:pos x="T8" y="T9"/>
                </a:cxn>
                <a:cxn ang="0">
                  <a:pos x="T10" y="T11"/>
                </a:cxn>
                <a:cxn ang="0">
                  <a:pos x="T12" y="T13"/>
                </a:cxn>
              </a:cxnLst>
              <a:rect l="0" t="0" r="r" b="b"/>
              <a:pathLst>
                <a:path w="1057" h="1218">
                  <a:moveTo>
                    <a:pt x="1057" y="915"/>
                  </a:moveTo>
                  <a:lnTo>
                    <a:pt x="1057" y="307"/>
                  </a:lnTo>
                  <a:lnTo>
                    <a:pt x="528" y="0"/>
                  </a:lnTo>
                  <a:lnTo>
                    <a:pt x="0" y="307"/>
                  </a:lnTo>
                  <a:lnTo>
                    <a:pt x="0" y="915"/>
                  </a:lnTo>
                  <a:lnTo>
                    <a:pt x="528" y="1218"/>
                  </a:lnTo>
                  <a:lnTo>
                    <a:pt x="1057" y="915"/>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4">
              <a:extLst>
                <a:ext uri="{FF2B5EF4-FFF2-40B4-BE49-F238E27FC236}">
                  <a16:creationId xmlns:a16="http://schemas.microsoft.com/office/drawing/2014/main" id="{E6FD4847-0A79-422A-B24B-853FB976D026}"/>
                </a:ext>
              </a:extLst>
            </p:cNvPr>
            <p:cNvSpPr>
              <a:spLocks/>
            </p:cNvSpPr>
            <p:nvPr/>
          </p:nvSpPr>
          <p:spPr bwMode="auto">
            <a:xfrm>
              <a:off x="2458" y="1534"/>
              <a:ext cx="1053" cy="1218"/>
            </a:xfrm>
            <a:custGeom>
              <a:avLst/>
              <a:gdLst>
                <a:gd name="T0" fmla="*/ 1053 w 1053"/>
                <a:gd name="T1" fmla="*/ 915 h 1218"/>
                <a:gd name="T2" fmla="*/ 1053 w 1053"/>
                <a:gd name="T3" fmla="*/ 307 h 1218"/>
                <a:gd name="T4" fmla="*/ 525 w 1053"/>
                <a:gd name="T5" fmla="*/ 0 h 1218"/>
                <a:gd name="T6" fmla="*/ 0 w 1053"/>
                <a:gd name="T7" fmla="*/ 307 h 1218"/>
                <a:gd name="T8" fmla="*/ 0 w 1053"/>
                <a:gd name="T9" fmla="*/ 915 h 1218"/>
                <a:gd name="T10" fmla="*/ 525 w 1053"/>
                <a:gd name="T11" fmla="*/ 1218 h 1218"/>
                <a:gd name="T12" fmla="*/ 1053 w 1053"/>
                <a:gd name="T13" fmla="*/ 915 h 1218"/>
              </a:gdLst>
              <a:ahLst/>
              <a:cxnLst>
                <a:cxn ang="0">
                  <a:pos x="T0" y="T1"/>
                </a:cxn>
                <a:cxn ang="0">
                  <a:pos x="T2" y="T3"/>
                </a:cxn>
                <a:cxn ang="0">
                  <a:pos x="T4" y="T5"/>
                </a:cxn>
                <a:cxn ang="0">
                  <a:pos x="T6" y="T7"/>
                </a:cxn>
                <a:cxn ang="0">
                  <a:pos x="T8" y="T9"/>
                </a:cxn>
                <a:cxn ang="0">
                  <a:pos x="T10" y="T11"/>
                </a:cxn>
                <a:cxn ang="0">
                  <a:pos x="T12" y="T13"/>
                </a:cxn>
              </a:cxnLst>
              <a:rect l="0" t="0" r="r" b="b"/>
              <a:pathLst>
                <a:path w="1053" h="1218">
                  <a:moveTo>
                    <a:pt x="1053" y="915"/>
                  </a:moveTo>
                  <a:lnTo>
                    <a:pt x="1053" y="307"/>
                  </a:lnTo>
                  <a:lnTo>
                    <a:pt x="525" y="0"/>
                  </a:lnTo>
                  <a:lnTo>
                    <a:pt x="0" y="307"/>
                  </a:lnTo>
                  <a:lnTo>
                    <a:pt x="0" y="915"/>
                  </a:lnTo>
                  <a:lnTo>
                    <a:pt x="525" y="1218"/>
                  </a:lnTo>
                  <a:lnTo>
                    <a:pt x="1053" y="915"/>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5">
              <a:extLst>
                <a:ext uri="{FF2B5EF4-FFF2-40B4-BE49-F238E27FC236}">
                  <a16:creationId xmlns:a16="http://schemas.microsoft.com/office/drawing/2014/main" id="{19C529E2-94B5-4DD3-BA09-69C5FA14BDA6}"/>
                </a:ext>
              </a:extLst>
            </p:cNvPr>
            <p:cNvSpPr>
              <a:spLocks/>
            </p:cNvSpPr>
            <p:nvPr/>
          </p:nvSpPr>
          <p:spPr bwMode="auto">
            <a:xfrm>
              <a:off x="3278" y="571"/>
              <a:ext cx="1056" cy="1219"/>
            </a:xfrm>
            <a:custGeom>
              <a:avLst/>
              <a:gdLst>
                <a:gd name="T0" fmla="*/ 1056 w 1056"/>
                <a:gd name="T1" fmla="*/ 915 h 1219"/>
                <a:gd name="T2" fmla="*/ 1056 w 1056"/>
                <a:gd name="T3" fmla="*/ 307 h 1219"/>
                <a:gd name="T4" fmla="*/ 528 w 1056"/>
                <a:gd name="T5" fmla="*/ 0 h 1219"/>
                <a:gd name="T6" fmla="*/ 0 w 1056"/>
                <a:gd name="T7" fmla="*/ 307 h 1219"/>
                <a:gd name="T8" fmla="*/ 0 w 1056"/>
                <a:gd name="T9" fmla="*/ 915 h 1219"/>
                <a:gd name="T10" fmla="*/ 528 w 1056"/>
                <a:gd name="T11" fmla="*/ 1219 h 1219"/>
                <a:gd name="T12" fmla="*/ 1056 w 1056"/>
                <a:gd name="T13" fmla="*/ 915 h 1219"/>
              </a:gdLst>
              <a:ahLst/>
              <a:cxnLst>
                <a:cxn ang="0">
                  <a:pos x="T0" y="T1"/>
                </a:cxn>
                <a:cxn ang="0">
                  <a:pos x="T2" y="T3"/>
                </a:cxn>
                <a:cxn ang="0">
                  <a:pos x="T4" y="T5"/>
                </a:cxn>
                <a:cxn ang="0">
                  <a:pos x="T6" y="T7"/>
                </a:cxn>
                <a:cxn ang="0">
                  <a:pos x="T8" y="T9"/>
                </a:cxn>
                <a:cxn ang="0">
                  <a:pos x="T10" y="T11"/>
                </a:cxn>
                <a:cxn ang="0">
                  <a:pos x="T12" y="T13"/>
                </a:cxn>
              </a:cxnLst>
              <a:rect l="0" t="0" r="r" b="b"/>
              <a:pathLst>
                <a:path w="1056" h="1219">
                  <a:moveTo>
                    <a:pt x="1056" y="915"/>
                  </a:moveTo>
                  <a:lnTo>
                    <a:pt x="1056" y="307"/>
                  </a:lnTo>
                  <a:lnTo>
                    <a:pt x="528" y="0"/>
                  </a:lnTo>
                  <a:lnTo>
                    <a:pt x="0" y="307"/>
                  </a:lnTo>
                  <a:lnTo>
                    <a:pt x="0" y="915"/>
                  </a:lnTo>
                  <a:lnTo>
                    <a:pt x="528" y="1219"/>
                  </a:lnTo>
                  <a:lnTo>
                    <a:pt x="1056" y="915"/>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6">
              <a:extLst>
                <a:ext uri="{FF2B5EF4-FFF2-40B4-BE49-F238E27FC236}">
                  <a16:creationId xmlns:a16="http://schemas.microsoft.com/office/drawing/2014/main" id="{CE1AAEA2-F62F-40D2-BE0A-B59732F31BAE}"/>
                </a:ext>
              </a:extLst>
            </p:cNvPr>
            <p:cNvSpPr>
              <a:spLocks/>
            </p:cNvSpPr>
            <p:nvPr/>
          </p:nvSpPr>
          <p:spPr bwMode="auto">
            <a:xfrm>
              <a:off x="3278" y="2468"/>
              <a:ext cx="1056" cy="1215"/>
            </a:xfrm>
            <a:custGeom>
              <a:avLst/>
              <a:gdLst>
                <a:gd name="T0" fmla="*/ 1056 w 1056"/>
                <a:gd name="T1" fmla="*/ 911 h 1215"/>
                <a:gd name="T2" fmla="*/ 1056 w 1056"/>
                <a:gd name="T3" fmla="*/ 304 h 1215"/>
                <a:gd name="T4" fmla="*/ 528 w 1056"/>
                <a:gd name="T5" fmla="*/ 0 h 1215"/>
                <a:gd name="T6" fmla="*/ 0 w 1056"/>
                <a:gd name="T7" fmla="*/ 304 h 1215"/>
                <a:gd name="T8" fmla="*/ 0 w 1056"/>
                <a:gd name="T9" fmla="*/ 911 h 1215"/>
                <a:gd name="T10" fmla="*/ 528 w 1056"/>
                <a:gd name="T11" fmla="*/ 1215 h 1215"/>
                <a:gd name="T12" fmla="*/ 1056 w 1056"/>
                <a:gd name="T13" fmla="*/ 911 h 1215"/>
              </a:gdLst>
              <a:ahLst/>
              <a:cxnLst>
                <a:cxn ang="0">
                  <a:pos x="T0" y="T1"/>
                </a:cxn>
                <a:cxn ang="0">
                  <a:pos x="T2" y="T3"/>
                </a:cxn>
                <a:cxn ang="0">
                  <a:pos x="T4" y="T5"/>
                </a:cxn>
                <a:cxn ang="0">
                  <a:pos x="T6" y="T7"/>
                </a:cxn>
                <a:cxn ang="0">
                  <a:pos x="T8" y="T9"/>
                </a:cxn>
                <a:cxn ang="0">
                  <a:pos x="T10" y="T11"/>
                </a:cxn>
                <a:cxn ang="0">
                  <a:pos x="T12" y="T13"/>
                </a:cxn>
              </a:cxnLst>
              <a:rect l="0" t="0" r="r" b="b"/>
              <a:pathLst>
                <a:path w="1056" h="1215">
                  <a:moveTo>
                    <a:pt x="1056" y="911"/>
                  </a:moveTo>
                  <a:lnTo>
                    <a:pt x="1056" y="304"/>
                  </a:lnTo>
                  <a:lnTo>
                    <a:pt x="528" y="0"/>
                  </a:lnTo>
                  <a:lnTo>
                    <a:pt x="0" y="304"/>
                  </a:lnTo>
                  <a:lnTo>
                    <a:pt x="0" y="911"/>
                  </a:lnTo>
                  <a:lnTo>
                    <a:pt x="528" y="1215"/>
                  </a:lnTo>
                  <a:lnTo>
                    <a:pt x="1056" y="911"/>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2" name="Picture 15">
            <a:extLst>
              <a:ext uri="{FF2B5EF4-FFF2-40B4-BE49-F238E27FC236}">
                <a16:creationId xmlns:a16="http://schemas.microsoft.com/office/drawing/2014/main" id="{B2B8BD37-B0C2-4A86-BA56-A3A653262959}"/>
              </a:ext>
            </a:extLst>
          </p:cNvPr>
          <p:cNvPicPr>
            <a:picLocks noChangeAspect="1"/>
          </p:cNvPicPr>
          <p:nvPr/>
        </p:nvPicPr>
        <p:blipFill>
          <a:blip r:embed="rId2"/>
          <a:stretch>
            <a:fillRect/>
          </a:stretch>
        </p:blipFill>
        <p:spPr>
          <a:xfrm>
            <a:off x="6808877" y="3333527"/>
            <a:ext cx="693061" cy="800473"/>
          </a:xfrm>
          <a:prstGeom prst="rect">
            <a:avLst/>
          </a:prstGeom>
        </p:spPr>
      </p:pic>
      <p:grpSp>
        <p:nvGrpSpPr>
          <p:cNvPr id="33" name="Group 29">
            <a:extLst>
              <a:ext uri="{FF2B5EF4-FFF2-40B4-BE49-F238E27FC236}">
                <a16:creationId xmlns:a16="http://schemas.microsoft.com/office/drawing/2014/main" id="{23F1EF79-A583-475B-9DDD-7AF0474AC312}"/>
              </a:ext>
            </a:extLst>
          </p:cNvPr>
          <p:cNvGrpSpPr>
            <a:grpSpLocks noChangeAspect="1"/>
          </p:cNvGrpSpPr>
          <p:nvPr/>
        </p:nvGrpSpPr>
        <p:grpSpPr bwMode="auto">
          <a:xfrm>
            <a:off x="4044950" y="3450273"/>
            <a:ext cx="1008062" cy="682625"/>
            <a:chOff x="2548" y="1895"/>
            <a:chExt cx="635" cy="430"/>
          </a:xfrm>
        </p:grpSpPr>
        <p:sp>
          <p:nvSpPr>
            <p:cNvPr id="34" name="Rectangle 30">
              <a:extLst>
                <a:ext uri="{FF2B5EF4-FFF2-40B4-BE49-F238E27FC236}">
                  <a16:creationId xmlns:a16="http://schemas.microsoft.com/office/drawing/2014/main" id="{42F5C0B6-2F11-4631-9122-3900A5917723}"/>
                </a:ext>
              </a:extLst>
            </p:cNvPr>
            <p:cNvSpPr>
              <a:spLocks noChangeArrowheads="1"/>
            </p:cNvSpPr>
            <p:nvPr/>
          </p:nvSpPr>
          <p:spPr bwMode="auto">
            <a:xfrm>
              <a:off x="2548" y="2204"/>
              <a:ext cx="150" cy="121"/>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31">
              <a:extLst>
                <a:ext uri="{FF2B5EF4-FFF2-40B4-BE49-F238E27FC236}">
                  <a16:creationId xmlns:a16="http://schemas.microsoft.com/office/drawing/2014/main" id="{DD95FB84-B3A1-462C-B853-6C686FE4232F}"/>
                </a:ext>
              </a:extLst>
            </p:cNvPr>
            <p:cNvSpPr>
              <a:spLocks noChangeArrowheads="1"/>
            </p:cNvSpPr>
            <p:nvPr/>
          </p:nvSpPr>
          <p:spPr bwMode="auto">
            <a:xfrm>
              <a:off x="2548" y="2225"/>
              <a:ext cx="118" cy="79"/>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2">
              <a:extLst>
                <a:ext uri="{FF2B5EF4-FFF2-40B4-BE49-F238E27FC236}">
                  <a16:creationId xmlns:a16="http://schemas.microsoft.com/office/drawing/2014/main" id="{75A0AC2B-B9F2-4403-986F-E3DBFC306944}"/>
                </a:ext>
              </a:extLst>
            </p:cNvPr>
            <p:cNvSpPr>
              <a:spLocks/>
            </p:cNvSpPr>
            <p:nvPr/>
          </p:nvSpPr>
          <p:spPr bwMode="auto">
            <a:xfrm>
              <a:off x="2548" y="2204"/>
              <a:ext cx="150" cy="21"/>
            </a:xfrm>
            <a:custGeom>
              <a:avLst/>
              <a:gdLst>
                <a:gd name="T0" fmla="*/ 0 w 150"/>
                <a:gd name="T1" fmla="*/ 0 h 21"/>
                <a:gd name="T2" fmla="*/ 0 w 150"/>
                <a:gd name="T3" fmla="*/ 21 h 21"/>
                <a:gd name="T4" fmla="*/ 118 w 150"/>
                <a:gd name="T5" fmla="*/ 21 h 21"/>
                <a:gd name="T6" fmla="*/ 150 w 150"/>
                <a:gd name="T7" fmla="*/ 0 h 21"/>
                <a:gd name="T8" fmla="*/ 0 w 150"/>
                <a:gd name="T9" fmla="*/ 0 h 21"/>
              </a:gdLst>
              <a:ahLst/>
              <a:cxnLst>
                <a:cxn ang="0">
                  <a:pos x="T0" y="T1"/>
                </a:cxn>
                <a:cxn ang="0">
                  <a:pos x="T2" y="T3"/>
                </a:cxn>
                <a:cxn ang="0">
                  <a:pos x="T4" y="T5"/>
                </a:cxn>
                <a:cxn ang="0">
                  <a:pos x="T6" y="T7"/>
                </a:cxn>
                <a:cxn ang="0">
                  <a:pos x="T8" y="T9"/>
                </a:cxn>
              </a:cxnLst>
              <a:rect l="0" t="0" r="r" b="b"/>
              <a:pathLst>
                <a:path w="150" h="21">
                  <a:moveTo>
                    <a:pt x="0" y="0"/>
                  </a:moveTo>
                  <a:lnTo>
                    <a:pt x="0" y="21"/>
                  </a:lnTo>
                  <a:lnTo>
                    <a:pt x="118" y="21"/>
                  </a:lnTo>
                  <a:lnTo>
                    <a:pt x="150" y="0"/>
                  </a:lnTo>
                  <a:lnTo>
                    <a:pt x="0" y="0"/>
                  </a:lnTo>
                  <a:close/>
                </a:path>
              </a:pathLst>
            </a:custGeom>
            <a:solidFill>
              <a:srgbClr val="FDB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3">
              <a:extLst>
                <a:ext uri="{FF2B5EF4-FFF2-40B4-BE49-F238E27FC236}">
                  <a16:creationId xmlns:a16="http://schemas.microsoft.com/office/drawing/2014/main" id="{F96F071E-7D9D-45C5-9DFF-0B22FA1E6189}"/>
                </a:ext>
              </a:extLst>
            </p:cNvPr>
            <p:cNvSpPr>
              <a:spLocks/>
            </p:cNvSpPr>
            <p:nvPr/>
          </p:nvSpPr>
          <p:spPr bwMode="auto">
            <a:xfrm>
              <a:off x="2548" y="2304"/>
              <a:ext cx="150" cy="21"/>
            </a:xfrm>
            <a:custGeom>
              <a:avLst/>
              <a:gdLst>
                <a:gd name="T0" fmla="*/ 0 w 150"/>
                <a:gd name="T1" fmla="*/ 21 h 21"/>
                <a:gd name="T2" fmla="*/ 150 w 150"/>
                <a:gd name="T3" fmla="*/ 21 h 21"/>
                <a:gd name="T4" fmla="*/ 118 w 150"/>
                <a:gd name="T5" fmla="*/ 0 h 21"/>
                <a:gd name="T6" fmla="*/ 0 w 150"/>
                <a:gd name="T7" fmla="*/ 0 h 21"/>
                <a:gd name="T8" fmla="*/ 0 w 150"/>
                <a:gd name="T9" fmla="*/ 21 h 21"/>
              </a:gdLst>
              <a:ahLst/>
              <a:cxnLst>
                <a:cxn ang="0">
                  <a:pos x="T0" y="T1"/>
                </a:cxn>
                <a:cxn ang="0">
                  <a:pos x="T2" y="T3"/>
                </a:cxn>
                <a:cxn ang="0">
                  <a:pos x="T4" y="T5"/>
                </a:cxn>
                <a:cxn ang="0">
                  <a:pos x="T6" y="T7"/>
                </a:cxn>
                <a:cxn ang="0">
                  <a:pos x="T8" y="T9"/>
                </a:cxn>
              </a:cxnLst>
              <a:rect l="0" t="0" r="r" b="b"/>
              <a:pathLst>
                <a:path w="150" h="21">
                  <a:moveTo>
                    <a:pt x="0" y="21"/>
                  </a:moveTo>
                  <a:lnTo>
                    <a:pt x="150" y="21"/>
                  </a:lnTo>
                  <a:lnTo>
                    <a:pt x="118" y="0"/>
                  </a:lnTo>
                  <a:lnTo>
                    <a:pt x="0" y="0"/>
                  </a:lnTo>
                  <a:lnTo>
                    <a:pt x="0" y="21"/>
                  </a:lnTo>
                  <a:close/>
                </a:path>
              </a:pathLst>
            </a:custGeom>
            <a:solidFill>
              <a:srgbClr val="B5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34">
              <a:extLst>
                <a:ext uri="{FF2B5EF4-FFF2-40B4-BE49-F238E27FC236}">
                  <a16:creationId xmlns:a16="http://schemas.microsoft.com/office/drawing/2014/main" id="{57C1DB8D-7379-40CA-AC5B-4F0C4674E66C}"/>
                </a:ext>
              </a:extLst>
            </p:cNvPr>
            <p:cNvSpPr>
              <a:spLocks noChangeArrowheads="1"/>
            </p:cNvSpPr>
            <p:nvPr/>
          </p:nvSpPr>
          <p:spPr bwMode="auto">
            <a:xfrm>
              <a:off x="2730" y="2204"/>
              <a:ext cx="277" cy="121"/>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35">
              <a:extLst>
                <a:ext uri="{FF2B5EF4-FFF2-40B4-BE49-F238E27FC236}">
                  <a16:creationId xmlns:a16="http://schemas.microsoft.com/office/drawing/2014/main" id="{EA3F8DEB-100A-4E23-97A8-F5F840C5511D}"/>
                </a:ext>
              </a:extLst>
            </p:cNvPr>
            <p:cNvSpPr>
              <a:spLocks noChangeArrowheads="1"/>
            </p:cNvSpPr>
            <p:nvPr/>
          </p:nvSpPr>
          <p:spPr bwMode="auto">
            <a:xfrm>
              <a:off x="2762" y="2225"/>
              <a:ext cx="213" cy="79"/>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6">
              <a:extLst>
                <a:ext uri="{FF2B5EF4-FFF2-40B4-BE49-F238E27FC236}">
                  <a16:creationId xmlns:a16="http://schemas.microsoft.com/office/drawing/2014/main" id="{4C54F805-0335-4E83-B817-14C512316285}"/>
                </a:ext>
              </a:extLst>
            </p:cNvPr>
            <p:cNvSpPr>
              <a:spLocks/>
            </p:cNvSpPr>
            <p:nvPr/>
          </p:nvSpPr>
          <p:spPr bwMode="auto">
            <a:xfrm>
              <a:off x="2730" y="2204"/>
              <a:ext cx="277" cy="21"/>
            </a:xfrm>
            <a:custGeom>
              <a:avLst/>
              <a:gdLst>
                <a:gd name="T0" fmla="*/ 245 w 277"/>
                <a:gd name="T1" fmla="*/ 21 h 21"/>
                <a:gd name="T2" fmla="*/ 32 w 277"/>
                <a:gd name="T3" fmla="*/ 21 h 21"/>
                <a:gd name="T4" fmla="*/ 0 w 277"/>
                <a:gd name="T5" fmla="*/ 0 h 21"/>
                <a:gd name="T6" fmla="*/ 277 w 277"/>
                <a:gd name="T7" fmla="*/ 0 h 21"/>
                <a:gd name="T8" fmla="*/ 245 w 277"/>
                <a:gd name="T9" fmla="*/ 21 h 21"/>
              </a:gdLst>
              <a:ahLst/>
              <a:cxnLst>
                <a:cxn ang="0">
                  <a:pos x="T0" y="T1"/>
                </a:cxn>
                <a:cxn ang="0">
                  <a:pos x="T2" y="T3"/>
                </a:cxn>
                <a:cxn ang="0">
                  <a:pos x="T4" y="T5"/>
                </a:cxn>
                <a:cxn ang="0">
                  <a:pos x="T6" y="T7"/>
                </a:cxn>
                <a:cxn ang="0">
                  <a:pos x="T8" y="T9"/>
                </a:cxn>
              </a:cxnLst>
              <a:rect l="0" t="0" r="r" b="b"/>
              <a:pathLst>
                <a:path w="277" h="21">
                  <a:moveTo>
                    <a:pt x="245" y="21"/>
                  </a:moveTo>
                  <a:lnTo>
                    <a:pt x="32" y="21"/>
                  </a:lnTo>
                  <a:lnTo>
                    <a:pt x="0" y="0"/>
                  </a:lnTo>
                  <a:lnTo>
                    <a:pt x="277" y="0"/>
                  </a:lnTo>
                  <a:lnTo>
                    <a:pt x="245" y="21"/>
                  </a:lnTo>
                  <a:close/>
                </a:path>
              </a:pathLst>
            </a:custGeom>
            <a:solidFill>
              <a:srgbClr val="FDB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BDA00418-3B1D-409F-A4C3-E144ADBD8340}"/>
                </a:ext>
              </a:extLst>
            </p:cNvPr>
            <p:cNvSpPr>
              <a:spLocks/>
            </p:cNvSpPr>
            <p:nvPr/>
          </p:nvSpPr>
          <p:spPr bwMode="auto">
            <a:xfrm>
              <a:off x="2730" y="2304"/>
              <a:ext cx="277" cy="21"/>
            </a:xfrm>
            <a:custGeom>
              <a:avLst/>
              <a:gdLst>
                <a:gd name="T0" fmla="*/ 32 w 277"/>
                <a:gd name="T1" fmla="*/ 0 h 21"/>
                <a:gd name="T2" fmla="*/ 245 w 277"/>
                <a:gd name="T3" fmla="*/ 0 h 21"/>
                <a:gd name="T4" fmla="*/ 277 w 277"/>
                <a:gd name="T5" fmla="*/ 21 h 21"/>
                <a:gd name="T6" fmla="*/ 0 w 277"/>
                <a:gd name="T7" fmla="*/ 21 h 21"/>
                <a:gd name="T8" fmla="*/ 32 w 277"/>
                <a:gd name="T9" fmla="*/ 0 h 21"/>
              </a:gdLst>
              <a:ahLst/>
              <a:cxnLst>
                <a:cxn ang="0">
                  <a:pos x="T0" y="T1"/>
                </a:cxn>
                <a:cxn ang="0">
                  <a:pos x="T2" y="T3"/>
                </a:cxn>
                <a:cxn ang="0">
                  <a:pos x="T4" y="T5"/>
                </a:cxn>
                <a:cxn ang="0">
                  <a:pos x="T6" y="T7"/>
                </a:cxn>
                <a:cxn ang="0">
                  <a:pos x="T8" y="T9"/>
                </a:cxn>
              </a:cxnLst>
              <a:rect l="0" t="0" r="r" b="b"/>
              <a:pathLst>
                <a:path w="277" h="21">
                  <a:moveTo>
                    <a:pt x="32" y="0"/>
                  </a:moveTo>
                  <a:lnTo>
                    <a:pt x="245" y="0"/>
                  </a:lnTo>
                  <a:lnTo>
                    <a:pt x="277" y="21"/>
                  </a:lnTo>
                  <a:lnTo>
                    <a:pt x="0" y="21"/>
                  </a:lnTo>
                  <a:lnTo>
                    <a:pt x="32" y="0"/>
                  </a:lnTo>
                  <a:close/>
                </a:path>
              </a:pathLst>
            </a:custGeom>
            <a:solidFill>
              <a:srgbClr val="B5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38">
              <a:extLst>
                <a:ext uri="{FF2B5EF4-FFF2-40B4-BE49-F238E27FC236}">
                  <a16:creationId xmlns:a16="http://schemas.microsoft.com/office/drawing/2014/main" id="{79B579CB-CEDF-49CD-BA1F-7EF458DCE78A}"/>
                </a:ext>
              </a:extLst>
            </p:cNvPr>
            <p:cNvSpPr>
              <a:spLocks noChangeArrowheads="1"/>
            </p:cNvSpPr>
            <p:nvPr/>
          </p:nvSpPr>
          <p:spPr bwMode="auto">
            <a:xfrm>
              <a:off x="3040" y="2204"/>
              <a:ext cx="143" cy="121"/>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39">
              <a:extLst>
                <a:ext uri="{FF2B5EF4-FFF2-40B4-BE49-F238E27FC236}">
                  <a16:creationId xmlns:a16="http://schemas.microsoft.com/office/drawing/2014/main" id="{A09A5B71-1F41-4B79-997A-7B97DF0D8188}"/>
                </a:ext>
              </a:extLst>
            </p:cNvPr>
            <p:cNvSpPr>
              <a:spLocks noChangeArrowheads="1"/>
            </p:cNvSpPr>
            <p:nvPr/>
          </p:nvSpPr>
          <p:spPr bwMode="auto">
            <a:xfrm>
              <a:off x="3072" y="2225"/>
              <a:ext cx="111" cy="79"/>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0">
              <a:extLst>
                <a:ext uri="{FF2B5EF4-FFF2-40B4-BE49-F238E27FC236}">
                  <a16:creationId xmlns:a16="http://schemas.microsoft.com/office/drawing/2014/main" id="{E4FB1669-BC58-4134-9682-1F4E3A32654E}"/>
                </a:ext>
              </a:extLst>
            </p:cNvPr>
            <p:cNvSpPr>
              <a:spLocks/>
            </p:cNvSpPr>
            <p:nvPr/>
          </p:nvSpPr>
          <p:spPr bwMode="auto">
            <a:xfrm>
              <a:off x="3040" y="2204"/>
              <a:ext cx="143" cy="21"/>
            </a:xfrm>
            <a:custGeom>
              <a:avLst/>
              <a:gdLst>
                <a:gd name="T0" fmla="*/ 143 w 143"/>
                <a:gd name="T1" fmla="*/ 0 h 21"/>
                <a:gd name="T2" fmla="*/ 0 w 143"/>
                <a:gd name="T3" fmla="*/ 0 h 21"/>
                <a:gd name="T4" fmla="*/ 32 w 143"/>
                <a:gd name="T5" fmla="*/ 21 h 21"/>
                <a:gd name="T6" fmla="*/ 143 w 143"/>
                <a:gd name="T7" fmla="*/ 21 h 21"/>
                <a:gd name="T8" fmla="*/ 143 w 143"/>
                <a:gd name="T9" fmla="*/ 0 h 21"/>
              </a:gdLst>
              <a:ahLst/>
              <a:cxnLst>
                <a:cxn ang="0">
                  <a:pos x="T0" y="T1"/>
                </a:cxn>
                <a:cxn ang="0">
                  <a:pos x="T2" y="T3"/>
                </a:cxn>
                <a:cxn ang="0">
                  <a:pos x="T4" y="T5"/>
                </a:cxn>
                <a:cxn ang="0">
                  <a:pos x="T6" y="T7"/>
                </a:cxn>
                <a:cxn ang="0">
                  <a:pos x="T8" y="T9"/>
                </a:cxn>
              </a:cxnLst>
              <a:rect l="0" t="0" r="r" b="b"/>
              <a:pathLst>
                <a:path w="143" h="21">
                  <a:moveTo>
                    <a:pt x="143" y="0"/>
                  </a:moveTo>
                  <a:lnTo>
                    <a:pt x="0" y="0"/>
                  </a:lnTo>
                  <a:lnTo>
                    <a:pt x="32" y="21"/>
                  </a:lnTo>
                  <a:lnTo>
                    <a:pt x="143" y="21"/>
                  </a:lnTo>
                  <a:lnTo>
                    <a:pt x="143" y="0"/>
                  </a:lnTo>
                  <a:close/>
                </a:path>
              </a:pathLst>
            </a:custGeom>
            <a:solidFill>
              <a:srgbClr val="FDB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1">
              <a:extLst>
                <a:ext uri="{FF2B5EF4-FFF2-40B4-BE49-F238E27FC236}">
                  <a16:creationId xmlns:a16="http://schemas.microsoft.com/office/drawing/2014/main" id="{4B679152-53D4-495E-B7BA-2E292DC792F4}"/>
                </a:ext>
              </a:extLst>
            </p:cNvPr>
            <p:cNvSpPr>
              <a:spLocks/>
            </p:cNvSpPr>
            <p:nvPr/>
          </p:nvSpPr>
          <p:spPr bwMode="auto">
            <a:xfrm>
              <a:off x="3040" y="2304"/>
              <a:ext cx="143" cy="21"/>
            </a:xfrm>
            <a:custGeom>
              <a:avLst/>
              <a:gdLst>
                <a:gd name="T0" fmla="*/ 143 w 143"/>
                <a:gd name="T1" fmla="*/ 0 h 21"/>
                <a:gd name="T2" fmla="*/ 32 w 143"/>
                <a:gd name="T3" fmla="*/ 0 h 21"/>
                <a:gd name="T4" fmla="*/ 0 w 143"/>
                <a:gd name="T5" fmla="*/ 21 h 21"/>
                <a:gd name="T6" fmla="*/ 143 w 143"/>
                <a:gd name="T7" fmla="*/ 21 h 21"/>
                <a:gd name="T8" fmla="*/ 143 w 143"/>
                <a:gd name="T9" fmla="*/ 0 h 21"/>
              </a:gdLst>
              <a:ahLst/>
              <a:cxnLst>
                <a:cxn ang="0">
                  <a:pos x="T0" y="T1"/>
                </a:cxn>
                <a:cxn ang="0">
                  <a:pos x="T2" y="T3"/>
                </a:cxn>
                <a:cxn ang="0">
                  <a:pos x="T4" y="T5"/>
                </a:cxn>
                <a:cxn ang="0">
                  <a:pos x="T6" y="T7"/>
                </a:cxn>
                <a:cxn ang="0">
                  <a:pos x="T8" y="T9"/>
                </a:cxn>
              </a:cxnLst>
              <a:rect l="0" t="0" r="r" b="b"/>
              <a:pathLst>
                <a:path w="143" h="21">
                  <a:moveTo>
                    <a:pt x="143" y="0"/>
                  </a:moveTo>
                  <a:lnTo>
                    <a:pt x="32" y="0"/>
                  </a:lnTo>
                  <a:lnTo>
                    <a:pt x="0" y="21"/>
                  </a:lnTo>
                  <a:lnTo>
                    <a:pt x="143" y="21"/>
                  </a:lnTo>
                  <a:lnTo>
                    <a:pt x="143" y="0"/>
                  </a:lnTo>
                  <a:close/>
                </a:path>
              </a:pathLst>
            </a:custGeom>
            <a:solidFill>
              <a:srgbClr val="B5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42">
              <a:extLst>
                <a:ext uri="{FF2B5EF4-FFF2-40B4-BE49-F238E27FC236}">
                  <a16:creationId xmlns:a16="http://schemas.microsoft.com/office/drawing/2014/main" id="{E276B911-D710-4791-A960-1223ED1006B7}"/>
                </a:ext>
              </a:extLst>
            </p:cNvPr>
            <p:cNvSpPr>
              <a:spLocks noChangeArrowheads="1"/>
            </p:cNvSpPr>
            <p:nvPr/>
          </p:nvSpPr>
          <p:spPr bwMode="auto">
            <a:xfrm>
              <a:off x="2576" y="2049"/>
              <a:ext cx="276" cy="122"/>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43">
              <a:extLst>
                <a:ext uri="{FF2B5EF4-FFF2-40B4-BE49-F238E27FC236}">
                  <a16:creationId xmlns:a16="http://schemas.microsoft.com/office/drawing/2014/main" id="{83E9502E-C14B-4FE5-B88C-48B20F30E744}"/>
                </a:ext>
              </a:extLst>
            </p:cNvPr>
            <p:cNvSpPr>
              <a:spLocks noChangeArrowheads="1"/>
            </p:cNvSpPr>
            <p:nvPr/>
          </p:nvSpPr>
          <p:spPr bwMode="auto">
            <a:xfrm>
              <a:off x="2607" y="2070"/>
              <a:ext cx="213" cy="80"/>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4">
              <a:extLst>
                <a:ext uri="{FF2B5EF4-FFF2-40B4-BE49-F238E27FC236}">
                  <a16:creationId xmlns:a16="http://schemas.microsoft.com/office/drawing/2014/main" id="{D0690765-73F0-44E8-992A-C99BAD0B3AD3}"/>
                </a:ext>
              </a:extLst>
            </p:cNvPr>
            <p:cNvSpPr>
              <a:spLocks/>
            </p:cNvSpPr>
            <p:nvPr/>
          </p:nvSpPr>
          <p:spPr bwMode="auto">
            <a:xfrm>
              <a:off x="2576" y="2049"/>
              <a:ext cx="276" cy="21"/>
            </a:xfrm>
            <a:custGeom>
              <a:avLst/>
              <a:gdLst>
                <a:gd name="T0" fmla="*/ 244 w 276"/>
                <a:gd name="T1" fmla="*/ 21 h 21"/>
                <a:gd name="T2" fmla="*/ 31 w 276"/>
                <a:gd name="T3" fmla="*/ 21 h 21"/>
                <a:gd name="T4" fmla="*/ 0 w 276"/>
                <a:gd name="T5" fmla="*/ 0 h 21"/>
                <a:gd name="T6" fmla="*/ 276 w 276"/>
                <a:gd name="T7" fmla="*/ 0 h 21"/>
                <a:gd name="T8" fmla="*/ 244 w 276"/>
                <a:gd name="T9" fmla="*/ 21 h 21"/>
              </a:gdLst>
              <a:ahLst/>
              <a:cxnLst>
                <a:cxn ang="0">
                  <a:pos x="T0" y="T1"/>
                </a:cxn>
                <a:cxn ang="0">
                  <a:pos x="T2" y="T3"/>
                </a:cxn>
                <a:cxn ang="0">
                  <a:pos x="T4" y="T5"/>
                </a:cxn>
                <a:cxn ang="0">
                  <a:pos x="T6" y="T7"/>
                </a:cxn>
                <a:cxn ang="0">
                  <a:pos x="T8" y="T9"/>
                </a:cxn>
              </a:cxnLst>
              <a:rect l="0" t="0" r="r" b="b"/>
              <a:pathLst>
                <a:path w="276" h="21">
                  <a:moveTo>
                    <a:pt x="244" y="21"/>
                  </a:moveTo>
                  <a:lnTo>
                    <a:pt x="31" y="21"/>
                  </a:lnTo>
                  <a:lnTo>
                    <a:pt x="0" y="0"/>
                  </a:lnTo>
                  <a:lnTo>
                    <a:pt x="276" y="0"/>
                  </a:lnTo>
                  <a:lnTo>
                    <a:pt x="244" y="21"/>
                  </a:lnTo>
                  <a:close/>
                </a:path>
              </a:pathLst>
            </a:custGeom>
            <a:solidFill>
              <a:srgbClr val="FDB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5">
              <a:extLst>
                <a:ext uri="{FF2B5EF4-FFF2-40B4-BE49-F238E27FC236}">
                  <a16:creationId xmlns:a16="http://schemas.microsoft.com/office/drawing/2014/main" id="{152817FF-3F91-401D-AF0D-6566ADCE6CB8}"/>
                </a:ext>
              </a:extLst>
            </p:cNvPr>
            <p:cNvSpPr>
              <a:spLocks/>
            </p:cNvSpPr>
            <p:nvPr/>
          </p:nvSpPr>
          <p:spPr bwMode="auto">
            <a:xfrm>
              <a:off x="2576" y="2150"/>
              <a:ext cx="276" cy="21"/>
            </a:xfrm>
            <a:custGeom>
              <a:avLst/>
              <a:gdLst>
                <a:gd name="T0" fmla="*/ 31 w 276"/>
                <a:gd name="T1" fmla="*/ 0 h 21"/>
                <a:gd name="T2" fmla="*/ 244 w 276"/>
                <a:gd name="T3" fmla="*/ 0 h 21"/>
                <a:gd name="T4" fmla="*/ 276 w 276"/>
                <a:gd name="T5" fmla="*/ 21 h 21"/>
                <a:gd name="T6" fmla="*/ 0 w 276"/>
                <a:gd name="T7" fmla="*/ 21 h 21"/>
                <a:gd name="T8" fmla="*/ 31 w 276"/>
                <a:gd name="T9" fmla="*/ 0 h 21"/>
              </a:gdLst>
              <a:ahLst/>
              <a:cxnLst>
                <a:cxn ang="0">
                  <a:pos x="T0" y="T1"/>
                </a:cxn>
                <a:cxn ang="0">
                  <a:pos x="T2" y="T3"/>
                </a:cxn>
                <a:cxn ang="0">
                  <a:pos x="T4" y="T5"/>
                </a:cxn>
                <a:cxn ang="0">
                  <a:pos x="T6" y="T7"/>
                </a:cxn>
                <a:cxn ang="0">
                  <a:pos x="T8" y="T9"/>
                </a:cxn>
              </a:cxnLst>
              <a:rect l="0" t="0" r="r" b="b"/>
              <a:pathLst>
                <a:path w="276" h="21">
                  <a:moveTo>
                    <a:pt x="31" y="0"/>
                  </a:moveTo>
                  <a:lnTo>
                    <a:pt x="244" y="0"/>
                  </a:lnTo>
                  <a:lnTo>
                    <a:pt x="276" y="21"/>
                  </a:lnTo>
                  <a:lnTo>
                    <a:pt x="0" y="21"/>
                  </a:lnTo>
                  <a:lnTo>
                    <a:pt x="31" y="0"/>
                  </a:lnTo>
                  <a:close/>
                </a:path>
              </a:pathLst>
            </a:custGeom>
            <a:solidFill>
              <a:srgbClr val="B5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6">
              <a:extLst>
                <a:ext uri="{FF2B5EF4-FFF2-40B4-BE49-F238E27FC236}">
                  <a16:creationId xmlns:a16="http://schemas.microsoft.com/office/drawing/2014/main" id="{2762844D-E505-48E6-A254-898F9AF84C73}"/>
                </a:ext>
              </a:extLst>
            </p:cNvPr>
            <p:cNvSpPr>
              <a:spLocks noChangeArrowheads="1"/>
            </p:cNvSpPr>
            <p:nvPr/>
          </p:nvSpPr>
          <p:spPr bwMode="auto">
            <a:xfrm>
              <a:off x="2885" y="2049"/>
              <a:ext cx="277" cy="122"/>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47">
              <a:extLst>
                <a:ext uri="{FF2B5EF4-FFF2-40B4-BE49-F238E27FC236}">
                  <a16:creationId xmlns:a16="http://schemas.microsoft.com/office/drawing/2014/main" id="{A3B76A50-C7ED-4E53-987A-6147457166BD}"/>
                </a:ext>
              </a:extLst>
            </p:cNvPr>
            <p:cNvSpPr>
              <a:spLocks noChangeArrowheads="1"/>
            </p:cNvSpPr>
            <p:nvPr/>
          </p:nvSpPr>
          <p:spPr bwMode="auto">
            <a:xfrm>
              <a:off x="2917" y="2070"/>
              <a:ext cx="213" cy="80"/>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8">
              <a:extLst>
                <a:ext uri="{FF2B5EF4-FFF2-40B4-BE49-F238E27FC236}">
                  <a16:creationId xmlns:a16="http://schemas.microsoft.com/office/drawing/2014/main" id="{FB783801-B94B-43E1-B2F5-70C45BAB4F8E}"/>
                </a:ext>
              </a:extLst>
            </p:cNvPr>
            <p:cNvSpPr>
              <a:spLocks/>
            </p:cNvSpPr>
            <p:nvPr/>
          </p:nvSpPr>
          <p:spPr bwMode="auto">
            <a:xfrm>
              <a:off x="2885" y="2049"/>
              <a:ext cx="277" cy="21"/>
            </a:xfrm>
            <a:custGeom>
              <a:avLst/>
              <a:gdLst>
                <a:gd name="T0" fmla="*/ 245 w 277"/>
                <a:gd name="T1" fmla="*/ 21 h 21"/>
                <a:gd name="T2" fmla="*/ 32 w 277"/>
                <a:gd name="T3" fmla="*/ 21 h 21"/>
                <a:gd name="T4" fmla="*/ 0 w 277"/>
                <a:gd name="T5" fmla="*/ 0 h 21"/>
                <a:gd name="T6" fmla="*/ 277 w 277"/>
                <a:gd name="T7" fmla="*/ 0 h 21"/>
                <a:gd name="T8" fmla="*/ 245 w 277"/>
                <a:gd name="T9" fmla="*/ 21 h 21"/>
              </a:gdLst>
              <a:ahLst/>
              <a:cxnLst>
                <a:cxn ang="0">
                  <a:pos x="T0" y="T1"/>
                </a:cxn>
                <a:cxn ang="0">
                  <a:pos x="T2" y="T3"/>
                </a:cxn>
                <a:cxn ang="0">
                  <a:pos x="T4" y="T5"/>
                </a:cxn>
                <a:cxn ang="0">
                  <a:pos x="T6" y="T7"/>
                </a:cxn>
                <a:cxn ang="0">
                  <a:pos x="T8" y="T9"/>
                </a:cxn>
              </a:cxnLst>
              <a:rect l="0" t="0" r="r" b="b"/>
              <a:pathLst>
                <a:path w="277" h="21">
                  <a:moveTo>
                    <a:pt x="245" y="21"/>
                  </a:moveTo>
                  <a:lnTo>
                    <a:pt x="32" y="21"/>
                  </a:lnTo>
                  <a:lnTo>
                    <a:pt x="0" y="0"/>
                  </a:lnTo>
                  <a:lnTo>
                    <a:pt x="277" y="0"/>
                  </a:lnTo>
                  <a:lnTo>
                    <a:pt x="245" y="21"/>
                  </a:lnTo>
                  <a:close/>
                </a:path>
              </a:pathLst>
            </a:custGeom>
            <a:solidFill>
              <a:srgbClr val="FDB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9">
              <a:extLst>
                <a:ext uri="{FF2B5EF4-FFF2-40B4-BE49-F238E27FC236}">
                  <a16:creationId xmlns:a16="http://schemas.microsoft.com/office/drawing/2014/main" id="{EFD1C719-31A2-4590-ADC8-0E57FB24BC47}"/>
                </a:ext>
              </a:extLst>
            </p:cNvPr>
            <p:cNvSpPr>
              <a:spLocks/>
            </p:cNvSpPr>
            <p:nvPr/>
          </p:nvSpPr>
          <p:spPr bwMode="auto">
            <a:xfrm>
              <a:off x="2885" y="2150"/>
              <a:ext cx="277" cy="21"/>
            </a:xfrm>
            <a:custGeom>
              <a:avLst/>
              <a:gdLst>
                <a:gd name="T0" fmla="*/ 32 w 277"/>
                <a:gd name="T1" fmla="*/ 0 h 21"/>
                <a:gd name="T2" fmla="*/ 245 w 277"/>
                <a:gd name="T3" fmla="*/ 0 h 21"/>
                <a:gd name="T4" fmla="*/ 277 w 277"/>
                <a:gd name="T5" fmla="*/ 21 h 21"/>
                <a:gd name="T6" fmla="*/ 0 w 277"/>
                <a:gd name="T7" fmla="*/ 21 h 21"/>
                <a:gd name="T8" fmla="*/ 32 w 277"/>
                <a:gd name="T9" fmla="*/ 0 h 21"/>
              </a:gdLst>
              <a:ahLst/>
              <a:cxnLst>
                <a:cxn ang="0">
                  <a:pos x="T0" y="T1"/>
                </a:cxn>
                <a:cxn ang="0">
                  <a:pos x="T2" y="T3"/>
                </a:cxn>
                <a:cxn ang="0">
                  <a:pos x="T4" y="T5"/>
                </a:cxn>
                <a:cxn ang="0">
                  <a:pos x="T6" y="T7"/>
                </a:cxn>
                <a:cxn ang="0">
                  <a:pos x="T8" y="T9"/>
                </a:cxn>
              </a:cxnLst>
              <a:rect l="0" t="0" r="r" b="b"/>
              <a:pathLst>
                <a:path w="277" h="21">
                  <a:moveTo>
                    <a:pt x="32" y="0"/>
                  </a:moveTo>
                  <a:lnTo>
                    <a:pt x="245" y="0"/>
                  </a:lnTo>
                  <a:lnTo>
                    <a:pt x="277" y="21"/>
                  </a:lnTo>
                  <a:lnTo>
                    <a:pt x="0" y="21"/>
                  </a:lnTo>
                  <a:lnTo>
                    <a:pt x="32" y="0"/>
                  </a:lnTo>
                  <a:close/>
                </a:path>
              </a:pathLst>
            </a:custGeom>
            <a:solidFill>
              <a:srgbClr val="B5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50">
              <a:extLst>
                <a:ext uri="{FF2B5EF4-FFF2-40B4-BE49-F238E27FC236}">
                  <a16:creationId xmlns:a16="http://schemas.microsoft.com/office/drawing/2014/main" id="{3CD6EB80-CC80-4692-AEEB-28EF1343E769}"/>
                </a:ext>
              </a:extLst>
            </p:cNvPr>
            <p:cNvSpPr>
              <a:spLocks noChangeArrowheads="1"/>
            </p:cNvSpPr>
            <p:nvPr/>
          </p:nvSpPr>
          <p:spPr bwMode="auto">
            <a:xfrm>
              <a:off x="2548" y="1895"/>
              <a:ext cx="150" cy="121"/>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51">
              <a:extLst>
                <a:ext uri="{FF2B5EF4-FFF2-40B4-BE49-F238E27FC236}">
                  <a16:creationId xmlns:a16="http://schemas.microsoft.com/office/drawing/2014/main" id="{EC0C185A-7E8D-463E-A97C-DA57240E0BBC}"/>
                </a:ext>
              </a:extLst>
            </p:cNvPr>
            <p:cNvSpPr>
              <a:spLocks noChangeArrowheads="1"/>
            </p:cNvSpPr>
            <p:nvPr/>
          </p:nvSpPr>
          <p:spPr bwMode="auto">
            <a:xfrm>
              <a:off x="2548" y="1916"/>
              <a:ext cx="118" cy="79"/>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2">
              <a:extLst>
                <a:ext uri="{FF2B5EF4-FFF2-40B4-BE49-F238E27FC236}">
                  <a16:creationId xmlns:a16="http://schemas.microsoft.com/office/drawing/2014/main" id="{8AAB40C6-4B9D-4CB5-B19D-86A3A8F47A3D}"/>
                </a:ext>
              </a:extLst>
            </p:cNvPr>
            <p:cNvSpPr>
              <a:spLocks/>
            </p:cNvSpPr>
            <p:nvPr/>
          </p:nvSpPr>
          <p:spPr bwMode="auto">
            <a:xfrm>
              <a:off x="2548" y="1895"/>
              <a:ext cx="150" cy="21"/>
            </a:xfrm>
            <a:custGeom>
              <a:avLst/>
              <a:gdLst>
                <a:gd name="T0" fmla="*/ 0 w 150"/>
                <a:gd name="T1" fmla="*/ 0 h 21"/>
                <a:gd name="T2" fmla="*/ 0 w 150"/>
                <a:gd name="T3" fmla="*/ 21 h 21"/>
                <a:gd name="T4" fmla="*/ 118 w 150"/>
                <a:gd name="T5" fmla="*/ 21 h 21"/>
                <a:gd name="T6" fmla="*/ 150 w 150"/>
                <a:gd name="T7" fmla="*/ 0 h 21"/>
                <a:gd name="T8" fmla="*/ 0 w 150"/>
                <a:gd name="T9" fmla="*/ 0 h 21"/>
              </a:gdLst>
              <a:ahLst/>
              <a:cxnLst>
                <a:cxn ang="0">
                  <a:pos x="T0" y="T1"/>
                </a:cxn>
                <a:cxn ang="0">
                  <a:pos x="T2" y="T3"/>
                </a:cxn>
                <a:cxn ang="0">
                  <a:pos x="T4" y="T5"/>
                </a:cxn>
                <a:cxn ang="0">
                  <a:pos x="T6" y="T7"/>
                </a:cxn>
                <a:cxn ang="0">
                  <a:pos x="T8" y="T9"/>
                </a:cxn>
              </a:cxnLst>
              <a:rect l="0" t="0" r="r" b="b"/>
              <a:pathLst>
                <a:path w="150" h="21">
                  <a:moveTo>
                    <a:pt x="0" y="0"/>
                  </a:moveTo>
                  <a:lnTo>
                    <a:pt x="0" y="21"/>
                  </a:lnTo>
                  <a:lnTo>
                    <a:pt x="118" y="21"/>
                  </a:lnTo>
                  <a:lnTo>
                    <a:pt x="150" y="0"/>
                  </a:lnTo>
                  <a:lnTo>
                    <a:pt x="0" y="0"/>
                  </a:lnTo>
                  <a:close/>
                </a:path>
              </a:pathLst>
            </a:custGeom>
            <a:solidFill>
              <a:srgbClr val="FDB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3">
              <a:extLst>
                <a:ext uri="{FF2B5EF4-FFF2-40B4-BE49-F238E27FC236}">
                  <a16:creationId xmlns:a16="http://schemas.microsoft.com/office/drawing/2014/main" id="{64888D8D-298C-4654-8451-92C3B74BDA56}"/>
                </a:ext>
              </a:extLst>
            </p:cNvPr>
            <p:cNvSpPr>
              <a:spLocks/>
            </p:cNvSpPr>
            <p:nvPr/>
          </p:nvSpPr>
          <p:spPr bwMode="auto">
            <a:xfrm>
              <a:off x="2548" y="1995"/>
              <a:ext cx="150" cy="21"/>
            </a:xfrm>
            <a:custGeom>
              <a:avLst/>
              <a:gdLst>
                <a:gd name="T0" fmla="*/ 0 w 150"/>
                <a:gd name="T1" fmla="*/ 21 h 21"/>
                <a:gd name="T2" fmla="*/ 150 w 150"/>
                <a:gd name="T3" fmla="*/ 21 h 21"/>
                <a:gd name="T4" fmla="*/ 118 w 150"/>
                <a:gd name="T5" fmla="*/ 0 h 21"/>
                <a:gd name="T6" fmla="*/ 0 w 150"/>
                <a:gd name="T7" fmla="*/ 0 h 21"/>
                <a:gd name="T8" fmla="*/ 0 w 150"/>
                <a:gd name="T9" fmla="*/ 21 h 21"/>
              </a:gdLst>
              <a:ahLst/>
              <a:cxnLst>
                <a:cxn ang="0">
                  <a:pos x="T0" y="T1"/>
                </a:cxn>
                <a:cxn ang="0">
                  <a:pos x="T2" y="T3"/>
                </a:cxn>
                <a:cxn ang="0">
                  <a:pos x="T4" y="T5"/>
                </a:cxn>
                <a:cxn ang="0">
                  <a:pos x="T6" y="T7"/>
                </a:cxn>
                <a:cxn ang="0">
                  <a:pos x="T8" y="T9"/>
                </a:cxn>
              </a:cxnLst>
              <a:rect l="0" t="0" r="r" b="b"/>
              <a:pathLst>
                <a:path w="150" h="21">
                  <a:moveTo>
                    <a:pt x="0" y="21"/>
                  </a:moveTo>
                  <a:lnTo>
                    <a:pt x="150" y="21"/>
                  </a:lnTo>
                  <a:lnTo>
                    <a:pt x="118" y="0"/>
                  </a:lnTo>
                  <a:lnTo>
                    <a:pt x="0" y="0"/>
                  </a:lnTo>
                  <a:lnTo>
                    <a:pt x="0" y="21"/>
                  </a:lnTo>
                  <a:close/>
                </a:path>
              </a:pathLst>
            </a:custGeom>
            <a:solidFill>
              <a:srgbClr val="B5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54">
              <a:extLst>
                <a:ext uri="{FF2B5EF4-FFF2-40B4-BE49-F238E27FC236}">
                  <a16:creationId xmlns:a16="http://schemas.microsoft.com/office/drawing/2014/main" id="{B66C8AA9-6C0D-4530-87B1-02645572BCB4}"/>
                </a:ext>
              </a:extLst>
            </p:cNvPr>
            <p:cNvSpPr>
              <a:spLocks noChangeArrowheads="1"/>
            </p:cNvSpPr>
            <p:nvPr/>
          </p:nvSpPr>
          <p:spPr bwMode="auto">
            <a:xfrm>
              <a:off x="2730" y="1895"/>
              <a:ext cx="277" cy="121"/>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5">
              <a:extLst>
                <a:ext uri="{FF2B5EF4-FFF2-40B4-BE49-F238E27FC236}">
                  <a16:creationId xmlns:a16="http://schemas.microsoft.com/office/drawing/2014/main" id="{DD7FC00C-C7D7-45ED-9B9B-9ECE61B873B4}"/>
                </a:ext>
              </a:extLst>
            </p:cNvPr>
            <p:cNvSpPr>
              <a:spLocks noChangeArrowheads="1"/>
            </p:cNvSpPr>
            <p:nvPr/>
          </p:nvSpPr>
          <p:spPr bwMode="auto">
            <a:xfrm>
              <a:off x="2762" y="1916"/>
              <a:ext cx="213" cy="79"/>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6">
              <a:extLst>
                <a:ext uri="{FF2B5EF4-FFF2-40B4-BE49-F238E27FC236}">
                  <a16:creationId xmlns:a16="http://schemas.microsoft.com/office/drawing/2014/main" id="{A6A5B4D7-143D-4C9C-86A9-EBB8C3FC726F}"/>
                </a:ext>
              </a:extLst>
            </p:cNvPr>
            <p:cNvSpPr>
              <a:spLocks/>
            </p:cNvSpPr>
            <p:nvPr/>
          </p:nvSpPr>
          <p:spPr bwMode="auto">
            <a:xfrm>
              <a:off x="2730" y="1895"/>
              <a:ext cx="277" cy="21"/>
            </a:xfrm>
            <a:custGeom>
              <a:avLst/>
              <a:gdLst>
                <a:gd name="T0" fmla="*/ 245 w 277"/>
                <a:gd name="T1" fmla="*/ 21 h 21"/>
                <a:gd name="T2" fmla="*/ 32 w 277"/>
                <a:gd name="T3" fmla="*/ 21 h 21"/>
                <a:gd name="T4" fmla="*/ 0 w 277"/>
                <a:gd name="T5" fmla="*/ 0 h 21"/>
                <a:gd name="T6" fmla="*/ 277 w 277"/>
                <a:gd name="T7" fmla="*/ 0 h 21"/>
                <a:gd name="T8" fmla="*/ 245 w 277"/>
                <a:gd name="T9" fmla="*/ 21 h 21"/>
              </a:gdLst>
              <a:ahLst/>
              <a:cxnLst>
                <a:cxn ang="0">
                  <a:pos x="T0" y="T1"/>
                </a:cxn>
                <a:cxn ang="0">
                  <a:pos x="T2" y="T3"/>
                </a:cxn>
                <a:cxn ang="0">
                  <a:pos x="T4" y="T5"/>
                </a:cxn>
                <a:cxn ang="0">
                  <a:pos x="T6" y="T7"/>
                </a:cxn>
                <a:cxn ang="0">
                  <a:pos x="T8" y="T9"/>
                </a:cxn>
              </a:cxnLst>
              <a:rect l="0" t="0" r="r" b="b"/>
              <a:pathLst>
                <a:path w="277" h="21">
                  <a:moveTo>
                    <a:pt x="245" y="21"/>
                  </a:moveTo>
                  <a:lnTo>
                    <a:pt x="32" y="21"/>
                  </a:lnTo>
                  <a:lnTo>
                    <a:pt x="0" y="0"/>
                  </a:lnTo>
                  <a:lnTo>
                    <a:pt x="277" y="0"/>
                  </a:lnTo>
                  <a:lnTo>
                    <a:pt x="245" y="21"/>
                  </a:lnTo>
                  <a:close/>
                </a:path>
              </a:pathLst>
            </a:custGeom>
            <a:solidFill>
              <a:srgbClr val="FDB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7">
              <a:extLst>
                <a:ext uri="{FF2B5EF4-FFF2-40B4-BE49-F238E27FC236}">
                  <a16:creationId xmlns:a16="http://schemas.microsoft.com/office/drawing/2014/main" id="{88B8F107-31F2-4593-97B8-9D6D655B6A55}"/>
                </a:ext>
              </a:extLst>
            </p:cNvPr>
            <p:cNvSpPr>
              <a:spLocks/>
            </p:cNvSpPr>
            <p:nvPr/>
          </p:nvSpPr>
          <p:spPr bwMode="auto">
            <a:xfrm>
              <a:off x="2730" y="1995"/>
              <a:ext cx="277" cy="21"/>
            </a:xfrm>
            <a:custGeom>
              <a:avLst/>
              <a:gdLst>
                <a:gd name="T0" fmla="*/ 32 w 277"/>
                <a:gd name="T1" fmla="*/ 0 h 21"/>
                <a:gd name="T2" fmla="*/ 245 w 277"/>
                <a:gd name="T3" fmla="*/ 0 h 21"/>
                <a:gd name="T4" fmla="*/ 277 w 277"/>
                <a:gd name="T5" fmla="*/ 21 h 21"/>
                <a:gd name="T6" fmla="*/ 0 w 277"/>
                <a:gd name="T7" fmla="*/ 21 h 21"/>
                <a:gd name="T8" fmla="*/ 32 w 277"/>
                <a:gd name="T9" fmla="*/ 0 h 21"/>
              </a:gdLst>
              <a:ahLst/>
              <a:cxnLst>
                <a:cxn ang="0">
                  <a:pos x="T0" y="T1"/>
                </a:cxn>
                <a:cxn ang="0">
                  <a:pos x="T2" y="T3"/>
                </a:cxn>
                <a:cxn ang="0">
                  <a:pos x="T4" y="T5"/>
                </a:cxn>
                <a:cxn ang="0">
                  <a:pos x="T6" y="T7"/>
                </a:cxn>
                <a:cxn ang="0">
                  <a:pos x="T8" y="T9"/>
                </a:cxn>
              </a:cxnLst>
              <a:rect l="0" t="0" r="r" b="b"/>
              <a:pathLst>
                <a:path w="277" h="21">
                  <a:moveTo>
                    <a:pt x="32" y="0"/>
                  </a:moveTo>
                  <a:lnTo>
                    <a:pt x="245" y="0"/>
                  </a:lnTo>
                  <a:lnTo>
                    <a:pt x="277" y="21"/>
                  </a:lnTo>
                  <a:lnTo>
                    <a:pt x="0" y="21"/>
                  </a:lnTo>
                  <a:lnTo>
                    <a:pt x="32" y="0"/>
                  </a:lnTo>
                  <a:close/>
                </a:path>
              </a:pathLst>
            </a:custGeom>
            <a:solidFill>
              <a:srgbClr val="B5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58">
              <a:extLst>
                <a:ext uri="{FF2B5EF4-FFF2-40B4-BE49-F238E27FC236}">
                  <a16:creationId xmlns:a16="http://schemas.microsoft.com/office/drawing/2014/main" id="{2C82AFD3-3002-4571-BCA2-DCC10E405D60}"/>
                </a:ext>
              </a:extLst>
            </p:cNvPr>
            <p:cNvSpPr>
              <a:spLocks noChangeArrowheads="1"/>
            </p:cNvSpPr>
            <p:nvPr/>
          </p:nvSpPr>
          <p:spPr bwMode="auto">
            <a:xfrm>
              <a:off x="3040" y="1895"/>
              <a:ext cx="143" cy="121"/>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59">
              <a:extLst>
                <a:ext uri="{FF2B5EF4-FFF2-40B4-BE49-F238E27FC236}">
                  <a16:creationId xmlns:a16="http://schemas.microsoft.com/office/drawing/2014/main" id="{6778E4D4-57F8-4B3E-AEF8-D2F02ACD63C9}"/>
                </a:ext>
              </a:extLst>
            </p:cNvPr>
            <p:cNvSpPr>
              <a:spLocks noChangeArrowheads="1"/>
            </p:cNvSpPr>
            <p:nvPr/>
          </p:nvSpPr>
          <p:spPr bwMode="auto">
            <a:xfrm>
              <a:off x="3072" y="1916"/>
              <a:ext cx="111" cy="79"/>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0">
              <a:extLst>
                <a:ext uri="{FF2B5EF4-FFF2-40B4-BE49-F238E27FC236}">
                  <a16:creationId xmlns:a16="http://schemas.microsoft.com/office/drawing/2014/main" id="{3DA555F4-905A-456D-A2C7-3207F08EE2C7}"/>
                </a:ext>
              </a:extLst>
            </p:cNvPr>
            <p:cNvSpPr>
              <a:spLocks/>
            </p:cNvSpPr>
            <p:nvPr/>
          </p:nvSpPr>
          <p:spPr bwMode="auto">
            <a:xfrm>
              <a:off x="3040" y="1895"/>
              <a:ext cx="143" cy="21"/>
            </a:xfrm>
            <a:custGeom>
              <a:avLst/>
              <a:gdLst>
                <a:gd name="T0" fmla="*/ 143 w 143"/>
                <a:gd name="T1" fmla="*/ 0 h 21"/>
                <a:gd name="T2" fmla="*/ 0 w 143"/>
                <a:gd name="T3" fmla="*/ 0 h 21"/>
                <a:gd name="T4" fmla="*/ 32 w 143"/>
                <a:gd name="T5" fmla="*/ 21 h 21"/>
                <a:gd name="T6" fmla="*/ 143 w 143"/>
                <a:gd name="T7" fmla="*/ 21 h 21"/>
                <a:gd name="T8" fmla="*/ 143 w 143"/>
                <a:gd name="T9" fmla="*/ 0 h 21"/>
              </a:gdLst>
              <a:ahLst/>
              <a:cxnLst>
                <a:cxn ang="0">
                  <a:pos x="T0" y="T1"/>
                </a:cxn>
                <a:cxn ang="0">
                  <a:pos x="T2" y="T3"/>
                </a:cxn>
                <a:cxn ang="0">
                  <a:pos x="T4" y="T5"/>
                </a:cxn>
                <a:cxn ang="0">
                  <a:pos x="T6" y="T7"/>
                </a:cxn>
                <a:cxn ang="0">
                  <a:pos x="T8" y="T9"/>
                </a:cxn>
              </a:cxnLst>
              <a:rect l="0" t="0" r="r" b="b"/>
              <a:pathLst>
                <a:path w="143" h="21">
                  <a:moveTo>
                    <a:pt x="143" y="0"/>
                  </a:moveTo>
                  <a:lnTo>
                    <a:pt x="0" y="0"/>
                  </a:lnTo>
                  <a:lnTo>
                    <a:pt x="32" y="21"/>
                  </a:lnTo>
                  <a:lnTo>
                    <a:pt x="143" y="21"/>
                  </a:lnTo>
                  <a:lnTo>
                    <a:pt x="143" y="0"/>
                  </a:lnTo>
                  <a:close/>
                </a:path>
              </a:pathLst>
            </a:custGeom>
            <a:solidFill>
              <a:srgbClr val="FDB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1">
              <a:extLst>
                <a:ext uri="{FF2B5EF4-FFF2-40B4-BE49-F238E27FC236}">
                  <a16:creationId xmlns:a16="http://schemas.microsoft.com/office/drawing/2014/main" id="{D7956496-11C1-44BA-924C-25C1DC24484B}"/>
                </a:ext>
              </a:extLst>
            </p:cNvPr>
            <p:cNvSpPr>
              <a:spLocks/>
            </p:cNvSpPr>
            <p:nvPr/>
          </p:nvSpPr>
          <p:spPr bwMode="auto">
            <a:xfrm>
              <a:off x="3040" y="1995"/>
              <a:ext cx="143" cy="21"/>
            </a:xfrm>
            <a:custGeom>
              <a:avLst/>
              <a:gdLst>
                <a:gd name="T0" fmla="*/ 143 w 143"/>
                <a:gd name="T1" fmla="*/ 0 h 21"/>
                <a:gd name="T2" fmla="*/ 32 w 143"/>
                <a:gd name="T3" fmla="*/ 0 h 21"/>
                <a:gd name="T4" fmla="*/ 0 w 143"/>
                <a:gd name="T5" fmla="*/ 21 h 21"/>
                <a:gd name="T6" fmla="*/ 143 w 143"/>
                <a:gd name="T7" fmla="*/ 21 h 21"/>
                <a:gd name="T8" fmla="*/ 143 w 143"/>
                <a:gd name="T9" fmla="*/ 0 h 21"/>
              </a:gdLst>
              <a:ahLst/>
              <a:cxnLst>
                <a:cxn ang="0">
                  <a:pos x="T0" y="T1"/>
                </a:cxn>
                <a:cxn ang="0">
                  <a:pos x="T2" y="T3"/>
                </a:cxn>
                <a:cxn ang="0">
                  <a:pos x="T4" y="T5"/>
                </a:cxn>
                <a:cxn ang="0">
                  <a:pos x="T6" y="T7"/>
                </a:cxn>
                <a:cxn ang="0">
                  <a:pos x="T8" y="T9"/>
                </a:cxn>
              </a:cxnLst>
              <a:rect l="0" t="0" r="r" b="b"/>
              <a:pathLst>
                <a:path w="143" h="21">
                  <a:moveTo>
                    <a:pt x="143" y="0"/>
                  </a:moveTo>
                  <a:lnTo>
                    <a:pt x="32" y="0"/>
                  </a:lnTo>
                  <a:lnTo>
                    <a:pt x="0" y="21"/>
                  </a:lnTo>
                  <a:lnTo>
                    <a:pt x="143" y="21"/>
                  </a:lnTo>
                  <a:lnTo>
                    <a:pt x="143" y="0"/>
                  </a:lnTo>
                  <a:close/>
                </a:path>
              </a:pathLst>
            </a:custGeom>
            <a:solidFill>
              <a:srgbClr val="B5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4">
            <a:extLst>
              <a:ext uri="{FF2B5EF4-FFF2-40B4-BE49-F238E27FC236}">
                <a16:creationId xmlns:a16="http://schemas.microsoft.com/office/drawing/2014/main" id="{D1B6DD60-1C23-4AFB-91BD-78B2153EB072}"/>
              </a:ext>
            </a:extLst>
          </p:cNvPr>
          <p:cNvGrpSpPr>
            <a:grpSpLocks noChangeAspect="1"/>
          </p:cNvGrpSpPr>
          <p:nvPr/>
        </p:nvGrpSpPr>
        <p:grpSpPr bwMode="auto">
          <a:xfrm>
            <a:off x="5333688" y="4339468"/>
            <a:ext cx="885509" cy="1267727"/>
            <a:chOff x="3260" y="2274"/>
            <a:chExt cx="746" cy="1068"/>
          </a:xfrm>
        </p:grpSpPr>
        <p:sp>
          <p:nvSpPr>
            <p:cNvPr id="67" name="Freeform 65">
              <a:extLst>
                <a:ext uri="{FF2B5EF4-FFF2-40B4-BE49-F238E27FC236}">
                  <a16:creationId xmlns:a16="http://schemas.microsoft.com/office/drawing/2014/main" id="{3A5AA5F9-4627-43E3-ACDF-2CD8FAC03AB0}"/>
                </a:ext>
              </a:extLst>
            </p:cNvPr>
            <p:cNvSpPr>
              <a:spLocks/>
            </p:cNvSpPr>
            <p:nvPr/>
          </p:nvSpPr>
          <p:spPr bwMode="auto">
            <a:xfrm>
              <a:off x="3560" y="2786"/>
              <a:ext cx="364" cy="442"/>
            </a:xfrm>
            <a:custGeom>
              <a:avLst/>
              <a:gdLst>
                <a:gd name="T0" fmla="*/ 461 w 472"/>
                <a:gd name="T1" fmla="*/ 11 h 573"/>
                <a:gd name="T2" fmla="*/ 461 w 472"/>
                <a:gd name="T3" fmla="*/ 49 h 573"/>
                <a:gd name="T4" fmla="*/ 49 w 472"/>
                <a:gd name="T5" fmla="*/ 563 h 573"/>
                <a:gd name="T6" fmla="*/ 10 w 472"/>
                <a:gd name="T7" fmla="*/ 563 h 573"/>
                <a:gd name="T8" fmla="*/ 10 w 472"/>
                <a:gd name="T9" fmla="*/ 563 h 573"/>
                <a:gd name="T10" fmla="*/ 10 w 472"/>
                <a:gd name="T11" fmla="*/ 524 h 573"/>
                <a:gd name="T12" fmla="*/ 422 w 472"/>
                <a:gd name="T13" fmla="*/ 11 h 573"/>
                <a:gd name="T14" fmla="*/ 461 w 472"/>
                <a:gd name="T15" fmla="*/ 11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2" h="573">
                  <a:moveTo>
                    <a:pt x="461" y="11"/>
                  </a:moveTo>
                  <a:cubicBezTo>
                    <a:pt x="472" y="21"/>
                    <a:pt x="472" y="39"/>
                    <a:pt x="461" y="49"/>
                  </a:cubicBezTo>
                  <a:cubicBezTo>
                    <a:pt x="49" y="563"/>
                    <a:pt x="49" y="563"/>
                    <a:pt x="49" y="563"/>
                  </a:cubicBezTo>
                  <a:cubicBezTo>
                    <a:pt x="38" y="573"/>
                    <a:pt x="21" y="573"/>
                    <a:pt x="10" y="563"/>
                  </a:cubicBezTo>
                  <a:cubicBezTo>
                    <a:pt x="10" y="563"/>
                    <a:pt x="10" y="563"/>
                    <a:pt x="10" y="563"/>
                  </a:cubicBezTo>
                  <a:cubicBezTo>
                    <a:pt x="0" y="552"/>
                    <a:pt x="0" y="535"/>
                    <a:pt x="10" y="524"/>
                  </a:cubicBezTo>
                  <a:cubicBezTo>
                    <a:pt x="422" y="11"/>
                    <a:pt x="422" y="11"/>
                    <a:pt x="422" y="11"/>
                  </a:cubicBezTo>
                  <a:cubicBezTo>
                    <a:pt x="433" y="0"/>
                    <a:pt x="450" y="0"/>
                    <a:pt x="461"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6">
              <a:extLst>
                <a:ext uri="{FF2B5EF4-FFF2-40B4-BE49-F238E27FC236}">
                  <a16:creationId xmlns:a16="http://schemas.microsoft.com/office/drawing/2014/main" id="{93BB392F-CCF1-43DE-B64D-6BC0C371D093}"/>
                </a:ext>
              </a:extLst>
            </p:cNvPr>
            <p:cNvSpPr>
              <a:spLocks/>
            </p:cNvSpPr>
            <p:nvPr/>
          </p:nvSpPr>
          <p:spPr bwMode="auto">
            <a:xfrm>
              <a:off x="3848" y="2707"/>
              <a:ext cx="77" cy="123"/>
            </a:xfrm>
            <a:custGeom>
              <a:avLst/>
              <a:gdLst>
                <a:gd name="T0" fmla="*/ 81 w 99"/>
                <a:gd name="T1" fmla="*/ 153 h 159"/>
                <a:gd name="T2" fmla="*/ 51 w 99"/>
                <a:gd name="T3" fmla="*/ 142 h 159"/>
                <a:gd name="T4" fmla="*/ 5 w 99"/>
                <a:gd name="T5" fmla="*/ 35 h 159"/>
                <a:gd name="T6" fmla="*/ 17 w 99"/>
                <a:gd name="T7" fmla="*/ 5 h 159"/>
                <a:gd name="T8" fmla="*/ 17 w 99"/>
                <a:gd name="T9" fmla="*/ 5 h 159"/>
                <a:gd name="T10" fmla="*/ 48 w 99"/>
                <a:gd name="T11" fmla="*/ 17 h 159"/>
                <a:gd name="T12" fmla="*/ 94 w 99"/>
                <a:gd name="T13" fmla="*/ 123 h 159"/>
                <a:gd name="T14" fmla="*/ 81 w 99"/>
                <a:gd name="T15" fmla="*/ 153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59">
                  <a:moveTo>
                    <a:pt x="81" y="153"/>
                  </a:moveTo>
                  <a:cubicBezTo>
                    <a:pt x="70" y="159"/>
                    <a:pt x="56" y="153"/>
                    <a:pt x="51" y="142"/>
                  </a:cubicBezTo>
                  <a:cubicBezTo>
                    <a:pt x="5" y="35"/>
                    <a:pt x="5" y="35"/>
                    <a:pt x="5" y="35"/>
                  </a:cubicBezTo>
                  <a:cubicBezTo>
                    <a:pt x="0" y="24"/>
                    <a:pt x="5" y="10"/>
                    <a:pt x="17" y="5"/>
                  </a:cubicBezTo>
                  <a:cubicBezTo>
                    <a:pt x="17" y="5"/>
                    <a:pt x="17" y="5"/>
                    <a:pt x="17" y="5"/>
                  </a:cubicBezTo>
                  <a:cubicBezTo>
                    <a:pt x="29" y="0"/>
                    <a:pt x="43" y="5"/>
                    <a:pt x="48" y="17"/>
                  </a:cubicBezTo>
                  <a:cubicBezTo>
                    <a:pt x="94" y="123"/>
                    <a:pt x="94" y="123"/>
                    <a:pt x="94" y="123"/>
                  </a:cubicBezTo>
                  <a:cubicBezTo>
                    <a:pt x="99" y="135"/>
                    <a:pt x="93" y="148"/>
                    <a:pt x="81" y="15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7">
              <a:extLst>
                <a:ext uri="{FF2B5EF4-FFF2-40B4-BE49-F238E27FC236}">
                  <a16:creationId xmlns:a16="http://schemas.microsoft.com/office/drawing/2014/main" id="{9325DD8A-B579-43B0-A281-FD63F35690FC}"/>
                </a:ext>
              </a:extLst>
            </p:cNvPr>
            <p:cNvSpPr>
              <a:spLocks/>
            </p:cNvSpPr>
            <p:nvPr/>
          </p:nvSpPr>
          <p:spPr bwMode="auto">
            <a:xfrm>
              <a:off x="3848" y="2674"/>
              <a:ext cx="119" cy="73"/>
            </a:xfrm>
            <a:custGeom>
              <a:avLst/>
              <a:gdLst>
                <a:gd name="T0" fmla="*/ 5 w 154"/>
                <a:gd name="T1" fmla="*/ 78 h 95"/>
                <a:gd name="T2" fmla="*/ 17 w 154"/>
                <a:gd name="T3" fmla="*/ 48 h 95"/>
                <a:gd name="T4" fmla="*/ 119 w 154"/>
                <a:gd name="T5" fmla="*/ 5 h 95"/>
                <a:gd name="T6" fmla="*/ 149 w 154"/>
                <a:gd name="T7" fmla="*/ 17 h 95"/>
                <a:gd name="T8" fmla="*/ 149 w 154"/>
                <a:gd name="T9" fmla="*/ 17 h 95"/>
                <a:gd name="T10" fmla="*/ 137 w 154"/>
                <a:gd name="T11" fmla="*/ 47 h 95"/>
                <a:gd name="T12" fmla="*/ 35 w 154"/>
                <a:gd name="T13" fmla="*/ 90 h 95"/>
                <a:gd name="T14" fmla="*/ 5 w 154"/>
                <a:gd name="T15" fmla="*/ 7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95">
                  <a:moveTo>
                    <a:pt x="5" y="78"/>
                  </a:moveTo>
                  <a:cubicBezTo>
                    <a:pt x="0" y="67"/>
                    <a:pt x="5" y="53"/>
                    <a:pt x="17" y="48"/>
                  </a:cubicBezTo>
                  <a:cubicBezTo>
                    <a:pt x="119" y="5"/>
                    <a:pt x="119" y="5"/>
                    <a:pt x="119" y="5"/>
                  </a:cubicBezTo>
                  <a:cubicBezTo>
                    <a:pt x="131" y="0"/>
                    <a:pt x="144" y="5"/>
                    <a:pt x="149" y="17"/>
                  </a:cubicBezTo>
                  <a:cubicBezTo>
                    <a:pt x="149" y="17"/>
                    <a:pt x="149" y="17"/>
                    <a:pt x="149" y="17"/>
                  </a:cubicBezTo>
                  <a:cubicBezTo>
                    <a:pt x="154" y="28"/>
                    <a:pt x="149" y="42"/>
                    <a:pt x="137" y="47"/>
                  </a:cubicBezTo>
                  <a:cubicBezTo>
                    <a:pt x="35" y="90"/>
                    <a:pt x="35" y="90"/>
                    <a:pt x="35" y="90"/>
                  </a:cubicBezTo>
                  <a:cubicBezTo>
                    <a:pt x="24" y="95"/>
                    <a:pt x="10" y="90"/>
                    <a:pt x="5" y="78"/>
                  </a:cubicBezTo>
                  <a:close/>
                </a:path>
              </a:pathLst>
            </a:custGeom>
            <a:solidFill>
              <a:srgbClr val="FAA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8">
              <a:extLst>
                <a:ext uri="{FF2B5EF4-FFF2-40B4-BE49-F238E27FC236}">
                  <a16:creationId xmlns:a16="http://schemas.microsoft.com/office/drawing/2014/main" id="{F84300B9-697C-4F8C-B9EE-79A8D3E7DF7A}"/>
                </a:ext>
              </a:extLst>
            </p:cNvPr>
            <p:cNvSpPr>
              <a:spLocks/>
            </p:cNvSpPr>
            <p:nvPr/>
          </p:nvSpPr>
          <p:spPr bwMode="auto">
            <a:xfrm>
              <a:off x="3342" y="2641"/>
              <a:ext cx="608" cy="544"/>
            </a:xfrm>
            <a:custGeom>
              <a:avLst/>
              <a:gdLst>
                <a:gd name="T0" fmla="*/ 733 w 788"/>
                <a:gd name="T1" fmla="*/ 495 h 705"/>
                <a:gd name="T2" fmla="*/ 255 w 788"/>
                <a:gd name="T3" fmla="*/ 650 h 705"/>
                <a:gd name="T4" fmla="*/ 55 w 788"/>
                <a:gd name="T5" fmla="*/ 253 h 705"/>
                <a:gd name="T6" fmla="*/ 454 w 788"/>
                <a:gd name="T7" fmla="*/ 54 h 705"/>
                <a:gd name="T8" fmla="*/ 733 w 788"/>
                <a:gd name="T9" fmla="*/ 495 h 705"/>
              </a:gdLst>
              <a:ahLst/>
              <a:cxnLst>
                <a:cxn ang="0">
                  <a:pos x="T0" y="T1"/>
                </a:cxn>
                <a:cxn ang="0">
                  <a:pos x="T2" y="T3"/>
                </a:cxn>
                <a:cxn ang="0">
                  <a:pos x="T4" y="T5"/>
                </a:cxn>
                <a:cxn ang="0">
                  <a:pos x="T6" y="T7"/>
                </a:cxn>
                <a:cxn ang="0">
                  <a:pos x="T8" y="T9"/>
                </a:cxn>
              </a:cxnLst>
              <a:rect l="0" t="0" r="r" b="b"/>
              <a:pathLst>
                <a:path w="788" h="705">
                  <a:moveTo>
                    <a:pt x="733" y="495"/>
                  </a:moveTo>
                  <a:cubicBezTo>
                    <a:pt x="678" y="659"/>
                    <a:pt x="421" y="705"/>
                    <a:pt x="255" y="650"/>
                  </a:cubicBezTo>
                  <a:cubicBezTo>
                    <a:pt x="90" y="596"/>
                    <a:pt x="0" y="418"/>
                    <a:pt x="55" y="253"/>
                  </a:cubicBezTo>
                  <a:cubicBezTo>
                    <a:pt x="110" y="89"/>
                    <a:pt x="289" y="0"/>
                    <a:pt x="454" y="54"/>
                  </a:cubicBezTo>
                  <a:cubicBezTo>
                    <a:pt x="619" y="109"/>
                    <a:pt x="788" y="330"/>
                    <a:pt x="733" y="495"/>
                  </a:cubicBezTo>
                  <a:close/>
                </a:path>
              </a:pathLst>
            </a:custGeom>
            <a:solidFill>
              <a:srgbClr val="FFC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9">
              <a:extLst>
                <a:ext uri="{FF2B5EF4-FFF2-40B4-BE49-F238E27FC236}">
                  <a16:creationId xmlns:a16="http://schemas.microsoft.com/office/drawing/2014/main" id="{CD0AEDAE-4DFA-40A6-9023-ABD67C40C09F}"/>
                </a:ext>
              </a:extLst>
            </p:cNvPr>
            <p:cNvSpPr>
              <a:spLocks/>
            </p:cNvSpPr>
            <p:nvPr/>
          </p:nvSpPr>
          <p:spPr bwMode="auto">
            <a:xfrm>
              <a:off x="3398" y="2800"/>
              <a:ext cx="533" cy="385"/>
            </a:xfrm>
            <a:custGeom>
              <a:avLst/>
              <a:gdLst>
                <a:gd name="T0" fmla="*/ 583 w 691"/>
                <a:gd name="T1" fmla="*/ 0 h 499"/>
                <a:gd name="T2" fmla="*/ 619 w 691"/>
                <a:gd name="T3" fmla="*/ 227 h 499"/>
                <a:gd name="T4" fmla="*/ 141 w 691"/>
                <a:gd name="T5" fmla="*/ 382 h 499"/>
                <a:gd name="T6" fmla="*/ 0 w 691"/>
                <a:gd name="T7" fmla="*/ 288 h 499"/>
                <a:gd name="T8" fmla="*/ 182 w 691"/>
                <a:gd name="T9" fmla="*/ 444 h 499"/>
                <a:gd name="T10" fmla="*/ 660 w 691"/>
                <a:gd name="T11" fmla="*/ 289 h 499"/>
                <a:gd name="T12" fmla="*/ 583 w 691"/>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691" h="499">
                  <a:moveTo>
                    <a:pt x="583" y="0"/>
                  </a:moveTo>
                  <a:cubicBezTo>
                    <a:pt x="625" y="74"/>
                    <a:pt x="643" y="156"/>
                    <a:pt x="619" y="227"/>
                  </a:cubicBezTo>
                  <a:cubicBezTo>
                    <a:pt x="564" y="391"/>
                    <a:pt x="306" y="437"/>
                    <a:pt x="141" y="382"/>
                  </a:cubicBezTo>
                  <a:cubicBezTo>
                    <a:pt x="84" y="363"/>
                    <a:pt x="36" y="330"/>
                    <a:pt x="0" y="288"/>
                  </a:cubicBezTo>
                  <a:cubicBezTo>
                    <a:pt x="36" y="359"/>
                    <a:pt x="100" y="417"/>
                    <a:pt x="182" y="444"/>
                  </a:cubicBezTo>
                  <a:cubicBezTo>
                    <a:pt x="348" y="499"/>
                    <a:pt x="605" y="453"/>
                    <a:pt x="660" y="289"/>
                  </a:cubicBezTo>
                  <a:cubicBezTo>
                    <a:pt x="691" y="197"/>
                    <a:pt x="652" y="88"/>
                    <a:pt x="583" y="0"/>
                  </a:cubicBezTo>
                  <a:close/>
                </a:path>
              </a:pathLst>
            </a:custGeom>
            <a:solidFill>
              <a:srgbClr val="FCB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0">
              <a:extLst>
                <a:ext uri="{FF2B5EF4-FFF2-40B4-BE49-F238E27FC236}">
                  <a16:creationId xmlns:a16="http://schemas.microsoft.com/office/drawing/2014/main" id="{82B8060F-449D-4A56-B6FA-F3A05FE0F887}"/>
                </a:ext>
              </a:extLst>
            </p:cNvPr>
            <p:cNvSpPr>
              <a:spLocks/>
            </p:cNvSpPr>
            <p:nvPr/>
          </p:nvSpPr>
          <p:spPr bwMode="auto">
            <a:xfrm>
              <a:off x="3260" y="2274"/>
              <a:ext cx="333" cy="466"/>
            </a:xfrm>
            <a:custGeom>
              <a:avLst/>
              <a:gdLst>
                <a:gd name="T0" fmla="*/ 86 w 431"/>
                <a:gd name="T1" fmla="*/ 577 h 603"/>
                <a:gd name="T2" fmla="*/ 26 w 431"/>
                <a:gd name="T3" fmla="*/ 590 h 603"/>
                <a:gd name="T4" fmla="*/ 26 w 431"/>
                <a:gd name="T5" fmla="*/ 590 h 603"/>
                <a:gd name="T6" fmla="*/ 13 w 431"/>
                <a:gd name="T7" fmla="*/ 529 h 603"/>
                <a:gd name="T8" fmla="*/ 345 w 431"/>
                <a:gd name="T9" fmla="*/ 26 h 603"/>
                <a:gd name="T10" fmla="*/ 405 w 431"/>
                <a:gd name="T11" fmla="*/ 13 h 603"/>
                <a:gd name="T12" fmla="*/ 405 w 431"/>
                <a:gd name="T13" fmla="*/ 13 h 603"/>
                <a:gd name="T14" fmla="*/ 418 w 431"/>
                <a:gd name="T15" fmla="*/ 73 h 603"/>
                <a:gd name="T16" fmla="*/ 86 w 431"/>
                <a:gd name="T17" fmla="*/ 57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603">
                  <a:moveTo>
                    <a:pt x="86" y="577"/>
                  </a:moveTo>
                  <a:cubicBezTo>
                    <a:pt x="73" y="597"/>
                    <a:pt x="46" y="603"/>
                    <a:pt x="26" y="590"/>
                  </a:cubicBezTo>
                  <a:cubicBezTo>
                    <a:pt x="26" y="590"/>
                    <a:pt x="26" y="590"/>
                    <a:pt x="26" y="590"/>
                  </a:cubicBezTo>
                  <a:cubicBezTo>
                    <a:pt x="6" y="576"/>
                    <a:pt x="0" y="549"/>
                    <a:pt x="13" y="529"/>
                  </a:cubicBezTo>
                  <a:cubicBezTo>
                    <a:pt x="345" y="26"/>
                    <a:pt x="345" y="26"/>
                    <a:pt x="345" y="26"/>
                  </a:cubicBezTo>
                  <a:cubicBezTo>
                    <a:pt x="358" y="6"/>
                    <a:pt x="385" y="0"/>
                    <a:pt x="405" y="13"/>
                  </a:cubicBezTo>
                  <a:cubicBezTo>
                    <a:pt x="405" y="13"/>
                    <a:pt x="405" y="13"/>
                    <a:pt x="405" y="13"/>
                  </a:cubicBezTo>
                  <a:cubicBezTo>
                    <a:pt x="425" y="26"/>
                    <a:pt x="431" y="53"/>
                    <a:pt x="418" y="73"/>
                  </a:cubicBezTo>
                  <a:lnTo>
                    <a:pt x="86" y="577"/>
                  </a:lnTo>
                  <a:close/>
                </a:path>
              </a:pathLst>
            </a:custGeom>
            <a:solidFill>
              <a:srgbClr val="E99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Z</a:t>
              </a:r>
            </a:p>
          </p:txBody>
        </p:sp>
        <p:sp>
          <p:nvSpPr>
            <p:cNvPr id="73" name="Freeform 71">
              <a:extLst>
                <a:ext uri="{FF2B5EF4-FFF2-40B4-BE49-F238E27FC236}">
                  <a16:creationId xmlns:a16="http://schemas.microsoft.com/office/drawing/2014/main" id="{26115B77-9F0D-4732-B342-3EA119D5134E}"/>
                </a:ext>
              </a:extLst>
            </p:cNvPr>
            <p:cNvSpPr>
              <a:spLocks/>
            </p:cNvSpPr>
            <p:nvPr/>
          </p:nvSpPr>
          <p:spPr bwMode="auto">
            <a:xfrm>
              <a:off x="3598" y="2786"/>
              <a:ext cx="364" cy="442"/>
            </a:xfrm>
            <a:custGeom>
              <a:avLst/>
              <a:gdLst>
                <a:gd name="T0" fmla="*/ 462 w 472"/>
                <a:gd name="T1" fmla="*/ 11 h 573"/>
                <a:gd name="T2" fmla="*/ 462 w 472"/>
                <a:gd name="T3" fmla="*/ 49 h 573"/>
                <a:gd name="T4" fmla="*/ 50 w 472"/>
                <a:gd name="T5" fmla="*/ 563 h 573"/>
                <a:gd name="T6" fmla="*/ 11 w 472"/>
                <a:gd name="T7" fmla="*/ 563 h 573"/>
                <a:gd name="T8" fmla="*/ 11 w 472"/>
                <a:gd name="T9" fmla="*/ 563 h 573"/>
                <a:gd name="T10" fmla="*/ 11 w 472"/>
                <a:gd name="T11" fmla="*/ 524 h 573"/>
                <a:gd name="T12" fmla="*/ 423 w 472"/>
                <a:gd name="T13" fmla="*/ 11 h 573"/>
                <a:gd name="T14" fmla="*/ 462 w 472"/>
                <a:gd name="T15" fmla="*/ 11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2" h="573">
                  <a:moveTo>
                    <a:pt x="462" y="11"/>
                  </a:moveTo>
                  <a:cubicBezTo>
                    <a:pt x="472" y="21"/>
                    <a:pt x="472" y="39"/>
                    <a:pt x="462" y="49"/>
                  </a:cubicBezTo>
                  <a:cubicBezTo>
                    <a:pt x="50" y="563"/>
                    <a:pt x="50" y="563"/>
                    <a:pt x="50" y="563"/>
                  </a:cubicBezTo>
                  <a:cubicBezTo>
                    <a:pt x="39" y="573"/>
                    <a:pt x="22" y="573"/>
                    <a:pt x="11" y="563"/>
                  </a:cubicBezTo>
                  <a:cubicBezTo>
                    <a:pt x="11" y="563"/>
                    <a:pt x="11" y="563"/>
                    <a:pt x="11" y="563"/>
                  </a:cubicBezTo>
                  <a:cubicBezTo>
                    <a:pt x="0" y="552"/>
                    <a:pt x="0" y="535"/>
                    <a:pt x="11" y="524"/>
                  </a:cubicBezTo>
                  <a:cubicBezTo>
                    <a:pt x="423" y="11"/>
                    <a:pt x="423" y="11"/>
                    <a:pt x="423" y="11"/>
                  </a:cubicBezTo>
                  <a:cubicBezTo>
                    <a:pt x="434" y="0"/>
                    <a:pt x="451" y="0"/>
                    <a:pt x="462" y="1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2">
              <a:extLst>
                <a:ext uri="{FF2B5EF4-FFF2-40B4-BE49-F238E27FC236}">
                  <a16:creationId xmlns:a16="http://schemas.microsoft.com/office/drawing/2014/main" id="{730F92BA-984A-4CA3-A65A-72F43A3D36A5}"/>
                </a:ext>
              </a:extLst>
            </p:cNvPr>
            <p:cNvSpPr>
              <a:spLocks/>
            </p:cNvSpPr>
            <p:nvPr/>
          </p:nvSpPr>
          <p:spPr bwMode="auto">
            <a:xfrm>
              <a:off x="3887" y="2707"/>
              <a:ext cx="77" cy="123"/>
            </a:xfrm>
            <a:custGeom>
              <a:avLst/>
              <a:gdLst>
                <a:gd name="T0" fmla="*/ 81 w 99"/>
                <a:gd name="T1" fmla="*/ 153 h 159"/>
                <a:gd name="T2" fmla="*/ 51 w 99"/>
                <a:gd name="T3" fmla="*/ 142 h 159"/>
                <a:gd name="T4" fmla="*/ 5 w 99"/>
                <a:gd name="T5" fmla="*/ 35 h 159"/>
                <a:gd name="T6" fmla="*/ 17 w 99"/>
                <a:gd name="T7" fmla="*/ 5 h 159"/>
                <a:gd name="T8" fmla="*/ 17 w 99"/>
                <a:gd name="T9" fmla="*/ 5 h 159"/>
                <a:gd name="T10" fmla="*/ 48 w 99"/>
                <a:gd name="T11" fmla="*/ 17 h 159"/>
                <a:gd name="T12" fmla="*/ 94 w 99"/>
                <a:gd name="T13" fmla="*/ 123 h 159"/>
                <a:gd name="T14" fmla="*/ 81 w 99"/>
                <a:gd name="T15" fmla="*/ 153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59">
                  <a:moveTo>
                    <a:pt x="81" y="153"/>
                  </a:moveTo>
                  <a:cubicBezTo>
                    <a:pt x="69" y="159"/>
                    <a:pt x="56" y="153"/>
                    <a:pt x="51" y="142"/>
                  </a:cubicBezTo>
                  <a:cubicBezTo>
                    <a:pt x="5" y="35"/>
                    <a:pt x="5" y="35"/>
                    <a:pt x="5" y="35"/>
                  </a:cubicBezTo>
                  <a:cubicBezTo>
                    <a:pt x="0" y="24"/>
                    <a:pt x="5" y="10"/>
                    <a:pt x="17" y="5"/>
                  </a:cubicBezTo>
                  <a:cubicBezTo>
                    <a:pt x="17" y="5"/>
                    <a:pt x="17" y="5"/>
                    <a:pt x="17" y="5"/>
                  </a:cubicBezTo>
                  <a:cubicBezTo>
                    <a:pt x="29" y="0"/>
                    <a:pt x="43" y="5"/>
                    <a:pt x="48" y="17"/>
                  </a:cubicBezTo>
                  <a:cubicBezTo>
                    <a:pt x="94" y="123"/>
                    <a:pt x="94" y="123"/>
                    <a:pt x="94" y="123"/>
                  </a:cubicBezTo>
                  <a:cubicBezTo>
                    <a:pt x="99" y="135"/>
                    <a:pt x="93" y="148"/>
                    <a:pt x="81" y="153"/>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3">
              <a:extLst>
                <a:ext uri="{FF2B5EF4-FFF2-40B4-BE49-F238E27FC236}">
                  <a16:creationId xmlns:a16="http://schemas.microsoft.com/office/drawing/2014/main" id="{1969B37C-3619-4A48-8D5C-3172FC1145BC}"/>
                </a:ext>
              </a:extLst>
            </p:cNvPr>
            <p:cNvSpPr>
              <a:spLocks/>
            </p:cNvSpPr>
            <p:nvPr/>
          </p:nvSpPr>
          <p:spPr bwMode="auto">
            <a:xfrm>
              <a:off x="3887" y="2674"/>
              <a:ext cx="119" cy="73"/>
            </a:xfrm>
            <a:custGeom>
              <a:avLst/>
              <a:gdLst>
                <a:gd name="T0" fmla="*/ 5 w 154"/>
                <a:gd name="T1" fmla="*/ 78 h 95"/>
                <a:gd name="T2" fmla="*/ 17 w 154"/>
                <a:gd name="T3" fmla="*/ 48 h 95"/>
                <a:gd name="T4" fmla="*/ 119 w 154"/>
                <a:gd name="T5" fmla="*/ 5 h 95"/>
                <a:gd name="T6" fmla="*/ 149 w 154"/>
                <a:gd name="T7" fmla="*/ 17 h 95"/>
                <a:gd name="T8" fmla="*/ 149 w 154"/>
                <a:gd name="T9" fmla="*/ 17 h 95"/>
                <a:gd name="T10" fmla="*/ 137 w 154"/>
                <a:gd name="T11" fmla="*/ 47 h 95"/>
                <a:gd name="T12" fmla="*/ 35 w 154"/>
                <a:gd name="T13" fmla="*/ 90 h 95"/>
                <a:gd name="T14" fmla="*/ 5 w 154"/>
                <a:gd name="T15" fmla="*/ 7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95">
                  <a:moveTo>
                    <a:pt x="5" y="78"/>
                  </a:moveTo>
                  <a:cubicBezTo>
                    <a:pt x="0" y="67"/>
                    <a:pt x="5" y="53"/>
                    <a:pt x="17" y="48"/>
                  </a:cubicBezTo>
                  <a:cubicBezTo>
                    <a:pt x="119" y="5"/>
                    <a:pt x="119" y="5"/>
                    <a:pt x="119" y="5"/>
                  </a:cubicBezTo>
                  <a:cubicBezTo>
                    <a:pt x="131" y="0"/>
                    <a:pt x="144" y="5"/>
                    <a:pt x="149" y="17"/>
                  </a:cubicBezTo>
                  <a:cubicBezTo>
                    <a:pt x="149" y="17"/>
                    <a:pt x="149" y="17"/>
                    <a:pt x="149" y="17"/>
                  </a:cubicBezTo>
                  <a:cubicBezTo>
                    <a:pt x="154" y="28"/>
                    <a:pt x="149" y="42"/>
                    <a:pt x="137" y="47"/>
                  </a:cubicBezTo>
                  <a:cubicBezTo>
                    <a:pt x="35" y="90"/>
                    <a:pt x="35" y="90"/>
                    <a:pt x="35" y="90"/>
                  </a:cubicBezTo>
                  <a:cubicBezTo>
                    <a:pt x="24" y="95"/>
                    <a:pt x="10" y="90"/>
                    <a:pt x="5" y="78"/>
                  </a:cubicBezTo>
                  <a:close/>
                </a:path>
              </a:pathLst>
            </a:custGeom>
            <a:solidFill>
              <a:srgbClr val="FFC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Oval 74">
              <a:extLst>
                <a:ext uri="{FF2B5EF4-FFF2-40B4-BE49-F238E27FC236}">
                  <a16:creationId xmlns:a16="http://schemas.microsoft.com/office/drawing/2014/main" id="{37B504D6-3361-4CF5-8A6D-07748BE3B3B9}"/>
                </a:ext>
              </a:extLst>
            </p:cNvPr>
            <p:cNvSpPr>
              <a:spLocks noChangeArrowheads="1"/>
            </p:cNvSpPr>
            <p:nvPr/>
          </p:nvSpPr>
          <p:spPr bwMode="auto">
            <a:xfrm>
              <a:off x="3455" y="3127"/>
              <a:ext cx="217" cy="215"/>
            </a:xfrm>
            <a:prstGeom prst="ellipse">
              <a:avLst/>
            </a:prstGeom>
            <a:solidFill>
              <a:srgbClr val="333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5">
              <a:extLst>
                <a:ext uri="{FF2B5EF4-FFF2-40B4-BE49-F238E27FC236}">
                  <a16:creationId xmlns:a16="http://schemas.microsoft.com/office/drawing/2014/main" id="{F4DFABF2-DA0B-44B8-BBA5-AD518F192A87}"/>
                </a:ext>
              </a:extLst>
            </p:cNvPr>
            <p:cNvSpPr>
              <a:spLocks/>
            </p:cNvSpPr>
            <p:nvPr/>
          </p:nvSpPr>
          <p:spPr bwMode="auto">
            <a:xfrm>
              <a:off x="3482" y="3144"/>
              <a:ext cx="164" cy="88"/>
            </a:xfrm>
            <a:custGeom>
              <a:avLst/>
              <a:gdLst>
                <a:gd name="T0" fmla="*/ 106 w 213"/>
                <a:gd name="T1" fmla="*/ 18 h 114"/>
                <a:gd name="T2" fmla="*/ 212 w 213"/>
                <a:gd name="T3" fmla="*/ 114 h 114"/>
                <a:gd name="T4" fmla="*/ 213 w 213"/>
                <a:gd name="T5" fmla="*/ 105 h 114"/>
                <a:gd name="T6" fmla="*/ 106 w 213"/>
                <a:gd name="T7" fmla="*/ 0 h 114"/>
                <a:gd name="T8" fmla="*/ 0 w 213"/>
                <a:gd name="T9" fmla="*/ 105 h 114"/>
                <a:gd name="T10" fmla="*/ 0 w 213"/>
                <a:gd name="T11" fmla="*/ 114 h 114"/>
                <a:gd name="T12" fmla="*/ 106 w 213"/>
                <a:gd name="T13" fmla="*/ 18 h 114"/>
              </a:gdLst>
              <a:ahLst/>
              <a:cxnLst>
                <a:cxn ang="0">
                  <a:pos x="T0" y="T1"/>
                </a:cxn>
                <a:cxn ang="0">
                  <a:pos x="T2" y="T3"/>
                </a:cxn>
                <a:cxn ang="0">
                  <a:pos x="T4" y="T5"/>
                </a:cxn>
                <a:cxn ang="0">
                  <a:pos x="T6" y="T7"/>
                </a:cxn>
                <a:cxn ang="0">
                  <a:pos x="T8" y="T9"/>
                </a:cxn>
                <a:cxn ang="0">
                  <a:pos x="T10" y="T11"/>
                </a:cxn>
                <a:cxn ang="0">
                  <a:pos x="T12" y="T13"/>
                </a:cxn>
              </a:cxnLst>
              <a:rect l="0" t="0" r="r" b="b"/>
              <a:pathLst>
                <a:path w="213" h="114">
                  <a:moveTo>
                    <a:pt x="106" y="18"/>
                  </a:moveTo>
                  <a:cubicBezTo>
                    <a:pt x="162" y="18"/>
                    <a:pt x="207" y="60"/>
                    <a:pt x="212" y="114"/>
                  </a:cubicBezTo>
                  <a:cubicBezTo>
                    <a:pt x="212" y="111"/>
                    <a:pt x="213" y="108"/>
                    <a:pt x="213" y="105"/>
                  </a:cubicBezTo>
                  <a:cubicBezTo>
                    <a:pt x="213" y="47"/>
                    <a:pt x="165" y="0"/>
                    <a:pt x="106" y="0"/>
                  </a:cubicBezTo>
                  <a:cubicBezTo>
                    <a:pt x="47" y="0"/>
                    <a:pt x="0" y="47"/>
                    <a:pt x="0" y="105"/>
                  </a:cubicBezTo>
                  <a:cubicBezTo>
                    <a:pt x="0" y="108"/>
                    <a:pt x="0" y="111"/>
                    <a:pt x="0" y="114"/>
                  </a:cubicBezTo>
                  <a:cubicBezTo>
                    <a:pt x="5" y="60"/>
                    <a:pt x="51" y="18"/>
                    <a:pt x="106" y="18"/>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Oval 76">
              <a:extLst>
                <a:ext uri="{FF2B5EF4-FFF2-40B4-BE49-F238E27FC236}">
                  <a16:creationId xmlns:a16="http://schemas.microsoft.com/office/drawing/2014/main" id="{69141AC6-3977-4A3D-9B84-487A1490AD44}"/>
                </a:ext>
              </a:extLst>
            </p:cNvPr>
            <p:cNvSpPr>
              <a:spLocks noChangeArrowheads="1"/>
            </p:cNvSpPr>
            <p:nvPr/>
          </p:nvSpPr>
          <p:spPr bwMode="auto">
            <a:xfrm>
              <a:off x="3501" y="3173"/>
              <a:ext cx="125" cy="123"/>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7">
              <a:extLst>
                <a:ext uri="{FF2B5EF4-FFF2-40B4-BE49-F238E27FC236}">
                  <a16:creationId xmlns:a16="http://schemas.microsoft.com/office/drawing/2014/main" id="{75B96462-D527-498C-98A5-A558F0734ABF}"/>
                </a:ext>
              </a:extLst>
            </p:cNvPr>
            <p:cNvSpPr>
              <a:spLocks/>
            </p:cNvSpPr>
            <p:nvPr/>
          </p:nvSpPr>
          <p:spPr bwMode="auto">
            <a:xfrm>
              <a:off x="3501" y="3173"/>
              <a:ext cx="117" cy="97"/>
            </a:xfrm>
            <a:custGeom>
              <a:avLst/>
              <a:gdLst>
                <a:gd name="T0" fmla="*/ 5 w 152"/>
                <a:gd name="T1" fmla="*/ 88 h 126"/>
                <a:gd name="T2" fmla="*/ 86 w 152"/>
                <a:gd name="T3" fmla="*/ 8 h 126"/>
                <a:gd name="T4" fmla="*/ 152 w 152"/>
                <a:gd name="T5" fmla="*/ 42 h 126"/>
                <a:gd name="T6" fmla="*/ 81 w 152"/>
                <a:gd name="T7" fmla="*/ 0 h 126"/>
                <a:gd name="T8" fmla="*/ 0 w 152"/>
                <a:gd name="T9" fmla="*/ 80 h 126"/>
                <a:gd name="T10" fmla="*/ 15 w 152"/>
                <a:gd name="T11" fmla="*/ 126 h 126"/>
                <a:gd name="T12" fmla="*/ 5 w 152"/>
                <a:gd name="T13" fmla="*/ 88 h 126"/>
              </a:gdLst>
              <a:ahLst/>
              <a:cxnLst>
                <a:cxn ang="0">
                  <a:pos x="T0" y="T1"/>
                </a:cxn>
                <a:cxn ang="0">
                  <a:pos x="T2" y="T3"/>
                </a:cxn>
                <a:cxn ang="0">
                  <a:pos x="T4" y="T5"/>
                </a:cxn>
                <a:cxn ang="0">
                  <a:pos x="T6" y="T7"/>
                </a:cxn>
                <a:cxn ang="0">
                  <a:pos x="T8" y="T9"/>
                </a:cxn>
                <a:cxn ang="0">
                  <a:pos x="T10" y="T11"/>
                </a:cxn>
                <a:cxn ang="0">
                  <a:pos x="T12" y="T13"/>
                </a:cxn>
              </a:cxnLst>
              <a:rect l="0" t="0" r="r" b="b"/>
              <a:pathLst>
                <a:path w="152" h="126">
                  <a:moveTo>
                    <a:pt x="5" y="88"/>
                  </a:moveTo>
                  <a:cubicBezTo>
                    <a:pt x="5" y="44"/>
                    <a:pt x="41" y="8"/>
                    <a:pt x="86" y="8"/>
                  </a:cubicBezTo>
                  <a:cubicBezTo>
                    <a:pt x="113" y="8"/>
                    <a:pt x="138" y="22"/>
                    <a:pt x="152" y="42"/>
                  </a:cubicBezTo>
                  <a:cubicBezTo>
                    <a:pt x="139" y="17"/>
                    <a:pt x="112" y="0"/>
                    <a:pt x="81" y="0"/>
                  </a:cubicBezTo>
                  <a:cubicBezTo>
                    <a:pt x="36" y="0"/>
                    <a:pt x="0" y="36"/>
                    <a:pt x="0" y="80"/>
                  </a:cubicBezTo>
                  <a:cubicBezTo>
                    <a:pt x="0" y="97"/>
                    <a:pt x="5" y="113"/>
                    <a:pt x="15" y="126"/>
                  </a:cubicBezTo>
                  <a:cubicBezTo>
                    <a:pt x="8" y="115"/>
                    <a:pt x="5" y="102"/>
                    <a:pt x="5" y="88"/>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78">
              <a:extLst>
                <a:ext uri="{FF2B5EF4-FFF2-40B4-BE49-F238E27FC236}">
                  <a16:creationId xmlns:a16="http://schemas.microsoft.com/office/drawing/2014/main" id="{246372F6-E41C-4D36-A50B-6884C7726355}"/>
                </a:ext>
              </a:extLst>
            </p:cNvPr>
            <p:cNvSpPr>
              <a:spLocks/>
            </p:cNvSpPr>
            <p:nvPr/>
          </p:nvSpPr>
          <p:spPr bwMode="auto">
            <a:xfrm>
              <a:off x="3509" y="3199"/>
              <a:ext cx="118" cy="97"/>
            </a:xfrm>
            <a:custGeom>
              <a:avLst/>
              <a:gdLst>
                <a:gd name="T0" fmla="*/ 147 w 153"/>
                <a:gd name="T1" fmla="*/ 38 h 126"/>
                <a:gd name="T2" fmla="*/ 66 w 153"/>
                <a:gd name="T3" fmla="*/ 118 h 126"/>
                <a:gd name="T4" fmla="*/ 0 w 153"/>
                <a:gd name="T5" fmla="*/ 84 h 126"/>
                <a:gd name="T6" fmla="*/ 71 w 153"/>
                <a:gd name="T7" fmla="*/ 126 h 126"/>
                <a:gd name="T8" fmla="*/ 153 w 153"/>
                <a:gd name="T9" fmla="*/ 46 h 126"/>
                <a:gd name="T10" fmla="*/ 138 w 153"/>
                <a:gd name="T11" fmla="*/ 0 h 126"/>
                <a:gd name="T12" fmla="*/ 147 w 153"/>
                <a:gd name="T13" fmla="*/ 38 h 126"/>
              </a:gdLst>
              <a:ahLst/>
              <a:cxnLst>
                <a:cxn ang="0">
                  <a:pos x="T0" y="T1"/>
                </a:cxn>
                <a:cxn ang="0">
                  <a:pos x="T2" y="T3"/>
                </a:cxn>
                <a:cxn ang="0">
                  <a:pos x="T4" y="T5"/>
                </a:cxn>
                <a:cxn ang="0">
                  <a:pos x="T6" y="T7"/>
                </a:cxn>
                <a:cxn ang="0">
                  <a:pos x="T8" y="T9"/>
                </a:cxn>
                <a:cxn ang="0">
                  <a:pos x="T10" y="T11"/>
                </a:cxn>
                <a:cxn ang="0">
                  <a:pos x="T12" y="T13"/>
                </a:cxn>
              </a:cxnLst>
              <a:rect l="0" t="0" r="r" b="b"/>
              <a:pathLst>
                <a:path w="153" h="126">
                  <a:moveTo>
                    <a:pt x="147" y="38"/>
                  </a:moveTo>
                  <a:cubicBezTo>
                    <a:pt x="147" y="82"/>
                    <a:pt x="111" y="118"/>
                    <a:pt x="66" y="118"/>
                  </a:cubicBezTo>
                  <a:cubicBezTo>
                    <a:pt x="39" y="118"/>
                    <a:pt x="15" y="105"/>
                    <a:pt x="0" y="84"/>
                  </a:cubicBezTo>
                  <a:cubicBezTo>
                    <a:pt x="14" y="109"/>
                    <a:pt x="41" y="126"/>
                    <a:pt x="71" y="126"/>
                  </a:cubicBezTo>
                  <a:cubicBezTo>
                    <a:pt x="116" y="126"/>
                    <a:pt x="153" y="90"/>
                    <a:pt x="153" y="46"/>
                  </a:cubicBezTo>
                  <a:cubicBezTo>
                    <a:pt x="153" y="29"/>
                    <a:pt x="147" y="13"/>
                    <a:pt x="138" y="0"/>
                  </a:cubicBezTo>
                  <a:cubicBezTo>
                    <a:pt x="144" y="11"/>
                    <a:pt x="147" y="24"/>
                    <a:pt x="147" y="38"/>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Oval 79">
              <a:extLst>
                <a:ext uri="{FF2B5EF4-FFF2-40B4-BE49-F238E27FC236}">
                  <a16:creationId xmlns:a16="http://schemas.microsoft.com/office/drawing/2014/main" id="{21C535C4-B33A-444E-923D-2B6BFEF20BF9}"/>
                </a:ext>
              </a:extLst>
            </p:cNvPr>
            <p:cNvSpPr>
              <a:spLocks noChangeArrowheads="1"/>
            </p:cNvSpPr>
            <p:nvPr/>
          </p:nvSpPr>
          <p:spPr bwMode="auto">
            <a:xfrm>
              <a:off x="3541" y="3213"/>
              <a:ext cx="45" cy="44"/>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Oval 80">
              <a:extLst>
                <a:ext uri="{FF2B5EF4-FFF2-40B4-BE49-F238E27FC236}">
                  <a16:creationId xmlns:a16="http://schemas.microsoft.com/office/drawing/2014/main" id="{78BC0EDB-B661-4783-B2E8-3C536815194D}"/>
                </a:ext>
              </a:extLst>
            </p:cNvPr>
            <p:cNvSpPr>
              <a:spLocks noChangeArrowheads="1"/>
            </p:cNvSpPr>
            <p:nvPr/>
          </p:nvSpPr>
          <p:spPr bwMode="auto">
            <a:xfrm>
              <a:off x="3553" y="3184"/>
              <a:ext cx="20" cy="20"/>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Oval 81">
              <a:extLst>
                <a:ext uri="{FF2B5EF4-FFF2-40B4-BE49-F238E27FC236}">
                  <a16:creationId xmlns:a16="http://schemas.microsoft.com/office/drawing/2014/main" id="{701EDAD8-85A1-43AE-AF15-2ADFB13D53E4}"/>
                </a:ext>
              </a:extLst>
            </p:cNvPr>
            <p:cNvSpPr>
              <a:spLocks noChangeArrowheads="1"/>
            </p:cNvSpPr>
            <p:nvPr/>
          </p:nvSpPr>
          <p:spPr bwMode="auto">
            <a:xfrm>
              <a:off x="3553" y="3266"/>
              <a:ext cx="20" cy="20"/>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Oval 82">
              <a:extLst>
                <a:ext uri="{FF2B5EF4-FFF2-40B4-BE49-F238E27FC236}">
                  <a16:creationId xmlns:a16="http://schemas.microsoft.com/office/drawing/2014/main" id="{59212BA7-784A-4C48-BB76-D4F3DC2EE34C}"/>
                </a:ext>
              </a:extLst>
            </p:cNvPr>
            <p:cNvSpPr>
              <a:spLocks noChangeArrowheads="1"/>
            </p:cNvSpPr>
            <p:nvPr/>
          </p:nvSpPr>
          <p:spPr bwMode="auto">
            <a:xfrm>
              <a:off x="3594" y="3225"/>
              <a:ext cx="21" cy="20"/>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Oval 83">
              <a:extLst>
                <a:ext uri="{FF2B5EF4-FFF2-40B4-BE49-F238E27FC236}">
                  <a16:creationId xmlns:a16="http://schemas.microsoft.com/office/drawing/2014/main" id="{039D5D63-E619-4F0D-925D-FC7CE65DAEBD}"/>
                </a:ext>
              </a:extLst>
            </p:cNvPr>
            <p:cNvSpPr>
              <a:spLocks noChangeArrowheads="1"/>
            </p:cNvSpPr>
            <p:nvPr/>
          </p:nvSpPr>
          <p:spPr bwMode="auto">
            <a:xfrm>
              <a:off x="3512" y="3225"/>
              <a:ext cx="21" cy="20"/>
            </a:xfrm>
            <a:prstGeom prst="ellipse">
              <a:avLst/>
            </a:pr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84">
              <a:extLst>
                <a:ext uri="{FF2B5EF4-FFF2-40B4-BE49-F238E27FC236}">
                  <a16:creationId xmlns:a16="http://schemas.microsoft.com/office/drawing/2014/main" id="{D3FA3DCB-996A-488B-A2EE-CF6ACC9DDBE0}"/>
                </a:ext>
              </a:extLst>
            </p:cNvPr>
            <p:cNvSpPr>
              <a:spLocks/>
            </p:cNvSpPr>
            <p:nvPr/>
          </p:nvSpPr>
          <p:spPr bwMode="auto">
            <a:xfrm>
              <a:off x="3523" y="3195"/>
              <a:ext cx="23" cy="22"/>
            </a:xfrm>
            <a:custGeom>
              <a:avLst/>
              <a:gdLst>
                <a:gd name="T0" fmla="*/ 24 w 29"/>
                <a:gd name="T1" fmla="*/ 5 h 28"/>
                <a:gd name="T2" fmla="*/ 24 w 29"/>
                <a:gd name="T3" fmla="*/ 23 h 28"/>
                <a:gd name="T4" fmla="*/ 5 w 29"/>
                <a:gd name="T5" fmla="*/ 23 h 28"/>
                <a:gd name="T6" fmla="*/ 5 w 29"/>
                <a:gd name="T7" fmla="*/ 5 h 28"/>
                <a:gd name="T8" fmla="*/ 24 w 29"/>
                <a:gd name="T9" fmla="*/ 5 h 28"/>
              </a:gdLst>
              <a:ahLst/>
              <a:cxnLst>
                <a:cxn ang="0">
                  <a:pos x="T0" y="T1"/>
                </a:cxn>
                <a:cxn ang="0">
                  <a:pos x="T2" y="T3"/>
                </a:cxn>
                <a:cxn ang="0">
                  <a:pos x="T4" y="T5"/>
                </a:cxn>
                <a:cxn ang="0">
                  <a:pos x="T6" y="T7"/>
                </a:cxn>
                <a:cxn ang="0">
                  <a:pos x="T8" y="T9"/>
                </a:cxn>
              </a:cxnLst>
              <a:rect l="0" t="0" r="r" b="b"/>
              <a:pathLst>
                <a:path w="29" h="28">
                  <a:moveTo>
                    <a:pt x="24" y="5"/>
                  </a:moveTo>
                  <a:cubicBezTo>
                    <a:pt x="29" y="10"/>
                    <a:pt x="29" y="18"/>
                    <a:pt x="24" y="23"/>
                  </a:cubicBezTo>
                  <a:cubicBezTo>
                    <a:pt x="19" y="28"/>
                    <a:pt x="10" y="28"/>
                    <a:pt x="5" y="23"/>
                  </a:cubicBezTo>
                  <a:cubicBezTo>
                    <a:pt x="0" y="18"/>
                    <a:pt x="0" y="10"/>
                    <a:pt x="5" y="5"/>
                  </a:cubicBezTo>
                  <a:cubicBezTo>
                    <a:pt x="10" y="0"/>
                    <a:pt x="19" y="0"/>
                    <a:pt x="24" y="5"/>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5">
              <a:extLst>
                <a:ext uri="{FF2B5EF4-FFF2-40B4-BE49-F238E27FC236}">
                  <a16:creationId xmlns:a16="http://schemas.microsoft.com/office/drawing/2014/main" id="{2B31D6CB-10FE-4EC1-9A76-D37D553A1966}"/>
                </a:ext>
              </a:extLst>
            </p:cNvPr>
            <p:cNvSpPr>
              <a:spLocks/>
            </p:cNvSpPr>
            <p:nvPr/>
          </p:nvSpPr>
          <p:spPr bwMode="auto">
            <a:xfrm>
              <a:off x="3582" y="3252"/>
              <a:ext cx="22" cy="22"/>
            </a:xfrm>
            <a:custGeom>
              <a:avLst/>
              <a:gdLst>
                <a:gd name="T0" fmla="*/ 23 w 28"/>
                <a:gd name="T1" fmla="*/ 5 h 28"/>
                <a:gd name="T2" fmla="*/ 23 w 28"/>
                <a:gd name="T3" fmla="*/ 23 h 28"/>
                <a:gd name="T4" fmla="*/ 5 w 28"/>
                <a:gd name="T5" fmla="*/ 23 h 28"/>
                <a:gd name="T6" fmla="*/ 5 w 28"/>
                <a:gd name="T7" fmla="*/ 5 h 28"/>
                <a:gd name="T8" fmla="*/ 23 w 28"/>
                <a:gd name="T9" fmla="*/ 5 h 28"/>
              </a:gdLst>
              <a:ahLst/>
              <a:cxnLst>
                <a:cxn ang="0">
                  <a:pos x="T0" y="T1"/>
                </a:cxn>
                <a:cxn ang="0">
                  <a:pos x="T2" y="T3"/>
                </a:cxn>
                <a:cxn ang="0">
                  <a:pos x="T4" y="T5"/>
                </a:cxn>
                <a:cxn ang="0">
                  <a:pos x="T6" y="T7"/>
                </a:cxn>
                <a:cxn ang="0">
                  <a:pos x="T8" y="T9"/>
                </a:cxn>
              </a:cxnLst>
              <a:rect l="0" t="0" r="r" b="b"/>
              <a:pathLst>
                <a:path w="28" h="28">
                  <a:moveTo>
                    <a:pt x="23" y="5"/>
                  </a:moveTo>
                  <a:cubicBezTo>
                    <a:pt x="28" y="10"/>
                    <a:pt x="28" y="18"/>
                    <a:pt x="23" y="23"/>
                  </a:cubicBezTo>
                  <a:cubicBezTo>
                    <a:pt x="18" y="28"/>
                    <a:pt x="10" y="28"/>
                    <a:pt x="5" y="23"/>
                  </a:cubicBezTo>
                  <a:cubicBezTo>
                    <a:pt x="0" y="18"/>
                    <a:pt x="0" y="10"/>
                    <a:pt x="5" y="5"/>
                  </a:cubicBezTo>
                  <a:cubicBezTo>
                    <a:pt x="10" y="0"/>
                    <a:pt x="18" y="0"/>
                    <a:pt x="23" y="5"/>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6">
              <a:extLst>
                <a:ext uri="{FF2B5EF4-FFF2-40B4-BE49-F238E27FC236}">
                  <a16:creationId xmlns:a16="http://schemas.microsoft.com/office/drawing/2014/main" id="{D14C8D06-8106-4784-B60E-91F87E8696AD}"/>
                </a:ext>
              </a:extLst>
            </p:cNvPr>
            <p:cNvSpPr>
              <a:spLocks/>
            </p:cNvSpPr>
            <p:nvPr/>
          </p:nvSpPr>
          <p:spPr bwMode="auto">
            <a:xfrm>
              <a:off x="3582" y="3195"/>
              <a:ext cx="22" cy="22"/>
            </a:xfrm>
            <a:custGeom>
              <a:avLst/>
              <a:gdLst>
                <a:gd name="T0" fmla="*/ 23 w 28"/>
                <a:gd name="T1" fmla="*/ 23 h 28"/>
                <a:gd name="T2" fmla="*/ 5 w 28"/>
                <a:gd name="T3" fmla="*/ 23 h 28"/>
                <a:gd name="T4" fmla="*/ 5 w 28"/>
                <a:gd name="T5" fmla="*/ 5 h 28"/>
                <a:gd name="T6" fmla="*/ 23 w 28"/>
                <a:gd name="T7" fmla="*/ 5 h 28"/>
                <a:gd name="T8" fmla="*/ 23 w 28"/>
                <a:gd name="T9" fmla="*/ 23 h 28"/>
              </a:gdLst>
              <a:ahLst/>
              <a:cxnLst>
                <a:cxn ang="0">
                  <a:pos x="T0" y="T1"/>
                </a:cxn>
                <a:cxn ang="0">
                  <a:pos x="T2" y="T3"/>
                </a:cxn>
                <a:cxn ang="0">
                  <a:pos x="T4" y="T5"/>
                </a:cxn>
                <a:cxn ang="0">
                  <a:pos x="T6" y="T7"/>
                </a:cxn>
                <a:cxn ang="0">
                  <a:pos x="T8" y="T9"/>
                </a:cxn>
              </a:cxnLst>
              <a:rect l="0" t="0" r="r" b="b"/>
              <a:pathLst>
                <a:path w="28" h="28">
                  <a:moveTo>
                    <a:pt x="23" y="23"/>
                  </a:moveTo>
                  <a:cubicBezTo>
                    <a:pt x="18" y="28"/>
                    <a:pt x="10" y="28"/>
                    <a:pt x="5" y="23"/>
                  </a:cubicBezTo>
                  <a:cubicBezTo>
                    <a:pt x="0" y="18"/>
                    <a:pt x="0" y="10"/>
                    <a:pt x="5" y="5"/>
                  </a:cubicBezTo>
                  <a:cubicBezTo>
                    <a:pt x="10" y="0"/>
                    <a:pt x="18" y="0"/>
                    <a:pt x="23" y="5"/>
                  </a:cubicBezTo>
                  <a:cubicBezTo>
                    <a:pt x="28" y="10"/>
                    <a:pt x="28" y="18"/>
                    <a:pt x="23" y="23"/>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7">
              <a:extLst>
                <a:ext uri="{FF2B5EF4-FFF2-40B4-BE49-F238E27FC236}">
                  <a16:creationId xmlns:a16="http://schemas.microsoft.com/office/drawing/2014/main" id="{769FBC1D-78DA-4E74-98E5-A7495B9693FE}"/>
                </a:ext>
              </a:extLst>
            </p:cNvPr>
            <p:cNvSpPr>
              <a:spLocks/>
            </p:cNvSpPr>
            <p:nvPr/>
          </p:nvSpPr>
          <p:spPr bwMode="auto">
            <a:xfrm>
              <a:off x="3523" y="3252"/>
              <a:ext cx="23" cy="22"/>
            </a:xfrm>
            <a:custGeom>
              <a:avLst/>
              <a:gdLst>
                <a:gd name="T0" fmla="*/ 24 w 29"/>
                <a:gd name="T1" fmla="*/ 23 h 28"/>
                <a:gd name="T2" fmla="*/ 5 w 29"/>
                <a:gd name="T3" fmla="*/ 23 h 28"/>
                <a:gd name="T4" fmla="*/ 5 w 29"/>
                <a:gd name="T5" fmla="*/ 5 h 28"/>
                <a:gd name="T6" fmla="*/ 24 w 29"/>
                <a:gd name="T7" fmla="*/ 5 h 28"/>
                <a:gd name="T8" fmla="*/ 24 w 29"/>
                <a:gd name="T9" fmla="*/ 23 h 28"/>
              </a:gdLst>
              <a:ahLst/>
              <a:cxnLst>
                <a:cxn ang="0">
                  <a:pos x="T0" y="T1"/>
                </a:cxn>
                <a:cxn ang="0">
                  <a:pos x="T2" y="T3"/>
                </a:cxn>
                <a:cxn ang="0">
                  <a:pos x="T4" y="T5"/>
                </a:cxn>
                <a:cxn ang="0">
                  <a:pos x="T6" y="T7"/>
                </a:cxn>
                <a:cxn ang="0">
                  <a:pos x="T8" y="T9"/>
                </a:cxn>
              </a:cxnLst>
              <a:rect l="0" t="0" r="r" b="b"/>
              <a:pathLst>
                <a:path w="29" h="28">
                  <a:moveTo>
                    <a:pt x="24" y="23"/>
                  </a:moveTo>
                  <a:cubicBezTo>
                    <a:pt x="19" y="28"/>
                    <a:pt x="10" y="28"/>
                    <a:pt x="5" y="23"/>
                  </a:cubicBezTo>
                  <a:cubicBezTo>
                    <a:pt x="0" y="18"/>
                    <a:pt x="0" y="10"/>
                    <a:pt x="5" y="5"/>
                  </a:cubicBezTo>
                  <a:cubicBezTo>
                    <a:pt x="10" y="0"/>
                    <a:pt x="19" y="0"/>
                    <a:pt x="24" y="5"/>
                  </a:cubicBezTo>
                  <a:cubicBezTo>
                    <a:pt x="29" y="10"/>
                    <a:pt x="29" y="18"/>
                    <a:pt x="24" y="23"/>
                  </a:cubicBez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8">
              <a:extLst>
                <a:ext uri="{FF2B5EF4-FFF2-40B4-BE49-F238E27FC236}">
                  <a16:creationId xmlns:a16="http://schemas.microsoft.com/office/drawing/2014/main" id="{9E248475-60BD-4FE9-9446-6FB71F99C461}"/>
                </a:ext>
              </a:extLst>
            </p:cNvPr>
            <p:cNvSpPr>
              <a:spLocks/>
            </p:cNvSpPr>
            <p:nvPr/>
          </p:nvSpPr>
          <p:spPr bwMode="auto">
            <a:xfrm>
              <a:off x="3600" y="2678"/>
              <a:ext cx="110" cy="63"/>
            </a:xfrm>
            <a:custGeom>
              <a:avLst/>
              <a:gdLst>
                <a:gd name="T0" fmla="*/ 137 w 142"/>
                <a:gd name="T1" fmla="*/ 61 h 82"/>
                <a:gd name="T2" fmla="*/ 62 w 142"/>
                <a:gd name="T3" fmla="*/ 71 h 82"/>
                <a:gd name="T4" fmla="*/ 5 w 142"/>
                <a:gd name="T5" fmla="*/ 21 h 82"/>
                <a:gd name="T6" fmla="*/ 80 w 142"/>
                <a:gd name="T7" fmla="*/ 11 h 82"/>
                <a:gd name="T8" fmla="*/ 137 w 142"/>
                <a:gd name="T9" fmla="*/ 61 h 82"/>
              </a:gdLst>
              <a:ahLst/>
              <a:cxnLst>
                <a:cxn ang="0">
                  <a:pos x="T0" y="T1"/>
                </a:cxn>
                <a:cxn ang="0">
                  <a:pos x="T2" y="T3"/>
                </a:cxn>
                <a:cxn ang="0">
                  <a:pos x="T4" y="T5"/>
                </a:cxn>
                <a:cxn ang="0">
                  <a:pos x="T6" y="T7"/>
                </a:cxn>
                <a:cxn ang="0">
                  <a:pos x="T8" y="T9"/>
                </a:cxn>
              </a:cxnLst>
              <a:rect l="0" t="0" r="r" b="b"/>
              <a:pathLst>
                <a:path w="142" h="82">
                  <a:moveTo>
                    <a:pt x="137" y="61"/>
                  </a:moveTo>
                  <a:cubicBezTo>
                    <a:pt x="132" y="78"/>
                    <a:pt x="98" y="82"/>
                    <a:pt x="62" y="71"/>
                  </a:cubicBezTo>
                  <a:cubicBezTo>
                    <a:pt x="25" y="60"/>
                    <a:pt x="0" y="37"/>
                    <a:pt x="5" y="21"/>
                  </a:cubicBezTo>
                  <a:cubicBezTo>
                    <a:pt x="10" y="4"/>
                    <a:pt x="44" y="0"/>
                    <a:pt x="80" y="11"/>
                  </a:cubicBezTo>
                  <a:cubicBezTo>
                    <a:pt x="117" y="22"/>
                    <a:pt x="142" y="45"/>
                    <a:pt x="137" y="61"/>
                  </a:cubicBezTo>
                  <a:close/>
                </a:path>
              </a:pathLst>
            </a:custGeom>
            <a:solidFill>
              <a:srgbClr val="FFD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9">
              <a:extLst>
                <a:ext uri="{FF2B5EF4-FFF2-40B4-BE49-F238E27FC236}">
                  <a16:creationId xmlns:a16="http://schemas.microsoft.com/office/drawing/2014/main" id="{ED385BB1-E5C2-4D81-8E75-03273ADC5A59}"/>
                </a:ext>
              </a:extLst>
            </p:cNvPr>
            <p:cNvSpPr>
              <a:spLocks/>
            </p:cNvSpPr>
            <p:nvPr/>
          </p:nvSpPr>
          <p:spPr bwMode="auto">
            <a:xfrm>
              <a:off x="3367" y="2674"/>
              <a:ext cx="253" cy="323"/>
            </a:xfrm>
            <a:custGeom>
              <a:avLst/>
              <a:gdLst>
                <a:gd name="T0" fmla="*/ 282 w 328"/>
                <a:gd name="T1" fmla="*/ 30 h 418"/>
                <a:gd name="T2" fmla="*/ 247 w 328"/>
                <a:gd name="T3" fmla="*/ 263 h 418"/>
                <a:gd name="T4" fmla="*/ 46 w 328"/>
                <a:gd name="T5" fmla="*/ 388 h 418"/>
                <a:gd name="T6" fmla="*/ 78 w 328"/>
                <a:gd name="T7" fmla="*/ 136 h 418"/>
                <a:gd name="T8" fmla="*/ 282 w 328"/>
                <a:gd name="T9" fmla="*/ 30 h 418"/>
              </a:gdLst>
              <a:ahLst/>
              <a:cxnLst>
                <a:cxn ang="0">
                  <a:pos x="T0" y="T1"/>
                </a:cxn>
                <a:cxn ang="0">
                  <a:pos x="T2" y="T3"/>
                </a:cxn>
                <a:cxn ang="0">
                  <a:pos x="T4" y="T5"/>
                </a:cxn>
                <a:cxn ang="0">
                  <a:pos x="T6" y="T7"/>
                </a:cxn>
                <a:cxn ang="0">
                  <a:pos x="T8" y="T9"/>
                </a:cxn>
              </a:cxnLst>
              <a:rect l="0" t="0" r="r" b="b"/>
              <a:pathLst>
                <a:path w="328" h="418">
                  <a:moveTo>
                    <a:pt x="282" y="30"/>
                  </a:moveTo>
                  <a:cubicBezTo>
                    <a:pt x="328" y="59"/>
                    <a:pt x="312" y="164"/>
                    <a:pt x="247" y="263"/>
                  </a:cubicBezTo>
                  <a:cubicBezTo>
                    <a:pt x="181" y="362"/>
                    <a:pt x="91" y="418"/>
                    <a:pt x="46" y="388"/>
                  </a:cubicBezTo>
                  <a:cubicBezTo>
                    <a:pt x="0" y="358"/>
                    <a:pt x="12" y="235"/>
                    <a:pt x="78" y="136"/>
                  </a:cubicBezTo>
                  <a:cubicBezTo>
                    <a:pt x="143" y="37"/>
                    <a:pt x="237" y="0"/>
                    <a:pt x="282" y="30"/>
                  </a:cubicBezTo>
                  <a:close/>
                </a:path>
              </a:pathLst>
            </a:custGeom>
            <a:solidFill>
              <a:srgbClr val="825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0">
              <a:extLst>
                <a:ext uri="{FF2B5EF4-FFF2-40B4-BE49-F238E27FC236}">
                  <a16:creationId xmlns:a16="http://schemas.microsoft.com/office/drawing/2014/main" id="{B575CD4E-9483-4232-9E64-D82117B0CD25}"/>
                </a:ext>
              </a:extLst>
            </p:cNvPr>
            <p:cNvSpPr>
              <a:spLocks/>
            </p:cNvSpPr>
            <p:nvPr/>
          </p:nvSpPr>
          <p:spPr bwMode="auto">
            <a:xfrm>
              <a:off x="3438" y="2733"/>
              <a:ext cx="171" cy="244"/>
            </a:xfrm>
            <a:custGeom>
              <a:avLst/>
              <a:gdLst>
                <a:gd name="T0" fmla="*/ 215 w 221"/>
                <a:gd name="T1" fmla="*/ 0 h 315"/>
                <a:gd name="T2" fmla="*/ 65 w 221"/>
                <a:gd name="T3" fmla="*/ 115 h 315"/>
                <a:gd name="T4" fmla="*/ 7 w 221"/>
                <a:gd name="T5" fmla="*/ 315 h 315"/>
                <a:gd name="T6" fmla="*/ 155 w 221"/>
                <a:gd name="T7" fmla="*/ 186 h 315"/>
                <a:gd name="T8" fmla="*/ 215 w 221"/>
                <a:gd name="T9" fmla="*/ 0 h 315"/>
              </a:gdLst>
              <a:ahLst/>
              <a:cxnLst>
                <a:cxn ang="0">
                  <a:pos x="T0" y="T1"/>
                </a:cxn>
                <a:cxn ang="0">
                  <a:pos x="T2" y="T3"/>
                </a:cxn>
                <a:cxn ang="0">
                  <a:pos x="T4" y="T5"/>
                </a:cxn>
                <a:cxn ang="0">
                  <a:pos x="T6" y="T7"/>
                </a:cxn>
                <a:cxn ang="0">
                  <a:pos x="T8" y="T9"/>
                </a:cxn>
              </a:cxnLst>
              <a:rect l="0" t="0" r="r" b="b"/>
              <a:pathLst>
                <a:path w="221" h="315">
                  <a:moveTo>
                    <a:pt x="215" y="0"/>
                  </a:moveTo>
                  <a:cubicBezTo>
                    <a:pt x="168" y="8"/>
                    <a:pt x="110" y="47"/>
                    <a:pt x="65" y="115"/>
                  </a:cubicBezTo>
                  <a:cubicBezTo>
                    <a:pt x="20" y="183"/>
                    <a:pt x="0" y="263"/>
                    <a:pt x="7" y="315"/>
                  </a:cubicBezTo>
                  <a:cubicBezTo>
                    <a:pt x="53" y="302"/>
                    <a:pt x="110" y="254"/>
                    <a:pt x="155" y="186"/>
                  </a:cubicBezTo>
                  <a:cubicBezTo>
                    <a:pt x="200" y="118"/>
                    <a:pt x="221" y="47"/>
                    <a:pt x="215" y="0"/>
                  </a:cubicBezTo>
                  <a:close/>
                </a:path>
              </a:pathLst>
            </a:custGeom>
            <a:solidFill>
              <a:srgbClr val="482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91">
              <a:extLst>
                <a:ext uri="{FF2B5EF4-FFF2-40B4-BE49-F238E27FC236}">
                  <a16:creationId xmlns:a16="http://schemas.microsoft.com/office/drawing/2014/main" id="{98CC9C0A-9918-41F2-A108-1F6DEC80A7AD}"/>
                </a:ext>
              </a:extLst>
            </p:cNvPr>
            <p:cNvSpPr>
              <a:spLocks noEditPoints="1"/>
            </p:cNvSpPr>
            <p:nvPr/>
          </p:nvSpPr>
          <p:spPr bwMode="auto">
            <a:xfrm>
              <a:off x="3664" y="3001"/>
              <a:ext cx="173" cy="252"/>
            </a:xfrm>
            <a:custGeom>
              <a:avLst/>
              <a:gdLst>
                <a:gd name="T0" fmla="*/ 127 w 223"/>
                <a:gd name="T1" fmla="*/ 15 h 326"/>
                <a:gd name="T2" fmla="*/ 6 w 223"/>
                <a:gd name="T3" fmla="*/ 165 h 326"/>
                <a:gd name="T4" fmla="*/ 4 w 223"/>
                <a:gd name="T5" fmla="*/ 186 h 326"/>
                <a:gd name="T6" fmla="*/ 12 w 223"/>
                <a:gd name="T7" fmla="*/ 196 h 326"/>
                <a:gd name="T8" fmla="*/ 184 w 223"/>
                <a:gd name="T9" fmla="*/ 315 h 326"/>
                <a:gd name="T10" fmla="*/ 219 w 223"/>
                <a:gd name="T11" fmla="*/ 293 h 326"/>
                <a:gd name="T12" fmla="*/ 168 w 223"/>
                <a:gd name="T13" fmla="*/ 25 h 326"/>
                <a:gd name="T14" fmla="*/ 127 w 223"/>
                <a:gd name="T15" fmla="*/ 15 h 326"/>
                <a:gd name="T16" fmla="*/ 170 w 223"/>
                <a:gd name="T17" fmla="*/ 255 h 326"/>
                <a:gd name="T18" fmla="*/ 50 w 223"/>
                <a:gd name="T19" fmla="*/ 172 h 326"/>
                <a:gd name="T20" fmla="*/ 134 w 223"/>
                <a:gd name="T21" fmla="*/ 68 h 326"/>
                <a:gd name="T22" fmla="*/ 170 w 223"/>
                <a:gd name="T23" fmla="*/ 25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326">
                  <a:moveTo>
                    <a:pt x="127" y="15"/>
                  </a:moveTo>
                  <a:cubicBezTo>
                    <a:pt x="87" y="65"/>
                    <a:pt x="47" y="115"/>
                    <a:pt x="6" y="165"/>
                  </a:cubicBezTo>
                  <a:cubicBezTo>
                    <a:pt x="0" y="172"/>
                    <a:pt x="0" y="180"/>
                    <a:pt x="4" y="186"/>
                  </a:cubicBezTo>
                  <a:cubicBezTo>
                    <a:pt x="5" y="190"/>
                    <a:pt x="8" y="193"/>
                    <a:pt x="12" y="196"/>
                  </a:cubicBezTo>
                  <a:cubicBezTo>
                    <a:pt x="69" y="235"/>
                    <a:pt x="126" y="275"/>
                    <a:pt x="184" y="315"/>
                  </a:cubicBezTo>
                  <a:cubicBezTo>
                    <a:pt x="199" y="326"/>
                    <a:pt x="223" y="312"/>
                    <a:pt x="219" y="293"/>
                  </a:cubicBezTo>
                  <a:cubicBezTo>
                    <a:pt x="202" y="204"/>
                    <a:pt x="185" y="114"/>
                    <a:pt x="168" y="25"/>
                  </a:cubicBezTo>
                  <a:cubicBezTo>
                    <a:pt x="164" y="5"/>
                    <a:pt x="140" y="0"/>
                    <a:pt x="127" y="15"/>
                  </a:cubicBezTo>
                  <a:close/>
                  <a:moveTo>
                    <a:pt x="170" y="255"/>
                  </a:moveTo>
                  <a:cubicBezTo>
                    <a:pt x="130" y="228"/>
                    <a:pt x="90" y="200"/>
                    <a:pt x="50" y="172"/>
                  </a:cubicBezTo>
                  <a:cubicBezTo>
                    <a:pt x="78" y="138"/>
                    <a:pt x="106" y="103"/>
                    <a:pt x="134" y="68"/>
                  </a:cubicBezTo>
                  <a:cubicBezTo>
                    <a:pt x="146" y="131"/>
                    <a:pt x="158" y="193"/>
                    <a:pt x="170" y="255"/>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4" name="TextBox 157">
            <a:extLst>
              <a:ext uri="{FF2B5EF4-FFF2-40B4-BE49-F238E27FC236}">
                <a16:creationId xmlns:a16="http://schemas.microsoft.com/office/drawing/2014/main" id="{3A8A43BF-D238-4C14-A0AD-00B6FB8322FF}"/>
              </a:ext>
            </a:extLst>
          </p:cNvPr>
          <p:cNvSpPr txBox="1">
            <a:spLocks noChangeArrowheads="1"/>
          </p:cNvSpPr>
          <p:nvPr/>
        </p:nvSpPr>
        <p:spPr bwMode="auto">
          <a:xfrm>
            <a:off x="8170559" y="3280652"/>
            <a:ext cx="2554268" cy="102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pt-BR" altLang="es-MX" sz="1400" b="1" dirty="0">
                <a:latin typeface="+mn-lt"/>
              </a:rPr>
              <a:t>Lorem ipsum dolor </a:t>
            </a:r>
            <a:r>
              <a:rPr lang="pt-BR" altLang="es-MX" sz="1400" dirty="0">
                <a:latin typeface="+mn-lt"/>
                <a:cs typeface="Calibri Light" panose="020F0302020204030204" pitchFamily="34" charset="0"/>
              </a:rPr>
              <a:t>sit amet, consectetur adipiscing elit. Aliquam tincidunt ante nec sem congue convallis. </a:t>
            </a:r>
            <a:endParaRPr lang="en-US" altLang="es-MX" sz="1400" dirty="0">
              <a:latin typeface="+mn-lt"/>
              <a:cs typeface="Calibri Light" panose="020F0302020204030204" pitchFamily="34" charset="0"/>
            </a:endParaRPr>
          </a:p>
        </p:txBody>
      </p:sp>
      <p:sp>
        <p:nvSpPr>
          <p:cNvPr id="95" name="TextBox 157">
            <a:extLst>
              <a:ext uri="{FF2B5EF4-FFF2-40B4-BE49-F238E27FC236}">
                <a16:creationId xmlns:a16="http://schemas.microsoft.com/office/drawing/2014/main" id="{52C7F2BE-4CBC-40DB-AE3F-065028A1E956}"/>
              </a:ext>
            </a:extLst>
          </p:cNvPr>
          <p:cNvSpPr txBox="1">
            <a:spLocks noChangeArrowheads="1"/>
          </p:cNvSpPr>
          <p:nvPr/>
        </p:nvSpPr>
        <p:spPr bwMode="auto">
          <a:xfrm>
            <a:off x="1091880" y="3143672"/>
            <a:ext cx="2554268" cy="102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pt-BR" altLang="es-MX" sz="1400" b="1" dirty="0">
                <a:latin typeface="+mn-lt"/>
              </a:rPr>
              <a:t>Lorem ipsum dolor </a:t>
            </a:r>
            <a:r>
              <a:rPr lang="pt-BR" altLang="es-MX" sz="1400" dirty="0">
                <a:latin typeface="+mn-lt"/>
                <a:cs typeface="Calibri Light" panose="020F0302020204030204" pitchFamily="34" charset="0"/>
              </a:rPr>
              <a:t>sit amet, consectetur adipiscing elit. Aliquam tincidunt ante nec sem congue convallis. </a:t>
            </a:r>
            <a:endParaRPr lang="en-US" altLang="es-MX" sz="1400" dirty="0">
              <a:latin typeface="+mn-lt"/>
              <a:cs typeface="Calibri Light" panose="020F0302020204030204" pitchFamily="34" charset="0"/>
            </a:endParaRPr>
          </a:p>
        </p:txBody>
      </p:sp>
      <p:sp>
        <p:nvSpPr>
          <p:cNvPr id="96" name="TextBox 157">
            <a:extLst>
              <a:ext uri="{FF2B5EF4-FFF2-40B4-BE49-F238E27FC236}">
                <a16:creationId xmlns:a16="http://schemas.microsoft.com/office/drawing/2014/main" id="{2347EE9E-445C-46EE-95A3-5256AADF7F07}"/>
              </a:ext>
            </a:extLst>
          </p:cNvPr>
          <p:cNvSpPr txBox="1">
            <a:spLocks noChangeArrowheads="1"/>
          </p:cNvSpPr>
          <p:nvPr/>
        </p:nvSpPr>
        <p:spPr bwMode="auto">
          <a:xfrm>
            <a:off x="2269169" y="4959976"/>
            <a:ext cx="2554268" cy="102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pt-BR" altLang="es-MX" sz="1400" b="1" dirty="0">
                <a:latin typeface="+mn-lt"/>
              </a:rPr>
              <a:t>Lorem ipsum dolor </a:t>
            </a:r>
            <a:r>
              <a:rPr lang="pt-BR" altLang="es-MX" sz="1400" dirty="0">
                <a:latin typeface="+mn-lt"/>
                <a:cs typeface="Calibri Light" panose="020F0302020204030204" pitchFamily="34" charset="0"/>
              </a:rPr>
              <a:t>sit amet, consectetur adipiscing elit. Aliquam tincidunt ante nec sem congue convallis. </a:t>
            </a:r>
            <a:endParaRPr lang="en-US" altLang="es-MX" sz="1400" dirty="0">
              <a:latin typeface="+mn-lt"/>
              <a:cs typeface="Calibri Light" panose="020F0302020204030204" pitchFamily="34" charset="0"/>
            </a:endParaRPr>
          </a:p>
        </p:txBody>
      </p:sp>
      <p:sp>
        <p:nvSpPr>
          <p:cNvPr id="97" name="TextBox 157">
            <a:extLst>
              <a:ext uri="{FF2B5EF4-FFF2-40B4-BE49-F238E27FC236}">
                <a16:creationId xmlns:a16="http://schemas.microsoft.com/office/drawing/2014/main" id="{98B18652-D4A5-40C8-963E-47B783116CE3}"/>
              </a:ext>
            </a:extLst>
          </p:cNvPr>
          <p:cNvSpPr txBox="1">
            <a:spLocks noChangeArrowheads="1"/>
          </p:cNvSpPr>
          <p:nvPr/>
        </p:nvSpPr>
        <p:spPr bwMode="auto">
          <a:xfrm>
            <a:off x="6780861" y="1552096"/>
            <a:ext cx="2554268" cy="102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pt-BR" altLang="es-MX" sz="1400" b="1" dirty="0">
                <a:latin typeface="+mn-lt"/>
              </a:rPr>
              <a:t>Lorem ipsum dolor </a:t>
            </a:r>
            <a:r>
              <a:rPr lang="pt-BR" altLang="es-MX" sz="1400" dirty="0">
                <a:latin typeface="+mn-lt"/>
                <a:cs typeface="Calibri Light" panose="020F0302020204030204" pitchFamily="34" charset="0"/>
              </a:rPr>
              <a:t>sit amet, consectetur adipiscing elit. Aliquam tincidunt ante nec sem congue convallis. </a:t>
            </a:r>
            <a:endParaRPr lang="en-US" altLang="es-MX" sz="1400" dirty="0">
              <a:latin typeface="+mn-lt"/>
              <a:cs typeface="Calibri Light" panose="020F0302020204030204" pitchFamily="34" charset="0"/>
            </a:endParaRPr>
          </a:p>
        </p:txBody>
      </p:sp>
      <p:sp>
        <p:nvSpPr>
          <p:cNvPr id="98" name="TextBox 19">
            <a:extLst>
              <a:ext uri="{FF2B5EF4-FFF2-40B4-BE49-F238E27FC236}">
                <a16:creationId xmlns:a16="http://schemas.microsoft.com/office/drawing/2014/main" id="{7015E098-D672-4C85-A7B1-6D1F90C0DC61}"/>
              </a:ext>
            </a:extLst>
          </p:cNvPr>
          <p:cNvSpPr txBox="1"/>
          <p:nvPr/>
        </p:nvSpPr>
        <p:spPr>
          <a:xfrm>
            <a:off x="806476" y="245900"/>
            <a:ext cx="7544366" cy="830997"/>
          </a:xfrm>
          <a:prstGeom prst="rect">
            <a:avLst/>
          </a:prstGeom>
          <a:noFill/>
        </p:spPr>
        <p:txBody>
          <a:bodyPr wrap="square" rtlCol="0" anchor="ctr">
            <a:spAutoFit/>
          </a:bodyPr>
          <a:lstStyle/>
          <a:p>
            <a:r>
              <a:rPr lang="en-US" altLang="ko-KR" sz="4800" b="1" dirty="0">
                <a:solidFill>
                  <a:schemeClr val="tx1">
                    <a:lumMod val="85000"/>
                    <a:lumOff val="15000"/>
                  </a:schemeClr>
                </a:solidFill>
                <a:cs typeface="Arial" pitchFamily="34" charset="0"/>
              </a:rPr>
              <a:t>Awesome </a:t>
            </a:r>
            <a:r>
              <a:rPr lang="en-GB" altLang="ko-KR" sz="4800" b="1" dirty="0">
                <a:solidFill>
                  <a:schemeClr val="tx1">
                    <a:lumMod val="85000"/>
                    <a:lumOff val="15000"/>
                  </a:schemeClr>
                </a:solidFill>
                <a:cs typeface="Arial" pitchFamily="34" charset="0"/>
              </a:rPr>
              <a:t>P</a:t>
            </a:r>
            <a:r>
              <a:rPr lang="en-US" altLang="ko-KR" sz="4800" b="1" dirty="0">
                <a:solidFill>
                  <a:schemeClr val="tx1">
                    <a:lumMod val="85000"/>
                    <a:lumOff val="15000"/>
                  </a:schemeClr>
                </a:solidFill>
                <a:cs typeface="Arial" pitchFamily="34" charset="0"/>
              </a:rPr>
              <a:t>resentation</a:t>
            </a:r>
          </a:p>
        </p:txBody>
      </p:sp>
    </p:spTree>
    <p:extLst>
      <p:ext uri="{BB962C8B-B14F-4D97-AF65-F5344CB8AC3E}">
        <p14:creationId xmlns:p14="http://schemas.microsoft.com/office/powerpoint/2010/main" val="29634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C3AC62-469D-4AB2-8CA4-51DD992C682D}"/>
              </a:ext>
            </a:extLst>
          </p:cNvPr>
          <p:cNvSpPr>
            <a:spLocks noChangeArrowheads="1"/>
          </p:cNvSpPr>
          <p:nvPr/>
        </p:nvSpPr>
        <p:spPr bwMode="auto">
          <a:xfrm>
            <a:off x="6754813" y="2440782"/>
            <a:ext cx="370682" cy="3128169"/>
          </a:xfrm>
          <a:custGeom>
            <a:avLst/>
            <a:gdLst>
              <a:gd name="T0" fmla="*/ 0 w 2783"/>
              <a:gd name="T1" fmla="*/ 0 h 23463"/>
              <a:gd name="T2" fmla="*/ 2782 w 2783"/>
              <a:gd name="T3" fmla="*/ 22685 h 23463"/>
              <a:gd name="T4" fmla="*/ 0 w 2783"/>
              <a:gd name="T5" fmla="*/ 0 h 23463"/>
              <a:gd name="T6" fmla="*/ 2139 w 2783"/>
              <a:gd name="T7" fmla="*/ 21968 h 23463"/>
              <a:gd name="T8" fmla="*/ 550 w 2783"/>
              <a:gd name="T9" fmla="*/ 21761 h 23463"/>
              <a:gd name="T10" fmla="*/ 2139 w 2783"/>
              <a:gd name="T11" fmla="*/ 21968 h 23463"/>
              <a:gd name="T12" fmla="*/ 2139 w 2783"/>
              <a:gd name="T13" fmla="*/ 19778 h 23463"/>
              <a:gd name="T14" fmla="*/ 550 w 2783"/>
              <a:gd name="T15" fmla="*/ 19488 h 23463"/>
              <a:gd name="T16" fmla="*/ 2139 w 2783"/>
              <a:gd name="T17" fmla="*/ 19778 h 23463"/>
              <a:gd name="T18" fmla="*/ 2139 w 2783"/>
              <a:gd name="T19" fmla="*/ 17599 h 23463"/>
              <a:gd name="T20" fmla="*/ 550 w 2783"/>
              <a:gd name="T21" fmla="*/ 17216 h 23463"/>
              <a:gd name="T22" fmla="*/ 2139 w 2783"/>
              <a:gd name="T23" fmla="*/ 17599 h 23463"/>
              <a:gd name="T24" fmla="*/ 2139 w 2783"/>
              <a:gd name="T25" fmla="*/ 15410 h 23463"/>
              <a:gd name="T26" fmla="*/ 550 w 2783"/>
              <a:gd name="T27" fmla="*/ 14943 h 23463"/>
              <a:gd name="T28" fmla="*/ 2139 w 2783"/>
              <a:gd name="T29" fmla="*/ 15410 h 23463"/>
              <a:gd name="T30" fmla="*/ 2139 w 2783"/>
              <a:gd name="T31" fmla="*/ 13231 h 23463"/>
              <a:gd name="T32" fmla="*/ 550 w 2783"/>
              <a:gd name="T33" fmla="*/ 12670 h 23463"/>
              <a:gd name="T34" fmla="*/ 2139 w 2783"/>
              <a:gd name="T35" fmla="*/ 13231 h 23463"/>
              <a:gd name="T36" fmla="*/ 2139 w 2783"/>
              <a:gd name="T37" fmla="*/ 11052 h 23463"/>
              <a:gd name="T38" fmla="*/ 550 w 2783"/>
              <a:gd name="T39" fmla="*/ 10398 h 23463"/>
              <a:gd name="T40" fmla="*/ 2139 w 2783"/>
              <a:gd name="T41" fmla="*/ 11052 h 23463"/>
              <a:gd name="T42" fmla="*/ 2139 w 2783"/>
              <a:gd name="T43" fmla="*/ 8862 h 23463"/>
              <a:gd name="T44" fmla="*/ 550 w 2783"/>
              <a:gd name="T45" fmla="*/ 8116 h 23463"/>
              <a:gd name="T46" fmla="*/ 2139 w 2783"/>
              <a:gd name="T47" fmla="*/ 8862 h 23463"/>
              <a:gd name="T48" fmla="*/ 2139 w 2783"/>
              <a:gd name="T49" fmla="*/ 6683 h 23463"/>
              <a:gd name="T50" fmla="*/ 550 w 2783"/>
              <a:gd name="T51" fmla="*/ 5843 h 23463"/>
              <a:gd name="T52" fmla="*/ 2139 w 2783"/>
              <a:gd name="T53" fmla="*/ 6683 h 23463"/>
              <a:gd name="T54" fmla="*/ 2139 w 2783"/>
              <a:gd name="T55" fmla="*/ 4504 h 23463"/>
              <a:gd name="T56" fmla="*/ 550 w 2783"/>
              <a:gd name="T57" fmla="*/ 3571 h 23463"/>
              <a:gd name="T58" fmla="*/ 2139 w 2783"/>
              <a:gd name="T59" fmla="*/ 4504 h 23463"/>
              <a:gd name="T60" fmla="*/ 2139 w 2783"/>
              <a:gd name="T61" fmla="*/ 2315 h 23463"/>
              <a:gd name="T62" fmla="*/ 550 w 2783"/>
              <a:gd name="T63" fmla="*/ 1298 h 23463"/>
              <a:gd name="T64" fmla="*/ 2139 w 2783"/>
              <a:gd name="T65" fmla="*/ 2315 h 2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3" h="23463">
                <a:moveTo>
                  <a:pt x="0" y="0"/>
                </a:moveTo>
                <a:lnTo>
                  <a:pt x="0" y="0"/>
                </a:lnTo>
                <a:cubicBezTo>
                  <a:pt x="0" y="23462"/>
                  <a:pt x="0" y="23462"/>
                  <a:pt x="0" y="23462"/>
                </a:cubicBezTo>
                <a:cubicBezTo>
                  <a:pt x="2782" y="22685"/>
                  <a:pt x="2782" y="22685"/>
                  <a:pt x="2782" y="22685"/>
                </a:cubicBezTo>
                <a:cubicBezTo>
                  <a:pt x="2782" y="944"/>
                  <a:pt x="2782" y="944"/>
                  <a:pt x="2782" y="944"/>
                </a:cubicBezTo>
                <a:lnTo>
                  <a:pt x="0" y="0"/>
                </a:lnTo>
                <a:close/>
                <a:moveTo>
                  <a:pt x="2139" y="21968"/>
                </a:moveTo>
                <a:lnTo>
                  <a:pt x="2139" y="21968"/>
                </a:lnTo>
                <a:cubicBezTo>
                  <a:pt x="550" y="22393"/>
                  <a:pt x="550" y="22393"/>
                  <a:pt x="550" y="22393"/>
                </a:cubicBezTo>
                <a:cubicBezTo>
                  <a:pt x="550" y="21761"/>
                  <a:pt x="550" y="21761"/>
                  <a:pt x="550" y="21761"/>
                </a:cubicBezTo>
                <a:cubicBezTo>
                  <a:pt x="2139" y="21460"/>
                  <a:pt x="2139" y="21460"/>
                  <a:pt x="2139" y="21460"/>
                </a:cubicBezTo>
                <a:lnTo>
                  <a:pt x="2139" y="21968"/>
                </a:lnTo>
                <a:close/>
                <a:moveTo>
                  <a:pt x="2139" y="19778"/>
                </a:moveTo>
                <a:lnTo>
                  <a:pt x="2139" y="19778"/>
                </a:lnTo>
                <a:cubicBezTo>
                  <a:pt x="1609" y="19893"/>
                  <a:pt x="1080" y="20007"/>
                  <a:pt x="550" y="20110"/>
                </a:cubicBezTo>
                <a:cubicBezTo>
                  <a:pt x="550" y="19903"/>
                  <a:pt x="550" y="19695"/>
                  <a:pt x="550" y="19488"/>
                </a:cubicBezTo>
                <a:cubicBezTo>
                  <a:pt x="1080" y="19415"/>
                  <a:pt x="1609" y="19344"/>
                  <a:pt x="2139" y="19270"/>
                </a:cubicBezTo>
                <a:cubicBezTo>
                  <a:pt x="2139" y="19435"/>
                  <a:pt x="2139" y="19613"/>
                  <a:pt x="2139" y="19778"/>
                </a:cubicBezTo>
                <a:close/>
                <a:moveTo>
                  <a:pt x="2139" y="17599"/>
                </a:moveTo>
                <a:lnTo>
                  <a:pt x="2139" y="17599"/>
                </a:lnTo>
                <a:cubicBezTo>
                  <a:pt x="1609" y="17683"/>
                  <a:pt x="1080" y="17766"/>
                  <a:pt x="550" y="17839"/>
                </a:cubicBezTo>
                <a:cubicBezTo>
                  <a:pt x="550" y="17630"/>
                  <a:pt x="550" y="17423"/>
                  <a:pt x="550" y="17216"/>
                </a:cubicBezTo>
                <a:cubicBezTo>
                  <a:pt x="1080" y="17174"/>
                  <a:pt x="1609" y="17122"/>
                  <a:pt x="2139" y="17080"/>
                </a:cubicBezTo>
                <a:cubicBezTo>
                  <a:pt x="2139" y="17247"/>
                  <a:pt x="2139" y="17423"/>
                  <a:pt x="2139" y="17599"/>
                </a:cubicBezTo>
                <a:close/>
                <a:moveTo>
                  <a:pt x="2139" y="15410"/>
                </a:moveTo>
                <a:lnTo>
                  <a:pt x="2139" y="15410"/>
                </a:lnTo>
                <a:cubicBezTo>
                  <a:pt x="1609" y="15462"/>
                  <a:pt x="1080" y="15513"/>
                  <a:pt x="550" y="15566"/>
                </a:cubicBezTo>
                <a:cubicBezTo>
                  <a:pt x="550" y="15359"/>
                  <a:pt x="550" y="15150"/>
                  <a:pt x="550" y="14943"/>
                </a:cubicBezTo>
                <a:cubicBezTo>
                  <a:pt x="1080" y="14923"/>
                  <a:pt x="1609" y="14901"/>
                  <a:pt x="2139" y="14892"/>
                </a:cubicBezTo>
                <a:cubicBezTo>
                  <a:pt x="2139" y="15068"/>
                  <a:pt x="2139" y="15244"/>
                  <a:pt x="2139" y="15410"/>
                </a:cubicBezTo>
                <a:close/>
                <a:moveTo>
                  <a:pt x="2139" y="13231"/>
                </a:moveTo>
                <a:lnTo>
                  <a:pt x="2139" y="13231"/>
                </a:lnTo>
                <a:cubicBezTo>
                  <a:pt x="1609" y="13251"/>
                  <a:pt x="1080" y="13272"/>
                  <a:pt x="550" y="13294"/>
                </a:cubicBezTo>
                <a:cubicBezTo>
                  <a:pt x="550" y="13086"/>
                  <a:pt x="550" y="12878"/>
                  <a:pt x="550" y="12670"/>
                </a:cubicBezTo>
                <a:cubicBezTo>
                  <a:pt x="1080" y="12681"/>
                  <a:pt x="1609" y="12681"/>
                  <a:pt x="2139" y="12691"/>
                </a:cubicBezTo>
                <a:cubicBezTo>
                  <a:pt x="2139" y="12878"/>
                  <a:pt x="2139" y="13055"/>
                  <a:pt x="2139" y="13231"/>
                </a:cubicBezTo>
                <a:close/>
                <a:moveTo>
                  <a:pt x="2139" y="11052"/>
                </a:moveTo>
                <a:lnTo>
                  <a:pt x="2139" y="11052"/>
                </a:lnTo>
                <a:cubicBezTo>
                  <a:pt x="1609" y="11041"/>
                  <a:pt x="1080" y="11030"/>
                  <a:pt x="550" y="11021"/>
                </a:cubicBezTo>
                <a:cubicBezTo>
                  <a:pt x="550" y="10814"/>
                  <a:pt x="550" y="10605"/>
                  <a:pt x="550" y="10398"/>
                </a:cubicBezTo>
                <a:cubicBezTo>
                  <a:pt x="1080" y="10429"/>
                  <a:pt x="1609" y="10471"/>
                  <a:pt x="2139" y="10502"/>
                </a:cubicBezTo>
                <a:cubicBezTo>
                  <a:pt x="2139" y="10689"/>
                  <a:pt x="2139" y="10865"/>
                  <a:pt x="2139" y="11052"/>
                </a:cubicBezTo>
                <a:close/>
                <a:moveTo>
                  <a:pt x="2139" y="8862"/>
                </a:moveTo>
                <a:lnTo>
                  <a:pt x="2139" y="8862"/>
                </a:lnTo>
                <a:cubicBezTo>
                  <a:pt x="1609" y="8822"/>
                  <a:pt x="1080" y="8790"/>
                  <a:pt x="550" y="8748"/>
                </a:cubicBezTo>
                <a:cubicBezTo>
                  <a:pt x="550" y="8541"/>
                  <a:pt x="550" y="8332"/>
                  <a:pt x="550" y="8116"/>
                </a:cubicBezTo>
                <a:cubicBezTo>
                  <a:pt x="1080" y="8187"/>
                  <a:pt x="1609" y="8250"/>
                  <a:pt x="2139" y="8312"/>
                </a:cubicBezTo>
                <a:cubicBezTo>
                  <a:pt x="2139" y="8499"/>
                  <a:pt x="2139" y="8686"/>
                  <a:pt x="2139" y="8862"/>
                </a:cubicBezTo>
                <a:close/>
                <a:moveTo>
                  <a:pt x="2139" y="6683"/>
                </a:moveTo>
                <a:lnTo>
                  <a:pt x="2139" y="6683"/>
                </a:lnTo>
                <a:cubicBezTo>
                  <a:pt x="1609" y="6611"/>
                  <a:pt x="1080" y="6538"/>
                  <a:pt x="550" y="6476"/>
                </a:cubicBezTo>
                <a:cubicBezTo>
                  <a:pt x="550" y="6258"/>
                  <a:pt x="550" y="6050"/>
                  <a:pt x="550" y="5843"/>
                </a:cubicBezTo>
                <a:cubicBezTo>
                  <a:pt x="1080" y="5937"/>
                  <a:pt x="1609" y="6030"/>
                  <a:pt x="2139" y="6124"/>
                </a:cubicBezTo>
                <a:cubicBezTo>
                  <a:pt x="2139" y="6311"/>
                  <a:pt x="2139" y="6496"/>
                  <a:pt x="2139" y="6683"/>
                </a:cubicBezTo>
                <a:close/>
                <a:moveTo>
                  <a:pt x="2139" y="4504"/>
                </a:moveTo>
                <a:lnTo>
                  <a:pt x="2139" y="4504"/>
                </a:lnTo>
                <a:cubicBezTo>
                  <a:pt x="1609" y="4401"/>
                  <a:pt x="1080" y="4296"/>
                  <a:pt x="550" y="4194"/>
                </a:cubicBezTo>
                <a:cubicBezTo>
                  <a:pt x="550" y="3985"/>
                  <a:pt x="550" y="3778"/>
                  <a:pt x="550" y="3571"/>
                </a:cubicBezTo>
                <a:cubicBezTo>
                  <a:pt x="1080" y="3695"/>
                  <a:pt x="1609" y="3809"/>
                  <a:pt x="2139" y="3934"/>
                </a:cubicBezTo>
                <a:cubicBezTo>
                  <a:pt x="2139" y="4121"/>
                  <a:pt x="2139" y="4307"/>
                  <a:pt x="2139" y="4504"/>
                </a:cubicBezTo>
                <a:close/>
                <a:moveTo>
                  <a:pt x="2139" y="2315"/>
                </a:moveTo>
                <a:lnTo>
                  <a:pt x="2139" y="2315"/>
                </a:lnTo>
                <a:cubicBezTo>
                  <a:pt x="550" y="1921"/>
                  <a:pt x="550" y="1921"/>
                  <a:pt x="550" y="1921"/>
                </a:cubicBezTo>
                <a:cubicBezTo>
                  <a:pt x="550" y="1298"/>
                  <a:pt x="550" y="1298"/>
                  <a:pt x="550" y="1298"/>
                </a:cubicBezTo>
                <a:cubicBezTo>
                  <a:pt x="2139" y="1743"/>
                  <a:pt x="2139" y="1743"/>
                  <a:pt x="2139" y="1743"/>
                </a:cubicBezTo>
                <a:lnTo>
                  <a:pt x="2139" y="2315"/>
                </a:lnTo>
                <a:close/>
              </a:path>
            </a:pathLst>
          </a:custGeom>
          <a:solidFill>
            <a:schemeClr val="accent3">
              <a:lumMod val="75000"/>
            </a:schemeClr>
          </a:solidFill>
          <a:ln>
            <a:noFill/>
          </a:ln>
          <a:effectLst/>
        </p:spPr>
        <p:txBody>
          <a:bodyPr wrap="none" anchor="ctr"/>
          <a:lstStyle/>
          <a:p>
            <a:pPr defTabSz="914217">
              <a:defRPr/>
            </a:pPr>
            <a:endParaRPr lang="en-US" sz="2200" dirty="0">
              <a:latin typeface="Calibri Light"/>
            </a:endParaRPr>
          </a:p>
        </p:txBody>
      </p:sp>
      <p:sp>
        <p:nvSpPr>
          <p:cNvPr id="4" name="Freeform 3">
            <a:extLst>
              <a:ext uri="{FF2B5EF4-FFF2-40B4-BE49-F238E27FC236}">
                <a16:creationId xmlns:a16="http://schemas.microsoft.com/office/drawing/2014/main" id="{DD7C7784-72DD-4E92-A0BF-8770339C1179}"/>
              </a:ext>
            </a:extLst>
          </p:cNvPr>
          <p:cNvSpPr>
            <a:spLocks noChangeArrowheads="1"/>
          </p:cNvSpPr>
          <p:nvPr/>
        </p:nvSpPr>
        <p:spPr bwMode="auto">
          <a:xfrm>
            <a:off x="6316663" y="2429669"/>
            <a:ext cx="408782" cy="3148806"/>
          </a:xfrm>
          <a:custGeom>
            <a:avLst/>
            <a:gdLst>
              <a:gd name="T0" fmla="*/ 1307 w 3071"/>
              <a:gd name="T1" fmla="*/ 4347 h 23618"/>
              <a:gd name="T2" fmla="*/ 3070 w 3071"/>
              <a:gd name="T3" fmla="*/ 0 h 23618"/>
              <a:gd name="T4" fmla="*/ 2458 w 3071"/>
              <a:gd name="T5" fmla="*/ 21583 h 23618"/>
              <a:gd name="T6" fmla="*/ 1596 w 3071"/>
              <a:gd name="T7" fmla="*/ 20784 h 23618"/>
              <a:gd name="T8" fmla="*/ 2458 w 3071"/>
              <a:gd name="T9" fmla="*/ 20369 h 23618"/>
              <a:gd name="T10" fmla="*/ 1596 w 3071"/>
              <a:gd name="T11" fmla="*/ 19602 h 23618"/>
              <a:gd name="T12" fmla="*/ 2458 w 3071"/>
              <a:gd name="T13" fmla="*/ 19154 h 23618"/>
              <a:gd name="T14" fmla="*/ 1596 w 3071"/>
              <a:gd name="T15" fmla="*/ 18418 h 23618"/>
              <a:gd name="T16" fmla="*/ 2458 w 3071"/>
              <a:gd name="T17" fmla="*/ 17952 h 23618"/>
              <a:gd name="T18" fmla="*/ 1596 w 3071"/>
              <a:gd name="T19" fmla="*/ 17224 h 23618"/>
              <a:gd name="T20" fmla="*/ 2458 w 3071"/>
              <a:gd name="T21" fmla="*/ 16737 h 23618"/>
              <a:gd name="T22" fmla="*/ 1596 w 3071"/>
              <a:gd name="T23" fmla="*/ 16042 h 23618"/>
              <a:gd name="T24" fmla="*/ 2458 w 3071"/>
              <a:gd name="T25" fmla="*/ 15524 h 23618"/>
              <a:gd name="T26" fmla="*/ 1596 w 3071"/>
              <a:gd name="T27" fmla="*/ 14858 h 23618"/>
              <a:gd name="T28" fmla="*/ 2458 w 3071"/>
              <a:gd name="T29" fmla="*/ 14308 h 23618"/>
              <a:gd name="T30" fmla="*/ 1596 w 3071"/>
              <a:gd name="T31" fmla="*/ 13676 h 23618"/>
              <a:gd name="T32" fmla="*/ 2458 w 3071"/>
              <a:gd name="T33" fmla="*/ 13095 h 23618"/>
              <a:gd name="T34" fmla="*/ 1596 w 3071"/>
              <a:gd name="T35" fmla="*/ 12494 h 23618"/>
              <a:gd name="T36" fmla="*/ 2458 w 3071"/>
              <a:gd name="T37" fmla="*/ 11891 h 23618"/>
              <a:gd name="T38" fmla="*/ 1596 w 3071"/>
              <a:gd name="T39" fmla="*/ 11310 h 23618"/>
              <a:gd name="T40" fmla="*/ 2458 w 3071"/>
              <a:gd name="T41" fmla="*/ 10678 h 23618"/>
              <a:gd name="T42" fmla="*/ 1596 w 3071"/>
              <a:gd name="T43" fmla="*/ 10128 h 23618"/>
              <a:gd name="T44" fmla="*/ 2458 w 3071"/>
              <a:gd name="T45" fmla="*/ 9463 h 23618"/>
              <a:gd name="T46" fmla="*/ 1596 w 3071"/>
              <a:gd name="T47" fmla="*/ 8944 h 23618"/>
              <a:gd name="T48" fmla="*/ 2458 w 3071"/>
              <a:gd name="T49" fmla="*/ 8249 h 23618"/>
              <a:gd name="T50" fmla="*/ 1596 w 3071"/>
              <a:gd name="T51" fmla="*/ 7762 h 23618"/>
              <a:gd name="T52" fmla="*/ 2458 w 3071"/>
              <a:gd name="T53" fmla="*/ 7036 h 23618"/>
              <a:gd name="T54" fmla="*/ 1596 w 3071"/>
              <a:gd name="T55" fmla="*/ 6578 h 23618"/>
              <a:gd name="T56" fmla="*/ 2458 w 3071"/>
              <a:gd name="T57" fmla="*/ 5832 h 23618"/>
              <a:gd name="T58" fmla="*/ 1596 w 3071"/>
              <a:gd name="T59" fmla="*/ 5396 h 23618"/>
              <a:gd name="T60" fmla="*/ 2458 w 3071"/>
              <a:gd name="T61" fmla="*/ 4617 h 23618"/>
              <a:gd name="T62" fmla="*/ 1596 w 3071"/>
              <a:gd name="T63" fmla="*/ 4214 h 23618"/>
              <a:gd name="T64" fmla="*/ 2458 w 3071"/>
              <a:gd name="T65" fmla="*/ 3403 h 23618"/>
              <a:gd name="T66" fmla="*/ 1596 w 3071"/>
              <a:gd name="T67" fmla="*/ 3019 h 23618"/>
              <a:gd name="T68" fmla="*/ 1596 w 3071"/>
              <a:gd name="T69" fmla="*/ 1836 h 23618"/>
              <a:gd name="T70" fmla="*/ 2458 w 3071"/>
              <a:gd name="T71" fmla="*/ 2190 h 23618"/>
              <a:gd name="T72" fmla="*/ 1596 w 3071"/>
              <a:gd name="T73" fmla="*/ 21968 h 23618"/>
              <a:gd name="T74" fmla="*/ 2458 w 3071"/>
              <a:gd name="T75" fmla="*/ 22798 h 23618"/>
              <a:gd name="T76" fmla="*/ 1058 w 3071"/>
              <a:gd name="T77" fmla="*/ 3755 h 23618"/>
              <a:gd name="T78" fmla="*/ 394 w 3071"/>
              <a:gd name="T79" fmla="*/ 3486 h 23618"/>
              <a:gd name="T80" fmla="*/ 394 w 3071"/>
              <a:gd name="T81" fmla="*/ 2344 h 23618"/>
              <a:gd name="T82" fmla="*/ 1058 w 3071"/>
              <a:gd name="T83" fmla="*/ 2593 h 2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1" h="23618">
                <a:moveTo>
                  <a:pt x="0" y="3942"/>
                </a:moveTo>
                <a:lnTo>
                  <a:pt x="0" y="3942"/>
                </a:lnTo>
                <a:cubicBezTo>
                  <a:pt x="1307" y="4347"/>
                  <a:pt x="1307" y="4347"/>
                  <a:pt x="1307" y="4347"/>
                </a:cubicBezTo>
                <a:cubicBezTo>
                  <a:pt x="1307" y="23430"/>
                  <a:pt x="1307" y="23430"/>
                  <a:pt x="1307" y="23430"/>
                </a:cubicBezTo>
                <a:cubicBezTo>
                  <a:pt x="3070" y="23617"/>
                  <a:pt x="3070" y="23617"/>
                  <a:pt x="3070" y="23617"/>
                </a:cubicBezTo>
                <a:cubicBezTo>
                  <a:pt x="3070" y="0"/>
                  <a:pt x="3070" y="0"/>
                  <a:pt x="3070" y="0"/>
                </a:cubicBezTo>
                <a:cubicBezTo>
                  <a:pt x="0" y="1494"/>
                  <a:pt x="0" y="1494"/>
                  <a:pt x="0" y="1494"/>
                </a:cubicBezTo>
                <a:lnTo>
                  <a:pt x="0" y="3942"/>
                </a:lnTo>
                <a:close/>
                <a:moveTo>
                  <a:pt x="2458" y="21583"/>
                </a:moveTo>
                <a:lnTo>
                  <a:pt x="2458" y="21583"/>
                </a:lnTo>
                <a:cubicBezTo>
                  <a:pt x="2168" y="21520"/>
                  <a:pt x="1888" y="21458"/>
                  <a:pt x="1596" y="21407"/>
                </a:cubicBezTo>
                <a:cubicBezTo>
                  <a:pt x="1596" y="21200"/>
                  <a:pt x="1596" y="20991"/>
                  <a:pt x="1596" y="20784"/>
                </a:cubicBezTo>
                <a:cubicBezTo>
                  <a:pt x="1888" y="20826"/>
                  <a:pt x="2168" y="20866"/>
                  <a:pt x="2458" y="20908"/>
                </a:cubicBezTo>
                <a:cubicBezTo>
                  <a:pt x="2458" y="21137"/>
                  <a:pt x="2458" y="21355"/>
                  <a:pt x="2458" y="21583"/>
                </a:cubicBezTo>
                <a:close/>
                <a:moveTo>
                  <a:pt x="2458" y="20369"/>
                </a:moveTo>
                <a:lnTo>
                  <a:pt x="2458" y="20369"/>
                </a:lnTo>
                <a:cubicBezTo>
                  <a:pt x="2168" y="20316"/>
                  <a:pt x="1888" y="20276"/>
                  <a:pt x="1596" y="20223"/>
                </a:cubicBezTo>
                <a:cubicBezTo>
                  <a:pt x="1596" y="20016"/>
                  <a:pt x="1596" y="19809"/>
                  <a:pt x="1596" y="19602"/>
                </a:cubicBezTo>
                <a:cubicBezTo>
                  <a:pt x="1888" y="19633"/>
                  <a:pt x="2168" y="19664"/>
                  <a:pt x="2458" y="19704"/>
                </a:cubicBezTo>
                <a:cubicBezTo>
                  <a:pt x="2458" y="19922"/>
                  <a:pt x="2458" y="20151"/>
                  <a:pt x="2458" y="20369"/>
                </a:cubicBezTo>
                <a:close/>
                <a:moveTo>
                  <a:pt x="2458" y="19154"/>
                </a:moveTo>
                <a:lnTo>
                  <a:pt x="2458" y="19154"/>
                </a:lnTo>
                <a:cubicBezTo>
                  <a:pt x="2168" y="19114"/>
                  <a:pt x="1888" y="19083"/>
                  <a:pt x="1596" y="19041"/>
                </a:cubicBezTo>
                <a:cubicBezTo>
                  <a:pt x="1596" y="18834"/>
                  <a:pt x="1596" y="18625"/>
                  <a:pt x="1596" y="18418"/>
                </a:cubicBezTo>
                <a:cubicBezTo>
                  <a:pt x="1888" y="18440"/>
                  <a:pt x="2168" y="18460"/>
                  <a:pt x="2458" y="18491"/>
                </a:cubicBezTo>
                <a:cubicBezTo>
                  <a:pt x="2458" y="18709"/>
                  <a:pt x="2458" y="18936"/>
                  <a:pt x="2458" y="19154"/>
                </a:cubicBezTo>
                <a:close/>
                <a:moveTo>
                  <a:pt x="2458" y="17952"/>
                </a:moveTo>
                <a:lnTo>
                  <a:pt x="2458" y="17952"/>
                </a:lnTo>
                <a:cubicBezTo>
                  <a:pt x="2168" y="17921"/>
                  <a:pt x="1888" y="17890"/>
                  <a:pt x="1596" y="17859"/>
                </a:cubicBezTo>
                <a:cubicBezTo>
                  <a:pt x="1596" y="17640"/>
                  <a:pt x="1596" y="17433"/>
                  <a:pt x="1596" y="17224"/>
                </a:cubicBezTo>
                <a:cubicBezTo>
                  <a:pt x="1888" y="17246"/>
                  <a:pt x="2168" y="17267"/>
                  <a:pt x="2458" y="17278"/>
                </a:cubicBezTo>
                <a:cubicBezTo>
                  <a:pt x="2458" y="17505"/>
                  <a:pt x="2458" y="17723"/>
                  <a:pt x="2458" y="17952"/>
                </a:cubicBezTo>
                <a:close/>
                <a:moveTo>
                  <a:pt x="2458" y="16737"/>
                </a:moveTo>
                <a:lnTo>
                  <a:pt x="2458" y="16737"/>
                </a:lnTo>
                <a:cubicBezTo>
                  <a:pt x="2168" y="16717"/>
                  <a:pt x="1888" y="16697"/>
                  <a:pt x="1596" y="16664"/>
                </a:cubicBezTo>
                <a:cubicBezTo>
                  <a:pt x="1596" y="16456"/>
                  <a:pt x="1596" y="16249"/>
                  <a:pt x="1596" y="16042"/>
                </a:cubicBezTo>
                <a:cubicBezTo>
                  <a:pt x="1888" y="16051"/>
                  <a:pt x="2168" y="16062"/>
                  <a:pt x="2458" y="16062"/>
                </a:cubicBezTo>
                <a:cubicBezTo>
                  <a:pt x="2458" y="16292"/>
                  <a:pt x="2458" y="16510"/>
                  <a:pt x="2458" y="16737"/>
                </a:cubicBezTo>
                <a:close/>
                <a:moveTo>
                  <a:pt x="2458" y="15524"/>
                </a:moveTo>
                <a:lnTo>
                  <a:pt x="2458" y="15524"/>
                </a:lnTo>
                <a:cubicBezTo>
                  <a:pt x="2168" y="15513"/>
                  <a:pt x="1888" y="15502"/>
                  <a:pt x="1596" y="15481"/>
                </a:cubicBezTo>
                <a:cubicBezTo>
                  <a:pt x="1596" y="15274"/>
                  <a:pt x="1596" y="15067"/>
                  <a:pt x="1596" y="14858"/>
                </a:cubicBezTo>
                <a:cubicBezTo>
                  <a:pt x="1888" y="14858"/>
                  <a:pt x="2168" y="14858"/>
                  <a:pt x="2458" y="14858"/>
                </a:cubicBezTo>
                <a:cubicBezTo>
                  <a:pt x="2458" y="15076"/>
                  <a:pt x="2458" y="15305"/>
                  <a:pt x="2458" y="15524"/>
                </a:cubicBezTo>
                <a:close/>
                <a:moveTo>
                  <a:pt x="2458" y="14308"/>
                </a:moveTo>
                <a:lnTo>
                  <a:pt x="2458" y="14308"/>
                </a:lnTo>
                <a:cubicBezTo>
                  <a:pt x="2168" y="14308"/>
                  <a:pt x="1888" y="14308"/>
                  <a:pt x="1596" y="14299"/>
                </a:cubicBezTo>
                <a:cubicBezTo>
                  <a:pt x="1596" y="14090"/>
                  <a:pt x="1596" y="13883"/>
                  <a:pt x="1596" y="13676"/>
                </a:cubicBezTo>
                <a:cubicBezTo>
                  <a:pt x="1888" y="13665"/>
                  <a:pt x="2168" y="13656"/>
                  <a:pt x="2458" y="13645"/>
                </a:cubicBezTo>
                <a:cubicBezTo>
                  <a:pt x="2458" y="13863"/>
                  <a:pt x="2458" y="14090"/>
                  <a:pt x="2458" y="14308"/>
                </a:cubicBezTo>
                <a:close/>
                <a:moveTo>
                  <a:pt x="2458" y="13095"/>
                </a:moveTo>
                <a:lnTo>
                  <a:pt x="2458" y="13095"/>
                </a:lnTo>
                <a:cubicBezTo>
                  <a:pt x="2168" y="13106"/>
                  <a:pt x="1888" y="13115"/>
                  <a:pt x="1596" y="13115"/>
                </a:cubicBezTo>
                <a:cubicBezTo>
                  <a:pt x="1596" y="12908"/>
                  <a:pt x="1596" y="12701"/>
                  <a:pt x="1596" y="12494"/>
                </a:cubicBezTo>
                <a:cubicBezTo>
                  <a:pt x="1888" y="12472"/>
                  <a:pt x="2168" y="12452"/>
                  <a:pt x="2458" y="12432"/>
                </a:cubicBezTo>
                <a:cubicBezTo>
                  <a:pt x="2458" y="12648"/>
                  <a:pt x="2458" y="12877"/>
                  <a:pt x="2458" y="13095"/>
                </a:cubicBezTo>
                <a:close/>
                <a:moveTo>
                  <a:pt x="2458" y="11891"/>
                </a:moveTo>
                <a:lnTo>
                  <a:pt x="2458" y="11891"/>
                </a:lnTo>
                <a:cubicBezTo>
                  <a:pt x="2168" y="11902"/>
                  <a:pt x="1888" y="11922"/>
                  <a:pt x="1596" y="11933"/>
                </a:cubicBezTo>
                <a:cubicBezTo>
                  <a:pt x="1596" y="11726"/>
                  <a:pt x="1596" y="11517"/>
                  <a:pt x="1596" y="11310"/>
                </a:cubicBezTo>
                <a:cubicBezTo>
                  <a:pt x="1888" y="11279"/>
                  <a:pt x="2168" y="11248"/>
                  <a:pt x="2458" y="11217"/>
                </a:cubicBezTo>
                <a:cubicBezTo>
                  <a:pt x="2458" y="11446"/>
                  <a:pt x="2458" y="11664"/>
                  <a:pt x="2458" y="11891"/>
                </a:cubicBezTo>
                <a:close/>
                <a:moveTo>
                  <a:pt x="2458" y="10678"/>
                </a:moveTo>
                <a:lnTo>
                  <a:pt x="2458" y="10678"/>
                </a:lnTo>
                <a:cubicBezTo>
                  <a:pt x="2168" y="10698"/>
                  <a:pt x="1888" y="10729"/>
                  <a:pt x="1596" y="10749"/>
                </a:cubicBezTo>
                <a:cubicBezTo>
                  <a:pt x="1596" y="10542"/>
                  <a:pt x="1596" y="10335"/>
                  <a:pt x="1596" y="10128"/>
                </a:cubicBezTo>
                <a:cubicBezTo>
                  <a:pt x="1888" y="10086"/>
                  <a:pt x="2168" y="10044"/>
                  <a:pt x="2458" y="10003"/>
                </a:cubicBezTo>
                <a:cubicBezTo>
                  <a:pt x="2458" y="10231"/>
                  <a:pt x="2458" y="10449"/>
                  <a:pt x="2458" y="10678"/>
                </a:cubicBezTo>
                <a:close/>
                <a:moveTo>
                  <a:pt x="2458" y="9463"/>
                </a:moveTo>
                <a:lnTo>
                  <a:pt x="2458" y="9463"/>
                </a:lnTo>
                <a:cubicBezTo>
                  <a:pt x="2168" y="9494"/>
                  <a:pt x="1888" y="9536"/>
                  <a:pt x="1596" y="9567"/>
                </a:cubicBezTo>
                <a:cubicBezTo>
                  <a:pt x="1596" y="9360"/>
                  <a:pt x="1596" y="9151"/>
                  <a:pt x="1596" y="8944"/>
                </a:cubicBezTo>
                <a:cubicBezTo>
                  <a:pt x="1888" y="8893"/>
                  <a:pt x="2168" y="8841"/>
                  <a:pt x="2458" y="8799"/>
                </a:cubicBezTo>
                <a:cubicBezTo>
                  <a:pt x="2458" y="9017"/>
                  <a:pt x="2458" y="9244"/>
                  <a:pt x="2458" y="9463"/>
                </a:cubicBezTo>
                <a:close/>
                <a:moveTo>
                  <a:pt x="2458" y="8249"/>
                </a:moveTo>
                <a:lnTo>
                  <a:pt x="2458" y="8249"/>
                </a:lnTo>
                <a:cubicBezTo>
                  <a:pt x="2168" y="8291"/>
                  <a:pt x="1888" y="8343"/>
                  <a:pt x="1596" y="8385"/>
                </a:cubicBezTo>
                <a:cubicBezTo>
                  <a:pt x="1596" y="8176"/>
                  <a:pt x="1596" y="7969"/>
                  <a:pt x="1596" y="7762"/>
                </a:cubicBezTo>
                <a:cubicBezTo>
                  <a:pt x="1888" y="7699"/>
                  <a:pt x="2168" y="7637"/>
                  <a:pt x="2458" y="7586"/>
                </a:cubicBezTo>
                <a:cubicBezTo>
                  <a:pt x="2458" y="7804"/>
                  <a:pt x="2458" y="8031"/>
                  <a:pt x="2458" y="8249"/>
                </a:cubicBezTo>
                <a:close/>
                <a:moveTo>
                  <a:pt x="2458" y="7036"/>
                </a:moveTo>
                <a:lnTo>
                  <a:pt x="2458" y="7036"/>
                </a:lnTo>
                <a:cubicBezTo>
                  <a:pt x="2168" y="7098"/>
                  <a:pt x="1888" y="7150"/>
                  <a:pt x="1596" y="7201"/>
                </a:cubicBezTo>
                <a:cubicBezTo>
                  <a:pt x="1596" y="6994"/>
                  <a:pt x="1596" y="6787"/>
                  <a:pt x="1596" y="6578"/>
                </a:cubicBezTo>
                <a:cubicBezTo>
                  <a:pt x="1888" y="6506"/>
                  <a:pt x="2168" y="6444"/>
                  <a:pt x="2458" y="6371"/>
                </a:cubicBezTo>
                <a:cubicBezTo>
                  <a:pt x="2458" y="6589"/>
                  <a:pt x="2458" y="6818"/>
                  <a:pt x="2458" y="7036"/>
                </a:cubicBezTo>
                <a:close/>
                <a:moveTo>
                  <a:pt x="2458" y="5832"/>
                </a:moveTo>
                <a:lnTo>
                  <a:pt x="2458" y="5832"/>
                </a:lnTo>
                <a:cubicBezTo>
                  <a:pt x="2168" y="5894"/>
                  <a:pt x="1888" y="5957"/>
                  <a:pt x="1596" y="6019"/>
                </a:cubicBezTo>
                <a:cubicBezTo>
                  <a:pt x="1596" y="5812"/>
                  <a:pt x="1596" y="5603"/>
                  <a:pt x="1596" y="5396"/>
                </a:cubicBezTo>
                <a:cubicBezTo>
                  <a:pt x="1888" y="5313"/>
                  <a:pt x="2168" y="5240"/>
                  <a:pt x="2458" y="5157"/>
                </a:cubicBezTo>
                <a:cubicBezTo>
                  <a:pt x="2458" y="5385"/>
                  <a:pt x="2458" y="5603"/>
                  <a:pt x="2458" y="5832"/>
                </a:cubicBezTo>
                <a:close/>
                <a:moveTo>
                  <a:pt x="2458" y="4617"/>
                </a:moveTo>
                <a:lnTo>
                  <a:pt x="2458" y="4617"/>
                </a:lnTo>
                <a:cubicBezTo>
                  <a:pt x="2168" y="4690"/>
                  <a:pt x="1888" y="4763"/>
                  <a:pt x="1596" y="4835"/>
                </a:cubicBezTo>
                <a:cubicBezTo>
                  <a:pt x="1596" y="4628"/>
                  <a:pt x="1596" y="4421"/>
                  <a:pt x="1596" y="4214"/>
                </a:cubicBezTo>
                <a:cubicBezTo>
                  <a:pt x="1888" y="4120"/>
                  <a:pt x="2168" y="4036"/>
                  <a:pt x="2458" y="3942"/>
                </a:cubicBezTo>
                <a:cubicBezTo>
                  <a:pt x="2458" y="4171"/>
                  <a:pt x="2458" y="4389"/>
                  <a:pt x="2458" y="4617"/>
                </a:cubicBezTo>
                <a:close/>
                <a:moveTo>
                  <a:pt x="2458" y="3403"/>
                </a:moveTo>
                <a:lnTo>
                  <a:pt x="2458" y="3403"/>
                </a:lnTo>
                <a:cubicBezTo>
                  <a:pt x="2168" y="3486"/>
                  <a:pt x="1888" y="3570"/>
                  <a:pt x="1596" y="3653"/>
                </a:cubicBezTo>
                <a:cubicBezTo>
                  <a:pt x="1596" y="3446"/>
                  <a:pt x="1596" y="3227"/>
                  <a:pt x="1596" y="3019"/>
                </a:cubicBezTo>
                <a:cubicBezTo>
                  <a:pt x="1888" y="2927"/>
                  <a:pt x="2168" y="2833"/>
                  <a:pt x="2458" y="2740"/>
                </a:cubicBezTo>
                <a:cubicBezTo>
                  <a:pt x="2458" y="2958"/>
                  <a:pt x="2458" y="3185"/>
                  <a:pt x="2458" y="3403"/>
                </a:cubicBezTo>
                <a:close/>
                <a:moveTo>
                  <a:pt x="1596" y="1836"/>
                </a:moveTo>
                <a:lnTo>
                  <a:pt x="1596" y="1836"/>
                </a:lnTo>
                <a:cubicBezTo>
                  <a:pt x="2458" y="1525"/>
                  <a:pt x="2458" y="1525"/>
                  <a:pt x="2458" y="1525"/>
                </a:cubicBezTo>
                <a:cubicBezTo>
                  <a:pt x="2458" y="2190"/>
                  <a:pt x="2458" y="2190"/>
                  <a:pt x="2458" y="2190"/>
                </a:cubicBezTo>
                <a:cubicBezTo>
                  <a:pt x="1596" y="2460"/>
                  <a:pt x="1596" y="2460"/>
                  <a:pt x="1596" y="2460"/>
                </a:cubicBezTo>
                <a:lnTo>
                  <a:pt x="1596" y="1836"/>
                </a:lnTo>
                <a:close/>
                <a:moveTo>
                  <a:pt x="1596" y="21968"/>
                </a:moveTo>
                <a:lnTo>
                  <a:pt x="1596" y="21968"/>
                </a:lnTo>
                <a:cubicBezTo>
                  <a:pt x="2458" y="22123"/>
                  <a:pt x="2458" y="22123"/>
                  <a:pt x="2458" y="22123"/>
                </a:cubicBezTo>
                <a:cubicBezTo>
                  <a:pt x="2458" y="22798"/>
                  <a:pt x="2458" y="22798"/>
                  <a:pt x="2458" y="22798"/>
                </a:cubicBezTo>
                <a:cubicBezTo>
                  <a:pt x="1596" y="22589"/>
                  <a:pt x="1596" y="22589"/>
                  <a:pt x="1596" y="22589"/>
                </a:cubicBezTo>
                <a:lnTo>
                  <a:pt x="1596" y="21968"/>
                </a:lnTo>
                <a:close/>
                <a:moveTo>
                  <a:pt x="1058" y="3755"/>
                </a:moveTo>
                <a:lnTo>
                  <a:pt x="1058" y="3755"/>
                </a:lnTo>
                <a:cubicBezTo>
                  <a:pt x="840" y="3829"/>
                  <a:pt x="612" y="3902"/>
                  <a:pt x="394" y="3973"/>
                </a:cubicBezTo>
                <a:cubicBezTo>
                  <a:pt x="394" y="3808"/>
                  <a:pt x="394" y="3642"/>
                  <a:pt x="394" y="3486"/>
                </a:cubicBezTo>
                <a:cubicBezTo>
                  <a:pt x="612" y="3403"/>
                  <a:pt x="840" y="3321"/>
                  <a:pt x="1058" y="3237"/>
                </a:cubicBezTo>
                <a:cubicBezTo>
                  <a:pt x="1058" y="3414"/>
                  <a:pt x="1058" y="3579"/>
                  <a:pt x="1058" y="3755"/>
                </a:cubicBezTo>
                <a:close/>
                <a:moveTo>
                  <a:pt x="394" y="2344"/>
                </a:moveTo>
                <a:lnTo>
                  <a:pt x="394" y="2344"/>
                </a:lnTo>
                <a:cubicBezTo>
                  <a:pt x="1058" y="2075"/>
                  <a:pt x="1058" y="2075"/>
                  <a:pt x="1058" y="2075"/>
                </a:cubicBezTo>
                <a:cubicBezTo>
                  <a:pt x="1058" y="2593"/>
                  <a:pt x="1058" y="2593"/>
                  <a:pt x="1058" y="2593"/>
                </a:cubicBezTo>
                <a:cubicBezTo>
                  <a:pt x="394" y="2822"/>
                  <a:pt x="394" y="2822"/>
                  <a:pt x="394" y="2822"/>
                </a:cubicBezTo>
                <a:lnTo>
                  <a:pt x="394" y="2344"/>
                </a:lnTo>
                <a:close/>
              </a:path>
            </a:pathLst>
          </a:custGeom>
          <a:solidFill>
            <a:schemeClr val="accent3"/>
          </a:solidFill>
          <a:ln>
            <a:noFill/>
          </a:ln>
          <a:effectLst/>
        </p:spPr>
        <p:txBody>
          <a:bodyPr wrap="none" anchor="ctr"/>
          <a:lstStyle/>
          <a:p>
            <a:pPr defTabSz="914217">
              <a:defRPr/>
            </a:pPr>
            <a:endParaRPr lang="en-US" sz="2200" dirty="0">
              <a:latin typeface="Calibri Light"/>
            </a:endParaRPr>
          </a:p>
        </p:txBody>
      </p:sp>
      <p:sp>
        <p:nvSpPr>
          <p:cNvPr id="5" name="Freeform 4">
            <a:extLst>
              <a:ext uri="{FF2B5EF4-FFF2-40B4-BE49-F238E27FC236}">
                <a16:creationId xmlns:a16="http://schemas.microsoft.com/office/drawing/2014/main" id="{84E3CEFD-2A1A-45F0-AD4B-CC1F277C309D}"/>
              </a:ext>
            </a:extLst>
          </p:cNvPr>
          <p:cNvSpPr>
            <a:spLocks noChangeArrowheads="1"/>
          </p:cNvSpPr>
          <p:nvPr/>
        </p:nvSpPr>
        <p:spPr bwMode="auto">
          <a:xfrm>
            <a:off x="6120607" y="2915444"/>
            <a:ext cx="354806" cy="2736850"/>
          </a:xfrm>
          <a:custGeom>
            <a:avLst/>
            <a:gdLst>
              <a:gd name="T0" fmla="*/ 0 w 2667"/>
              <a:gd name="T1" fmla="*/ 20525 h 20526"/>
              <a:gd name="T2" fmla="*/ 2666 w 2667"/>
              <a:gd name="T3" fmla="*/ 883 h 20526"/>
              <a:gd name="T4" fmla="*/ 0 w 2667"/>
              <a:gd name="T5" fmla="*/ 20525 h 20526"/>
              <a:gd name="T6" fmla="*/ 372 w 2667"/>
              <a:gd name="T7" fmla="*/ 1215 h 20526"/>
              <a:gd name="T8" fmla="*/ 2323 w 2667"/>
              <a:gd name="T9" fmla="*/ 2315 h 20526"/>
              <a:gd name="T10" fmla="*/ 372 w 2667"/>
              <a:gd name="T11" fmla="*/ 1215 h 20526"/>
              <a:gd name="T12" fmla="*/ 372 w 2667"/>
              <a:gd name="T13" fmla="*/ 2584 h 20526"/>
              <a:gd name="T14" fmla="*/ 2323 w 2667"/>
              <a:gd name="T15" fmla="*/ 3601 h 20526"/>
              <a:gd name="T16" fmla="*/ 372 w 2667"/>
              <a:gd name="T17" fmla="*/ 2584 h 20526"/>
              <a:gd name="T18" fmla="*/ 372 w 2667"/>
              <a:gd name="T19" fmla="*/ 3953 h 20526"/>
              <a:gd name="T20" fmla="*/ 2323 w 2667"/>
              <a:gd name="T21" fmla="*/ 4877 h 20526"/>
              <a:gd name="T22" fmla="*/ 372 w 2667"/>
              <a:gd name="T23" fmla="*/ 3953 h 20526"/>
              <a:gd name="T24" fmla="*/ 372 w 2667"/>
              <a:gd name="T25" fmla="*/ 5324 h 20526"/>
              <a:gd name="T26" fmla="*/ 2323 w 2667"/>
              <a:gd name="T27" fmla="*/ 6163 h 20526"/>
              <a:gd name="T28" fmla="*/ 372 w 2667"/>
              <a:gd name="T29" fmla="*/ 5324 h 20526"/>
              <a:gd name="T30" fmla="*/ 372 w 2667"/>
              <a:gd name="T31" fmla="*/ 6693 h 20526"/>
              <a:gd name="T32" fmla="*/ 2323 w 2667"/>
              <a:gd name="T33" fmla="*/ 7450 h 20526"/>
              <a:gd name="T34" fmla="*/ 372 w 2667"/>
              <a:gd name="T35" fmla="*/ 6693 h 20526"/>
              <a:gd name="T36" fmla="*/ 372 w 2667"/>
              <a:gd name="T37" fmla="*/ 8053 h 20526"/>
              <a:gd name="T38" fmla="*/ 2323 w 2667"/>
              <a:gd name="T39" fmla="*/ 8727 h 20526"/>
              <a:gd name="T40" fmla="*/ 372 w 2667"/>
              <a:gd name="T41" fmla="*/ 8053 h 20526"/>
              <a:gd name="T42" fmla="*/ 372 w 2667"/>
              <a:gd name="T43" fmla="*/ 9422 h 20526"/>
              <a:gd name="T44" fmla="*/ 2323 w 2667"/>
              <a:gd name="T45" fmla="*/ 10014 h 20526"/>
              <a:gd name="T46" fmla="*/ 372 w 2667"/>
              <a:gd name="T47" fmla="*/ 9422 h 20526"/>
              <a:gd name="T48" fmla="*/ 372 w 2667"/>
              <a:gd name="T49" fmla="*/ 10791 h 20526"/>
              <a:gd name="T50" fmla="*/ 2323 w 2667"/>
              <a:gd name="T51" fmla="*/ 11301 h 20526"/>
              <a:gd name="T52" fmla="*/ 372 w 2667"/>
              <a:gd name="T53" fmla="*/ 10791 h 20526"/>
              <a:gd name="T54" fmla="*/ 372 w 2667"/>
              <a:gd name="T55" fmla="*/ 12162 h 20526"/>
              <a:gd name="T56" fmla="*/ 2323 w 2667"/>
              <a:gd name="T57" fmla="*/ 12587 h 20526"/>
              <a:gd name="T58" fmla="*/ 372 w 2667"/>
              <a:gd name="T59" fmla="*/ 12162 h 20526"/>
              <a:gd name="T60" fmla="*/ 372 w 2667"/>
              <a:gd name="T61" fmla="*/ 13531 h 20526"/>
              <a:gd name="T62" fmla="*/ 2323 w 2667"/>
              <a:gd name="T63" fmla="*/ 13863 h 20526"/>
              <a:gd name="T64" fmla="*/ 372 w 2667"/>
              <a:gd name="T65" fmla="*/ 13531 h 20526"/>
              <a:gd name="T66" fmla="*/ 372 w 2667"/>
              <a:gd name="T67" fmla="*/ 14891 h 20526"/>
              <a:gd name="T68" fmla="*/ 2323 w 2667"/>
              <a:gd name="T69" fmla="*/ 15149 h 20526"/>
              <a:gd name="T70" fmla="*/ 372 w 2667"/>
              <a:gd name="T71" fmla="*/ 14891 h 20526"/>
              <a:gd name="T72" fmla="*/ 372 w 2667"/>
              <a:gd name="T73" fmla="*/ 16260 h 20526"/>
              <a:gd name="T74" fmla="*/ 2323 w 2667"/>
              <a:gd name="T75" fmla="*/ 16436 h 20526"/>
              <a:gd name="T76" fmla="*/ 372 w 2667"/>
              <a:gd name="T77" fmla="*/ 16260 h 20526"/>
              <a:gd name="T78" fmla="*/ 372 w 2667"/>
              <a:gd name="T79" fmla="*/ 17629 h 20526"/>
              <a:gd name="T80" fmla="*/ 2323 w 2667"/>
              <a:gd name="T81" fmla="*/ 17713 h 20526"/>
              <a:gd name="T82" fmla="*/ 372 w 2667"/>
              <a:gd name="T83" fmla="*/ 17629 h 20526"/>
              <a:gd name="T84" fmla="*/ 372 w 2667"/>
              <a:gd name="T85" fmla="*/ 19000 h 20526"/>
              <a:gd name="T86" fmla="*/ 2323 w 2667"/>
              <a:gd name="T87" fmla="*/ 19000 h 20526"/>
              <a:gd name="T88" fmla="*/ 372 w 2667"/>
              <a:gd name="T89" fmla="*/ 19000 h 20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67" h="20526">
                <a:moveTo>
                  <a:pt x="0" y="20525"/>
                </a:moveTo>
                <a:lnTo>
                  <a:pt x="0" y="20525"/>
                </a:lnTo>
                <a:cubicBezTo>
                  <a:pt x="2666" y="19882"/>
                  <a:pt x="2666" y="19882"/>
                  <a:pt x="2666" y="19882"/>
                </a:cubicBezTo>
                <a:cubicBezTo>
                  <a:pt x="2666" y="883"/>
                  <a:pt x="2666" y="883"/>
                  <a:pt x="2666" y="883"/>
                </a:cubicBezTo>
                <a:cubicBezTo>
                  <a:pt x="0" y="0"/>
                  <a:pt x="0" y="0"/>
                  <a:pt x="0" y="0"/>
                </a:cubicBezTo>
                <a:lnTo>
                  <a:pt x="0" y="20525"/>
                </a:lnTo>
                <a:close/>
                <a:moveTo>
                  <a:pt x="372" y="1215"/>
                </a:moveTo>
                <a:lnTo>
                  <a:pt x="372" y="1215"/>
                </a:lnTo>
                <a:cubicBezTo>
                  <a:pt x="2323" y="1827"/>
                  <a:pt x="2323" y="1827"/>
                  <a:pt x="2323" y="1827"/>
                </a:cubicBezTo>
                <a:cubicBezTo>
                  <a:pt x="2323" y="2315"/>
                  <a:pt x="2323" y="2315"/>
                  <a:pt x="2323" y="2315"/>
                </a:cubicBezTo>
                <a:cubicBezTo>
                  <a:pt x="372" y="1754"/>
                  <a:pt x="372" y="1754"/>
                  <a:pt x="372" y="1754"/>
                </a:cubicBezTo>
                <a:lnTo>
                  <a:pt x="372" y="1215"/>
                </a:lnTo>
                <a:close/>
                <a:moveTo>
                  <a:pt x="372" y="2584"/>
                </a:moveTo>
                <a:lnTo>
                  <a:pt x="372" y="2584"/>
                </a:lnTo>
                <a:cubicBezTo>
                  <a:pt x="1026" y="2760"/>
                  <a:pt x="1669" y="2936"/>
                  <a:pt x="2323" y="3114"/>
                </a:cubicBezTo>
                <a:cubicBezTo>
                  <a:pt x="2323" y="3279"/>
                  <a:pt x="2323" y="3434"/>
                  <a:pt x="2323" y="3601"/>
                </a:cubicBezTo>
                <a:cubicBezTo>
                  <a:pt x="1669" y="3434"/>
                  <a:pt x="1026" y="3279"/>
                  <a:pt x="372" y="3114"/>
                </a:cubicBezTo>
                <a:cubicBezTo>
                  <a:pt x="372" y="2936"/>
                  <a:pt x="372" y="2760"/>
                  <a:pt x="372" y="2584"/>
                </a:cubicBezTo>
                <a:close/>
                <a:moveTo>
                  <a:pt x="372" y="3953"/>
                </a:moveTo>
                <a:lnTo>
                  <a:pt x="372" y="3953"/>
                </a:lnTo>
                <a:cubicBezTo>
                  <a:pt x="1026" y="4100"/>
                  <a:pt x="1669" y="4254"/>
                  <a:pt x="2323" y="4400"/>
                </a:cubicBezTo>
                <a:cubicBezTo>
                  <a:pt x="2323" y="4565"/>
                  <a:pt x="2323" y="4721"/>
                  <a:pt x="2323" y="4877"/>
                </a:cubicBezTo>
                <a:cubicBezTo>
                  <a:pt x="1669" y="4752"/>
                  <a:pt x="1026" y="4618"/>
                  <a:pt x="372" y="4483"/>
                </a:cubicBezTo>
                <a:cubicBezTo>
                  <a:pt x="372" y="4307"/>
                  <a:pt x="372" y="4131"/>
                  <a:pt x="372" y="3953"/>
                </a:cubicBezTo>
                <a:close/>
                <a:moveTo>
                  <a:pt x="372" y="5324"/>
                </a:moveTo>
                <a:lnTo>
                  <a:pt x="372" y="5324"/>
                </a:lnTo>
                <a:cubicBezTo>
                  <a:pt x="1026" y="5449"/>
                  <a:pt x="1669" y="5562"/>
                  <a:pt x="2323" y="5687"/>
                </a:cubicBezTo>
                <a:cubicBezTo>
                  <a:pt x="2323" y="5852"/>
                  <a:pt x="2323" y="6008"/>
                  <a:pt x="2323" y="6163"/>
                </a:cubicBezTo>
                <a:cubicBezTo>
                  <a:pt x="1669" y="6061"/>
                  <a:pt x="1026" y="5956"/>
                  <a:pt x="372" y="5852"/>
                </a:cubicBezTo>
                <a:cubicBezTo>
                  <a:pt x="372" y="5676"/>
                  <a:pt x="372" y="5500"/>
                  <a:pt x="372" y="5324"/>
                </a:cubicBezTo>
                <a:close/>
                <a:moveTo>
                  <a:pt x="372" y="6693"/>
                </a:moveTo>
                <a:lnTo>
                  <a:pt x="372" y="6693"/>
                </a:lnTo>
                <a:cubicBezTo>
                  <a:pt x="1026" y="6786"/>
                  <a:pt x="1669" y="6880"/>
                  <a:pt x="2323" y="6973"/>
                </a:cubicBezTo>
                <a:cubicBezTo>
                  <a:pt x="2323" y="7138"/>
                  <a:pt x="2323" y="7294"/>
                  <a:pt x="2323" y="7450"/>
                </a:cubicBezTo>
                <a:cubicBezTo>
                  <a:pt x="1669" y="7367"/>
                  <a:pt x="1026" y="7294"/>
                  <a:pt x="372" y="7223"/>
                </a:cubicBezTo>
                <a:cubicBezTo>
                  <a:pt x="372" y="7045"/>
                  <a:pt x="372" y="6869"/>
                  <a:pt x="372" y="6693"/>
                </a:cubicBezTo>
                <a:close/>
                <a:moveTo>
                  <a:pt x="372" y="8053"/>
                </a:moveTo>
                <a:lnTo>
                  <a:pt x="372" y="8053"/>
                </a:lnTo>
                <a:cubicBezTo>
                  <a:pt x="1026" y="8124"/>
                  <a:pt x="1669" y="8198"/>
                  <a:pt x="2323" y="8271"/>
                </a:cubicBezTo>
                <a:cubicBezTo>
                  <a:pt x="2323" y="8425"/>
                  <a:pt x="2323" y="8581"/>
                  <a:pt x="2323" y="8727"/>
                </a:cubicBezTo>
                <a:cubicBezTo>
                  <a:pt x="1669" y="8685"/>
                  <a:pt x="1026" y="8634"/>
                  <a:pt x="372" y="8592"/>
                </a:cubicBezTo>
                <a:cubicBezTo>
                  <a:pt x="372" y="8416"/>
                  <a:pt x="372" y="8229"/>
                  <a:pt x="372" y="8053"/>
                </a:cubicBezTo>
                <a:close/>
                <a:moveTo>
                  <a:pt x="372" y="9422"/>
                </a:moveTo>
                <a:lnTo>
                  <a:pt x="372" y="9422"/>
                </a:lnTo>
                <a:cubicBezTo>
                  <a:pt x="1026" y="9464"/>
                  <a:pt x="1669" y="9515"/>
                  <a:pt x="2323" y="9558"/>
                </a:cubicBezTo>
                <a:cubicBezTo>
                  <a:pt x="2323" y="9712"/>
                  <a:pt x="2323" y="9858"/>
                  <a:pt x="2323" y="10014"/>
                </a:cubicBezTo>
                <a:cubicBezTo>
                  <a:pt x="1669" y="9992"/>
                  <a:pt x="1026" y="9972"/>
                  <a:pt x="372" y="9952"/>
                </a:cubicBezTo>
                <a:cubicBezTo>
                  <a:pt x="372" y="9774"/>
                  <a:pt x="372" y="9598"/>
                  <a:pt x="372" y="9422"/>
                </a:cubicBezTo>
                <a:close/>
                <a:moveTo>
                  <a:pt x="372" y="10791"/>
                </a:moveTo>
                <a:lnTo>
                  <a:pt x="372" y="10791"/>
                </a:lnTo>
                <a:cubicBezTo>
                  <a:pt x="1026" y="10813"/>
                  <a:pt x="1669" y="10822"/>
                  <a:pt x="2323" y="10844"/>
                </a:cubicBezTo>
                <a:cubicBezTo>
                  <a:pt x="2323" y="10998"/>
                  <a:pt x="2323" y="11145"/>
                  <a:pt x="2323" y="11301"/>
                </a:cubicBezTo>
                <a:cubicBezTo>
                  <a:pt x="1669" y="11310"/>
                  <a:pt x="1026" y="11310"/>
                  <a:pt x="372" y="11321"/>
                </a:cubicBezTo>
                <a:cubicBezTo>
                  <a:pt x="372" y="11145"/>
                  <a:pt x="372" y="10969"/>
                  <a:pt x="372" y="10791"/>
                </a:cubicBezTo>
                <a:close/>
                <a:moveTo>
                  <a:pt x="372" y="12162"/>
                </a:moveTo>
                <a:lnTo>
                  <a:pt x="372" y="12162"/>
                </a:lnTo>
                <a:cubicBezTo>
                  <a:pt x="1026" y="12151"/>
                  <a:pt x="1669" y="12140"/>
                  <a:pt x="2323" y="12131"/>
                </a:cubicBezTo>
                <a:cubicBezTo>
                  <a:pt x="2323" y="12285"/>
                  <a:pt x="2323" y="12431"/>
                  <a:pt x="2323" y="12587"/>
                </a:cubicBezTo>
                <a:cubicBezTo>
                  <a:pt x="1669" y="12618"/>
                  <a:pt x="1026" y="12659"/>
                  <a:pt x="372" y="12690"/>
                </a:cubicBezTo>
                <a:cubicBezTo>
                  <a:pt x="372" y="12514"/>
                  <a:pt x="372" y="12338"/>
                  <a:pt x="372" y="12162"/>
                </a:cubicBezTo>
                <a:close/>
                <a:moveTo>
                  <a:pt x="372" y="13531"/>
                </a:moveTo>
                <a:lnTo>
                  <a:pt x="372" y="13531"/>
                </a:lnTo>
                <a:cubicBezTo>
                  <a:pt x="1026" y="13489"/>
                  <a:pt x="1669" y="13458"/>
                  <a:pt x="2323" y="13417"/>
                </a:cubicBezTo>
                <a:cubicBezTo>
                  <a:pt x="2323" y="13562"/>
                  <a:pt x="2323" y="13718"/>
                  <a:pt x="2323" y="13863"/>
                </a:cubicBezTo>
                <a:cubicBezTo>
                  <a:pt x="1669" y="13925"/>
                  <a:pt x="1026" y="13998"/>
                  <a:pt x="372" y="14061"/>
                </a:cubicBezTo>
                <a:cubicBezTo>
                  <a:pt x="372" y="13883"/>
                  <a:pt x="372" y="13707"/>
                  <a:pt x="372" y="13531"/>
                </a:cubicBezTo>
                <a:close/>
                <a:moveTo>
                  <a:pt x="372" y="14891"/>
                </a:moveTo>
                <a:lnTo>
                  <a:pt x="372" y="14891"/>
                </a:lnTo>
                <a:cubicBezTo>
                  <a:pt x="1026" y="14829"/>
                  <a:pt x="1669" y="14766"/>
                  <a:pt x="2323" y="14704"/>
                </a:cubicBezTo>
                <a:cubicBezTo>
                  <a:pt x="2323" y="14849"/>
                  <a:pt x="2323" y="15005"/>
                  <a:pt x="2323" y="15149"/>
                </a:cubicBezTo>
                <a:cubicBezTo>
                  <a:pt x="1669" y="15243"/>
                  <a:pt x="1026" y="15336"/>
                  <a:pt x="372" y="15430"/>
                </a:cubicBezTo>
                <a:cubicBezTo>
                  <a:pt x="372" y="15254"/>
                  <a:pt x="372" y="15067"/>
                  <a:pt x="372" y="14891"/>
                </a:cubicBezTo>
                <a:close/>
                <a:moveTo>
                  <a:pt x="372" y="16260"/>
                </a:moveTo>
                <a:lnTo>
                  <a:pt x="372" y="16260"/>
                </a:lnTo>
                <a:cubicBezTo>
                  <a:pt x="1026" y="16178"/>
                  <a:pt x="1669" y="16084"/>
                  <a:pt x="2323" y="15991"/>
                </a:cubicBezTo>
                <a:cubicBezTo>
                  <a:pt x="2323" y="16135"/>
                  <a:pt x="2323" y="16291"/>
                  <a:pt x="2323" y="16436"/>
                </a:cubicBezTo>
                <a:cubicBezTo>
                  <a:pt x="1669" y="16550"/>
                  <a:pt x="1026" y="16674"/>
                  <a:pt x="372" y="16790"/>
                </a:cubicBezTo>
                <a:cubicBezTo>
                  <a:pt x="372" y="16612"/>
                  <a:pt x="372" y="16436"/>
                  <a:pt x="372" y="16260"/>
                </a:cubicBezTo>
                <a:close/>
                <a:moveTo>
                  <a:pt x="372" y="17629"/>
                </a:moveTo>
                <a:lnTo>
                  <a:pt x="372" y="17629"/>
                </a:lnTo>
                <a:cubicBezTo>
                  <a:pt x="1026" y="17516"/>
                  <a:pt x="1669" y="17402"/>
                  <a:pt x="2323" y="17286"/>
                </a:cubicBezTo>
                <a:cubicBezTo>
                  <a:pt x="2323" y="17422"/>
                  <a:pt x="2323" y="17567"/>
                  <a:pt x="2323" y="17713"/>
                </a:cubicBezTo>
                <a:cubicBezTo>
                  <a:pt x="1669" y="17869"/>
                  <a:pt x="1026" y="18014"/>
                  <a:pt x="372" y="18159"/>
                </a:cubicBezTo>
                <a:cubicBezTo>
                  <a:pt x="372" y="17983"/>
                  <a:pt x="372" y="17805"/>
                  <a:pt x="372" y="17629"/>
                </a:cubicBezTo>
                <a:close/>
                <a:moveTo>
                  <a:pt x="372" y="19000"/>
                </a:moveTo>
                <a:lnTo>
                  <a:pt x="372" y="19000"/>
                </a:lnTo>
                <a:cubicBezTo>
                  <a:pt x="2323" y="18573"/>
                  <a:pt x="2323" y="18573"/>
                  <a:pt x="2323" y="18573"/>
                </a:cubicBezTo>
                <a:cubicBezTo>
                  <a:pt x="2323" y="19000"/>
                  <a:pt x="2323" y="19000"/>
                  <a:pt x="2323" y="19000"/>
                </a:cubicBezTo>
                <a:cubicBezTo>
                  <a:pt x="372" y="19528"/>
                  <a:pt x="372" y="19528"/>
                  <a:pt x="372" y="19528"/>
                </a:cubicBezTo>
                <a:lnTo>
                  <a:pt x="372" y="19000"/>
                </a:lnTo>
                <a:close/>
              </a:path>
            </a:pathLst>
          </a:custGeom>
          <a:solidFill>
            <a:schemeClr val="tx1"/>
          </a:solidFill>
          <a:ln>
            <a:noFill/>
          </a:ln>
          <a:effectLst/>
        </p:spPr>
        <p:txBody>
          <a:bodyPr wrap="none" anchor="ctr"/>
          <a:lstStyle/>
          <a:p>
            <a:pPr defTabSz="914217">
              <a:defRPr/>
            </a:pPr>
            <a:endParaRPr lang="en-US" sz="2200" dirty="0">
              <a:latin typeface="Calibri Light"/>
            </a:endParaRPr>
          </a:p>
        </p:txBody>
      </p:sp>
      <p:sp>
        <p:nvSpPr>
          <p:cNvPr id="6" name="Freeform 5">
            <a:extLst>
              <a:ext uri="{FF2B5EF4-FFF2-40B4-BE49-F238E27FC236}">
                <a16:creationId xmlns:a16="http://schemas.microsoft.com/office/drawing/2014/main" id="{358D689B-D6C7-436C-A44B-1AF28504CA51}"/>
              </a:ext>
            </a:extLst>
          </p:cNvPr>
          <p:cNvSpPr>
            <a:spLocks noChangeArrowheads="1"/>
          </p:cNvSpPr>
          <p:nvPr/>
        </p:nvSpPr>
        <p:spPr bwMode="auto">
          <a:xfrm>
            <a:off x="5408613" y="2919413"/>
            <a:ext cx="682625" cy="2730500"/>
          </a:xfrm>
          <a:custGeom>
            <a:avLst/>
            <a:gdLst>
              <a:gd name="T0" fmla="*/ 1128617 w 5118"/>
              <a:gd name="T1" fmla="*/ 5190632 h 20484"/>
              <a:gd name="T2" fmla="*/ 1128617 w 5118"/>
              <a:gd name="T3" fmla="*/ 4913848 h 20484"/>
              <a:gd name="T4" fmla="*/ 899108 w 5118"/>
              <a:gd name="T5" fmla="*/ 4617865 h 20484"/>
              <a:gd name="T6" fmla="*/ 899108 w 5118"/>
              <a:gd name="T7" fmla="*/ 4194690 h 20484"/>
              <a:gd name="T8" fmla="*/ 1128617 w 5118"/>
              <a:gd name="T9" fmla="*/ 3920839 h 20484"/>
              <a:gd name="T10" fmla="*/ 1128617 w 5118"/>
              <a:gd name="T11" fmla="*/ 3809912 h 20484"/>
              <a:gd name="T12" fmla="*/ 1128617 w 5118"/>
              <a:gd name="T13" fmla="*/ 3256611 h 20484"/>
              <a:gd name="T14" fmla="*/ 1128617 w 5118"/>
              <a:gd name="T15" fmla="*/ 2982494 h 20484"/>
              <a:gd name="T16" fmla="*/ 899108 w 5118"/>
              <a:gd name="T17" fmla="*/ 2722509 h 20484"/>
              <a:gd name="T18" fmla="*/ 899108 w 5118"/>
              <a:gd name="T19" fmla="*/ 2299333 h 20484"/>
              <a:gd name="T20" fmla="*/ 1128617 w 5118"/>
              <a:gd name="T21" fmla="*/ 1878558 h 20484"/>
              <a:gd name="T22" fmla="*/ 1128617 w 5118"/>
              <a:gd name="T23" fmla="*/ 2152675 h 20484"/>
              <a:gd name="T24" fmla="*/ 1128617 w 5118"/>
              <a:gd name="T25" fmla="*/ 1325256 h 20484"/>
              <a:gd name="T26" fmla="*/ 1128617 w 5118"/>
              <a:gd name="T27" fmla="*/ 1051672 h 20484"/>
              <a:gd name="T28" fmla="*/ 899108 w 5118"/>
              <a:gd name="T29" fmla="*/ 830352 h 20484"/>
              <a:gd name="T30" fmla="*/ 1128617 w 5118"/>
              <a:gd name="T31" fmla="*/ 497838 h 20484"/>
              <a:gd name="T32" fmla="*/ 603493 w 5118"/>
              <a:gd name="T33" fmla="*/ 639163 h 20484"/>
              <a:gd name="T34" fmla="*/ 603493 w 5118"/>
              <a:gd name="T35" fmla="*/ 760756 h 20484"/>
              <a:gd name="T36" fmla="*/ 603493 w 5118"/>
              <a:gd name="T37" fmla="*/ 1289792 h 20484"/>
              <a:gd name="T38" fmla="*/ 603493 w 5118"/>
              <a:gd name="T39" fmla="*/ 1552177 h 20484"/>
              <a:gd name="T40" fmla="*/ 747169 w 5118"/>
              <a:gd name="T41" fmla="*/ 1784696 h 20484"/>
              <a:gd name="T42" fmla="*/ 747169 w 5118"/>
              <a:gd name="T43" fmla="*/ 2199606 h 20484"/>
              <a:gd name="T44" fmla="*/ 600561 w 5118"/>
              <a:gd name="T45" fmla="*/ 2482256 h 20484"/>
              <a:gd name="T46" fmla="*/ 600561 w 5118"/>
              <a:gd name="T47" fmla="*/ 2603849 h 20484"/>
              <a:gd name="T48" fmla="*/ 600561 w 5118"/>
              <a:gd name="T49" fmla="*/ 3129152 h 20484"/>
              <a:gd name="T50" fmla="*/ 597628 w 5118"/>
              <a:gd name="T51" fmla="*/ 3395003 h 20484"/>
              <a:gd name="T52" fmla="*/ 744237 w 5118"/>
              <a:gd name="T53" fmla="*/ 3652055 h 20484"/>
              <a:gd name="T54" fmla="*/ 744237 w 5118"/>
              <a:gd name="T55" fmla="*/ 4067497 h 20484"/>
              <a:gd name="T56" fmla="*/ 597628 w 5118"/>
              <a:gd name="T57" fmla="*/ 4324549 h 20484"/>
              <a:gd name="T58" fmla="*/ 597628 w 5118"/>
              <a:gd name="T59" fmla="*/ 4446142 h 20484"/>
              <a:gd name="T60" fmla="*/ 595229 w 5118"/>
              <a:gd name="T61" fmla="*/ 4972245 h 20484"/>
              <a:gd name="T62" fmla="*/ 475810 w 5118"/>
              <a:gd name="T63" fmla="*/ 5099704 h 20484"/>
              <a:gd name="T64" fmla="*/ 370785 w 5118"/>
              <a:gd name="T65" fmla="*/ 4828520 h 20484"/>
              <a:gd name="T66" fmla="*/ 475810 w 5118"/>
              <a:gd name="T67" fmla="*/ 4443742 h 20484"/>
              <a:gd name="T68" fmla="*/ 475810 w 5118"/>
              <a:gd name="T69" fmla="*/ 4183757 h 20484"/>
              <a:gd name="T70" fmla="*/ 370785 w 5118"/>
              <a:gd name="T71" fmla="*/ 4053365 h 20484"/>
              <a:gd name="T72" fmla="*/ 370785 w 5118"/>
              <a:gd name="T73" fmla="*/ 3538728 h 20484"/>
              <a:gd name="T74" fmla="*/ 475810 w 5118"/>
              <a:gd name="T75" fmla="*/ 3278743 h 20484"/>
              <a:gd name="T76" fmla="*/ 370785 w 5118"/>
              <a:gd name="T77" fmla="*/ 3021691 h 20484"/>
              <a:gd name="T78" fmla="*/ 370785 w 5118"/>
              <a:gd name="T79" fmla="*/ 2634247 h 20484"/>
              <a:gd name="T80" fmla="*/ 475810 w 5118"/>
              <a:gd name="T81" fmla="*/ 2359863 h 20484"/>
              <a:gd name="T82" fmla="*/ 475810 w 5118"/>
              <a:gd name="T83" fmla="*/ 2235870 h 20484"/>
              <a:gd name="T84" fmla="*/ 475810 w 5118"/>
              <a:gd name="T85" fmla="*/ 1715367 h 20484"/>
              <a:gd name="T86" fmla="*/ 475810 w 5118"/>
              <a:gd name="T87" fmla="*/ 1455382 h 20484"/>
              <a:gd name="T88" fmla="*/ 370785 w 5118"/>
              <a:gd name="T89" fmla="*/ 1087404 h 20484"/>
              <a:gd name="T90" fmla="*/ 370785 w 5118"/>
              <a:gd name="T91" fmla="*/ 830352 h 20484"/>
              <a:gd name="T92" fmla="*/ 370785 w 5118"/>
              <a:gd name="T93" fmla="*/ 702626 h 20484"/>
              <a:gd name="T94" fmla="*/ 274291 w 5118"/>
              <a:gd name="T95" fmla="*/ 5077305 h 20484"/>
              <a:gd name="T96" fmla="*/ 274291 w 5118"/>
              <a:gd name="T97" fmla="*/ 4565602 h 20484"/>
              <a:gd name="T98" fmla="*/ 271358 w 5118"/>
              <a:gd name="T99" fmla="*/ 4310950 h 20484"/>
              <a:gd name="T100" fmla="*/ 179928 w 5118"/>
              <a:gd name="T101" fmla="*/ 4050965 h 20484"/>
              <a:gd name="T102" fmla="*/ 179928 w 5118"/>
              <a:gd name="T103" fmla="*/ 3674453 h 20484"/>
              <a:gd name="T104" fmla="*/ 271358 w 5118"/>
              <a:gd name="T105" fmla="*/ 3417135 h 20484"/>
              <a:gd name="T106" fmla="*/ 268693 w 5118"/>
              <a:gd name="T107" fmla="*/ 3287009 h 20484"/>
              <a:gd name="T108" fmla="*/ 268693 w 5118"/>
              <a:gd name="T109" fmla="*/ 2775306 h 20484"/>
              <a:gd name="T110" fmla="*/ 268693 w 5118"/>
              <a:gd name="T111" fmla="*/ 2520654 h 20484"/>
              <a:gd name="T112" fmla="*/ 174597 w 5118"/>
              <a:gd name="T113" fmla="*/ 2277468 h 20484"/>
              <a:gd name="T114" fmla="*/ 174597 w 5118"/>
              <a:gd name="T115" fmla="*/ 1900956 h 20484"/>
              <a:gd name="T116" fmla="*/ 265761 w 5118"/>
              <a:gd name="T117" fmla="*/ 1626839 h 20484"/>
              <a:gd name="T118" fmla="*/ 265761 w 5118"/>
              <a:gd name="T119" fmla="*/ 1496980 h 20484"/>
              <a:gd name="T120" fmla="*/ 262829 w 5118"/>
              <a:gd name="T121" fmla="*/ 985276 h 20484"/>
              <a:gd name="T122" fmla="*/ 171665 w 5118"/>
              <a:gd name="T123" fmla="*/ 633830 h 20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118" h="20484">
                <a:moveTo>
                  <a:pt x="0" y="19706"/>
                </a:moveTo>
                <a:lnTo>
                  <a:pt x="0" y="19706"/>
                </a:lnTo>
                <a:cubicBezTo>
                  <a:pt x="5117" y="20483"/>
                  <a:pt x="5117" y="20483"/>
                  <a:pt x="5117" y="20483"/>
                </a:cubicBezTo>
                <a:cubicBezTo>
                  <a:pt x="5117" y="0"/>
                  <a:pt x="5117" y="0"/>
                  <a:pt x="5117" y="0"/>
                </a:cubicBezTo>
                <a:cubicBezTo>
                  <a:pt x="0" y="1765"/>
                  <a:pt x="0" y="1765"/>
                  <a:pt x="0" y="1765"/>
                </a:cubicBezTo>
                <a:lnTo>
                  <a:pt x="0" y="19706"/>
                </a:lnTo>
                <a:close/>
                <a:moveTo>
                  <a:pt x="4234" y="19466"/>
                </a:moveTo>
                <a:lnTo>
                  <a:pt x="4234" y="19466"/>
                </a:lnTo>
                <a:cubicBezTo>
                  <a:pt x="3384" y="19341"/>
                  <a:pt x="3384" y="19341"/>
                  <a:pt x="3384" y="19341"/>
                </a:cubicBezTo>
                <a:cubicBezTo>
                  <a:pt x="3384" y="18771"/>
                  <a:pt x="3384" y="18771"/>
                  <a:pt x="3384" y="18771"/>
                </a:cubicBezTo>
                <a:cubicBezTo>
                  <a:pt x="4234" y="18844"/>
                  <a:pt x="4234" y="18844"/>
                  <a:pt x="4234" y="18844"/>
                </a:cubicBezTo>
                <a:lnTo>
                  <a:pt x="4234" y="19466"/>
                </a:lnTo>
                <a:close/>
                <a:moveTo>
                  <a:pt x="4234" y="18428"/>
                </a:moveTo>
                <a:lnTo>
                  <a:pt x="4234" y="18428"/>
                </a:lnTo>
                <a:cubicBezTo>
                  <a:pt x="3955" y="18397"/>
                  <a:pt x="3664" y="18366"/>
                  <a:pt x="3384" y="18326"/>
                </a:cubicBezTo>
                <a:cubicBezTo>
                  <a:pt x="3384" y="18139"/>
                  <a:pt x="3384" y="17952"/>
                  <a:pt x="3384" y="17754"/>
                </a:cubicBezTo>
                <a:cubicBezTo>
                  <a:pt x="3664" y="17774"/>
                  <a:pt x="3955" y="17796"/>
                  <a:pt x="4234" y="17805"/>
                </a:cubicBezTo>
                <a:cubicBezTo>
                  <a:pt x="4234" y="18014"/>
                  <a:pt x="4234" y="18221"/>
                  <a:pt x="4234" y="18428"/>
                </a:cubicBezTo>
                <a:close/>
                <a:moveTo>
                  <a:pt x="4234" y="17391"/>
                </a:moveTo>
                <a:lnTo>
                  <a:pt x="4234" y="17391"/>
                </a:lnTo>
                <a:cubicBezTo>
                  <a:pt x="3955" y="17371"/>
                  <a:pt x="3664" y="17340"/>
                  <a:pt x="3373" y="17318"/>
                </a:cubicBezTo>
                <a:cubicBezTo>
                  <a:pt x="3373" y="17122"/>
                  <a:pt x="3373" y="16935"/>
                  <a:pt x="3373" y="16737"/>
                </a:cubicBezTo>
                <a:cubicBezTo>
                  <a:pt x="3664" y="16759"/>
                  <a:pt x="3955" y="16768"/>
                  <a:pt x="4234" y="16779"/>
                </a:cubicBezTo>
                <a:cubicBezTo>
                  <a:pt x="4234" y="16986"/>
                  <a:pt x="4234" y="17184"/>
                  <a:pt x="4234" y="17391"/>
                </a:cubicBezTo>
                <a:close/>
                <a:moveTo>
                  <a:pt x="4234" y="16354"/>
                </a:moveTo>
                <a:lnTo>
                  <a:pt x="4234" y="16354"/>
                </a:lnTo>
                <a:cubicBezTo>
                  <a:pt x="3955" y="16343"/>
                  <a:pt x="3664" y="16323"/>
                  <a:pt x="3373" y="16302"/>
                </a:cubicBezTo>
                <a:cubicBezTo>
                  <a:pt x="3373" y="16104"/>
                  <a:pt x="3373" y="15918"/>
                  <a:pt x="3373" y="15731"/>
                </a:cubicBezTo>
                <a:cubicBezTo>
                  <a:pt x="3664" y="15731"/>
                  <a:pt x="3955" y="15742"/>
                  <a:pt x="4234" y="15742"/>
                </a:cubicBezTo>
                <a:cubicBezTo>
                  <a:pt x="4234" y="15949"/>
                  <a:pt x="4234" y="16156"/>
                  <a:pt x="4234" y="16354"/>
                </a:cubicBezTo>
                <a:close/>
                <a:moveTo>
                  <a:pt x="4234" y="15326"/>
                </a:moveTo>
                <a:lnTo>
                  <a:pt x="4234" y="15326"/>
                </a:lnTo>
                <a:cubicBezTo>
                  <a:pt x="3944" y="15305"/>
                  <a:pt x="3664" y="15294"/>
                  <a:pt x="3373" y="15285"/>
                </a:cubicBezTo>
                <a:cubicBezTo>
                  <a:pt x="3373" y="15098"/>
                  <a:pt x="3373" y="14900"/>
                  <a:pt x="3373" y="14713"/>
                </a:cubicBezTo>
                <a:cubicBezTo>
                  <a:pt x="3664" y="14713"/>
                  <a:pt x="3944" y="14704"/>
                  <a:pt x="4234" y="14704"/>
                </a:cubicBezTo>
                <a:cubicBezTo>
                  <a:pt x="4234" y="14911"/>
                  <a:pt x="4234" y="15118"/>
                  <a:pt x="4234" y="15326"/>
                </a:cubicBezTo>
                <a:close/>
                <a:moveTo>
                  <a:pt x="4234" y="14288"/>
                </a:moveTo>
                <a:lnTo>
                  <a:pt x="4234" y="14288"/>
                </a:lnTo>
                <a:cubicBezTo>
                  <a:pt x="3944" y="14279"/>
                  <a:pt x="3664" y="14279"/>
                  <a:pt x="3373" y="14268"/>
                </a:cubicBezTo>
                <a:cubicBezTo>
                  <a:pt x="3373" y="14081"/>
                  <a:pt x="3373" y="13894"/>
                  <a:pt x="3373" y="13696"/>
                </a:cubicBezTo>
                <a:cubicBezTo>
                  <a:pt x="3664" y="13687"/>
                  <a:pt x="3944" y="13676"/>
                  <a:pt x="4234" y="13676"/>
                </a:cubicBezTo>
                <a:cubicBezTo>
                  <a:pt x="4234" y="13874"/>
                  <a:pt x="4234" y="14081"/>
                  <a:pt x="4234" y="14288"/>
                </a:cubicBezTo>
                <a:close/>
                <a:moveTo>
                  <a:pt x="4234" y="13251"/>
                </a:moveTo>
                <a:lnTo>
                  <a:pt x="4234" y="13251"/>
                </a:lnTo>
                <a:cubicBezTo>
                  <a:pt x="3944" y="13251"/>
                  <a:pt x="3664" y="13251"/>
                  <a:pt x="3373" y="13262"/>
                </a:cubicBezTo>
                <a:cubicBezTo>
                  <a:pt x="3373" y="13064"/>
                  <a:pt x="3373" y="12877"/>
                  <a:pt x="3373" y="12681"/>
                </a:cubicBezTo>
                <a:cubicBezTo>
                  <a:pt x="3664" y="12670"/>
                  <a:pt x="3944" y="12650"/>
                  <a:pt x="4234" y="12639"/>
                </a:cubicBezTo>
                <a:cubicBezTo>
                  <a:pt x="4234" y="12846"/>
                  <a:pt x="4234" y="13044"/>
                  <a:pt x="4234" y="13251"/>
                </a:cubicBezTo>
                <a:close/>
                <a:moveTo>
                  <a:pt x="4234" y="12213"/>
                </a:moveTo>
                <a:lnTo>
                  <a:pt x="4234" y="12213"/>
                </a:lnTo>
                <a:cubicBezTo>
                  <a:pt x="3944" y="12224"/>
                  <a:pt x="3664" y="12234"/>
                  <a:pt x="3373" y="12245"/>
                </a:cubicBezTo>
                <a:cubicBezTo>
                  <a:pt x="3373" y="12047"/>
                  <a:pt x="3373" y="11860"/>
                  <a:pt x="3373" y="11673"/>
                </a:cubicBezTo>
                <a:cubicBezTo>
                  <a:pt x="3664" y="11643"/>
                  <a:pt x="3944" y="11621"/>
                  <a:pt x="4234" y="11601"/>
                </a:cubicBezTo>
                <a:cubicBezTo>
                  <a:pt x="4234" y="11808"/>
                  <a:pt x="4234" y="12016"/>
                  <a:pt x="4234" y="12213"/>
                </a:cubicBezTo>
                <a:close/>
                <a:moveTo>
                  <a:pt x="4234" y="11185"/>
                </a:moveTo>
                <a:lnTo>
                  <a:pt x="4234" y="11185"/>
                </a:lnTo>
                <a:cubicBezTo>
                  <a:pt x="3944" y="11196"/>
                  <a:pt x="3664" y="11216"/>
                  <a:pt x="3373" y="11227"/>
                </a:cubicBezTo>
                <a:cubicBezTo>
                  <a:pt x="3373" y="11040"/>
                  <a:pt x="3373" y="10843"/>
                  <a:pt x="3373" y="10657"/>
                </a:cubicBezTo>
                <a:cubicBezTo>
                  <a:pt x="3664" y="10626"/>
                  <a:pt x="3944" y="10595"/>
                  <a:pt x="4234" y="10564"/>
                </a:cubicBezTo>
                <a:cubicBezTo>
                  <a:pt x="4234" y="10771"/>
                  <a:pt x="4234" y="10978"/>
                  <a:pt x="4234" y="11185"/>
                </a:cubicBezTo>
                <a:close/>
                <a:moveTo>
                  <a:pt x="4234" y="10148"/>
                </a:moveTo>
                <a:lnTo>
                  <a:pt x="4234" y="10148"/>
                </a:lnTo>
                <a:cubicBezTo>
                  <a:pt x="3944" y="10170"/>
                  <a:pt x="3664" y="10190"/>
                  <a:pt x="3373" y="10210"/>
                </a:cubicBezTo>
                <a:cubicBezTo>
                  <a:pt x="3373" y="10023"/>
                  <a:pt x="3373" y="9836"/>
                  <a:pt x="3373" y="9640"/>
                </a:cubicBezTo>
                <a:cubicBezTo>
                  <a:pt x="3664" y="9609"/>
                  <a:pt x="3944" y="9567"/>
                  <a:pt x="4234" y="9536"/>
                </a:cubicBezTo>
                <a:cubicBezTo>
                  <a:pt x="4234" y="9734"/>
                  <a:pt x="4234" y="9941"/>
                  <a:pt x="4234" y="10148"/>
                </a:cubicBezTo>
                <a:close/>
                <a:moveTo>
                  <a:pt x="4234" y="9111"/>
                </a:moveTo>
                <a:lnTo>
                  <a:pt x="4234" y="9111"/>
                </a:lnTo>
                <a:cubicBezTo>
                  <a:pt x="3944" y="9142"/>
                  <a:pt x="3664" y="9173"/>
                  <a:pt x="3373" y="9204"/>
                </a:cubicBezTo>
                <a:cubicBezTo>
                  <a:pt x="3373" y="9006"/>
                  <a:pt x="3373" y="8821"/>
                  <a:pt x="3373" y="8623"/>
                </a:cubicBezTo>
                <a:cubicBezTo>
                  <a:pt x="3664" y="8581"/>
                  <a:pt x="3944" y="8541"/>
                  <a:pt x="4234" y="8498"/>
                </a:cubicBezTo>
                <a:cubicBezTo>
                  <a:pt x="4234" y="8706"/>
                  <a:pt x="4234" y="8903"/>
                  <a:pt x="4234" y="9111"/>
                </a:cubicBezTo>
                <a:close/>
                <a:moveTo>
                  <a:pt x="3373" y="7170"/>
                </a:moveTo>
                <a:lnTo>
                  <a:pt x="3373" y="7170"/>
                </a:lnTo>
                <a:cubicBezTo>
                  <a:pt x="3373" y="6983"/>
                  <a:pt x="3373" y="6787"/>
                  <a:pt x="3373" y="6600"/>
                </a:cubicBezTo>
                <a:cubicBezTo>
                  <a:pt x="3664" y="6537"/>
                  <a:pt x="3944" y="6486"/>
                  <a:pt x="4234" y="6424"/>
                </a:cubicBezTo>
                <a:cubicBezTo>
                  <a:pt x="4234" y="6631"/>
                  <a:pt x="4234" y="6838"/>
                  <a:pt x="4234" y="7045"/>
                </a:cubicBezTo>
                <a:cubicBezTo>
                  <a:pt x="3944" y="7087"/>
                  <a:pt x="3664" y="7129"/>
                  <a:pt x="3373" y="7170"/>
                </a:cubicBezTo>
                <a:close/>
                <a:moveTo>
                  <a:pt x="4234" y="8073"/>
                </a:moveTo>
                <a:lnTo>
                  <a:pt x="4234" y="8073"/>
                </a:lnTo>
                <a:cubicBezTo>
                  <a:pt x="3944" y="8115"/>
                  <a:pt x="3664" y="8145"/>
                  <a:pt x="3373" y="8187"/>
                </a:cubicBezTo>
                <a:cubicBezTo>
                  <a:pt x="3373" y="7991"/>
                  <a:pt x="3373" y="7804"/>
                  <a:pt x="3373" y="7617"/>
                </a:cubicBezTo>
                <a:cubicBezTo>
                  <a:pt x="3664" y="7564"/>
                  <a:pt x="3944" y="7512"/>
                  <a:pt x="4234" y="7461"/>
                </a:cubicBezTo>
                <a:cubicBezTo>
                  <a:pt x="4234" y="7668"/>
                  <a:pt x="4234" y="7875"/>
                  <a:pt x="4234" y="8073"/>
                </a:cubicBezTo>
                <a:close/>
                <a:moveTo>
                  <a:pt x="4234" y="6008"/>
                </a:moveTo>
                <a:lnTo>
                  <a:pt x="4234" y="6008"/>
                </a:lnTo>
                <a:cubicBezTo>
                  <a:pt x="3944" y="6061"/>
                  <a:pt x="3664" y="6112"/>
                  <a:pt x="3373" y="6152"/>
                </a:cubicBezTo>
                <a:cubicBezTo>
                  <a:pt x="3373" y="5967"/>
                  <a:pt x="3373" y="5780"/>
                  <a:pt x="3373" y="5582"/>
                </a:cubicBezTo>
                <a:cubicBezTo>
                  <a:pt x="3664" y="5520"/>
                  <a:pt x="3944" y="5458"/>
                  <a:pt x="4234" y="5396"/>
                </a:cubicBezTo>
                <a:cubicBezTo>
                  <a:pt x="4234" y="5593"/>
                  <a:pt x="4234" y="5801"/>
                  <a:pt x="4234" y="6008"/>
                </a:cubicBezTo>
                <a:close/>
                <a:moveTo>
                  <a:pt x="4234" y="4970"/>
                </a:moveTo>
                <a:lnTo>
                  <a:pt x="4234" y="4970"/>
                </a:lnTo>
                <a:cubicBezTo>
                  <a:pt x="3944" y="5033"/>
                  <a:pt x="3664" y="5084"/>
                  <a:pt x="3373" y="5146"/>
                </a:cubicBezTo>
                <a:cubicBezTo>
                  <a:pt x="3373" y="4950"/>
                  <a:pt x="3373" y="4763"/>
                  <a:pt x="3373" y="4565"/>
                </a:cubicBezTo>
                <a:cubicBezTo>
                  <a:pt x="3664" y="4503"/>
                  <a:pt x="3944" y="4432"/>
                  <a:pt x="4234" y="4358"/>
                </a:cubicBezTo>
                <a:cubicBezTo>
                  <a:pt x="4234" y="4565"/>
                  <a:pt x="4234" y="4774"/>
                  <a:pt x="4234" y="4970"/>
                </a:cubicBezTo>
                <a:close/>
                <a:moveTo>
                  <a:pt x="4234" y="3944"/>
                </a:moveTo>
                <a:lnTo>
                  <a:pt x="4234" y="3944"/>
                </a:lnTo>
                <a:cubicBezTo>
                  <a:pt x="3944" y="4006"/>
                  <a:pt x="3664" y="4069"/>
                  <a:pt x="3373" y="4131"/>
                </a:cubicBezTo>
                <a:cubicBezTo>
                  <a:pt x="3373" y="3933"/>
                  <a:pt x="3373" y="3746"/>
                  <a:pt x="3373" y="3559"/>
                </a:cubicBezTo>
                <a:cubicBezTo>
                  <a:pt x="3664" y="3477"/>
                  <a:pt x="3944" y="3403"/>
                  <a:pt x="4234" y="3321"/>
                </a:cubicBezTo>
                <a:cubicBezTo>
                  <a:pt x="4234" y="3528"/>
                  <a:pt x="4234" y="3735"/>
                  <a:pt x="4234" y="3944"/>
                </a:cubicBezTo>
                <a:close/>
                <a:moveTo>
                  <a:pt x="4234" y="2905"/>
                </a:moveTo>
                <a:lnTo>
                  <a:pt x="4234" y="2905"/>
                </a:lnTo>
                <a:cubicBezTo>
                  <a:pt x="3944" y="2978"/>
                  <a:pt x="3664" y="3040"/>
                  <a:pt x="3373" y="3114"/>
                </a:cubicBezTo>
                <a:cubicBezTo>
                  <a:pt x="3373" y="2927"/>
                  <a:pt x="3373" y="2729"/>
                  <a:pt x="3373" y="2542"/>
                </a:cubicBezTo>
                <a:cubicBezTo>
                  <a:pt x="3664" y="2459"/>
                  <a:pt x="3944" y="2377"/>
                  <a:pt x="4234" y="2293"/>
                </a:cubicBezTo>
                <a:cubicBezTo>
                  <a:pt x="4234" y="2491"/>
                  <a:pt x="4234" y="2698"/>
                  <a:pt x="4234" y="2905"/>
                </a:cubicBezTo>
                <a:close/>
                <a:moveTo>
                  <a:pt x="3373" y="1525"/>
                </a:moveTo>
                <a:lnTo>
                  <a:pt x="3373" y="1525"/>
                </a:lnTo>
                <a:cubicBezTo>
                  <a:pt x="4234" y="1255"/>
                  <a:pt x="4234" y="1255"/>
                  <a:pt x="4234" y="1255"/>
                </a:cubicBezTo>
                <a:cubicBezTo>
                  <a:pt x="4234" y="1867"/>
                  <a:pt x="4234" y="1867"/>
                  <a:pt x="4234" y="1867"/>
                </a:cubicBezTo>
                <a:cubicBezTo>
                  <a:pt x="3373" y="2097"/>
                  <a:pt x="3373" y="2097"/>
                  <a:pt x="3373" y="2097"/>
                </a:cubicBezTo>
                <a:lnTo>
                  <a:pt x="3373" y="1525"/>
                </a:lnTo>
                <a:close/>
                <a:moveTo>
                  <a:pt x="2264" y="1867"/>
                </a:moveTo>
                <a:lnTo>
                  <a:pt x="2264" y="1867"/>
                </a:lnTo>
                <a:cubicBezTo>
                  <a:pt x="2814" y="1692"/>
                  <a:pt x="2814" y="1692"/>
                  <a:pt x="2814" y="1692"/>
                </a:cubicBezTo>
                <a:cubicBezTo>
                  <a:pt x="2814" y="2241"/>
                  <a:pt x="2814" y="2241"/>
                  <a:pt x="2814" y="2241"/>
                </a:cubicBezTo>
                <a:cubicBezTo>
                  <a:pt x="2264" y="2397"/>
                  <a:pt x="2264" y="2397"/>
                  <a:pt x="2264" y="2397"/>
                </a:cubicBezTo>
                <a:lnTo>
                  <a:pt x="2264" y="1867"/>
                </a:lnTo>
                <a:close/>
                <a:moveTo>
                  <a:pt x="2264" y="2853"/>
                </a:moveTo>
                <a:lnTo>
                  <a:pt x="2264" y="2853"/>
                </a:lnTo>
                <a:cubicBezTo>
                  <a:pt x="2451" y="2802"/>
                  <a:pt x="2627" y="2749"/>
                  <a:pt x="2814" y="2698"/>
                </a:cubicBezTo>
                <a:cubicBezTo>
                  <a:pt x="2814" y="2874"/>
                  <a:pt x="2814" y="3061"/>
                  <a:pt x="2814" y="3248"/>
                </a:cubicBezTo>
                <a:cubicBezTo>
                  <a:pt x="2627" y="3290"/>
                  <a:pt x="2451" y="3330"/>
                  <a:pt x="2264" y="3383"/>
                </a:cubicBezTo>
                <a:cubicBezTo>
                  <a:pt x="2264" y="3207"/>
                  <a:pt x="2264" y="3029"/>
                  <a:pt x="2264" y="2853"/>
                </a:cubicBezTo>
                <a:close/>
                <a:moveTo>
                  <a:pt x="2264" y="3840"/>
                </a:moveTo>
                <a:lnTo>
                  <a:pt x="2264" y="3840"/>
                </a:lnTo>
                <a:cubicBezTo>
                  <a:pt x="2440" y="3797"/>
                  <a:pt x="2627" y="3746"/>
                  <a:pt x="2814" y="3695"/>
                </a:cubicBezTo>
                <a:cubicBezTo>
                  <a:pt x="2814" y="3882"/>
                  <a:pt x="2814" y="4069"/>
                  <a:pt x="2814" y="4245"/>
                </a:cubicBezTo>
                <a:cubicBezTo>
                  <a:pt x="2627" y="4285"/>
                  <a:pt x="2440" y="4327"/>
                  <a:pt x="2264" y="4369"/>
                </a:cubicBezTo>
                <a:cubicBezTo>
                  <a:pt x="2264" y="4191"/>
                  <a:pt x="2264" y="4015"/>
                  <a:pt x="2264" y="3840"/>
                </a:cubicBezTo>
                <a:close/>
                <a:moveTo>
                  <a:pt x="2264" y="4837"/>
                </a:moveTo>
                <a:lnTo>
                  <a:pt x="2264" y="4837"/>
                </a:lnTo>
                <a:cubicBezTo>
                  <a:pt x="2440" y="4783"/>
                  <a:pt x="2627" y="4741"/>
                  <a:pt x="2803" y="4701"/>
                </a:cubicBezTo>
                <a:cubicBezTo>
                  <a:pt x="2803" y="4877"/>
                  <a:pt x="2803" y="5064"/>
                  <a:pt x="2803" y="5251"/>
                </a:cubicBezTo>
                <a:cubicBezTo>
                  <a:pt x="2627" y="5282"/>
                  <a:pt x="2440" y="5324"/>
                  <a:pt x="2264" y="5355"/>
                </a:cubicBezTo>
                <a:cubicBezTo>
                  <a:pt x="2264" y="5177"/>
                  <a:pt x="2264" y="5002"/>
                  <a:pt x="2264" y="4837"/>
                </a:cubicBezTo>
                <a:close/>
                <a:moveTo>
                  <a:pt x="2264" y="5821"/>
                </a:moveTo>
                <a:lnTo>
                  <a:pt x="2264" y="5821"/>
                </a:lnTo>
                <a:cubicBezTo>
                  <a:pt x="2440" y="5780"/>
                  <a:pt x="2627" y="5738"/>
                  <a:pt x="2803" y="5696"/>
                </a:cubicBezTo>
                <a:cubicBezTo>
                  <a:pt x="2803" y="5883"/>
                  <a:pt x="2803" y="6061"/>
                  <a:pt x="2803" y="6246"/>
                </a:cubicBezTo>
                <a:cubicBezTo>
                  <a:pt x="2627" y="6277"/>
                  <a:pt x="2440" y="6308"/>
                  <a:pt x="2264" y="6339"/>
                </a:cubicBezTo>
                <a:cubicBezTo>
                  <a:pt x="2264" y="6163"/>
                  <a:pt x="2264" y="5999"/>
                  <a:pt x="2264" y="5821"/>
                </a:cubicBezTo>
                <a:close/>
                <a:moveTo>
                  <a:pt x="2253" y="6807"/>
                </a:moveTo>
                <a:lnTo>
                  <a:pt x="2253" y="6807"/>
                </a:lnTo>
                <a:cubicBezTo>
                  <a:pt x="2440" y="6766"/>
                  <a:pt x="2627" y="6735"/>
                  <a:pt x="2803" y="6693"/>
                </a:cubicBezTo>
                <a:cubicBezTo>
                  <a:pt x="2803" y="6880"/>
                  <a:pt x="2803" y="7067"/>
                  <a:pt x="2803" y="7243"/>
                </a:cubicBezTo>
                <a:cubicBezTo>
                  <a:pt x="2627" y="7274"/>
                  <a:pt x="2440" y="7305"/>
                  <a:pt x="2253" y="7325"/>
                </a:cubicBezTo>
                <a:cubicBezTo>
                  <a:pt x="2253" y="7161"/>
                  <a:pt x="2253" y="6983"/>
                  <a:pt x="2253" y="6807"/>
                </a:cubicBezTo>
                <a:close/>
                <a:moveTo>
                  <a:pt x="2253" y="7793"/>
                </a:moveTo>
                <a:lnTo>
                  <a:pt x="2253" y="7793"/>
                </a:lnTo>
                <a:cubicBezTo>
                  <a:pt x="2440" y="7762"/>
                  <a:pt x="2616" y="7731"/>
                  <a:pt x="2803" y="7699"/>
                </a:cubicBezTo>
                <a:cubicBezTo>
                  <a:pt x="2803" y="7875"/>
                  <a:pt x="2803" y="8062"/>
                  <a:pt x="2803" y="8249"/>
                </a:cubicBezTo>
                <a:cubicBezTo>
                  <a:pt x="2616" y="8269"/>
                  <a:pt x="2440" y="8291"/>
                  <a:pt x="2253" y="8311"/>
                </a:cubicBezTo>
                <a:cubicBezTo>
                  <a:pt x="2253" y="8145"/>
                  <a:pt x="2253" y="7969"/>
                  <a:pt x="2253" y="7793"/>
                </a:cubicBezTo>
                <a:close/>
                <a:moveTo>
                  <a:pt x="2253" y="8779"/>
                </a:moveTo>
                <a:lnTo>
                  <a:pt x="2253" y="8779"/>
                </a:lnTo>
                <a:cubicBezTo>
                  <a:pt x="2440" y="8748"/>
                  <a:pt x="2616" y="8728"/>
                  <a:pt x="2803" y="8696"/>
                </a:cubicBezTo>
                <a:cubicBezTo>
                  <a:pt x="2803" y="8881"/>
                  <a:pt x="2803" y="9068"/>
                  <a:pt x="2803" y="9246"/>
                </a:cubicBezTo>
                <a:cubicBezTo>
                  <a:pt x="2616" y="9266"/>
                  <a:pt x="2440" y="9287"/>
                  <a:pt x="2253" y="9309"/>
                </a:cubicBezTo>
                <a:cubicBezTo>
                  <a:pt x="2253" y="9131"/>
                  <a:pt x="2253" y="8955"/>
                  <a:pt x="2253" y="8779"/>
                </a:cubicBezTo>
                <a:close/>
                <a:moveTo>
                  <a:pt x="2253" y="9765"/>
                </a:moveTo>
                <a:lnTo>
                  <a:pt x="2253" y="9765"/>
                </a:lnTo>
                <a:cubicBezTo>
                  <a:pt x="2429" y="9743"/>
                  <a:pt x="2616" y="9723"/>
                  <a:pt x="2803" y="9692"/>
                </a:cubicBezTo>
                <a:cubicBezTo>
                  <a:pt x="2803" y="9879"/>
                  <a:pt x="2803" y="10065"/>
                  <a:pt x="2803" y="10252"/>
                </a:cubicBezTo>
                <a:cubicBezTo>
                  <a:pt x="2616" y="10262"/>
                  <a:pt x="2429" y="10273"/>
                  <a:pt x="2253" y="10293"/>
                </a:cubicBezTo>
                <a:cubicBezTo>
                  <a:pt x="2253" y="10117"/>
                  <a:pt x="2253" y="9941"/>
                  <a:pt x="2253" y="9765"/>
                </a:cubicBezTo>
                <a:close/>
                <a:moveTo>
                  <a:pt x="2253" y="10751"/>
                </a:moveTo>
                <a:lnTo>
                  <a:pt x="2253" y="10751"/>
                </a:lnTo>
                <a:cubicBezTo>
                  <a:pt x="2429" y="10740"/>
                  <a:pt x="2616" y="10720"/>
                  <a:pt x="2792" y="10698"/>
                </a:cubicBezTo>
                <a:cubicBezTo>
                  <a:pt x="2792" y="10885"/>
                  <a:pt x="2792" y="11062"/>
                  <a:pt x="2792" y="11248"/>
                </a:cubicBezTo>
                <a:cubicBezTo>
                  <a:pt x="2616" y="11259"/>
                  <a:pt x="2429" y="11270"/>
                  <a:pt x="2253" y="11279"/>
                </a:cubicBezTo>
                <a:cubicBezTo>
                  <a:pt x="2253" y="11103"/>
                  <a:pt x="2253" y="10927"/>
                  <a:pt x="2253" y="10751"/>
                </a:cubicBezTo>
                <a:close/>
                <a:moveTo>
                  <a:pt x="2253" y="11735"/>
                </a:moveTo>
                <a:lnTo>
                  <a:pt x="2253" y="11735"/>
                </a:lnTo>
                <a:cubicBezTo>
                  <a:pt x="2429" y="11726"/>
                  <a:pt x="2616" y="11715"/>
                  <a:pt x="2792" y="11695"/>
                </a:cubicBezTo>
                <a:cubicBezTo>
                  <a:pt x="2792" y="11882"/>
                  <a:pt x="2792" y="12069"/>
                  <a:pt x="2792" y="12245"/>
                </a:cubicBezTo>
                <a:cubicBezTo>
                  <a:pt x="2616" y="12254"/>
                  <a:pt x="2429" y="12254"/>
                  <a:pt x="2253" y="12265"/>
                </a:cubicBezTo>
                <a:cubicBezTo>
                  <a:pt x="2253" y="12089"/>
                  <a:pt x="2253" y="11913"/>
                  <a:pt x="2253" y="11735"/>
                </a:cubicBezTo>
                <a:close/>
                <a:moveTo>
                  <a:pt x="2242" y="12732"/>
                </a:moveTo>
                <a:lnTo>
                  <a:pt x="2242" y="12732"/>
                </a:lnTo>
                <a:cubicBezTo>
                  <a:pt x="2429" y="12721"/>
                  <a:pt x="2607" y="12712"/>
                  <a:pt x="2792" y="12701"/>
                </a:cubicBezTo>
                <a:cubicBezTo>
                  <a:pt x="2792" y="12877"/>
                  <a:pt x="2792" y="13064"/>
                  <a:pt x="2792" y="13251"/>
                </a:cubicBezTo>
                <a:cubicBezTo>
                  <a:pt x="2607" y="13251"/>
                  <a:pt x="2429" y="13251"/>
                  <a:pt x="2242" y="13251"/>
                </a:cubicBezTo>
                <a:cubicBezTo>
                  <a:pt x="2242" y="13075"/>
                  <a:pt x="2242" y="12899"/>
                  <a:pt x="2242" y="12732"/>
                </a:cubicBezTo>
                <a:close/>
                <a:moveTo>
                  <a:pt x="2242" y="13718"/>
                </a:moveTo>
                <a:lnTo>
                  <a:pt x="2242" y="13718"/>
                </a:lnTo>
                <a:cubicBezTo>
                  <a:pt x="2429" y="13707"/>
                  <a:pt x="2607" y="13707"/>
                  <a:pt x="2792" y="13696"/>
                </a:cubicBezTo>
                <a:cubicBezTo>
                  <a:pt x="2792" y="13883"/>
                  <a:pt x="2792" y="14070"/>
                  <a:pt x="2792" y="14248"/>
                </a:cubicBezTo>
                <a:cubicBezTo>
                  <a:pt x="2607" y="14248"/>
                  <a:pt x="2429" y="14248"/>
                  <a:pt x="2242" y="14237"/>
                </a:cubicBezTo>
                <a:cubicBezTo>
                  <a:pt x="2242" y="14061"/>
                  <a:pt x="2242" y="13894"/>
                  <a:pt x="2242" y="13718"/>
                </a:cubicBezTo>
                <a:close/>
                <a:moveTo>
                  <a:pt x="2242" y="14704"/>
                </a:moveTo>
                <a:lnTo>
                  <a:pt x="2242" y="14704"/>
                </a:lnTo>
                <a:cubicBezTo>
                  <a:pt x="2429" y="14704"/>
                  <a:pt x="2607" y="14704"/>
                  <a:pt x="2792" y="14693"/>
                </a:cubicBezTo>
                <a:cubicBezTo>
                  <a:pt x="2792" y="14880"/>
                  <a:pt x="2792" y="15067"/>
                  <a:pt x="2792" y="15254"/>
                </a:cubicBezTo>
                <a:cubicBezTo>
                  <a:pt x="2607" y="15243"/>
                  <a:pt x="2429" y="15232"/>
                  <a:pt x="2242" y="15223"/>
                </a:cubicBezTo>
                <a:cubicBezTo>
                  <a:pt x="2242" y="15056"/>
                  <a:pt x="2242" y="14880"/>
                  <a:pt x="2242" y="14704"/>
                </a:cubicBezTo>
                <a:close/>
                <a:moveTo>
                  <a:pt x="2242" y="15690"/>
                </a:moveTo>
                <a:lnTo>
                  <a:pt x="2242" y="15690"/>
                </a:lnTo>
                <a:cubicBezTo>
                  <a:pt x="2420" y="15690"/>
                  <a:pt x="2607" y="15699"/>
                  <a:pt x="2792" y="15699"/>
                </a:cubicBezTo>
                <a:cubicBezTo>
                  <a:pt x="2792" y="15886"/>
                  <a:pt x="2792" y="16062"/>
                  <a:pt x="2792" y="16249"/>
                </a:cubicBezTo>
                <a:cubicBezTo>
                  <a:pt x="2607" y="16240"/>
                  <a:pt x="2420" y="16229"/>
                  <a:pt x="2242" y="16218"/>
                </a:cubicBezTo>
                <a:cubicBezTo>
                  <a:pt x="2242" y="16042"/>
                  <a:pt x="2242" y="15866"/>
                  <a:pt x="2242" y="15690"/>
                </a:cubicBezTo>
                <a:close/>
                <a:moveTo>
                  <a:pt x="2242" y="16674"/>
                </a:moveTo>
                <a:lnTo>
                  <a:pt x="2242" y="16674"/>
                </a:lnTo>
                <a:cubicBezTo>
                  <a:pt x="2420" y="16685"/>
                  <a:pt x="2607" y="16696"/>
                  <a:pt x="2782" y="16696"/>
                </a:cubicBezTo>
                <a:cubicBezTo>
                  <a:pt x="2782" y="16883"/>
                  <a:pt x="2782" y="17068"/>
                  <a:pt x="2782" y="17246"/>
                </a:cubicBezTo>
                <a:cubicBezTo>
                  <a:pt x="2607" y="17235"/>
                  <a:pt x="2420" y="17215"/>
                  <a:pt x="2242" y="17204"/>
                </a:cubicBezTo>
                <a:cubicBezTo>
                  <a:pt x="2242" y="17028"/>
                  <a:pt x="2242" y="16852"/>
                  <a:pt x="2242" y="16674"/>
                </a:cubicBezTo>
                <a:close/>
                <a:moveTo>
                  <a:pt x="2242" y="17660"/>
                </a:moveTo>
                <a:lnTo>
                  <a:pt x="2242" y="17660"/>
                </a:lnTo>
                <a:cubicBezTo>
                  <a:pt x="2420" y="17671"/>
                  <a:pt x="2607" y="17692"/>
                  <a:pt x="2782" y="17703"/>
                </a:cubicBezTo>
                <a:cubicBezTo>
                  <a:pt x="2782" y="17879"/>
                  <a:pt x="2782" y="18066"/>
                  <a:pt x="2782" y="18252"/>
                </a:cubicBezTo>
                <a:cubicBezTo>
                  <a:pt x="2607" y="18232"/>
                  <a:pt x="2420" y="18210"/>
                  <a:pt x="2242" y="18190"/>
                </a:cubicBezTo>
                <a:cubicBezTo>
                  <a:pt x="2242" y="18014"/>
                  <a:pt x="2242" y="17838"/>
                  <a:pt x="2242" y="17660"/>
                </a:cubicBezTo>
                <a:close/>
                <a:moveTo>
                  <a:pt x="2233" y="18647"/>
                </a:moveTo>
                <a:lnTo>
                  <a:pt x="2233" y="18647"/>
                </a:lnTo>
                <a:cubicBezTo>
                  <a:pt x="2782" y="18698"/>
                  <a:pt x="2782" y="18698"/>
                  <a:pt x="2782" y="18698"/>
                </a:cubicBezTo>
                <a:cubicBezTo>
                  <a:pt x="2782" y="19248"/>
                  <a:pt x="2782" y="19248"/>
                  <a:pt x="2782" y="19248"/>
                </a:cubicBezTo>
                <a:cubicBezTo>
                  <a:pt x="2233" y="19176"/>
                  <a:pt x="2233" y="19176"/>
                  <a:pt x="2233" y="19176"/>
                </a:cubicBezTo>
                <a:lnTo>
                  <a:pt x="2233" y="18647"/>
                </a:lnTo>
                <a:close/>
                <a:moveTo>
                  <a:pt x="1785" y="19125"/>
                </a:moveTo>
                <a:lnTo>
                  <a:pt x="1785" y="19125"/>
                </a:lnTo>
                <a:cubicBezTo>
                  <a:pt x="1391" y="19072"/>
                  <a:pt x="1391" y="19072"/>
                  <a:pt x="1391" y="19072"/>
                </a:cubicBezTo>
                <a:cubicBezTo>
                  <a:pt x="1391" y="18584"/>
                  <a:pt x="1391" y="18584"/>
                  <a:pt x="1391" y="18584"/>
                </a:cubicBezTo>
                <a:cubicBezTo>
                  <a:pt x="1785" y="18626"/>
                  <a:pt x="1785" y="18626"/>
                  <a:pt x="1785" y="18626"/>
                </a:cubicBezTo>
                <a:lnTo>
                  <a:pt x="1785" y="19125"/>
                </a:lnTo>
                <a:close/>
                <a:moveTo>
                  <a:pt x="1785" y="18148"/>
                </a:moveTo>
                <a:lnTo>
                  <a:pt x="1785" y="18148"/>
                </a:lnTo>
                <a:cubicBezTo>
                  <a:pt x="1661" y="18139"/>
                  <a:pt x="1527" y="18117"/>
                  <a:pt x="1391" y="18108"/>
                </a:cubicBezTo>
                <a:cubicBezTo>
                  <a:pt x="1391" y="17941"/>
                  <a:pt x="1391" y="17785"/>
                  <a:pt x="1391" y="17620"/>
                </a:cubicBezTo>
                <a:cubicBezTo>
                  <a:pt x="1527" y="17629"/>
                  <a:pt x="1661" y="17640"/>
                  <a:pt x="1785" y="17640"/>
                </a:cubicBezTo>
                <a:cubicBezTo>
                  <a:pt x="1785" y="17816"/>
                  <a:pt x="1785" y="17983"/>
                  <a:pt x="1785" y="18148"/>
                </a:cubicBezTo>
                <a:close/>
                <a:moveTo>
                  <a:pt x="1391" y="17142"/>
                </a:moveTo>
                <a:lnTo>
                  <a:pt x="1391" y="17142"/>
                </a:lnTo>
                <a:cubicBezTo>
                  <a:pt x="1391" y="16977"/>
                  <a:pt x="1391" y="16810"/>
                  <a:pt x="1391" y="16654"/>
                </a:cubicBezTo>
                <a:cubicBezTo>
                  <a:pt x="1527" y="16654"/>
                  <a:pt x="1661" y="16665"/>
                  <a:pt x="1785" y="16665"/>
                </a:cubicBezTo>
                <a:cubicBezTo>
                  <a:pt x="1785" y="16841"/>
                  <a:pt x="1785" y="17008"/>
                  <a:pt x="1785" y="17173"/>
                </a:cubicBezTo>
                <a:cubicBezTo>
                  <a:pt x="1661" y="17164"/>
                  <a:pt x="1527" y="17153"/>
                  <a:pt x="1391" y="17142"/>
                </a:cubicBezTo>
                <a:close/>
                <a:moveTo>
                  <a:pt x="1785" y="16198"/>
                </a:moveTo>
                <a:lnTo>
                  <a:pt x="1785" y="16198"/>
                </a:lnTo>
                <a:cubicBezTo>
                  <a:pt x="1661" y="16187"/>
                  <a:pt x="1527" y="16178"/>
                  <a:pt x="1391" y="16167"/>
                </a:cubicBezTo>
                <a:cubicBezTo>
                  <a:pt x="1391" y="16011"/>
                  <a:pt x="1391" y="15844"/>
                  <a:pt x="1391" y="15690"/>
                </a:cubicBezTo>
                <a:cubicBezTo>
                  <a:pt x="1527" y="15690"/>
                  <a:pt x="1661" y="15690"/>
                  <a:pt x="1785" y="15690"/>
                </a:cubicBezTo>
                <a:cubicBezTo>
                  <a:pt x="1785" y="15855"/>
                  <a:pt x="1785" y="16031"/>
                  <a:pt x="1785" y="16198"/>
                </a:cubicBezTo>
                <a:close/>
                <a:moveTo>
                  <a:pt x="1391" y="15201"/>
                </a:moveTo>
                <a:lnTo>
                  <a:pt x="1391" y="15201"/>
                </a:lnTo>
                <a:cubicBezTo>
                  <a:pt x="1391" y="15047"/>
                  <a:pt x="1391" y="14880"/>
                  <a:pt x="1391" y="14713"/>
                </a:cubicBezTo>
                <a:cubicBezTo>
                  <a:pt x="1527" y="14713"/>
                  <a:pt x="1661" y="14713"/>
                  <a:pt x="1785" y="14713"/>
                </a:cubicBezTo>
                <a:cubicBezTo>
                  <a:pt x="1785" y="14880"/>
                  <a:pt x="1785" y="15056"/>
                  <a:pt x="1785" y="15223"/>
                </a:cubicBezTo>
                <a:cubicBezTo>
                  <a:pt x="1661" y="15212"/>
                  <a:pt x="1527" y="15212"/>
                  <a:pt x="1391" y="15201"/>
                </a:cubicBezTo>
                <a:close/>
                <a:moveTo>
                  <a:pt x="1785" y="14248"/>
                </a:moveTo>
                <a:lnTo>
                  <a:pt x="1785" y="14248"/>
                </a:lnTo>
                <a:cubicBezTo>
                  <a:pt x="1652" y="14248"/>
                  <a:pt x="1527" y="14237"/>
                  <a:pt x="1391" y="14237"/>
                </a:cubicBezTo>
                <a:cubicBezTo>
                  <a:pt x="1391" y="14070"/>
                  <a:pt x="1391" y="13914"/>
                  <a:pt x="1391" y="13749"/>
                </a:cubicBezTo>
                <a:cubicBezTo>
                  <a:pt x="1527" y="13749"/>
                  <a:pt x="1652" y="13738"/>
                  <a:pt x="1785" y="13738"/>
                </a:cubicBezTo>
                <a:cubicBezTo>
                  <a:pt x="1785" y="13905"/>
                  <a:pt x="1785" y="14070"/>
                  <a:pt x="1785" y="14248"/>
                </a:cubicBezTo>
                <a:close/>
                <a:moveTo>
                  <a:pt x="1391" y="13271"/>
                </a:moveTo>
                <a:lnTo>
                  <a:pt x="1391" y="13271"/>
                </a:lnTo>
                <a:cubicBezTo>
                  <a:pt x="1391" y="13106"/>
                  <a:pt x="1391" y="12950"/>
                  <a:pt x="1391" y="12783"/>
                </a:cubicBezTo>
                <a:cubicBezTo>
                  <a:pt x="1527" y="12774"/>
                  <a:pt x="1652" y="12763"/>
                  <a:pt x="1785" y="12763"/>
                </a:cubicBezTo>
                <a:cubicBezTo>
                  <a:pt x="1785" y="12930"/>
                  <a:pt x="1785" y="13095"/>
                  <a:pt x="1785" y="13271"/>
                </a:cubicBezTo>
                <a:cubicBezTo>
                  <a:pt x="1652" y="13271"/>
                  <a:pt x="1527" y="13271"/>
                  <a:pt x="1391" y="13271"/>
                </a:cubicBezTo>
                <a:close/>
                <a:moveTo>
                  <a:pt x="1785" y="12296"/>
                </a:moveTo>
                <a:lnTo>
                  <a:pt x="1785" y="12296"/>
                </a:lnTo>
                <a:cubicBezTo>
                  <a:pt x="1652" y="12296"/>
                  <a:pt x="1527" y="12296"/>
                  <a:pt x="1391" y="12307"/>
                </a:cubicBezTo>
                <a:cubicBezTo>
                  <a:pt x="1391" y="12140"/>
                  <a:pt x="1391" y="11975"/>
                  <a:pt x="1391" y="11819"/>
                </a:cubicBezTo>
                <a:cubicBezTo>
                  <a:pt x="1527" y="11808"/>
                  <a:pt x="1652" y="11797"/>
                  <a:pt x="1785" y="11788"/>
                </a:cubicBezTo>
                <a:cubicBezTo>
                  <a:pt x="1785" y="11953"/>
                  <a:pt x="1785" y="12120"/>
                  <a:pt x="1785" y="12296"/>
                </a:cubicBezTo>
                <a:close/>
                <a:moveTo>
                  <a:pt x="1785" y="11310"/>
                </a:moveTo>
                <a:lnTo>
                  <a:pt x="1785" y="11310"/>
                </a:lnTo>
                <a:cubicBezTo>
                  <a:pt x="1652" y="11321"/>
                  <a:pt x="1527" y="11332"/>
                  <a:pt x="1391" y="11332"/>
                </a:cubicBezTo>
                <a:cubicBezTo>
                  <a:pt x="1391" y="11176"/>
                  <a:pt x="1391" y="11009"/>
                  <a:pt x="1391" y="10854"/>
                </a:cubicBezTo>
                <a:cubicBezTo>
                  <a:pt x="1527" y="10833"/>
                  <a:pt x="1652" y="10822"/>
                  <a:pt x="1785" y="10813"/>
                </a:cubicBezTo>
                <a:cubicBezTo>
                  <a:pt x="1785" y="10978"/>
                  <a:pt x="1785" y="11145"/>
                  <a:pt x="1785" y="11310"/>
                </a:cubicBezTo>
                <a:close/>
                <a:moveTo>
                  <a:pt x="1785" y="10335"/>
                </a:moveTo>
                <a:lnTo>
                  <a:pt x="1785" y="10335"/>
                </a:lnTo>
                <a:cubicBezTo>
                  <a:pt x="1652" y="10346"/>
                  <a:pt x="1527" y="10357"/>
                  <a:pt x="1391" y="10366"/>
                </a:cubicBezTo>
                <a:cubicBezTo>
                  <a:pt x="1391" y="10210"/>
                  <a:pt x="1391" y="10045"/>
                  <a:pt x="1391" y="9879"/>
                </a:cubicBezTo>
                <a:cubicBezTo>
                  <a:pt x="1527" y="9868"/>
                  <a:pt x="1652" y="9847"/>
                  <a:pt x="1785" y="9827"/>
                </a:cubicBezTo>
                <a:cubicBezTo>
                  <a:pt x="1785" y="10003"/>
                  <a:pt x="1785" y="10170"/>
                  <a:pt x="1785" y="10335"/>
                </a:cubicBezTo>
                <a:close/>
                <a:moveTo>
                  <a:pt x="1785" y="9360"/>
                </a:moveTo>
                <a:lnTo>
                  <a:pt x="1785" y="9360"/>
                </a:lnTo>
                <a:cubicBezTo>
                  <a:pt x="1652" y="9371"/>
                  <a:pt x="1527" y="9391"/>
                  <a:pt x="1391" y="9402"/>
                </a:cubicBezTo>
                <a:cubicBezTo>
                  <a:pt x="1391" y="9235"/>
                  <a:pt x="1391" y="9079"/>
                  <a:pt x="1391" y="8914"/>
                </a:cubicBezTo>
                <a:cubicBezTo>
                  <a:pt x="1527" y="8892"/>
                  <a:pt x="1652" y="8872"/>
                  <a:pt x="1785" y="8850"/>
                </a:cubicBezTo>
                <a:cubicBezTo>
                  <a:pt x="1785" y="9028"/>
                  <a:pt x="1785" y="9193"/>
                  <a:pt x="1785" y="9360"/>
                </a:cubicBezTo>
                <a:close/>
                <a:moveTo>
                  <a:pt x="1785" y="8385"/>
                </a:moveTo>
                <a:lnTo>
                  <a:pt x="1785" y="8385"/>
                </a:lnTo>
                <a:cubicBezTo>
                  <a:pt x="1652" y="8405"/>
                  <a:pt x="1527" y="8416"/>
                  <a:pt x="1391" y="8436"/>
                </a:cubicBezTo>
                <a:cubicBezTo>
                  <a:pt x="1391" y="8269"/>
                  <a:pt x="1391" y="8115"/>
                  <a:pt x="1391" y="7949"/>
                </a:cubicBezTo>
                <a:cubicBezTo>
                  <a:pt x="1527" y="7928"/>
                  <a:pt x="1652" y="7897"/>
                  <a:pt x="1785" y="7875"/>
                </a:cubicBezTo>
                <a:cubicBezTo>
                  <a:pt x="1785" y="8042"/>
                  <a:pt x="1785" y="8218"/>
                  <a:pt x="1785" y="8385"/>
                </a:cubicBezTo>
                <a:close/>
                <a:moveTo>
                  <a:pt x="1785" y="7410"/>
                </a:moveTo>
                <a:lnTo>
                  <a:pt x="1785" y="7410"/>
                </a:lnTo>
                <a:cubicBezTo>
                  <a:pt x="1652" y="7430"/>
                  <a:pt x="1527" y="7450"/>
                  <a:pt x="1391" y="7472"/>
                </a:cubicBezTo>
                <a:cubicBezTo>
                  <a:pt x="1391" y="7305"/>
                  <a:pt x="1391" y="7139"/>
                  <a:pt x="1391" y="6983"/>
                </a:cubicBezTo>
                <a:cubicBezTo>
                  <a:pt x="1527" y="6953"/>
                  <a:pt x="1652" y="6931"/>
                  <a:pt x="1785" y="6900"/>
                </a:cubicBezTo>
                <a:cubicBezTo>
                  <a:pt x="1785" y="7067"/>
                  <a:pt x="1785" y="7243"/>
                  <a:pt x="1785" y="7410"/>
                </a:cubicBezTo>
                <a:close/>
                <a:moveTo>
                  <a:pt x="1785" y="6433"/>
                </a:moveTo>
                <a:lnTo>
                  <a:pt x="1785" y="6433"/>
                </a:lnTo>
                <a:cubicBezTo>
                  <a:pt x="1652" y="6455"/>
                  <a:pt x="1527" y="6475"/>
                  <a:pt x="1391" y="6495"/>
                </a:cubicBezTo>
                <a:cubicBezTo>
                  <a:pt x="1391" y="6339"/>
                  <a:pt x="1391" y="6174"/>
                  <a:pt x="1391" y="6019"/>
                </a:cubicBezTo>
                <a:cubicBezTo>
                  <a:pt x="1527" y="5988"/>
                  <a:pt x="1652" y="5956"/>
                  <a:pt x="1785" y="5925"/>
                </a:cubicBezTo>
                <a:cubicBezTo>
                  <a:pt x="1785" y="6092"/>
                  <a:pt x="1785" y="6268"/>
                  <a:pt x="1785" y="6433"/>
                </a:cubicBezTo>
                <a:close/>
                <a:moveTo>
                  <a:pt x="1785" y="5458"/>
                </a:moveTo>
                <a:lnTo>
                  <a:pt x="1785" y="5458"/>
                </a:lnTo>
                <a:cubicBezTo>
                  <a:pt x="1652" y="5478"/>
                  <a:pt x="1527" y="5511"/>
                  <a:pt x="1391" y="5531"/>
                </a:cubicBezTo>
                <a:cubicBezTo>
                  <a:pt x="1391" y="5375"/>
                  <a:pt x="1391" y="5209"/>
                  <a:pt x="1391" y="5044"/>
                </a:cubicBezTo>
                <a:cubicBezTo>
                  <a:pt x="1527" y="5013"/>
                  <a:pt x="1652" y="4981"/>
                  <a:pt x="1785" y="4950"/>
                </a:cubicBezTo>
                <a:cubicBezTo>
                  <a:pt x="1785" y="5115"/>
                  <a:pt x="1785" y="5282"/>
                  <a:pt x="1785" y="5458"/>
                </a:cubicBezTo>
                <a:close/>
                <a:moveTo>
                  <a:pt x="1391" y="4565"/>
                </a:moveTo>
                <a:lnTo>
                  <a:pt x="1391" y="4565"/>
                </a:lnTo>
                <a:cubicBezTo>
                  <a:pt x="1391" y="4400"/>
                  <a:pt x="1391" y="4245"/>
                  <a:pt x="1391" y="4078"/>
                </a:cubicBezTo>
                <a:cubicBezTo>
                  <a:pt x="1527" y="4047"/>
                  <a:pt x="1652" y="4006"/>
                  <a:pt x="1785" y="3975"/>
                </a:cubicBezTo>
                <a:cubicBezTo>
                  <a:pt x="1785" y="4140"/>
                  <a:pt x="1785" y="4307"/>
                  <a:pt x="1785" y="4483"/>
                </a:cubicBezTo>
                <a:cubicBezTo>
                  <a:pt x="1652" y="4503"/>
                  <a:pt x="1527" y="4534"/>
                  <a:pt x="1391" y="4565"/>
                </a:cubicBezTo>
                <a:close/>
                <a:moveTo>
                  <a:pt x="1785" y="3497"/>
                </a:moveTo>
                <a:lnTo>
                  <a:pt x="1785" y="3497"/>
                </a:lnTo>
                <a:cubicBezTo>
                  <a:pt x="1652" y="3539"/>
                  <a:pt x="1527" y="3570"/>
                  <a:pt x="1391" y="3601"/>
                </a:cubicBezTo>
                <a:cubicBezTo>
                  <a:pt x="1391" y="3434"/>
                  <a:pt x="1391" y="3279"/>
                  <a:pt x="1391" y="3114"/>
                </a:cubicBezTo>
                <a:cubicBezTo>
                  <a:pt x="1527" y="3072"/>
                  <a:pt x="1652" y="3029"/>
                  <a:pt x="1785" y="2998"/>
                </a:cubicBezTo>
                <a:cubicBezTo>
                  <a:pt x="1785" y="3165"/>
                  <a:pt x="1785" y="3330"/>
                  <a:pt x="1785" y="3497"/>
                </a:cubicBezTo>
                <a:close/>
                <a:moveTo>
                  <a:pt x="1391" y="2148"/>
                </a:moveTo>
                <a:lnTo>
                  <a:pt x="1391" y="2148"/>
                </a:lnTo>
                <a:cubicBezTo>
                  <a:pt x="1785" y="2014"/>
                  <a:pt x="1785" y="2014"/>
                  <a:pt x="1785" y="2014"/>
                </a:cubicBezTo>
                <a:cubicBezTo>
                  <a:pt x="1785" y="2522"/>
                  <a:pt x="1785" y="2522"/>
                  <a:pt x="1785" y="2522"/>
                </a:cubicBezTo>
                <a:cubicBezTo>
                  <a:pt x="1391" y="2635"/>
                  <a:pt x="1391" y="2635"/>
                  <a:pt x="1391" y="2635"/>
                </a:cubicBezTo>
                <a:lnTo>
                  <a:pt x="1391" y="2148"/>
                </a:lnTo>
                <a:close/>
                <a:moveTo>
                  <a:pt x="1029" y="19041"/>
                </a:moveTo>
                <a:lnTo>
                  <a:pt x="1029" y="19041"/>
                </a:lnTo>
                <a:cubicBezTo>
                  <a:pt x="686" y="18989"/>
                  <a:pt x="686" y="18989"/>
                  <a:pt x="686" y="18989"/>
                </a:cubicBezTo>
                <a:cubicBezTo>
                  <a:pt x="686" y="18533"/>
                  <a:pt x="686" y="18533"/>
                  <a:pt x="686" y="18533"/>
                </a:cubicBezTo>
                <a:cubicBezTo>
                  <a:pt x="1029" y="18564"/>
                  <a:pt x="1029" y="18564"/>
                  <a:pt x="1029" y="18564"/>
                </a:cubicBezTo>
                <a:lnTo>
                  <a:pt x="1029" y="19041"/>
                </a:lnTo>
                <a:close/>
                <a:moveTo>
                  <a:pt x="1029" y="18077"/>
                </a:moveTo>
                <a:lnTo>
                  <a:pt x="1029" y="18077"/>
                </a:lnTo>
                <a:cubicBezTo>
                  <a:pt x="915" y="18066"/>
                  <a:pt x="799" y="18055"/>
                  <a:pt x="686" y="18045"/>
                </a:cubicBezTo>
                <a:cubicBezTo>
                  <a:pt x="686" y="17890"/>
                  <a:pt x="686" y="17734"/>
                  <a:pt x="686" y="17578"/>
                </a:cubicBezTo>
                <a:cubicBezTo>
                  <a:pt x="799" y="17589"/>
                  <a:pt x="915" y="17598"/>
                  <a:pt x="1029" y="17609"/>
                </a:cubicBezTo>
                <a:cubicBezTo>
                  <a:pt x="1029" y="17765"/>
                  <a:pt x="1029" y="17921"/>
                  <a:pt x="1029" y="18077"/>
                </a:cubicBezTo>
                <a:close/>
                <a:moveTo>
                  <a:pt x="1029" y="17122"/>
                </a:moveTo>
                <a:lnTo>
                  <a:pt x="1029" y="17122"/>
                </a:lnTo>
                <a:cubicBezTo>
                  <a:pt x="915" y="17111"/>
                  <a:pt x="799" y="17100"/>
                  <a:pt x="686" y="17090"/>
                </a:cubicBezTo>
                <a:cubicBezTo>
                  <a:pt x="686" y="16935"/>
                  <a:pt x="686" y="16790"/>
                  <a:pt x="686" y="16634"/>
                </a:cubicBezTo>
                <a:cubicBezTo>
                  <a:pt x="799" y="16634"/>
                  <a:pt x="915" y="16643"/>
                  <a:pt x="1029" y="16643"/>
                </a:cubicBezTo>
                <a:cubicBezTo>
                  <a:pt x="1029" y="16799"/>
                  <a:pt x="1029" y="16966"/>
                  <a:pt x="1029" y="17122"/>
                </a:cubicBezTo>
                <a:close/>
                <a:moveTo>
                  <a:pt x="1018" y="16167"/>
                </a:moveTo>
                <a:lnTo>
                  <a:pt x="1018" y="16167"/>
                </a:lnTo>
                <a:cubicBezTo>
                  <a:pt x="904" y="16156"/>
                  <a:pt x="790" y="16147"/>
                  <a:pt x="675" y="16136"/>
                </a:cubicBezTo>
                <a:cubicBezTo>
                  <a:pt x="675" y="15991"/>
                  <a:pt x="675" y="15835"/>
                  <a:pt x="675" y="15679"/>
                </a:cubicBezTo>
                <a:cubicBezTo>
                  <a:pt x="790" y="15679"/>
                  <a:pt x="904" y="15690"/>
                  <a:pt x="1018" y="15690"/>
                </a:cubicBezTo>
                <a:cubicBezTo>
                  <a:pt x="1018" y="15844"/>
                  <a:pt x="1018" y="16000"/>
                  <a:pt x="1018" y="16167"/>
                </a:cubicBezTo>
                <a:close/>
                <a:moveTo>
                  <a:pt x="1018" y="15201"/>
                </a:moveTo>
                <a:lnTo>
                  <a:pt x="1018" y="15201"/>
                </a:lnTo>
                <a:cubicBezTo>
                  <a:pt x="904" y="15201"/>
                  <a:pt x="790" y="15192"/>
                  <a:pt x="675" y="15192"/>
                </a:cubicBezTo>
                <a:cubicBezTo>
                  <a:pt x="675" y="15036"/>
                  <a:pt x="675" y="14880"/>
                  <a:pt x="675" y="14735"/>
                </a:cubicBezTo>
                <a:cubicBezTo>
                  <a:pt x="790" y="14735"/>
                  <a:pt x="904" y="14724"/>
                  <a:pt x="1018" y="14724"/>
                </a:cubicBezTo>
                <a:cubicBezTo>
                  <a:pt x="1018" y="14891"/>
                  <a:pt x="1018" y="15047"/>
                  <a:pt x="1018" y="15201"/>
                </a:cubicBezTo>
                <a:close/>
                <a:moveTo>
                  <a:pt x="1018" y="14248"/>
                </a:moveTo>
                <a:lnTo>
                  <a:pt x="1018" y="14248"/>
                </a:lnTo>
                <a:cubicBezTo>
                  <a:pt x="904" y="14248"/>
                  <a:pt x="790" y="14237"/>
                  <a:pt x="675" y="14237"/>
                </a:cubicBezTo>
                <a:cubicBezTo>
                  <a:pt x="675" y="14081"/>
                  <a:pt x="675" y="13936"/>
                  <a:pt x="675" y="13780"/>
                </a:cubicBezTo>
                <a:cubicBezTo>
                  <a:pt x="790" y="13780"/>
                  <a:pt x="904" y="13770"/>
                  <a:pt x="1018" y="13770"/>
                </a:cubicBezTo>
                <a:cubicBezTo>
                  <a:pt x="1018" y="13925"/>
                  <a:pt x="1018" y="14092"/>
                  <a:pt x="1018" y="14248"/>
                </a:cubicBezTo>
                <a:close/>
                <a:moveTo>
                  <a:pt x="1018" y="13282"/>
                </a:moveTo>
                <a:lnTo>
                  <a:pt x="1018" y="13282"/>
                </a:lnTo>
                <a:cubicBezTo>
                  <a:pt x="904" y="13282"/>
                  <a:pt x="790" y="13293"/>
                  <a:pt x="675" y="13293"/>
                </a:cubicBezTo>
                <a:cubicBezTo>
                  <a:pt x="675" y="13137"/>
                  <a:pt x="675" y="12981"/>
                  <a:pt x="675" y="12826"/>
                </a:cubicBezTo>
                <a:cubicBezTo>
                  <a:pt x="790" y="12826"/>
                  <a:pt x="904" y="12815"/>
                  <a:pt x="1018" y="12815"/>
                </a:cubicBezTo>
                <a:cubicBezTo>
                  <a:pt x="1018" y="12970"/>
                  <a:pt x="1018" y="13126"/>
                  <a:pt x="1018" y="13282"/>
                </a:cubicBezTo>
                <a:close/>
                <a:moveTo>
                  <a:pt x="1008" y="12327"/>
                </a:moveTo>
                <a:lnTo>
                  <a:pt x="1008" y="12327"/>
                </a:lnTo>
                <a:cubicBezTo>
                  <a:pt x="893" y="12327"/>
                  <a:pt x="779" y="12338"/>
                  <a:pt x="666" y="12338"/>
                </a:cubicBezTo>
                <a:cubicBezTo>
                  <a:pt x="666" y="12182"/>
                  <a:pt x="666" y="12038"/>
                  <a:pt x="666" y="11882"/>
                </a:cubicBezTo>
                <a:cubicBezTo>
                  <a:pt x="779" y="11871"/>
                  <a:pt x="893" y="11860"/>
                  <a:pt x="1008" y="11851"/>
                </a:cubicBezTo>
                <a:cubicBezTo>
                  <a:pt x="1008" y="12006"/>
                  <a:pt x="1008" y="12171"/>
                  <a:pt x="1008" y="12327"/>
                </a:cubicBezTo>
                <a:close/>
                <a:moveTo>
                  <a:pt x="1008" y="11372"/>
                </a:moveTo>
                <a:lnTo>
                  <a:pt x="1008" y="11372"/>
                </a:lnTo>
                <a:cubicBezTo>
                  <a:pt x="893" y="11372"/>
                  <a:pt x="779" y="11383"/>
                  <a:pt x="666" y="11383"/>
                </a:cubicBezTo>
                <a:cubicBezTo>
                  <a:pt x="666" y="11238"/>
                  <a:pt x="666" y="11083"/>
                  <a:pt x="666" y="10927"/>
                </a:cubicBezTo>
                <a:cubicBezTo>
                  <a:pt x="779" y="10916"/>
                  <a:pt x="893" y="10907"/>
                  <a:pt x="1008" y="10896"/>
                </a:cubicBezTo>
                <a:cubicBezTo>
                  <a:pt x="1008" y="11051"/>
                  <a:pt x="1008" y="11207"/>
                  <a:pt x="1008" y="11372"/>
                </a:cubicBezTo>
                <a:close/>
                <a:moveTo>
                  <a:pt x="1008" y="10408"/>
                </a:moveTo>
                <a:lnTo>
                  <a:pt x="1008" y="10408"/>
                </a:lnTo>
                <a:cubicBezTo>
                  <a:pt x="893" y="10417"/>
                  <a:pt x="779" y="10428"/>
                  <a:pt x="666" y="10439"/>
                </a:cubicBezTo>
                <a:cubicBezTo>
                  <a:pt x="666" y="10284"/>
                  <a:pt x="666" y="10128"/>
                  <a:pt x="666" y="9983"/>
                </a:cubicBezTo>
                <a:cubicBezTo>
                  <a:pt x="779" y="9961"/>
                  <a:pt x="893" y="9952"/>
                  <a:pt x="1008" y="9930"/>
                </a:cubicBezTo>
                <a:cubicBezTo>
                  <a:pt x="1008" y="10097"/>
                  <a:pt x="1008" y="10252"/>
                  <a:pt x="1008" y="10408"/>
                </a:cubicBezTo>
                <a:close/>
                <a:moveTo>
                  <a:pt x="1008" y="9453"/>
                </a:moveTo>
                <a:lnTo>
                  <a:pt x="1008" y="9453"/>
                </a:lnTo>
                <a:cubicBezTo>
                  <a:pt x="893" y="9464"/>
                  <a:pt x="779" y="9473"/>
                  <a:pt x="666" y="9484"/>
                </a:cubicBezTo>
                <a:cubicBezTo>
                  <a:pt x="666" y="9329"/>
                  <a:pt x="666" y="9184"/>
                  <a:pt x="666" y="9028"/>
                </a:cubicBezTo>
                <a:cubicBezTo>
                  <a:pt x="779" y="9006"/>
                  <a:pt x="893" y="8997"/>
                  <a:pt x="1008" y="8975"/>
                </a:cubicBezTo>
                <a:cubicBezTo>
                  <a:pt x="1008" y="9131"/>
                  <a:pt x="1008" y="9298"/>
                  <a:pt x="1008" y="9453"/>
                </a:cubicBezTo>
                <a:close/>
                <a:moveTo>
                  <a:pt x="997" y="8487"/>
                </a:moveTo>
                <a:lnTo>
                  <a:pt x="997" y="8487"/>
                </a:lnTo>
                <a:cubicBezTo>
                  <a:pt x="884" y="8509"/>
                  <a:pt x="768" y="8519"/>
                  <a:pt x="655" y="8541"/>
                </a:cubicBezTo>
                <a:cubicBezTo>
                  <a:pt x="655" y="8385"/>
                  <a:pt x="655" y="8229"/>
                  <a:pt x="655" y="8073"/>
                </a:cubicBezTo>
                <a:cubicBezTo>
                  <a:pt x="768" y="8062"/>
                  <a:pt x="884" y="8042"/>
                  <a:pt x="997" y="8022"/>
                </a:cubicBezTo>
                <a:cubicBezTo>
                  <a:pt x="997" y="8178"/>
                  <a:pt x="997" y="8332"/>
                  <a:pt x="997" y="8487"/>
                </a:cubicBezTo>
                <a:close/>
                <a:moveTo>
                  <a:pt x="997" y="7534"/>
                </a:moveTo>
                <a:lnTo>
                  <a:pt x="997" y="7534"/>
                </a:lnTo>
                <a:cubicBezTo>
                  <a:pt x="884" y="7555"/>
                  <a:pt x="768" y="7564"/>
                  <a:pt x="655" y="7586"/>
                </a:cubicBezTo>
                <a:cubicBezTo>
                  <a:pt x="655" y="7430"/>
                  <a:pt x="655" y="7285"/>
                  <a:pt x="655" y="7129"/>
                </a:cubicBezTo>
                <a:cubicBezTo>
                  <a:pt x="768" y="7107"/>
                  <a:pt x="884" y="7076"/>
                  <a:pt x="997" y="7056"/>
                </a:cubicBezTo>
                <a:cubicBezTo>
                  <a:pt x="997" y="7223"/>
                  <a:pt x="997" y="7379"/>
                  <a:pt x="997" y="7534"/>
                </a:cubicBezTo>
                <a:close/>
                <a:moveTo>
                  <a:pt x="997" y="6580"/>
                </a:moveTo>
                <a:lnTo>
                  <a:pt x="997" y="6580"/>
                </a:lnTo>
                <a:cubicBezTo>
                  <a:pt x="884" y="6600"/>
                  <a:pt x="768" y="6611"/>
                  <a:pt x="655" y="6631"/>
                </a:cubicBezTo>
                <a:cubicBezTo>
                  <a:pt x="655" y="6486"/>
                  <a:pt x="655" y="6330"/>
                  <a:pt x="655" y="6174"/>
                </a:cubicBezTo>
                <a:cubicBezTo>
                  <a:pt x="768" y="6152"/>
                  <a:pt x="884" y="6123"/>
                  <a:pt x="997" y="6101"/>
                </a:cubicBezTo>
                <a:cubicBezTo>
                  <a:pt x="997" y="6257"/>
                  <a:pt x="997" y="6413"/>
                  <a:pt x="997" y="6580"/>
                </a:cubicBezTo>
                <a:close/>
                <a:moveTo>
                  <a:pt x="997" y="5614"/>
                </a:moveTo>
                <a:lnTo>
                  <a:pt x="997" y="5614"/>
                </a:lnTo>
                <a:cubicBezTo>
                  <a:pt x="884" y="5634"/>
                  <a:pt x="768" y="5665"/>
                  <a:pt x="655" y="5687"/>
                </a:cubicBezTo>
                <a:cubicBezTo>
                  <a:pt x="655" y="5531"/>
                  <a:pt x="655" y="5375"/>
                  <a:pt x="655" y="5231"/>
                </a:cubicBezTo>
                <a:cubicBezTo>
                  <a:pt x="768" y="5199"/>
                  <a:pt x="884" y="5168"/>
                  <a:pt x="997" y="5146"/>
                </a:cubicBezTo>
                <a:cubicBezTo>
                  <a:pt x="997" y="5302"/>
                  <a:pt x="997" y="5458"/>
                  <a:pt x="997" y="5614"/>
                </a:cubicBezTo>
                <a:close/>
                <a:moveTo>
                  <a:pt x="986" y="4659"/>
                </a:moveTo>
                <a:lnTo>
                  <a:pt x="986" y="4659"/>
                </a:lnTo>
                <a:cubicBezTo>
                  <a:pt x="873" y="4681"/>
                  <a:pt x="759" y="4712"/>
                  <a:pt x="644" y="4732"/>
                </a:cubicBezTo>
                <a:cubicBezTo>
                  <a:pt x="644" y="4587"/>
                  <a:pt x="644" y="4432"/>
                  <a:pt x="644" y="4276"/>
                </a:cubicBezTo>
                <a:cubicBezTo>
                  <a:pt x="759" y="4245"/>
                  <a:pt x="873" y="4213"/>
                  <a:pt x="986" y="4182"/>
                </a:cubicBezTo>
                <a:cubicBezTo>
                  <a:pt x="986" y="4338"/>
                  <a:pt x="986" y="4503"/>
                  <a:pt x="986" y="4659"/>
                </a:cubicBezTo>
                <a:close/>
                <a:moveTo>
                  <a:pt x="986" y="3695"/>
                </a:moveTo>
                <a:lnTo>
                  <a:pt x="986" y="3695"/>
                </a:lnTo>
                <a:cubicBezTo>
                  <a:pt x="873" y="3726"/>
                  <a:pt x="759" y="3757"/>
                  <a:pt x="644" y="3788"/>
                </a:cubicBezTo>
                <a:cubicBezTo>
                  <a:pt x="644" y="3632"/>
                  <a:pt x="644" y="3477"/>
                  <a:pt x="644" y="3321"/>
                </a:cubicBezTo>
                <a:cubicBezTo>
                  <a:pt x="759" y="3290"/>
                  <a:pt x="873" y="3259"/>
                  <a:pt x="986" y="3227"/>
                </a:cubicBezTo>
                <a:cubicBezTo>
                  <a:pt x="986" y="3383"/>
                  <a:pt x="986" y="3539"/>
                  <a:pt x="986" y="3695"/>
                </a:cubicBezTo>
                <a:close/>
                <a:moveTo>
                  <a:pt x="644" y="2377"/>
                </a:moveTo>
                <a:lnTo>
                  <a:pt x="644" y="2377"/>
                </a:lnTo>
                <a:cubicBezTo>
                  <a:pt x="986" y="2262"/>
                  <a:pt x="986" y="2262"/>
                  <a:pt x="986" y="2262"/>
                </a:cubicBezTo>
                <a:cubicBezTo>
                  <a:pt x="986" y="2740"/>
                  <a:pt x="986" y="2740"/>
                  <a:pt x="986" y="2740"/>
                </a:cubicBezTo>
                <a:cubicBezTo>
                  <a:pt x="644" y="2833"/>
                  <a:pt x="644" y="2833"/>
                  <a:pt x="644" y="2833"/>
                </a:cubicBezTo>
                <a:lnTo>
                  <a:pt x="644" y="2377"/>
                </a:lnTo>
                <a:close/>
              </a:path>
            </a:pathLst>
          </a:custGeom>
          <a:solidFill>
            <a:schemeClr val="tx1">
              <a:lumMod val="85000"/>
              <a:lumOff val="15000"/>
            </a:schemeClr>
          </a:solidFill>
          <a:ln>
            <a:noFill/>
          </a:ln>
        </p:spPr>
        <p:txBody>
          <a:bodyPr wrap="none" anchor="ctr"/>
          <a:lstStyle/>
          <a:p>
            <a:endParaRPr lang="es-MX" sz="900" dirty="0"/>
          </a:p>
        </p:txBody>
      </p:sp>
      <p:sp>
        <p:nvSpPr>
          <p:cNvPr id="7" name="Freeform 6">
            <a:extLst>
              <a:ext uri="{FF2B5EF4-FFF2-40B4-BE49-F238E27FC236}">
                <a16:creationId xmlns:a16="http://schemas.microsoft.com/office/drawing/2014/main" id="{DF010D6D-6D2B-4C0B-A5A0-844852DC520E}"/>
              </a:ext>
            </a:extLst>
          </p:cNvPr>
          <p:cNvSpPr>
            <a:spLocks noChangeArrowheads="1"/>
          </p:cNvSpPr>
          <p:nvPr/>
        </p:nvSpPr>
        <p:spPr bwMode="auto">
          <a:xfrm>
            <a:off x="4627563" y="3659188"/>
            <a:ext cx="254000" cy="1963738"/>
          </a:xfrm>
          <a:custGeom>
            <a:avLst/>
            <a:gdLst>
              <a:gd name="T0" fmla="*/ 0 w 1909"/>
              <a:gd name="T1" fmla="*/ 168761 h 14726"/>
              <a:gd name="T2" fmla="*/ 507802 w 1909"/>
              <a:gd name="T3" fmla="*/ 3925752 h 14726"/>
              <a:gd name="T4" fmla="*/ 0 w 1909"/>
              <a:gd name="T5" fmla="*/ 168761 h 14726"/>
              <a:gd name="T6" fmla="*/ 63342 w 1909"/>
              <a:gd name="T7" fmla="*/ 3552506 h 14726"/>
              <a:gd name="T8" fmla="*/ 436209 w 1909"/>
              <a:gd name="T9" fmla="*/ 3734597 h 14726"/>
              <a:gd name="T10" fmla="*/ 63342 w 1909"/>
              <a:gd name="T11" fmla="*/ 3552506 h 14726"/>
              <a:gd name="T12" fmla="*/ 63342 w 1909"/>
              <a:gd name="T13" fmla="*/ 3306163 h 14726"/>
              <a:gd name="T14" fmla="*/ 436209 w 1909"/>
              <a:gd name="T15" fmla="*/ 3472258 h 14726"/>
              <a:gd name="T16" fmla="*/ 63342 w 1909"/>
              <a:gd name="T17" fmla="*/ 3306163 h 14726"/>
              <a:gd name="T18" fmla="*/ 63342 w 1909"/>
              <a:gd name="T19" fmla="*/ 3059821 h 14726"/>
              <a:gd name="T20" fmla="*/ 436209 w 1909"/>
              <a:gd name="T21" fmla="*/ 3211785 h 14726"/>
              <a:gd name="T22" fmla="*/ 63342 w 1909"/>
              <a:gd name="T23" fmla="*/ 3059821 h 14726"/>
              <a:gd name="T24" fmla="*/ 63342 w 1909"/>
              <a:gd name="T25" fmla="*/ 2813478 h 14726"/>
              <a:gd name="T26" fmla="*/ 436209 w 1909"/>
              <a:gd name="T27" fmla="*/ 2948913 h 14726"/>
              <a:gd name="T28" fmla="*/ 63342 w 1909"/>
              <a:gd name="T29" fmla="*/ 2813478 h 14726"/>
              <a:gd name="T30" fmla="*/ 63342 w 1909"/>
              <a:gd name="T31" fmla="*/ 2567402 h 14726"/>
              <a:gd name="T32" fmla="*/ 436209 w 1909"/>
              <a:gd name="T33" fmla="*/ 2688974 h 14726"/>
              <a:gd name="T34" fmla="*/ 63342 w 1909"/>
              <a:gd name="T35" fmla="*/ 2567402 h 14726"/>
              <a:gd name="T36" fmla="*/ 63342 w 1909"/>
              <a:gd name="T37" fmla="*/ 2318660 h 14726"/>
              <a:gd name="T38" fmla="*/ 436209 w 1909"/>
              <a:gd name="T39" fmla="*/ 2426102 h 14726"/>
              <a:gd name="T40" fmla="*/ 63342 w 1909"/>
              <a:gd name="T41" fmla="*/ 2318660 h 14726"/>
              <a:gd name="T42" fmla="*/ 63342 w 1909"/>
              <a:gd name="T43" fmla="*/ 2072317 h 14726"/>
              <a:gd name="T44" fmla="*/ 436209 w 1909"/>
              <a:gd name="T45" fmla="*/ 2166162 h 14726"/>
              <a:gd name="T46" fmla="*/ 63342 w 1909"/>
              <a:gd name="T47" fmla="*/ 2072317 h 14726"/>
              <a:gd name="T48" fmla="*/ 63342 w 1909"/>
              <a:gd name="T49" fmla="*/ 1825975 h 14726"/>
              <a:gd name="T50" fmla="*/ 436209 w 1909"/>
              <a:gd name="T51" fmla="*/ 1903290 h 14726"/>
              <a:gd name="T52" fmla="*/ 63342 w 1909"/>
              <a:gd name="T53" fmla="*/ 1825975 h 14726"/>
              <a:gd name="T54" fmla="*/ 63342 w 1909"/>
              <a:gd name="T55" fmla="*/ 1579899 h 14726"/>
              <a:gd name="T56" fmla="*/ 436209 w 1909"/>
              <a:gd name="T57" fmla="*/ 1643351 h 14726"/>
              <a:gd name="T58" fmla="*/ 63342 w 1909"/>
              <a:gd name="T59" fmla="*/ 1579899 h 14726"/>
              <a:gd name="T60" fmla="*/ 63342 w 1909"/>
              <a:gd name="T61" fmla="*/ 1333556 h 14726"/>
              <a:gd name="T62" fmla="*/ 436209 w 1909"/>
              <a:gd name="T63" fmla="*/ 1380478 h 14726"/>
              <a:gd name="T64" fmla="*/ 63342 w 1909"/>
              <a:gd name="T65" fmla="*/ 1333556 h 14726"/>
              <a:gd name="T66" fmla="*/ 63342 w 1909"/>
              <a:gd name="T67" fmla="*/ 1087213 h 14726"/>
              <a:gd name="T68" fmla="*/ 436209 w 1909"/>
              <a:gd name="T69" fmla="*/ 1120539 h 14726"/>
              <a:gd name="T70" fmla="*/ 63342 w 1909"/>
              <a:gd name="T71" fmla="*/ 1087213 h 14726"/>
              <a:gd name="T72" fmla="*/ 63342 w 1909"/>
              <a:gd name="T73" fmla="*/ 841137 h 14726"/>
              <a:gd name="T74" fmla="*/ 436209 w 1909"/>
              <a:gd name="T75" fmla="*/ 857667 h 14726"/>
              <a:gd name="T76" fmla="*/ 63342 w 1909"/>
              <a:gd name="T77" fmla="*/ 841137 h 14726"/>
              <a:gd name="T78" fmla="*/ 63342 w 1909"/>
              <a:gd name="T79" fmla="*/ 594795 h 14726"/>
              <a:gd name="T80" fmla="*/ 436209 w 1909"/>
              <a:gd name="T81" fmla="*/ 594795 h 14726"/>
              <a:gd name="T82" fmla="*/ 63342 w 1909"/>
              <a:gd name="T83" fmla="*/ 594795 h 14726"/>
              <a:gd name="T84" fmla="*/ 63342 w 1909"/>
              <a:gd name="T85" fmla="*/ 348452 h 14726"/>
              <a:gd name="T86" fmla="*/ 436209 w 1909"/>
              <a:gd name="T87" fmla="*/ 334855 h 14726"/>
              <a:gd name="T88" fmla="*/ 63342 w 1909"/>
              <a:gd name="T89" fmla="*/ 348452 h 14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09" h="14726">
                <a:moveTo>
                  <a:pt x="0" y="633"/>
                </a:moveTo>
                <a:lnTo>
                  <a:pt x="0" y="633"/>
                </a:lnTo>
                <a:cubicBezTo>
                  <a:pt x="0" y="14257"/>
                  <a:pt x="0" y="14257"/>
                  <a:pt x="0" y="14257"/>
                </a:cubicBezTo>
                <a:cubicBezTo>
                  <a:pt x="1908" y="14725"/>
                  <a:pt x="1908" y="14725"/>
                  <a:pt x="1908" y="14725"/>
                </a:cubicBezTo>
                <a:cubicBezTo>
                  <a:pt x="1908" y="0"/>
                  <a:pt x="1908" y="0"/>
                  <a:pt x="1908" y="0"/>
                </a:cubicBezTo>
                <a:lnTo>
                  <a:pt x="0" y="633"/>
                </a:lnTo>
                <a:close/>
                <a:moveTo>
                  <a:pt x="238" y="13325"/>
                </a:moveTo>
                <a:lnTo>
                  <a:pt x="238" y="13325"/>
                </a:lnTo>
                <a:cubicBezTo>
                  <a:pt x="1639" y="13625"/>
                  <a:pt x="1639" y="13625"/>
                  <a:pt x="1639" y="13625"/>
                </a:cubicBezTo>
                <a:cubicBezTo>
                  <a:pt x="1639" y="14008"/>
                  <a:pt x="1639" y="14008"/>
                  <a:pt x="1639" y="14008"/>
                </a:cubicBezTo>
                <a:cubicBezTo>
                  <a:pt x="238" y="13625"/>
                  <a:pt x="238" y="13625"/>
                  <a:pt x="238" y="13625"/>
                </a:cubicBezTo>
                <a:lnTo>
                  <a:pt x="238" y="13325"/>
                </a:lnTo>
                <a:close/>
                <a:moveTo>
                  <a:pt x="238" y="12401"/>
                </a:moveTo>
                <a:lnTo>
                  <a:pt x="238" y="12401"/>
                </a:lnTo>
                <a:cubicBezTo>
                  <a:pt x="706" y="12483"/>
                  <a:pt x="1171" y="12566"/>
                  <a:pt x="1639" y="12650"/>
                </a:cubicBezTo>
                <a:cubicBezTo>
                  <a:pt x="1639" y="12775"/>
                  <a:pt x="1639" y="12899"/>
                  <a:pt x="1639" y="13024"/>
                </a:cubicBezTo>
                <a:cubicBezTo>
                  <a:pt x="1171" y="12920"/>
                  <a:pt x="706" y="12815"/>
                  <a:pt x="238" y="12712"/>
                </a:cubicBezTo>
                <a:cubicBezTo>
                  <a:pt x="238" y="12608"/>
                  <a:pt x="238" y="12504"/>
                  <a:pt x="238" y="12401"/>
                </a:cubicBezTo>
                <a:close/>
                <a:moveTo>
                  <a:pt x="238" y="11477"/>
                </a:moveTo>
                <a:lnTo>
                  <a:pt x="238" y="11477"/>
                </a:lnTo>
                <a:cubicBezTo>
                  <a:pt x="706" y="11539"/>
                  <a:pt x="1171" y="11602"/>
                  <a:pt x="1639" y="11664"/>
                </a:cubicBezTo>
                <a:cubicBezTo>
                  <a:pt x="1639" y="11789"/>
                  <a:pt x="1639" y="11923"/>
                  <a:pt x="1639" y="12047"/>
                </a:cubicBezTo>
                <a:cubicBezTo>
                  <a:pt x="1171" y="11965"/>
                  <a:pt x="706" y="11871"/>
                  <a:pt x="238" y="11789"/>
                </a:cubicBezTo>
                <a:cubicBezTo>
                  <a:pt x="238" y="11684"/>
                  <a:pt x="238" y="11582"/>
                  <a:pt x="238" y="11477"/>
                </a:cubicBezTo>
                <a:close/>
                <a:moveTo>
                  <a:pt x="238" y="10553"/>
                </a:moveTo>
                <a:lnTo>
                  <a:pt x="238" y="10553"/>
                </a:lnTo>
                <a:cubicBezTo>
                  <a:pt x="706" y="10596"/>
                  <a:pt x="1171" y="10636"/>
                  <a:pt x="1639" y="10689"/>
                </a:cubicBezTo>
                <a:cubicBezTo>
                  <a:pt x="1639" y="10812"/>
                  <a:pt x="1639" y="10937"/>
                  <a:pt x="1639" y="11061"/>
                </a:cubicBezTo>
                <a:cubicBezTo>
                  <a:pt x="1171" y="10999"/>
                  <a:pt x="706" y="10937"/>
                  <a:pt x="238" y="10865"/>
                </a:cubicBezTo>
                <a:cubicBezTo>
                  <a:pt x="238" y="10761"/>
                  <a:pt x="238" y="10658"/>
                  <a:pt x="238" y="10553"/>
                </a:cubicBezTo>
                <a:close/>
                <a:moveTo>
                  <a:pt x="238" y="9630"/>
                </a:moveTo>
                <a:lnTo>
                  <a:pt x="238" y="9630"/>
                </a:lnTo>
                <a:cubicBezTo>
                  <a:pt x="706" y="9650"/>
                  <a:pt x="1171" y="9681"/>
                  <a:pt x="1639" y="9703"/>
                </a:cubicBezTo>
                <a:cubicBezTo>
                  <a:pt x="1639" y="9828"/>
                  <a:pt x="1639" y="9961"/>
                  <a:pt x="1639" y="10086"/>
                </a:cubicBezTo>
                <a:cubicBezTo>
                  <a:pt x="1171" y="10035"/>
                  <a:pt x="706" y="9993"/>
                  <a:pt x="238" y="9941"/>
                </a:cubicBezTo>
                <a:cubicBezTo>
                  <a:pt x="238" y="9837"/>
                  <a:pt x="238" y="9734"/>
                  <a:pt x="238" y="9630"/>
                </a:cubicBezTo>
                <a:close/>
                <a:moveTo>
                  <a:pt x="238" y="8697"/>
                </a:moveTo>
                <a:lnTo>
                  <a:pt x="238" y="8697"/>
                </a:lnTo>
                <a:cubicBezTo>
                  <a:pt x="706" y="8706"/>
                  <a:pt x="1171" y="8717"/>
                  <a:pt x="1639" y="8728"/>
                </a:cubicBezTo>
                <a:cubicBezTo>
                  <a:pt x="1639" y="8851"/>
                  <a:pt x="1639" y="8975"/>
                  <a:pt x="1639" y="9100"/>
                </a:cubicBezTo>
                <a:cubicBezTo>
                  <a:pt x="1171" y="9080"/>
                  <a:pt x="706" y="9049"/>
                  <a:pt x="238" y="9029"/>
                </a:cubicBezTo>
                <a:cubicBezTo>
                  <a:pt x="238" y="8915"/>
                  <a:pt x="238" y="8810"/>
                  <a:pt x="238" y="8697"/>
                </a:cubicBezTo>
                <a:close/>
                <a:moveTo>
                  <a:pt x="238" y="7773"/>
                </a:moveTo>
                <a:lnTo>
                  <a:pt x="238" y="7773"/>
                </a:lnTo>
                <a:cubicBezTo>
                  <a:pt x="706" y="7762"/>
                  <a:pt x="1171" y="7751"/>
                  <a:pt x="1639" y="7742"/>
                </a:cubicBezTo>
                <a:cubicBezTo>
                  <a:pt x="1639" y="7867"/>
                  <a:pt x="1639" y="7991"/>
                  <a:pt x="1639" y="8125"/>
                </a:cubicBezTo>
                <a:cubicBezTo>
                  <a:pt x="1171" y="8114"/>
                  <a:pt x="706" y="8114"/>
                  <a:pt x="238" y="8105"/>
                </a:cubicBezTo>
                <a:cubicBezTo>
                  <a:pt x="238" y="7991"/>
                  <a:pt x="238" y="7887"/>
                  <a:pt x="238" y="7773"/>
                </a:cubicBezTo>
                <a:close/>
                <a:moveTo>
                  <a:pt x="238" y="6849"/>
                </a:moveTo>
                <a:lnTo>
                  <a:pt x="238" y="6849"/>
                </a:lnTo>
                <a:cubicBezTo>
                  <a:pt x="706" y="6818"/>
                  <a:pt x="1171" y="6787"/>
                  <a:pt x="1639" y="6756"/>
                </a:cubicBezTo>
                <a:cubicBezTo>
                  <a:pt x="1639" y="6890"/>
                  <a:pt x="1639" y="7014"/>
                  <a:pt x="1639" y="7139"/>
                </a:cubicBezTo>
                <a:cubicBezTo>
                  <a:pt x="1171" y="7161"/>
                  <a:pt x="706" y="7170"/>
                  <a:pt x="238" y="7181"/>
                </a:cubicBezTo>
                <a:cubicBezTo>
                  <a:pt x="238" y="7077"/>
                  <a:pt x="238" y="6963"/>
                  <a:pt x="238" y="6849"/>
                </a:cubicBezTo>
                <a:close/>
                <a:moveTo>
                  <a:pt x="238" y="5926"/>
                </a:moveTo>
                <a:lnTo>
                  <a:pt x="238" y="5926"/>
                </a:lnTo>
                <a:cubicBezTo>
                  <a:pt x="706" y="5874"/>
                  <a:pt x="1171" y="5832"/>
                  <a:pt x="1639" y="5781"/>
                </a:cubicBezTo>
                <a:cubicBezTo>
                  <a:pt x="1639" y="5906"/>
                  <a:pt x="1639" y="6030"/>
                  <a:pt x="1639" y="6164"/>
                </a:cubicBezTo>
                <a:cubicBezTo>
                  <a:pt x="1171" y="6195"/>
                  <a:pt x="706" y="6226"/>
                  <a:pt x="238" y="6268"/>
                </a:cubicBezTo>
                <a:cubicBezTo>
                  <a:pt x="238" y="6153"/>
                  <a:pt x="238" y="6039"/>
                  <a:pt x="238" y="5926"/>
                </a:cubicBezTo>
                <a:close/>
                <a:moveTo>
                  <a:pt x="238" y="5002"/>
                </a:moveTo>
                <a:lnTo>
                  <a:pt x="238" y="5002"/>
                </a:lnTo>
                <a:cubicBezTo>
                  <a:pt x="706" y="4940"/>
                  <a:pt x="1171" y="4866"/>
                  <a:pt x="1639" y="4795"/>
                </a:cubicBezTo>
                <a:cubicBezTo>
                  <a:pt x="1639" y="4929"/>
                  <a:pt x="1639" y="5053"/>
                  <a:pt x="1639" y="5178"/>
                </a:cubicBezTo>
                <a:cubicBezTo>
                  <a:pt x="1171" y="5231"/>
                  <a:pt x="706" y="5292"/>
                  <a:pt x="238" y="5345"/>
                </a:cubicBezTo>
                <a:cubicBezTo>
                  <a:pt x="238" y="5231"/>
                  <a:pt x="238" y="5116"/>
                  <a:pt x="238" y="5002"/>
                </a:cubicBezTo>
                <a:close/>
                <a:moveTo>
                  <a:pt x="238" y="4078"/>
                </a:moveTo>
                <a:lnTo>
                  <a:pt x="238" y="4078"/>
                </a:lnTo>
                <a:cubicBezTo>
                  <a:pt x="706" y="3996"/>
                  <a:pt x="1171" y="3902"/>
                  <a:pt x="1639" y="3820"/>
                </a:cubicBezTo>
                <a:cubicBezTo>
                  <a:pt x="1639" y="3944"/>
                  <a:pt x="1639" y="4069"/>
                  <a:pt x="1639" y="4203"/>
                </a:cubicBezTo>
                <a:cubicBezTo>
                  <a:pt x="1171" y="4276"/>
                  <a:pt x="706" y="4348"/>
                  <a:pt x="238" y="4421"/>
                </a:cubicBezTo>
                <a:cubicBezTo>
                  <a:pt x="238" y="4307"/>
                  <a:pt x="238" y="4192"/>
                  <a:pt x="238" y="4078"/>
                </a:cubicBezTo>
                <a:close/>
                <a:moveTo>
                  <a:pt x="238" y="3155"/>
                </a:moveTo>
                <a:lnTo>
                  <a:pt x="238" y="3155"/>
                </a:lnTo>
                <a:cubicBezTo>
                  <a:pt x="706" y="3052"/>
                  <a:pt x="1171" y="2947"/>
                  <a:pt x="1639" y="2834"/>
                </a:cubicBezTo>
                <a:cubicBezTo>
                  <a:pt x="1639" y="2958"/>
                  <a:pt x="1639" y="3092"/>
                  <a:pt x="1639" y="3217"/>
                </a:cubicBezTo>
                <a:cubicBezTo>
                  <a:pt x="1171" y="3310"/>
                  <a:pt x="706" y="3404"/>
                  <a:pt x="238" y="3497"/>
                </a:cubicBezTo>
                <a:cubicBezTo>
                  <a:pt x="238" y="3384"/>
                  <a:pt x="238" y="3270"/>
                  <a:pt x="238" y="3155"/>
                </a:cubicBezTo>
                <a:close/>
                <a:moveTo>
                  <a:pt x="238" y="2231"/>
                </a:moveTo>
                <a:lnTo>
                  <a:pt x="238" y="2231"/>
                </a:lnTo>
                <a:cubicBezTo>
                  <a:pt x="706" y="2108"/>
                  <a:pt x="1171" y="1983"/>
                  <a:pt x="1639" y="1859"/>
                </a:cubicBezTo>
                <a:cubicBezTo>
                  <a:pt x="1639" y="1983"/>
                  <a:pt x="1639" y="2108"/>
                  <a:pt x="1639" y="2231"/>
                </a:cubicBezTo>
                <a:cubicBezTo>
                  <a:pt x="1171" y="2346"/>
                  <a:pt x="706" y="2471"/>
                  <a:pt x="238" y="2585"/>
                </a:cubicBezTo>
                <a:cubicBezTo>
                  <a:pt x="238" y="2460"/>
                  <a:pt x="238" y="2346"/>
                  <a:pt x="238" y="2231"/>
                </a:cubicBezTo>
                <a:close/>
                <a:moveTo>
                  <a:pt x="238" y="1307"/>
                </a:moveTo>
                <a:lnTo>
                  <a:pt x="238" y="1307"/>
                </a:lnTo>
                <a:cubicBezTo>
                  <a:pt x="1639" y="873"/>
                  <a:pt x="1639" y="873"/>
                  <a:pt x="1639" y="873"/>
                </a:cubicBezTo>
                <a:cubicBezTo>
                  <a:pt x="1639" y="1256"/>
                  <a:pt x="1639" y="1256"/>
                  <a:pt x="1639" y="1256"/>
                </a:cubicBezTo>
                <a:cubicBezTo>
                  <a:pt x="238" y="1661"/>
                  <a:pt x="238" y="1661"/>
                  <a:pt x="238" y="1661"/>
                </a:cubicBezTo>
                <a:lnTo>
                  <a:pt x="238" y="1307"/>
                </a:lnTo>
                <a:close/>
              </a:path>
            </a:pathLst>
          </a:custGeom>
          <a:solidFill>
            <a:srgbClr val="FBC844"/>
          </a:solidFill>
          <a:ln>
            <a:noFill/>
          </a:ln>
        </p:spPr>
        <p:txBody>
          <a:bodyPr wrap="none" anchor="ctr"/>
          <a:lstStyle/>
          <a:p>
            <a:endParaRPr lang="es-MX" sz="900" dirty="0"/>
          </a:p>
        </p:txBody>
      </p:sp>
      <p:sp>
        <p:nvSpPr>
          <p:cNvPr id="8" name="Freeform 7">
            <a:extLst>
              <a:ext uri="{FF2B5EF4-FFF2-40B4-BE49-F238E27FC236}">
                <a16:creationId xmlns:a16="http://schemas.microsoft.com/office/drawing/2014/main" id="{246F7458-A5A2-4D1E-AD67-DD5B070A77F2}"/>
              </a:ext>
            </a:extLst>
          </p:cNvPr>
          <p:cNvSpPr>
            <a:spLocks noChangeArrowheads="1"/>
          </p:cNvSpPr>
          <p:nvPr/>
        </p:nvSpPr>
        <p:spPr bwMode="auto">
          <a:xfrm>
            <a:off x="4902994" y="3661569"/>
            <a:ext cx="489744" cy="1958975"/>
          </a:xfrm>
          <a:custGeom>
            <a:avLst/>
            <a:gdLst>
              <a:gd name="T0" fmla="*/ 634 w 3676"/>
              <a:gd name="T1" fmla="*/ 13523 h 14695"/>
              <a:gd name="T2" fmla="*/ 634 w 3676"/>
              <a:gd name="T3" fmla="*/ 12775 h 14695"/>
              <a:gd name="T4" fmla="*/ 1255 w 3676"/>
              <a:gd name="T5" fmla="*/ 12007 h 14695"/>
              <a:gd name="T6" fmla="*/ 1255 w 3676"/>
              <a:gd name="T7" fmla="*/ 11695 h 14695"/>
              <a:gd name="T8" fmla="*/ 634 w 3676"/>
              <a:gd name="T9" fmla="*/ 10990 h 14695"/>
              <a:gd name="T10" fmla="*/ 634 w 3676"/>
              <a:gd name="T11" fmla="*/ 9808 h 14695"/>
              <a:gd name="T12" fmla="*/ 634 w 3676"/>
              <a:gd name="T13" fmla="*/ 8323 h 14695"/>
              <a:gd name="T14" fmla="*/ 634 w 3676"/>
              <a:gd name="T15" fmla="*/ 7586 h 14695"/>
              <a:gd name="T16" fmla="*/ 1255 w 3676"/>
              <a:gd name="T17" fmla="*/ 6923 h 14695"/>
              <a:gd name="T18" fmla="*/ 1255 w 3676"/>
              <a:gd name="T19" fmla="*/ 6600 h 14695"/>
              <a:gd name="T20" fmla="*/ 1255 w 3676"/>
              <a:gd name="T21" fmla="*/ 5149 h 14695"/>
              <a:gd name="T22" fmla="*/ 634 w 3676"/>
              <a:gd name="T23" fmla="*/ 5356 h 14695"/>
              <a:gd name="T24" fmla="*/ 634 w 3676"/>
              <a:gd name="T25" fmla="*/ 3125 h 14695"/>
              <a:gd name="T26" fmla="*/ 634 w 3676"/>
              <a:gd name="T27" fmla="*/ 2389 h 14695"/>
              <a:gd name="T28" fmla="*/ 1255 w 3676"/>
              <a:gd name="T29" fmla="*/ 1828 h 14695"/>
              <a:gd name="T30" fmla="*/ 634 w 3676"/>
              <a:gd name="T31" fmla="*/ 904 h 14695"/>
              <a:gd name="T32" fmla="*/ 2045 w 3676"/>
              <a:gd name="T33" fmla="*/ 1340 h 14695"/>
              <a:gd name="T34" fmla="*/ 2054 w 3676"/>
              <a:gd name="T35" fmla="*/ 2429 h 14695"/>
              <a:gd name="T36" fmla="*/ 2054 w 3676"/>
              <a:gd name="T37" fmla="*/ 3840 h 14695"/>
              <a:gd name="T38" fmla="*/ 2054 w 3676"/>
              <a:gd name="T39" fmla="*/ 4557 h 14695"/>
              <a:gd name="T40" fmla="*/ 1660 w 3676"/>
              <a:gd name="T41" fmla="*/ 5200 h 14695"/>
              <a:gd name="T42" fmla="*/ 1660 w 3676"/>
              <a:gd name="T43" fmla="*/ 5521 h 14695"/>
              <a:gd name="T44" fmla="*/ 2054 w 3676"/>
              <a:gd name="T45" fmla="*/ 6300 h 14695"/>
              <a:gd name="T46" fmla="*/ 2054 w 3676"/>
              <a:gd name="T47" fmla="*/ 7379 h 14695"/>
              <a:gd name="T48" fmla="*/ 2065 w 3676"/>
              <a:gd name="T49" fmla="*/ 8800 h 14695"/>
              <a:gd name="T50" fmla="*/ 2065 w 3676"/>
              <a:gd name="T51" fmla="*/ 9505 h 14695"/>
              <a:gd name="T52" fmla="*/ 1671 w 3676"/>
              <a:gd name="T53" fmla="*/ 10222 h 14695"/>
              <a:gd name="T54" fmla="*/ 1671 w 3676"/>
              <a:gd name="T55" fmla="*/ 10544 h 14695"/>
              <a:gd name="T56" fmla="*/ 2065 w 3676"/>
              <a:gd name="T57" fmla="*/ 11259 h 14695"/>
              <a:gd name="T58" fmla="*/ 2065 w 3676"/>
              <a:gd name="T59" fmla="*/ 12339 h 14695"/>
              <a:gd name="T60" fmla="*/ 2065 w 3676"/>
              <a:gd name="T61" fmla="*/ 13761 h 14695"/>
              <a:gd name="T62" fmla="*/ 2386 w 3676"/>
              <a:gd name="T63" fmla="*/ 13356 h 14695"/>
              <a:gd name="T64" fmla="*/ 2677 w 3676"/>
              <a:gd name="T65" fmla="*/ 12639 h 14695"/>
              <a:gd name="T66" fmla="*/ 2677 w 3676"/>
              <a:gd name="T67" fmla="*/ 11945 h 14695"/>
              <a:gd name="T68" fmla="*/ 2386 w 3676"/>
              <a:gd name="T69" fmla="*/ 11622 h 14695"/>
              <a:gd name="T70" fmla="*/ 2386 w 3676"/>
              <a:gd name="T71" fmla="*/ 10917 h 14695"/>
              <a:gd name="T72" fmla="*/ 2386 w 3676"/>
              <a:gd name="T73" fmla="*/ 9516 h 14695"/>
              <a:gd name="T74" fmla="*/ 2386 w 3676"/>
              <a:gd name="T75" fmla="*/ 8459 h 14695"/>
              <a:gd name="T76" fmla="*/ 2677 w 3676"/>
              <a:gd name="T77" fmla="*/ 7784 h 14695"/>
              <a:gd name="T78" fmla="*/ 2677 w 3676"/>
              <a:gd name="T79" fmla="*/ 7442 h 14695"/>
              <a:gd name="T80" fmla="*/ 2386 w 3676"/>
              <a:gd name="T81" fmla="*/ 6716 h 14695"/>
              <a:gd name="T82" fmla="*/ 2386 w 3676"/>
              <a:gd name="T83" fmla="*/ 5656 h 14695"/>
              <a:gd name="T84" fmla="*/ 2397 w 3676"/>
              <a:gd name="T85" fmla="*/ 4256 h 14695"/>
              <a:gd name="T86" fmla="*/ 2397 w 3676"/>
              <a:gd name="T87" fmla="*/ 3551 h 14695"/>
              <a:gd name="T88" fmla="*/ 2397 w 3676"/>
              <a:gd name="T89" fmla="*/ 2854 h 14695"/>
              <a:gd name="T90" fmla="*/ 2677 w 3676"/>
              <a:gd name="T91" fmla="*/ 2585 h 14695"/>
              <a:gd name="T92" fmla="*/ 2677 w 3676"/>
              <a:gd name="T93" fmla="*/ 1536 h 14695"/>
              <a:gd name="T94" fmla="*/ 2936 w 3676"/>
              <a:gd name="T95" fmla="*/ 13314 h 14695"/>
              <a:gd name="T96" fmla="*/ 2936 w 3676"/>
              <a:gd name="T97" fmla="*/ 11945 h 14695"/>
              <a:gd name="T98" fmla="*/ 2936 w 3676"/>
              <a:gd name="T99" fmla="*/ 11259 h 14695"/>
              <a:gd name="T100" fmla="*/ 3185 w 3676"/>
              <a:gd name="T101" fmla="*/ 10565 h 14695"/>
              <a:gd name="T102" fmla="*/ 3185 w 3676"/>
              <a:gd name="T103" fmla="*/ 10211 h 14695"/>
              <a:gd name="T104" fmla="*/ 2947 w 3676"/>
              <a:gd name="T105" fmla="*/ 9536 h 14695"/>
              <a:gd name="T106" fmla="*/ 2947 w 3676"/>
              <a:gd name="T107" fmla="*/ 8499 h 14695"/>
              <a:gd name="T108" fmla="*/ 2947 w 3676"/>
              <a:gd name="T109" fmla="*/ 7130 h 14695"/>
              <a:gd name="T110" fmla="*/ 2958 w 3676"/>
              <a:gd name="T111" fmla="*/ 6445 h 14695"/>
              <a:gd name="T112" fmla="*/ 3196 w 3676"/>
              <a:gd name="T113" fmla="*/ 5792 h 14695"/>
              <a:gd name="T114" fmla="*/ 3207 w 3676"/>
              <a:gd name="T115" fmla="*/ 5438 h 14695"/>
              <a:gd name="T116" fmla="*/ 2958 w 3676"/>
              <a:gd name="T117" fmla="*/ 4722 h 14695"/>
              <a:gd name="T118" fmla="*/ 2958 w 3676"/>
              <a:gd name="T119" fmla="*/ 3695 h 14695"/>
              <a:gd name="T120" fmla="*/ 2969 w 3676"/>
              <a:gd name="T121" fmla="*/ 2315 h 14695"/>
              <a:gd name="T122" fmla="*/ 3216 w 3676"/>
              <a:gd name="T123" fmla="*/ 2035 h 14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76" h="14695">
                <a:moveTo>
                  <a:pt x="3675" y="1267"/>
                </a:moveTo>
                <a:lnTo>
                  <a:pt x="3675" y="1267"/>
                </a:lnTo>
                <a:cubicBezTo>
                  <a:pt x="0" y="0"/>
                  <a:pt x="0" y="0"/>
                  <a:pt x="0" y="0"/>
                </a:cubicBezTo>
                <a:cubicBezTo>
                  <a:pt x="0" y="14694"/>
                  <a:pt x="0" y="14694"/>
                  <a:pt x="0" y="14694"/>
                </a:cubicBezTo>
                <a:cubicBezTo>
                  <a:pt x="3675" y="14135"/>
                  <a:pt x="3675" y="14135"/>
                  <a:pt x="3675" y="14135"/>
                </a:cubicBezTo>
                <a:lnTo>
                  <a:pt x="3675" y="1267"/>
                </a:lnTo>
                <a:close/>
                <a:moveTo>
                  <a:pt x="634" y="13523"/>
                </a:moveTo>
                <a:lnTo>
                  <a:pt x="634" y="13523"/>
                </a:lnTo>
                <a:cubicBezTo>
                  <a:pt x="1246" y="13470"/>
                  <a:pt x="1246" y="13470"/>
                  <a:pt x="1246" y="13470"/>
                </a:cubicBezTo>
                <a:cubicBezTo>
                  <a:pt x="1246" y="13875"/>
                  <a:pt x="1246" y="13875"/>
                  <a:pt x="1246" y="13875"/>
                </a:cubicBezTo>
                <a:cubicBezTo>
                  <a:pt x="634" y="13957"/>
                  <a:pt x="634" y="13957"/>
                  <a:pt x="634" y="13957"/>
                </a:cubicBezTo>
                <a:lnTo>
                  <a:pt x="634" y="13523"/>
                </a:lnTo>
                <a:close/>
                <a:moveTo>
                  <a:pt x="634" y="12775"/>
                </a:moveTo>
                <a:lnTo>
                  <a:pt x="634" y="12775"/>
                </a:lnTo>
                <a:cubicBezTo>
                  <a:pt x="841" y="12764"/>
                  <a:pt x="1048" y="12755"/>
                  <a:pt x="1246" y="12744"/>
                </a:cubicBezTo>
                <a:cubicBezTo>
                  <a:pt x="1246" y="12879"/>
                  <a:pt x="1246" y="13013"/>
                  <a:pt x="1246" y="13149"/>
                </a:cubicBezTo>
                <a:cubicBezTo>
                  <a:pt x="1048" y="13169"/>
                  <a:pt x="841" y="13200"/>
                  <a:pt x="634" y="13220"/>
                </a:cubicBezTo>
                <a:cubicBezTo>
                  <a:pt x="634" y="13076"/>
                  <a:pt x="634" y="12931"/>
                  <a:pt x="634" y="12775"/>
                </a:cubicBezTo>
                <a:close/>
                <a:moveTo>
                  <a:pt x="634" y="12038"/>
                </a:moveTo>
                <a:lnTo>
                  <a:pt x="634" y="12038"/>
                </a:lnTo>
                <a:cubicBezTo>
                  <a:pt x="841" y="12027"/>
                  <a:pt x="1048" y="12018"/>
                  <a:pt x="1255" y="12007"/>
                </a:cubicBezTo>
                <a:cubicBezTo>
                  <a:pt x="1255" y="12152"/>
                  <a:pt x="1255" y="12287"/>
                  <a:pt x="1255" y="12421"/>
                </a:cubicBezTo>
                <a:cubicBezTo>
                  <a:pt x="1048" y="12443"/>
                  <a:pt x="841" y="12463"/>
                  <a:pt x="634" y="12474"/>
                </a:cubicBezTo>
                <a:cubicBezTo>
                  <a:pt x="634" y="12328"/>
                  <a:pt x="634" y="12183"/>
                  <a:pt x="634" y="12038"/>
                </a:cubicBezTo>
                <a:close/>
                <a:moveTo>
                  <a:pt x="634" y="11290"/>
                </a:moveTo>
                <a:lnTo>
                  <a:pt x="634" y="11290"/>
                </a:lnTo>
                <a:cubicBezTo>
                  <a:pt x="841" y="11290"/>
                  <a:pt x="1048" y="11290"/>
                  <a:pt x="1255" y="11281"/>
                </a:cubicBezTo>
                <a:cubicBezTo>
                  <a:pt x="1255" y="11426"/>
                  <a:pt x="1255" y="11562"/>
                  <a:pt x="1255" y="11695"/>
                </a:cubicBezTo>
                <a:cubicBezTo>
                  <a:pt x="1048" y="11706"/>
                  <a:pt x="841" y="11727"/>
                  <a:pt x="634" y="11738"/>
                </a:cubicBezTo>
                <a:cubicBezTo>
                  <a:pt x="634" y="11593"/>
                  <a:pt x="634" y="11437"/>
                  <a:pt x="634" y="11290"/>
                </a:cubicBezTo>
                <a:close/>
                <a:moveTo>
                  <a:pt x="634" y="10554"/>
                </a:moveTo>
                <a:lnTo>
                  <a:pt x="634" y="10554"/>
                </a:lnTo>
                <a:cubicBezTo>
                  <a:pt x="841" y="10554"/>
                  <a:pt x="1048" y="10554"/>
                  <a:pt x="1255" y="10554"/>
                </a:cubicBezTo>
                <a:cubicBezTo>
                  <a:pt x="1255" y="10689"/>
                  <a:pt x="1255" y="10834"/>
                  <a:pt x="1255" y="10970"/>
                </a:cubicBezTo>
                <a:cubicBezTo>
                  <a:pt x="1048" y="10979"/>
                  <a:pt x="841" y="10979"/>
                  <a:pt x="634" y="10990"/>
                </a:cubicBezTo>
                <a:cubicBezTo>
                  <a:pt x="634" y="10845"/>
                  <a:pt x="634" y="10700"/>
                  <a:pt x="634" y="10554"/>
                </a:cubicBezTo>
                <a:close/>
                <a:moveTo>
                  <a:pt x="634" y="9808"/>
                </a:moveTo>
                <a:lnTo>
                  <a:pt x="634" y="9808"/>
                </a:lnTo>
                <a:cubicBezTo>
                  <a:pt x="841" y="9817"/>
                  <a:pt x="1048" y="9817"/>
                  <a:pt x="1255" y="9828"/>
                </a:cubicBezTo>
                <a:cubicBezTo>
                  <a:pt x="1255" y="9963"/>
                  <a:pt x="1255" y="10097"/>
                  <a:pt x="1255" y="10242"/>
                </a:cubicBezTo>
                <a:cubicBezTo>
                  <a:pt x="1048" y="10242"/>
                  <a:pt x="841" y="10242"/>
                  <a:pt x="634" y="10253"/>
                </a:cubicBezTo>
                <a:cubicBezTo>
                  <a:pt x="634" y="10108"/>
                  <a:pt x="634" y="9952"/>
                  <a:pt x="634" y="9808"/>
                </a:cubicBezTo>
                <a:close/>
                <a:moveTo>
                  <a:pt x="634" y="9071"/>
                </a:moveTo>
                <a:lnTo>
                  <a:pt x="634" y="9071"/>
                </a:lnTo>
                <a:cubicBezTo>
                  <a:pt x="841" y="9080"/>
                  <a:pt x="1048" y="9091"/>
                  <a:pt x="1255" y="9102"/>
                </a:cubicBezTo>
                <a:cubicBezTo>
                  <a:pt x="1255" y="9236"/>
                  <a:pt x="1255" y="9371"/>
                  <a:pt x="1255" y="9516"/>
                </a:cubicBezTo>
                <a:cubicBezTo>
                  <a:pt x="1048" y="9505"/>
                  <a:pt x="841" y="9505"/>
                  <a:pt x="634" y="9505"/>
                </a:cubicBezTo>
                <a:cubicBezTo>
                  <a:pt x="634" y="9360"/>
                  <a:pt x="634" y="9216"/>
                  <a:pt x="634" y="9071"/>
                </a:cubicBezTo>
                <a:close/>
                <a:moveTo>
                  <a:pt x="634" y="8323"/>
                </a:moveTo>
                <a:lnTo>
                  <a:pt x="634" y="8323"/>
                </a:lnTo>
                <a:cubicBezTo>
                  <a:pt x="841" y="8343"/>
                  <a:pt x="1048" y="8354"/>
                  <a:pt x="1255" y="8374"/>
                </a:cubicBezTo>
                <a:cubicBezTo>
                  <a:pt x="1255" y="8510"/>
                  <a:pt x="1255" y="8646"/>
                  <a:pt x="1255" y="8779"/>
                </a:cubicBezTo>
                <a:cubicBezTo>
                  <a:pt x="1048" y="8779"/>
                  <a:pt x="841" y="8770"/>
                  <a:pt x="634" y="8770"/>
                </a:cubicBezTo>
                <a:cubicBezTo>
                  <a:pt x="634" y="8615"/>
                  <a:pt x="634" y="8468"/>
                  <a:pt x="634" y="8323"/>
                </a:cubicBezTo>
                <a:close/>
                <a:moveTo>
                  <a:pt x="634" y="7586"/>
                </a:moveTo>
                <a:lnTo>
                  <a:pt x="634" y="7586"/>
                </a:lnTo>
                <a:cubicBezTo>
                  <a:pt x="841" y="7607"/>
                  <a:pt x="1048" y="7629"/>
                  <a:pt x="1255" y="7649"/>
                </a:cubicBezTo>
                <a:cubicBezTo>
                  <a:pt x="1255" y="7784"/>
                  <a:pt x="1255" y="7918"/>
                  <a:pt x="1255" y="8054"/>
                </a:cubicBezTo>
                <a:cubicBezTo>
                  <a:pt x="1048" y="8043"/>
                  <a:pt x="841" y="8034"/>
                  <a:pt x="634" y="8023"/>
                </a:cubicBezTo>
                <a:cubicBezTo>
                  <a:pt x="634" y="7878"/>
                  <a:pt x="634" y="7731"/>
                  <a:pt x="634" y="7586"/>
                </a:cubicBezTo>
                <a:close/>
                <a:moveTo>
                  <a:pt x="634" y="6839"/>
                </a:moveTo>
                <a:lnTo>
                  <a:pt x="634" y="6839"/>
                </a:lnTo>
                <a:cubicBezTo>
                  <a:pt x="841" y="6870"/>
                  <a:pt x="1048" y="6892"/>
                  <a:pt x="1255" y="6923"/>
                </a:cubicBezTo>
                <a:cubicBezTo>
                  <a:pt x="1255" y="7057"/>
                  <a:pt x="1255" y="7192"/>
                  <a:pt x="1255" y="7328"/>
                </a:cubicBezTo>
                <a:cubicBezTo>
                  <a:pt x="1048" y="7317"/>
                  <a:pt x="841" y="7297"/>
                  <a:pt x="634" y="7286"/>
                </a:cubicBezTo>
                <a:cubicBezTo>
                  <a:pt x="634" y="7130"/>
                  <a:pt x="634" y="6985"/>
                  <a:pt x="634" y="6839"/>
                </a:cubicBezTo>
                <a:close/>
                <a:moveTo>
                  <a:pt x="634" y="6102"/>
                </a:moveTo>
                <a:lnTo>
                  <a:pt x="634" y="6102"/>
                </a:lnTo>
                <a:cubicBezTo>
                  <a:pt x="841" y="6124"/>
                  <a:pt x="1048" y="6155"/>
                  <a:pt x="1255" y="6186"/>
                </a:cubicBezTo>
                <a:cubicBezTo>
                  <a:pt x="1255" y="6331"/>
                  <a:pt x="1255" y="6467"/>
                  <a:pt x="1255" y="6600"/>
                </a:cubicBezTo>
                <a:cubicBezTo>
                  <a:pt x="1048" y="6580"/>
                  <a:pt x="841" y="6560"/>
                  <a:pt x="634" y="6538"/>
                </a:cubicBezTo>
                <a:cubicBezTo>
                  <a:pt x="634" y="6393"/>
                  <a:pt x="634" y="6248"/>
                  <a:pt x="634" y="6102"/>
                </a:cubicBezTo>
                <a:close/>
                <a:moveTo>
                  <a:pt x="634" y="5055"/>
                </a:moveTo>
                <a:lnTo>
                  <a:pt x="634" y="5055"/>
                </a:lnTo>
                <a:cubicBezTo>
                  <a:pt x="634" y="4909"/>
                  <a:pt x="634" y="4764"/>
                  <a:pt x="634" y="4608"/>
                </a:cubicBezTo>
                <a:cubicBezTo>
                  <a:pt x="841" y="4650"/>
                  <a:pt x="1048" y="4691"/>
                  <a:pt x="1255" y="4733"/>
                </a:cubicBezTo>
                <a:cubicBezTo>
                  <a:pt x="1255" y="4868"/>
                  <a:pt x="1255" y="5013"/>
                  <a:pt x="1255" y="5149"/>
                </a:cubicBezTo>
                <a:cubicBezTo>
                  <a:pt x="1048" y="5118"/>
                  <a:pt x="841" y="5086"/>
                  <a:pt x="634" y="5055"/>
                </a:cubicBezTo>
                <a:close/>
                <a:moveTo>
                  <a:pt x="634" y="5356"/>
                </a:moveTo>
                <a:lnTo>
                  <a:pt x="634" y="5356"/>
                </a:lnTo>
                <a:cubicBezTo>
                  <a:pt x="841" y="5387"/>
                  <a:pt x="1048" y="5427"/>
                  <a:pt x="1255" y="5459"/>
                </a:cubicBezTo>
                <a:cubicBezTo>
                  <a:pt x="1255" y="5605"/>
                  <a:pt x="1255" y="5739"/>
                  <a:pt x="1255" y="5875"/>
                </a:cubicBezTo>
                <a:cubicBezTo>
                  <a:pt x="1048" y="5843"/>
                  <a:pt x="841" y="5823"/>
                  <a:pt x="634" y="5792"/>
                </a:cubicBezTo>
                <a:cubicBezTo>
                  <a:pt x="634" y="5645"/>
                  <a:pt x="634" y="5501"/>
                  <a:pt x="634" y="5356"/>
                </a:cubicBezTo>
                <a:close/>
                <a:moveTo>
                  <a:pt x="634" y="3871"/>
                </a:moveTo>
                <a:lnTo>
                  <a:pt x="634" y="3871"/>
                </a:lnTo>
                <a:cubicBezTo>
                  <a:pt x="841" y="3913"/>
                  <a:pt x="1048" y="3965"/>
                  <a:pt x="1255" y="4007"/>
                </a:cubicBezTo>
                <a:cubicBezTo>
                  <a:pt x="1255" y="4141"/>
                  <a:pt x="1255" y="4287"/>
                  <a:pt x="1255" y="4421"/>
                </a:cubicBezTo>
                <a:cubicBezTo>
                  <a:pt x="1048" y="4381"/>
                  <a:pt x="841" y="4350"/>
                  <a:pt x="634" y="4308"/>
                </a:cubicBezTo>
                <a:cubicBezTo>
                  <a:pt x="634" y="4163"/>
                  <a:pt x="634" y="4016"/>
                  <a:pt x="634" y="3871"/>
                </a:cubicBezTo>
                <a:close/>
                <a:moveTo>
                  <a:pt x="634" y="3125"/>
                </a:moveTo>
                <a:lnTo>
                  <a:pt x="634" y="3125"/>
                </a:lnTo>
                <a:cubicBezTo>
                  <a:pt x="841" y="3177"/>
                  <a:pt x="1048" y="3228"/>
                  <a:pt x="1255" y="3279"/>
                </a:cubicBezTo>
                <a:cubicBezTo>
                  <a:pt x="1255" y="3415"/>
                  <a:pt x="1255" y="3551"/>
                  <a:pt x="1255" y="3695"/>
                </a:cubicBezTo>
                <a:cubicBezTo>
                  <a:pt x="1048" y="3653"/>
                  <a:pt x="841" y="3613"/>
                  <a:pt x="634" y="3571"/>
                </a:cubicBezTo>
                <a:cubicBezTo>
                  <a:pt x="634" y="3426"/>
                  <a:pt x="634" y="3279"/>
                  <a:pt x="634" y="3125"/>
                </a:cubicBezTo>
                <a:close/>
                <a:moveTo>
                  <a:pt x="634" y="2389"/>
                </a:moveTo>
                <a:lnTo>
                  <a:pt x="634" y="2389"/>
                </a:lnTo>
                <a:cubicBezTo>
                  <a:pt x="841" y="2440"/>
                  <a:pt x="1048" y="2502"/>
                  <a:pt x="1255" y="2554"/>
                </a:cubicBezTo>
                <a:cubicBezTo>
                  <a:pt x="1255" y="2689"/>
                  <a:pt x="1255" y="2823"/>
                  <a:pt x="1255" y="2959"/>
                </a:cubicBezTo>
                <a:cubicBezTo>
                  <a:pt x="1048" y="2916"/>
                  <a:pt x="841" y="2876"/>
                  <a:pt x="634" y="2823"/>
                </a:cubicBezTo>
                <a:cubicBezTo>
                  <a:pt x="634" y="2678"/>
                  <a:pt x="634" y="2533"/>
                  <a:pt x="634" y="2389"/>
                </a:cubicBezTo>
                <a:close/>
                <a:moveTo>
                  <a:pt x="634" y="1641"/>
                </a:moveTo>
                <a:lnTo>
                  <a:pt x="634" y="1641"/>
                </a:lnTo>
                <a:cubicBezTo>
                  <a:pt x="841" y="1703"/>
                  <a:pt x="1048" y="1765"/>
                  <a:pt x="1255" y="1828"/>
                </a:cubicBezTo>
                <a:cubicBezTo>
                  <a:pt x="1255" y="1963"/>
                  <a:pt x="1255" y="2097"/>
                  <a:pt x="1255" y="2233"/>
                </a:cubicBezTo>
                <a:cubicBezTo>
                  <a:pt x="1048" y="2180"/>
                  <a:pt x="841" y="2139"/>
                  <a:pt x="634" y="2088"/>
                </a:cubicBezTo>
                <a:cubicBezTo>
                  <a:pt x="634" y="1941"/>
                  <a:pt x="634" y="1786"/>
                  <a:pt x="634" y="1641"/>
                </a:cubicBezTo>
                <a:close/>
                <a:moveTo>
                  <a:pt x="1255" y="1505"/>
                </a:moveTo>
                <a:lnTo>
                  <a:pt x="1255" y="1505"/>
                </a:lnTo>
                <a:cubicBezTo>
                  <a:pt x="634" y="1340"/>
                  <a:pt x="634" y="1340"/>
                  <a:pt x="634" y="1340"/>
                </a:cubicBezTo>
                <a:cubicBezTo>
                  <a:pt x="634" y="904"/>
                  <a:pt x="634" y="904"/>
                  <a:pt x="634" y="904"/>
                </a:cubicBezTo>
                <a:cubicBezTo>
                  <a:pt x="1255" y="1102"/>
                  <a:pt x="1255" y="1102"/>
                  <a:pt x="1255" y="1102"/>
                </a:cubicBezTo>
                <a:lnTo>
                  <a:pt x="1255" y="1505"/>
                </a:lnTo>
                <a:close/>
                <a:moveTo>
                  <a:pt x="2045" y="1723"/>
                </a:moveTo>
                <a:lnTo>
                  <a:pt x="2045" y="1723"/>
                </a:lnTo>
                <a:cubicBezTo>
                  <a:pt x="1660" y="1610"/>
                  <a:pt x="1660" y="1610"/>
                  <a:pt x="1660" y="1610"/>
                </a:cubicBezTo>
                <a:cubicBezTo>
                  <a:pt x="1660" y="1216"/>
                  <a:pt x="1660" y="1216"/>
                  <a:pt x="1660" y="1216"/>
                </a:cubicBezTo>
                <a:cubicBezTo>
                  <a:pt x="2045" y="1340"/>
                  <a:pt x="2045" y="1340"/>
                  <a:pt x="2045" y="1340"/>
                </a:cubicBezTo>
                <a:lnTo>
                  <a:pt x="2045" y="1723"/>
                </a:lnTo>
                <a:close/>
                <a:moveTo>
                  <a:pt x="2054" y="2429"/>
                </a:moveTo>
                <a:lnTo>
                  <a:pt x="2054" y="2429"/>
                </a:lnTo>
                <a:cubicBezTo>
                  <a:pt x="1921" y="2398"/>
                  <a:pt x="1785" y="2367"/>
                  <a:pt x="1660" y="2326"/>
                </a:cubicBezTo>
                <a:cubicBezTo>
                  <a:pt x="1660" y="2202"/>
                  <a:pt x="1660" y="2066"/>
                  <a:pt x="1660" y="1932"/>
                </a:cubicBezTo>
                <a:cubicBezTo>
                  <a:pt x="1785" y="1973"/>
                  <a:pt x="1921" y="2015"/>
                  <a:pt x="2054" y="2055"/>
                </a:cubicBezTo>
                <a:cubicBezTo>
                  <a:pt x="2054" y="2180"/>
                  <a:pt x="2054" y="2304"/>
                  <a:pt x="2054" y="2429"/>
                </a:cubicBezTo>
                <a:close/>
                <a:moveTo>
                  <a:pt x="2054" y="3135"/>
                </a:moveTo>
                <a:lnTo>
                  <a:pt x="2054" y="3135"/>
                </a:lnTo>
                <a:cubicBezTo>
                  <a:pt x="1921" y="3103"/>
                  <a:pt x="1785" y="3072"/>
                  <a:pt x="1660" y="3052"/>
                </a:cubicBezTo>
                <a:cubicBezTo>
                  <a:pt x="1660" y="2916"/>
                  <a:pt x="1660" y="2783"/>
                  <a:pt x="1660" y="2658"/>
                </a:cubicBezTo>
                <a:cubicBezTo>
                  <a:pt x="1785" y="2689"/>
                  <a:pt x="1921" y="2720"/>
                  <a:pt x="2054" y="2761"/>
                </a:cubicBezTo>
                <a:cubicBezTo>
                  <a:pt x="2054" y="2885"/>
                  <a:pt x="2054" y="3010"/>
                  <a:pt x="2054" y="3135"/>
                </a:cubicBezTo>
                <a:close/>
                <a:moveTo>
                  <a:pt x="2054" y="3840"/>
                </a:moveTo>
                <a:lnTo>
                  <a:pt x="2054" y="3840"/>
                </a:lnTo>
                <a:cubicBezTo>
                  <a:pt x="1921" y="3820"/>
                  <a:pt x="1796" y="3789"/>
                  <a:pt x="1660" y="3769"/>
                </a:cubicBezTo>
                <a:cubicBezTo>
                  <a:pt x="1660" y="3633"/>
                  <a:pt x="1660" y="3497"/>
                  <a:pt x="1660" y="3375"/>
                </a:cubicBezTo>
                <a:cubicBezTo>
                  <a:pt x="1796" y="3404"/>
                  <a:pt x="1921" y="3435"/>
                  <a:pt x="2054" y="3466"/>
                </a:cubicBezTo>
                <a:cubicBezTo>
                  <a:pt x="2054" y="3591"/>
                  <a:pt x="2054" y="3716"/>
                  <a:pt x="2054" y="3840"/>
                </a:cubicBezTo>
                <a:close/>
                <a:moveTo>
                  <a:pt x="2054" y="4557"/>
                </a:moveTo>
                <a:lnTo>
                  <a:pt x="2054" y="4557"/>
                </a:lnTo>
                <a:cubicBezTo>
                  <a:pt x="1921" y="4526"/>
                  <a:pt x="1796" y="4505"/>
                  <a:pt x="1660" y="4483"/>
                </a:cubicBezTo>
                <a:cubicBezTo>
                  <a:pt x="1660" y="4350"/>
                  <a:pt x="1660" y="4225"/>
                  <a:pt x="1660" y="4089"/>
                </a:cubicBezTo>
                <a:cubicBezTo>
                  <a:pt x="1796" y="4121"/>
                  <a:pt x="1921" y="4141"/>
                  <a:pt x="2054" y="4172"/>
                </a:cubicBezTo>
                <a:cubicBezTo>
                  <a:pt x="2054" y="4297"/>
                  <a:pt x="2054" y="4421"/>
                  <a:pt x="2054" y="4557"/>
                </a:cubicBezTo>
                <a:close/>
                <a:moveTo>
                  <a:pt x="2054" y="5262"/>
                </a:moveTo>
                <a:lnTo>
                  <a:pt x="2054" y="5262"/>
                </a:lnTo>
                <a:cubicBezTo>
                  <a:pt x="1921" y="5242"/>
                  <a:pt x="1796" y="5220"/>
                  <a:pt x="1660" y="5200"/>
                </a:cubicBezTo>
                <a:cubicBezTo>
                  <a:pt x="1660" y="5064"/>
                  <a:pt x="1660" y="4940"/>
                  <a:pt x="1660" y="4806"/>
                </a:cubicBezTo>
                <a:cubicBezTo>
                  <a:pt x="1796" y="4826"/>
                  <a:pt x="1921" y="4857"/>
                  <a:pt x="2054" y="4878"/>
                </a:cubicBezTo>
                <a:cubicBezTo>
                  <a:pt x="2054" y="5013"/>
                  <a:pt x="2054" y="5138"/>
                  <a:pt x="2054" y="5262"/>
                </a:cubicBezTo>
                <a:close/>
                <a:moveTo>
                  <a:pt x="2054" y="5968"/>
                </a:moveTo>
                <a:lnTo>
                  <a:pt x="2054" y="5968"/>
                </a:lnTo>
                <a:cubicBezTo>
                  <a:pt x="1930" y="5948"/>
                  <a:pt x="1796" y="5937"/>
                  <a:pt x="1660" y="5917"/>
                </a:cubicBezTo>
                <a:cubicBezTo>
                  <a:pt x="1660" y="5792"/>
                  <a:pt x="1660" y="5656"/>
                  <a:pt x="1660" y="5521"/>
                </a:cubicBezTo>
                <a:cubicBezTo>
                  <a:pt x="1796" y="5543"/>
                  <a:pt x="1930" y="5574"/>
                  <a:pt x="2054" y="5594"/>
                </a:cubicBezTo>
                <a:cubicBezTo>
                  <a:pt x="2054" y="5719"/>
                  <a:pt x="2054" y="5843"/>
                  <a:pt x="2054" y="5968"/>
                </a:cubicBezTo>
                <a:close/>
                <a:moveTo>
                  <a:pt x="2054" y="6674"/>
                </a:moveTo>
                <a:lnTo>
                  <a:pt x="2054" y="6674"/>
                </a:lnTo>
                <a:cubicBezTo>
                  <a:pt x="1930" y="6663"/>
                  <a:pt x="1796" y="6653"/>
                  <a:pt x="1671" y="6631"/>
                </a:cubicBezTo>
                <a:cubicBezTo>
                  <a:pt x="1671" y="6507"/>
                  <a:pt x="1671" y="6373"/>
                  <a:pt x="1671" y="6237"/>
                </a:cubicBezTo>
                <a:cubicBezTo>
                  <a:pt x="1796" y="6258"/>
                  <a:pt x="1930" y="6280"/>
                  <a:pt x="2054" y="6300"/>
                </a:cubicBezTo>
                <a:cubicBezTo>
                  <a:pt x="2054" y="6424"/>
                  <a:pt x="2054" y="6549"/>
                  <a:pt x="2054" y="6674"/>
                </a:cubicBezTo>
                <a:close/>
                <a:moveTo>
                  <a:pt x="2054" y="7379"/>
                </a:moveTo>
                <a:lnTo>
                  <a:pt x="2054" y="7379"/>
                </a:lnTo>
                <a:cubicBezTo>
                  <a:pt x="1930" y="7368"/>
                  <a:pt x="1796" y="7368"/>
                  <a:pt x="1671" y="7359"/>
                </a:cubicBezTo>
                <a:cubicBezTo>
                  <a:pt x="1671" y="7223"/>
                  <a:pt x="1671" y="7088"/>
                  <a:pt x="1671" y="6954"/>
                </a:cubicBezTo>
                <a:cubicBezTo>
                  <a:pt x="1796" y="6974"/>
                  <a:pt x="1930" y="6994"/>
                  <a:pt x="2054" y="7005"/>
                </a:cubicBezTo>
                <a:cubicBezTo>
                  <a:pt x="2054" y="7130"/>
                  <a:pt x="2054" y="7255"/>
                  <a:pt x="2054" y="7379"/>
                </a:cubicBezTo>
                <a:close/>
                <a:moveTo>
                  <a:pt x="2054" y="8094"/>
                </a:moveTo>
                <a:lnTo>
                  <a:pt x="2054" y="8094"/>
                </a:lnTo>
                <a:cubicBezTo>
                  <a:pt x="1930" y="8085"/>
                  <a:pt x="1796" y="8074"/>
                  <a:pt x="1671" y="8074"/>
                </a:cubicBezTo>
                <a:cubicBezTo>
                  <a:pt x="1671" y="7940"/>
                  <a:pt x="1671" y="7804"/>
                  <a:pt x="1671" y="7680"/>
                </a:cubicBezTo>
                <a:cubicBezTo>
                  <a:pt x="1796" y="7691"/>
                  <a:pt x="1930" y="7700"/>
                  <a:pt x="2054" y="7711"/>
                </a:cubicBezTo>
                <a:cubicBezTo>
                  <a:pt x="2054" y="7847"/>
                  <a:pt x="2054" y="7971"/>
                  <a:pt x="2054" y="8094"/>
                </a:cubicBezTo>
                <a:close/>
                <a:moveTo>
                  <a:pt x="2065" y="8800"/>
                </a:moveTo>
                <a:lnTo>
                  <a:pt x="2065" y="8800"/>
                </a:lnTo>
                <a:cubicBezTo>
                  <a:pt x="1930" y="8800"/>
                  <a:pt x="1796" y="8790"/>
                  <a:pt x="1671" y="8790"/>
                </a:cubicBezTo>
                <a:cubicBezTo>
                  <a:pt x="1671" y="8655"/>
                  <a:pt x="1671" y="8521"/>
                  <a:pt x="1671" y="8396"/>
                </a:cubicBezTo>
                <a:cubicBezTo>
                  <a:pt x="1796" y="8406"/>
                  <a:pt x="1930" y="8417"/>
                  <a:pt x="2065" y="8428"/>
                </a:cubicBezTo>
                <a:cubicBezTo>
                  <a:pt x="2065" y="8552"/>
                  <a:pt x="2065" y="8677"/>
                  <a:pt x="2065" y="8800"/>
                </a:cubicBezTo>
                <a:close/>
                <a:moveTo>
                  <a:pt x="2065" y="9505"/>
                </a:moveTo>
                <a:lnTo>
                  <a:pt x="2065" y="9505"/>
                </a:lnTo>
                <a:cubicBezTo>
                  <a:pt x="1930" y="9505"/>
                  <a:pt x="1805" y="9505"/>
                  <a:pt x="1671" y="9505"/>
                </a:cubicBezTo>
                <a:cubicBezTo>
                  <a:pt x="1671" y="9371"/>
                  <a:pt x="1671" y="9247"/>
                  <a:pt x="1671" y="9111"/>
                </a:cubicBezTo>
                <a:cubicBezTo>
                  <a:pt x="1805" y="9122"/>
                  <a:pt x="1930" y="9122"/>
                  <a:pt x="2065" y="9133"/>
                </a:cubicBezTo>
                <a:cubicBezTo>
                  <a:pt x="2065" y="9258"/>
                  <a:pt x="2065" y="9381"/>
                  <a:pt x="2065" y="9505"/>
                </a:cubicBezTo>
                <a:close/>
                <a:moveTo>
                  <a:pt x="2065" y="10211"/>
                </a:moveTo>
                <a:lnTo>
                  <a:pt x="2065" y="10211"/>
                </a:lnTo>
                <a:cubicBezTo>
                  <a:pt x="1930" y="10222"/>
                  <a:pt x="1805" y="10222"/>
                  <a:pt x="1671" y="10222"/>
                </a:cubicBezTo>
                <a:cubicBezTo>
                  <a:pt x="1671" y="10086"/>
                  <a:pt x="1671" y="9963"/>
                  <a:pt x="1671" y="9828"/>
                </a:cubicBezTo>
                <a:cubicBezTo>
                  <a:pt x="1805" y="9828"/>
                  <a:pt x="1930" y="9839"/>
                  <a:pt x="2065" y="9839"/>
                </a:cubicBezTo>
                <a:cubicBezTo>
                  <a:pt x="2065" y="9963"/>
                  <a:pt x="2065" y="10086"/>
                  <a:pt x="2065" y="10211"/>
                </a:cubicBezTo>
                <a:close/>
                <a:moveTo>
                  <a:pt x="2065" y="10928"/>
                </a:moveTo>
                <a:lnTo>
                  <a:pt x="2065" y="10928"/>
                </a:lnTo>
                <a:cubicBezTo>
                  <a:pt x="1930" y="10928"/>
                  <a:pt x="1805" y="10939"/>
                  <a:pt x="1671" y="10939"/>
                </a:cubicBezTo>
                <a:cubicBezTo>
                  <a:pt x="1671" y="10814"/>
                  <a:pt x="1671" y="10678"/>
                  <a:pt x="1671" y="10544"/>
                </a:cubicBezTo>
                <a:cubicBezTo>
                  <a:pt x="1805" y="10544"/>
                  <a:pt x="1930" y="10544"/>
                  <a:pt x="2065" y="10544"/>
                </a:cubicBezTo>
                <a:cubicBezTo>
                  <a:pt x="2065" y="10678"/>
                  <a:pt x="2065" y="10803"/>
                  <a:pt x="2065" y="10928"/>
                </a:cubicBezTo>
                <a:close/>
                <a:moveTo>
                  <a:pt x="2065" y="11633"/>
                </a:moveTo>
                <a:lnTo>
                  <a:pt x="2065" y="11633"/>
                </a:lnTo>
                <a:cubicBezTo>
                  <a:pt x="1941" y="11644"/>
                  <a:pt x="1805" y="11653"/>
                  <a:pt x="1671" y="11653"/>
                </a:cubicBezTo>
                <a:cubicBezTo>
                  <a:pt x="1671" y="11529"/>
                  <a:pt x="1671" y="11395"/>
                  <a:pt x="1671" y="11259"/>
                </a:cubicBezTo>
                <a:cubicBezTo>
                  <a:pt x="1805" y="11259"/>
                  <a:pt x="1941" y="11259"/>
                  <a:pt x="2065" y="11259"/>
                </a:cubicBezTo>
                <a:cubicBezTo>
                  <a:pt x="2065" y="11384"/>
                  <a:pt x="2065" y="11508"/>
                  <a:pt x="2065" y="11633"/>
                </a:cubicBezTo>
                <a:close/>
                <a:moveTo>
                  <a:pt x="2065" y="12339"/>
                </a:moveTo>
                <a:lnTo>
                  <a:pt x="2065" y="12339"/>
                </a:lnTo>
                <a:cubicBezTo>
                  <a:pt x="1941" y="12350"/>
                  <a:pt x="1805" y="12359"/>
                  <a:pt x="1680" y="12381"/>
                </a:cubicBezTo>
                <a:cubicBezTo>
                  <a:pt x="1680" y="12245"/>
                  <a:pt x="1680" y="12111"/>
                  <a:pt x="1680" y="11976"/>
                </a:cubicBezTo>
                <a:cubicBezTo>
                  <a:pt x="1805" y="11976"/>
                  <a:pt x="1941" y="11965"/>
                  <a:pt x="2065" y="11965"/>
                </a:cubicBezTo>
                <a:cubicBezTo>
                  <a:pt x="2065" y="12089"/>
                  <a:pt x="2065" y="12214"/>
                  <a:pt x="2065" y="12339"/>
                </a:cubicBezTo>
                <a:close/>
                <a:moveTo>
                  <a:pt x="2065" y="13044"/>
                </a:moveTo>
                <a:lnTo>
                  <a:pt x="2065" y="13044"/>
                </a:lnTo>
                <a:cubicBezTo>
                  <a:pt x="1941" y="13065"/>
                  <a:pt x="1805" y="13076"/>
                  <a:pt x="1680" y="13096"/>
                </a:cubicBezTo>
                <a:cubicBezTo>
                  <a:pt x="1680" y="12962"/>
                  <a:pt x="1680" y="12826"/>
                  <a:pt x="1680" y="12702"/>
                </a:cubicBezTo>
                <a:cubicBezTo>
                  <a:pt x="1805" y="12692"/>
                  <a:pt x="1941" y="12681"/>
                  <a:pt x="2065" y="12670"/>
                </a:cubicBezTo>
                <a:cubicBezTo>
                  <a:pt x="2065" y="12795"/>
                  <a:pt x="2065" y="12920"/>
                  <a:pt x="2065" y="13044"/>
                </a:cubicBezTo>
                <a:close/>
                <a:moveTo>
                  <a:pt x="2065" y="13761"/>
                </a:moveTo>
                <a:lnTo>
                  <a:pt x="2065" y="13761"/>
                </a:lnTo>
                <a:cubicBezTo>
                  <a:pt x="1680" y="13812"/>
                  <a:pt x="1680" y="13812"/>
                  <a:pt x="1680" y="13812"/>
                </a:cubicBezTo>
                <a:cubicBezTo>
                  <a:pt x="1680" y="13418"/>
                  <a:pt x="1680" y="13418"/>
                  <a:pt x="1680" y="13418"/>
                </a:cubicBezTo>
                <a:cubicBezTo>
                  <a:pt x="2065" y="13376"/>
                  <a:pt x="2065" y="13376"/>
                  <a:pt x="2065" y="13376"/>
                </a:cubicBezTo>
                <a:lnTo>
                  <a:pt x="2065" y="13761"/>
                </a:lnTo>
                <a:close/>
                <a:moveTo>
                  <a:pt x="2386" y="13356"/>
                </a:moveTo>
                <a:lnTo>
                  <a:pt x="2386" y="13356"/>
                </a:lnTo>
                <a:cubicBezTo>
                  <a:pt x="2677" y="13336"/>
                  <a:pt x="2677" y="13336"/>
                  <a:pt x="2677" y="13336"/>
                </a:cubicBezTo>
                <a:cubicBezTo>
                  <a:pt x="2677" y="13688"/>
                  <a:pt x="2677" y="13688"/>
                  <a:pt x="2677" y="13688"/>
                </a:cubicBezTo>
                <a:cubicBezTo>
                  <a:pt x="2386" y="13719"/>
                  <a:pt x="2386" y="13719"/>
                  <a:pt x="2386" y="13719"/>
                </a:cubicBezTo>
                <a:lnTo>
                  <a:pt x="2386" y="13356"/>
                </a:lnTo>
                <a:close/>
                <a:moveTo>
                  <a:pt x="2386" y="12661"/>
                </a:moveTo>
                <a:lnTo>
                  <a:pt x="2386" y="12661"/>
                </a:lnTo>
                <a:cubicBezTo>
                  <a:pt x="2491" y="12650"/>
                  <a:pt x="2584" y="12650"/>
                  <a:pt x="2677" y="12639"/>
                </a:cubicBezTo>
                <a:cubicBezTo>
                  <a:pt x="2677" y="12755"/>
                  <a:pt x="2677" y="12879"/>
                  <a:pt x="2677" y="12993"/>
                </a:cubicBezTo>
                <a:cubicBezTo>
                  <a:pt x="2584" y="13004"/>
                  <a:pt x="2491" y="13013"/>
                  <a:pt x="2386" y="13024"/>
                </a:cubicBezTo>
                <a:cubicBezTo>
                  <a:pt x="2386" y="12900"/>
                  <a:pt x="2386" y="12775"/>
                  <a:pt x="2386" y="12661"/>
                </a:cubicBezTo>
                <a:close/>
                <a:moveTo>
                  <a:pt x="2386" y="12319"/>
                </a:moveTo>
                <a:lnTo>
                  <a:pt x="2386" y="12319"/>
                </a:lnTo>
                <a:cubicBezTo>
                  <a:pt x="2386" y="12203"/>
                  <a:pt x="2386" y="12080"/>
                  <a:pt x="2386" y="11956"/>
                </a:cubicBezTo>
                <a:cubicBezTo>
                  <a:pt x="2491" y="11956"/>
                  <a:pt x="2584" y="11956"/>
                  <a:pt x="2677" y="11945"/>
                </a:cubicBezTo>
                <a:cubicBezTo>
                  <a:pt x="2677" y="12058"/>
                  <a:pt x="2677" y="12183"/>
                  <a:pt x="2677" y="12298"/>
                </a:cubicBezTo>
                <a:cubicBezTo>
                  <a:pt x="2584" y="12308"/>
                  <a:pt x="2491" y="12319"/>
                  <a:pt x="2386" y="12319"/>
                </a:cubicBezTo>
                <a:close/>
                <a:moveTo>
                  <a:pt x="2386" y="11259"/>
                </a:moveTo>
                <a:lnTo>
                  <a:pt x="2386" y="11259"/>
                </a:lnTo>
                <a:cubicBezTo>
                  <a:pt x="2491" y="11259"/>
                  <a:pt x="2584" y="11250"/>
                  <a:pt x="2677" y="11250"/>
                </a:cubicBezTo>
                <a:cubicBezTo>
                  <a:pt x="2677" y="11375"/>
                  <a:pt x="2677" y="11488"/>
                  <a:pt x="2677" y="11602"/>
                </a:cubicBezTo>
                <a:cubicBezTo>
                  <a:pt x="2584" y="11613"/>
                  <a:pt x="2491" y="11613"/>
                  <a:pt x="2386" y="11622"/>
                </a:cubicBezTo>
                <a:cubicBezTo>
                  <a:pt x="2386" y="11497"/>
                  <a:pt x="2386" y="11375"/>
                  <a:pt x="2386" y="11259"/>
                </a:cubicBezTo>
                <a:close/>
                <a:moveTo>
                  <a:pt x="2386" y="10917"/>
                </a:moveTo>
                <a:lnTo>
                  <a:pt x="2386" y="10917"/>
                </a:lnTo>
                <a:cubicBezTo>
                  <a:pt x="2386" y="10803"/>
                  <a:pt x="2386" y="10678"/>
                  <a:pt x="2386" y="10554"/>
                </a:cubicBezTo>
                <a:cubicBezTo>
                  <a:pt x="2491" y="10554"/>
                  <a:pt x="2584" y="10554"/>
                  <a:pt x="2677" y="10554"/>
                </a:cubicBezTo>
                <a:cubicBezTo>
                  <a:pt x="2677" y="10678"/>
                  <a:pt x="2677" y="10792"/>
                  <a:pt x="2677" y="10907"/>
                </a:cubicBezTo>
                <a:cubicBezTo>
                  <a:pt x="2584" y="10917"/>
                  <a:pt x="2491" y="10917"/>
                  <a:pt x="2386" y="10917"/>
                </a:cubicBezTo>
                <a:close/>
                <a:moveTo>
                  <a:pt x="2386" y="9859"/>
                </a:moveTo>
                <a:lnTo>
                  <a:pt x="2386" y="9859"/>
                </a:lnTo>
                <a:cubicBezTo>
                  <a:pt x="2491" y="9859"/>
                  <a:pt x="2584" y="9859"/>
                  <a:pt x="2677" y="9870"/>
                </a:cubicBezTo>
                <a:cubicBezTo>
                  <a:pt x="2677" y="9984"/>
                  <a:pt x="2677" y="10097"/>
                  <a:pt x="2677" y="10211"/>
                </a:cubicBezTo>
                <a:cubicBezTo>
                  <a:pt x="2584" y="10211"/>
                  <a:pt x="2491" y="10222"/>
                  <a:pt x="2386" y="10222"/>
                </a:cubicBezTo>
                <a:cubicBezTo>
                  <a:pt x="2386" y="10097"/>
                  <a:pt x="2386" y="9973"/>
                  <a:pt x="2386" y="9859"/>
                </a:cubicBezTo>
                <a:close/>
                <a:moveTo>
                  <a:pt x="2386" y="9516"/>
                </a:moveTo>
                <a:lnTo>
                  <a:pt x="2386" y="9516"/>
                </a:lnTo>
                <a:cubicBezTo>
                  <a:pt x="2386" y="9403"/>
                  <a:pt x="2386" y="9278"/>
                  <a:pt x="2386" y="9153"/>
                </a:cubicBezTo>
                <a:cubicBezTo>
                  <a:pt x="2491" y="9164"/>
                  <a:pt x="2584" y="9164"/>
                  <a:pt x="2677" y="9174"/>
                </a:cubicBezTo>
                <a:cubicBezTo>
                  <a:pt x="2677" y="9289"/>
                  <a:pt x="2677" y="9403"/>
                  <a:pt x="2677" y="9516"/>
                </a:cubicBezTo>
                <a:cubicBezTo>
                  <a:pt x="2584" y="9516"/>
                  <a:pt x="2491" y="9516"/>
                  <a:pt x="2386" y="9516"/>
                </a:cubicBezTo>
                <a:close/>
                <a:moveTo>
                  <a:pt x="2386" y="8459"/>
                </a:moveTo>
                <a:lnTo>
                  <a:pt x="2386" y="8459"/>
                </a:lnTo>
                <a:cubicBezTo>
                  <a:pt x="2491" y="8459"/>
                  <a:pt x="2584" y="8468"/>
                  <a:pt x="2677" y="8479"/>
                </a:cubicBezTo>
                <a:cubicBezTo>
                  <a:pt x="2677" y="8593"/>
                  <a:pt x="2677" y="8708"/>
                  <a:pt x="2677" y="8831"/>
                </a:cubicBezTo>
                <a:cubicBezTo>
                  <a:pt x="2584" y="8822"/>
                  <a:pt x="2491" y="8822"/>
                  <a:pt x="2386" y="8822"/>
                </a:cubicBezTo>
                <a:cubicBezTo>
                  <a:pt x="2386" y="8697"/>
                  <a:pt x="2386" y="8572"/>
                  <a:pt x="2386" y="8459"/>
                </a:cubicBezTo>
                <a:close/>
                <a:moveTo>
                  <a:pt x="2386" y="7753"/>
                </a:moveTo>
                <a:lnTo>
                  <a:pt x="2386" y="7753"/>
                </a:lnTo>
                <a:cubicBezTo>
                  <a:pt x="2491" y="7762"/>
                  <a:pt x="2584" y="7773"/>
                  <a:pt x="2677" y="7784"/>
                </a:cubicBezTo>
                <a:cubicBezTo>
                  <a:pt x="2677" y="7898"/>
                  <a:pt x="2677" y="8023"/>
                  <a:pt x="2677" y="8136"/>
                </a:cubicBezTo>
                <a:cubicBezTo>
                  <a:pt x="2584" y="8125"/>
                  <a:pt x="2491" y="8125"/>
                  <a:pt x="2386" y="8116"/>
                </a:cubicBezTo>
                <a:cubicBezTo>
                  <a:pt x="2386" y="8002"/>
                  <a:pt x="2386" y="7878"/>
                  <a:pt x="2386" y="7753"/>
                </a:cubicBezTo>
                <a:close/>
                <a:moveTo>
                  <a:pt x="2386" y="7057"/>
                </a:moveTo>
                <a:lnTo>
                  <a:pt x="2386" y="7057"/>
                </a:lnTo>
                <a:cubicBezTo>
                  <a:pt x="2491" y="7068"/>
                  <a:pt x="2584" y="7079"/>
                  <a:pt x="2677" y="7088"/>
                </a:cubicBezTo>
                <a:cubicBezTo>
                  <a:pt x="2677" y="7203"/>
                  <a:pt x="2677" y="7328"/>
                  <a:pt x="2677" y="7442"/>
                </a:cubicBezTo>
                <a:cubicBezTo>
                  <a:pt x="2584" y="7431"/>
                  <a:pt x="2491" y="7420"/>
                  <a:pt x="2386" y="7420"/>
                </a:cubicBezTo>
                <a:cubicBezTo>
                  <a:pt x="2386" y="7297"/>
                  <a:pt x="2386" y="7172"/>
                  <a:pt x="2386" y="7057"/>
                </a:cubicBezTo>
                <a:close/>
                <a:moveTo>
                  <a:pt x="2386" y="6351"/>
                </a:moveTo>
                <a:lnTo>
                  <a:pt x="2386" y="6351"/>
                </a:lnTo>
                <a:cubicBezTo>
                  <a:pt x="2491" y="6373"/>
                  <a:pt x="2584" y="6382"/>
                  <a:pt x="2677" y="6393"/>
                </a:cubicBezTo>
                <a:cubicBezTo>
                  <a:pt x="2677" y="6518"/>
                  <a:pt x="2677" y="6631"/>
                  <a:pt x="2677" y="6747"/>
                </a:cubicBezTo>
                <a:cubicBezTo>
                  <a:pt x="2584" y="6736"/>
                  <a:pt x="2491" y="6725"/>
                  <a:pt x="2386" y="6716"/>
                </a:cubicBezTo>
                <a:cubicBezTo>
                  <a:pt x="2386" y="6600"/>
                  <a:pt x="2386" y="6476"/>
                  <a:pt x="2386" y="6351"/>
                </a:cubicBezTo>
                <a:close/>
                <a:moveTo>
                  <a:pt x="2386" y="5656"/>
                </a:moveTo>
                <a:lnTo>
                  <a:pt x="2386" y="5656"/>
                </a:lnTo>
                <a:cubicBezTo>
                  <a:pt x="2491" y="5667"/>
                  <a:pt x="2584" y="5688"/>
                  <a:pt x="2677" y="5699"/>
                </a:cubicBezTo>
                <a:cubicBezTo>
                  <a:pt x="2677" y="5823"/>
                  <a:pt x="2677" y="5937"/>
                  <a:pt x="2677" y="6050"/>
                </a:cubicBezTo>
                <a:cubicBezTo>
                  <a:pt x="2584" y="6041"/>
                  <a:pt x="2491" y="6030"/>
                  <a:pt x="2386" y="6019"/>
                </a:cubicBezTo>
                <a:cubicBezTo>
                  <a:pt x="2386" y="5895"/>
                  <a:pt x="2386" y="5770"/>
                  <a:pt x="2386" y="5656"/>
                </a:cubicBezTo>
                <a:close/>
                <a:moveTo>
                  <a:pt x="2386" y="4951"/>
                </a:moveTo>
                <a:lnTo>
                  <a:pt x="2386" y="4951"/>
                </a:lnTo>
                <a:cubicBezTo>
                  <a:pt x="2491" y="4971"/>
                  <a:pt x="2584" y="4993"/>
                  <a:pt x="2677" y="5013"/>
                </a:cubicBezTo>
                <a:cubicBezTo>
                  <a:pt x="2677" y="5127"/>
                  <a:pt x="2677" y="5242"/>
                  <a:pt x="2677" y="5356"/>
                </a:cubicBezTo>
                <a:cubicBezTo>
                  <a:pt x="2584" y="5345"/>
                  <a:pt x="2491" y="5336"/>
                  <a:pt x="2386" y="5314"/>
                </a:cubicBezTo>
                <a:cubicBezTo>
                  <a:pt x="2386" y="5200"/>
                  <a:pt x="2386" y="5075"/>
                  <a:pt x="2386" y="4951"/>
                </a:cubicBezTo>
                <a:close/>
                <a:moveTo>
                  <a:pt x="2397" y="4256"/>
                </a:moveTo>
                <a:lnTo>
                  <a:pt x="2397" y="4256"/>
                </a:lnTo>
                <a:cubicBezTo>
                  <a:pt x="2491" y="4276"/>
                  <a:pt x="2584" y="4297"/>
                  <a:pt x="2677" y="4319"/>
                </a:cubicBezTo>
                <a:cubicBezTo>
                  <a:pt x="2677" y="4432"/>
                  <a:pt x="2677" y="4546"/>
                  <a:pt x="2677" y="4661"/>
                </a:cubicBezTo>
                <a:cubicBezTo>
                  <a:pt x="2584" y="4650"/>
                  <a:pt x="2491" y="4630"/>
                  <a:pt x="2397" y="4619"/>
                </a:cubicBezTo>
                <a:cubicBezTo>
                  <a:pt x="2397" y="4494"/>
                  <a:pt x="2397" y="4370"/>
                  <a:pt x="2397" y="4256"/>
                </a:cubicBezTo>
                <a:close/>
                <a:moveTo>
                  <a:pt x="2397" y="3551"/>
                </a:moveTo>
                <a:lnTo>
                  <a:pt x="2397" y="3551"/>
                </a:lnTo>
                <a:cubicBezTo>
                  <a:pt x="2491" y="3571"/>
                  <a:pt x="2584" y="3602"/>
                  <a:pt x="2677" y="3622"/>
                </a:cubicBezTo>
                <a:cubicBezTo>
                  <a:pt x="2677" y="3738"/>
                  <a:pt x="2677" y="3851"/>
                  <a:pt x="2677" y="3976"/>
                </a:cubicBezTo>
                <a:cubicBezTo>
                  <a:pt x="2584" y="3956"/>
                  <a:pt x="2491" y="3934"/>
                  <a:pt x="2397" y="3913"/>
                </a:cubicBezTo>
                <a:cubicBezTo>
                  <a:pt x="2397" y="3789"/>
                  <a:pt x="2397" y="3675"/>
                  <a:pt x="2397" y="3551"/>
                </a:cubicBezTo>
                <a:close/>
                <a:moveTo>
                  <a:pt x="2397" y="3219"/>
                </a:moveTo>
                <a:lnTo>
                  <a:pt x="2397" y="3219"/>
                </a:lnTo>
                <a:cubicBezTo>
                  <a:pt x="2397" y="3094"/>
                  <a:pt x="2397" y="2970"/>
                  <a:pt x="2397" y="2854"/>
                </a:cubicBezTo>
                <a:cubicBezTo>
                  <a:pt x="2491" y="2876"/>
                  <a:pt x="2584" y="2907"/>
                  <a:pt x="2677" y="2927"/>
                </a:cubicBezTo>
                <a:cubicBezTo>
                  <a:pt x="2677" y="3041"/>
                  <a:pt x="2677" y="3166"/>
                  <a:pt x="2677" y="3279"/>
                </a:cubicBezTo>
                <a:cubicBezTo>
                  <a:pt x="2584" y="3259"/>
                  <a:pt x="2491" y="3239"/>
                  <a:pt x="2397" y="3219"/>
                </a:cubicBezTo>
                <a:close/>
                <a:moveTo>
                  <a:pt x="2397" y="2149"/>
                </a:moveTo>
                <a:lnTo>
                  <a:pt x="2397" y="2149"/>
                </a:lnTo>
                <a:cubicBezTo>
                  <a:pt x="2491" y="2180"/>
                  <a:pt x="2584" y="2202"/>
                  <a:pt x="2677" y="2233"/>
                </a:cubicBezTo>
                <a:cubicBezTo>
                  <a:pt x="2677" y="2346"/>
                  <a:pt x="2677" y="2471"/>
                  <a:pt x="2677" y="2585"/>
                </a:cubicBezTo>
                <a:cubicBezTo>
                  <a:pt x="2584" y="2565"/>
                  <a:pt x="2491" y="2533"/>
                  <a:pt x="2397" y="2513"/>
                </a:cubicBezTo>
                <a:cubicBezTo>
                  <a:pt x="2397" y="2389"/>
                  <a:pt x="2397" y="2273"/>
                  <a:pt x="2397" y="2149"/>
                </a:cubicBezTo>
                <a:close/>
                <a:moveTo>
                  <a:pt x="2677" y="1890"/>
                </a:moveTo>
                <a:lnTo>
                  <a:pt x="2677" y="1890"/>
                </a:lnTo>
                <a:cubicBezTo>
                  <a:pt x="2397" y="1817"/>
                  <a:pt x="2397" y="1817"/>
                  <a:pt x="2397" y="1817"/>
                </a:cubicBezTo>
                <a:cubicBezTo>
                  <a:pt x="2397" y="1454"/>
                  <a:pt x="2397" y="1454"/>
                  <a:pt x="2397" y="1454"/>
                </a:cubicBezTo>
                <a:cubicBezTo>
                  <a:pt x="2677" y="1536"/>
                  <a:pt x="2677" y="1536"/>
                  <a:pt x="2677" y="1536"/>
                </a:cubicBezTo>
                <a:lnTo>
                  <a:pt x="2677" y="1890"/>
                </a:lnTo>
                <a:close/>
                <a:moveTo>
                  <a:pt x="2936" y="13314"/>
                </a:moveTo>
                <a:lnTo>
                  <a:pt x="2936" y="13314"/>
                </a:lnTo>
                <a:cubicBezTo>
                  <a:pt x="3185" y="13294"/>
                  <a:pt x="3185" y="13294"/>
                  <a:pt x="3185" y="13294"/>
                </a:cubicBezTo>
                <a:cubicBezTo>
                  <a:pt x="3185" y="13625"/>
                  <a:pt x="3185" y="13625"/>
                  <a:pt x="3185" y="13625"/>
                </a:cubicBezTo>
                <a:cubicBezTo>
                  <a:pt x="2936" y="13657"/>
                  <a:pt x="2936" y="13657"/>
                  <a:pt x="2936" y="13657"/>
                </a:cubicBezTo>
                <a:lnTo>
                  <a:pt x="2936" y="13314"/>
                </a:lnTo>
                <a:close/>
                <a:moveTo>
                  <a:pt x="2936" y="12630"/>
                </a:moveTo>
                <a:lnTo>
                  <a:pt x="2936" y="12630"/>
                </a:lnTo>
                <a:cubicBezTo>
                  <a:pt x="3020" y="12630"/>
                  <a:pt x="3103" y="12619"/>
                  <a:pt x="3185" y="12619"/>
                </a:cubicBezTo>
                <a:cubicBezTo>
                  <a:pt x="3185" y="12724"/>
                  <a:pt x="3185" y="12837"/>
                  <a:pt x="3185" y="12940"/>
                </a:cubicBezTo>
                <a:cubicBezTo>
                  <a:pt x="3103" y="12951"/>
                  <a:pt x="3020" y="12962"/>
                  <a:pt x="2936" y="12971"/>
                </a:cubicBezTo>
                <a:cubicBezTo>
                  <a:pt x="2936" y="12857"/>
                  <a:pt x="2936" y="12744"/>
                  <a:pt x="2936" y="12630"/>
                </a:cubicBezTo>
                <a:close/>
                <a:moveTo>
                  <a:pt x="2936" y="11945"/>
                </a:moveTo>
                <a:lnTo>
                  <a:pt x="2936" y="11945"/>
                </a:lnTo>
                <a:cubicBezTo>
                  <a:pt x="3020" y="11934"/>
                  <a:pt x="3103" y="11934"/>
                  <a:pt x="3185" y="11934"/>
                </a:cubicBezTo>
                <a:cubicBezTo>
                  <a:pt x="3185" y="12038"/>
                  <a:pt x="3185" y="12152"/>
                  <a:pt x="3185" y="12267"/>
                </a:cubicBezTo>
                <a:cubicBezTo>
                  <a:pt x="3103" y="12267"/>
                  <a:pt x="3020" y="12276"/>
                  <a:pt x="2936" y="12287"/>
                </a:cubicBezTo>
                <a:cubicBezTo>
                  <a:pt x="2936" y="12174"/>
                  <a:pt x="2936" y="12058"/>
                  <a:pt x="2936" y="11945"/>
                </a:cubicBezTo>
                <a:close/>
                <a:moveTo>
                  <a:pt x="2936" y="11259"/>
                </a:moveTo>
                <a:lnTo>
                  <a:pt x="2936" y="11259"/>
                </a:lnTo>
                <a:cubicBezTo>
                  <a:pt x="3020" y="11250"/>
                  <a:pt x="3103" y="11250"/>
                  <a:pt x="3185" y="11250"/>
                </a:cubicBezTo>
                <a:cubicBezTo>
                  <a:pt x="3185" y="11364"/>
                  <a:pt x="3185" y="11468"/>
                  <a:pt x="3185" y="11582"/>
                </a:cubicBezTo>
                <a:cubicBezTo>
                  <a:pt x="3103" y="11582"/>
                  <a:pt x="3020" y="11593"/>
                  <a:pt x="2936" y="11593"/>
                </a:cubicBezTo>
                <a:cubicBezTo>
                  <a:pt x="2936" y="11477"/>
                  <a:pt x="2936" y="11364"/>
                  <a:pt x="2936" y="11259"/>
                </a:cubicBezTo>
                <a:close/>
                <a:moveTo>
                  <a:pt x="2947" y="10565"/>
                </a:moveTo>
                <a:lnTo>
                  <a:pt x="2947" y="10565"/>
                </a:lnTo>
                <a:cubicBezTo>
                  <a:pt x="3020" y="10565"/>
                  <a:pt x="3103" y="10565"/>
                  <a:pt x="3185" y="10565"/>
                </a:cubicBezTo>
                <a:cubicBezTo>
                  <a:pt x="3185" y="10678"/>
                  <a:pt x="3185" y="10792"/>
                  <a:pt x="3185" y="10896"/>
                </a:cubicBezTo>
                <a:cubicBezTo>
                  <a:pt x="3103" y="10896"/>
                  <a:pt x="3020" y="10907"/>
                  <a:pt x="2947" y="10907"/>
                </a:cubicBezTo>
                <a:cubicBezTo>
                  <a:pt x="2947" y="10792"/>
                  <a:pt x="2947" y="10678"/>
                  <a:pt x="2947" y="10565"/>
                </a:cubicBezTo>
                <a:close/>
                <a:moveTo>
                  <a:pt x="2947" y="9879"/>
                </a:moveTo>
                <a:lnTo>
                  <a:pt x="2947" y="9879"/>
                </a:lnTo>
                <a:cubicBezTo>
                  <a:pt x="3029" y="9879"/>
                  <a:pt x="3114" y="9879"/>
                  <a:pt x="3185" y="9890"/>
                </a:cubicBezTo>
                <a:cubicBezTo>
                  <a:pt x="3185" y="9995"/>
                  <a:pt x="3185" y="10108"/>
                  <a:pt x="3185" y="10211"/>
                </a:cubicBezTo>
                <a:cubicBezTo>
                  <a:pt x="3114" y="10222"/>
                  <a:pt x="3029" y="10222"/>
                  <a:pt x="2947" y="10222"/>
                </a:cubicBezTo>
                <a:cubicBezTo>
                  <a:pt x="2947" y="10108"/>
                  <a:pt x="2947" y="9995"/>
                  <a:pt x="2947" y="9879"/>
                </a:cubicBezTo>
                <a:close/>
                <a:moveTo>
                  <a:pt x="2947" y="9196"/>
                </a:moveTo>
                <a:lnTo>
                  <a:pt x="2947" y="9196"/>
                </a:lnTo>
                <a:cubicBezTo>
                  <a:pt x="3029" y="9196"/>
                  <a:pt x="3114" y="9205"/>
                  <a:pt x="3196" y="9205"/>
                </a:cubicBezTo>
                <a:cubicBezTo>
                  <a:pt x="3196" y="9320"/>
                  <a:pt x="3196" y="9423"/>
                  <a:pt x="3196" y="9536"/>
                </a:cubicBezTo>
                <a:cubicBezTo>
                  <a:pt x="3114" y="9536"/>
                  <a:pt x="3029" y="9536"/>
                  <a:pt x="2947" y="9536"/>
                </a:cubicBezTo>
                <a:cubicBezTo>
                  <a:pt x="2947" y="9423"/>
                  <a:pt x="2947" y="9309"/>
                  <a:pt x="2947" y="9196"/>
                </a:cubicBezTo>
                <a:close/>
                <a:moveTo>
                  <a:pt x="2947" y="8499"/>
                </a:moveTo>
                <a:lnTo>
                  <a:pt x="2947" y="8499"/>
                </a:lnTo>
                <a:cubicBezTo>
                  <a:pt x="3029" y="8510"/>
                  <a:pt x="3114" y="8521"/>
                  <a:pt x="3196" y="8521"/>
                </a:cubicBezTo>
                <a:cubicBezTo>
                  <a:pt x="3196" y="8635"/>
                  <a:pt x="3196" y="8739"/>
                  <a:pt x="3196" y="8853"/>
                </a:cubicBezTo>
                <a:cubicBezTo>
                  <a:pt x="3114" y="8853"/>
                  <a:pt x="3029" y="8853"/>
                  <a:pt x="2947" y="8842"/>
                </a:cubicBezTo>
                <a:cubicBezTo>
                  <a:pt x="2947" y="8728"/>
                  <a:pt x="2947" y="8615"/>
                  <a:pt x="2947" y="8499"/>
                </a:cubicBezTo>
                <a:close/>
                <a:moveTo>
                  <a:pt x="2947" y="7815"/>
                </a:moveTo>
                <a:lnTo>
                  <a:pt x="2947" y="7815"/>
                </a:lnTo>
                <a:cubicBezTo>
                  <a:pt x="3029" y="7825"/>
                  <a:pt x="3114" y="7836"/>
                  <a:pt x="3196" y="7847"/>
                </a:cubicBezTo>
                <a:cubicBezTo>
                  <a:pt x="3196" y="7949"/>
                  <a:pt x="3196" y="8065"/>
                  <a:pt x="3196" y="8167"/>
                </a:cubicBezTo>
                <a:cubicBezTo>
                  <a:pt x="3114" y="8167"/>
                  <a:pt x="3029" y="8158"/>
                  <a:pt x="2947" y="8158"/>
                </a:cubicBezTo>
                <a:cubicBezTo>
                  <a:pt x="2947" y="8043"/>
                  <a:pt x="2947" y="7929"/>
                  <a:pt x="2947" y="7815"/>
                </a:cubicBezTo>
                <a:close/>
                <a:moveTo>
                  <a:pt x="2947" y="7130"/>
                </a:moveTo>
                <a:lnTo>
                  <a:pt x="2947" y="7130"/>
                </a:lnTo>
                <a:cubicBezTo>
                  <a:pt x="3029" y="7141"/>
                  <a:pt x="3114" y="7150"/>
                  <a:pt x="3196" y="7161"/>
                </a:cubicBezTo>
                <a:cubicBezTo>
                  <a:pt x="3196" y="7266"/>
                  <a:pt x="3196" y="7379"/>
                  <a:pt x="3196" y="7493"/>
                </a:cubicBezTo>
                <a:cubicBezTo>
                  <a:pt x="3114" y="7484"/>
                  <a:pt x="3029" y="7473"/>
                  <a:pt x="2947" y="7473"/>
                </a:cubicBezTo>
                <a:cubicBezTo>
                  <a:pt x="2947" y="7359"/>
                  <a:pt x="2947" y="7244"/>
                  <a:pt x="2947" y="7130"/>
                </a:cubicBezTo>
                <a:close/>
                <a:moveTo>
                  <a:pt x="2958" y="6445"/>
                </a:moveTo>
                <a:lnTo>
                  <a:pt x="2958" y="6445"/>
                </a:lnTo>
                <a:cubicBezTo>
                  <a:pt x="3040" y="6456"/>
                  <a:pt x="3114" y="6467"/>
                  <a:pt x="3196" y="6476"/>
                </a:cubicBezTo>
                <a:cubicBezTo>
                  <a:pt x="3196" y="6591"/>
                  <a:pt x="3196" y="6694"/>
                  <a:pt x="3196" y="6807"/>
                </a:cubicBezTo>
                <a:cubicBezTo>
                  <a:pt x="3114" y="6798"/>
                  <a:pt x="3040" y="6787"/>
                  <a:pt x="2958" y="6778"/>
                </a:cubicBezTo>
                <a:cubicBezTo>
                  <a:pt x="2958" y="6663"/>
                  <a:pt x="2958" y="6560"/>
                  <a:pt x="2958" y="6445"/>
                </a:cubicBezTo>
                <a:close/>
                <a:moveTo>
                  <a:pt x="2958" y="5750"/>
                </a:moveTo>
                <a:lnTo>
                  <a:pt x="2958" y="5750"/>
                </a:lnTo>
                <a:cubicBezTo>
                  <a:pt x="3040" y="5770"/>
                  <a:pt x="3123" y="5781"/>
                  <a:pt x="3196" y="5792"/>
                </a:cubicBezTo>
                <a:cubicBezTo>
                  <a:pt x="3196" y="5906"/>
                  <a:pt x="3196" y="6019"/>
                  <a:pt x="3196" y="6124"/>
                </a:cubicBezTo>
                <a:cubicBezTo>
                  <a:pt x="3123" y="6113"/>
                  <a:pt x="3040" y="6102"/>
                  <a:pt x="2958" y="6093"/>
                </a:cubicBezTo>
                <a:cubicBezTo>
                  <a:pt x="2958" y="5977"/>
                  <a:pt x="2958" y="5864"/>
                  <a:pt x="2958" y="5750"/>
                </a:cubicBezTo>
                <a:close/>
                <a:moveTo>
                  <a:pt x="2958" y="5064"/>
                </a:moveTo>
                <a:lnTo>
                  <a:pt x="2958" y="5064"/>
                </a:lnTo>
                <a:cubicBezTo>
                  <a:pt x="3040" y="5086"/>
                  <a:pt x="3123" y="5096"/>
                  <a:pt x="3207" y="5118"/>
                </a:cubicBezTo>
                <a:cubicBezTo>
                  <a:pt x="3207" y="5220"/>
                  <a:pt x="3207" y="5336"/>
                  <a:pt x="3207" y="5438"/>
                </a:cubicBezTo>
                <a:cubicBezTo>
                  <a:pt x="3123" y="5427"/>
                  <a:pt x="3040" y="5418"/>
                  <a:pt x="2958" y="5407"/>
                </a:cubicBezTo>
                <a:cubicBezTo>
                  <a:pt x="2958" y="5294"/>
                  <a:pt x="2958" y="5180"/>
                  <a:pt x="2958" y="5064"/>
                </a:cubicBezTo>
                <a:close/>
                <a:moveTo>
                  <a:pt x="2958" y="4381"/>
                </a:moveTo>
                <a:lnTo>
                  <a:pt x="2958" y="4381"/>
                </a:lnTo>
                <a:cubicBezTo>
                  <a:pt x="3040" y="4401"/>
                  <a:pt x="3123" y="4412"/>
                  <a:pt x="3207" y="4432"/>
                </a:cubicBezTo>
                <a:cubicBezTo>
                  <a:pt x="3207" y="4546"/>
                  <a:pt x="3207" y="4650"/>
                  <a:pt x="3207" y="4764"/>
                </a:cubicBezTo>
                <a:cubicBezTo>
                  <a:pt x="3123" y="4744"/>
                  <a:pt x="3040" y="4733"/>
                  <a:pt x="2958" y="4722"/>
                </a:cubicBezTo>
                <a:cubicBezTo>
                  <a:pt x="2958" y="4608"/>
                  <a:pt x="2958" y="4494"/>
                  <a:pt x="2958" y="4381"/>
                </a:cubicBezTo>
                <a:close/>
                <a:moveTo>
                  <a:pt x="2958" y="3695"/>
                </a:moveTo>
                <a:lnTo>
                  <a:pt x="2958" y="3695"/>
                </a:lnTo>
                <a:cubicBezTo>
                  <a:pt x="3040" y="3706"/>
                  <a:pt x="3123" y="3727"/>
                  <a:pt x="3207" y="3747"/>
                </a:cubicBezTo>
                <a:cubicBezTo>
                  <a:pt x="3207" y="3862"/>
                  <a:pt x="3207" y="3965"/>
                  <a:pt x="3207" y="4080"/>
                </a:cubicBezTo>
                <a:cubicBezTo>
                  <a:pt x="3123" y="4058"/>
                  <a:pt x="3040" y="4049"/>
                  <a:pt x="2958" y="4027"/>
                </a:cubicBezTo>
                <a:cubicBezTo>
                  <a:pt x="2958" y="3913"/>
                  <a:pt x="2958" y="3800"/>
                  <a:pt x="2958" y="3695"/>
                </a:cubicBezTo>
                <a:close/>
                <a:moveTo>
                  <a:pt x="2969" y="3001"/>
                </a:moveTo>
                <a:lnTo>
                  <a:pt x="2969" y="3001"/>
                </a:lnTo>
                <a:cubicBezTo>
                  <a:pt x="3040" y="3021"/>
                  <a:pt x="3123" y="3052"/>
                  <a:pt x="3207" y="3072"/>
                </a:cubicBezTo>
                <a:cubicBezTo>
                  <a:pt x="3207" y="3177"/>
                  <a:pt x="3207" y="3290"/>
                  <a:pt x="3207" y="3395"/>
                </a:cubicBezTo>
                <a:cubicBezTo>
                  <a:pt x="3123" y="3384"/>
                  <a:pt x="3040" y="3364"/>
                  <a:pt x="2969" y="3343"/>
                </a:cubicBezTo>
                <a:cubicBezTo>
                  <a:pt x="2969" y="3228"/>
                  <a:pt x="2969" y="3114"/>
                  <a:pt x="2969" y="3001"/>
                </a:cubicBezTo>
                <a:close/>
                <a:moveTo>
                  <a:pt x="2969" y="2315"/>
                </a:moveTo>
                <a:lnTo>
                  <a:pt x="2969" y="2315"/>
                </a:lnTo>
                <a:cubicBezTo>
                  <a:pt x="3051" y="2335"/>
                  <a:pt x="3123" y="2367"/>
                  <a:pt x="3207" y="2389"/>
                </a:cubicBezTo>
                <a:cubicBezTo>
                  <a:pt x="3207" y="2502"/>
                  <a:pt x="3207" y="2607"/>
                  <a:pt x="3207" y="2720"/>
                </a:cubicBezTo>
                <a:cubicBezTo>
                  <a:pt x="3123" y="2698"/>
                  <a:pt x="3051" y="2678"/>
                  <a:pt x="2969" y="2658"/>
                </a:cubicBezTo>
                <a:cubicBezTo>
                  <a:pt x="2969" y="2544"/>
                  <a:pt x="2969" y="2429"/>
                  <a:pt x="2969" y="2315"/>
                </a:cubicBezTo>
                <a:close/>
                <a:moveTo>
                  <a:pt x="3216" y="2035"/>
                </a:moveTo>
                <a:lnTo>
                  <a:pt x="3216" y="2035"/>
                </a:lnTo>
                <a:cubicBezTo>
                  <a:pt x="2969" y="1973"/>
                  <a:pt x="2969" y="1973"/>
                  <a:pt x="2969" y="1973"/>
                </a:cubicBezTo>
                <a:cubicBezTo>
                  <a:pt x="2969" y="1630"/>
                  <a:pt x="2969" y="1630"/>
                  <a:pt x="2969" y="1630"/>
                </a:cubicBezTo>
                <a:cubicBezTo>
                  <a:pt x="3216" y="1703"/>
                  <a:pt x="3216" y="1703"/>
                  <a:pt x="3216" y="1703"/>
                </a:cubicBezTo>
                <a:lnTo>
                  <a:pt x="3216" y="2035"/>
                </a:lnTo>
                <a:close/>
              </a:path>
            </a:pathLst>
          </a:custGeom>
          <a:solidFill>
            <a:srgbClr val="E9A805"/>
          </a:solidFill>
          <a:ln>
            <a:noFill/>
          </a:ln>
          <a:effectLst/>
        </p:spPr>
        <p:txBody>
          <a:bodyPr wrap="none" anchor="ctr"/>
          <a:lstStyle/>
          <a:p>
            <a:pPr defTabSz="914217">
              <a:defRPr/>
            </a:pPr>
            <a:endParaRPr lang="en-US" sz="2200" dirty="0">
              <a:latin typeface="Calibri Light"/>
            </a:endParaRPr>
          </a:p>
        </p:txBody>
      </p:sp>
      <p:sp>
        <p:nvSpPr>
          <p:cNvPr id="9" name="Freeform 8">
            <a:extLst>
              <a:ext uri="{FF2B5EF4-FFF2-40B4-BE49-F238E27FC236}">
                <a16:creationId xmlns:a16="http://schemas.microsoft.com/office/drawing/2014/main" id="{0A8850F5-CE86-4CC9-B44E-FC6B3878E6B9}"/>
              </a:ext>
            </a:extLst>
          </p:cNvPr>
          <p:cNvSpPr>
            <a:spLocks noChangeArrowheads="1"/>
          </p:cNvSpPr>
          <p:nvPr/>
        </p:nvSpPr>
        <p:spPr bwMode="auto">
          <a:xfrm>
            <a:off x="7534275" y="4052094"/>
            <a:ext cx="190500" cy="1468438"/>
          </a:xfrm>
          <a:custGeom>
            <a:avLst/>
            <a:gdLst>
              <a:gd name="T0" fmla="*/ 0 w 1432"/>
              <a:gd name="T1" fmla="*/ 0 h 11011"/>
              <a:gd name="T2" fmla="*/ 1431 w 1432"/>
              <a:gd name="T3" fmla="*/ 10667 h 11011"/>
              <a:gd name="T4" fmla="*/ 0 w 1432"/>
              <a:gd name="T5" fmla="*/ 0 h 11011"/>
              <a:gd name="T6" fmla="*/ 1244 w 1432"/>
              <a:gd name="T7" fmla="*/ 10191 h 11011"/>
              <a:gd name="T8" fmla="*/ 198 w 1432"/>
              <a:gd name="T9" fmla="*/ 10191 h 11011"/>
              <a:gd name="T10" fmla="*/ 1244 w 1432"/>
              <a:gd name="T11" fmla="*/ 10191 h 11011"/>
              <a:gd name="T12" fmla="*/ 1244 w 1432"/>
              <a:gd name="T13" fmla="*/ 9505 h 11011"/>
              <a:gd name="T14" fmla="*/ 198 w 1432"/>
              <a:gd name="T15" fmla="*/ 9454 h 11011"/>
              <a:gd name="T16" fmla="*/ 1244 w 1432"/>
              <a:gd name="T17" fmla="*/ 9505 h 11011"/>
              <a:gd name="T18" fmla="*/ 1244 w 1432"/>
              <a:gd name="T19" fmla="*/ 8811 h 11011"/>
              <a:gd name="T20" fmla="*/ 198 w 1432"/>
              <a:gd name="T21" fmla="*/ 8726 h 11011"/>
              <a:gd name="T22" fmla="*/ 1244 w 1432"/>
              <a:gd name="T23" fmla="*/ 8811 h 11011"/>
              <a:gd name="T24" fmla="*/ 1244 w 1432"/>
              <a:gd name="T25" fmla="*/ 8125 h 11011"/>
              <a:gd name="T26" fmla="*/ 198 w 1432"/>
              <a:gd name="T27" fmla="*/ 7990 h 11011"/>
              <a:gd name="T28" fmla="*/ 1244 w 1432"/>
              <a:gd name="T29" fmla="*/ 8125 h 11011"/>
              <a:gd name="T30" fmla="*/ 1244 w 1432"/>
              <a:gd name="T31" fmla="*/ 7440 h 11011"/>
              <a:gd name="T32" fmla="*/ 198 w 1432"/>
              <a:gd name="T33" fmla="*/ 7255 h 11011"/>
              <a:gd name="T34" fmla="*/ 1244 w 1432"/>
              <a:gd name="T35" fmla="*/ 7440 h 11011"/>
              <a:gd name="T36" fmla="*/ 1244 w 1432"/>
              <a:gd name="T37" fmla="*/ 6745 h 11011"/>
              <a:gd name="T38" fmla="*/ 198 w 1432"/>
              <a:gd name="T39" fmla="*/ 6527 h 11011"/>
              <a:gd name="T40" fmla="*/ 1244 w 1432"/>
              <a:gd name="T41" fmla="*/ 6745 h 11011"/>
              <a:gd name="T42" fmla="*/ 1244 w 1432"/>
              <a:gd name="T43" fmla="*/ 6060 h 11011"/>
              <a:gd name="T44" fmla="*/ 198 w 1432"/>
              <a:gd name="T45" fmla="*/ 5790 h 11011"/>
              <a:gd name="T46" fmla="*/ 1244 w 1432"/>
              <a:gd name="T47" fmla="*/ 6060 h 11011"/>
              <a:gd name="T48" fmla="*/ 1244 w 1432"/>
              <a:gd name="T49" fmla="*/ 5376 h 11011"/>
              <a:gd name="T50" fmla="*/ 198 w 1432"/>
              <a:gd name="T51" fmla="*/ 5053 h 11011"/>
              <a:gd name="T52" fmla="*/ 1244 w 1432"/>
              <a:gd name="T53" fmla="*/ 5376 h 11011"/>
              <a:gd name="T54" fmla="*/ 1244 w 1432"/>
              <a:gd name="T55" fmla="*/ 4680 h 11011"/>
              <a:gd name="T56" fmla="*/ 198 w 1432"/>
              <a:gd name="T57" fmla="*/ 4328 h 11011"/>
              <a:gd name="T58" fmla="*/ 1244 w 1432"/>
              <a:gd name="T59" fmla="*/ 4680 h 11011"/>
              <a:gd name="T60" fmla="*/ 1244 w 1432"/>
              <a:gd name="T61" fmla="*/ 3996 h 11011"/>
              <a:gd name="T62" fmla="*/ 198 w 1432"/>
              <a:gd name="T63" fmla="*/ 3591 h 11011"/>
              <a:gd name="T64" fmla="*/ 1244 w 1432"/>
              <a:gd name="T65" fmla="*/ 3996 h 11011"/>
              <a:gd name="T66" fmla="*/ 1244 w 1432"/>
              <a:gd name="T67" fmla="*/ 3310 h 11011"/>
              <a:gd name="T68" fmla="*/ 198 w 1432"/>
              <a:gd name="T69" fmla="*/ 2854 h 11011"/>
              <a:gd name="T70" fmla="*/ 1244 w 1432"/>
              <a:gd name="T71" fmla="*/ 3310 h 11011"/>
              <a:gd name="T72" fmla="*/ 1244 w 1432"/>
              <a:gd name="T73" fmla="*/ 2616 h 11011"/>
              <a:gd name="T74" fmla="*/ 198 w 1432"/>
              <a:gd name="T75" fmla="*/ 2128 h 11011"/>
              <a:gd name="T76" fmla="*/ 1244 w 1432"/>
              <a:gd name="T77" fmla="*/ 2616 h 11011"/>
              <a:gd name="T78" fmla="*/ 1244 w 1432"/>
              <a:gd name="T79" fmla="*/ 1930 h 11011"/>
              <a:gd name="T80" fmla="*/ 198 w 1432"/>
              <a:gd name="T81" fmla="*/ 1392 h 11011"/>
              <a:gd name="T82" fmla="*/ 1244 w 1432"/>
              <a:gd name="T83" fmla="*/ 1930 h 11011"/>
              <a:gd name="T84" fmla="*/ 1244 w 1432"/>
              <a:gd name="T85" fmla="*/ 1245 h 11011"/>
              <a:gd name="T86" fmla="*/ 198 w 1432"/>
              <a:gd name="T87" fmla="*/ 655 h 11011"/>
              <a:gd name="T88" fmla="*/ 1244 w 1432"/>
              <a:gd name="T89" fmla="*/ 1245 h 1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2" h="11011">
                <a:moveTo>
                  <a:pt x="0" y="0"/>
                </a:moveTo>
                <a:lnTo>
                  <a:pt x="0" y="0"/>
                </a:lnTo>
                <a:cubicBezTo>
                  <a:pt x="0" y="11010"/>
                  <a:pt x="0" y="11010"/>
                  <a:pt x="0" y="11010"/>
                </a:cubicBezTo>
                <a:cubicBezTo>
                  <a:pt x="1431" y="10667"/>
                  <a:pt x="1431" y="10667"/>
                  <a:pt x="1431" y="10667"/>
                </a:cubicBezTo>
                <a:cubicBezTo>
                  <a:pt x="1431" y="477"/>
                  <a:pt x="1431" y="477"/>
                  <a:pt x="1431" y="477"/>
                </a:cubicBezTo>
                <a:lnTo>
                  <a:pt x="0" y="0"/>
                </a:lnTo>
                <a:close/>
                <a:moveTo>
                  <a:pt x="1244" y="10191"/>
                </a:moveTo>
                <a:lnTo>
                  <a:pt x="1244" y="10191"/>
                </a:lnTo>
                <a:cubicBezTo>
                  <a:pt x="198" y="10480"/>
                  <a:pt x="198" y="10480"/>
                  <a:pt x="198" y="10480"/>
                </a:cubicBezTo>
                <a:cubicBezTo>
                  <a:pt x="198" y="10191"/>
                  <a:pt x="198" y="10191"/>
                  <a:pt x="198" y="10191"/>
                </a:cubicBezTo>
                <a:cubicBezTo>
                  <a:pt x="1244" y="9962"/>
                  <a:pt x="1244" y="9962"/>
                  <a:pt x="1244" y="9962"/>
                </a:cubicBezTo>
                <a:lnTo>
                  <a:pt x="1244" y="10191"/>
                </a:lnTo>
                <a:close/>
                <a:moveTo>
                  <a:pt x="1244" y="9505"/>
                </a:moveTo>
                <a:lnTo>
                  <a:pt x="1244" y="9505"/>
                </a:lnTo>
                <a:cubicBezTo>
                  <a:pt x="904" y="9588"/>
                  <a:pt x="550" y="9661"/>
                  <a:pt x="198" y="9743"/>
                </a:cubicBezTo>
                <a:cubicBezTo>
                  <a:pt x="198" y="9650"/>
                  <a:pt x="198" y="9557"/>
                  <a:pt x="198" y="9454"/>
                </a:cubicBezTo>
                <a:cubicBezTo>
                  <a:pt x="550" y="9392"/>
                  <a:pt x="904" y="9329"/>
                  <a:pt x="1244" y="9267"/>
                </a:cubicBezTo>
                <a:cubicBezTo>
                  <a:pt x="1244" y="9349"/>
                  <a:pt x="1244" y="9423"/>
                  <a:pt x="1244" y="9505"/>
                </a:cubicBezTo>
                <a:close/>
                <a:moveTo>
                  <a:pt x="1244" y="8811"/>
                </a:moveTo>
                <a:lnTo>
                  <a:pt x="1244" y="8811"/>
                </a:lnTo>
                <a:cubicBezTo>
                  <a:pt x="904" y="8882"/>
                  <a:pt x="550" y="8944"/>
                  <a:pt x="198" y="9007"/>
                </a:cubicBezTo>
                <a:cubicBezTo>
                  <a:pt x="198" y="8913"/>
                  <a:pt x="198" y="8820"/>
                  <a:pt x="198" y="8726"/>
                </a:cubicBezTo>
                <a:cubicBezTo>
                  <a:pt x="550" y="8675"/>
                  <a:pt x="904" y="8624"/>
                  <a:pt x="1244" y="8581"/>
                </a:cubicBezTo>
                <a:cubicBezTo>
                  <a:pt x="1244" y="8655"/>
                  <a:pt x="1244" y="8737"/>
                  <a:pt x="1244" y="8811"/>
                </a:cubicBezTo>
                <a:close/>
                <a:moveTo>
                  <a:pt x="1244" y="8125"/>
                </a:moveTo>
                <a:lnTo>
                  <a:pt x="1244" y="8125"/>
                </a:lnTo>
                <a:cubicBezTo>
                  <a:pt x="904" y="8176"/>
                  <a:pt x="550" y="8230"/>
                  <a:pt x="198" y="8270"/>
                </a:cubicBezTo>
                <a:cubicBezTo>
                  <a:pt x="198" y="8176"/>
                  <a:pt x="198" y="8083"/>
                  <a:pt x="198" y="7990"/>
                </a:cubicBezTo>
                <a:cubicBezTo>
                  <a:pt x="550" y="7960"/>
                  <a:pt x="904" y="7929"/>
                  <a:pt x="1244" y="7887"/>
                </a:cubicBezTo>
                <a:cubicBezTo>
                  <a:pt x="1244" y="7969"/>
                  <a:pt x="1244" y="8052"/>
                  <a:pt x="1244" y="8125"/>
                </a:cubicBezTo>
                <a:close/>
                <a:moveTo>
                  <a:pt x="1244" y="7440"/>
                </a:moveTo>
                <a:lnTo>
                  <a:pt x="1244" y="7440"/>
                </a:lnTo>
                <a:cubicBezTo>
                  <a:pt x="904" y="7471"/>
                  <a:pt x="550" y="7502"/>
                  <a:pt x="198" y="7544"/>
                </a:cubicBezTo>
                <a:cubicBezTo>
                  <a:pt x="198" y="7451"/>
                  <a:pt x="198" y="7346"/>
                  <a:pt x="198" y="7255"/>
                </a:cubicBezTo>
                <a:cubicBezTo>
                  <a:pt x="550" y="7233"/>
                  <a:pt x="904" y="7223"/>
                  <a:pt x="1244" y="7201"/>
                </a:cubicBezTo>
                <a:cubicBezTo>
                  <a:pt x="1244" y="7275"/>
                  <a:pt x="1244" y="7357"/>
                  <a:pt x="1244" y="7440"/>
                </a:cubicBezTo>
                <a:close/>
                <a:moveTo>
                  <a:pt x="1244" y="6745"/>
                </a:moveTo>
                <a:lnTo>
                  <a:pt x="1244" y="6745"/>
                </a:lnTo>
                <a:cubicBezTo>
                  <a:pt x="904" y="6765"/>
                  <a:pt x="550" y="6787"/>
                  <a:pt x="198" y="6807"/>
                </a:cubicBezTo>
                <a:cubicBezTo>
                  <a:pt x="198" y="6714"/>
                  <a:pt x="198" y="6620"/>
                  <a:pt x="198" y="6527"/>
                </a:cubicBezTo>
                <a:cubicBezTo>
                  <a:pt x="550" y="6518"/>
                  <a:pt x="904" y="6518"/>
                  <a:pt x="1244" y="6507"/>
                </a:cubicBezTo>
                <a:cubicBezTo>
                  <a:pt x="1244" y="6589"/>
                  <a:pt x="1244" y="6674"/>
                  <a:pt x="1244" y="6745"/>
                </a:cubicBezTo>
                <a:close/>
                <a:moveTo>
                  <a:pt x="1244" y="6060"/>
                </a:moveTo>
                <a:lnTo>
                  <a:pt x="1244" y="6060"/>
                </a:lnTo>
                <a:cubicBezTo>
                  <a:pt x="904" y="6071"/>
                  <a:pt x="550" y="6071"/>
                  <a:pt x="198" y="6071"/>
                </a:cubicBezTo>
                <a:cubicBezTo>
                  <a:pt x="198" y="5977"/>
                  <a:pt x="198" y="5884"/>
                  <a:pt x="198" y="5790"/>
                </a:cubicBezTo>
                <a:cubicBezTo>
                  <a:pt x="550" y="5801"/>
                  <a:pt x="904" y="5812"/>
                  <a:pt x="1244" y="5821"/>
                </a:cubicBezTo>
                <a:cubicBezTo>
                  <a:pt x="1244" y="5895"/>
                  <a:pt x="1244" y="5977"/>
                  <a:pt x="1244" y="6060"/>
                </a:cubicBezTo>
                <a:close/>
                <a:moveTo>
                  <a:pt x="1244" y="5376"/>
                </a:moveTo>
                <a:lnTo>
                  <a:pt x="1244" y="5376"/>
                </a:lnTo>
                <a:cubicBezTo>
                  <a:pt x="904" y="5365"/>
                  <a:pt x="550" y="5354"/>
                  <a:pt x="198" y="5345"/>
                </a:cubicBezTo>
                <a:cubicBezTo>
                  <a:pt x="198" y="5251"/>
                  <a:pt x="198" y="5147"/>
                  <a:pt x="198" y="5053"/>
                </a:cubicBezTo>
                <a:cubicBezTo>
                  <a:pt x="550" y="5085"/>
                  <a:pt x="904" y="5107"/>
                  <a:pt x="1244" y="5127"/>
                </a:cubicBezTo>
                <a:cubicBezTo>
                  <a:pt x="1244" y="5209"/>
                  <a:pt x="1244" y="5292"/>
                  <a:pt x="1244" y="5376"/>
                </a:cubicBezTo>
                <a:close/>
                <a:moveTo>
                  <a:pt x="1244" y="4680"/>
                </a:moveTo>
                <a:lnTo>
                  <a:pt x="1244" y="4680"/>
                </a:lnTo>
                <a:cubicBezTo>
                  <a:pt x="904" y="4659"/>
                  <a:pt x="550" y="4639"/>
                  <a:pt x="198" y="4608"/>
                </a:cubicBezTo>
                <a:cubicBezTo>
                  <a:pt x="198" y="4515"/>
                  <a:pt x="198" y="4421"/>
                  <a:pt x="198" y="4328"/>
                </a:cubicBezTo>
                <a:cubicBezTo>
                  <a:pt x="550" y="4359"/>
                  <a:pt x="904" y="4401"/>
                  <a:pt x="1244" y="4432"/>
                </a:cubicBezTo>
                <a:cubicBezTo>
                  <a:pt x="1244" y="4515"/>
                  <a:pt x="1244" y="4597"/>
                  <a:pt x="1244" y="4680"/>
                </a:cubicBezTo>
                <a:close/>
                <a:moveTo>
                  <a:pt x="1244" y="3996"/>
                </a:moveTo>
                <a:lnTo>
                  <a:pt x="1244" y="3996"/>
                </a:lnTo>
                <a:cubicBezTo>
                  <a:pt x="904" y="3954"/>
                  <a:pt x="550" y="3912"/>
                  <a:pt x="198" y="3871"/>
                </a:cubicBezTo>
                <a:cubicBezTo>
                  <a:pt x="198" y="3778"/>
                  <a:pt x="198" y="3684"/>
                  <a:pt x="198" y="3591"/>
                </a:cubicBezTo>
                <a:cubicBezTo>
                  <a:pt x="550" y="3642"/>
                  <a:pt x="904" y="3695"/>
                  <a:pt x="1244" y="3747"/>
                </a:cubicBezTo>
                <a:cubicBezTo>
                  <a:pt x="1244" y="3829"/>
                  <a:pt x="1244" y="3912"/>
                  <a:pt x="1244" y="3996"/>
                </a:cubicBezTo>
                <a:close/>
                <a:moveTo>
                  <a:pt x="1244" y="3310"/>
                </a:moveTo>
                <a:lnTo>
                  <a:pt x="1244" y="3310"/>
                </a:lnTo>
                <a:cubicBezTo>
                  <a:pt x="904" y="3248"/>
                  <a:pt x="550" y="3197"/>
                  <a:pt x="198" y="3145"/>
                </a:cubicBezTo>
                <a:cubicBezTo>
                  <a:pt x="198" y="3050"/>
                  <a:pt x="198" y="2948"/>
                  <a:pt x="198" y="2854"/>
                </a:cubicBezTo>
                <a:cubicBezTo>
                  <a:pt x="550" y="2927"/>
                  <a:pt x="904" y="2990"/>
                  <a:pt x="1244" y="3050"/>
                </a:cubicBezTo>
                <a:cubicBezTo>
                  <a:pt x="1244" y="3134"/>
                  <a:pt x="1244" y="3228"/>
                  <a:pt x="1244" y="3310"/>
                </a:cubicBezTo>
                <a:close/>
                <a:moveTo>
                  <a:pt x="1244" y="2616"/>
                </a:moveTo>
                <a:lnTo>
                  <a:pt x="1244" y="2616"/>
                </a:lnTo>
                <a:cubicBezTo>
                  <a:pt x="904" y="2553"/>
                  <a:pt x="550" y="2480"/>
                  <a:pt x="198" y="2409"/>
                </a:cubicBezTo>
                <a:cubicBezTo>
                  <a:pt x="198" y="2315"/>
                  <a:pt x="198" y="2222"/>
                  <a:pt x="198" y="2128"/>
                </a:cubicBezTo>
                <a:cubicBezTo>
                  <a:pt x="550" y="2200"/>
                  <a:pt x="904" y="2284"/>
                  <a:pt x="1244" y="2367"/>
                </a:cubicBezTo>
                <a:cubicBezTo>
                  <a:pt x="1244" y="2449"/>
                  <a:pt x="1244" y="2532"/>
                  <a:pt x="1244" y="2616"/>
                </a:cubicBezTo>
                <a:close/>
                <a:moveTo>
                  <a:pt x="1244" y="1930"/>
                </a:moveTo>
                <a:lnTo>
                  <a:pt x="1244" y="1930"/>
                </a:lnTo>
                <a:cubicBezTo>
                  <a:pt x="904" y="1848"/>
                  <a:pt x="550" y="1764"/>
                  <a:pt x="198" y="1672"/>
                </a:cubicBezTo>
                <a:cubicBezTo>
                  <a:pt x="198" y="1578"/>
                  <a:pt x="198" y="1485"/>
                  <a:pt x="198" y="1392"/>
                </a:cubicBezTo>
                <a:cubicBezTo>
                  <a:pt x="550" y="1485"/>
                  <a:pt x="904" y="1578"/>
                  <a:pt x="1244" y="1672"/>
                </a:cubicBezTo>
                <a:cubicBezTo>
                  <a:pt x="1244" y="1754"/>
                  <a:pt x="1244" y="1848"/>
                  <a:pt x="1244" y="1930"/>
                </a:cubicBezTo>
                <a:close/>
                <a:moveTo>
                  <a:pt x="1244" y="1245"/>
                </a:moveTo>
                <a:lnTo>
                  <a:pt x="1244" y="1245"/>
                </a:lnTo>
                <a:cubicBezTo>
                  <a:pt x="198" y="944"/>
                  <a:pt x="198" y="944"/>
                  <a:pt x="198" y="944"/>
                </a:cubicBezTo>
                <a:cubicBezTo>
                  <a:pt x="198" y="655"/>
                  <a:pt x="198" y="655"/>
                  <a:pt x="198" y="655"/>
                </a:cubicBezTo>
                <a:cubicBezTo>
                  <a:pt x="1244" y="975"/>
                  <a:pt x="1244" y="975"/>
                  <a:pt x="1244" y="975"/>
                </a:cubicBezTo>
                <a:lnTo>
                  <a:pt x="1244" y="1245"/>
                </a:lnTo>
                <a:close/>
              </a:path>
            </a:pathLst>
          </a:custGeom>
          <a:solidFill>
            <a:schemeClr val="accent4">
              <a:lumMod val="75000"/>
            </a:schemeClr>
          </a:solidFill>
          <a:ln>
            <a:noFill/>
          </a:ln>
          <a:effectLst/>
        </p:spPr>
        <p:txBody>
          <a:bodyPr wrap="none" anchor="ctr"/>
          <a:lstStyle/>
          <a:p>
            <a:pPr defTabSz="914217">
              <a:defRPr/>
            </a:pPr>
            <a:endParaRPr lang="en-US" sz="2200" dirty="0">
              <a:latin typeface="Calibri Light"/>
            </a:endParaRPr>
          </a:p>
        </p:txBody>
      </p:sp>
      <p:sp>
        <p:nvSpPr>
          <p:cNvPr id="10" name="Freeform 9">
            <a:extLst>
              <a:ext uri="{FF2B5EF4-FFF2-40B4-BE49-F238E27FC236}">
                <a16:creationId xmlns:a16="http://schemas.microsoft.com/office/drawing/2014/main" id="{3C9C0CB0-4F3E-4192-B39C-39E8298846B1}"/>
              </a:ext>
            </a:extLst>
          </p:cNvPr>
          <p:cNvSpPr>
            <a:spLocks noChangeArrowheads="1"/>
          </p:cNvSpPr>
          <p:nvPr/>
        </p:nvSpPr>
        <p:spPr bwMode="auto">
          <a:xfrm>
            <a:off x="7152482" y="4055269"/>
            <a:ext cx="365919" cy="1463675"/>
          </a:xfrm>
          <a:custGeom>
            <a:avLst/>
            <a:gdLst>
              <a:gd name="T0" fmla="*/ 2273 w 2752"/>
              <a:gd name="T1" fmla="*/ 10439 h 10979"/>
              <a:gd name="T2" fmla="*/ 2273 w 2752"/>
              <a:gd name="T3" fmla="*/ 9878 h 10979"/>
              <a:gd name="T4" fmla="*/ 1817 w 2752"/>
              <a:gd name="T5" fmla="*/ 9286 h 10979"/>
              <a:gd name="T6" fmla="*/ 1817 w 2752"/>
              <a:gd name="T7" fmla="*/ 8436 h 10979"/>
              <a:gd name="T8" fmla="*/ 2273 w 2752"/>
              <a:gd name="T9" fmla="*/ 7886 h 10979"/>
              <a:gd name="T10" fmla="*/ 2273 w 2752"/>
              <a:gd name="T11" fmla="*/ 7659 h 10979"/>
              <a:gd name="T12" fmla="*/ 2273 w 2752"/>
              <a:gd name="T13" fmla="*/ 6548 h 10979"/>
              <a:gd name="T14" fmla="*/ 2273 w 2752"/>
              <a:gd name="T15" fmla="*/ 5998 h 10979"/>
              <a:gd name="T16" fmla="*/ 1817 w 2752"/>
              <a:gd name="T17" fmla="*/ 5480 h 10979"/>
              <a:gd name="T18" fmla="*/ 1817 w 2752"/>
              <a:gd name="T19" fmla="*/ 4627 h 10979"/>
              <a:gd name="T20" fmla="*/ 2273 w 2752"/>
              <a:gd name="T21" fmla="*/ 3777 h 10979"/>
              <a:gd name="T22" fmla="*/ 2273 w 2752"/>
              <a:gd name="T23" fmla="*/ 4327 h 10979"/>
              <a:gd name="T24" fmla="*/ 2273 w 2752"/>
              <a:gd name="T25" fmla="*/ 2666 h 10979"/>
              <a:gd name="T26" fmla="*/ 2273 w 2752"/>
              <a:gd name="T27" fmla="*/ 2107 h 10979"/>
              <a:gd name="T28" fmla="*/ 1817 w 2752"/>
              <a:gd name="T29" fmla="*/ 1671 h 10979"/>
              <a:gd name="T30" fmla="*/ 2273 w 2752"/>
              <a:gd name="T31" fmla="*/ 997 h 10979"/>
              <a:gd name="T32" fmla="*/ 1225 w 2752"/>
              <a:gd name="T33" fmla="*/ 1277 h 10979"/>
              <a:gd name="T34" fmla="*/ 1225 w 2752"/>
              <a:gd name="T35" fmla="*/ 1526 h 10979"/>
              <a:gd name="T36" fmla="*/ 1215 w 2752"/>
              <a:gd name="T37" fmla="*/ 2584 h 10979"/>
              <a:gd name="T38" fmla="*/ 1215 w 2752"/>
              <a:gd name="T39" fmla="*/ 3113 h 10979"/>
              <a:gd name="T40" fmla="*/ 1505 w 2752"/>
              <a:gd name="T41" fmla="*/ 3590 h 10979"/>
              <a:gd name="T42" fmla="*/ 1505 w 2752"/>
              <a:gd name="T43" fmla="*/ 4420 h 10979"/>
              <a:gd name="T44" fmla="*/ 1215 w 2752"/>
              <a:gd name="T45" fmla="*/ 4992 h 10979"/>
              <a:gd name="T46" fmla="*/ 1215 w 2752"/>
              <a:gd name="T47" fmla="*/ 5241 h 10979"/>
              <a:gd name="T48" fmla="*/ 1215 w 2752"/>
              <a:gd name="T49" fmla="*/ 6299 h 10979"/>
              <a:gd name="T50" fmla="*/ 1215 w 2752"/>
              <a:gd name="T51" fmla="*/ 6829 h 10979"/>
              <a:gd name="T52" fmla="*/ 1505 w 2752"/>
              <a:gd name="T53" fmla="*/ 7347 h 10979"/>
              <a:gd name="T54" fmla="*/ 1505 w 2752"/>
              <a:gd name="T55" fmla="*/ 8177 h 10979"/>
              <a:gd name="T56" fmla="*/ 1204 w 2752"/>
              <a:gd name="T57" fmla="*/ 8696 h 10979"/>
              <a:gd name="T58" fmla="*/ 1204 w 2752"/>
              <a:gd name="T59" fmla="*/ 8945 h 10979"/>
              <a:gd name="T60" fmla="*/ 1204 w 2752"/>
              <a:gd name="T61" fmla="*/ 10003 h 10979"/>
              <a:gd name="T62" fmla="*/ 966 w 2752"/>
              <a:gd name="T63" fmla="*/ 10252 h 10979"/>
              <a:gd name="T64" fmla="*/ 748 w 2752"/>
              <a:gd name="T65" fmla="*/ 9713 h 10979"/>
              <a:gd name="T66" fmla="*/ 966 w 2752"/>
              <a:gd name="T67" fmla="*/ 8934 h 10979"/>
              <a:gd name="T68" fmla="*/ 966 w 2752"/>
              <a:gd name="T69" fmla="*/ 8416 h 10979"/>
              <a:gd name="T70" fmla="*/ 748 w 2752"/>
              <a:gd name="T71" fmla="*/ 8155 h 10979"/>
              <a:gd name="T72" fmla="*/ 748 w 2752"/>
              <a:gd name="T73" fmla="*/ 7118 h 10979"/>
              <a:gd name="T74" fmla="*/ 966 w 2752"/>
              <a:gd name="T75" fmla="*/ 6588 h 10979"/>
              <a:gd name="T76" fmla="*/ 748 w 2752"/>
              <a:gd name="T77" fmla="*/ 6081 h 10979"/>
              <a:gd name="T78" fmla="*/ 748 w 2752"/>
              <a:gd name="T79" fmla="*/ 5302 h 10979"/>
              <a:gd name="T80" fmla="*/ 966 w 2752"/>
              <a:gd name="T81" fmla="*/ 4743 h 10979"/>
              <a:gd name="T82" fmla="*/ 966 w 2752"/>
              <a:gd name="T83" fmla="*/ 4494 h 10979"/>
              <a:gd name="T84" fmla="*/ 966 w 2752"/>
              <a:gd name="T85" fmla="*/ 3445 h 10979"/>
              <a:gd name="T86" fmla="*/ 966 w 2752"/>
              <a:gd name="T87" fmla="*/ 2927 h 10979"/>
              <a:gd name="T88" fmla="*/ 748 w 2752"/>
              <a:gd name="T89" fmla="*/ 2190 h 10979"/>
              <a:gd name="T90" fmla="*/ 748 w 2752"/>
              <a:gd name="T91" fmla="*/ 1671 h 10979"/>
              <a:gd name="T92" fmla="*/ 748 w 2752"/>
              <a:gd name="T93" fmla="*/ 1411 h 10979"/>
              <a:gd name="T94" fmla="*/ 561 w 2752"/>
              <a:gd name="T95" fmla="*/ 10210 h 10979"/>
              <a:gd name="T96" fmla="*/ 550 w 2752"/>
              <a:gd name="T97" fmla="*/ 9184 h 10979"/>
              <a:gd name="T98" fmla="*/ 550 w 2752"/>
              <a:gd name="T99" fmla="*/ 8665 h 10979"/>
              <a:gd name="T100" fmla="*/ 374 w 2752"/>
              <a:gd name="T101" fmla="*/ 8146 h 10979"/>
              <a:gd name="T102" fmla="*/ 365 w 2752"/>
              <a:gd name="T103" fmla="*/ 7388 h 10979"/>
              <a:gd name="T104" fmla="*/ 550 w 2752"/>
              <a:gd name="T105" fmla="*/ 6869 h 10979"/>
              <a:gd name="T106" fmla="*/ 550 w 2752"/>
              <a:gd name="T107" fmla="*/ 6610 h 10979"/>
              <a:gd name="T108" fmla="*/ 550 w 2752"/>
              <a:gd name="T109" fmla="*/ 5582 h 10979"/>
              <a:gd name="T110" fmla="*/ 541 w 2752"/>
              <a:gd name="T111" fmla="*/ 5064 h 10979"/>
              <a:gd name="T112" fmla="*/ 365 w 2752"/>
              <a:gd name="T113" fmla="*/ 4576 h 10979"/>
              <a:gd name="T114" fmla="*/ 354 w 2752"/>
              <a:gd name="T115" fmla="*/ 3819 h 10979"/>
              <a:gd name="T116" fmla="*/ 541 w 2752"/>
              <a:gd name="T117" fmla="*/ 3269 h 10979"/>
              <a:gd name="T118" fmla="*/ 541 w 2752"/>
              <a:gd name="T119" fmla="*/ 3009 h 10979"/>
              <a:gd name="T120" fmla="*/ 541 w 2752"/>
              <a:gd name="T121" fmla="*/ 1983 h 10979"/>
              <a:gd name="T122" fmla="*/ 354 w 2752"/>
              <a:gd name="T123" fmla="*/ 1277 h 10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2" h="10979">
                <a:moveTo>
                  <a:pt x="0" y="10564"/>
                </a:moveTo>
                <a:lnTo>
                  <a:pt x="0" y="10564"/>
                </a:lnTo>
                <a:cubicBezTo>
                  <a:pt x="2751" y="10978"/>
                  <a:pt x="2751" y="10978"/>
                  <a:pt x="2751" y="10978"/>
                </a:cubicBezTo>
                <a:cubicBezTo>
                  <a:pt x="2751" y="0"/>
                  <a:pt x="2751" y="0"/>
                  <a:pt x="2751" y="0"/>
                </a:cubicBezTo>
                <a:cubicBezTo>
                  <a:pt x="0" y="945"/>
                  <a:pt x="0" y="945"/>
                  <a:pt x="0" y="945"/>
                </a:cubicBezTo>
                <a:lnTo>
                  <a:pt x="0" y="10564"/>
                </a:lnTo>
                <a:close/>
                <a:moveTo>
                  <a:pt x="2273" y="10439"/>
                </a:moveTo>
                <a:lnTo>
                  <a:pt x="2273" y="10439"/>
                </a:lnTo>
                <a:cubicBezTo>
                  <a:pt x="1817" y="10377"/>
                  <a:pt x="1817" y="10377"/>
                  <a:pt x="1817" y="10377"/>
                </a:cubicBezTo>
                <a:cubicBezTo>
                  <a:pt x="1817" y="10065"/>
                  <a:pt x="1817" y="10065"/>
                  <a:pt x="1817" y="10065"/>
                </a:cubicBezTo>
                <a:cubicBezTo>
                  <a:pt x="2273" y="10107"/>
                  <a:pt x="2273" y="10107"/>
                  <a:pt x="2273" y="10107"/>
                </a:cubicBezTo>
                <a:lnTo>
                  <a:pt x="2273" y="10439"/>
                </a:lnTo>
                <a:close/>
                <a:moveTo>
                  <a:pt x="2273" y="9878"/>
                </a:moveTo>
                <a:lnTo>
                  <a:pt x="2273" y="9878"/>
                </a:lnTo>
                <a:cubicBezTo>
                  <a:pt x="2128" y="9869"/>
                  <a:pt x="1972" y="9847"/>
                  <a:pt x="1817" y="9827"/>
                </a:cubicBezTo>
                <a:cubicBezTo>
                  <a:pt x="1817" y="9722"/>
                  <a:pt x="1817" y="9620"/>
                  <a:pt x="1817" y="9526"/>
                </a:cubicBezTo>
                <a:cubicBezTo>
                  <a:pt x="1972" y="9526"/>
                  <a:pt x="2128" y="9536"/>
                  <a:pt x="2273" y="9547"/>
                </a:cubicBezTo>
                <a:cubicBezTo>
                  <a:pt x="2273" y="9660"/>
                  <a:pt x="2273" y="9776"/>
                  <a:pt x="2273" y="9878"/>
                </a:cubicBezTo>
                <a:close/>
                <a:moveTo>
                  <a:pt x="2273" y="9328"/>
                </a:moveTo>
                <a:lnTo>
                  <a:pt x="2273" y="9328"/>
                </a:lnTo>
                <a:cubicBezTo>
                  <a:pt x="2128" y="9308"/>
                  <a:pt x="1972" y="9297"/>
                  <a:pt x="1817" y="9286"/>
                </a:cubicBezTo>
                <a:cubicBezTo>
                  <a:pt x="1817" y="9184"/>
                  <a:pt x="1817" y="9079"/>
                  <a:pt x="1817" y="8977"/>
                </a:cubicBezTo>
                <a:cubicBezTo>
                  <a:pt x="1972" y="8986"/>
                  <a:pt x="2128" y="8986"/>
                  <a:pt x="2273" y="8997"/>
                </a:cubicBezTo>
                <a:cubicBezTo>
                  <a:pt x="2273" y="9110"/>
                  <a:pt x="2273" y="9215"/>
                  <a:pt x="2273" y="9328"/>
                </a:cubicBezTo>
                <a:close/>
                <a:moveTo>
                  <a:pt x="2273" y="8768"/>
                </a:moveTo>
                <a:lnTo>
                  <a:pt x="2273" y="8768"/>
                </a:lnTo>
                <a:cubicBezTo>
                  <a:pt x="2128" y="8758"/>
                  <a:pt x="1972" y="8747"/>
                  <a:pt x="1817" y="8736"/>
                </a:cubicBezTo>
                <a:cubicBezTo>
                  <a:pt x="1817" y="8634"/>
                  <a:pt x="1817" y="8540"/>
                  <a:pt x="1817" y="8436"/>
                </a:cubicBezTo>
                <a:cubicBezTo>
                  <a:pt x="1972" y="8436"/>
                  <a:pt x="2128" y="8436"/>
                  <a:pt x="2273" y="8436"/>
                </a:cubicBezTo>
                <a:cubicBezTo>
                  <a:pt x="2273" y="8549"/>
                  <a:pt x="2273" y="8665"/>
                  <a:pt x="2273" y="8768"/>
                </a:cubicBezTo>
                <a:close/>
                <a:moveTo>
                  <a:pt x="2273" y="8218"/>
                </a:moveTo>
                <a:lnTo>
                  <a:pt x="2273" y="8218"/>
                </a:lnTo>
                <a:cubicBezTo>
                  <a:pt x="2128" y="8209"/>
                  <a:pt x="1972" y="8198"/>
                  <a:pt x="1817" y="8198"/>
                </a:cubicBezTo>
                <a:cubicBezTo>
                  <a:pt x="1817" y="8093"/>
                  <a:pt x="1817" y="7991"/>
                  <a:pt x="1817" y="7886"/>
                </a:cubicBezTo>
                <a:cubicBezTo>
                  <a:pt x="1972" y="7886"/>
                  <a:pt x="2128" y="7886"/>
                  <a:pt x="2273" y="7886"/>
                </a:cubicBezTo>
                <a:cubicBezTo>
                  <a:pt x="2273" y="8000"/>
                  <a:pt x="2273" y="8104"/>
                  <a:pt x="2273" y="8218"/>
                </a:cubicBezTo>
                <a:close/>
                <a:moveTo>
                  <a:pt x="2273" y="7659"/>
                </a:moveTo>
                <a:lnTo>
                  <a:pt x="2273" y="7659"/>
                </a:lnTo>
                <a:cubicBezTo>
                  <a:pt x="2128" y="7659"/>
                  <a:pt x="1972" y="7659"/>
                  <a:pt x="1817" y="7648"/>
                </a:cubicBezTo>
                <a:cubicBezTo>
                  <a:pt x="1817" y="7554"/>
                  <a:pt x="1817" y="7450"/>
                  <a:pt x="1817" y="7347"/>
                </a:cubicBezTo>
                <a:cubicBezTo>
                  <a:pt x="1972" y="7336"/>
                  <a:pt x="2128" y="7336"/>
                  <a:pt x="2273" y="7325"/>
                </a:cubicBezTo>
                <a:cubicBezTo>
                  <a:pt x="2273" y="7441"/>
                  <a:pt x="2273" y="7554"/>
                  <a:pt x="2273" y="7659"/>
                </a:cubicBezTo>
                <a:close/>
                <a:moveTo>
                  <a:pt x="2273" y="7109"/>
                </a:moveTo>
                <a:lnTo>
                  <a:pt x="2273" y="7109"/>
                </a:lnTo>
                <a:cubicBezTo>
                  <a:pt x="2128" y="7109"/>
                  <a:pt x="1972" y="7109"/>
                  <a:pt x="1817" y="7109"/>
                </a:cubicBezTo>
                <a:cubicBezTo>
                  <a:pt x="1817" y="7004"/>
                  <a:pt x="1817" y="6900"/>
                  <a:pt x="1817" y="6797"/>
                </a:cubicBezTo>
                <a:cubicBezTo>
                  <a:pt x="1972" y="6797"/>
                  <a:pt x="2128" y="6786"/>
                  <a:pt x="2273" y="6775"/>
                </a:cubicBezTo>
                <a:cubicBezTo>
                  <a:pt x="2273" y="6891"/>
                  <a:pt x="2273" y="6993"/>
                  <a:pt x="2273" y="7109"/>
                </a:cubicBezTo>
                <a:close/>
                <a:moveTo>
                  <a:pt x="2273" y="6548"/>
                </a:moveTo>
                <a:lnTo>
                  <a:pt x="2273" y="6548"/>
                </a:lnTo>
                <a:cubicBezTo>
                  <a:pt x="2128" y="6557"/>
                  <a:pt x="1972" y="6557"/>
                  <a:pt x="1817" y="6568"/>
                </a:cubicBezTo>
                <a:cubicBezTo>
                  <a:pt x="1817" y="6466"/>
                  <a:pt x="1817" y="6361"/>
                  <a:pt x="1817" y="6257"/>
                </a:cubicBezTo>
                <a:cubicBezTo>
                  <a:pt x="1972" y="6248"/>
                  <a:pt x="2128" y="6237"/>
                  <a:pt x="2273" y="6216"/>
                </a:cubicBezTo>
                <a:cubicBezTo>
                  <a:pt x="2273" y="6330"/>
                  <a:pt x="2273" y="6444"/>
                  <a:pt x="2273" y="6548"/>
                </a:cubicBezTo>
                <a:close/>
                <a:moveTo>
                  <a:pt x="2273" y="5998"/>
                </a:moveTo>
                <a:lnTo>
                  <a:pt x="2273" y="5998"/>
                </a:lnTo>
                <a:cubicBezTo>
                  <a:pt x="2128" y="6007"/>
                  <a:pt x="1972" y="6007"/>
                  <a:pt x="1817" y="6018"/>
                </a:cubicBezTo>
                <a:cubicBezTo>
                  <a:pt x="1817" y="5916"/>
                  <a:pt x="1817" y="5811"/>
                  <a:pt x="1817" y="5718"/>
                </a:cubicBezTo>
                <a:cubicBezTo>
                  <a:pt x="1972" y="5698"/>
                  <a:pt x="2128" y="5676"/>
                  <a:pt x="2273" y="5667"/>
                </a:cubicBezTo>
                <a:cubicBezTo>
                  <a:pt x="2273" y="5780"/>
                  <a:pt x="2273" y="5883"/>
                  <a:pt x="2273" y="5998"/>
                </a:cubicBezTo>
                <a:close/>
                <a:moveTo>
                  <a:pt x="2273" y="5437"/>
                </a:moveTo>
                <a:lnTo>
                  <a:pt x="2273" y="5437"/>
                </a:lnTo>
                <a:cubicBezTo>
                  <a:pt x="2128" y="5448"/>
                  <a:pt x="1972" y="5469"/>
                  <a:pt x="1817" y="5480"/>
                </a:cubicBezTo>
                <a:cubicBezTo>
                  <a:pt x="1817" y="5375"/>
                  <a:pt x="1817" y="5271"/>
                  <a:pt x="1817" y="5168"/>
                </a:cubicBezTo>
                <a:cubicBezTo>
                  <a:pt x="1972" y="5146"/>
                  <a:pt x="2128" y="5126"/>
                  <a:pt x="2273" y="5106"/>
                </a:cubicBezTo>
                <a:cubicBezTo>
                  <a:pt x="2273" y="5219"/>
                  <a:pt x="2273" y="5333"/>
                  <a:pt x="2273" y="5437"/>
                </a:cubicBezTo>
                <a:close/>
                <a:moveTo>
                  <a:pt x="2273" y="4888"/>
                </a:moveTo>
                <a:lnTo>
                  <a:pt x="2273" y="4888"/>
                </a:lnTo>
                <a:cubicBezTo>
                  <a:pt x="2128" y="4899"/>
                  <a:pt x="1972" y="4919"/>
                  <a:pt x="1817" y="4930"/>
                </a:cubicBezTo>
                <a:cubicBezTo>
                  <a:pt x="1817" y="4825"/>
                  <a:pt x="1817" y="4732"/>
                  <a:pt x="1817" y="4627"/>
                </a:cubicBezTo>
                <a:cubicBezTo>
                  <a:pt x="1972" y="4596"/>
                  <a:pt x="2128" y="4576"/>
                  <a:pt x="2273" y="4556"/>
                </a:cubicBezTo>
                <a:cubicBezTo>
                  <a:pt x="2273" y="4670"/>
                  <a:pt x="2273" y="4774"/>
                  <a:pt x="2273" y="4888"/>
                </a:cubicBezTo>
                <a:close/>
                <a:moveTo>
                  <a:pt x="1817" y="3839"/>
                </a:moveTo>
                <a:lnTo>
                  <a:pt x="1817" y="3839"/>
                </a:lnTo>
                <a:cubicBezTo>
                  <a:pt x="1817" y="3746"/>
                  <a:pt x="1817" y="3643"/>
                  <a:pt x="1817" y="3539"/>
                </a:cubicBezTo>
                <a:cubicBezTo>
                  <a:pt x="1972" y="3508"/>
                  <a:pt x="2128" y="3476"/>
                  <a:pt x="2273" y="3445"/>
                </a:cubicBezTo>
                <a:cubicBezTo>
                  <a:pt x="2273" y="3559"/>
                  <a:pt x="2273" y="3663"/>
                  <a:pt x="2273" y="3777"/>
                </a:cubicBezTo>
                <a:cubicBezTo>
                  <a:pt x="2128" y="3799"/>
                  <a:pt x="1972" y="3819"/>
                  <a:pt x="1817" y="3839"/>
                </a:cubicBezTo>
                <a:close/>
                <a:moveTo>
                  <a:pt x="2273" y="4327"/>
                </a:moveTo>
                <a:lnTo>
                  <a:pt x="2273" y="4327"/>
                </a:lnTo>
                <a:cubicBezTo>
                  <a:pt x="2128" y="4349"/>
                  <a:pt x="1972" y="4369"/>
                  <a:pt x="1817" y="4389"/>
                </a:cubicBezTo>
                <a:cubicBezTo>
                  <a:pt x="1817" y="4286"/>
                  <a:pt x="1817" y="4182"/>
                  <a:pt x="1817" y="4078"/>
                </a:cubicBezTo>
                <a:cubicBezTo>
                  <a:pt x="1972" y="4057"/>
                  <a:pt x="2128" y="4026"/>
                  <a:pt x="2273" y="3995"/>
                </a:cubicBezTo>
                <a:cubicBezTo>
                  <a:pt x="2273" y="4109"/>
                  <a:pt x="2273" y="4224"/>
                  <a:pt x="2273" y="4327"/>
                </a:cubicBezTo>
                <a:close/>
                <a:moveTo>
                  <a:pt x="2273" y="3216"/>
                </a:moveTo>
                <a:lnTo>
                  <a:pt x="2273" y="3216"/>
                </a:lnTo>
                <a:cubicBezTo>
                  <a:pt x="2128" y="3249"/>
                  <a:pt x="1972" y="3269"/>
                  <a:pt x="1817" y="3300"/>
                </a:cubicBezTo>
                <a:cubicBezTo>
                  <a:pt x="1817" y="3196"/>
                  <a:pt x="1817" y="3093"/>
                  <a:pt x="1817" y="2989"/>
                </a:cubicBezTo>
                <a:cubicBezTo>
                  <a:pt x="1972" y="2958"/>
                  <a:pt x="2128" y="2927"/>
                  <a:pt x="2273" y="2895"/>
                </a:cubicBezTo>
                <a:cubicBezTo>
                  <a:pt x="2273" y="3000"/>
                  <a:pt x="2273" y="3113"/>
                  <a:pt x="2273" y="3216"/>
                </a:cubicBezTo>
                <a:close/>
                <a:moveTo>
                  <a:pt x="2273" y="2666"/>
                </a:moveTo>
                <a:lnTo>
                  <a:pt x="2273" y="2666"/>
                </a:lnTo>
                <a:cubicBezTo>
                  <a:pt x="2128" y="2697"/>
                  <a:pt x="1972" y="2729"/>
                  <a:pt x="1817" y="2760"/>
                </a:cubicBezTo>
                <a:cubicBezTo>
                  <a:pt x="1817" y="2657"/>
                  <a:pt x="1817" y="2553"/>
                  <a:pt x="1817" y="2448"/>
                </a:cubicBezTo>
                <a:cubicBezTo>
                  <a:pt x="1972" y="2408"/>
                  <a:pt x="2128" y="2377"/>
                  <a:pt x="2273" y="2335"/>
                </a:cubicBezTo>
                <a:cubicBezTo>
                  <a:pt x="2273" y="2448"/>
                  <a:pt x="2273" y="2553"/>
                  <a:pt x="2273" y="2666"/>
                </a:cubicBezTo>
                <a:close/>
                <a:moveTo>
                  <a:pt x="2273" y="2107"/>
                </a:moveTo>
                <a:lnTo>
                  <a:pt x="2273" y="2107"/>
                </a:lnTo>
                <a:cubicBezTo>
                  <a:pt x="2128" y="2148"/>
                  <a:pt x="1972" y="2179"/>
                  <a:pt x="1817" y="2210"/>
                </a:cubicBezTo>
                <a:cubicBezTo>
                  <a:pt x="1817" y="2107"/>
                  <a:pt x="1817" y="2003"/>
                  <a:pt x="1817" y="1909"/>
                </a:cubicBezTo>
                <a:cubicBezTo>
                  <a:pt x="1972" y="1867"/>
                  <a:pt x="2128" y="1827"/>
                  <a:pt x="2273" y="1785"/>
                </a:cubicBezTo>
                <a:cubicBezTo>
                  <a:pt x="2273" y="1889"/>
                  <a:pt x="2273" y="2003"/>
                  <a:pt x="2273" y="2107"/>
                </a:cubicBezTo>
                <a:close/>
                <a:moveTo>
                  <a:pt x="2273" y="1557"/>
                </a:moveTo>
                <a:lnTo>
                  <a:pt x="2273" y="1557"/>
                </a:lnTo>
                <a:cubicBezTo>
                  <a:pt x="2128" y="1589"/>
                  <a:pt x="1972" y="1629"/>
                  <a:pt x="1817" y="1671"/>
                </a:cubicBezTo>
                <a:cubicBezTo>
                  <a:pt x="1817" y="1567"/>
                  <a:pt x="1817" y="1464"/>
                  <a:pt x="1817" y="1360"/>
                </a:cubicBezTo>
                <a:cubicBezTo>
                  <a:pt x="1972" y="1317"/>
                  <a:pt x="2128" y="1266"/>
                  <a:pt x="2273" y="1224"/>
                </a:cubicBezTo>
                <a:cubicBezTo>
                  <a:pt x="2273" y="1339"/>
                  <a:pt x="2273" y="1442"/>
                  <a:pt x="2273" y="1557"/>
                </a:cubicBezTo>
                <a:close/>
                <a:moveTo>
                  <a:pt x="1817" y="821"/>
                </a:moveTo>
                <a:lnTo>
                  <a:pt x="1817" y="821"/>
                </a:lnTo>
                <a:cubicBezTo>
                  <a:pt x="2273" y="674"/>
                  <a:pt x="2273" y="674"/>
                  <a:pt x="2273" y="674"/>
                </a:cubicBezTo>
                <a:cubicBezTo>
                  <a:pt x="2273" y="997"/>
                  <a:pt x="2273" y="997"/>
                  <a:pt x="2273" y="997"/>
                </a:cubicBezTo>
                <a:cubicBezTo>
                  <a:pt x="1817" y="1121"/>
                  <a:pt x="1817" y="1121"/>
                  <a:pt x="1817" y="1121"/>
                </a:cubicBezTo>
                <a:lnTo>
                  <a:pt x="1817" y="821"/>
                </a:lnTo>
                <a:close/>
                <a:moveTo>
                  <a:pt x="1225" y="997"/>
                </a:moveTo>
                <a:lnTo>
                  <a:pt x="1225" y="997"/>
                </a:lnTo>
                <a:cubicBezTo>
                  <a:pt x="1516" y="903"/>
                  <a:pt x="1516" y="903"/>
                  <a:pt x="1516" y="903"/>
                </a:cubicBezTo>
                <a:cubicBezTo>
                  <a:pt x="1516" y="1204"/>
                  <a:pt x="1516" y="1204"/>
                  <a:pt x="1516" y="1204"/>
                </a:cubicBezTo>
                <a:cubicBezTo>
                  <a:pt x="1225" y="1277"/>
                  <a:pt x="1225" y="1277"/>
                  <a:pt x="1225" y="1277"/>
                </a:cubicBezTo>
                <a:lnTo>
                  <a:pt x="1225" y="997"/>
                </a:lnTo>
                <a:close/>
                <a:moveTo>
                  <a:pt x="1225" y="1526"/>
                </a:moveTo>
                <a:lnTo>
                  <a:pt x="1225" y="1526"/>
                </a:lnTo>
                <a:cubicBezTo>
                  <a:pt x="1318" y="1504"/>
                  <a:pt x="1412" y="1473"/>
                  <a:pt x="1516" y="1442"/>
                </a:cubicBezTo>
                <a:cubicBezTo>
                  <a:pt x="1516" y="1546"/>
                  <a:pt x="1516" y="1640"/>
                  <a:pt x="1516" y="1743"/>
                </a:cubicBezTo>
                <a:cubicBezTo>
                  <a:pt x="1412" y="1765"/>
                  <a:pt x="1318" y="1785"/>
                  <a:pt x="1225" y="1816"/>
                </a:cubicBezTo>
                <a:cubicBezTo>
                  <a:pt x="1225" y="1713"/>
                  <a:pt x="1225" y="1620"/>
                  <a:pt x="1225" y="1526"/>
                </a:cubicBezTo>
                <a:close/>
                <a:moveTo>
                  <a:pt x="1215" y="2054"/>
                </a:moveTo>
                <a:lnTo>
                  <a:pt x="1215" y="2054"/>
                </a:lnTo>
                <a:cubicBezTo>
                  <a:pt x="1318" y="2034"/>
                  <a:pt x="1412" y="2003"/>
                  <a:pt x="1516" y="1983"/>
                </a:cubicBezTo>
                <a:cubicBezTo>
                  <a:pt x="1516" y="2076"/>
                  <a:pt x="1516" y="2179"/>
                  <a:pt x="1516" y="2272"/>
                </a:cubicBezTo>
                <a:cubicBezTo>
                  <a:pt x="1412" y="2294"/>
                  <a:pt x="1318" y="2314"/>
                  <a:pt x="1215" y="2346"/>
                </a:cubicBezTo>
                <a:cubicBezTo>
                  <a:pt x="1215" y="2252"/>
                  <a:pt x="1215" y="2148"/>
                  <a:pt x="1215" y="2054"/>
                </a:cubicBezTo>
                <a:close/>
                <a:moveTo>
                  <a:pt x="1215" y="2584"/>
                </a:moveTo>
                <a:lnTo>
                  <a:pt x="1215" y="2584"/>
                </a:lnTo>
                <a:cubicBezTo>
                  <a:pt x="1318" y="2564"/>
                  <a:pt x="1412" y="2543"/>
                  <a:pt x="1516" y="2511"/>
                </a:cubicBezTo>
                <a:cubicBezTo>
                  <a:pt x="1516" y="2615"/>
                  <a:pt x="1516" y="2708"/>
                  <a:pt x="1516" y="2813"/>
                </a:cubicBezTo>
                <a:cubicBezTo>
                  <a:pt x="1412" y="2833"/>
                  <a:pt x="1318" y="2853"/>
                  <a:pt x="1215" y="2875"/>
                </a:cubicBezTo>
                <a:cubicBezTo>
                  <a:pt x="1215" y="2782"/>
                  <a:pt x="1215" y="2688"/>
                  <a:pt x="1215" y="2584"/>
                </a:cubicBezTo>
                <a:close/>
                <a:moveTo>
                  <a:pt x="1215" y="3113"/>
                </a:moveTo>
                <a:lnTo>
                  <a:pt x="1215" y="3113"/>
                </a:lnTo>
                <a:cubicBezTo>
                  <a:pt x="1318" y="3093"/>
                  <a:pt x="1412" y="3071"/>
                  <a:pt x="1505" y="3051"/>
                </a:cubicBezTo>
                <a:cubicBezTo>
                  <a:pt x="1505" y="3154"/>
                  <a:pt x="1505" y="3249"/>
                  <a:pt x="1505" y="3352"/>
                </a:cubicBezTo>
                <a:cubicBezTo>
                  <a:pt x="1412" y="3363"/>
                  <a:pt x="1318" y="3383"/>
                  <a:pt x="1215" y="3403"/>
                </a:cubicBezTo>
                <a:cubicBezTo>
                  <a:pt x="1215" y="3310"/>
                  <a:pt x="1215" y="3216"/>
                  <a:pt x="1215" y="3113"/>
                </a:cubicBezTo>
                <a:close/>
                <a:moveTo>
                  <a:pt x="1215" y="3652"/>
                </a:moveTo>
                <a:lnTo>
                  <a:pt x="1215" y="3652"/>
                </a:lnTo>
                <a:cubicBezTo>
                  <a:pt x="1318" y="3632"/>
                  <a:pt x="1412" y="3612"/>
                  <a:pt x="1505" y="3590"/>
                </a:cubicBezTo>
                <a:cubicBezTo>
                  <a:pt x="1505" y="3683"/>
                  <a:pt x="1505" y="3788"/>
                  <a:pt x="1505" y="3881"/>
                </a:cubicBezTo>
                <a:cubicBezTo>
                  <a:pt x="1412" y="3902"/>
                  <a:pt x="1318" y="3913"/>
                  <a:pt x="1215" y="3933"/>
                </a:cubicBezTo>
                <a:cubicBezTo>
                  <a:pt x="1215" y="3839"/>
                  <a:pt x="1215" y="3746"/>
                  <a:pt x="1215" y="3652"/>
                </a:cubicBezTo>
                <a:close/>
                <a:moveTo>
                  <a:pt x="1215" y="4182"/>
                </a:moveTo>
                <a:lnTo>
                  <a:pt x="1215" y="4182"/>
                </a:lnTo>
                <a:cubicBezTo>
                  <a:pt x="1309" y="4162"/>
                  <a:pt x="1412" y="4140"/>
                  <a:pt x="1505" y="4131"/>
                </a:cubicBezTo>
                <a:cubicBezTo>
                  <a:pt x="1505" y="4224"/>
                  <a:pt x="1505" y="4327"/>
                  <a:pt x="1505" y="4420"/>
                </a:cubicBezTo>
                <a:cubicBezTo>
                  <a:pt x="1412" y="4431"/>
                  <a:pt x="1309" y="4440"/>
                  <a:pt x="1215" y="4462"/>
                </a:cubicBezTo>
                <a:cubicBezTo>
                  <a:pt x="1215" y="4369"/>
                  <a:pt x="1215" y="4275"/>
                  <a:pt x="1215" y="4182"/>
                </a:cubicBezTo>
                <a:close/>
                <a:moveTo>
                  <a:pt x="1215" y="4712"/>
                </a:moveTo>
                <a:lnTo>
                  <a:pt x="1215" y="4712"/>
                </a:lnTo>
                <a:cubicBezTo>
                  <a:pt x="1309" y="4690"/>
                  <a:pt x="1412" y="4681"/>
                  <a:pt x="1505" y="4659"/>
                </a:cubicBezTo>
                <a:cubicBezTo>
                  <a:pt x="1505" y="4763"/>
                  <a:pt x="1505" y="4856"/>
                  <a:pt x="1505" y="4961"/>
                </a:cubicBezTo>
                <a:cubicBezTo>
                  <a:pt x="1412" y="4970"/>
                  <a:pt x="1309" y="4981"/>
                  <a:pt x="1215" y="4992"/>
                </a:cubicBezTo>
                <a:cubicBezTo>
                  <a:pt x="1215" y="4899"/>
                  <a:pt x="1215" y="4805"/>
                  <a:pt x="1215" y="4712"/>
                </a:cubicBezTo>
                <a:close/>
                <a:moveTo>
                  <a:pt x="1215" y="5241"/>
                </a:moveTo>
                <a:lnTo>
                  <a:pt x="1215" y="5241"/>
                </a:lnTo>
                <a:cubicBezTo>
                  <a:pt x="1309" y="5219"/>
                  <a:pt x="1412" y="5210"/>
                  <a:pt x="1505" y="5199"/>
                </a:cubicBezTo>
                <a:cubicBezTo>
                  <a:pt x="1505" y="5293"/>
                  <a:pt x="1505" y="5395"/>
                  <a:pt x="1505" y="5489"/>
                </a:cubicBezTo>
                <a:cubicBezTo>
                  <a:pt x="1412" y="5500"/>
                  <a:pt x="1309" y="5511"/>
                  <a:pt x="1215" y="5520"/>
                </a:cubicBezTo>
                <a:cubicBezTo>
                  <a:pt x="1215" y="5426"/>
                  <a:pt x="1215" y="5333"/>
                  <a:pt x="1215" y="5241"/>
                </a:cubicBezTo>
                <a:close/>
                <a:moveTo>
                  <a:pt x="1215" y="5769"/>
                </a:moveTo>
                <a:lnTo>
                  <a:pt x="1215" y="5769"/>
                </a:lnTo>
                <a:cubicBezTo>
                  <a:pt x="1309" y="5760"/>
                  <a:pt x="1412" y="5749"/>
                  <a:pt x="1505" y="5738"/>
                </a:cubicBezTo>
                <a:cubicBezTo>
                  <a:pt x="1505" y="5831"/>
                  <a:pt x="1505" y="5936"/>
                  <a:pt x="1505" y="6029"/>
                </a:cubicBezTo>
                <a:cubicBezTo>
                  <a:pt x="1412" y="6039"/>
                  <a:pt x="1309" y="6039"/>
                  <a:pt x="1215" y="6050"/>
                </a:cubicBezTo>
                <a:cubicBezTo>
                  <a:pt x="1215" y="5956"/>
                  <a:pt x="1215" y="5863"/>
                  <a:pt x="1215" y="5769"/>
                </a:cubicBezTo>
                <a:close/>
                <a:moveTo>
                  <a:pt x="1215" y="6299"/>
                </a:moveTo>
                <a:lnTo>
                  <a:pt x="1215" y="6299"/>
                </a:lnTo>
                <a:cubicBezTo>
                  <a:pt x="1309" y="6288"/>
                  <a:pt x="1412" y="6279"/>
                  <a:pt x="1505" y="6268"/>
                </a:cubicBezTo>
                <a:cubicBezTo>
                  <a:pt x="1505" y="6372"/>
                  <a:pt x="1505" y="6466"/>
                  <a:pt x="1505" y="6568"/>
                </a:cubicBezTo>
                <a:cubicBezTo>
                  <a:pt x="1412" y="6568"/>
                  <a:pt x="1309" y="6568"/>
                  <a:pt x="1215" y="6579"/>
                </a:cubicBezTo>
                <a:cubicBezTo>
                  <a:pt x="1215" y="6486"/>
                  <a:pt x="1215" y="6392"/>
                  <a:pt x="1215" y="6299"/>
                </a:cubicBezTo>
                <a:close/>
                <a:moveTo>
                  <a:pt x="1215" y="6829"/>
                </a:moveTo>
                <a:lnTo>
                  <a:pt x="1215" y="6829"/>
                </a:lnTo>
                <a:cubicBezTo>
                  <a:pt x="1309" y="6818"/>
                  <a:pt x="1402" y="6818"/>
                  <a:pt x="1505" y="6807"/>
                </a:cubicBezTo>
                <a:cubicBezTo>
                  <a:pt x="1505" y="6911"/>
                  <a:pt x="1505" y="7004"/>
                  <a:pt x="1505" y="7109"/>
                </a:cubicBezTo>
                <a:cubicBezTo>
                  <a:pt x="1402" y="7109"/>
                  <a:pt x="1309" y="7109"/>
                  <a:pt x="1215" y="7109"/>
                </a:cubicBezTo>
                <a:cubicBezTo>
                  <a:pt x="1215" y="7015"/>
                  <a:pt x="1215" y="6922"/>
                  <a:pt x="1215" y="6829"/>
                </a:cubicBezTo>
                <a:close/>
                <a:moveTo>
                  <a:pt x="1215" y="7358"/>
                </a:moveTo>
                <a:lnTo>
                  <a:pt x="1215" y="7358"/>
                </a:lnTo>
                <a:cubicBezTo>
                  <a:pt x="1309" y="7347"/>
                  <a:pt x="1402" y="7347"/>
                  <a:pt x="1505" y="7347"/>
                </a:cubicBezTo>
                <a:cubicBezTo>
                  <a:pt x="1505" y="7441"/>
                  <a:pt x="1505" y="7543"/>
                  <a:pt x="1505" y="7637"/>
                </a:cubicBezTo>
                <a:cubicBezTo>
                  <a:pt x="1402" y="7637"/>
                  <a:pt x="1309" y="7637"/>
                  <a:pt x="1215" y="7637"/>
                </a:cubicBezTo>
                <a:cubicBezTo>
                  <a:pt x="1215" y="7543"/>
                  <a:pt x="1215" y="7450"/>
                  <a:pt x="1215" y="7358"/>
                </a:cubicBezTo>
                <a:close/>
                <a:moveTo>
                  <a:pt x="1204" y="7886"/>
                </a:moveTo>
                <a:lnTo>
                  <a:pt x="1204" y="7886"/>
                </a:lnTo>
                <a:cubicBezTo>
                  <a:pt x="1309" y="7886"/>
                  <a:pt x="1402" y="7886"/>
                  <a:pt x="1505" y="7875"/>
                </a:cubicBezTo>
                <a:cubicBezTo>
                  <a:pt x="1505" y="7980"/>
                  <a:pt x="1505" y="8073"/>
                  <a:pt x="1505" y="8177"/>
                </a:cubicBezTo>
                <a:cubicBezTo>
                  <a:pt x="1402" y="8177"/>
                  <a:pt x="1309" y="8166"/>
                  <a:pt x="1204" y="8166"/>
                </a:cubicBezTo>
                <a:cubicBezTo>
                  <a:pt x="1204" y="8073"/>
                  <a:pt x="1204" y="7980"/>
                  <a:pt x="1204" y="7886"/>
                </a:cubicBezTo>
                <a:close/>
                <a:moveTo>
                  <a:pt x="1204" y="8416"/>
                </a:moveTo>
                <a:lnTo>
                  <a:pt x="1204" y="8416"/>
                </a:lnTo>
                <a:cubicBezTo>
                  <a:pt x="1309" y="8416"/>
                  <a:pt x="1402" y="8416"/>
                  <a:pt x="1505" y="8416"/>
                </a:cubicBezTo>
                <a:cubicBezTo>
                  <a:pt x="1505" y="8520"/>
                  <a:pt x="1505" y="8614"/>
                  <a:pt x="1505" y="8716"/>
                </a:cubicBezTo>
                <a:cubicBezTo>
                  <a:pt x="1402" y="8705"/>
                  <a:pt x="1309" y="8696"/>
                  <a:pt x="1204" y="8696"/>
                </a:cubicBezTo>
                <a:cubicBezTo>
                  <a:pt x="1204" y="8603"/>
                  <a:pt x="1204" y="8509"/>
                  <a:pt x="1204" y="8416"/>
                </a:cubicBezTo>
                <a:close/>
                <a:moveTo>
                  <a:pt x="1204" y="8945"/>
                </a:moveTo>
                <a:lnTo>
                  <a:pt x="1204" y="8945"/>
                </a:lnTo>
                <a:cubicBezTo>
                  <a:pt x="1309" y="8945"/>
                  <a:pt x="1402" y="8945"/>
                  <a:pt x="1496" y="8955"/>
                </a:cubicBezTo>
                <a:cubicBezTo>
                  <a:pt x="1496" y="9048"/>
                  <a:pt x="1496" y="9152"/>
                  <a:pt x="1496" y="9246"/>
                </a:cubicBezTo>
                <a:cubicBezTo>
                  <a:pt x="1402" y="9246"/>
                  <a:pt x="1309" y="9235"/>
                  <a:pt x="1204" y="9226"/>
                </a:cubicBezTo>
                <a:cubicBezTo>
                  <a:pt x="1204" y="9132"/>
                  <a:pt x="1204" y="9039"/>
                  <a:pt x="1204" y="8945"/>
                </a:cubicBezTo>
                <a:close/>
                <a:moveTo>
                  <a:pt x="1204" y="9473"/>
                </a:moveTo>
                <a:lnTo>
                  <a:pt x="1204" y="9473"/>
                </a:lnTo>
                <a:cubicBezTo>
                  <a:pt x="1309" y="9473"/>
                  <a:pt x="1402" y="9484"/>
                  <a:pt x="1496" y="9495"/>
                </a:cubicBezTo>
                <a:cubicBezTo>
                  <a:pt x="1496" y="9589"/>
                  <a:pt x="1496" y="9691"/>
                  <a:pt x="1496" y="9785"/>
                </a:cubicBezTo>
                <a:cubicBezTo>
                  <a:pt x="1402" y="9776"/>
                  <a:pt x="1309" y="9765"/>
                  <a:pt x="1204" y="9754"/>
                </a:cubicBezTo>
                <a:cubicBezTo>
                  <a:pt x="1204" y="9660"/>
                  <a:pt x="1204" y="9567"/>
                  <a:pt x="1204" y="9473"/>
                </a:cubicBezTo>
                <a:close/>
                <a:moveTo>
                  <a:pt x="1204" y="10003"/>
                </a:moveTo>
                <a:lnTo>
                  <a:pt x="1204" y="10003"/>
                </a:lnTo>
                <a:cubicBezTo>
                  <a:pt x="1496" y="10023"/>
                  <a:pt x="1496" y="10023"/>
                  <a:pt x="1496" y="10023"/>
                </a:cubicBezTo>
                <a:cubicBezTo>
                  <a:pt x="1496" y="10325"/>
                  <a:pt x="1496" y="10325"/>
                  <a:pt x="1496" y="10325"/>
                </a:cubicBezTo>
                <a:cubicBezTo>
                  <a:pt x="1204" y="10283"/>
                  <a:pt x="1204" y="10283"/>
                  <a:pt x="1204" y="10283"/>
                </a:cubicBezTo>
                <a:lnTo>
                  <a:pt x="1204" y="10003"/>
                </a:lnTo>
                <a:close/>
                <a:moveTo>
                  <a:pt x="966" y="10252"/>
                </a:moveTo>
                <a:lnTo>
                  <a:pt x="966" y="10252"/>
                </a:lnTo>
                <a:cubicBezTo>
                  <a:pt x="748" y="10232"/>
                  <a:pt x="748" y="10232"/>
                  <a:pt x="748" y="10232"/>
                </a:cubicBezTo>
                <a:cubicBezTo>
                  <a:pt x="748" y="9961"/>
                  <a:pt x="748" y="9961"/>
                  <a:pt x="748" y="9961"/>
                </a:cubicBezTo>
                <a:cubicBezTo>
                  <a:pt x="966" y="9983"/>
                  <a:pt x="966" y="9983"/>
                  <a:pt x="966" y="9983"/>
                </a:cubicBezTo>
                <a:lnTo>
                  <a:pt x="966" y="10252"/>
                </a:lnTo>
                <a:close/>
                <a:moveTo>
                  <a:pt x="966" y="9733"/>
                </a:moveTo>
                <a:lnTo>
                  <a:pt x="966" y="9733"/>
                </a:lnTo>
                <a:cubicBezTo>
                  <a:pt x="893" y="9722"/>
                  <a:pt x="821" y="9713"/>
                  <a:pt x="748" y="9713"/>
                </a:cubicBezTo>
                <a:cubicBezTo>
                  <a:pt x="748" y="9620"/>
                  <a:pt x="748" y="9536"/>
                  <a:pt x="748" y="9442"/>
                </a:cubicBezTo>
                <a:cubicBezTo>
                  <a:pt x="821" y="9453"/>
                  <a:pt x="893" y="9453"/>
                  <a:pt x="966" y="9464"/>
                </a:cubicBezTo>
                <a:cubicBezTo>
                  <a:pt x="966" y="9547"/>
                  <a:pt x="966" y="9640"/>
                  <a:pt x="966" y="9733"/>
                </a:cubicBezTo>
                <a:close/>
                <a:moveTo>
                  <a:pt x="748" y="9195"/>
                </a:moveTo>
                <a:lnTo>
                  <a:pt x="748" y="9195"/>
                </a:lnTo>
                <a:cubicBezTo>
                  <a:pt x="748" y="9101"/>
                  <a:pt x="748" y="9017"/>
                  <a:pt x="748" y="8923"/>
                </a:cubicBezTo>
                <a:cubicBezTo>
                  <a:pt x="821" y="8934"/>
                  <a:pt x="893" y="8934"/>
                  <a:pt x="966" y="8934"/>
                </a:cubicBezTo>
                <a:cubicBezTo>
                  <a:pt x="966" y="9028"/>
                  <a:pt x="966" y="9121"/>
                  <a:pt x="966" y="9204"/>
                </a:cubicBezTo>
                <a:cubicBezTo>
                  <a:pt x="893" y="9204"/>
                  <a:pt x="821" y="9195"/>
                  <a:pt x="748" y="9195"/>
                </a:cubicBezTo>
                <a:close/>
                <a:moveTo>
                  <a:pt x="966" y="8685"/>
                </a:moveTo>
                <a:lnTo>
                  <a:pt x="966" y="8685"/>
                </a:lnTo>
                <a:cubicBezTo>
                  <a:pt x="893" y="8685"/>
                  <a:pt x="821" y="8674"/>
                  <a:pt x="748" y="8674"/>
                </a:cubicBezTo>
                <a:cubicBezTo>
                  <a:pt x="748" y="8581"/>
                  <a:pt x="748" y="8498"/>
                  <a:pt x="748" y="8405"/>
                </a:cubicBezTo>
                <a:cubicBezTo>
                  <a:pt x="821" y="8416"/>
                  <a:pt x="893" y="8416"/>
                  <a:pt x="966" y="8416"/>
                </a:cubicBezTo>
                <a:cubicBezTo>
                  <a:pt x="966" y="8509"/>
                  <a:pt x="966" y="8592"/>
                  <a:pt x="966" y="8685"/>
                </a:cubicBezTo>
                <a:close/>
                <a:moveTo>
                  <a:pt x="748" y="8155"/>
                </a:moveTo>
                <a:lnTo>
                  <a:pt x="748" y="8155"/>
                </a:lnTo>
                <a:cubicBezTo>
                  <a:pt x="748" y="8062"/>
                  <a:pt x="748" y="7980"/>
                  <a:pt x="748" y="7886"/>
                </a:cubicBezTo>
                <a:cubicBezTo>
                  <a:pt x="821" y="7886"/>
                  <a:pt x="893" y="7886"/>
                  <a:pt x="966" y="7886"/>
                </a:cubicBezTo>
                <a:cubicBezTo>
                  <a:pt x="966" y="7980"/>
                  <a:pt x="966" y="8073"/>
                  <a:pt x="966" y="8166"/>
                </a:cubicBezTo>
                <a:cubicBezTo>
                  <a:pt x="893" y="8155"/>
                  <a:pt x="821" y="8155"/>
                  <a:pt x="748" y="8155"/>
                </a:cubicBezTo>
                <a:close/>
                <a:moveTo>
                  <a:pt x="966" y="7637"/>
                </a:moveTo>
                <a:lnTo>
                  <a:pt x="966" y="7637"/>
                </a:lnTo>
                <a:cubicBezTo>
                  <a:pt x="893" y="7637"/>
                  <a:pt x="821" y="7637"/>
                  <a:pt x="748" y="7637"/>
                </a:cubicBezTo>
                <a:cubicBezTo>
                  <a:pt x="748" y="7543"/>
                  <a:pt x="748" y="7461"/>
                  <a:pt x="748" y="7367"/>
                </a:cubicBezTo>
                <a:cubicBezTo>
                  <a:pt x="821" y="7367"/>
                  <a:pt x="893" y="7367"/>
                  <a:pt x="966" y="7367"/>
                </a:cubicBezTo>
                <a:cubicBezTo>
                  <a:pt x="966" y="7461"/>
                  <a:pt x="966" y="7543"/>
                  <a:pt x="966" y="7637"/>
                </a:cubicBezTo>
                <a:close/>
                <a:moveTo>
                  <a:pt x="748" y="7118"/>
                </a:moveTo>
                <a:lnTo>
                  <a:pt x="748" y="7118"/>
                </a:lnTo>
                <a:cubicBezTo>
                  <a:pt x="748" y="7025"/>
                  <a:pt x="748" y="6942"/>
                  <a:pt x="748" y="6849"/>
                </a:cubicBezTo>
                <a:cubicBezTo>
                  <a:pt x="821" y="6849"/>
                  <a:pt x="893" y="6849"/>
                  <a:pt x="966" y="6838"/>
                </a:cubicBezTo>
                <a:cubicBezTo>
                  <a:pt x="966" y="6931"/>
                  <a:pt x="966" y="7025"/>
                  <a:pt x="966" y="7118"/>
                </a:cubicBezTo>
                <a:cubicBezTo>
                  <a:pt x="893" y="7118"/>
                  <a:pt x="821" y="7118"/>
                  <a:pt x="748" y="7118"/>
                </a:cubicBezTo>
                <a:close/>
                <a:moveTo>
                  <a:pt x="966" y="6588"/>
                </a:moveTo>
                <a:lnTo>
                  <a:pt x="966" y="6588"/>
                </a:lnTo>
                <a:cubicBezTo>
                  <a:pt x="893" y="6588"/>
                  <a:pt x="821" y="6599"/>
                  <a:pt x="748" y="6599"/>
                </a:cubicBezTo>
                <a:cubicBezTo>
                  <a:pt x="748" y="6506"/>
                  <a:pt x="748" y="6423"/>
                  <a:pt x="748" y="6341"/>
                </a:cubicBezTo>
                <a:cubicBezTo>
                  <a:pt x="821" y="6330"/>
                  <a:pt x="893" y="6319"/>
                  <a:pt x="966" y="6319"/>
                </a:cubicBezTo>
                <a:cubicBezTo>
                  <a:pt x="966" y="6412"/>
                  <a:pt x="966" y="6497"/>
                  <a:pt x="966" y="6588"/>
                </a:cubicBezTo>
                <a:close/>
                <a:moveTo>
                  <a:pt x="966" y="6070"/>
                </a:moveTo>
                <a:lnTo>
                  <a:pt x="966" y="6070"/>
                </a:lnTo>
                <a:cubicBezTo>
                  <a:pt x="893" y="6070"/>
                  <a:pt x="821" y="6070"/>
                  <a:pt x="748" y="6081"/>
                </a:cubicBezTo>
                <a:cubicBezTo>
                  <a:pt x="748" y="5987"/>
                  <a:pt x="748" y="5905"/>
                  <a:pt x="748" y="5822"/>
                </a:cubicBezTo>
                <a:cubicBezTo>
                  <a:pt x="821" y="5811"/>
                  <a:pt x="893" y="5800"/>
                  <a:pt x="966" y="5791"/>
                </a:cubicBezTo>
                <a:cubicBezTo>
                  <a:pt x="966" y="5883"/>
                  <a:pt x="966" y="5976"/>
                  <a:pt x="966" y="6070"/>
                </a:cubicBezTo>
                <a:close/>
                <a:moveTo>
                  <a:pt x="966" y="5542"/>
                </a:moveTo>
                <a:lnTo>
                  <a:pt x="966" y="5542"/>
                </a:lnTo>
                <a:cubicBezTo>
                  <a:pt x="893" y="5551"/>
                  <a:pt x="821" y="5551"/>
                  <a:pt x="748" y="5562"/>
                </a:cubicBezTo>
                <a:cubicBezTo>
                  <a:pt x="748" y="5469"/>
                  <a:pt x="748" y="5386"/>
                  <a:pt x="748" y="5302"/>
                </a:cubicBezTo>
                <a:cubicBezTo>
                  <a:pt x="821" y="5293"/>
                  <a:pt x="893" y="5282"/>
                  <a:pt x="966" y="5271"/>
                </a:cubicBezTo>
                <a:cubicBezTo>
                  <a:pt x="966" y="5364"/>
                  <a:pt x="966" y="5448"/>
                  <a:pt x="966" y="5542"/>
                </a:cubicBezTo>
                <a:close/>
                <a:moveTo>
                  <a:pt x="966" y="5023"/>
                </a:moveTo>
                <a:lnTo>
                  <a:pt x="966" y="5023"/>
                </a:lnTo>
                <a:cubicBezTo>
                  <a:pt x="893" y="5023"/>
                  <a:pt x="821" y="5032"/>
                  <a:pt x="748" y="5043"/>
                </a:cubicBezTo>
                <a:cubicBezTo>
                  <a:pt x="748" y="4950"/>
                  <a:pt x="748" y="4867"/>
                  <a:pt x="748" y="4783"/>
                </a:cubicBezTo>
                <a:cubicBezTo>
                  <a:pt x="821" y="4774"/>
                  <a:pt x="893" y="4752"/>
                  <a:pt x="966" y="4743"/>
                </a:cubicBezTo>
                <a:cubicBezTo>
                  <a:pt x="966" y="4836"/>
                  <a:pt x="966" y="4930"/>
                  <a:pt x="966" y="5023"/>
                </a:cubicBezTo>
                <a:close/>
                <a:moveTo>
                  <a:pt x="966" y="4494"/>
                </a:moveTo>
                <a:lnTo>
                  <a:pt x="966" y="4494"/>
                </a:lnTo>
                <a:cubicBezTo>
                  <a:pt x="893" y="4505"/>
                  <a:pt x="821" y="4514"/>
                  <a:pt x="748" y="4525"/>
                </a:cubicBezTo>
                <a:cubicBezTo>
                  <a:pt x="748" y="4431"/>
                  <a:pt x="748" y="4349"/>
                  <a:pt x="748" y="4264"/>
                </a:cubicBezTo>
                <a:cubicBezTo>
                  <a:pt x="821" y="4244"/>
                  <a:pt x="893" y="4233"/>
                  <a:pt x="966" y="4224"/>
                </a:cubicBezTo>
                <a:cubicBezTo>
                  <a:pt x="966" y="4318"/>
                  <a:pt x="966" y="4400"/>
                  <a:pt x="966" y="4494"/>
                </a:cubicBezTo>
                <a:close/>
                <a:moveTo>
                  <a:pt x="966" y="3975"/>
                </a:moveTo>
                <a:lnTo>
                  <a:pt x="966" y="3975"/>
                </a:lnTo>
                <a:cubicBezTo>
                  <a:pt x="893" y="3984"/>
                  <a:pt x="821" y="3995"/>
                  <a:pt x="748" y="4006"/>
                </a:cubicBezTo>
                <a:cubicBezTo>
                  <a:pt x="748" y="3913"/>
                  <a:pt x="748" y="3830"/>
                  <a:pt x="748" y="3746"/>
                </a:cubicBezTo>
                <a:cubicBezTo>
                  <a:pt x="821" y="3726"/>
                  <a:pt x="893" y="3715"/>
                  <a:pt x="966" y="3694"/>
                </a:cubicBezTo>
                <a:cubicBezTo>
                  <a:pt x="966" y="3788"/>
                  <a:pt x="966" y="3881"/>
                  <a:pt x="966" y="3975"/>
                </a:cubicBezTo>
                <a:close/>
                <a:moveTo>
                  <a:pt x="966" y="3445"/>
                </a:moveTo>
                <a:lnTo>
                  <a:pt x="966" y="3445"/>
                </a:lnTo>
                <a:cubicBezTo>
                  <a:pt x="893" y="3456"/>
                  <a:pt x="821" y="3476"/>
                  <a:pt x="748" y="3487"/>
                </a:cubicBezTo>
                <a:cubicBezTo>
                  <a:pt x="748" y="3394"/>
                  <a:pt x="748" y="3310"/>
                  <a:pt x="748" y="3227"/>
                </a:cubicBezTo>
                <a:cubicBezTo>
                  <a:pt x="821" y="3207"/>
                  <a:pt x="893" y="3196"/>
                  <a:pt x="966" y="3176"/>
                </a:cubicBezTo>
                <a:cubicBezTo>
                  <a:pt x="966" y="3269"/>
                  <a:pt x="966" y="3352"/>
                  <a:pt x="966" y="3445"/>
                </a:cubicBezTo>
                <a:close/>
                <a:moveTo>
                  <a:pt x="966" y="2927"/>
                </a:moveTo>
                <a:lnTo>
                  <a:pt x="966" y="2927"/>
                </a:lnTo>
                <a:cubicBezTo>
                  <a:pt x="893" y="2938"/>
                  <a:pt x="821" y="2947"/>
                  <a:pt x="748" y="2969"/>
                </a:cubicBezTo>
                <a:cubicBezTo>
                  <a:pt x="748" y="2875"/>
                  <a:pt x="748" y="2791"/>
                  <a:pt x="748" y="2708"/>
                </a:cubicBezTo>
                <a:cubicBezTo>
                  <a:pt x="821" y="2688"/>
                  <a:pt x="893" y="2666"/>
                  <a:pt x="966" y="2657"/>
                </a:cubicBezTo>
                <a:cubicBezTo>
                  <a:pt x="966" y="2740"/>
                  <a:pt x="966" y="2833"/>
                  <a:pt x="966" y="2927"/>
                </a:cubicBezTo>
                <a:close/>
                <a:moveTo>
                  <a:pt x="748" y="2448"/>
                </a:moveTo>
                <a:lnTo>
                  <a:pt x="748" y="2448"/>
                </a:lnTo>
                <a:cubicBezTo>
                  <a:pt x="748" y="2357"/>
                  <a:pt x="748" y="2272"/>
                  <a:pt x="748" y="2190"/>
                </a:cubicBezTo>
                <a:cubicBezTo>
                  <a:pt x="821" y="2170"/>
                  <a:pt x="893" y="2148"/>
                  <a:pt x="966" y="2127"/>
                </a:cubicBezTo>
                <a:cubicBezTo>
                  <a:pt x="966" y="2221"/>
                  <a:pt x="966" y="2314"/>
                  <a:pt x="966" y="2397"/>
                </a:cubicBezTo>
                <a:cubicBezTo>
                  <a:pt x="893" y="2419"/>
                  <a:pt x="821" y="2428"/>
                  <a:pt x="748" y="2448"/>
                </a:cubicBezTo>
                <a:close/>
                <a:moveTo>
                  <a:pt x="966" y="1878"/>
                </a:moveTo>
                <a:lnTo>
                  <a:pt x="966" y="1878"/>
                </a:lnTo>
                <a:cubicBezTo>
                  <a:pt x="893" y="1889"/>
                  <a:pt x="821" y="1909"/>
                  <a:pt x="748" y="1930"/>
                </a:cubicBezTo>
                <a:cubicBezTo>
                  <a:pt x="748" y="1838"/>
                  <a:pt x="748" y="1754"/>
                  <a:pt x="748" y="1671"/>
                </a:cubicBezTo>
                <a:cubicBezTo>
                  <a:pt x="821" y="1651"/>
                  <a:pt x="893" y="1629"/>
                  <a:pt x="966" y="1609"/>
                </a:cubicBezTo>
                <a:cubicBezTo>
                  <a:pt x="966" y="1691"/>
                  <a:pt x="966" y="1785"/>
                  <a:pt x="966" y="1878"/>
                </a:cubicBezTo>
                <a:close/>
                <a:moveTo>
                  <a:pt x="748" y="1152"/>
                </a:moveTo>
                <a:lnTo>
                  <a:pt x="748" y="1152"/>
                </a:lnTo>
                <a:cubicBezTo>
                  <a:pt x="966" y="1079"/>
                  <a:pt x="966" y="1079"/>
                  <a:pt x="966" y="1079"/>
                </a:cubicBezTo>
                <a:cubicBezTo>
                  <a:pt x="966" y="1349"/>
                  <a:pt x="966" y="1349"/>
                  <a:pt x="966" y="1349"/>
                </a:cubicBezTo>
                <a:cubicBezTo>
                  <a:pt x="748" y="1411"/>
                  <a:pt x="748" y="1411"/>
                  <a:pt x="748" y="1411"/>
                </a:cubicBezTo>
                <a:lnTo>
                  <a:pt x="748" y="1152"/>
                </a:lnTo>
                <a:close/>
                <a:moveTo>
                  <a:pt x="561" y="10210"/>
                </a:moveTo>
                <a:lnTo>
                  <a:pt x="561" y="10210"/>
                </a:lnTo>
                <a:cubicBezTo>
                  <a:pt x="374" y="10179"/>
                  <a:pt x="374" y="10179"/>
                  <a:pt x="374" y="10179"/>
                </a:cubicBezTo>
                <a:cubicBezTo>
                  <a:pt x="374" y="9941"/>
                  <a:pt x="374" y="9941"/>
                  <a:pt x="374" y="9941"/>
                </a:cubicBezTo>
                <a:cubicBezTo>
                  <a:pt x="561" y="9952"/>
                  <a:pt x="561" y="9952"/>
                  <a:pt x="561" y="9952"/>
                </a:cubicBezTo>
                <a:lnTo>
                  <a:pt x="561" y="10210"/>
                </a:lnTo>
                <a:close/>
                <a:moveTo>
                  <a:pt x="561" y="9691"/>
                </a:moveTo>
                <a:lnTo>
                  <a:pt x="561" y="9691"/>
                </a:lnTo>
                <a:cubicBezTo>
                  <a:pt x="499" y="9691"/>
                  <a:pt x="437" y="9682"/>
                  <a:pt x="374" y="9671"/>
                </a:cubicBezTo>
                <a:cubicBezTo>
                  <a:pt x="374" y="9589"/>
                  <a:pt x="374" y="9504"/>
                  <a:pt x="374" y="9433"/>
                </a:cubicBezTo>
                <a:cubicBezTo>
                  <a:pt x="437" y="9433"/>
                  <a:pt x="499" y="9433"/>
                  <a:pt x="561" y="9442"/>
                </a:cubicBezTo>
                <a:cubicBezTo>
                  <a:pt x="561" y="9526"/>
                  <a:pt x="561" y="9609"/>
                  <a:pt x="561" y="9691"/>
                </a:cubicBezTo>
                <a:close/>
                <a:moveTo>
                  <a:pt x="550" y="9184"/>
                </a:moveTo>
                <a:lnTo>
                  <a:pt x="550" y="9184"/>
                </a:lnTo>
                <a:cubicBezTo>
                  <a:pt x="499" y="9173"/>
                  <a:pt x="437" y="9173"/>
                  <a:pt x="374" y="9163"/>
                </a:cubicBezTo>
                <a:cubicBezTo>
                  <a:pt x="374" y="9079"/>
                  <a:pt x="374" y="8997"/>
                  <a:pt x="374" y="8914"/>
                </a:cubicBezTo>
                <a:cubicBezTo>
                  <a:pt x="437" y="8923"/>
                  <a:pt x="499" y="8923"/>
                  <a:pt x="550" y="8923"/>
                </a:cubicBezTo>
                <a:cubicBezTo>
                  <a:pt x="550" y="9008"/>
                  <a:pt x="550" y="9101"/>
                  <a:pt x="550" y="9184"/>
                </a:cubicBezTo>
                <a:close/>
                <a:moveTo>
                  <a:pt x="550" y="8665"/>
                </a:moveTo>
                <a:lnTo>
                  <a:pt x="550" y="8665"/>
                </a:lnTo>
                <a:cubicBezTo>
                  <a:pt x="488" y="8665"/>
                  <a:pt x="437" y="8654"/>
                  <a:pt x="374" y="8654"/>
                </a:cubicBezTo>
                <a:cubicBezTo>
                  <a:pt x="374" y="8571"/>
                  <a:pt x="374" y="8489"/>
                  <a:pt x="374" y="8405"/>
                </a:cubicBezTo>
                <a:cubicBezTo>
                  <a:pt x="437" y="8405"/>
                  <a:pt x="488" y="8416"/>
                  <a:pt x="550" y="8416"/>
                </a:cubicBezTo>
                <a:cubicBezTo>
                  <a:pt x="550" y="8498"/>
                  <a:pt x="550" y="8581"/>
                  <a:pt x="550" y="8665"/>
                </a:cubicBezTo>
                <a:close/>
                <a:moveTo>
                  <a:pt x="550" y="8155"/>
                </a:moveTo>
                <a:lnTo>
                  <a:pt x="550" y="8155"/>
                </a:lnTo>
                <a:cubicBezTo>
                  <a:pt x="488" y="8146"/>
                  <a:pt x="426" y="8146"/>
                  <a:pt x="374" y="8146"/>
                </a:cubicBezTo>
                <a:cubicBezTo>
                  <a:pt x="374" y="8062"/>
                  <a:pt x="374" y="7980"/>
                  <a:pt x="374" y="7897"/>
                </a:cubicBezTo>
                <a:cubicBezTo>
                  <a:pt x="426" y="7897"/>
                  <a:pt x="488" y="7897"/>
                  <a:pt x="550" y="7897"/>
                </a:cubicBezTo>
                <a:cubicBezTo>
                  <a:pt x="550" y="7980"/>
                  <a:pt x="550" y="8062"/>
                  <a:pt x="550" y="8155"/>
                </a:cubicBezTo>
                <a:close/>
                <a:moveTo>
                  <a:pt x="550" y="7637"/>
                </a:moveTo>
                <a:lnTo>
                  <a:pt x="550" y="7637"/>
                </a:lnTo>
                <a:cubicBezTo>
                  <a:pt x="488" y="7637"/>
                  <a:pt x="426" y="7637"/>
                  <a:pt x="365" y="7637"/>
                </a:cubicBezTo>
                <a:cubicBezTo>
                  <a:pt x="365" y="7554"/>
                  <a:pt x="365" y="7472"/>
                  <a:pt x="365" y="7388"/>
                </a:cubicBezTo>
                <a:cubicBezTo>
                  <a:pt x="426" y="7388"/>
                  <a:pt x="488" y="7388"/>
                  <a:pt x="550" y="7378"/>
                </a:cubicBezTo>
                <a:cubicBezTo>
                  <a:pt x="550" y="7472"/>
                  <a:pt x="550" y="7554"/>
                  <a:pt x="550" y="7637"/>
                </a:cubicBezTo>
                <a:close/>
                <a:moveTo>
                  <a:pt x="550" y="7118"/>
                </a:moveTo>
                <a:lnTo>
                  <a:pt x="550" y="7118"/>
                </a:lnTo>
                <a:cubicBezTo>
                  <a:pt x="488" y="7129"/>
                  <a:pt x="426" y="7129"/>
                  <a:pt x="365" y="7129"/>
                </a:cubicBezTo>
                <a:cubicBezTo>
                  <a:pt x="365" y="7047"/>
                  <a:pt x="365" y="6962"/>
                  <a:pt x="365" y="6880"/>
                </a:cubicBezTo>
                <a:cubicBezTo>
                  <a:pt x="426" y="6880"/>
                  <a:pt x="488" y="6869"/>
                  <a:pt x="550" y="6869"/>
                </a:cubicBezTo>
                <a:cubicBezTo>
                  <a:pt x="550" y="6953"/>
                  <a:pt x="550" y="7036"/>
                  <a:pt x="550" y="7118"/>
                </a:cubicBezTo>
                <a:close/>
                <a:moveTo>
                  <a:pt x="550" y="6610"/>
                </a:moveTo>
                <a:lnTo>
                  <a:pt x="550" y="6610"/>
                </a:lnTo>
                <a:cubicBezTo>
                  <a:pt x="488" y="6610"/>
                  <a:pt x="426" y="6610"/>
                  <a:pt x="365" y="6610"/>
                </a:cubicBezTo>
                <a:cubicBezTo>
                  <a:pt x="365" y="6537"/>
                  <a:pt x="365" y="6455"/>
                  <a:pt x="365" y="6372"/>
                </a:cubicBezTo>
                <a:cubicBezTo>
                  <a:pt x="426" y="6361"/>
                  <a:pt x="488" y="6361"/>
                  <a:pt x="550" y="6350"/>
                </a:cubicBezTo>
                <a:cubicBezTo>
                  <a:pt x="550" y="6444"/>
                  <a:pt x="550" y="6528"/>
                  <a:pt x="550" y="6610"/>
                </a:cubicBezTo>
                <a:close/>
                <a:moveTo>
                  <a:pt x="550" y="6092"/>
                </a:moveTo>
                <a:lnTo>
                  <a:pt x="550" y="6092"/>
                </a:lnTo>
                <a:cubicBezTo>
                  <a:pt x="488" y="6101"/>
                  <a:pt x="426" y="6101"/>
                  <a:pt x="365" y="6101"/>
                </a:cubicBezTo>
                <a:cubicBezTo>
                  <a:pt x="365" y="6018"/>
                  <a:pt x="365" y="5947"/>
                  <a:pt x="365" y="5863"/>
                </a:cubicBezTo>
                <a:cubicBezTo>
                  <a:pt x="426" y="5852"/>
                  <a:pt x="488" y="5842"/>
                  <a:pt x="550" y="5842"/>
                </a:cubicBezTo>
                <a:cubicBezTo>
                  <a:pt x="550" y="5925"/>
                  <a:pt x="550" y="6007"/>
                  <a:pt x="550" y="6092"/>
                </a:cubicBezTo>
                <a:close/>
                <a:moveTo>
                  <a:pt x="550" y="5582"/>
                </a:moveTo>
                <a:lnTo>
                  <a:pt x="550" y="5582"/>
                </a:lnTo>
                <a:cubicBezTo>
                  <a:pt x="488" y="5582"/>
                  <a:pt x="426" y="5593"/>
                  <a:pt x="365" y="5593"/>
                </a:cubicBezTo>
                <a:cubicBezTo>
                  <a:pt x="365" y="5511"/>
                  <a:pt x="365" y="5426"/>
                  <a:pt x="365" y="5355"/>
                </a:cubicBezTo>
                <a:cubicBezTo>
                  <a:pt x="426" y="5344"/>
                  <a:pt x="488" y="5333"/>
                  <a:pt x="550" y="5324"/>
                </a:cubicBezTo>
                <a:cubicBezTo>
                  <a:pt x="550" y="5406"/>
                  <a:pt x="550" y="5500"/>
                  <a:pt x="550" y="5582"/>
                </a:cubicBezTo>
                <a:close/>
                <a:moveTo>
                  <a:pt x="541" y="5064"/>
                </a:moveTo>
                <a:lnTo>
                  <a:pt x="541" y="5064"/>
                </a:lnTo>
                <a:cubicBezTo>
                  <a:pt x="479" y="5075"/>
                  <a:pt x="426" y="5075"/>
                  <a:pt x="365" y="5086"/>
                </a:cubicBezTo>
                <a:cubicBezTo>
                  <a:pt x="365" y="5001"/>
                  <a:pt x="365" y="4919"/>
                  <a:pt x="365" y="4836"/>
                </a:cubicBezTo>
                <a:cubicBezTo>
                  <a:pt x="426" y="4836"/>
                  <a:pt x="479" y="4825"/>
                  <a:pt x="541" y="4814"/>
                </a:cubicBezTo>
                <a:cubicBezTo>
                  <a:pt x="541" y="4899"/>
                  <a:pt x="541" y="4981"/>
                  <a:pt x="541" y="5064"/>
                </a:cubicBezTo>
                <a:close/>
                <a:moveTo>
                  <a:pt x="541" y="4556"/>
                </a:moveTo>
                <a:lnTo>
                  <a:pt x="541" y="4556"/>
                </a:lnTo>
                <a:cubicBezTo>
                  <a:pt x="479" y="4556"/>
                  <a:pt x="416" y="4565"/>
                  <a:pt x="365" y="4576"/>
                </a:cubicBezTo>
                <a:cubicBezTo>
                  <a:pt x="365" y="4494"/>
                  <a:pt x="365" y="4411"/>
                  <a:pt x="365" y="4327"/>
                </a:cubicBezTo>
                <a:cubicBezTo>
                  <a:pt x="416" y="4318"/>
                  <a:pt x="479" y="4307"/>
                  <a:pt x="541" y="4296"/>
                </a:cubicBezTo>
                <a:cubicBezTo>
                  <a:pt x="541" y="4380"/>
                  <a:pt x="541" y="4472"/>
                  <a:pt x="541" y="4556"/>
                </a:cubicBezTo>
                <a:close/>
                <a:moveTo>
                  <a:pt x="541" y="4037"/>
                </a:moveTo>
                <a:lnTo>
                  <a:pt x="541" y="4037"/>
                </a:lnTo>
                <a:cubicBezTo>
                  <a:pt x="479" y="4046"/>
                  <a:pt x="416" y="4057"/>
                  <a:pt x="354" y="4068"/>
                </a:cubicBezTo>
                <a:cubicBezTo>
                  <a:pt x="354" y="3984"/>
                  <a:pt x="354" y="3902"/>
                  <a:pt x="354" y="3819"/>
                </a:cubicBezTo>
                <a:cubicBezTo>
                  <a:pt x="416" y="3808"/>
                  <a:pt x="479" y="3799"/>
                  <a:pt x="541" y="3788"/>
                </a:cubicBezTo>
                <a:cubicBezTo>
                  <a:pt x="541" y="3870"/>
                  <a:pt x="541" y="3955"/>
                  <a:pt x="541" y="4037"/>
                </a:cubicBezTo>
                <a:close/>
                <a:moveTo>
                  <a:pt x="541" y="3528"/>
                </a:moveTo>
                <a:lnTo>
                  <a:pt x="541" y="3528"/>
                </a:lnTo>
                <a:cubicBezTo>
                  <a:pt x="479" y="3539"/>
                  <a:pt x="416" y="3550"/>
                  <a:pt x="354" y="3559"/>
                </a:cubicBezTo>
                <a:cubicBezTo>
                  <a:pt x="354" y="3476"/>
                  <a:pt x="354" y="3394"/>
                  <a:pt x="354" y="3310"/>
                </a:cubicBezTo>
                <a:cubicBezTo>
                  <a:pt x="416" y="3300"/>
                  <a:pt x="479" y="3278"/>
                  <a:pt x="541" y="3269"/>
                </a:cubicBezTo>
                <a:cubicBezTo>
                  <a:pt x="541" y="3352"/>
                  <a:pt x="541" y="3434"/>
                  <a:pt x="541" y="3528"/>
                </a:cubicBezTo>
                <a:close/>
                <a:moveTo>
                  <a:pt x="541" y="3009"/>
                </a:moveTo>
                <a:lnTo>
                  <a:pt x="541" y="3009"/>
                </a:lnTo>
                <a:cubicBezTo>
                  <a:pt x="479" y="3020"/>
                  <a:pt x="416" y="3029"/>
                  <a:pt x="354" y="3051"/>
                </a:cubicBezTo>
                <a:cubicBezTo>
                  <a:pt x="354" y="2969"/>
                  <a:pt x="354" y="2884"/>
                  <a:pt x="354" y="2802"/>
                </a:cubicBezTo>
                <a:cubicBezTo>
                  <a:pt x="416" y="2782"/>
                  <a:pt x="479" y="2771"/>
                  <a:pt x="541" y="2760"/>
                </a:cubicBezTo>
                <a:cubicBezTo>
                  <a:pt x="541" y="2844"/>
                  <a:pt x="541" y="2927"/>
                  <a:pt x="541" y="3009"/>
                </a:cubicBezTo>
                <a:close/>
                <a:moveTo>
                  <a:pt x="541" y="2501"/>
                </a:moveTo>
                <a:lnTo>
                  <a:pt x="541" y="2501"/>
                </a:lnTo>
                <a:cubicBezTo>
                  <a:pt x="479" y="2511"/>
                  <a:pt x="416" y="2521"/>
                  <a:pt x="354" y="2532"/>
                </a:cubicBezTo>
                <a:cubicBezTo>
                  <a:pt x="354" y="2459"/>
                  <a:pt x="354" y="2377"/>
                  <a:pt x="354" y="2294"/>
                </a:cubicBezTo>
                <a:cubicBezTo>
                  <a:pt x="416" y="2272"/>
                  <a:pt x="479" y="2263"/>
                  <a:pt x="541" y="2241"/>
                </a:cubicBezTo>
                <a:cubicBezTo>
                  <a:pt x="541" y="2324"/>
                  <a:pt x="541" y="2408"/>
                  <a:pt x="541" y="2501"/>
                </a:cubicBezTo>
                <a:close/>
                <a:moveTo>
                  <a:pt x="541" y="1983"/>
                </a:moveTo>
                <a:lnTo>
                  <a:pt x="541" y="1983"/>
                </a:lnTo>
                <a:cubicBezTo>
                  <a:pt x="479" y="1992"/>
                  <a:pt x="416" y="2014"/>
                  <a:pt x="354" y="2023"/>
                </a:cubicBezTo>
                <a:cubicBezTo>
                  <a:pt x="354" y="1941"/>
                  <a:pt x="354" y="1867"/>
                  <a:pt x="354" y="1785"/>
                </a:cubicBezTo>
                <a:cubicBezTo>
                  <a:pt x="416" y="1765"/>
                  <a:pt x="479" y="1743"/>
                  <a:pt x="541" y="1722"/>
                </a:cubicBezTo>
                <a:cubicBezTo>
                  <a:pt x="541" y="1816"/>
                  <a:pt x="541" y="1898"/>
                  <a:pt x="541" y="1983"/>
                </a:cubicBezTo>
                <a:close/>
                <a:moveTo>
                  <a:pt x="354" y="1277"/>
                </a:moveTo>
                <a:lnTo>
                  <a:pt x="354" y="1277"/>
                </a:lnTo>
                <a:cubicBezTo>
                  <a:pt x="530" y="1215"/>
                  <a:pt x="530" y="1215"/>
                  <a:pt x="530" y="1215"/>
                </a:cubicBezTo>
                <a:cubicBezTo>
                  <a:pt x="530" y="1464"/>
                  <a:pt x="530" y="1464"/>
                  <a:pt x="530" y="1464"/>
                </a:cubicBezTo>
                <a:cubicBezTo>
                  <a:pt x="354" y="1515"/>
                  <a:pt x="354" y="1515"/>
                  <a:pt x="354" y="1515"/>
                </a:cubicBezTo>
                <a:lnTo>
                  <a:pt x="354" y="1277"/>
                </a:lnTo>
                <a:close/>
              </a:path>
            </a:pathLst>
          </a:custGeom>
          <a:solidFill>
            <a:schemeClr val="accent4"/>
          </a:solidFill>
          <a:ln>
            <a:noFill/>
          </a:ln>
          <a:effectLst/>
        </p:spPr>
        <p:txBody>
          <a:bodyPr wrap="none" anchor="ctr"/>
          <a:lstStyle/>
          <a:p>
            <a:pPr defTabSz="914217">
              <a:defRPr/>
            </a:pPr>
            <a:endParaRPr lang="en-US" sz="2200" dirty="0">
              <a:latin typeface="Calibri Light"/>
            </a:endParaRPr>
          </a:p>
        </p:txBody>
      </p:sp>
      <p:sp>
        <p:nvSpPr>
          <p:cNvPr id="11" name="Freeform 10">
            <a:extLst>
              <a:ext uri="{FF2B5EF4-FFF2-40B4-BE49-F238E27FC236}">
                <a16:creationId xmlns:a16="http://schemas.microsoft.com/office/drawing/2014/main" id="{5B3B5DE6-F4AD-4D9A-B361-B63541E39414}"/>
              </a:ext>
            </a:extLst>
          </p:cNvPr>
          <p:cNvSpPr>
            <a:spLocks noChangeArrowheads="1"/>
          </p:cNvSpPr>
          <p:nvPr/>
        </p:nvSpPr>
        <p:spPr bwMode="auto">
          <a:xfrm>
            <a:off x="3898900" y="5478463"/>
            <a:ext cx="4583907" cy="778669"/>
          </a:xfrm>
          <a:custGeom>
            <a:avLst/>
            <a:gdLst>
              <a:gd name="T0" fmla="*/ 0 w 34378"/>
              <a:gd name="T1" fmla="*/ 799 h 5843"/>
              <a:gd name="T2" fmla="*/ 19839 w 34378"/>
              <a:gd name="T3" fmla="*/ 5842 h 5843"/>
              <a:gd name="T4" fmla="*/ 34377 w 34378"/>
              <a:gd name="T5" fmla="*/ 22 h 5843"/>
              <a:gd name="T6" fmla="*/ 30871 w 34378"/>
              <a:gd name="T7" fmla="*/ 0 h 5843"/>
              <a:gd name="T8" fmla="*/ 27227 w 34378"/>
              <a:gd name="T9" fmla="*/ 934 h 5843"/>
              <a:gd name="T10" fmla="*/ 24311 w 34378"/>
              <a:gd name="T11" fmla="*/ 518 h 5843"/>
              <a:gd name="T12" fmla="*/ 21344 w 34378"/>
              <a:gd name="T13" fmla="*/ 1370 h 5843"/>
              <a:gd name="T14" fmla="*/ 19403 w 34378"/>
              <a:gd name="T15" fmla="*/ 1110 h 5843"/>
              <a:gd name="T16" fmla="*/ 16603 w 34378"/>
              <a:gd name="T17" fmla="*/ 1827 h 5843"/>
              <a:gd name="T18" fmla="*/ 11258 w 34378"/>
              <a:gd name="T19" fmla="*/ 954 h 5843"/>
              <a:gd name="T20" fmla="*/ 7470 w 34378"/>
              <a:gd name="T21" fmla="*/ 1526 h 5843"/>
              <a:gd name="T22" fmla="*/ 4659 w 34378"/>
              <a:gd name="T23" fmla="*/ 799 h 5843"/>
              <a:gd name="T24" fmla="*/ 0 w 34378"/>
              <a:gd name="T25" fmla="*/ 799 h 5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78" h="5843">
                <a:moveTo>
                  <a:pt x="0" y="799"/>
                </a:moveTo>
                <a:lnTo>
                  <a:pt x="19839" y="5842"/>
                </a:lnTo>
                <a:lnTo>
                  <a:pt x="34377" y="22"/>
                </a:lnTo>
                <a:lnTo>
                  <a:pt x="30871" y="0"/>
                </a:lnTo>
                <a:lnTo>
                  <a:pt x="27227" y="934"/>
                </a:lnTo>
                <a:lnTo>
                  <a:pt x="24311" y="518"/>
                </a:lnTo>
                <a:lnTo>
                  <a:pt x="21344" y="1370"/>
                </a:lnTo>
                <a:lnTo>
                  <a:pt x="19403" y="1110"/>
                </a:lnTo>
                <a:lnTo>
                  <a:pt x="16603" y="1827"/>
                </a:lnTo>
                <a:lnTo>
                  <a:pt x="11258" y="954"/>
                </a:lnTo>
                <a:lnTo>
                  <a:pt x="7470" y="1526"/>
                </a:lnTo>
                <a:lnTo>
                  <a:pt x="4659" y="799"/>
                </a:lnTo>
                <a:lnTo>
                  <a:pt x="0" y="799"/>
                </a:lnTo>
              </a:path>
            </a:pathLst>
          </a:custGeom>
          <a:solidFill>
            <a:schemeClr val="bg1">
              <a:lumMod val="75000"/>
            </a:schemeClr>
          </a:solidFill>
          <a:ln>
            <a:noFill/>
          </a:ln>
          <a:effectLst/>
        </p:spPr>
        <p:txBody>
          <a:bodyPr wrap="none" anchor="ctr"/>
          <a:lstStyle/>
          <a:p>
            <a:pPr defTabSz="914217">
              <a:defRPr/>
            </a:pPr>
            <a:endParaRPr lang="en-US" sz="2200" dirty="0">
              <a:latin typeface="Calibri Light"/>
            </a:endParaRPr>
          </a:p>
        </p:txBody>
      </p:sp>
      <p:sp>
        <p:nvSpPr>
          <p:cNvPr id="12" name="Freeform 11">
            <a:extLst>
              <a:ext uri="{FF2B5EF4-FFF2-40B4-BE49-F238E27FC236}">
                <a16:creationId xmlns:a16="http://schemas.microsoft.com/office/drawing/2014/main" id="{F0EA1D0E-07E8-4229-AD9A-7EEE3A2A0935}"/>
              </a:ext>
            </a:extLst>
          </p:cNvPr>
          <p:cNvSpPr>
            <a:spLocks noChangeArrowheads="1"/>
          </p:cNvSpPr>
          <p:nvPr/>
        </p:nvSpPr>
        <p:spPr bwMode="auto">
          <a:xfrm>
            <a:off x="3209925" y="4418807"/>
            <a:ext cx="1395413" cy="261938"/>
          </a:xfrm>
          <a:custGeom>
            <a:avLst/>
            <a:gdLst>
              <a:gd name="T0" fmla="*/ 2731708 w 5479"/>
              <a:gd name="T1" fmla="*/ 524301 h 1973"/>
              <a:gd name="T2" fmla="*/ 1806879 w 5479"/>
              <a:gd name="T3" fmla="*/ 41476 h 1973"/>
              <a:gd name="T4" fmla="*/ 0 w 5479"/>
              <a:gd name="T5" fmla="*/ 41476 h 1973"/>
              <a:gd name="T6" fmla="*/ 0 w 5479"/>
              <a:gd name="T7" fmla="*/ 0 h 1973"/>
              <a:gd name="T8" fmla="*/ 1838454 w 5479"/>
              <a:gd name="T9" fmla="*/ 0 h 1973"/>
              <a:gd name="T10" fmla="*/ 2789765 w 5479"/>
              <a:gd name="T11" fmla="*/ 496650 h 1973"/>
              <a:gd name="T12" fmla="*/ 2731708 w 5479"/>
              <a:gd name="T13" fmla="*/ 524301 h 19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79" h="1973">
                <a:moveTo>
                  <a:pt x="5364" y="1972"/>
                </a:moveTo>
                <a:lnTo>
                  <a:pt x="3548" y="156"/>
                </a:lnTo>
                <a:lnTo>
                  <a:pt x="0" y="156"/>
                </a:lnTo>
                <a:lnTo>
                  <a:pt x="0" y="0"/>
                </a:lnTo>
                <a:lnTo>
                  <a:pt x="3610" y="0"/>
                </a:lnTo>
                <a:lnTo>
                  <a:pt x="5478" y="1868"/>
                </a:lnTo>
                <a:lnTo>
                  <a:pt x="5364" y="197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p>
        </p:txBody>
      </p:sp>
      <p:sp>
        <p:nvSpPr>
          <p:cNvPr id="15" name="Freeform 13">
            <a:extLst>
              <a:ext uri="{FF2B5EF4-FFF2-40B4-BE49-F238E27FC236}">
                <a16:creationId xmlns:a16="http://schemas.microsoft.com/office/drawing/2014/main" id="{7BF1D78A-1D0E-475D-9DD8-32A60AB4BDEA}"/>
              </a:ext>
            </a:extLst>
          </p:cNvPr>
          <p:cNvSpPr>
            <a:spLocks noChangeArrowheads="1"/>
          </p:cNvSpPr>
          <p:nvPr/>
        </p:nvSpPr>
        <p:spPr bwMode="auto">
          <a:xfrm flipH="1">
            <a:off x="3803650" y="2806700"/>
            <a:ext cx="1812925" cy="261938"/>
          </a:xfrm>
          <a:custGeom>
            <a:avLst/>
            <a:gdLst>
              <a:gd name="T0" fmla="*/ 114 w 7846"/>
              <a:gd name="T1" fmla="*/ 1982 h 1983"/>
              <a:gd name="T2" fmla="*/ 0 w 7846"/>
              <a:gd name="T3" fmla="*/ 1868 h 1983"/>
              <a:gd name="T4" fmla="*/ 1877 w 7846"/>
              <a:gd name="T5" fmla="*/ 0 h 1983"/>
              <a:gd name="T6" fmla="*/ 7845 w 7846"/>
              <a:gd name="T7" fmla="*/ 0 h 1983"/>
              <a:gd name="T8" fmla="*/ 7845 w 7846"/>
              <a:gd name="T9" fmla="*/ 156 h 1983"/>
              <a:gd name="T10" fmla="*/ 1940 w 7846"/>
              <a:gd name="T11" fmla="*/ 156 h 1983"/>
              <a:gd name="T12" fmla="*/ 114 w 7846"/>
              <a:gd name="T13" fmla="*/ 1982 h 1983"/>
            </a:gdLst>
            <a:ahLst/>
            <a:cxnLst>
              <a:cxn ang="0">
                <a:pos x="T0" y="T1"/>
              </a:cxn>
              <a:cxn ang="0">
                <a:pos x="T2" y="T3"/>
              </a:cxn>
              <a:cxn ang="0">
                <a:pos x="T4" y="T5"/>
              </a:cxn>
              <a:cxn ang="0">
                <a:pos x="T6" y="T7"/>
              </a:cxn>
              <a:cxn ang="0">
                <a:pos x="T8" y="T9"/>
              </a:cxn>
              <a:cxn ang="0">
                <a:pos x="T10" y="T11"/>
              </a:cxn>
              <a:cxn ang="0">
                <a:pos x="T12" y="T13"/>
              </a:cxn>
            </a:cxnLst>
            <a:rect l="0" t="0" r="r" b="b"/>
            <a:pathLst>
              <a:path w="7846" h="1983">
                <a:moveTo>
                  <a:pt x="114" y="1982"/>
                </a:moveTo>
                <a:lnTo>
                  <a:pt x="0" y="1868"/>
                </a:lnTo>
                <a:lnTo>
                  <a:pt x="1877" y="0"/>
                </a:lnTo>
                <a:lnTo>
                  <a:pt x="7845" y="0"/>
                </a:lnTo>
                <a:lnTo>
                  <a:pt x="7845" y="156"/>
                </a:lnTo>
                <a:lnTo>
                  <a:pt x="1940" y="156"/>
                </a:lnTo>
                <a:lnTo>
                  <a:pt x="114" y="1982"/>
                </a:lnTo>
              </a:path>
            </a:pathLst>
          </a:custGeom>
          <a:solidFill>
            <a:schemeClr val="accent3"/>
          </a:solidFill>
          <a:ln>
            <a:noFill/>
          </a:ln>
          <a:effectLst/>
        </p:spPr>
        <p:txBody>
          <a:bodyPr wrap="none" anchor="ctr"/>
          <a:lstStyle/>
          <a:p>
            <a:pPr defTabSz="914217">
              <a:defRPr/>
            </a:pPr>
            <a:endParaRPr lang="en-US" sz="2200" dirty="0">
              <a:latin typeface="Calibri Light"/>
            </a:endParaRPr>
          </a:p>
        </p:txBody>
      </p:sp>
      <p:sp>
        <p:nvSpPr>
          <p:cNvPr id="18" name="TextBox 44">
            <a:extLst>
              <a:ext uri="{FF2B5EF4-FFF2-40B4-BE49-F238E27FC236}">
                <a16:creationId xmlns:a16="http://schemas.microsoft.com/office/drawing/2014/main" id="{DEE5AC4A-6C6F-46B5-9F85-FDC0D3EBA078}"/>
              </a:ext>
            </a:extLst>
          </p:cNvPr>
          <p:cNvSpPr txBox="1">
            <a:spLocks noChangeArrowheads="1"/>
          </p:cNvSpPr>
          <p:nvPr/>
        </p:nvSpPr>
        <p:spPr bwMode="auto">
          <a:xfrm>
            <a:off x="3705025" y="2501900"/>
            <a:ext cx="97651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altLang="es-MX" sz="1600" b="1" dirty="0">
                <a:latin typeface="Source Sans Pro" panose="020B0503030403020204" pitchFamily="34" charset="0"/>
              </a:rPr>
              <a:t>Opción 2</a:t>
            </a:r>
          </a:p>
        </p:txBody>
      </p:sp>
      <p:sp>
        <p:nvSpPr>
          <p:cNvPr id="19" name="TextBox 46">
            <a:extLst>
              <a:ext uri="{FF2B5EF4-FFF2-40B4-BE49-F238E27FC236}">
                <a16:creationId xmlns:a16="http://schemas.microsoft.com/office/drawing/2014/main" id="{459312B1-5969-41AB-A7D7-35802B9762E5}"/>
              </a:ext>
            </a:extLst>
          </p:cNvPr>
          <p:cNvSpPr txBox="1">
            <a:spLocks noChangeArrowheads="1"/>
          </p:cNvSpPr>
          <p:nvPr/>
        </p:nvSpPr>
        <p:spPr bwMode="auto">
          <a:xfrm>
            <a:off x="3170038" y="4121150"/>
            <a:ext cx="97651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altLang="es-MX" sz="1600" b="1" dirty="0">
                <a:latin typeface="Source Sans Pro" panose="020B0503030403020204" pitchFamily="34" charset="0"/>
              </a:rPr>
              <a:t>Opción 1</a:t>
            </a:r>
          </a:p>
        </p:txBody>
      </p:sp>
      <p:sp>
        <p:nvSpPr>
          <p:cNvPr id="22" name="TextBox 41">
            <a:extLst>
              <a:ext uri="{FF2B5EF4-FFF2-40B4-BE49-F238E27FC236}">
                <a16:creationId xmlns:a16="http://schemas.microsoft.com/office/drawing/2014/main" id="{FF5E23C6-E522-4515-A255-72BFD429F98A}"/>
              </a:ext>
            </a:extLst>
          </p:cNvPr>
          <p:cNvSpPr txBox="1">
            <a:spLocks noChangeArrowheads="1"/>
          </p:cNvSpPr>
          <p:nvPr/>
        </p:nvSpPr>
        <p:spPr bwMode="auto">
          <a:xfrm>
            <a:off x="959659" y="2915444"/>
            <a:ext cx="3524250"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400" dirty="0">
                <a:solidFill>
                  <a:schemeClr val="tx2"/>
                </a:solidFill>
                <a:latin typeface="+mn-lt"/>
                <a:cs typeface="Calibri Light" panose="020F0302020204030204" pitchFamily="34" charset="0"/>
              </a:rPr>
              <a:t>Lorem ipsum dolor sit amet, consectetur adipiscing elit. Aliquam tincidunt ante nec sem congue convallis. </a:t>
            </a:r>
          </a:p>
        </p:txBody>
      </p:sp>
      <p:sp>
        <p:nvSpPr>
          <p:cNvPr id="23" name="TextBox 41">
            <a:extLst>
              <a:ext uri="{FF2B5EF4-FFF2-40B4-BE49-F238E27FC236}">
                <a16:creationId xmlns:a16="http://schemas.microsoft.com/office/drawing/2014/main" id="{10334272-14B8-4D38-8A41-78433A6439F4}"/>
              </a:ext>
            </a:extLst>
          </p:cNvPr>
          <p:cNvSpPr txBox="1">
            <a:spLocks noChangeArrowheads="1"/>
          </p:cNvSpPr>
          <p:nvPr/>
        </p:nvSpPr>
        <p:spPr bwMode="auto">
          <a:xfrm>
            <a:off x="598885" y="4596508"/>
            <a:ext cx="3524250"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400" dirty="0">
                <a:solidFill>
                  <a:schemeClr val="tx2"/>
                </a:solidFill>
                <a:latin typeface="+mn-lt"/>
                <a:cs typeface="Calibri Light" panose="020F0302020204030204" pitchFamily="34" charset="0"/>
              </a:rPr>
              <a:t>Lorem ipsum dolor sit amet, consectetur adipiscing elit. Aliquam tincidunt ante nec sem congue convallis. </a:t>
            </a:r>
          </a:p>
        </p:txBody>
      </p:sp>
      <p:grpSp>
        <p:nvGrpSpPr>
          <p:cNvPr id="24" name="Grupo 23">
            <a:extLst>
              <a:ext uri="{FF2B5EF4-FFF2-40B4-BE49-F238E27FC236}">
                <a16:creationId xmlns:a16="http://schemas.microsoft.com/office/drawing/2014/main" id="{D57F4E0D-C43F-4901-BE1E-FD758672229A}"/>
              </a:ext>
            </a:extLst>
          </p:cNvPr>
          <p:cNvGrpSpPr/>
          <p:nvPr/>
        </p:nvGrpSpPr>
        <p:grpSpPr>
          <a:xfrm>
            <a:off x="7999973" y="3563722"/>
            <a:ext cx="2422993" cy="2693410"/>
            <a:chOff x="4406850" y="6256080"/>
            <a:chExt cx="1178187" cy="1309678"/>
          </a:xfrm>
          <a:solidFill>
            <a:srgbClr val="418AB3"/>
          </a:solidFill>
        </p:grpSpPr>
        <p:sp>
          <p:nvSpPr>
            <p:cNvPr id="25" name="Freeform 84566">
              <a:extLst>
                <a:ext uri="{FF2B5EF4-FFF2-40B4-BE49-F238E27FC236}">
                  <a16:creationId xmlns:a16="http://schemas.microsoft.com/office/drawing/2014/main" id="{FE34B74F-764C-408C-BBF2-F76EF492852D}"/>
                </a:ext>
              </a:extLst>
            </p:cNvPr>
            <p:cNvSpPr>
              <a:spLocks noEditPoints="1"/>
            </p:cNvSpPr>
            <p:nvPr/>
          </p:nvSpPr>
          <p:spPr bwMode="auto">
            <a:xfrm>
              <a:off x="5032762" y="6256080"/>
              <a:ext cx="552275" cy="1309678"/>
            </a:xfrm>
            <a:custGeom>
              <a:avLst/>
              <a:gdLst>
                <a:gd name="T0" fmla="*/ 155 w 346"/>
                <a:gd name="T1" fmla="*/ 550 h 827"/>
                <a:gd name="T2" fmla="*/ 146 w 346"/>
                <a:gd name="T3" fmla="*/ 590 h 827"/>
                <a:gd name="T4" fmla="*/ 141 w 346"/>
                <a:gd name="T5" fmla="*/ 677 h 827"/>
                <a:gd name="T6" fmla="*/ 132 w 346"/>
                <a:gd name="T7" fmla="*/ 729 h 827"/>
                <a:gd name="T8" fmla="*/ 129 w 346"/>
                <a:gd name="T9" fmla="*/ 762 h 827"/>
                <a:gd name="T10" fmla="*/ 121 w 346"/>
                <a:gd name="T11" fmla="*/ 784 h 827"/>
                <a:gd name="T12" fmla="*/ 92 w 346"/>
                <a:gd name="T13" fmla="*/ 783 h 827"/>
                <a:gd name="T14" fmla="*/ 17 w 346"/>
                <a:gd name="T15" fmla="*/ 795 h 827"/>
                <a:gd name="T16" fmla="*/ 9 w 346"/>
                <a:gd name="T17" fmla="*/ 775 h 827"/>
                <a:gd name="T18" fmla="*/ 66 w 346"/>
                <a:gd name="T19" fmla="*/ 746 h 827"/>
                <a:gd name="T20" fmla="*/ 77 w 346"/>
                <a:gd name="T21" fmla="*/ 721 h 827"/>
                <a:gd name="T22" fmla="*/ 82 w 346"/>
                <a:gd name="T23" fmla="*/ 677 h 827"/>
                <a:gd name="T24" fmla="*/ 84 w 346"/>
                <a:gd name="T25" fmla="*/ 572 h 827"/>
                <a:gd name="T26" fmla="*/ 96 w 346"/>
                <a:gd name="T27" fmla="*/ 463 h 827"/>
                <a:gd name="T28" fmla="*/ 89 w 346"/>
                <a:gd name="T29" fmla="*/ 408 h 827"/>
                <a:gd name="T30" fmla="*/ 86 w 346"/>
                <a:gd name="T31" fmla="*/ 354 h 827"/>
                <a:gd name="T32" fmla="*/ 94 w 346"/>
                <a:gd name="T33" fmla="*/ 293 h 827"/>
                <a:gd name="T34" fmla="*/ 107 w 346"/>
                <a:gd name="T35" fmla="*/ 201 h 827"/>
                <a:gd name="T36" fmla="*/ 133 w 346"/>
                <a:gd name="T37" fmla="*/ 157 h 827"/>
                <a:gd name="T38" fmla="*/ 157 w 346"/>
                <a:gd name="T39" fmla="*/ 135 h 827"/>
                <a:gd name="T40" fmla="*/ 135 w 346"/>
                <a:gd name="T41" fmla="*/ 109 h 827"/>
                <a:gd name="T42" fmla="*/ 135 w 346"/>
                <a:gd name="T43" fmla="*/ 92 h 827"/>
                <a:gd name="T44" fmla="*/ 137 w 346"/>
                <a:gd name="T45" fmla="*/ 76 h 827"/>
                <a:gd name="T46" fmla="*/ 144 w 346"/>
                <a:gd name="T47" fmla="*/ 54 h 827"/>
                <a:gd name="T48" fmla="*/ 131 w 346"/>
                <a:gd name="T49" fmla="*/ 38 h 827"/>
                <a:gd name="T50" fmla="*/ 152 w 346"/>
                <a:gd name="T51" fmla="*/ 25 h 827"/>
                <a:gd name="T52" fmla="*/ 242 w 346"/>
                <a:gd name="T53" fmla="*/ 64 h 827"/>
                <a:gd name="T54" fmla="*/ 231 w 346"/>
                <a:gd name="T55" fmla="*/ 83 h 827"/>
                <a:gd name="T56" fmla="*/ 216 w 346"/>
                <a:gd name="T57" fmla="*/ 116 h 827"/>
                <a:gd name="T58" fmla="*/ 248 w 346"/>
                <a:gd name="T59" fmla="*/ 138 h 827"/>
                <a:gd name="T60" fmla="*/ 340 w 346"/>
                <a:gd name="T61" fmla="*/ 242 h 827"/>
                <a:gd name="T62" fmla="*/ 327 w 346"/>
                <a:gd name="T63" fmla="*/ 312 h 827"/>
                <a:gd name="T64" fmla="*/ 273 w 346"/>
                <a:gd name="T65" fmla="*/ 382 h 827"/>
                <a:gd name="T66" fmla="*/ 261 w 346"/>
                <a:gd name="T67" fmla="*/ 411 h 827"/>
                <a:gd name="T68" fmla="*/ 255 w 346"/>
                <a:gd name="T69" fmla="*/ 452 h 827"/>
                <a:gd name="T70" fmla="*/ 251 w 346"/>
                <a:gd name="T71" fmla="*/ 493 h 827"/>
                <a:gd name="T72" fmla="*/ 253 w 346"/>
                <a:gd name="T73" fmla="*/ 554 h 827"/>
                <a:gd name="T74" fmla="*/ 262 w 346"/>
                <a:gd name="T75" fmla="*/ 668 h 827"/>
                <a:gd name="T76" fmla="*/ 262 w 346"/>
                <a:gd name="T77" fmla="*/ 733 h 827"/>
                <a:gd name="T78" fmla="*/ 254 w 346"/>
                <a:gd name="T79" fmla="*/ 793 h 827"/>
                <a:gd name="T80" fmla="*/ 234 w 346"/>
                <a:gd name="T81" fmla="*/ 821 h 827"/>
                <a:gd name="T82" fmla="*/ 192 w 346"/>
                <a:gd name="T83" fmla="*/ 819 h 827"/>
                <a:gd name="T84" fmla="*/ 212 w 346"/>
                <a:gd name="T85" fmla="*/ 772 h 827"/>
                <a:gd name="T86" fmla="*/ 209 w 346"/>
                <a:gd name="T87" fmla="*/ 725 h 827"/>
                <a:gd name="T88" fmla="*/ 189 w 346"/>
                <a:gd name="T89" fmla="*/ 615 h 827"/>
                <a:gd name="T90" fmla="*/ 189 w 346"/>
                <a:gd name="T91" fmla="*/ 559 h 827"/>
                <a:gd name="T92" fmla="*/ 169 w 346"/>
                <a:gd name="T93" fmla="*/ 509 h 827"/>
                <a:gd name="T94" fmla="*/ 261 w 346"/>
                <a:gd name="T95" fmla="*/ 301 h 827"/>
                <a:gd name="T96" fmla="*/ 259 w 346"/>
                <a:gd name="T97" fmla="*/ 348 h 827"/>
                <a:gd name="T98" fmla="*/ 260 w 346"/>
                <a:gd name="T99" fmla="*/ 339 h 827"/>
                <a:gd name="T100" fmla="*/ 280 w 346"/>
                <a:gd name="T101" fmla="*/ 28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827">
                  <a:moveTo>
                    <a:pt x="169" y="509"/>
                  </a:moveTo>
                  <a:cubicBezTo>
                    <a:pt x="165" y="521"/>
                    <a:pt x="161" y="533"/>
                    <a:pt x="156" y="545"/>
                  </a:cubicBezTo>
                  <a:cubicBezTo>
                    <a:pt x="156" y="547"/>
                    <a:pt x="156" y="548"/>
                    <a:pt x="155" y="550"/>
                  </a:cubicBezTo>
                  <a:cubicBezTo>
                    <a:pt x="154" y="555"/>
                    <a:pt x="154" y="560"/>
                    <a:pt x="152" y="564"/>
                  </a:cubicBezTo>
                  <a:cubicBezTo>
                    <a:pt x="149" y="570"/>
                    <a:pt x="148" y="576"/>
                    <a:pt x="147" y="583"/>
                  </a:cubicBezTo>
                  <a:cubicBezTo>
                    <a:pt x="147" y="585"/>
                    <a:pt x="147" y="588"/>
                    <a:pt x="146" y="590"/>
                  </a:cubicBezTo>
                  <a:cubicBezTo>
                    <a:pt x="143" y="599"/>
                    <a:pt x="144" y="608"/>
                    <a:pt x="144" y="617"/>
                  </a:cubicBezTo>
                  <a:cubicBezTo>
                    <a:pt x="144" y="626"/>
                    <a:pt x="144" y="634"/>
                    <a:pt x="144" y="642"/>
                  </a:cubicBezTo>
                  <a:cubicBezTo>
                    <a:pt x="143" y="654"/>
                    <a:pt x="142" y="665"/>
                    <a:pt x="141" y="677"/>
                  </a:cubicBezTo>
                  <a:cubicBezTo>
                    <a:pt x="140" y="686"/>
                    <a:pt x="138" y="695"/>
                    <a:pt x="133" y="702"/>
                  </a:cubicBezTo>
                  <a:cubicBezTo>
                    <a:pt x="130" y="707"/>
                    <a:pt x="128" y="713"/>
                    <a:pt x="130" y="719"/>
                  </a:cubicBezTo>
                  <a:cubicBezTo>
                    <a:pt x="132" y="722"/>
                    <a:pt x="132" y="726"/>
                    <a:pt x="132" y="729"/>
                  </a:cubicBezTo>
                  <a:cubicBezTo>
                    <a:pt x="133" y="731"/>
                    <a:pt x="132" y="733"/>
                    <a:pt x="132" y="735"/>
                  </a:cubicBezTo>
                  <a:cubicBezTo>
                    <a:pt x="131" y="738"/>
                    <a:pt x="131" y="742"/>
                    <a:pt x="130" y="745"/>
                  </a:cubicBezTo>
                  <a:cubicBezTo>
                    <a:pt x="130" y="751"/>
                    <a:pt x="130" y="756"/>
                    <a:pt x="129" y="762"/>
                  </a:cubicBezTo>
                  <a:cubicBezTo>
                    <a:pt x="129" y="765"/>
                    <a:pt x="129" y="769"/>
                    <a:pt x="129" y="772"/>
                  </a:cubicBezTo>
                  <a:cubicBezTo>
                    <a:pt x="129" y="773"/>
                    <a:pt x="129" y="774"/>
                    <a:pt x="129" y="775"/>
                  </a:cubicBezTo>
                  <a:cubicBezTo>
                    <a:pt x="129" y="781"/>
                    <a:pt x="127" y="784"/>
                    <a:pt x="121" y="784"/>
                  </a:cubicBezTo>
                  <a:cubicBezTo>
                    <a:pt x="113" y="786"/>
                    <a:pt x="105" y="786"/>
                    <a:pt x="97" y="786"/>
                  </a:cubicBezTo>
                  <a:cubicBezTo>
                    <a:pt x="95" y="787"/>
                    <a:pt x="93" y="785"/>
                    <a:pt x="92" y="785"/>
                  </a:cubicBezTo>
                  <a:cubicBezTo>
                    <a:pt x="92" y="784"/>
                    <a:pt x="92" y="784"/>
                    <a:pt x="92" y="783"/>
                  </a:cubicBezTo>
                  <a:cubicBezTo>
                    <a:pt x="83" y="786"/>
                    <a:pt x="75" y="787"/>
                    <a:pt x="67" y="790"/>
                  </a:cubicBezTo>
                  <a:cubicBezTo>
                    <a:pt x="58" y="793"/>
                    <a:pt x="49" y="794"/>
                    <a:pt x="39" y="795"/>
                  </a:cubicBezTo>
                  <a:cubicBezTo>
                    <a:pt x="32" y="796"/>
                    <a:pt x="24" y="795"/>
                    <a:pt x="17" y="795"/>
                  </a:cubicBezTo>
                  <a:cubicBezTo>
                    <a:pt x="13" y="795"/>
                    <a:pt x="9" y="794"/>
                    <a:pt x="6" y="793"/>
                  </a:cubicBezTo>
                  <a:cubicBezTo>
                    <a:pt x="4" y="792"/>
                    <a:pt x="2" y="789"/>
                    <a:pt x="2" y="787"/>
                  </a:cubicBezTo>
                  <a:cubicBezTo>
                    <a:pt x="0" y="781"/>
                    <a:pt x="3" y="776"/>
                    <a:pt x="9" y="775"/>
                  </a:cubicBezTo>
                  <a:cubicBezTo>
                    <a:pt x="18" y="772"/>
                    <a:pt x="28" y="770"/>
                    <a:pt x="38" y="767"/>
                  </a:cubicBezTo>
                  <a:cubicBezTo>
                    <a:pt x="47" y="764"/>
                    <a:pt x="56" y="759"/>
                    <a:pt x="63" y="751"/>
                  </a:cubicBezTo>
                  <a:cubicBezTo>
                    <a:pt x="65" y="750"/>
                    <a:pt x="66" y="749"/>
                    <a:pt x="66" y="746"/>
                  </a:cubicBezTo>
                  <a:cubicBezTo>
                    <a:pt x="66" y="745"/>
                    <a:pt x="67" y="743"/>
                    <a:pt x="68" y="741"/>
                  </a:cubicBezTo>
                  <a:cubicBezTo>
                    <a:pt x="71" y="736"/>
                    <a:pt x="73" y="730"/>
                    <a:pt x="78" y="726"/>
                  </a:cubicBezTo>
                  <a:cubicBezTo>
                    <a:pt x="80" y="724"/>
                    <a:pt x="80" y="722"/>
                    <a:pt x="77" y="721"/>
                  </a:cubicBezTo>
                  <a:cubicBezTo>
                    <a:pt x="77" y="720"/>
                    <a:pt x="76" y="720"/>
                    <a:pt x="75" y="719"/>
                  </a:cubicBezTo>
                  <a:cubicBezTo>
                    <a:pt x="70" y="713"/>
                    <a:pt x="67" y="708"/>
                    <a:pt x="72" y="701"/>
                  </a:cubicBezTo>
                  <a:cubicBezTo>
                    <a:pt x="76" y="694"/>
                    <a:pt x="78" y="685"/>
                    <a:pt x="82" y="677"/>
                  </a:cubicBezTo>
                  <a:cubicBezTo>
                    <a:pt x="84" y="674"/>
                    <a:pt x="85" y="671"/>
                    <a:pt x="85" y="668"/>
                  </a:cubicBezTo>
                  <a:cubicBezTo>
                    <a:pt x="85" y="648"/>
                    <a:pt x="85" y="629"/>
                    <a:pt x="84" y="610"/>
                  </a:cubicBezTo>
                  <a:cubicBezTo>
                    <a:pt x="84" y="597"/>
                    <a:pt x="83" y="584"/>
                    <a:pt x="84" y="572"/>
                  </a:cubicBezTo>
                  <a:cubicBezTo>
                    <a:pt x="84" y="563"/>
                    <a:pt x="87" y="554"/>
                    <a:pt x="88" y="544"/>
                  </a:cubicBezTo>
                  <a:cubicBezTo>
                    <a:pt x="89" y="533"/>
                    <a:pt x="90" y="522"/>
                    <a:pt x="91" y="511"/>
                  </a:cubicBezTo>
                  <a:cubicBezTo>
                    <a:pt x="93" y="495"/>
                    <a:pt x="94" y="479"/>
                    <a:pt x="96" y="463"/>
                  </a:cubicBezTo>
                  <a:cubicBezTo>
                    <a:pt x="97" y="453"/>
                    <a:pt x="99" y="444"/>
                    <a:pt x="101" y="434"/>
                  </a:cubicBezTo>
                  <a:cubicBezTo>
                    <a:pt x="102" y="432"/>
                    <a:pt x="103" y="429"/>
                    <a:pt x="105" y="425"/>
                  </a:cubicBezTo>
                  <a:cubicBezTo>
                    <a:pt x="93" y="425"/>
                    <a:pt x="91" y="416"/>
                    <a:pt x="89" y="408"/>
                  </a:cubicBezTo>
                  <a:cubicBezTo>
                    <a:pt x="87" y="405"/>
                    <a:pt x="87" y="402"/>
                    <a:pt x="87" y="398"/>
                  </a:cubicBezTo>
                  <a:cubicBezTo>
                    <a:pt x="86" y="393"/>
                    <a:pt x="86" y="389"/>
                    <a:pt x="86" y="384"/>
                  </a:cubicBezTo>
                  <a:cubicBezTo>
                    <a:pt x="86" y="374"/>
                    <a:pt x="86" y="364"/>
                    <a:pt x="86" y="354"/>
                  </a:cubicBezTo>
                  <a:cubicBezTo>
                    <a:pt x="86" y="348"/>
                    <a:pt x="85" y="343"/>
                    <a:pt x="85" y="338"/>
                  </a:cubicBezTo>
                  <a:cubicBezTo>
                    <a:pt x="84" y="334"/>
                    <a:pt x="84" y="330"/>
                    <a:pt x="86" y="327"/>
                  </a:cubicBezTo>
                  <a:cubicBezTo>
                    <a:pt x="91" y="316"/>
                    <a:pt x="92" y="304"/>
                    <a:pt x="94" y="293"/>
                  </a:cubicBezTo>
                  <a:cubicBezTo>
                    <a:pt x="95" y="289"/>
                    <a:pt x="94" y="284"/>
                    <a:pt x="94" y="280"/>
                  </a:cubicBezTo>
                  <a:cubicBezTo>
                    <a:pt x="92" y="267"/>
                    <a:pt x="94" y="253"/>
                    <a:pt x="98" y="240"/>
                  </a:cubicBezTo>
                  <a:cubicBezTo>
                    <a:pt x="102" y="227"/>
                    <a:pt x="104" y="214"/>
                    <a:pt x="107" y="201"/>
                  </a:cubicBezTo>
                  <a:cubicBezTo>
                    <a:pt x="109" y="195"/>
                    <a:pt x="110" y="189"/>
                    <a:pt x="111" y="183"/>
                  </a:cubicBezTo>
                  <a:cubicBezTo>
                    <a:pt x="113" y="174"/>
                    <a:pt x="119" y="168"/>
                    <a:pt x="126" y="162"/>
                  </a:cubicBezTo>
                  <a:cubicBezTo>
                    <a:pt x="128" y="160"/>
                    <a:pt x="130" y="159"/>
                    <a:pt x="133" y="157"/>
                  </a:cubicBezTo>
                  <a:cubicBezTo>
                    <a:pt x="134" y="156"/>
                    <a:pt x="137" y="155"/>
                    <a:pt x="137" y="152"/>
                  </a:cubicBezTo>
                  <a:cubicBezTo>
                    <a:pt x="137" y="151"/>
                    <a:pt x="138" y="150"/>
                    <a:pt x="139" y="149"/>
                  </a:cubicBezTo>
                  <a:cubicBezTo>
                    <a:pt x="145" y="145"/>
                    <a:pt x="151" y="140"/>
                    <a:pt x="157" y="135"/>
                  </a:cubicBezTo>
                  <a:cubicBezTo>
                    <a:pt x="152" y="131"/>
                    <a:pt x="148" y="128"/>
                    <a:pt x="142" y="128"/>
                  </a:cubicBezTo>
                  <a:cubicBezTo>
                    <a:pt x="136" y="127"/>
                    <a:pt x="131" y="121"/>
                    <a:pt x="134" y="112"/>
                  </a:cubicBezTo>
                  <a:cubicBezTo>
                    <a:pt x="135" y="111"/>
                    <a:pt x="135" y="110"/>
                    <a:pt x="135" y="109"/>
                  </a:cubicBezTo>
                  <a:cubicBezTo>
                    <a:pt x="134" y="107"/>
                    <a:pt x="133" y="105"/>
                    <a:pt x="134" y="103"/>
                  </a:cubicBezTo>
                  <a:cubicBezTo>
                    <a:pt x="134" y="102"/>
                    <a:pt x="134" y="102"/>
                    <a:pt x="134" y="102"/>
                  </a:cubicBezTo>
                  <a:cubicBezTo>
                    <a:pt x="132" y="99"/>
                    <a:pt x="133" y="96"/>
                    <a:pt x="135" y="92"/>
                  </a:cubicBezTo>
                  <a:cubicBezTo>
                    <a:pt x="133" y="92"/>
                    <a:pt x="132" y="91"/>
                    <a:pt x="131" y="90"/>
                  </a:cubicBezTo>
                  <a:cubicBezTo>
                    <a:pt x="127" y="88"/>
                    <a:pt x="127" y="85"/>
                    <a:pt x="130" y="82"/>
                  </a:cubicBezTo>
                  <a:cubicBezTo>
                    <a:pt x="133" y="80"/>
                    <a:pt x="135" y="78"/>
                    <a:pt x="137" y="76"/>
                  </a:cubicBezTo>
                  <a:cubicBezTo>
                    <a:pt x="139" y="74"/>
                    <a:pt x="140" y="71"/>
                    <a:pt x="140" y="68"/>
                  </a:cubicBezTo>
                  <a:cubicBezTo>
                    <a:pt x="140" y="65"/>
                    <a:pt x="141" y="62"/>
                    <a:pt x="142" y="59"/>
                  </a:cubicBezTo>
                  <a:cubicBezTo>
                    <a:pt x="142" y="57"/>
                    <a:pt x="143" y="55"/>
                    <a:pt x="144" y="54"/>
                  </a:cubicBezTo>
                  <a:cubicBezTo>
                    <a:pt x="139" y="52"/>
                    <a:pt x="134" y="51"/>
                    <a:pt x="130" y="49"/>
                  </a:cubicBezTo>
                  <a:cubicBezTo>
                    <a:pt x="127" y="48"/>
                    <a:pt x="123" y="47"/>
                    <a:pt x="124" y="43"/>
                  </a:cubicBezTo>
                  <a:cubicBezTo>
                    <a:pt x="124" y="39"/>
                    <a:pt x="128" y="39"/>
                    <a:pt x="131" y="38"/>
                  </a:cubicBezTo>
                  <a:cubicBezTo>
                    <a:pt x="135" y="37"/>
                    <a:pt x="139" y="37"/>
                    <a:pt x="142" y="37"/>
                  </a:cubicBezTo>
                  <a:cubicBezTo>
                    <a:pt x="145" y="37"/>
                    <a:pt x="146" y="36"/>
                    <a:pt x="147" y="34"/>
                  </a:cubicBezTo>
                  <a:cubicBezTo>
                    <a:pt x="149" y="31"/>
                    <a:pt x="150" y="27"/>
                    <a:pt x="152" y="25"/>
                  </a:cubicBezTo>
                  <a:cubicBezTo>
                    <a:pt x="161" y="14"/>
                    <a:pt x="171" y="6"/>
                    <a:pt x="184" y="3"/>
                  </a:cubicBezTo>
                  <a:cubicBezTo>
                    <a:pt x="202" y="0"/>
                    <a:pt x="218" y="6"/>
                    <a:pt x="230" y="20"/>
                  </a:cubicBezTo>
                  <a:cubicBezTo>
                    <a:pt x="241" y="33"/>
                    <a:pt x="243" y="48"/>
                    <a:pt x="242" y="64"/>
                  </a:cubicBezTo>
                  <a:cubicBezTo>
                    <a:pt x="241" y="68"/>
                    <a:pt x="240" y="72"/>
                    <a:pt x="243" y="76"/>
                  </a:cubicBezTo>
                  <a:cubicBezTo>
                    <a:pt x="245" y="79"/>
                    <a:pt x="242" y="82"/>
                    <a:pt x="238" y="83"/>
                  </a:cubicBezTo>
                  <a:cubicBezTo>
                    <a:pt x="235" y="83"/>
                    <a:pt x="233" y="83"/>
                    <a:pt x="231" y="83"/>
                  </a:cubicBezTo>
                  <a:cubicBezTo>
                    <a:pt x="230" y="83"/>
                    <a:pt x="228" y="84"/>
                    <a:pt x="228" y="85"/>
                  </a:cubicBezTo>
                  <a:cubicBezTo>
                    <a:pt x="224" y="94"/>
                    <a:pt x="220" y="103"/>
                    <a:pt x="216" y="112"/>
                  </a:cubicBezTo>
                  <a:cubicBezTo>
                    <a:pt x="216" y="113"/>
                    <a:pt x="216" y="114"/>
                    <a:pt x="216" y="116"/>
                  </a:cubicBezTo>
                  <a:cubicBezTo>
                    <a:pt x="218" y="120"/>
                    <a:pt x="219" y="125"/>
                    <a:pt x="221" y="130"/>
                  </a:cubicBezTo>
                  <a:cubicBezTo>
                    <a:pt x="222" y="131"/>
                    <a:pt x="223" y="132"/>
                    <a:pt x="224" y="132"/>
                  </a:cubicBezTo>
                  <a:cubicBezTo>
                    <a:pt x="232" y="134"/>
                    <a:pt x="240" y="136"/>
                    <a:pt x="248" y="138"/>
                  </a:cubicBezTo>
                  <a:cubicBezTo>
                    <a:pt x="256" y="139"/>
                    <a:pt x="263" y="143"/>
                    <a:pt x="269" y="148"/>
                  </a:cubicBezTo>
                  <a:cubicBezTo>
                    <a:pt x="286" y="161"/>
                    <a:pt x="299" y="178"/>
                    <a:pt x="310" y="195"/>
                  </a:cubicBezTo>
                  <a:cubicBezTo>
                    <a:pt x="321" y="210"/>
                    <a:pt x="330" y="226"/>
                    <a:pt x="340" y="242"/>
                  </a:cubicBezTo>
                  <a:cubicBezTo>
                    <a:pt x="343" y="248"/>
                    <a:pt x="346" y="255"/>
                    <a:pt x="345" y="263"/>
                  </a:cubicBezTo>
                  <a:cubicBezTo>
                    <a:pt x="344" y="267"/>
                    <a:pt x="342" y="271"/>
                    <a:pt x="340" y="276"/>
                  </a:cubicBezTo>
                  <a:cubicBezTo>
                    <a:pt x="336" y="288"/>
                    <a:pt x="331" y="300"/>
                    <a:pt x="327" y="312"/>
                  </a:cubicBezTo>
                  <a:cubicBezTo>
                    <a:pt x="321" y="326"/>
                    <a:pt x="315" y="340"/>
                    <a:pt x="306" y="352"/>
                  </a:cubicBezTo>
                  <a:cubicBezTo>
                    <a:pt x="303" y="357"/>
                    <a:pt x="299" y="360"/>
                    <a:pt x="295" y="364"/>
                  </a:cubicBezTo>
                  <a:cubicBezTo>
                    <a:pt x="288" y="370"/>
                    <a:pt x="280" y="376"/>
                    <a:pt x="273" y="382"/>
                  </a:cubicBezTo>
                  <a:cubicBezTo>
                    <a:pt x="270" y="384"/>
                    <a:pt x="268" y="385"/>
                    <a:pt x="264" y="384"/>
                  </a:cubicBezTo>
                  <a:cubicBezTo>
                    <a:pt x="258" y="383"/>
                    <a:pt x="257" y="384"/>
                    <a:pt x="258" y="390"/>
                  </a:cubicBezTo>
                  <a:cubicBezTo>
                    <a:pt x="259" y="397"/>
                    <a:pt x="261" y="404"/>
                    <a:pt x="261" y="411"/>
                  </a:cubicBezTo>
                  <a:cubicBezTo>
                    <a:pt x="262" y="417"/>
                    <a:pt x="262" y="422"/>
                    <a:pt x="261" y="428"/>
                  </a:cubicBezTo>
                  <a:cubicBezTo>
                    <a:pt x="261" y="433"/>
                    <a:pt x="260" y="437"/>
                    <a:pt x="259" y="441"/>
                  </a:cubicBezTo>
                  <a:cubicBezTo>
                    <a:pt x="258" y="445"/>
                    <a:pt x="256" y="448"/>
                    <a:pt x="255" y="452"/>
                  </a:cubicBezTo>
                  <a:cubicBezTo>
                    <a:pt x="255" y="453"/>
                    <a:pt x="255" y="455"/>
                    <a:pt x="255" y="456"/>
                  </a:cubicBezTo>
                  <a:cubicBezTo>
                    <a:pt x="257" y="462"/>
                    <a:pt x="257" y="468"/>
                    <a:pt x="255" y="475"/>
                  </a:cubicBezTo>
                  <a:cubicBezTo>
                    <a:pt x="254" y="481"/>
                    <a:pt x="252" y="487"/>
                    <a:pt x="251" y="493"/>
                  </a:cubicBezTo>
                  <a:cubicBezTo>
                    <a:pt x="250" y="503"/>
                    <a:pt x="250" y="513"/>
                    <a:pt x="250" y="523"/>
                  </a:cubicBezTo>
                  <a:cubicBezTo>
                    <a:pt x="250" y="528"/>
                    <a:pt x="252" y="533"/>
                    <a:pt x="252" y="538"/>
                  </a:cubicBezTo>
                  <a:cubicBezTo>
                    <a:pt x="253" y="543"/>
                    <a:pt x="253" y="549"/>
                    <a:pt x="253" y="554"/>
                  </a:cubicBezTo>
                  <a:cubicBezTo>
                    <a:pt x="254" y="560"/>
                    <a:pt x="254" y="565"/>
                    <a:pt x="254" y="571"/>
                  </a:cubicBezTo>
                  <a:cubicBezTo>
                    <a:pt x="255" y="581"/>
                    <a:pt x="257" y="591"/>
                    <a:pt x="258" y="601"/>
                  </a:cubicBezTo>
                  <a:cubicBezTo>
                    <a:pt x="259" y="623"/>
                    <a:pt x="261" y="645"/>
                    <a:pt x="262" y="668"/>
                  </a:cubicBezTo>
                  <a:cubicBezTo>
                    <a:pt x="263" y="674"/>
                    <a:pt x="262" y="680"/>
                    <a:pt x="263" y="686"/>
                  </a:cubicBezTo>
                  <a:cubicBezTo>
                    <a:pt x="263" y="696"/>
                    <a:pt x="260" y="706"/>
                    <a:pt x="258" y="715"/>
                  </a:cubicBezTo>
                  <a:cubicBezTo>
                    <a:pt x="256" y="722"/>
                    <a:pt x="257" y="728"/>
                    <a:pt x="262" y="733"/>
                  </a:cubicBezTo>
                  <a:cubicBezTo>
                    <a:pt x="268" y="742"/>
                    <a:pt x="269" y="753"/>
                    <a:pt x="264" y="763"/>
                  </a:cubicBezTo>
                  <a:cubicBezTo>
                    <a:pt x="260" y="769"/>
                    <a:pt x="260" y="775"/>
                    <a:pt x="260" y="781"/>
                  </a:cubicBezTo>
                  <a:cubicBezTo>
                    <a:pt x="260" y="786"/>
                    <a:pt x="258" y="790"/>
                    <a:pt x="254" y="793"/>
                  </a:cubicBezTo>
                  <a:cubicBezTo>
                    <a:pt x="254" y="794"/>
                    <a:pt x="253" y="795"/>
                    <a:pt x="253" y="796"/>
                  </a:cubicBezTo>
                  <a:cubicBezTo>
                    <a:pt x="252" y="803"/>
                    <a:pt x="250" y="810"/>
                    <a:pt x="244" y="815"/>
                  </a:cubicBezTo>
                  <a:cubicBezTo>
                    <a:pt x="241" y="817"/>
                    <a:pt x="238" y="819"/>
                    <a:pt x="234" y="821"/>
                  </a:cubicBezTo>
                  <a:cubicBezTo>
                    <a:pt x="229" y="823"/>
                    <a:pt x="223" y="825"/>
                    <a:pt x="217" y="826"/>
                  </a:cubicBezTo>
                  <a:cubicBezTo>
                    <a:pt x="210" y="827"/>
                    <a:pt x="202" y="826"/>
                    <a:pt x="195" y="823"/>
                  </a:cubicBezTo>
                  <a:cubicBezTo>
                    <a:pt x="194" y="822"/>
                    <a:pt x="192" y="820"/>
                    <a:pt x="192" y="819"/>
                  </a:cubicBezTo>
                  <a:cubicBezTo>
                    <a:pt x="194" y="812"/>
                    <a:pt x="196" y="805"/>
                    <a:pt x="199" y="799"/>
                  </a:cubicBezTo>
                  <a:cubicBezTo>
                    <a:pt x="202" y="792"/>
                    <a:pt x="205" y="787"/>
                    <a:pt x="209" y="780"/>
                  </a:cubicBezTo>
                  <a:cubicBezTo>
                    <a:pt x="210" y="778"/>
                    <a:pt x="211" y="775"/>
                    <a:pt x="212" y="772"/>
                  </a:cubicBezTo>
                  <a:cubicBezTo>
                    <a:pt x="213" y="769"/>
                    <a:pt x="212" y="766"/>
                    <a:pt x="210" y="762"/>
                  </a:cubicBezTo>
                  <a:cubicBezTo>
                    <a:pt x="206" y="755"/>
                    <a:pt x="205" y="748"/>
                    <a:pt x="208" y="740"/>
                  </a:cubicBezTo>
                  <a:cubicBezTo>
                    <a:pt x="210" y="735"/>
                    <a:pt x="209" y="730"/>
                    <a:pt x="209" y="725"/>
                  </a:cubicBezTo>
                  <a:cubicBezTo>
                    <a:pt x="207" y="712"/>
                    <a:pt x="206" y="699"/>
                    <a:pt x="204" y="686"/>
                  </a:cubicBezTo>
                  <a:cubicBezTo>
                    <a:pt x="203" y="679"/>
                    <a:pt x="200" y="672"/>
                    <a:pt x="199" y="665"/>
                  </a:cubicBezTo>
                  <a:cubicBezTo>
                    <a:pt x="196" y="649"/>
                    <a:pt x="192" y="632"/>
                    <a:pt x="189" y="615"/>
                  </a:cubicBezTo>
                  <a:cubicBezTo>
                    <a:pt x="189" y="611"/>
                    <a:pt x="191" y="607"/>
                    <a:pt x="191" y="603"/>
                  </a:cubicBezTo>
                  <a:cubicBezTo>
                    <a:pt x="191" y="597"/>
                    <a:pt x="191" y="590"/>
                    <a:pt x="191" y="584"/>
                  </a:cubicBezTo>
                  <a:cubicBezTo>
                    <a:pt x="191" y="576"/>
                    <a:pt x="189" y="568"/>
                    <a:pt x="189" y="559"/>
                  </a:cubicBezTo>
                  <a:cubicBezTo>
                    <a:pt x="188" y="553"/>
                    <a:pt x="187" y="548"/>
                    <a:pt x="184" y="542"/>
                  </a:cubicBezTo>
                  <a:cubicBezTo>
                    <a:pt x="180" y="531"/>
                    <a:pt x="175" y="521"/>
                    <a:pt x="170" y="510"/>
                  </a:cubicBezTo>
                  <a:cubicBezTo>
                    <a:pt x="170" y="510"/>
                    <a:pt x="170" y="510"/>
                    <a:pt x="169" y="509"/>
                  </a:cubicBezTo>
                  <a:close/>
                  <a:moveTo>
                    <a:pt x="266" y="261"/>
                  </a:moveTo>
                  <a:cubicBezTo>
                    <a:pt x="264" y="263"/>
                    <a:pt x="262" y="266"/>
                    <a:pt x="262" y="271"/>
                  </a:cubicBezTo>
                  <a:cubicBezTo>
                    <a:pt x="262" y="281"/>
                    <a:pt x="262" y="291"/>
                    <a:pt x="261" y="301"/>
                  </a:cubicBezTo>
                  <a:cubicBezTo>
                    <a:pt x="259" y="310"/>
                    <a:pt x="257" y="320"/>
                    <a:pt x="255" y="330"/>
                  </a:cubicBezTo>
                  <a:cubicBezTo>
                    <a:pt x="254" y="336"/>
                    <a:pt x="253" y="343"/>
                    <a:pt x="252" y="349"/>
                  </a:cubicBezTo>
                  <a:cubicBezTo>
                    <a:pt x="255" y="349"/>
                    <a:pt x="257" y="348"/>
                    <a:pt x="259" y="348"/>
                  </a:cubicBezTo>
                  <a:cubicBezTo>
                    <a:pt x="260" y="347"/>
                    <a:pt x="261" y="345"/>
                    <a:pt x="262" y="343"/>
                  </a:cubicBezTo>
                  <a:cubicBezTo>
                    <a:pt x="260" y="343"/>
                    <a:pt x="260" y="343"/>
                    <a:pt x="260" y="343"/>
                  </a:cubicBezTo>
                  <a:cubicBezTo>
                    <a:pt x="260" y="342"/>
                    <a:pt x="259" y="340"/>
                    <a:pt x="260" y="339"/>
                  </a:cubicBezTo>
                  <a:cubicBezTo>
                    <a:pt x="260" y="333"/>
                    <a:pt x="263" y="328"/>
                    <a:pt x="266" y="323"/>
                  </a:cubicBezTo>
                  <a:cubicBezTo>
                    <a:pt x="272" y="316"/>
                    <a:pt x="277" y="308"/>
                    <a:pt x="277" y="299"/>
                  </a:cubicBezTo>
                  <a:cubicBezTo>
                    <a:pt x="277" y="294"/>
                    <a:pt x="279" y="290"/>
                    <a:pt x="280" y="286"/>
                  </a:cubicBezTo>
                  <a:cubicBezTo>
                    <a:pt x="282" y="281"/>
                    <a:pt x="285" y="277"/>
                    <a:pt x="288" y="273"/>
                  </a:cubicBezTo>
                  <a:cubicBezTo>
                    <a:pt x="280" y="269"/>
                    <a:pt x="273" y="265"/>
                    <a:pt x="266"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84567">
              <a:extLst>
                <a:ext uri="{FF2B5EF4-FFF2-40B4-BE49-F238E27FC236}">
                  <a16:creationId xmlns:a16="http://schemas.microsoft.com/office/drawing/2014/main" id="{5D727F38-620D-4B9A-BA1B-9A15C9EB5512}"/>
                </a:ext>
              </a:extLst>
            </p:cNvPr>
            <p:cNvSpPr>
              <a:spLocks noEditPoints="1"/>
            </p:cNvSpPr>
            <p:nvPr/>
          </p:nvSpPr>
          <p:spPr bwMode="auto">
            <a:xfrm>
              <a:off x="4491006" y="6277119"/>
              <a:ext cx="525975" cy="1257081"/>
            </a:xfrm>
            <a:custGeom>
              <a:avLst/>
              <a:gdLst>
                <a:gd name="T0" fmla="*/ 265 w 332"/>
                <a:gd name="T1" fmla="*/ 123 h 796"/>
                <a:gd name="T2" fmla="*/ 264 w 332"/>
                <a:gd name="T3" fmla="*/ 109 h 796"/>
                <a:gd name="T4" fmla="*/ 226 w 332"/>
                <a:gd name="T5" fmla="*/ 157 h 796"/>
                <a:gd name="T6" fmla="*/ 212 w 332"/>
                <a:gd name="T7" fmla="*/ 133 h 796"/>
                <a:gd name="T8" fmla="*/ 183 w 332"/>
                <a:gd name="T9" fmla="*/ 108 h 796"/>
                <a:gd name="T10" fmla="*/ 179 w 332"/>
                <a:gd name="T11" fmla="*/ 93 h 796"/>
                <a:gd name="T12" fmla="*/ 185 w 332"/>
                <a:gd name="T13" fmla="*/ 66 h 796"/>
                <a:gd name="T14" fmla="*/ 170 w 332"/>
                <a:gd name="T15" fmla="*/ 46 h 796"/>
                <a:gd name="T16" fmla="*/ 198 w 332"/>
                <a:gd name="T17" fmla="*/ 23 h 796"/>
                <a:gd name="T18" fmla="*/ 289 w 332"/>
                <a:gd name="T19" fmla="*/ 52 h 796"/>
                <a:gd name="T20" fmla="*/ 277 w 332"/>
                <a:gd name="T21" fmla="*/ 82 h 796"/>
                <a:gd name="T22" fmla="*/ 300 w 332"/>
                <a:gd name="T23" fmla="*/ 137 h 796"/>
                <a:gd name="T24" fmla="*/ 327 w 332"/>
                <a:gd name="T25" fmla="*/ 197 h 796"/>
                <a:gd name="T26" fmla="*/ 331 w 332"/>
                <a:gd name="T27" fmla="*/ 275 h 796"/>
                <a:gd name="T28" fmla="*/ 281 w 332"/>
                <a:gd name="T29" fmla="*/ 327 h 796"/>
                <a:gd name="T30" fmla="*/ 300 w 332"/>
                <a:gd name="T31" fmla="*/ 393 h 796"/>
                <a:gd name="T32" fmla="*/ 300 w 332"/>
                <a:gd name="T33" fmla="*/ 523 h 796"/>
                <a:gd name="T34" fmla="*/ 306 w 332"/>
                <a:gd name="T35" fmla="*/ 637 h 796"/>
                <a:gd name="T36" fmla="*/ 301 w 332"/>
                <a:gd name="T37" fmla="*/ 735 h 796"/>
                <a:gd name="T38" fmla="*/ 285 w 332"/>
                <a:gd name="T39" fmla="*/ 766 h 796"/>
                <a:gd name="T40" fmla="*/ 228 w 332"/>
                <a:gd name="T41" fmla="*/ 793 h 796"/>
                <a:gd name="T42" fmla="*/ 261 w 332"/>
                <a:gd name="T43" fmla="*/ 728 h 796"/>
                <a:gd name="T44" fmla="*/ 254 w 332"/>
                <a:gd name="T45" fmla="*/ 592 h 796"/>
                <a:gd name="T46" fmla="*/ 215 w 332"/>
                <a:gd name="T47" fmla="*/ 529 h 796"/>
                <a:gd name="T48" fmla="*/ 209 w 332"/>
                <a:gd name="T49" fmla="*/ 592 h 796"/>
                <a:gd name="T50" fmla="*/ 234 w 332"/>
                <a:gd name="T51" fmla="*/ 746 h 796"/>
                <a:gd name="T52" fmla="*/ 226 w 332"/>
                <a:gd name="T53" fmla="*/ 772 h 796"/>
                <a:gd name="T54" fmla="*/ 200 w 332"/>
                <a:gd name="T55" fmla="*/ 780 h 796"/>
                <a:gd name="T56" fmla="*/ 158 w 332"/>
                <a:gd name="T57" fmla="*/ 780 h 796"/>
                <a:gd name="T58" fmla="*/ 179 w 332"/>
                <a:gd name="T59" fmla="*/ 661 h 796"/>
                <a:gd name="T60" fmla="*/ 156 w 332"/>
                <a:gd name="T61" fmla="*/ 520 h 796"/>
                <a:gd name="T62" fmla="*/ 165 w 332"/>
                <a:gd name="T63" fmla="*/ 421 h 796"/>
                <a:gd name="T64" fmla="*/ 176 w 332"/>
                <a:gd name="T65" fmla="*/ 363 h 796"/>
                <a:gd name="T66" fmla="*/ 148 w 332"/>
                <a:gd name="T67" fmla="*/ 370 h 796"/>
                <a:gd name="T68" fmla="*/ 157 w 332"/>
                <a:gd name="T69" fmla="*/ 280 h 796"/>
                <a:gd name="T70" fmla="*/ 136 w 332"/>
                <a:gd name="T71" fmla="*/ 262 h 796"/>
                <a:gd name="T72" fmla="*/ 147 w 332"/>
                <a:gd name="T73" fmla="*/ 207 h 796"/>
                <a:gd name="T74" fmla="*/ 43 w 332"/>
                <a:gd name="T75" fmla="*/ 156 h 796"/>
                <a:gd name="T76" fmla="*/ 17 w 332"/>
                <a:gd name="T77" fmla="*/ 102 h 796"/>
                <a:gd name="T78" fmla="*/ 101 w 332"/>
                <a:gd name="T79" fmla="*/ 143 h 796"/>
                <a:gd name="T80" fmla="*/ 124 w 332"/>
                <a:gd name="T81" fmla="*/ 153 h 796"/>
                <a:gd name="T82" fmla="*/ 159 w 332"/>
                <a:gd name="T83" fmla="*/ 163 h 796"/>
                <a:gd name="T84" fmla="*/ 208 w 332"/>
                <a:gd name="T85" fmla="*/ 149 h 796"/>
                <a:gd name="T86" fmla="*/ 196 w 332"/>
                <a:gd name="T87" fmla="*/ 156 h 796"/>
                <a:gd name="T88" fmla="*/ 201 w 332"/>
                <a:gd name="T89" fmla="*/ 207 h 796"/>
                <a:gd name="T90" fmla="*/ 246 w 332"/>
                <a:gd name="T91" fmla="*/ 145 h 796"/>
                <a:gd name="T92" fmla="*/ 237 w 332"/>
                <a:gd name="T93" fmla="*/ 261 h 796"/>
                <a:gd name="T94" fmla="*/ 236 w 332"/>
                <a:gd name="T95" fmla="*/ 271 h 796"/>
                <a:gd name="T96" fmla="*/ 238 w 332"/>
                <a:gd name="T97" fmla="*/ 252 h 796"/>
                <a:gd name="T98" fmla="*/ 227 w 332"/>
                <a:gd name="T99" fmla="*/ 258 h 796"/>
                <a:gd name="T100" fmla="*/ 229 w 332"/>
                <a:gd name="T101" fmla="*/ 261 h 796"/>
                <a:gd name="T102" fmla="*/ 222 w 332"/>
                <a:gd name="T103" fmla="*/ 269 h 796"/>
                <a:gd name="T104" fmla="*/ 225 w 332"/>
                <a:gd name="T105" fmla="*/ 265 h 796"/>
                <a:gd name="T106" fmla="*/ 230 w 332"/>
                <a:gd name="T107" fmla="*/ 27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796">
                  <a:moveTo>
                    <a:pt x="247" y="144"/>
                  </a:moveTo>
                  <a:cubicBezTo>
                    <a:pt x="255" y="149"/>
                    <a:pt x="263" y="151"/>
                    <a:pt x="272" y="149"/>
                  </a:cubicBezTo>
                  <a:cubicBezTo>
                    <a:pt x="270" y="142"/>
                    <a:pt x="269" y="135"/>
                    <a:pt x="268" y="129"/>
                  </a:cubicBezTo>
                  <a:cubicBezTo>
                    <a:pt x="267" y="127"/>
                    <a:pt x="266" y="125"/>
                    <a:pt x="265" y="123"/>
                  </a:cubicBezTo>
                  <a:cubicBezTo>
                    <a:pt x="263" y="120"/>
                    <a:pt x="263" y="119"/>
                    <a:pt x="266" y="116"/>
                  </a:cubicBezTo>
                  <a:cubicBezTo>
                    <a:pt x="266" y="116"/>
                    <a:pt x="267" y="116"/>
                    <a:pt x="267" y="115"/>
                  </a:cubicBezTo>
                  <a:cubicBezTo>
                    <a:pt x="268" y="114"/>
                    <a:pt x="269" y="112"/>
                    <a:pt x="266" y="111"/>
                  </a:cubicBezTo>
                  <a:cubicBezTo>
                    <a:pt x="265" y="110"/>
                    <a:pt x="265" y="110"/>
                    <a:pt x="264" y="109"/>
                  </a:cubicBezTo>
                  <a:cubicBezTo>
                    <a:pt x="261" y="113"/>
                    <a:pt x="258" y="117"/>
                    <a:pt x="255" y="121"/>
                  </a:cubicBezTo>
                  <a:cubicBezTo>
                    <a:pt x="255" y="121"/>
                    <a:pt x="255" y="121"/>
                    <a:pt x="255" y="121"/>
                  </a:cubicBezTo>
                  <a:cubicBezTo>
                    <a:pt x="256" y="127"/>
                    <a:pt x="251" y="130"/>
                    <a:pt x="248" y="133"/>
                  </a:cubicBezTo>
                  <a:cubicBezTo>
                    <a:pt x="242" y="142"/>
                    <a:pt x="235" y="150"/>
                    <a:pt x="226" y="157"/>
                  </a:cubicBezTo>
                  <a:cubicBezTo>
                    <a:pt x="222" y="160"/>
                    <a:pt x="220" y="166"/>
                    <a:pt x="217" y="171"/>
                  </a:cubicBezTo>
                  <a:cubicBezTo>
                    <a:pt x="215" y="174"/>
                    <a:pt x="213" y="178"/>
                    <a:pt x="211" y="181"/>
                  </a:cubicBezTo>
                  <a:cubicBezTo>
                    <a:pt x="212" y="175"/>
                    <a:pt x="213" y="169"/>
                    <a:pt x="214" y="163"/>
                  </a:cubicBezTo>
                  <a:cubicBezTo>
                    <a:pt x="216" y="153"/>
                    <a:pt x="215" y="143"/>
                    <a:pt x="212" y="133"/>
                  </a:cubicBezTo>
                  <a:cubicBezTo>
                    <a:pt x="211" y="128"/>
                    <a:pt x="209" y="128"/>
                    <a:pt x="204" y="127"/>
                  </a:cubicBezTo>
                  <a:cubicBezTo>
                    <a:pt x="199" y="127"/>
                    <a:pt x="194" y="127"/>
                    <a:pt x="190" y="126"/>
                  </a:cubicBezTo>
                  <a:cubicBezTo>
                    <a:pt x="184" y="124"/>
                    <a:pt x="183" y="120"/>
                    <a:pt x="184" y="114"/>
                  </a:cubicBezTo>
                  <a:cubicBezTo>
                    <a:pt x="185" y="112"/>
                    <a:pt x="185" y="110"/>
                    <a:pt x="183" y="108"/>
                  </a:cubicBezTo>
                  <a:cubicBezTo>
                    <a:pt x="183" y="107"/>
                    <a:pt x="183" y="107"/>
                    <a:pt x="183" y="107"/>
                  </a:cubicBezTo>
                  <a:cubicBezTo>
                    <a:pt x="183" y="104"/>
                    <a:pt x="183" y="101"/>
                    <a:pt x="183" y="99"/>
                  </a:cubicBezTo>
                  <a:cubicBezTo>
                    <a:pt x="183" y="97"/>
                    <a:pt x="183" y="95"/>
                    <a:pt x="181" y="95"/>
                  </a:cubicBezTo>
                  <a:cubicBezTo>
                    <a:pt x="181" y="94"/>
                    <a:pt x="180" y="94"/>
                    <a:pt x="179" y="93"/>
                  </a:cubicBezTo>
                  <a:cubicBezTo>
                    <a:pt x="175" y="91"/>
                    <a:pt x="174" y="88"/>
                    <a:pt x="177" y="85"/>
                  </a:cubicBezTo>
                  <a:cubicBezTo>
                    <a:pt x="180" y="82"/>
                    <a:pt x="182" y="79"/>
                    <a:pt x="185" y="76"/>
                  </a:cubicBezTo>
                  <a:cubicBezTo>
                    <a:pt x="187" y="74"/>
                    <a:pt x="187" y="72"/>
                    <a:pt x="185" y="70"/>
                  </a:cubicBezTo>
                  <a:cubicBezTo>
                    <a:pt x="185" y="69"/>
                    <a:pt x="185" y="67"/>
                    <a:pt x="185" y="66"/>
                  </a:cubicBezTo>
                  <a:cubicBezTo>
                    <a:pt x="185" y="64"/>
                    <a:pt x="186" y="63"/>
                    <a:pt x="186" y="62"/>
                  </a:cubicBezTo>
                  <a:cubicBezTo>
                    <a:pt x="180" y="61"/>
                    <a:pt x="175" y="60"/>
                    <a:pt x="170" y="59"/>
                  </a:cubicBezTo>
                  <a:cubicBezTo>
                    <a:pt x="167" y="58"/>
                    <a:pt x="164" y="56"/>
                    <a:pt x="164" y="53"/>
                  </a:cubicBezTo>
                  <a:cubicBezTo>
                    <a:pt x="164" y="49"/>
                    <a:pt x="167" y="47"/>
                    <a:pt x="170" y="46"/>
                  </a:cubicBezTo>
                  <a:cubicBezTo>
                    <a:pt x="173" y="45"/>
                    <a:pt x="177" y="45"/>
                    <a:pt x="181" y="45"/>
                  </a:cubicBezTo>
                  <a:cubicBezTo>
                    <a:pt x="185" y="45"/>
                    <a:pt x="187" y="44"/>
                    <a:pt x="188" y="40"/>
                  </a:cubicBezTo>
                  <a:cubicBezTo>
                    <a:pt x="190" y="36"/>
                    <a:pt x="192" y="31"/>
                    <a:pt x="194" y="27"/>
                  </a:cubicBezTo>
                  <a:cubicBezTo>
                    <a:pt x="195" y="25"/>
                    <a:pt x="197" y="24"/>
                    <a:pt x="198" y="23"/>
                  </a:cubicBezTo>
                  <a:cubicBezTo>
                    <a:pt x="199" y="22"/>
                    <a:pt x="200" y="22"/>
                    <a:pt x="200" y="21"/>
                  </a:cubicBezTo>
                  <a:cubicBezTo>
                    <a:pt x="210" y="7"/>
                    <a:pt x="223" y="2"/>
                    <a:pt x="239" y="1"/>
                  </a:cubicBezTo>
                  <a:cubicBezTo>
                    <a:pt x="260" y="0"/>
                    <a:pt x="279" y="15"/>
                    <a:pt x="286" y="33"/>
                  </a:cubicBezTo>
                  <a:cubicBezTo>
                    <a:pt x="288" y="39"/>
                    <a:pt x="288" y="45"/>
                    <a:pt x="289" y="52"/>
                  </a:cubicBezTo>
                  <a:cubicBezTo>
                    <a:pt x="289" y="56"/>
                    <a:pt x="289" y="59"/>
                    <a:pt x="288" y="63"/>
                  </a:cubicBezTo>
                  <a:cubicBezTo>
                    <a:pt x="288" y="67"/>
                    <a:pt x="289" y="70"/>
                    <a:pt x="291" y="73"/>
                  </a:cubicBezTo>
                  <a:cubicBezTo>
                    <a:pt x="294" y="77"/>
                    <a:pt x="291" y="82"/>
                    <a:pt x="285" y="82"/>
                  </a:cubicBezTo>
                  <a:cubicBezTo>
                    <a:pt x="283" y="82"/>
                    <a:pt x="280" y="82"/>
                    <a:pt x="277" y="82"/>
                  </a:cubicBezTo>
                  <a:cubicBezTo>
                    <a:pt x="283" y="88"/>
                    <a:pt x="279" y="93"/>
                    <a:pt x="277" y="98"/>
                  </a:cubicBezTo>
                  <a:cubicBezTo>
                    <a:pt x="276" y="100"/>
                    <a:pt x="276" y="103"/>
                    <a:pt x="279" y="104"/>
                  </a:cubicBezTo>
                  <a:cubicBezTo>
                    <a:pt x="283" y="107"/>
                    <a:pt x="288" y="110"/>
                    <a:pt x="292" y="114"/>
                  </a:cubicBezTo>
                  <a:cubicBezTo>
                    <a:pt x="299" y="120"/>
                    <a:pt x="301" y="128"/>
                    <a:pt x="300" y="137"/>
                  </a:cubicBezTo>
                  <a:cubicBezTo>
                    <a:pt x="300" y="141"/>
                    <a:pt x="298" y="144"/>
                    <a:pt x="296" y="147"/>
                  </a:cubicBezTo>
                  <a:cubicBezTo>
                    <a:pt x="300" y="150"/>
                    <a:pt x="304" y="153"/>
                    <a:pt x="309" y="155"/>
                  </a:cubicBezTo>
                  <a:cubicBezTo>
                    <a:pt x="317" y="158"/>
                    <a:pt x="321" y="165"/>
                    <a:pt x="323" y="173"/>
                  </a:cubicBezTo>
                  <a:cubicBezTo>
                    <a:pt x="325" y="181"/>
                    <a:pt x="326" y="189"/>
                    <a:pt x="327" y="197"/>
                  </a:cubicBezTo>
                  <a:cubicBezTo>
                    <a:pt x="328" y="200"/>
                    <a:pt x="329" y="203"/>
                    <a:pt x="329" y="206"/>
                  </a:cubicBezTo>
                  <a:cubicBezTo>
                    <a:pt x="330" y="210"/>
                    <a:pt x="331" y="215"/>
                    <a:pt x="331" y="219"/>
                  </a:cubicBezTo>
                  <a:cubicBezTo>
                    <a:pt x="332" y="227"/>
                    <a:pt x="332" y="235"/>
                    <a:pt x="332" y="242"/>
                  </a:cubicBezTo>
                  <a:cubicBezTo>
                    <a:pt x="332" y="253"/>
                    <a:pt x="332" y="264"/>
                    <a:pt x="331" y="275"/>
                  </a:cubicBezTo>
                  <a:cubicBezTo>
                    <a:pt x="331" y="283"/>
                    <a:pt x="330" y="291"/>
                    <a:pt x="328" y="299"/>
                  </a:cubicBezTo>
                  <a:cubicBezTo>
                    <a:pt x="326" y="307"/>
                    <a:pt x="320" y="311"/>
                    <a:pt x="312" y="312"/>
                  </a:cubicBezTo>
                  <a:cubicBezTo>
                    <a:pt x="301" y="313"/>
                    <a:pt x="291" y="314"/>
                    <a:pt x="281" y="315"/>
                  </a:cubicBezTo>
                  <a:cubicBezTo>
                    <a:pt x="281" y="319"/>
                    <a:pt x="281" y="323"/>
                    <a:pt x="281" y="327"/>
                  </a:cubicBezTo>
                  <a:cubicBezTo>
                    <a:pt x="281" y="328"/>
                    <a:pt x="281" y="328"/>
                    <a:pt x="281" y="329"/>
                  </a:cubicBezTo>
                  <a:cubicBezTo>
                    <a:pt x="284" y="336"/>
                    <a:pt x="288" y="343"/>
                    <a:pt x="290" y="351"/>
                  </a:cubicBezTo>
                  <a:cubicBezTo>
                    <a:pt x="294" y="362"/>
                    <a:pt x="298" y="374"/>
                    <a:pt x="302" y="385"/>
                  </a:cubicBezTo>
                  <a:cubicBezTo>
                    <a:pt x="303" y="388"/>
                    <a:pt x="305" y="391"/>
                    <a:pt x="300" y="393"/>
                  </a:cubicBezTo>
                  <a:cubicBezTo>
                    <a:pt x="305" y="408"/>
                    <a:pt x="306" y="423"/>
                    <a:pt x="304" y="438"/>
                  </a:cubicBezTo>
                  <a:cubicBezTo>
                    <a:pt x="300" y="464"/>
                    <a:pt x="299" y="490"/>
                    <a:pt x="300" y="516"/>
                  </a:cubicBezTo>
                  <a:cubicBezTo>
                    <a:pt x="300" y="518"/>
                    <a:pt x="300" y="520"/>
                    <a:pt x="300" y="522"/>
                  </a:cubicBezTo>
                  <a:cubicBezTo>
                    <a:pt x="300" y="523"/>
                    <a:pt x="300" y="523"/>
                    <a:pt x="300" y="523"/>
                  </a:cubicBezTo>
                  <a:cubicBezTo>
                    <a:pt x="293" y="524"/>
                    <a:pt x="291" y="528"/>
                    <a:pt x="291" y="535"/>
                  </a:cubicBezTo>
                  <a:cubicBezTo>
                    <a:pt x="290" y="544"/>
                    <a:pt x="292" y="554"/>
                    <a:pt x="293" y="564"/>
                  </a:cubicBezTo>
                  <a:cubicBezTo>
                    <a:pt x="295" y="572"/>
                    <a:pt x="299" y="579"/>
                    <a:pt x="301" y="587"/>
                  </a:cubicBezTo>
                  <a:cubicBezTo>
                    <a:pt x="307" y="603"/>
                    <a:pt x="309" y="620"/>
                    <a:pt x="306" y="637"/>
                  </a:cubicBezTo>
                  <a:cubicBezTo>
                    <a:pt x="303" y="649"/>
                    <a:pt x="302" y="661"/>
                    <a:pt x="300" y="673"/>
                  </a:cubicBezTo>
                  <a:cubicBezTo>
                    <a:pt x="298" y="681"/>
                    <a:pt x="296" y="689"/>
                    <a:pt x="295" y="696"/>
                  </a:cubicBezTo>
                  <a:cubicBezTo>
                    <a:pt x="292" y="705"/>
                    <a:pt x="293" y="713"/>
                    <a:pt x="297" y="722"/>
                  </a:cubicBezTo>
                  <a:cubicBezTo>
                    <a:pt x="299" y="726"/>
                    <a:pt x="301" y="731"/>
                    <a:pt x="301" y="735"/>
                  </a:cubicBezTo>
                  <a:cubicBezTo>
                    <a:pt x="302" y="740"/>
                    <a:pt x="299" y="744"/>
                    <a:pt x="298" y="748"/>
                  </a:cubicBezTo>
                  <a:cubicBezTo>
                    <a:pt x="297" y="750"/>
                    <a:pt x="295" y="752"/>
                    <a:pt x="294" y="753"/>
                  </a:cubicBezTo>
                  <a:cubicBezTo>
                    <a:pt x="291" y="757"/>
                    <a:pt x="288" y="761"/>
                    <a:pt x="290" y="766"/>
                  </a:cubicBezTo>
                  <a:cubicBezTo>
                    <a:pt x="288" y="766"/>
                    <a:pt x="287" y="766"/>
                    <a:pt x="285" y="766"/>
                  </a:cubicBezTo>
                  <a:cubicBezTo>
                    <a:pt x="283" y="770"/>
                    <a:pt x="281" y="774"/>
                    <a:pt x="280" y="779"/>
                  </a:cubicBezTo>
                  <a:cubicBezTo>
                    <a:pt x="278" y="784"/>
                    <a:pt x="275" y="788"/>
                    <a:pt x="269" y="790"/>
                  </a:cubicBezTo>
                  <a:cubicBezTo>
                    <a:pt x="259" y="792"/>
                    <a:pt x="250" y="795"/>
                    <a:pt x="240" y="795"/>
                  </a:cubicBezTo>
                  <a:cubicBezTo>
                    <a:pt x="236" y="796"/>
                    <a:pt x="232" y="795"/>
                    <a:pt x="228" y="793"/>
                  </a:cubicBezTo>
                  <a:cubicBezTo>
                    <a:pt x="223" y="791"/>
                    <a:pt x="222" y="785"/>
                    <a:pt x="226" y="781"/>
                  </a:cubicBezTo>
                  <a:cubicBezTo>
                    <a:pt x="228" y="779"/>
                    <a:pt x="230" y="776"/>
                    <a:pt x="232" y="775"/>
                  </a:cubicBezTo>
                  <a:cubicBezTo>
                    <a:pt x="241" y="767"/>
                    <a:pt x="247" y="757"/>
                    <a:pt x="254" y="748"/>
                  </a:cubicBezTo>
                  <a:cubicBezTo>
                    <a:pt x="258" y="743"/>
                    <a:pt x="260" y="735"/>
                    <a:pt x="261" y="728"/>
                  </a:cubicBezTo>
                  <a:cubicBezTo>
                    <a:pt x="263" y="717"/>
                    <a:pt x="266" y="707"/>
                    <a:pt x="268" y="696"/>
                  </a:cubicBezTo>
                  <a:cubicBezTo>
                    <a:pt x="270" y="681"/>
                    <a:pt x="269" y="665"/>
                    <a:pt x="266" y="650"/>
                  </a:cubicBezTo>
                  <a:cubicBezTo>
                    <a:pt x="264" y="638"/>
                    <a:pt x="262" y="626"/>
                    <a:pt x="260" y="615"/>
                  </a:cubicBezTo>
                  <a:cubicBezTo>
                    <a:pt x="258" y="607"/>
                    <a:pt x="257" y="600"/>
                    <a:pt x="254" y="592"/>
                  </a:cubicBezTo>
                  <a:cubicBezTo>
                    <a:pt x="253" y="588"/>
                    <a:pt x="250" y="584"/>
                    <a:pt x="248" y="579"/>
                  </a:cubicBezTo>
                  <a:cubicBezTo>
                    <a:pt x="243" y="570"/>
                    <a:pt x="241" y="560"/>
                    <a:pt x="240" y="550"/>
                  </a:cubicBezTo>
                  <a:cubicBezTo>
                    <a:pt x="240" y="544"/>
                    <a:pt x="238" y="537"/>
                    <a:pt x="236" y="531"/>
                  </a:cubicBezTo>
                  <a:cubicBezTo>
                    <a:pt x="229" y="530"/>
                    <a:pt x="222" y="530"/>
                    <a:pt x="215" y="529"/>
                  </a:cubicBezTo>
                  <a:cubicBezTo>
                    <a:pt x="214" y="529"/>
                    <a:pt x="213" y="531"/>
                    <a:pt x="213" y="532"/>
                  </a:cubicBezTo>
                  <a:cubicBezTo>
                    <a:pt x="210" y="543"/>
                    <a:pt x="208" y="554"/>
                    <a:pt x="206" y="564"/>
                  </a:cubicBezTo>
                  <a:cubicBezTo>
                    <a:pt x="206" y="566"/>
                    <a:pt x="206" y="567"/>
                    <a:pt x="205" y="568"/>
                  </a:cubicBezTo>
                  <a:cubicBezTo>
                    <a:pt x="202" y="576"/>
                    <a:pt x="206" y="584"/>
                    <a:pt x="209" y="592"/>
                  </a:cubicBezTo>
                  <a:cubicBezTo>
                    <a:pt x="216" y="609"/>
                    <a:pt x="221" y="627"/>
                    <a:pt x="219" y="646"/>
                  </a:cubicBezTo>
                  <a:cubicBezTo>
                    <a:pt x="217" y="667"/>
                    <a:pt x="220" y="687"/>
                    <a:pt x="222" y="707"/>
                  </a:cubicBezTo>
                  <a:cubicBezTo>
                    <a:pt x="223" y="714"/>
                    <a:pt x="228" y="720"/>
                    <a:pt x="231" y="726"/>
                  </a:cubicBezTo>
                  <a:cubicBezTo>
                    <a:pt x="235" y="732"/>
                    <a:pt x="237" y="739"/>
                    <a:pt x="234" y="746"/>
                  </a:cubicBezTo>
                  <a:cubicBezTo>
                    <a:pt x="233" y="748"/>
                    <a:pt x="231" y="750"/>
                    <a:pt x="230" y="752"/>
                  </a:cubicBezTo>
                  <a:cubicBezTo>
                    <a:pt x="227" y="756"/>
                    <a:pt x="226" y="761"/>
                    <a:pt x="227" y="765"/>
                  </a:cubicBezTo>
                  <a:cubicBezTo>
                    <a:pt x="227" y="766"/>
                    <a:pt x="228" y="767"/>
                    <a:pt x="227" y="768"/>
                  </a:cubicBezTo>
                  <a:cubicBezTo>
                    <a:pt x="227" y="770"/>
                    <a:pt x="226" y="771"/>
                    <a:pt x="226" y="772"/>
                  </a:cubicBezTo>
                  <a:cubicBezTo>
                    <a:pt x="224" y="771"/>
                    <a:pt x="222" y="770"/>
                    <a:pt x="222" y="768"/>
                  </a:cubicBezTo>
                  <a:cubicBezTo>
                    <a:pt x="221" y="765"/>
                    <a:pt x="221" y="761"/>
                    <a:pt x="221" y="757"/>
                  </a:cubicBezTo>
                  <a:cubicBezTo>
                    <a:pt x="220" y="758"/>
                    <a:pt x="219" y="758"/>
                    <a:pt x="218" y="759"/>
                  </a:cubicBezTo>
                  <a:cubicBezTo>
                    <a:pt x="211" y="765"/>
                    <a:pt x="205" y="772"/>
                    <a:pt x="200" y="780"/>
                  </a:cubicBezTo>
                  <a:cubicBezTo>
                    <a:pt x="196" y="788"/>
                    <a:pt x="189" y="792"/>
                    <a:pt x="182" y="793"/>
                  </a:cubicBezTo>
                  <a:cubicBezTo>
                    <a:pt x="175" y="794"/>
                    <a:pt x="169" y="795"/>
                    <a:pt x="163" y="796"/>
                  </a:cubicBezTo>
                  <a:cubicBezTo>
                    <a:pt x="159" y="796"/>
                    <a:pt x="155" y="796"/>
                    <a:pt x="154" y="791"/>
                  </a:cubicBezTo>
                  <a:cubicBezTo>
                    <a:pt x="152" y="787"/>
                    <a:pt x="154" y="783"/>
                    <a:pt x="158" y="780"/>
                  </a:cubicBezTo>
                  <a:cubicBezTo>
                    <a:pt x="166" y="774"/>
                    <a:pt x="173" y="769"/>
                    <a:pt x="179" y="761"/>
                  </a:cubicBezTo>
                  <a:cubicBezTo>
                    <a:pt x="182" y="756"/>
                    <a:pt x="185" y="750"/>
                    <a:pt x="187" y="745"/>
                  </a:cubicBezTo>
                  <a:cubicBezTo>
                    <a:pt x="195" y="731"/>
                    <a:pt x="193" y="717"/>
                    <a:pt x="190" y="702"/>
                  </a:cubicBezTo>
                  <a:cubicBezTo>
                    <a:pt x="187" y="689"/>
                    <a:pt x="182" y="675"/>
                    <a:pt x="179" y="661"/>
                  </a:cubicBezTo>
                  <a:cubicBezTo>
                    <a:pt x="174" y="644"/>
                    <a:pt x="169" y="626"/>
                    <a:pt x="166" y="609"/>
                  </a:cubicBezTo>
                  <a:cubicBezTo>
                    <a:pt x="164" y="595"/>
                    <a:pt x="160" y="583"/>
                    <a:pt x="156" y="570"/>
                  </a:cubicBezTo>
                  <a:cubicBezTo>
                    <a:pt x="153" y="561"/>
                    <a:pt x="153" y="552"/>
                    <a:pt x="155" y="543"/>
                  </a:cubicBezTo>
                  <a:cubicBezTo>
                    <a:pt x="156" y="535"/>
                    <a:pt x="156" y="528"/>
                    <a:pt x="156" y="520"/>
                  </a:cubicBezTo>
                  <a:cubicBezTo>
                    <a:pt x="156" y="518"/>
                    <a:pt x="156" y="517"/>
                    <a:pt x="153" y="516"/>
                  </a:cubicBezTo>
                  <a:cubicBezTo>
                    <a:pt x="150" y="515"/>
                    <a:pt x="149" y="513"/>
                    <a:pt x="150" y="510"/>
                  </a:cubicBezTo>
                  <a:cubicBezTo>
                    <a:pt x="152" y="497"/>
                    <a:pt x="153" y="484"/>
                    <a:pt x="155" y="471"/>
                  </a:cubicBezTo>
                  <a:cubicBezTo>
                    <a:pt x="158" y="454"/>
                    <a:pt x="162" y="438"/>
                    <a:pt x="165" y="421"/>
                  </a:cubicBezTo>
                  <a:cubicBezTo>
                    <a:pt x="167" y="414"/>
                    <a:pt x="169" y="407"/>
                    <a:pt x="170" y="399"/>
                  </a:cubicBezTo>
                  <a:cubicBezTo>
                    <a:pt x="170" y="396"/>
                    <a:pt x="170" y="393"/>
                    <a:pt x="171" y="391"/>
                  </a:cubicBezTo>
                  <a:cubicBezTo>
                    <a:pt x="172" y="386"/>
                    <a:pt x="173" y="381"/>
                    <a:pt x="173" y="376"/>
                  </a:cubicBezTo>
                  <a:cubicBezTo>
                    <a:pt x="173" y="372"/>
                    <a:pt x="175" y="368"/>
                    <a:pt x="176" y="363"/>
                  </a:cubicBezTo>
                  <a:cubicBezTo>
                    <a:pt x="172" y="363"/>
                    <a:pt x="169" y="362"/>
                    <a:pt x="166" y="362"/>
                  </a:cubicBezTo>
                  <a:cubicBezTo>
                    <a:pt x="165" y="362"/>
                    <a:pt x="165" y="363"/>
                    <a:pt x="164" y="364"/>
                  </a:cubicBezTo>
                  <a:cubicBezTo>
                    <a:pt x="162" y="366"/>
                    <a:pt x="159" y="369"/>
                    <a:pt x="157" y="371"/>
                  </a:cubicBezTo>
                  <a:cubicBezTo>
                    <a:pt x="154" y="373"/>
                    <a:pt x="151" y="373"/>
                    <a:pt x="148" y="370"/>
                  </a:cubicBezTo>
                  <a:cubicBezTo>
                    <a:pt x="141" y="362"/>
                    <a:pt x="139" y="354"/>
                    <a:pt x="143" y="344"/>
                  </a:cubicBezTo>
                  <a:cubicBezTo>
                    <a:pt x="147" y="332"/>
                    <a:pt x="151" y="320"/>
                    <a:pt x="154" y="307"/>
                  </a:cubicBezTo>
                  <a:cubicBezTo>
                    <a:pt x="156" y="300"/>
                    <a:pt x="157" y="292"/>
                    <a:pt x="159" y="285"/>
                  </a:cubicBezTo>
                  <a:cubicBezTo>
                    <a:pt x="159" y="283"/>
                    <a:pt x="159" y="281"/>
                    <a:pt x="157" y="280"/>
                  </a:cubicBezTo>
                  <a:cubicBezTo>
                    <a:pt x="153" y="278"/>
                    <a:pt x="154" y="277"/>
                    <a:pt x="157" y="275"/>
                  </a:cubicBezTo>
                  <a:cubicBezTo>
                    <a:pt x="153" y="273"/>
                    <a:pt x="149" y="271"/>
                    <a:pt x="145" y="269"/>
                  </a:cubicBezTo>
                  <a:cubicBezTo>
                    <a:pt x="143" y="269"/>
                    <a:pt x="141" y="268"/>
                    <a:pt x="139" y="267"/>
                  </a:cubicBezTo>
                  <a:cubicBezTo>
                    <a:pt x="137" y="266"/>
                    <a:pt x="135" y="265"/>
                    <a:pt x="136" y="262"/>
                  </a:cubicBezTo>
                  <a:cubicBezTo>
                    <a:pt x="130" y="259"/>
                    <a:pt x="130" y="259"/>
                    <a:pt x="134" y="255"/>
                  </a:cubicBezTo>
                  <a:cubicBezTo>
                    <a:pt x="122" y="241"/>
                    <a:pt x="110" y="228"/>
                    <a:pt x="97" y="214"/>
                  </a:cubicBezTo>
                  <a:cubicBezTo>
                    <a:pt x="115" y="212"/>
                    <a:pt x="131" y="210"/>
                    <a:pt x="147" y="208"/>
                  </a:cubicBezTo>
                  <a:cubicBezTo>
                    <a:pt x="147" y="207"/>
                    <a:pt x="147" y="207"/>
                    <a:pt x="147" y="207"/>
                  </a:cubicBezTo>
                  <a:cubicBezTo>
                    <a:pt x="140" y="205"/>
                    <a:pt x="134" y="202"/>
                    <a:pt x="127" y="200"/>
                  </a:cubicBezTo>
                  <a:cubicBezTo>
                    <a:pt x="117" y="197"/>
                    <a:pt x="109" y="192"/>
                    <a:pt x="100" y="187"/>
                  </a:cubicBezTo>
                  <a:cubicBezTo>
                    <a:pt x="89" y="182"/>
                    <a:pt x="78" y="177"/>
                    <a:pt x="68" y="171"/>
                  </a:cubicBezTo>
                  <a:cubicBezTo>
                    <a:pt x="60" y="166"/>
                    <a:pt x="51" y="161"/>
                    <a:pt x="43" y="156"/>
                  </a:cubicBezTo>
                  <a:cubicBezTo>
                    <a:pt x="30" y="148"/>
                    <a:pt x="16" y="140"/>
                    <a:pt x="2" y="131"/>
                  </a:cubicBezTo>
                  <a:cubicBezTo>
                    <a:pt x="1" y="131"/>
                    <a:pt x="1" y="130"/>
                    <a:pt x="0" y="130"/>
                  </a:cubicBezTo>
                  <a:cubicBezTo>
                    <a:pt x="6" y="122"/>
                    <a:pt x="10" y="113"/>
                    <a:pt x="13" y="104"/>
                  </a:cubicBezTo>
                  <a:cubicBezTo>
                    <a:pt x="14" y="101"/>
                    <a:pt x="15" y="101"/>
                    <a:pt x="17" y="102"/>
                  </a:cubicBezTo>
                  <a:cubicBezTo>
                    <a:pt x="30" y="108"/>
                    <a:pt x="44" y="114"/>
                    <a:pt x="56" y="121"/>
                  </a:cubicBezTo>
                  <a:cubicBezTo>
                    <a:pt x="64" y="126"/>
                    <a:pt x="72" y="128"/>
                    <a:pt x="80" y="132"/>
                  </a:cubicBezTo>
                  <a:cubicBezTo>
                    <a:pt x="84" y="135"/>
                    <a:pt x="89" y="138"/>
                    <a:pt x="93" y="140"/>
                  </a:cubicBezTo>
                  <a:cubicBezTo>
                    <a:pt x="95" y="141"/>
                    <a:pt x="98" y="142"/>
                    <a:pt x="101" y="143"/>
                  </a:cubicBezTo>
                  <a:cubicBezTo>
                    <a:pt x="103" y="144"/>
                    <a:pt x="105" y="144"/>
                    <a:pt x="107" y="145"/>
                  </a:cubicBezTo>
                  <a:cubicBezTo>
                    <a:pt x="109" y="147"/>
                    <a:pt x="111" y="148"/>
                    <a:pt x="114" y="148"/>
                  </a:cubicBezTo>
                  <a:cubicBezTo>
                    <a:pt x="115" y="147"/>
                    <a:pt x="117" y="148"/>
                    <a:pt x="117" y="149"/>
                  </a:cubicBezTo>
                  <a:cubicBezTo>
                    <a:pt x="119" y="151"/>
                    <a:pt x="121" y="152"/>
                    <a:pt x="124" y="153"/>
                  </a:cubicBezTo>
                  <a:cubicBezTo>
                    <a:pt x="128" y="154"/>
                    <a:pt x="131" y="156"/>
                    <a:pt x="135" y="156"/>
                  </a:cubicBezTo>
                  <a:cubicBezTo>
                    <a:pt x="139" y="157"/>
                    <a:pt x="142" y="157"/>
                    <a:pt x="144" y="161"/>
                  </a:cubicBezTo>
                  <a:cubicBezTo>
                    <a:pt x="147" y="159"/>
                    <a:pt x="149" y="158"/>
                    <a:pt x="152" y="162"/>
                  </a:cubicBezTo>
                  <a:cubicBezTo>
                    <a:pt x="153" y="163"/>
                    <a:pt x="156" y="163"/>
                    <a:pt x="159" y="163"/>
                  </a:cubicBezTo>
                  <a:cubicBezTo>
                    <a:pt x="161" y="163"/>
                    <a:pt x="162" y="163"/>
                    <a:pt x="164" y="163"/>
                  </a:cubicBezTo>
                  <a:cubicBezTo>
                    <a:pt x="170" y="163"/>
                    <a:pt x="175" y="163"/>
                    <a:pt x="180" y="158"/>
                  </a:cubicBezTo>
                  <a:cubicBezTo>
                    <a:pt x="183" y="155"/>
                    <a:pt x="187" y="152"/>
                    <a:pt x="191" y="149"/>
                  </a:cubicBezTo>
                  <a:cubicBezTo>
                    <a:pt x="196" y="145"/>
                    <a:pt x="202" y="148"/>
                    <a:pt x="208" y="149"/>
                  </a:cubicBezTo>
                  <a:cubicBezTo>
                    <a:pt x="208" y="150"/>
                    <a:pt x="208" y="150"/>
                    <a:pt x="208" y="150"/>
                  </a:cubicBezTo>
                  <a:cubicBezTo>
                    <a:pt x="207" y="150"/>
                    <a:pt x="205" y="151"/>
                    <a:pt x="204" y="151"/>
                  </a:cubicBezTo>
                  <a:cubicBezTo>
                    <a:pt x="201" y="153"/>
                    <a:pt x="199" y="154"/>
                    <a:pt x="197" y="155"/>
                  </a:cubicBezTo>
                  <a:cubicBezTo>
                    <a:pt x="196" y="156"/>
                    <a:pt x="196" y="156"/>
                    <a:pt x="196" y="156"/>
                  </a:cubicBezTo>
                  <a:cubicBezTo>
                    <a:pt x="198" y="161"/>
                    <a:pt x="192" y="165"/>
                    <a:pt x="195" y="170"/>
                  </a:cubicBezTo>
                  <a:cubicBezTo>
                    <a:pt x="196" y="173"/>
                    <a:pt x="195" y="177"/>
                    <a:pt x="196" y="181"/>
                  </a:cubicBezTo>
                  <a:cubicBezTo>
                    <a:pt x="197" y="189"/>
                    <a:pt x="198" y="198"/>
                    <a:pt x="200" y="207"/>
                  </a:cubicBezTo>
                  <a:cubicBezTo>
                    <a:pt x="200" y="207"/>
                    <a:pt x="200" y="207"/>
                    <a:pt x="201" y="207"/>
                  </a:cubicBezTo>
                  <a:cubicBezTo>
                    <a:pt x="204" y="202"/>
                    <a:pt x="207" y="197"/>
                    <a:pt x="210" y="193"/>
                  </a:cubicBezTo>
                  <a:cubicBezTo>
                    <a:pt x="217" y="182"/>
                    <a:pt x="223" y="171"/>
                    <a:pt x="230" y="160"/>
                  </a:cubicBezTo>
                  <a:cubicBezTo>
                    <a:pt x="231" y="160"/>
                    <a:pt x="231" y="159"/>
                    <a:pt x="231" y="159"/>
                  </a:cubicBezTo>
                  <a:cubicBezTo>
                    <a:pt x="238" y="157"/>
                    <a:pt x="241" y="150"/>
                    <a:pt x="246" y="145"/>
                  </a:cubicBezTo>
                  <a:cubicBezTo>
                    <a:pt x="246" y="145"/>
                    <a:pt x="246" y="145"/>
                    <a:pt x="247" y="144"/>
                  </a:cubicBezTo>
                  <a:close/>
                  <a:moveTo>
                    <a:pt x="229" y="261"/>
                  </a:moveTo>
                  <a:cubicBezTo>
                    <a:pt x="231" y="264"/>
                    <a:pt x="233" y="264"/>
                    <a:pt x="234" y="263"/>
                  </a:cubicBezTo>
                  <a:cubicBezTo>
                    <a:pt x="235" y="262"/>
                    <a:pt x="236" y="261"/>
                    <a:pt x="237" y="261"/>
                  </a:cubicBezTo>
                  <a:cubicBezTo>
                    <a:pt x="238" y="260"/>
                    <a:pt x="239" y="261"/>
                    <a:pt x="241" y="261"/>
                  </a:cubicBezTo>
                  <a:cubicBezTo>
                    <a:pt x="241" y="262"/>
                    <a:pt x="241" y="263"/>
                    <a:pt x="240" y="264"/>
                  </a:cubicBezTo>
                  <a:cubicBezTo>
                    <a:pt x="239" y="266"/>
                    <a:pt x="237" y="267"/>
                    <a:pt x="236" y="269"/>
                  </a:cubicBezTo>
                  <a:cubicBezTo>
                    <a:pt x="236" y="269"/>
                    <a:pt x="236" y="271"/>
                    <a:pt x="236" y="271"/>
                  </a:cubicBezTo>
                  <a:cubicBezTo>
                    <a:pt x="237" y="271"/>
                    <a:pt x="238" y="272"/>
                    <a:pt x="239" y="271"/>
                  </a:cubicBezTo>
                  <a:cubicBezTo>
                    <a:pt x="241" y="269"/>
                    <a:pt x="243" y="267"/>
                    <a:pt x="245" y="265"/>
                  </a:cubicBezTo>
                  <a:cubicBezTo>
                    <a:pt x="247" y="263"/>
                    <a:pt x="247" y="261"/>
                    <a:pt x="245" y="259"/>
                  </a:cubicBezTo>
                  <a:cubicBezTo>
                    <a:pt x="243" y="257"/>
                    <a:pt x="240" y="254"/>
                    <a:pt x="238" y="252"/>
                  </a:cubicBezTo>
                  <a:cubicBezTo>
                    <a:pt x="235" y="249"/>
                    <a:pt x="232" y="248"/>
                    <a:pt x="229" y="251"/>
                  </a:cubicBezTo>
                  <a:cubicBezTo>
                    <a:pt x="228" y="252"/>
                    <a:pt x="226" y="254"/>
                    <a:pt x="224" y="256"/>
                  </a:cubicBezTo>
                  <a:cubicBezTo>
                    <a:pt x="224" y="257"/>
                    <a:pt x="224" y="258"/>
                    <a:pt x="224" y="259"/>
                  </a:cubicBezTo>
                  <a:cubicBezTo>
                    <a:pt x="225" y="259"/>
                    <a:pt x="226" y="259"/>
                    <a:pt x="227" y="258"/>
                  </a:cubicBezTo>
                  <a:cubicBezTo>
                    <a:pt x="228" y="257"/>
                    <a:pt x="229" y="256"/>
                    <a:pt x="231" y="255"/>
                  </a:cubicBezTo>
                  <a:cubicBezTo>
                    <a:pt x="231" y="255"/>
                    <a:pt x="233" y="255"/>
                    <a:pt x="234" y="254"/>
                  </a:cubicBezTo>
                  <a:cubicBezTo>
                    <a:pt x="234" y="256"/>
                    <a:pt x="234" y="257"/>
                    <a:pt x="233" y="258"/>
                  </a:cubicBezTo>
                  <a:cubicBezTo>
                    <a:pt x="232" y="259"/>
                    <a:pt x="230" y="260"/>
                    <a:pt x="229" y="261"/>
                  </a:cubicBezTo>
                  <a:close/>
                  <a:moveTo>
                    <a:pt x="213" y="267"/>
                  </a:moveTo>
                  <a:cubicBezTo>
                    <a:pt x="215" y="270"/>
                    <a:pt x="217" y="269"/>
                    <a:pt x="219" y="267"/>
                  </a:cubicBezTo>
                  <a:cubicBezTo>
                    <a:pt x="219" y="267"/>
                    <a:pt x="221" y="266"/>
                    <a:pt x="221" y="267"/>
                  </a:cubicBezTo>
                  <a:cubicBezTo>
                    <a:pt x="222" y="267"/>
                    <a:pt x="222" y="268"/>
                    <a:pt x="222" y="269"/>
                  </a:cubicBezTo>
                  <a:cubicBezTo>
                    <a:pt x="222" y="270"/>
                    <a:pt x="222" y="270"/>
                    <a:pt x="222" y="271"/>
                  </a:cubicBezTo>
                  <a:cubicBezTo>
                    <a:pt x="222" y="272"/>
                    <a:pt x="223" y="272"/>
                    <a:pt x="223" y="273"/>
                  </a:cubicBezTo>
                  <a:cubicBezTo>
                    <a:pt x="224" y="273"/>
                    <a:pt x="225" y="273"/>
                    <a:pt x="225" y="272"/>
                  </a:cubicBezTo>
                  <a:cubicBezTo>
                    <a:pt x="227" y="270"/>
                    <a:pt x="227" y="267"/>
                    <a:pt x="225" y="265"/>
                  </a:cubicBezTo>
                  <a:cubicBezTo>
                    <a:pt x="223" y="262"/>
                    <a:pt x="220" y="261"/>
                    <a:pt x="218" y="263"/>
                  </a:cubicBezTo>
                  <a:cubicBezTo>
                    <a:pt x="216" y="264"/>
                    <a:pt x="214" y="266"/>
                    <a:pt x="213" y="267"/>
                  </a:cubicBezTo>
                  <a:close/>
                  <a:moveTo>
                    <a:pt x="229" y="275"/>
                  </a:moveTo>
                  <a:cubicBezTo>
                    <a:pt x="229" y="276"/>
                    <a:pt x="230" y="277"/>
                    <a:pt x="230" y="277"/>
                  </a:cubicBezTo>
                  <a:cubicBezTo>
                    <a:pt x="231" y="277"/>
                    <a:pt x="233" y="276"/>
                    <a:pt x="234" y="276"/>
                  </a:cubicBezTo>
                  <a:cubicBezTo>
                    <a:pt x="234" y="276"/>
                    <a:pt x="234" y="274"/>
                    <a:pt x="234" y="273"/>
                  </a:cubicBezTo>
                  <a:cubicBezTo>
                    <a:pt x="232" y="274"/>
                    <a:pt x="231" y="275"/>
                    <a:pt x="229"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Freeform 84568">
              <a:extLst>
                <a:ext uri="{FF2B5EF4-FFF2-40B4-BE49-F238E27FC236}">
                  <a16:creationId xmlns:a16="http://schemas.microsoft.com/office/drawing/2014/main" id="{782A4C5D-1B48-495F-9F09-62054CD917A8}"/>
                </a:ext>
              </a:extLst>
            </p:cNvPr>
            <p:cNvSpPr>
              <a:spLocks noEditPoints="1"/>
            </p:cNvSpPr>
            <p:nvPr/>
          </p:nvSpPr>
          <p:spPr bwMode="auto">
            <a:xfrm>
              <a:off x="4406850" y="6366533"/>
              <a:ext cx="105195" cy="110456"/>
            </a:xfrm>
            <a:custGeom>
              <a:avLst/>
              <a:gdLst>
                <a:gd name="T0" fmla="*/ 54 w 66"/>
                <a:gd name="T1" fmla="*/ 70 h 70"/>
                <a:gd name="T2" fmla="*/ 53 w 66"/>
                <a:gd name="T3" fmla="*/ 65 h 70"/>
                <a:gd name="T4" fmla="*/ 54 w 66"/>
                <a:gd name="T5" fmla="*/ 64 h 70"/>
                <a:gd name="T6" fmla="*/ 48 w 66"/>
                <a:gd name="T7" fmla="*/ 62 h 70"/>
                <a:gd name="T8" fmla="*/ 31 w 66"/>
                <a:gd name="T9" fmla="*/ 50 h 70"/>
                <a:gd name="T10" fmla="*/ 21 w 66"/>
                <a:gd name="T11" fmla="*/ 52 h 70"/>
                <a:gd name="T12" fmla="*/ 18 w 66"/>
                <a:gd name="T13" fmla="*/ 55 h 70"/>
                <a:gd name="T14" fmla="*/ 17 w 66"/>
                <a:gd name="T15" fmla="*/ 54 h 70"/>
                <a:gd name="T16" fmla="*/ 17 w 66"/>
                <a:gd name="T17" fmla="*/ 45 h 70"/>
                <a:gd name="T18" fmla="*/ 15 w 66"/>
                <a:gd name="T19" fmla="*/ 47 h 70"/>
                <a:gd name="T20" fmla="*/ 15 w 66"/>
                <a:gd name="T21" fmla="*/ 50 h 70"/>
                <a:gd name="T22" fmla="*/ 11 w 66"/>
                <a:gd name="T23" fmla="*/ 53 h 70"/>
                <a:gd name="T24" fmla="*/ 9 w 66"/>
                <a:gd name="T25" fmla="*/ 49 h 70"/>
                <a:gd name="T26" fmla="*/ 10 w 66"/>
                <a:gd name="T27" fmla="*/ 46 h 70"/>
                <a:gd name="T28" fmla="*/ 4 w 66"/>
                <a:gd name="T29" fmla="*/ 41 h 70"/>
                <a:gd name="T30" fmla="*/ 0 w 66"/>
                <a:gd name="T31" fmla="*/ 41 h 70"/>
                <a:gd name="T32" fmla="*/ 1 w 66"/>
                <a:gd name="T33" fmla="*/ 37 h 70"/>
                <a:gd name="T34" fmla="*/ 8 w 66"/>
                <a:gd name="T35" fmla="*/ 28 h 70"/>
                <a:gd name="T36" fmla="*/ 18 w 66"/>
                <a:gd name="T37" fmla="*/ 24 h 70"/>
                <a:gd name="T38" fmla="*/ 22 w 66"/>
                <a:gd name="T39" fmla="*/ 24 h 70"/>
                <a:gd name="T40" fmla="*/ 15 w 66"/>
                <a:gd name="T41" fmla="*/ 14 h 70"/>
                <a:gd name="T42" fmla="*/ 8 w 66"/>
                <a:gd name="T43" fmla="*/ 8 h 70"/>
                <a:gd name="T44" fmla="*/ 5 w 66"/>
                <a:gd name="T45" fmla="*/ 5 h 70"/>
                <a:gd name="T46" fmla="*/ 4 w 66"/>
                <a:gd name="T47" fmla="*/ 0 h 70"/>
                <a:gd name="T48" fmla="*/ 9 w 66"/>
                <a:gd name="T49" fmla="*/ 1 h 70"/>
                <a:gd name="T50" fmla="*/ 22 w 66"/>
                <a:gd name="T51" fmla="*/ 11 h 70"/>
                <a:gd name="T52" fmla="*/ 33 w 66"/>
                <a:gd name="T53" fmla="*/ 21 h 70"/>
                <a:gd name="T54" fmla="*/ 42 w 66"/>
                <a:gd name="T55" fmla="*/ 30 h 70"/>
                <a:gd name="T56" fmla="*/ 66 w 66"/>
                <a:gd name="T57" fmla="*/ 48 h 70"/>
                <a:gd name="T58" fmla="*/ 56 w 66"/>
                <a:gd name="T59" fmla="*/ 70 h 70"/>
                <a:gd name="T60" fmla="*/ 54 w 66"/>
                <a:gd name="T61" fmla="*/ 70 h 70"/>
                <a:gd name="T62" fmla="*/ 11 w 66"/>
                <a:gd name="T63" fmla="*/ 36 h 70"/>
                <a:gd name="T64" fmla="*/ 20 w 66"/>
                <a:gd name="T65" fmla="*/ 33 h 70"/>
                <a:gd name="T66" fmla="*/ 11 w 66"/>
                <a:gd name="T6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70">
                  <a:moveTo>
                    <a:pt x="54" y="70"/>
                  </a:moveTo>
                  <a:cubicBezTo>
                    <a:pt x="54" y="68"/>
                    <a:pt x="54" y="66"/>
                    <a:pt x="53" y="65"/>
                  </a:cubicBezTo>
                  <a:cubicBezTo>
                    <a:pt x="54" y="64"/>
                    <a:pt x="54" y="64"/>
                    <a:pt x="54" y="64"/>
                  </a:cubicBezTo>
                  <a:cubicBezTo>
                    <a:pt x="52" y="63"/>
                    <a:pt x="50" y="63"/>
                    <a:pt x="48" y="62"/>
                  </a:cubicBezTo>
                  <a:cubicBezTo>
                    <a:pt x="42" y="58"/>
                    <a:pt x="37" y="54"/>
                    <a:pt x="31" y="50"/>
                  </a:cubicBezTo>
                  <a:cubicBezTo>
                    <a:pt x="26" y="46"/>
                    <a:pt x="24" y="46"/>
                    <a:pt x="21" y="52"/>
                  </a:cubicBezTo>
                  <a:cubicBezTo>
                    <a:pt x="20" y="53"/>
                    <a:pt x="19" y="54"/>
                    <a:pt x="18" y="55"/>
                  </a:cubicBezTo>
                  <a:cubicBezTo>
                    <a:pt x="17" y="54"/>
                    <a:pt x="17" y="54"/>
                    <a:pt x="17" y="54"/>
                  </a:cubicBezTo>
                  <a:cubicBezTo>
                    <a:pt x="17" y="51"/>
                    <a:pt x="17" y="48"/>
                    <a:pt x="17" y="45"/>
                  </a:cubicBezTo>
                  <a:cubicBezTo>
                    <a:pt x="16" y="45"/>
                    <a:pt x="16" y="46"/>
                    <a:pt x="15" y="47"/>
                  </a:cubicBezTo>
                  <a:cubicBezTo>
                    <a:pt x="15" y="48"/>
                    <a:pt x="15" y="49"/>
                    <a:pt x="15" y="50"/>
                  </a:cubicBezTo>
                  <a:cubicBezTo>
                    <a:pt x="14" y="51"/>
                    <a:pt x="12" y="52"/>
                    <a:pt x="11" y="53"/>
                  </a:cubicBezTo>
                  <a:cubicBezTo>
                    <a:pt x="10" y="52"/>
                    <a:pt x="10" y="50"/>
                    <a:pt x="9" y="49"/>
                  </a:cubicBezTo>
                  <a:cubicBezTo>
                    <a:pt x="9" y="48"/>
                    <a:pt x="10" y="47"/>
                    <a:pt x="10" y="46"/>
                  </a:cubicBezTo>
                  <a:cubicBezTo>
                    <a:pt x="10" y="43"/>
                    <a:pt x="7" y="41"/>
                    <a:pt x="4" y="41"/>
                  </a:cubicBezTo>
                  <a:cubicBezTo>
                    <a:pt x="3" y="41"/>
                    <a:pt x="2" y="41"/>
                    <a:pt x="0" y="41"/>
                  </a:cubicBezTo>
                  <a:cubicBezTo>
                    <a:pt x="1" y="39"/>
                    <a:pt x="1" y="38"/>
                    <a:pt x="1" y="37"/>
                  </a:cubicBezTo>
                  <a:cubicBezTo>
                    <a:pt x="3" y="34"/>
                    <a:pt x="6" y="31"/>
                    <a:pt x="8" y="28"/>
                  </a:cubicBezTo>
                  <a:cubicBezTo>
                    <a:pt x="10" y="25"/>
                    <a:pt x="14" y="24"/>
                    <a:pt x="18" y="24"/>
                  </a:cubicBezTo>
                  <a:cubicBezTo>
                    <a:pt x="19" y="24"/>
                    <a:pt x="20" y="24"/>
                    <a:pt x="22" y="24"/>
                  </a:cubicBezTo>
                  <a:cubicBezTo>
                    <a:pt x="19" y="20"/>
                    <a:pt x="17" y="17"/>
                    <a:pt x="15" y="14"/>
                  </a:cubicBezTo>
                  <a:cubicBezTo>
                    <a:pt x="13" y="12"/>
                    <a:pt x="10" y="10"/>
                    <a:pt x="8" y="8"/>
                  </a:cubicBezTo>
                  <a:cubicBezTo>
                    <a:pt x="7" y="7"/>
                    <a:pt x="6" y="6"/>
                    <a:pt x="5" y="5"/>
                  </a:cubicBezTo>
                  <a:cubicBezTo>
                    <a:pt x="4" y="4"/>
                    <a:pt x="4" y="2"/>
                    <a:pt x="4" y="0"/>
                  </a:cubicBezTo>
                  <a:cubicBezTo>
                    <a:pt x="5" y="0"/>
                    <a:pt x="7" y="0"/>
                    <a:pt x="9" y="1"/>
                  </a:cubicBezTo>
                  <a:cubicBezTo>
                    <a:pt x="13" y="4"/>
                    <a:pt x="18" y="8"/>
                    <a:pt x="22" y="11"/>
                  </a:cubicBezTo>
                  <a:cubicBezTo>
                    <a:pt x="26" y="14"/>
                    <a:pt x="30" y="18"/>
                    <a:pt x="33" y="21"/>
                  </a:cubicBezTo>
                  <a:cubicBezTo>
                    <a:pt x="36" y="24"/>
                    <a:pt x="39" y="27"/>
                    <a:pt x="42" y="30"/>
                  </a:cubicBezTo>
                  <a:cubicBezTo>
                    <a:pt x="49" y="37"/>
                    <a:pt x="56" y="44"/>
                    <a:pt x="66" y="48"/>
                  </a:cubicBezTo>
                  <a:cubicBezTo>
                    <a:pt x="63" y="55"/>
                    <a:pt x="59" y="63"/>
                    <a:pt x="56" y="70"/>
                  </a:cubicBezTo>
                  <a:cubicBezTo>
                    <a:pt x="55" y="70"/>
                    <a:pt x="55" y="70"/>
                    <a:pt x="54" y="70"/>
                  </a:cubicBezTo>
                  <a:close/>
                  <a:moveTo>
                    <a:pt x="11" y="36"/>
                  </a:moveTo>
                  <a:cubicBezTo>
                    <a:pt x="14" y="35"/>
                    <a:pt x="17" y="34"/>
                    <a:pt x="20" y="33"/>
                  </a:cubicBezTo>
                  <a:cubicBezTo>
                    <a:pt x="17" y="33"/>
                    <a:pt x="13" y="32"/>
                    <a:pt x="1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84569">
              <a:extLst>
                <a:ext uri="{FF2B5EF4-FFF2-40B4-BE49-F238E27FC236}">
                  <a16:creationId xmlns:a16="http://schemas.microsoft.com/office/drawing/2014/main" id="{9AE05A8D-E4F1-4C3E-AAAA-041D2974E53B}"/>
                </a:ext>
              </a:extLst>
            </p:cNvPr>
            <p:cNvSpPr>
              <a:spLocks/>
            </p:cNvSpPr>
            <p:nvPr/>
          </p:nvSpPr>
          <p:spPr bwMode="auto">
            <a:xfrm>
              <a:off x="5432502" y="6671598"/>
              <a:ext cx="57859" cy="136753"/>
            </a:xfrm>
            <a:custGeom>
              <a:avLst/>
              <a:gdLst>
                <a:gd name="T0" fmla="*/ 14 w 36"/>
                <a:gd name="T1" fmla="*/ 0 h 88"/>
                <a:gd name="T2" fmla="*/ 36 w 36"/>
                <a:gd name="T3" fmla="*/ 12 h 88"/>
                <a:gd name="T4" fmla="*/ 28 w 36"/>
                <a:gd name="T5" fmla="*/ 25 h 88"/>
                <a:gd name="T6" fmla="*/ 25 w 36"/>
                <a:gd name="T7" fmla="*/ 38 h 88"/>
                <a:gd name="T8" fmla="*/ 14 w 36"/>
                <a:gd name="T9" fmla="*/ 62 h 88"/>
                <a:gd name="T10" fmla="*/ 8 w 36"/>
                <a:gd name="T11" fmla="*/ 78 h 88"/>
                <a:gd name="T12" fmla="*/ 8 w 36"/>
                <a:gd name="T13" fmla="*/ 82 h 88"/>
                <a:gd name="T14" fmla="*/ 10 w 36"/>
                <a:gd name="T15" fmla="*/ 82 h 88"/>
                <a:gd name="T16" fmla="*/ 7 w 36"/>
                <a:gd name="T17" fmla="*/ 87 h 88"/>
                <a:gd name="T18" fmla="*/ 0 w 36"/>
                <a:gd name="T19" fmla="*/ 88 h 88"/>
                <a:gd name="T20" fmla="*/ 3 w 36"/>
                <a:gd name="T21" fmla="*/ 69 h 88"/>
                <a:gd name="T22" fmla="*/ 9 w 36"/>
                <a:gd name="T23" fmla="*/ 40 h 88"/>
                <a:gd name="T24" fmla="*/ 10 w 36"/>
                <a:gd name="T25" fmla="*/ 10 h 88"/>
                <a:gd name="T26" fmla="*/ 14 w 36"/>
                <a:gd name="T2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8">
                  <a:moveTo>
                    <a:pt x="14" y="0"/>
                  </a:moveTo>
                  <a:cubicBezTo>
                    <a:pt x="21" y="4"/>
                    <a:pt x="28" y="8"/>
                    <a:pt x="36" y="12"/>
                  </a:cubicBezTo>
                  <a:cubicBezTo>
                    <a:pt x="33" y="16"/>
                    <a:pt x="30" y="20"/>
                    <a:pt x="28" y="25"/>
                  </a:cubicBezTo>
                  <a:cubicBezTo>
                    <a:pt x="27" y="29"/>
                    <a:pt x="25" y="33"/>
                    <a:pt x="25" y="38"/>
                  </a:cubicBezTo>
                  <a:cubicBezTo>
                    <a:pt x="25" y="47"/>
                    <a:pt x="20" y="55"/>
                    <a:pt x="14" y="62"/>
                  </a:cubicBezTo>
                  <a:cubicBezTo>
                    <a:pt x="11" y="67"/>
                    <a:pt x="8" y="72"/>
                    <a:pt x="8" y="78"/>
                  </a:cubicBezTo>
                  <a:cubicBezTo>
                    <a:pt x="7" y="79"/>
                    <a:pt x="8" y="81"/>
                    <a:pt x="8" y="82"/>
                  </a:cubicBezTo>
                  <a:cubicBezTo>
                    <a:pt x="10" y="82"/>
                    <a:pt x="10" y="82"/>
                    <a:pt x="10" y="82"/>
                  </a:cubicBezTo>
                  <a:cubicBezTo>
                    <a:pt x="9" y="84"/>
                    <a:pt x="8" y="86"/>
                    <a:pt x="7" y="87"/>
                  </a:cubicBezTo>
                  <a:cubicBezTo>
                    <a:pt x="5" y="87"/>
                    <a:pt x="3" y="88"/>
                    <a:pt x="0" y="88"/>
                  </a:cubicBezTo>
                  <a:cubicBezTo>
                    <a:pt x="1" y="82"/>
                    <a:pt x="2" y="75"/>
                    <a:pt x="3" y="69"/>
                  </a:cubicBezTo>
                  <a:cubicBezTo>
                    <a:pt x="5" y="59"/>
                    <a:pt x="7" y="49"/>
                    <a:pt x="9" y="40"/>
                  </a:cubicBezTo>
                  <a:cubicBezTo>
                    <a:pt x="10" y="30"/>
                    <a:pt x="10" y="20"/>
                    <a:pt x="10" y="10"/>
                  </a:cubicBezTo>
                  <a:cubicBezTo>
                    <a:pt x="10" y="5"/>
                    <a:pt x="12" y="2"/>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84570">
              <a:extLst>
                <a:ext uri="{FF2B5EF4-FFF2-40B4-BE49-F238E27FC236}">
                  <a16:creationId xmlns:a16="http://schemas.microsoft.com/office/drawing/2014/main" id="{632FAFFD-A3C5-4A23-A7A2-06A83A5EA71F}"/>
                </a:ext>
              </a:extLst>
            </p:cNvPr>
            <p:cNvSpPr>
              <a:spLocks/>
            </p:cNvSpPr>
            <p:nvPr/>
          </p:nvSpPr>
          <p:spPr bwMode="auto">
            <a:xfrm>
              <a:off x="4853930" y="6708418"/>
              <a:ext cx="10519" cy="5261"/>
            </a:xfrm>
            <a:custGeom>
              <a:avLst/>
              <a:gdLst>
                <a:gd name="T0" fmla="*/ 0 w 5"/>
                <a:gd name="T1" fmla="*/ 2 h 4"/>
                <a:gd name="T2" fmla="*/ 5 w 5"/>
                <a:gd name="T3" fmla="*/ 0 h 4"/>
                <a:gd name="T4" fmla="*/ 5 w 5"/>
                <a:gd name="T5" fmla="*/ 3 h 4"/>
                <a:gd name="T6" fmla="*/ 1 w 5"/>
                <a:gd name="T7" fmla="*/ 4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2" y="2"/>
                    <a:pt x="3" y="1"/>
                    <a:pt x="5" y="0"/>
                  </a:cubicBezTo>
                  <a:cubicBezTo>
                    <a:pt x="5" y="1"/>
                    <a:pt x="5" y="3"/>
                    <a:pt x="5" y="3"/>
                  </a:cubicBezTo>
                  <a:cubicBezTo>
                    <a:pt x="4" y="3"/>
                    <a:pt x="2" y="4"/>
                    <a:pt x="1" y="4"/>
                  </a:cubicBezTo>
                  <a:cubicBezTo>
                    <a:pt x="1"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84571">
              <a:extLst>
                <a:ext uri="{FF2B5EF4-FFF2-40B4-BE49-F238E27FC236}">
                  <a16:creationId xmlns:a16="http://schemas.microsoft.com/office/drawing/2014/main" id="{A90ACBC2-39DA-4A6A-A5DC-F7A5565F481D}"/>
                </a:ext>
              </a:extLst>
            </p:cNvPr>
            <p:cNvSpPr>
              <a:spLocks/>
            </p:cNvSpPr>
            <p:nvPr/>
          </p:nvSpPr>
          <p:spPr bwMode="auto">
            <a:xfrm>
              <a:off x="4422631" y="6413873"/>
              <a:ext cx="15781" cy="5261"/>
            </a:xfrm>
            <a:custGeom>
              <a:avLst/>
              <a:gdLst>
                <a:gd name="T0" fmla="*/ 0 w 9"/>
                <a:gd name="T1" fmla="*/ 4 h 4"/>
                <a:gd name="T2" fmla="*/ 9 w 9"/>
                <a:gd name="T3" fmla="*/ 1 h 4"/>
                <a:gd name="T4" fmla="*/ 0 w 9"/>
                <a:gd name="T5" fmla="*/ 4 h 4"/>
              </a:gdLst>
              <a:ahLst/>
              <a:cxnLst>
                <a:cxn ang="0">
                  <a:pos x="T0" y="T1"/>
                </a:cxn>
                <a:cxn ang="0">
                  <a:pos x="T2" y="T3"/>
                </a:cxn>
                <a:cxn ang="0">
                  <a:pos x="T4" y="T5"/>
                </a:cxn>
              </a:cxnLst>
              <a:rect l="0" t="0" r="r" b="b"/>
              <a:pathLst>
                <a:path w="9" h="4">
                  <a:moveTo>
                    <a:pt x="0" y="4"/>
                  </a:moveTo>
                  <a:cubicBezTo>
                    <a:pt x="2" y="0"/>
                    <a:pt x="6" y="1"/>
                    <a:pt x="9" y="1"/>
                  </a:cubicBezTo>
                  <a:cubicBezTo>
                    <a:pt x="6" y="2"/>
                    <a:pt x="3"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 name="Rectangle 84572">
              <a:extLst>
                <a:ext uri="{FF2B5EF4-FFF2-40B4-BE49-F238E27FC236}">
                  <a16:creationId xmlns:a16="http://schemas.microsoft.com/office/drawing/2014/main" id="{44E9D95C-1C0E-4A8D-8077-7C864DA19306}"/>
                </a:ext>
              </a:extLst>
            </p:cNvPr>
            <p:cNvSpPr>
              <a:spLocks noChangeArrowheads="1"/>
            </p:cNvSpPr>
            <p:nvPr/>
          </p:nvSpPr>
          <p:spPr bwMode="auto">
            <a:xfrm>
              <a:off x="4811852" y="6655821"/>
              <a:ext cx="78898" cy="73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32" name="TextBox 19">
            <a:extLst>
              <a:ext uri="{FF2B5EF4-FFF2-40B4-BE49-F238E27FC236}">
                <a16:creationId xmlns:a16="http://schemas.microsoft.com/office/drawing/2014/main" id="{6A77C6D4-9447-41DC-A44F-BA1534FB2B6F}"/>
              </a:ext>
            </a:extLst>
          </p:cNvPr>
          <p:cNvSpPr txBox="1"/>
          <p:nvPr/>
        </p:nvSpPr>
        <p:spPr>
          <a:xfrm>
            <a:off x="806476" y="245900"/>
            <a:ext cx="7544366" cy="830997"/>
          </a:xfrm>
          <a:prstGeom prst="rect">
            <a:avLst/>
          </a:prstGeom>
          <a:noFill/>
        </p:spPr>
        <p:txBody>
          <a:bodyPr wrap="square" rtlCol="0" anchor="ctr">
            <a:spAutoFit/>
          </a:bodyPr>
          <a:lstStyle/>
          <a:p>
            <a:r>
              <a:rPr lang="en-US" altLang="ko-KR" sz="4800" b="1" dirty="0">
                <a:solidFill>
                  <a:schemeClr val="tx1">
                    <a:lumMod val="85000"/>
                    <a:lumOff val="15000"/>
                  </a:schemeClr>
                </a:solidFill>
                <a:cs typeface="Arial" pitchFamily="34" charset="0"/>
              </a:rPr>
              <a:t>Awesome </a:t>
            </a:r>
            <a:r>
              <a:rPr lang="en-GB" altLang="ko-KR" sz="4800" b="1" dirty="0">
                <a:solidFill>
                  <a:schemeClr val="tx1">
                    <a:lumMod val="85000"/>
                    <a:lumOff val="15000"/>
                  </a:schemeClr>
                </a:solidFill>
                <a:cs typeface="Arial" pitchFamily="34" charset="0"/>
              </a:rPr>
              <a:t>P</a:t>
            </a:r>
            <a:r>
              <a:rPr lang="en-US" altLang="ko-KR" sz="4800" b="1" dirty="0">
                <a:solidFill>
                  <a:schemeClr val="tx1">
                    <a:lumMod val="85000"/>
                    <a:lumOff val="15000"/>
                  </a:schemeClr>
                </a:solidFill>
                <a:cs typeface="Arial" pitchFamily="34" charset="0"/>
              </a:rPr>
              <a:t>resentation</a:t>
            </a:r>
          </a:p>
        </p:txBody>
      </p:sp>
    </p:spTree>
    <p:extLst>
      <p:ext uri="{BB962C8B-B14F-4D97-AF65-F5344CB8AC3E}">
        <p14:creationId xmlns:p14="http://schemas.microsoft.com/office/powerpoint/2010/main" val="347688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1">
            <a:extLst>
              <a:ext uri="{FF2B5EF4-FFF2-40B4-BE49-F238E27FC236}">
                <a16:creationId xmlns:a16="http://schemas.microsoft.com/office/drawing/2014/main" id="{C40AEEB5-8F53-4920-95A3-6E84C36E4729}"/>
              </a:ext>
            </a:extLst>
          </p:cNvPr>
          <p:cNvSpPr/>
          <p:nvPr/>
        </p:nvSpPr>
        <p:spPr>
          <a:xfrm>
            <a:off x="799453" y="4336869"/>
            <a:ext cx="2043840" cy="19266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ángulo redondeado 22">
            <a:extLst>
              <a:ext uri="{FF2B5EF4-FFF2-40B4-BE49-F238E27FC236}">
                <a16:creationId xmlns:a16="http://schemas.microsoft.com/office/drawing/2014/main" id="{060FD833-E1C8-4814-90F3-EC56D2840B0B}"/>
              </a:ext>
            </a:extLst>
          </p:cNvPr>
          <p:cNvSpPr/>
          <p:nvPr/>
        </p:nvSpPr>
        <p:spPr>
          <a:xfrm>
            <a:off x="3185547" y="4336869"/>
            <a:ext cx="2043840" cy="19266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redondeado 23">
            <a:extLst>
              <a:ext uri="{FF2B5EF4-FFF2-40B4-BE49-F238E27FC236}">
                <a16:creationId xmlns:a16="http://schemas.microsoft.com/office/drawing/2014/main" id="{17B478F2-A350-40F4-8A6D-215A81B4FECC}"/>
              </a:ext>
            </a:extLst>
          </p:cNvPr>
          <p:cNvSpPr/>
          <p:nvPr/>
        </p:nvSpPr>
        <p:spPr>
          <a:xfrm>
            <a:off x="5694658" y="4336869"/>
            <a:ext cx="2043840" cy="19266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id="{4A009C5A-9975-4856-9FC8-628817F2DF16}"/>
              </a:ext>
            </a:extLst>
          </p:cNvPr>
          <p:cNvSpPr/>
          <p:nvPr/>
        </p:nvSpPr>
        <p:spPr>
          <a:xfrm>
            <a:off x="8360680" y="0"/>
            <a:ext cx="3831320" cy="6858000"/>
          </a:xfrm>
          <a:prstGeom prst="rect">
            <a:avLst/>
          </a:prstGeom>
          <a:solidFill>
            <a:srgbClr val="24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24416C"/>
              </a:solidFill>
            </a:endParaRPr>
          </a:p>
        </p:txBody>
      </p:sp>
      <p:sp>
        <p:nvSpPr>
          <p:cNvPr id="7" name="Rectángulo 12">
            <a:extLst>
              <a:ext uri="{FF2B5EF4-FFF2-40B4-BE49-F238E27FC236}">
                <a16:creationId xmlns:a16="http://schemas.microsoft.com/office/drawing/2014/main" id="{CFD0F0EC-FBAF-4AF4-821C-CEB075704870}"/>
              </a:ext>
            </a:extLst>
          </p:cNvPr>
          <p:cNvSpPr>
            <a:spLocks noChangeArrowheads="1"/>
          </p:cNvSpPr>
          <p:nvPr/>
        </p:nvSpPr>
        <p:spPr bwMode="auto">
          <a:xfrm>
            <a:off x="714858" y="1289951"/>
            <a:ext cx="5245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07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50000"/>
              </a:lnSpc>
              <a:spcBef>
                <a:spcPts val="2400"/>
              </a:spcBef>
              <a:spcAft>
                <a:spcPts val="0"/>
              </a:spcAft>
              <a:buFontTx/>
              <a:buNone/>
              <a:defRPr/>
            </a:pPr>
            <a:r>
              <a:rPr lang="es-CO" altLang="es-CO" sz="5400" b="1" dirty="0">
                <a:solidFill>
                  <a:srgbClr val="24416C"/>
                </a:solidFill>
                <a:latin typeface="Bebas" pitchFamily="2" charset="0"/>
              </a:rPr>
              <a:t>Title  Slide</a:t>
            </a:r>
            <a:endParaRPr lang="es-CO" altLang="es-CO" sz="5400" b="1" spc="-150" dirty="0">
              <a:solidFill>
                <a:srgbClr val="24416C"/>
              </a:solidFill>
              <a:latin typeface="Bebas" pitchFamily="2" charset="0"/>
            </a:endParaRPr>
          </a:p>
        </p:txBody>
      </p:sp>
      <p:sp>
        <p:nvSpPr>
          <p:cNvPr id="10" name="Forma libre 17">
            <a:extLst>
              <a:ext uri="{FF2B5EF4-FFF2-40B4-BE49-F238E27FC236}">
                <a16:creationId xmlns:a16="http://schemas.microsoft.com/office/drawing/2014/main" id="{6C357277-6877-436C-8880-6DE3E16C6965}"/>
              </a:ext>
            </a:extLst>
          </p:cNvPr>
          <p:cNvSpPr/>
          <p:nvPr/>
        </p:nvSpPr>
        <p:spPr>
          <a:xfrm>
            <a:off x="0" y="3105624"/>
            <a:ext cx="8099155" cy="2024966"/>
          </a:xfrm>
          <a:custGeom>
            <a:avLst/>
            <a:gdLst>
              <a:gd name="connsiteX0" fmla="*/ 170170 w 2043840"/>
              <a:gd name="connsiteY0" fmla="*/ 0 h 1255603"/>
              <a:gd name="connsiteX1" fmla="*/ 1873670 w 2043840"/>
              <a:gd name="connsiteY1" fmla="*/ 0 h 1255603"/>
              <a:gd name="connsiteX2" fmla="*/ 2043840 w 2043840"/>
              <a:gd name="connsiteY2" fmla="*/ 170170 h 1255603"/>
              <a:gd name="connsiteX3" fmla="*/ 2043840 w 2043840"/>
              <a:gd name="connsiteY3" fmla="*/ 1255603 h 1255603"/>
              <a:gd name="connsiteX4" fmla="*/ 0 w 2043840"/>
              <a:gd name="connsiteY4" fmla="*/ 1255603 h 1255603"/>
              <a:gd name="connsiteX5" fmla="*/ 0 w 2043840"/>
              <a:gd name="connsiteY5" fmla="*/ 170170 h 1255603"/>
              <a:gd name="connsiteX6" fmla="*/ 170170 w 2043840"/>
              <a:gd name="connsiteY6" fmla="*/ 0 h 125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840" h="1255603">
                <a:moveTo>
                  <a:pt x="170170" y="0"/>
                </a:moveTo>
                <a:lnTo>
                  <a:pt x="1873670" y="0"/>
                </a:lnTo>
                <a:cubicBezTo>
                  <a:pt x="1967652" y="0"/>
                  <a:pt x="2043840" y="76188"/>
                  <a:pt x="2043840" y="170170"/>
                </a:cubicBezTo>
                <a:lnTo>
                  <a:pt x="2043840" y="1255603"/>
                </a:lnTo>
                <a:lnTo>
                  <a:pt x="0" y="1255603"/>
                </a:lnTo>
                <a:lnTo>
                  <a:pt x="0" y="170170"/>
                </a:lnTo>
                <a:cubicBezTo>
                  <a:pt x="0" y="76188"/>
                  <a:pt x="76188" y="0"/>
                  <a:pt x="17017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Elipse 10">
            <a:extLst>
              <a:ext uri="{FF2B5EF4-FFF2-40B4-BE49-F238E27FC236}">
                <a16:creationId xmlns:a16="http://schemas.microsoft.com/office/drawing/2014/main" id="{73C173BA-3E32-48B2-85C4-301C2CCAB64A}"/>
              </a:ext>
            </a:extLst>
          </p:cNvPr>
          <p:cNvSpPr/>
          <p:nvPr/>
        </p:nvSpPr>
        <p:spPr>
          <a:xfrm>
            <a:off x="714858" y="2320871"/>
            <a:ext cx="2216258" cy="2216258"/>
          </a:xfrm>
          <a:prstGeom prst="ellipse">
            <a:avLst/>
          </a:prstGeom>
          <a:blipFill dpi="0" rotWithShape="1">
            <a:blip r:embed="rId2"/>
            <a:srcRect/>
            <a:stretch>
              <a:fillRect l="-27000" r="-13000"/>
            </a:stretch>
          </a:blipFill>
          <a:ln w="76200">
            <a:solidFill>
              <a:schemeClr val="bg1"/>
            </a:solidFill>
          </a:ln>
          <a:effectLst>
            <a:outerShdw blurRad="76200" dist="38100" dir="1596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Elipse 11">
            <a:extLst>
              <a:ext uri="{FF2B5EF4-FFF2-40B4-BE49-F238E27FC236}">
                <a16:creationId xmlns:a16="http://schemas.microsoft.com/office/drawing/2014/main" id="{ADA5C9D0-3218-485A-9E66-76547CA8AA57}"/>
              </a:ext>
            </a:extLst>
          </p:cNvPr>
          <p:cNvSpPr/>
          <p:nvPr/>
        </p:nvSpPr>
        <p:spPr>
          <a:xfrm>
            <a:off x="3117742" y="2320871"/>
            <a:ext cx="2216258" cy="2216258"/>
          </a:xfrm>
          <a:prstGeom prst="ellipse">
            <a:avLst/>
          </a:prstGeom>
          <a:blipFill>
            <a:blip r:embed="rId3"/>
            <a:stretch>
              <a:fillRect l="-27000" r="-13000"/>
            </a:stretch>
          </a:blipFill>
          <a:ln w="76200">
            <a:solidFill>
              <a:schemeClr val="bg1"/>
            </a:solidFill>
          </a:ln>
          <a:effectLst>
            <a:outerShdw blurRad="76200" dist="38100" dir="1596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Elipse 12">
            <a:extLst>
              <a:ext uri="{FF2B5EF4-FFF2-40B4-BE49-F238E27FC236}">
                <a16:creationId xmlns:a16="http://schemas.microsoft.com/office/drawing/2014/main" id="{3509CA3C-BA33-4A18-B1A0-2936701A33C6}"/>
              </a:ext>
            </a:extLst>
          </p:cNvPr>
          <p:cNvSpPr/>
          <p:nvPr/>
        </p:nvSpPr>
        <p:spPr>
          <a:xfrm>
            <a:off x="5608449" y="2320871"/>
            <a:ext cx="2216258" cy="2216258"/>
          </a:xfrm>
          <a:prstGeom prst="ellipse">
            <a:avLst/>
          </a:prstGeom>
          <a:blipFill dpi="0" rotWithShape="1">
            <a:blip r:embed="rId4"/>
            <a:srcRect/>
            <a:stretch>
              <a:fillRect l="-62000" t="-29000" r="-22000"/>
            </a:stretch>
          </a:blipFill>
          <a:ln w="76200">
            <a:solidFill>
              <a:schemeClr val="bg1"/>
            </a:solidFill>
          </a:ln>
          <a:effectLst>
            <a:outerShdw blurRad="76200" dist="38100" dir="1596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CuadroTexto 5">
            <a:extLst>
              <a:ext uri="{FF2B5EF4-FFF2-40B4-BE49-F238E27FC236}">
                <a16:creationId xmlns:a16="http://schemas.microsoft.com/office/drawing/2014/main" id="{443D5D1B-6C6B-45BB-8762-843CDC074EA9}"/>
              </a:ext>
            </a:extLst>
          </p:cNvPr>
          <p:cNvSpPr txBox="1">
            <a:spLocks noChangeArrowheads="1"/>
          </p:cNvSpPr>
          <p:nvPr/>
        </p:nvSpPr>
        <p:spPr bwMode="auto">
          <a:xfrm>
            <a:off x="860248" y="4622868"/>
            <a:ext cx="1946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dirty="0">
                <a:solidFill>
                  <a:srgbClr val="24416C"/>
                </a:solidFill>
                <a:latin typeface="Open Sans" panose="020B0606030504020204" pitchFamily="34" charset="0"/>
                <a:ea typeface="Open Sans" panose="020B0606030504020204" pitchFamily="34" charset="0"/>
                <a:cs typeface="Open Sans" panose="020B0606030504020204" pitchFamily="34" charset="0"/>
              </a:rPr>
              <a:t>Title Example</a:t>
            </a:r>
          </a:p>
        </p:txBody>
      </p:sp>
      <p:sp>
        <p:nvSpPr>
          <p:cNvPr id="15" name="Rectángulo 14">
            <a:extLst>
              <a:ext uri="{FF2B5EF4-FFF2-40B4-BE49-F238E27FC236}">
                <a16:creationId xmlns:a16="http://schemas.microsoft.com/office/drawing/2014/main" id="{A92F8AEB-97F5-4524-86E7-69FA2F306CD0}"/>
              </a:ext>
            </a:extLst>
          </p:cNvPr>
          <p:cNvSpPr/>
          <p:nvPr/>
        </p:nvSpPr>
        <p:spPr>
          <a:xfrm>
            <a:off x="5576072" y="5272925"/>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6" name="Rectángulo 15">
            <a:extLst>
              <a:ext uri="{FF2B5EF4-FFF2-40B4-BE49-F238E27FC236}">
                <a16:creationId xmlns:a16="http://schemas.microsoft.com/office/drawing/2014/main" id="{950488F2-7BD0-4246-9C86-E948F1BE576E}"/>
              </a:ext>
            </a:extLst>
          </p:cNvPr>
          <p:cNvSpPr/>
          <p:nvPr/>
        </p:nvSpPr>
        <p:spPr>
          <a:xfrm>
            <a:off x="3074655" y="5272925"/>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7" name="Rectángulo 16">
            <a:extLst>
              <a:ext uri="{FF2B5EF4-FFF2-40B4-BE49-F238E27FC236}">
                <a16:creationId xmlns:a16="http://schemas.microsoft.com/office/drawing/2014/main" id="{07A2ACEB-8A80-4BED-BD6B-DF0A0769FC69}"/>
              </a:ext>
            </a:extLst>
          </p:cNvPr>
          <p:cNvSpPr/>
          <p:nvPr/>
        </p:nvSpPr>
        <p:spPr>
          <a:xfrm>
            <a:off x="714858" y="5272925"/>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8" name="Rectángulo 17">
            <a:extLst>
              <a:ext uri="{FF2B5EF4-FFF2-40B4-BE49-F238E27FC236}">
                <a16:creationId xmlns:a16="http://schemas.microsoft.com/office/drawing/2014/main" id="{97066C02-3C3B-46D4-AD41-5C553F05C05D}"/>
              </a:ext>
            </a:extLst>
          </p:cNvPr>
          <p:cNvSpPr/>
          <p:nvPr/>
        </p:nvSpPr>
        <p:spPr>
          <a:xfrm>
            <a:off x="878652" y="1797951"/>
            <a:ext cx="2355696" cy="45719"/>
          </a:xfrm>
          <a:prstGeom prst="rect">
            <a:avLst/>
          </a:prstGeom>
          <a:solidFill>
            <a:srgbClr val="24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id="{68AEF8F7-7B28-43E0-97C8-8A84A40F97F1}"/>
              </a:ext>
            </a:extLst>
          </p:cNvPr>
          <p:cNvSpPr/>
          <p:nvPr/>
        </p:nvSpPr>
        <p:spPr>
          <a:xfrm>
            <a:off x="8782527" y="2751819"/>
            <a:ext cx="2726101" cy="3170099"/>
          </a:xfrm>
          <a:prstGeom prst="rect">
            <a:avLst/>
          </a:prstGeom>
        </p:spPr>
        <p:txBody>
          <a:bodyPr wrap="square">
            <a:spAutoFit/>
          </a:bodyPr>
          <a:lstStyle/>
          <a:p>
            <a:pPr algn="r" eaLnBrk="1" fontAlgn="auto" hangingPunct="1">
              <a:spcBef>
                <a:spcPts val="0"/>
              </a:spcBef>
              <a:spcAft>
                <a:spcPts val="0"/>
              </a:spcAft>
              <a:buFont typeface="Arial" panose="020B0604020202020204" pitchFamily="34" charset="0"/>
              <a:buNone/>
              <a:defRPr/>
            </a:pPr>
            <a:r>
              <a:rPr lang="es-CO" altLang="es-CO"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This is an example text. In this paragraph, resume the ideas. Remember that the slides are a visual support to make your presentation, for that reason they should be brief. </a:t>
            </a:r>
          </a:p>
        </p:txBody>
      </p:sp>
      <p:sp>
        <p:nvSpPr>
          <p:cNvPr id="20" name="CuadroTexto 5">
            <a:extLst>
              <a:ext uri="{FF2B5EF4-FFF2-40B4-BE49-F238E27FC236}">
                <a16:creationId xmlns:a16="http://schemas.microsoft.com/office/drawing/2014/main" id="{BFDA1148-927C-4F82-B21C-ED96B1BC8860}"/>
              </a:ext>
            </a:extLst>
          </p:cNvPr>
          <p:cNvSpPr txBox="1">
            <a:spLocks noChangeArrowheads="1"/>
          </p:cNvSpPr>
          <p:nvPr/>
        </p:nvSpPr>
        <p:spPr bwMode="auto">
          <a:xfrm>
            <a:off x="8795590" y="2209973"/>
            <a:ext cx="2713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800" b="1" dirty="0">
                <a:solidFill>
                  <a:schemeClr val="bg1"/>
                </a:solidFill>
                <a:latin typeface="Bebas" pitchFamily="2" charset="0"/>
              </a:rPr>
              <a:t>TITLE    EXAMPLE</a:t>
            </a:r>
          </a:p>
        </p:txBody>
      </p:sp>
      <p:sp>
        <p:nvSpPr>
          <p:cNvPr id="21" name="CuadroTexto 5">
            <a:extLst>
              <a:ext uri="{FF2B5EF4-FFF2-40B4-BE49-F238E27FC236}">
                <a16:creationId xmlns:a16="http://schemas.microsoft.com/office/drawing/2014/main" id="{0044D2F9-49D6-4A11-AFC4-FDDD1ACCA326}"/>
              </a:ext>
            </a:extLst>
          </p:cNvPr>
          <p:cNvSpPr txBox="1">
            <a:spLocks noChangeArrowheads="1"/>
          </p:cNvSpPr>
          <p:nvPr/>
        </p:nvSpPr>
        <p:spPr bwMode="auto">
          <a:xfrm>
            <a:off x="3234348" y="4622868"/>
            <a:ext cx="1946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dirty="0">
                <a:solidFill>
                  <a:srgbClr val="24416C"/>
                </a:solidFill>
                <a:latin typeface="Open Sans" panose="020B0606030504020204" pitchFamily="34" charset="0"/>
                <a:ea typeface="Open Sans" panose="020B0606030504020204" pitchFamily="34" charset="0"/>
                <a:cs typeface="Open Sans" panose="020B0606030504020204" pitchFamily="34" charset="0"/>
              </a:rPr>
              <a:t>Title Example</a:t>
            </a:r>
          </a:p>
        </p:txBody>
      </p:sp>
      <p:sp>
        <p:nvSpPr>
          <p:cNvPr id="22" name="CuadroTexto 5">
            <a:extLst>
              <a:ext uri="{FF2B5EF4-FFF2-40B4-BE49-F238E27FC236}">
                <a16:creationId xmlns:a16="http://schemas.microsoft.com/office/drawing/2014/main" id="{084ACE85-4D02-422A-9D03-9D2A1028FB94}"/>
              </a:ext>
            </a:extLst>
          </p:cNvPr>
          <p:cNvSpPr txBox="1">
            <a:spLocks noChangeArrowheads="1"/>
          </p:cNvSpPr>
          <p:nvPr/>
        </p:nvSpPr>
        <p:spPr bwMode="auto">
          <a:xfrm>
            <a:off x="5743000" y="4622868"/>
            <a:ext cx="1946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dirty="0">
                <a:solidFill>
                  <a:srgbClr val="24416C"/>
                </a:solidFill>
                <a:latin typeface="Open Sans" panose="020B0606030504020204" pitchFamily="34" charset="0"/>
                <a:ea typeface="Open Sans" panose="020B0606030504020204" pitchFamily="34" charset="0"/>
                <a:cs typeface="Open Sans" panose="020B0606030504020204" pitchFamily="34" charset="0"/>
              </a:rPr>
              <a:t>Title Example</a:t>
            </a:r>
          </a:p>
        </p:txBody>
      </p:sp>
    </p:spTree>
    <p:extLst>
      <p:ext uri="{BB962C8B-B14F-4D97-AF65-F5344CB8AC3E}">
        <p14:creationId xmlns:p14="http://schemas.microsoft.com/office/powerpoint/2010/main" val="173195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upo 105">
            <a:extLst>
              <a:ext uri="{FF2B5EF4-FFF2-40B4-BE49-F238E27FC236}">
                <a16:creationId xmlns:a16="http://schemas.microsoft.com/office/drawing/2014/main" id="{9816630E-95C1-4053-BB61-4339A8FB5495}"/>
              </a:ext>
            </a:extLst>
          </p:cNvPr>
          <p:cNvGrpSpPr/>
          <p:nvPr/>
        </p:nvGrpSpPr>
        <p:grpSpPr>
          <a:xfrm>
            <a:off x="6884908" y="1250302"/>
            <a:ext cx="4313866" cy="5320443"/>
            <a:chOff x="7329036" y="2143295"/>
            <a:chExt cx="3589819" cy="4427450"/>
          </a:xfrm>
        </p:grpSpPr>
        <p:sp>
          <p:nvSpPr>
            <p:cNvPr id="4" name="Freeform 84295">
              <a:extLst>
                <a:ext uri="{FF2B5EF4-FFF2-40B4-BE49-F238E27FC236}">
                  <a16:creationId xmlns:a16="http://schemas.microsoft.com/office/drawing/2014/main" id="{2F9A904C-469C-4AE0-90E8-3AFD473D7447}"/>
                </a:ext>
              </a:extLst>
            </p:cNvPr>
            <p:cNvSpPr>
              <a:spLocks noEditPoints="1"/>
            </p:cNvSpPr>
            <p:nvPr/>
          </p:nvSpPr>
          <p:spPr bwMode="auto">
            <a:xfrm>
              <a:off x="7329036" y="2143295"/>
              <a:ext cx="3374437" cy="3374437"/>
            </a:xfrm>
            <a:custGeom>
              <a:avLst/>
              <a:gdLst>
                <a:gd name="T0" fmla="*/ 39 w 466"/>
                <a:gd name="T1" fmla="*/ 116 h 469"/>
                <a:gd name="T2" fmla="*/ 40 w 466"/>
                <a:gd name="T3" fmla="*/ 260 h 469"/>
                <a:gd name="T4" fmla="*/ 34 w 466"/>
                <a:gd name="T5" fmla="*/ 259 h 469"/>
                <a:gd name="T6" fmla="*/ 18 w 466"/>
                <a:gd name="T7" fmla="*/ 124 h 469"/>
                <a:gd name="T8" fmla="*/ 7 w 466"/>
                <a:gd name="T9" fmla="*/ 99 h 469"/>
                <a:gd name="T10" fmla="*/ 317 w 466"/>
                <a:gd name="T11" fmla="*/ 13 h 469"/>
                <a:gd name="T12" fmla="*/ 461 w 466"/>
                <a:gd name="T13" fmla="*/ 114 h 469"/>
                <a:gd name="T14" fmla="*/ 374 w 466"/>
                <a:gd name="T15" fmla="*/ 116 h 469"/>
                <a:gd name="T16" fmla="*/ 315 w 466"/>
                <a:gd name="T17" fmla="*/ 469 h 469"/>
                <a:gd name="T18" fmla="*/ 293 w 466"/>
                <a:gd name="T19" fmla="*/ 459 h 469"/>
                <a:gd name="T20" fmla="*/ 272 w 466"/>
                <a:gd name="T21" fmla="*/ 453 h 469"/>
                <a:gd name="T22" fmla="*/ 256 w 466"/>
                <a:gd name="T23" fmla="*/ 464 h 469"/>
                <a:gd name="T24" fmla="*/ 273 w 466"/>
                <a:gd name="T25" fmla="*/ 62 h 469"/>
                <a:gd name="T26" fmla="*/ 302 w 466"/>
                <a:gd name="T27" fmla="*/ 40 h 469"/>
                <a:gd name="T28" fmla="*/ 274 w 466"/>
                <a:gd name="T29" fmla="*/ 85 h 469"/>
                <a:gd name="T30" fmla="*/ 272 w 466"/>
                <a:gd name="T31" fmla="*/ 65 h 469"/>
                <a:gd name="T32" fmla="*/ 275 w 466"/>
                <a:gd name="T33" fmla="*/ 85 h 469"/>
                <a:gd name="T34" fmla="*/ 302 w 466"/>
                <a:gd name="T35" fmla="*/ 87 h 469"/>
                <a:gd name="T36" fmla="*/ 275 w 466"/>
                <a:gd name="T37" fmla="*/ 29 h 469"/>
                <a:gd name="T38" fmla="*/ 274 w 466"/>
                <a:gd name="T39" fmla="*/ 29 h 469"/>
                <a:gd name="T40" fmla="*/ 275 w 466"/>
                <a:gd name="T41" fmla="*/ 29 h 469"/>
                <a:gd name="T42" fmla="*/ 274 w 466"/>
                <a:gd name="T43" fmla="*/ 42 h 469"/>
                <a:gd name="T44" fmla="*/ 274 w 466"/>
                <a:gd name="T45" fmla="*/ 41 h 469"/>
                <a:gd name="T46" fmla="*/ 256 w 466"/>
                <a:gd name="T47" fmla="*/ 91 h 469"/>
                <a:gd name="T48" fmla="*/ 441 w 466"/>
                <a:gd name="T49" fmla="*/ 99 h 469"/>
                <a:gd name="T50" fmla="*/ 314 w 466"/>
                <a:gd name="T51" fmla="*/ 91 h 469"/>
                <a:gd name="T52" fmla="*/ 256 w 466"/>
                <a:gd name="T53" fmla="*/ 124 h 469"/>
                <a:gd name="T54" fmla="*/ 34 w 466"/>
                <a:gd name="T55" fmla="*/ 210 h 469"/>
                <a:gd name="T56" fmla="*/ 34 w 466"/>
                <a:gd name="T57" fmla="*/ 210 h 469"/>
                <a:gd name="T58" fmla="*/ 307 w 466"/>
                <a:gd name="T59" fmla="*/ 365 h 469"/>
                <a:gd name="T60" fmla="*/ 262 w 466"/>
                <a:gd name="T61" fmla="*/ 323 h 469"/>
                <a:gd name="T62" fmla="*/ 307 w 466"/>
                <a:gd name="T63" fmla="*/ 239 h 469"/>
                <a:gd name="T64" fmla="*/ 285 w 466"/>
                <a:gd name="T65" fmla="*/ 298 h 469"/>
                <a:gd name="T66" fmla="*/ 262 w 466"/>
                <a:gd name="T67" fmla="*/ 197 h 469"/>
                <a:gd name="T68" fmla="*/ 259 w 466"/>
                <a:gd name="T69" fmla="*/ 367 h 469"/>
                <a:gd name="T70" fmla="*/ 282 w 466"/>
                <a:gd name="T71" fmla="*/ 216 h 469"/>
                <a:gd name="T72" fmla="*/ 282 w 466"/>
                <a:gd name="T73" fmla="*/ 300 h 469"/>
                <a:gd name="T74" fmla="*/ 259 w 466"/>
                <a:gd name="T75" fmla="*/ 359 h 469"/>
                <a:gd name="T76" fmla="*/ 282 w 466"/>
                <a:gd name="T77" fmla="*/ 425 h 469"/>
                <a:gd name="T78" fmla="*/ 311 w 466"/>
                <a:gd name="T79" fmla="*/ 325 h 469"/>
                <a:gd name="T80" fmla="*/ 311 w 466"/>
                <a:gd name="T81" fmla="*/ 241 h 469"/>
                <a:gd name="T82" fmla="*/ 311 w 466"/>
                <a:gd name="T83" fmla="*/ 317 h 469"/>
                <a:gd name="T84" fmla="*/ 259 w 466"/>
                <a:gd name="T85" fmla="*/ 275 h 469"/>
                <a:gd name="T86" fmla="*/ 285 w 466"/>
                <a:gd name="T87" fmla="*/ 423 h 469"/>
                <a:gd name="T88" fmla="*/ 288 w 466"/>
                <a:gd name="T89" fmla="*/ 384 h 469"/>
                <a:gd name="T90" fmla="*/ 310 w 466"/>
                <a:gd name="T91" fmla="*/ 442 h 469"/>
                <a:gd name="T92" fmla="*/ 311 w 466"/>
                <a:gd name="T93" fmla="*/ 199 h 469"/>
                <a:gd name="T94" fmla="*/ 283 w 466"/>
                <a:gd name="T95" fmla="*/ 220 h 469"/>
                <a:gd name="T96" fmla="*/ 306 w 466"/>
                <a:gd name="T97" fmla="*/ 277 h 469"/>
                <a:gd name="T98" fmla="*/ 307 w 466"/>
                <a:gd name="T99" fmla="*/ 360 h 469"/>
                <a:gd name="T100" fmla="*/ 307 w 466"/>
                <a:gd name="T101" fmla="*/ 360 h 469"/>
                <a:gd name="T102" fmla="*/ 264 w 466"/>
                <a:gd name="T103" fmla="*/ 318 h 469"/>
                <a:gd name="T104" fmla="*/ 264 w 466"/>
                <a:gd name="T105" fmla="*/ 402 h 469"/>
                <a:gd name="T106" fmla="*/ 264 w 466"/>
                <a:gd name="T107" fmla="*/ 443 h 469"/>
                <a:gd name="T108" fmla="*/ 302 w 466"/>
                <a:gd name="T109" fmla="*/ 32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469">
                  <a:moveTo>
                    <a:pt x="256" y="193"/>
                  </a:moveTo>
                  <a:cubicBezTo>
                    <a:pt x="246" y="195"/>
                    <a:pt x="246" y="189"/>
                    <a:pt x="246" y="184"/>
                  </a:cubicBezTo>
                  <a:cubicBezTo>
                    <a:pt x="247" y="161"/>
                    <a:pt x="247" y="139"/>
                    <a:pt x="247" y="116"/>
                  </a:cubicBezTo>
                  <a:cubicBezTo>
                    <a:pt x="177" y="116"/>
                    <a:pt x="108" y="116"/>
                    <a:pt x="39" y="116"/>
                  </a:cubicBezTo>
                  <a:cubicBezTo>
                    <a:pt x="38" y="117"/>
                    <a:pt x="38" y="119"/>
                    <a:pt x="38" y="121"/>
                  </a:cubicBezTo>
                  <a:cubicBezTo>
                    <a:pt x="38" y="151"/>
                    <a:pt x="38" y="180"/>
                    <a:pt x="38" y="210"/>
                  </a:cubicBezTo>
                  <a:cubicBezTo>
                    <a:pt x="38" y="231"/>
                    <a:pt x="38" y="231"/>
                    <a:pt x="31" y="244"/>
                  </a:cubicBezTo>
                  <a:cubicBezTo>
                    <a:pt x="37" y="248"/>
                    <a:pt x="44" y="252"/>
                    <a:pt x="40" y="260"/>
                  </a:cubicBezTo>
                  <a:cubicBezTo>
                    <a:pt x="38" y="263"/>
                    <a:pt x="33" y="266"/>
                    <a:pt x="29" y="267"/>
                  </a:cubicBezTo>
                  <a:cubicBezTo>
                    <a:pt x="24" y="267"/>
                    <a:pt x="21" y="264"/>
                    <a:pt x="22" y="258"/>
                  </a:cubicBezTo>
                  <a:cubicBezTo>
                    <a:pt x="23" y="258"/>
                    <a:pt x="23" y="258"/>
                    <a:pt x="24" y="258"/>
                  </a:cubicBezTo>
                  <a:cubicBezTo>
                    <a:pt x="27" y="260"/>
                    <a:pt x="31" y="265"/>
                    <a:pt x="34" y="259"/>
                  </a:cubicBezTo>
                  <a:cubicBezTo>
                    <a:pt x="38" y="254"/>
                    <a:pt x="31" y="253"/>
                    <a:pt x="29" y="250"/>
                  </a:cubicBezTo>
                  <a:cubicBezTo>
                    <a:pt x="24" y="241"/>
                    <a:pt x="18" y="231"/>
                    <a:pt x="17" y="220"/>
                  </a:cubicBezTo>
                  <a:cubicBezTo>
                    <a:pt x="15" y="208"/>
                    <a:pt x="18" y="196"/>
                    <a:pt x="18" y="183"/>
                  </a:cubicBezTo>
                  <a:cubicBezTo>
                    <a:pt x="18" y="163"/>
                    <a:pt x="18" y="144"/>
                    <a:pt x="18" y="124"/>
                  </a:cubicBezTo>
                  <a:cubicBezTo>
                    <a:pt x="18" y="121"/>
                    <a:pt x="17" y="118"/>
                    <a:pt x="17" y="115"/>
                  </a:cubicBezTo>
                  <a:cubicBezTo>
                    <a:pt x="13" y="115"/>
                    <a:pt x="10" y="116"/>
                    <a:pt x="7" y="115"/>
                  </a:cubicBezTo>
                  <a:cubicBezTo>
                    <a:pt x="4" y="113"/>
                    <a:pt x="0" y="110"/>
                    <a:pt x="0" y="108"/>
                  </a:cubicBezTo>
                  <a:cubicBezTo>
                    <a:pt x="1" y="105"/>
                    <a:pt x="4" y="102"/>
                    <a:pt x="7" y="99"/>
                  </a:cubicBezTo>
                  <a:cubicBezTo>
                    <a:pt x="8" y="99"/>
                    <a:pt x="9" y="99"/>
                    <a:pt x="11" y="99"/>
                  </a:cubicBezTo>
                  <a:cubicBezTo>
                    <a:pt x="27" y="101"/>
                    <a:pt x="42" y="96"/>
                    <a:pt x="57" y="89"/>
                  </a:cubicBezTo>
                  <a:cubicBezTo>
                    <a:pt x="125" y="62"/>
                    <a:pt x="192" y="34"/>
                    <a:pt x="259" y="8"/>
                  </a:cubicBezTo>
                  <a:cubicBezTo>
                    <a:pt x="277" y="1"/>
                    <a:pt x="298" y="0"/>
                    <a:pt x="317" y="13"/>
                  </a:cubicBezTo>
                  <a:cubicBezTo>
                    <a:pt x="359" y="40"/>
                    <a:pt x="402" y="67"/>
                    <a:pt x="444" y="94"/>
                  </a:cubicBezTo>
                  <a:cubicBezTo>
                    <a:pt x="448" y="97"/>
                    <a:pt x="453" y="97"/>
                    <a:pt x="457" y="99"/>
                  </a:cubicBezTo>
                  <a:cubicBezTo>
                    <a:pt x="460" y="101"/>
                    <a:pt x="464" y="103"/>
                    <a:pt x="465" y="105"/>
                  </a:cubicBezTo>
                  <a:cubicBezTo>
                    <a:pt x="466" y="108"/>
                    <a:pt x="463" y="111"/>
                    <a:pt x="461" y="114"/>
                  </a:cubicBezTo>
                  <a:cubicBezTo>
                    <a:pt x="460" y="117"/>
                    <a:pt x="458" y="120"/>
                    <a:pt x="458" y="122"/>
                  </a:cubicBezTo>
                  <a:cubicBezTo>
                    <a:pt x="457" y="147"/>
                    <a:pt x="458" y="172"/>
                    <a:pt x="458" y="198"/>
                  </a:cubicBezTo>
                  <a:cubicBezTo>
                    <a:pt x="430" y="198"/>
                    <a:pt x="402" y="198"/>
                    <a:pt x="374" y="198"/>
                  </a:cubicBezTo>
                  <a:cubicBezTo>
                    <a:pt x="374" y="170"/>
                    <a:pt x="374" y="143"/>
                    <a:pt x="374" y="116"/>
                  </a:cubicBezTo>
                  <a:cubicBezTo>
                    <a:pt x="357" y="116"/>
                    <a:pt x="341" y="116"/>
                    <a:pt x="323" y="116"/>
                  </a:cubicBezTo>
                  <a:cubicBezTo>
                    <a:pt x="323" y="141"/>
                    <a:pt x="323" y="167"/>
                    <a:pt x="323" y="192"/>
                  </a:cubicBezTo>
                  <a:cubicBezTo>
                    <a:pt x="320" y="193"/>
                    <a:pt x="318" y="194"/>
                    <a:pt x="315" y="194"/>
                  </a:cubicBezTo>
                  <a:cubicBezTo>
                    <a:pt x="315" y="286"/>
                    <a:pt x="315" y="378"/>
                    <a:pt x="315" y="469"/>
                  </a:cubicBezTo>
                  <a:cubicBezTo>
                    <a:pt x="314" y="469"/>
                    <a:pt x="313" y="469"/>
                    <a:pt x="312" y="469"/>
                  </a:cubicBezTo>
                  <a:cubicBezTo>
                    <a:pt x="312" y="464"/>
                    <a:pt x="311" y="458"/>
                    <a:pt x="311" y="451"/>
                  </a:cubicBezTo>
                  <a:cubicBezTo>
                    <a:pt x="305" y="455"/>
                    <a:pt x="300" y="458"/>
                    <a:pt x="295" y="462"/>
                  </a:cubicBezTo>
                  <a:cubicBezTo>
                    <a:pt x="294" y="461"/>
                    <a:pt x="294" y="460"/>
                    <a:pt x="293" y="459"/>
                  </a:cubicBezTo>
                  <a:cubicBezTo>
                    <a:pt x="297" y="456"/>
                    <a:pt x="301" y="453"/>
                    <a:pt x="307" y="448"/>
                  </a:cubicBezTo>
                  <a:cubicBezTo>
                    <a:pt x="292" y="448"/>
                    <a:pt x="279" y="448"/>
                    <a:pt x="265" y="448"/>
                  </a:cubicBezTo>
                  <a:cubicBezTo>
                    <a:pt x="265" y="449"/>
                    <a:pt x="264" y="450"/>
                    <a:pt x="264" y="450"/>
                  </a:cubicBezTo>
                  <a:cubicBezTo>
                    <a:pt x="266" y="451"/>
                    <a:pt x="269" y="452"/>
                    <a:pt x="272" y="453"/>
                  </a:cubicBezTo>
                  <a:cubicBezTo>
                    <a:pt x="271" y="454"/>
                    <a:pt x="270" y="455"/>
                    <a:pt x="269" y="456"/>
                  </a:cubicBezTo>
                  <a:cubicBezTo>
                    <a:pt x="266" y="455"/>
                    <a:pt x="263" y="453"/>
                    <a:pt x="259" y="451"/>
                  </a:cubicBezTo>
                  <a:cubicBezTo>
                    <a:pt x="259" y="456"/>
                    <a:pt x="258" y="460"/>
                    <a:pt x="258" y="464"/>
                  </a:cubicBezTo>
                  <a:cubicBezTo>
                    <a:pt x="257" y="464"/>
                    <a:pt x="257" y="464"/>
                    <a:pt x="256" y="464"/>
                  </a:cubicBezTo>
                  <a:cubicBezTo>
                    <a:pt x="256" y="374"/>
                    <a:pt x="256" y="285"/>
                    <a:pt x="256" y="193"/>
                  </a:cubicBezTo>
                  <a:close/>
                  <a:moveTo>
                    <a:pt x="288" y="52"/>
                  </a:moveTo>
                  <a:cubicBezTo>
                    <a:pt x="283" y="55"/>
                    <a:pt x="277" y="57"/>
                    <a:pt x="272" y="60"/>
                  </a:cubicBezTo>
                  <a:cubicBezTo>
                    <a:pt x="272" y="60"/>
                    <a:pt x="272" y="61"/>
                    <a:pt x="273" y="62"/>
                  </a:cubicBezTo>
                  <a:cubicBezTo>
                    <a:pt x="281" y="62"/>
                    <a:pt x="289" y="62"/>
                    <a:pt x="298" y="62"/>
                  </a:cubicBezTo>
                  <a:cubicBezTo>
                    <a:pt x="294" y="58"/>
                    <a:pt x="291" y="55"/>
                    <a:pt x="288" y="52"/>
                  </a:cubicBezTo>
                  <a:cubicBezTo>
                    <a:pt x="293" y="55"/>
                    <a:pt x="297" y="57"/>
                    <a:pt x="302" y="59"/>
                  </a:cubicBezTo>
                  <a:cubicBezTo>
                    <a:pt x="302" y="52"/>
                    <a:pt x="302" y="46"/>
                    <a:pt x="302" y="40"/>
                  </a:cubicBezTo>
                  <a:cubicBezTo>
                    <a:pt x="301" y="39"/>
                    <a:pt x="300" y="39"/>
                    <a:pt x="300" y="39"/>
                  </a:cubicBezTo>
                  <a:cubicBezTo>
                    <a:pt x="296" y="43"/>
                    <a:pt x="292" y="48"/>
                    <a:pt x="288" y="52"/>
                  </a:cubicBezTo>
                  <a:close/>
                  <a:moveTo>
                    <a:pt x="288" y="80"/>
                  </a:moveTo>
                  <a:cubicBezTo>
                    <a:pt x="284" y="82"/>
                    <a:pt x="279" y="83"/>
                    <a:pt x="274" y="85"/>
                  </a:cubicBezTo>
                  <a:cubicBezTo>
                    <a:pt x="277" y="82"/>
                    <a:pt x="279" y="78"/>
                    <a:pt x="282" y="75"/>
                  </a:cubicBezTo>
                  <a:cubicBezTo>
                    <a:pt x="287" y="72"/>
                    <a:pt x="293" y="70"/>
                    <a:pt x="298" y="67"/>
                  </a:cubicBezTo>
                  <a:cubicBezTo>
                    <a:pt x="298" y="67"/>
                    <a:pt x="298" y="66"/>
                    <a:pt x="297" y="65"/>
                  </a:cubicBezTo>
                  <a:cubicBezTo>
                    <a:pt x="289" y="65"/>
                    <a:pt x="281" y="65"/>
                    <a:pt x="272" y="65"/>
                  </a:cubicBezTo>
                  <a:cubicBezTo>
                    <a:pt x="276" y="68"/>
                    <a:pt x="279" y="72"/>
                    <a:pt x="282" y="75"/>
                  </a:cubicBezTo>
                  <a:cubicBezTo>
                    <a:pt x="277" y="72"/>
                    <a:pt x="273" y="70"/>
                    <a:pt x="268" y="67"/>
                  </a:cubicBezTo>
                  <a:cubicBezTo>
                    <a:pt x="268" y="74"/>
                    <a:pt x="268" y="81"/>
                    <a:pt x="268" y="87"/>
                  </a:cubicBezTo>
                  <a:cubicBezTo>
                    <a:pt x="271" y="86"/>
                    <a:pt x="273" y="86"/>
                    <a:pt x="275" y="85"/>
                  </a:cubicBezTo>
                  <a:cubicBezTo>
                    <a:pt x="274" y="86"/>
                    <a:pt x="273" y="88"/>
                    <a:pt x="272" y="90"/>
                  </a:cubicBezTo>
                  <a:cubicBezTo>
                    <a:pt x="281" y="90"/>
                    <a:pt x="289" y="90"/>
                    <a:pt x="297" y="90"/>
                  </a:cubicBezTo>
                  <a:cubicBezTo>
                    <a:pt x="294" y="86"/>
                    <a:pt x="291" y="83"/>
                    <a:pt x="288" y="80"/>
                  </a:cubicBezTo>
                  <a:cubicBezTo>
                    <a:pt x="293" y="82"/>
                    <a:pt x="297" y="85"/>
                    <a:pt x="302" y="87"/>
                  </a:cubicBezTo>
                  <a:cubicBezTo>
                    <a:pt x="302" y="80"/>
                    <a:pt x="302" y="74"/>
                    <a:pt x="302" y="68"/>
                  </a:cubicBezTo>
                  <a:cubicBezTo>
                    <a:pt x="301" y="67"/>
                    <a:pt x="300" y="67"/>
                    <a:pt x="300" y="67"/>
                  </a:cubicBezTo>
                  <a:cubicBezTo>
                    <a:pt x="296" y="71"/>
                    <a:pt x="292" y="76"/>
                    <a:pt x="288" y="80"/>
                  </a:cubicBezTo>
                  <a:close/>
                  <a:moveTo>
                    <a:pt x="275" y="29"/>
                  </a:moveTo>
                  <a:cubicBezTo>
                    <a:pt x="274" y="31"/>
                    <a:pt x="273" y="32"/>
                    <a:pt x="272" y="34"/>
                  </a:cubicBezTo>
                  <a:cubicBezTo>
                    <a:pt x="281" y="34"/>
                    <a:pt x="289" y="34"/>
                    <a:pt x="298" y="34"/>
                  </a:cubicBezTo>
                  <a:cubicBezTo>
                    <a:pt x="287" y="23"/>
                    <a:pt x="287" y="23"/>
                    <a:pt x="276" y="29"/>
                  </a:cubicBezTo>
                  <a:cubicBezTo>
                    <a:pt x="276" y="30"/>
                    <a:pt x="275" y="29"/>
                    <a:pt x="274" y="29"/>
                  </a:cubicBezTo>
                  <a:cubicBezTo>
                    <a:pt x="277" y="27"/>
                    <a:pt x="280" y="25"/>
                    <a:pt x="283" y="22"/>
                  </a:cubicBezTo>
                  <a:cubicBezTo>
                    <a:pt x="278" y="18"/>
                    <a:pt x="273" y="15"/>
                    <a:pt x="268" y="11"/>
                  </a:cubicBezTo>
                  <a:cubicBezTo>
                    <a:pt x="268" y="19"/>
                    <a:pt x="268" y="25"/>
                    <a:pt x="268" y="32"/>
                  </a:cubicBezTo>
                  <a:cubicBezTo>
                    <a:pt x="270" y="31"/>
                    <a:pt x="272" y="30"/>
                    <a:pt x="275" y="29"/>
                  </a:cubicBezTo>
                  <a:close/>
                  <a:moveTo>
                    <a:pt x="274" y="41"/>
                  </a:moveTo>
                  <a:cubicBezTo>
                    <a:pt x="287" y="48"/>
                    <a:pt x="290" y="47"/>
                    <a:pt x="297" y="37"/>
                  </a:cubicBezTo>
                  <a:cubicBezTo>
                    <a:pt x="289" y="37"/>
                    <a:pt x="281" y="37"/>
                    <a:pt x="272" y="37"/>
                  </a:cubicBezTo>
                  <a:cubicBezTo>
                    <a:pt x="273" y="39"/>
                    <a:pt x="274" y="40"/>
                    <a:pt x="274" y="42"/>
                  </a:cubicBezTo>
                  <a:cubicBezTo>
                    <a:pt x="272" y="41"/>
                    <a:pt x="270" y="40"/>
                    <a:pt x="268" y="40"/>
                  </a:cubicBezTo>
                  <a:cubicBezTo>
                    <a:pt x="268" y="47"/>
                    <a:pt x="268" y="53"/>
                    <a:pt x="268" y="61"/>
                  </a:cubicBezTo>
                  <a:cubicBezTo>
                    <a:pt x="273" y="56"/>
                    <a:pt x="278" y="53"/>
                    <a:pt x="282" y="50"/>
                  </a:cubicBezTo>
                  <a:cubicBezTo>
                    <a:pt x="279" y="47"/>
                    <a:pt x="277" y="44"/>
                    <a:pt x="274" y="41"/>
                  </a:cubicBezTo>
                  <a:close/>
                  <a:moveTo>
                    <a:pt x="47" y="97"/>
                  </a:moveTo>
                  <a:cubicBezTo>
                    <a:pt x="47" y="98"/>
                    <a:pt x="47" y="98"/>
                    <a:pt x="47" y="99"/>
                  </a:cubicBezTo>
                  <a:cubicBezTo>
                    <a:pt x="116" y="99"/>
                    <a:pt x="185" y="99"/>
                    <a:pt x="255" y="99"/>
                  </a:cubicBezTo>
                  <a:cubicBezTo>
                    <a:pt x="255" y="96"/>
                    <a:pt x="255" y="94"/>
                    <a:pt x="256" y="91"/>
                  </a:cubicBezTo>
                  <a:cubicBezTo>
                    <a:pt x="259" y="91"/>
                    <a:pt x="261" y="90"/>
                    <a:pt x="264" y="90"/>
                  </a:cubicBezTo>
                  <a:cubicBezTo>
                    <a:pt x="264" y="63"/>
                    <a:pt x="264" y="37"/>
                    <a:pt x="264" y="9"/>
                  </a:cubicBezTo>
                  <a:cubicBezTo>
                    <a:pt x="191" y="39"/>
                    <a:pt x="119" y="68"/>
                    <a:pt x="47" y="97"/>
                  </a:cubicBezTo>
                  <a:close/>
                  <a:moveTo>
                    <a:pt x="441" y="99"/>
                  </a:moveTo>
                  <a:cubicBezTo>
                    <a:pt x="442" y="98"/>
                    <a:pt x="442" y="98"/>
                    <a:pt x="442" y="97"/>
                  </a:cubicBezTo>
                  <a:cubicBezTo>
                    <a:pt x="397" y="68"/>
                    <a:pt x="352" y="39"/>
                    <a:pt x="306" y="10"/>
                  </a:cubicBezTo>
                  <a:cubicBezTo>
                    <a:pt x="306" y="37"/>
                    <a:pt x="306" y="63"/>
                    <a:pt x="306" y="90"/>
                  </a:cubicBezTo>
                  <a:cubicBezTo>
                    <a:pt x="309" y="90"/>
                    <a:pt x="311" y="91"/>
                    <a:pt x="314" y="91"/>
                  </a:cubicBezTo>
                  <a:cubicBezTo>
                    <a:pt x="315" y="94"/>
                    <a:pt x="315" y="96"/>
                    <a:pt x="316" y="99"/>
                  </a:cubicBezTo>
                  <a:cubicBezTo>
                    <a:pt x="358" y="99"/>
                    <a:pt x="400" y="99"/>
                    <a:pt x="441" y="99"/>
                  </a:cubicBezTo>
                  <a:close/>
                  <a:moveTo>
                    <a:pt x="314" y="124"/>
                  </a:moveTo>
                  <a:cubicBezTo>
                    <a:pt x="294" y="124"/>
                    <a:pt x="275" y="124"/>
                    <a:pt x="256" y="124"/>
                  </a:cubicBezTo>
                  <a:cubicBezTo>
                    <a:pt x="256" y="138"/>
                    <a:pt x="256" y="150"/>
                    <a:pt x="256" y="163"/>
                  </a:cubicBezTo>
                  <a:cubicBezTo>
                    <a:pt x="275" y="163"/>
                    <a:pt x="295" y="163"/>
                    <a:pt x="314" y="163"/>
                  </a:cubicBezTo>
                  <a:cubicBezTo>
                    <a:pt x="314" y="150"/>
                    <a:pt x="314" y="137"/>
                    <a:pt x="314" y="124"/>
                  </a:cubicBezTo>
                  <a:close/>
                  <a:moveTo>
                    <a:pt x="34" y="210"/>
                  </a:moveTo>
                  <a:cubicBezTo>
                    <a:pt x="34" y="178"/>
                    <a:pt x="34" y="147"/>
                    <a:pt x="34" y="115"/>
                  </a:cubicBezTo>
                  <a:cubicBezTo>
                    <a:pt x="30" y="115"/>
                    <a:pt x="26" y="115"/>
                    <a:pt x="22" y="115"/>
                  </a:cubicBezTo>
                  <a:cubicBezTo>
                    <a:pt x="22" y="147"/>
                    <a:pt x="22" y="179"/>
                    <a:pt x="22" y="210"/>
                  </a:cubicBezTo>
                  <a:cubicBezTo>
                    <a:pt x="26" y="210"/>
                    <a:pt x="30" y="210"/>
                    <a:pt x="34" y="210"/>
                  </a:cubicBezTo>
                  <a:close/>
                  <a:moveTo>
                    <a:pt x="307" y="365"/>
                  </a:moveTo>
                  <a:cubicBezTo>
                    <a:pt x="291" y="365"/>
                    <a:pt x="278" y="365"/>
                    <a:pt x="263" y="365"/>
                  </a:cubicBezTo>
                  <a:cubicBezTo>
                    <a:pt x="271" y="371"/>
                    <a:pt x="278" y="376"/>
                    <a:pt x="285" y="381"/>
                  </a:cubicBezTo>
                  <a:cubicBezTo>
                    <a:pt x="292" y="376"/>
                    <a:pt x="299" y="371"/>
                    <a:pt x="307" y="365"/>
                  </a:cubicBezTo>
                  <a:close/>
                  <a:moveTo>
                    <a:pt x="262" y="323"/>
                  </a:moveTo>
                  <a:cubicBezTo>
                    <a:pt x="271" y="329"/>
                    <a:pt x="278" y="334"/>
                    <a:pt x="285" y="340"/>
                  </a:cubicBezTo>
                  <a:cubicBezTo>
                    <a:pt x="292" y="334"/>
                    <a:pt x="299" y="329"/>
                    <a:pt x="307" y="323"/>
                  </a:cubicBezTo>
                  <a:cubicBezTo>
                    <a:pt x="291" y="323"/>
                    <a:pt x="278" y="323"/>
                    <a:pt x="262" y="323"/>
                  </a:cubicBezTo>
                  <a:close/>
                  <a:moveTo>
                    <a:pt x="307" y="239"/>
                  </a:moveTo>
                  <a:cubicBezTo>
                    <a:pt x="291" y="239"/>
                    <a:pt x="278" y="239"/>
                    <a:pt x="263" y="239"/>
                  </a:cubicBezTo>
                  <a:cubicBezTo>
                    <a:pt x="271" y="246"/>
                    <a:pt x="278" y="251"/>
                    <a:pt x="285" y="256"/>
                  </a:cubicBezTo>
                  <a:cubicBezTo>
                    <a:pt x="292" y="251"/>
                    <a:pt x="299" y="246"/>
                    <a:pt x="307" y="239"/>
                  </a:cubicBezTo>
                  <a:close/>
                  <a:moveTo>
                    <a:pt x="285" y="298"/>
                  </a:moveTo>
                  <a:cubicBezTo>
                    <a:pt x="292" y="292"/>
                    <a:pt x="299" y="287"/>
                    <a:pt x="307" y="281"/>
                  </a:cubicBezTo>
                  <a:cubicBezTo>
                    <a:pt x="291" y="281"/>
                    <a:pt x="278" y="281"/>
                    <a:pt x="263" y="281"/>
                  </a:cubicBezTo>
                  <a:cubicBezTo>
                    <a:pt x="271" y="287"/>
                    <a:pt x="278" y="292"/>
                    <a:pt x="285" y="298"/>
                  </a:cubicBezTo>
                  <a:close/>
                  <a:moveTo>
                    <a:pt x="262" y="197"/>
                  </a:moveTo>
                  <a:cubicBezTo>
                    <a:pt x="271" y="204"/>
                    <a:pt x="278" y="209"/>
                    <a:pt x="285" y="214"/>
                  </a:cubicBezTo>
                  <a:cubicBezTo>
                    <a:pt x="292" y="209"/>
                    <a:pt x="299" y="204"/>
                    <a:pt x="307" y="197"/>
                  </a:cubicBezTo>
                  <a:cubicBezTo>
                    <a:pt x="291" y="197"/>
                    <a:pt x="278" y="197"/>
                    <a:pt x="262" y="197"/>
                  </a:cubicBezTo>
                  <a:close/>
                  <a:moveTo>
                    <a:pt x="259" y="367"/>
                  </a:moveTo>
                  <a:cubicBezTo>
                    <a:pt x="259" y="379"/>
                    <a:pt x="259" y="389"/>
                    <a:pt x="259" y="400"/>
                  </a:cubicBezTo>
                  <a:cubicBezTo>
                    <a:pt x="267" y="394"/>
                    <a:pt x="274" y="389"/>
                    <a:pt x="282" y="384"/>
                  </a:cubicBezTo>
                  <a:cubicBezTo>
                    <a:pt x="274" y="378"/>
                    <a:pt x="267" y="373"/>
                    <a:pt x="259" y="367"/>
                  </a:cubicBezTo>
                  <a:close/>
                  <a:moveTo>
                    <a:pt x="282" y="216"/>
                  </a:moveTo>
                  <a:cubicBezTo>
                    <a:pt x="274" y="210"/>
                    <a:pt x="267" y="205"/>
                    <a:pt x="259" y="200"/>
                  </a:cubicBezTo>
                  <a:cubicBezTo>
                    <a:pt x="259" y="211"/>
                    <a:pt x="259" y="222"/>
                    <a:pt x="259" y="233"/>
                  </a:cubicBezTo>
                  <a:cubicBezTo>
                    <a:pt x="267" y="227"/>
                    <a:pt x="274" y="222"/>
                    <a:pt x="282" y="216"/>
                  </a:cubicBezTo>
                  <a:close/>
                  <a:moveTo>
                    <a:pt x="282" y="300"/>
                  </a:moveTo>
                  <a:cubicBezTo>
                    <a:pt x="274" y="294"/>
                    <a:pt x="267" y="289"/>
                    <a:pt x="259" y="283"/>
                  </a:cubicBezTo>
                  <a:cubicBezTo>
                    <a:pt x="259" y="295"/>
                    <a:pt x="259" y="305"/>
                    <a:pt x="259" y="317"/>
                  </a:cubicBezTo>
                  <a:cubicBezTo>
                    <a:pt x="267" y="311"/>
                    <a:pt x="274" y="306"/>
                    <a:pt x="282" y="300"/>
                  </a:cubicBezTo>
                  <a:close/>
                  <a:moveTo>
                    <a:pt x="259" y="359"/>
                  </a:moveTo>
                  <a:cubicBezTo>
                    <a:pt x="267" y="353"/>
                    <a:pt x="274" y="347"/>
                    <a:pt x="282" y="342"/>
                  </a:cubicBezTo>
                  <a:cubicBezTo>
                    <a:pt x="274" y="336"/>
                    <a:pt x="267" y="331"/>
                    <a:pt x="259" y="325"/>
                  </a:cubicBezTo>
                  <a:cubicBezTo>
                    <a:pt x="259" y="337"/>
                    <a:pt x="259" y="347"/>
                    <a:pt x="259" y="359"/>
                  </a:cubicBezTo>
                  <a:close/>
                  <a:moveTo>
                    <a:pt x="282" y="425"/>
                  </a:moveTo>
                  <a:cubicBezTo>
                    <a:pt x="274" y="419"/>
                    <a:pt x="267" y="414"/>
                    <a:pt x="259" y="409"/>
                  </a:cubicBezTo>
                  <a:cubicBezTo>
                    <a:pt x="259" y="421"/>
                    <a:pt x="259" y="431"/>
                    <a:pt x="259" y="442"/>
                  </a:cubicBezTo>
                  <a:cubicBezTo>
                    <a:pt x="267" y="436"/>
                    <a:pt x="274" y="431"/>
                    <a:pt x="282" y="425"/>
                  </a:cubicBezTo>
                  <a:close/>
                  <a:moveTo>
                    <a:pt x="311" y="325"/>
                  </a:moveTo>
                  <a:cubicBezTo>
                    <a:pt x="303" y="331"/>
                    <a:pt x="296" y="336"/>
                    <a:pt x="288" y="342"/>
                  </a:cubicBezTo>
                  <a:cubicBezTo>
                    <a:pt x="296" y="348"/>
                    <a:pt x="303" y="353"/>
                    <a:pt x="311" y="359"/>
                  </a:cubicBezTo>
                  <a:cubicBezTo>
                    <a:pt x="311" y="347"/>
                    <a:pt x="311" y="337"/>
                    <a:pt x="311" y="325"/>
                  </a:cubicBezTo>
                  <a:close/>
                  <a:moveTo>
                    <a:pt x="311" y="241"/>
                  </a:moveTo>
                  <a:cubicBezTo>
                    <a:pt x="302" y="247"/>
                    <a:pt x="295" y="253"/>
                    <a:pt x="288" y="258"/>
                  </a:cubicBezTo>
                  <a:cubicBezTo>
                    <a:pt x="296" y="264"/>
                    <a:pt x="303" y="269"/>
                    <a:pt x="311" y="275"/>
                  </a:cubicBezTo>
                  <a:cubicBezTo>
                    <a:pt x="311" y="263"/>
                    <a:pt x="311" y="253"/>
                    <a:pt x="311" y="241"/>
                  </a:cubicBezTo>
                  <a:close/>
                  <a:moveTo>
                    <a:pt x="311" y="317"/>
                  </a:moveTo>
                  <a:cubicBezTo>
                    <a:pt x="311" y="305"/>
                    <a:pt x="311" y="295"/>
                    <a:pt x="311" y="283"/>
                  </a:cubicBezTo>
                  <a:cubicBezTo>
                    <a:pt x="303" y="289"/>
                    <a:pt x="296" y="294"/>
                    <a:pt x="288" y="300"/>
                  </a:cubicBezTo>
                  <a:cubicBezTo>
                    <a:pt x="296" y="306"/>
                    <a:pt x="303" y="311"/>
                    <a:pt x="311" y="317"/>
                  </a:cubicBezTo>
                  <a:close/>
                  <a:moveTo>
                    <a:pt x="259" y="275"/>
                  </a:moveTo>
                  <a:cubicBezTo>
                    <a:pt x="267" y="269"/>
                    <a:pt x="274" y="264"/>
                    <a:pt x="282" y="258"/>
                  </a:cubicBezTo>
                  <a:cubicBezTo>
                    <a:pt x="274" y="252"/>
                    <a:pt x="267" y="247"/>
                    <a:pt x="259" y="241"/>
                  </a:cubicBezTo>
                  <a:cubicBezTo>
                    <a:pt x="259" y="253"/>
                    <a:pt x="259" y="263"/>
                    <a:pt x="259" y="275"/>
                  </a:cubicBezTo>
                  <a:close/>
                  <a:moveTo>
                    <a:pt x="285" y="423"/>
                  </a:moveTo>
                  <a:cubicBezTo>
                    <a:pt x="292" y="418"/>
                    <a:pt x="299" y="413"/>
                    <a:pt x="306" y="407"/>
                  </a:cubicBezTo>
                  <a:cubicBezTo>
                    <a:pt x="292" y="407"/>
                    <a:pt x="279" y="407"/>
                    <a:pt x="263" y="407"/>
                  </a:cubicBezTo>
                  <a:cubicBezTo>
                    <a:pt x="272" y="413"/>
                    <a:pt x="278" y="418"/>
                    <a:pt x="285" y="423"/>
                  </a:cubicBezTo>
                  <a:close/>
                  <a:moveTo>
                    <a:pt x="288" y="384"/>
                  </a:moveTo>
                  <a:cubicBezTo>
                    <a:pt x="296" y="390"/>
                    <a:pt x="303" y="395"/>
                    <a:pt x="310" y="400"/>
                  </a:cubicBezTo>
                  <a:cubicBezTo>
                    <a:pt x="310" y="389"/>
                    <a:pt x="310" y="378"/>
                    <a:pt x="310" y="367"/>
                  </a:cubicBezTo>
                  <a:cubicBezTo>
                    <a:pt x="303" y="373"/>
                    <a:pt x="296" y="378"/>
                    <a:pt x="288" y="384"/>
                  </a:cubicBezTo>
                  <a:close/>
                  <a:moveTo>
                    <a:pt x="310" y="442"/>
                  </a:moveTo>
                  <a:cubicBezTo>
                    <a:pt x="310" y="431"/>
                    <a:pt x="310" y="420"/>
                    <a:pt x="310" y="409"/>
                  </a:cubicBezTo>
                  <a:cubicBezTo>
                    <a:pt x="302" y="415"/>
                    <a:pt x="296" y="420"/>
                    <a:pt x="288" y="425"/>
                  </a:cubicBezTo>
                  <a:cubicBezTo>
                    <a:pt x="296" y="431"/>
                    <a:pt x="303" y="436"/>
                    <a:pt x="310" y="442"/>
                  </a:cubicBezTo>
                  <a:close/>
                  <a:moveTo>
                    <a:pt x="311" y="199"/>
                  </a:moveTo>
                  <a:cubicBezTo>
                    <a:pt x="302" y="206"/>
                    <a:pt x="295" y="211"/>
                    <a:pt x="288" y="216"/>
                  </a:cubicBezTo>
                  <a:cubicBezTo>
                    <a:pt x="296" y="222"/>
                    <a:pt x="303" y="227"/>
                    <a:pt x="311" y="233"/>
                  </a:cubicBezTo>
                  <a:cubicBezTo>
                    <a:pt x="311" y="221"/>
                    <a:pt x="311" y="211"/>
                    <a:pt x="311" y="199"/>
                  </a:cubicBezTo>
                  <a:close/>
                  <a:moveTo>
                    <a:pt x="304" y="235"/>
                  </a:moveTo>
                  <a:cubicBezTo>
                    <a:pt x="304" y="235"/>
                    <a:pt x="305" y="234"/>
                    <a:pt x="305" y="233"/>
                  </a:cubicBezTo>
                  <a:cubicBezTo>
                    <a:pt x="299" y="229"/>
                    <a:pt x="294" y="225"/>
                    <a:pt x="288" y="221"/>
                  </a:cubicBezTo>
                  <a:cubicBezTo>
                    <a:pt x="287" y="220"/>
                    <a:pt x="284" y="219"/>
                    <a:pt x="283" y="220"/>
                  </a:cubicBezTo>
                  <a:cubicBezTo>
                    <a:pt x="277" y="224"/>
                    <a:pt x="271" y="229"/>
                    <a:pt x="263" y="235"/>
                  </a:cubicBezTo>
                  <a:cubicBezTo>
                    <a:pt x="275" y="235"/>
                    <a:pt x="285" y="235"/>
                    <a:pt x="295" y="235"/>
                  </a:cubicBezTo>
                  <a:cubicBezTo>
                    <a:pt x="298" y="235"/>
                    <a:pt x="301" y="235"/>
                    <a:pt x="304" y="235"/>
                  </a:cubicBezTo>
                  <a:close/>
                  <a:moveTo>
                    <a:pt x="306" y="277"/>
                  </a:moveTo>
                  <a:cubicBezTo>
                    <a:pt x="287" y="259"/>
                    <a:pt x="287" y="259"/>
                    <a:pt x="268" y="273"/>
                  </a:cubicBezTo>
                  <a:cubicBezTo>
                    <a:pt x="267" y="274"/>
                    <a:pt x="266" y="275"/>
                    <a:pt x="263" y="277"/>
                  </a:cubicBezTo>
                  <a:cubicBezTo>
                    <a:pt x="278" y="277"/>
                    <a:pt x="291" y="277"/>
                    <a:pt x="306" y="277"/>
                  </a:cubicBezTo>
                  <a:close/>
                  <a:moveTo>
                    <a:pt x="307" y="360"/>
                  </a:moveTo>
                  <a:cubicBezTo>
                    <a:pt x="299" y="355"/>
                    <a:pt x="294" y="350"/>
                    <a:pt x="288" y="346"/>
                  </a:cubicBezTo>
                  <a:cubicBezTo>
                    <a:pt x="286" y="345"/>
                    <a:pt x="283" y="346"/>
                    <a:pt x="282" y="346"/>
                  </a:cubicBezTo>
                  <a:cubicBezTo>
                    <a:pt x="276" y="350"/>
                    <a:pt x="270" y="355"/>
                    <a:pt x="263" y="360"/>
                  </a:cubicBezTo>
                  <a:cubicBezTo>
                    <a:pt x="278" y="360"/>
                    <a:pt x="291" y="360"/>
                    <a:pt x="307" y="360"/>
                  </a:cubicBezTo>
                  <a:close/>
                  <a:moveTo>
                    <a:pt x="264" y="318"/>
                  </a:moveTo>
                  <a:cubicBezTo>
                    <a:pt x="279" y="318"/>
                    <a:pt x="292" y="318"/>
                    <a:pt x="305" y="318"/>
                  </a:cubicBezTo>
                  <a:cubicBezTo>
                    <a:pt x="287" y="300"/>
                    <a:pt x="286" y="300"/>
                    <a:pt x="267" y="315"/>
                  </a:cubicBezTo>
                  <a:cubicBezTo>
                    <a:pt x="266" y="316"/>
                    <a:pt x="266" y="317"/>
                    <a:pt x="264" y="318"/>
                  </a:cubicBezTo>
                  <a:close/>
                  <a:moveTo>
                    <a:pt x="264" y="402"/>
                  </a:moveTo>
                  <a:cubicBezTo>
                    <a:pt x="278" y="402"/>
                    <a:pt x="291" y="402"/>
                    <a:pt x="305" y="402"/>
                  </a:cubicBezTo>
                  <a:cubicBezTo>
                    <a:pt x="288" y="384"/>
                    <a:pt x="287" y="384"/>
                    <a:pt x="269" y="398"/>
                  </a:cubicBezTo>
                  <a:cubicBezTo>
                    <a:pt x="268" y="399"/>
                    <a:pt x="266" y="400"/>
                    <a:pt x="264" y="402"/>
                  </a:cubicBezTo>
                  <a:close/>
                  <a:moveTo>
                    <a:pt x="264" y="443"/>
                  </a:moveTo>
                  <a:cubicBezTo>
                    <a:pt x="278" y="443"/>
                    <a:pt x="292" y="443"/>
                    <a:pt x="306" y="443"/>
                  </a:cubicBezTo>
                  <a:cubicBezTo>
                    <a:pt x="298" y="437"/>
                    <a:pt x="291" y="433"/>
                    <a:pt x="285" y="428"/>
                  </a:cubicBezTo>
                  <a:cubicBezTo>
                    <a:pt x="278" y="433"/>
                    <a:pt x="271" y="438"/>
                    <a:pt x="264" y="443"/>
                  </a:cubicBezTo>
                  <a:close/>
                  <a:moveTo>
                    <a:pt x="299" y="9"/>
                  </a:moveTo>
                  <a:cubicBezTo>
                    <a:pt x="289" y="9"/>
                    <a:pt x="281" y="9"/>
                    <a:pt x="272" y="9"/>
                  </a:cubicBezTo>
                  <a:cubicBezTo>
                    <a:pt x="284" y="22"/>
                    <a:pt x="285" y="22"/>
                    <a:pt x="299" y="9"/>
                  </a:cubicBezTo>
                  <a:close/>
                  <a:moveTo>
                    <a:pt x="302" y="32"/>
                  </a:moveTo>
                  <a:cubicBezTo>
                    <a:pt x="302" y="25"/>
                    <a:pt x="302" y="18"/>
                    <a:pt x="302" y="11"/>
                  </a:cubicBezTo>
                  <a:cubicBezTo>
                    <a:pt x="296" y="15"/>
                    <a:pt x="292" y="18"/>
                    <a:pt x="287" y="22"/>
                  </a:cubicBezTo>
                  <a:cubicBezTo>
                    <a:pt x="292" y="25"/>
                    <a:pt x="297" y="29"/>
                    <a:pt x="302" y="32"/>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5" name="Freeform 84300">
              <a:extLst>
                <a:ext uri="{FF2B5EF4-FFF2-40B4-BE49-F238E27FC236}">
                  <a16:creationId xmlns:a16="http://schemas.microsoft.com/office/drawing/2014/main" id="{2172AECD-9E81-4D5F-BAA2-880706DF12A0}"/>
                </a:ext>
              </a:extLst>
            </p:cNvPr>
            <p:cNvSpPr>
              <a:spLocks/>
            </p:cNvSpPr>
            <p:nvPr/>
          </p:nvSpPr>
          <p:spPr bwMode="auto">
            <a:xfrm>
              <a:off x="7999136" y="6139967"/>
              <a:ext cx="239321" cy="239321"/>
            </a:xfrm>
            <a:custGeom>
              <a:avLst/>
              <a:gdLst>
                <a:gd name="T0" fmla="*/ 32 w 32"/>
                <a:gd name="T1" fmla="*/ 16 h 32"/>
                <a:gd name="T2" fmla="*/ 6 w 32"/>
                <a:gd name="T3" fmla="*/ 32 h 32"/>
                <a:gd name="T4" fmla="*/ 1 w 32"/>
                <a:gd name="T5" fmla="*/ 32 h 32"/>
                <a:gd name="T6" fmla="*/ 1 w 32"/>
                <a:gd name="T7" fmla="*/ 3 h 32"/>
                <a:gd name="T8" fmla="*/ 4 w 32"/>
                <a:gd name="T9" fmla="*/ 0 h 32"/>
                <a:gd name="T10" fmla="*/ 32 w 32"/>
                <a:gd name="T11" fmla="*/ 16 h 32"/>
              </a:gdLst>
              <a:ahLst/>
              <a:cxnLst>
                <a:cxn ang="0">
                  <a:pos x="T0" y="T1"/>
                </a:cxn>
                <a:cxn ang="0">
                  <a:pos x="T2" y="T3"/>
                </a:cxn>
                <a:cxn ang="0">
                  <a:pos x="T4" y="T5"/>
                </a:cxn>
                <a:cxn ang="0">
                  <a:pos x="T6" y="T7"/>
                </a:cxn>
                <a:cxn ang="0">
                  <a:pos x="T8" y="T9"/>
                </a:cxn>
                <a:cxn ang="0">
                  <a:pos x="T10" y="T11"/>
                </a:cxn>
              </a:cxnLst>
              <a:rect l="0" t="0" r="r" b="b"/>
              <a:pathLst>
                <a:path w="32" h="32">
                  <a:moveTo>
                    <a:pt x="32" y="16"/>
                  </a:moveTo>
                  <a:cubicBezTo>
                    <a:pt x="23" y="21"/>
                    <a:pt x="14" y="26"/>
                    <a:pt x="6" y="32"/>
                  </a:cubicBezTo>
                  <a:cubicBezTo>
                    <a:pt x="4" y="32"/>
                    <a:pt x="3" y="32"/>
                    <a:pt x="1" y="32"/>
                  </a:cubicBezTo>
                  <a:cubicBezTo>
                    <a:pt x="1" y="22"/>
                    <a:pt x="0" y="13"/>
                    <a:pt x="1" y="3"/>
                  </a:cubicBezTo>
                  <a:cubicBezTo>
                    <a:pt x="1" y="2"/>
                    <a:pt x="3" y="1"/>
                    <a:pt x="4" y="0"/>
                  </a:cubicBezTo>
                  <a:cubicBezTo>
                    <a:pt x="13" y="5"/>
                    <a:pt x="22" y="11"/>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 name="Freeform 84301">
              <a:extLst>
                <a:ext uri="{FF2B5EF4-FFF2-40B4-BE49-F238E27FC236}">
                  <a16:creationId xmlns:a16="http://schemas.microsoft.com/office/drawing/2014/main" id="{CB34B4DE-11A4-4DFA-A765-BA775A502346}"/>
                </a:ext>
              </a:extLst>
            </p:cNvPr>
            <p:cNvSpPr>
              <a:spLocks/>
            </p:cNvSpPr>
            <p:nvPr/>
          </p:nvSpPr>
          <p:spPr bwMode="auto">
            <a:xfrm>
              <a:off x="8262396" y="6211756"/>
              <a:ext cx="119668" cy="95728"/>
            </a:xfrm>
            <a:custGeom>
              <a:avLst/>
              <a:gdLst>
                <a:gd name="T0" fmla="*/ 12 w 18"/>
                <a:gd name="T1" fmla="*/ 0 h 15"/>
                <a:gd name="T2" fmla="*/ 14 w 18"/>
                <a:gd name="T3" fmla="*/ 15 h 15"/>
                <a:gd name="T4" fmla="*/ 0 w 18"/>
                <a:gd name="T5" fmla="*/ 8 h 15"/>
                <a:gd name="T6" fmla="*/ 12 w 18"/>
                <a:gd name="T7" fmla="*/ 0 h 15"/>
              </a:gdLst>
              <a:ahLst/>
              <a:cxnLst>
                <a:cxn ang="0">
                  <a:pos x="T0" y="T1"/>
                </a:cxn>
                <a:cxn ang="0">
                  <a:pos x="T2" y="T3"/>
                </a:cxn>
                <a:cxn ang="0">
                  <a:pos x="T4" y="T5"/>
                </a:cxn>
                <a:cxn ang="0">
                  <a:pos x="T6" y="T7"/>
                </a:cxn>
              </a:cxnLst>
              <a:rect l="0" t="0" r="r" b="b"/>
              <a:pathLst>
                <a:path w="18" h="15">
                  <a:moveTo>
                    <a:pt x="12" y="0"/>
                  </a:moveTo>
                  <a:cubicBezTo>
                    <a:pt x="17" y="3"/>
                    <a:pt x="18" y="9"/>
                    <a:pt x="14" y="15"/>
                  </a:cubicBezTo>
                  <a:cubicBezTo>
                    <a:pt x="9" y="12"/>
                    <a:pt x="5" y="10"/>
                    <a:pt x="0" y="8"/>
                  </a:cubicBezTo>
                  <a:cubicBezTo>
                    <a:pt x="4" y="5"/>
                    <a:pt x="8" y="2"/>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 name="Freeform 84302">
              <a:extLst>
                <a:ext uri="{FF2B5EF4-FFF2-40B4-BE49-F238E27FC236}">
                  <a16:creationId xmlns:a16="http://schemas.microsoft.com/office/drawing/2014/main" id="{C4E06058-1C8E-4B05-B29E-4976A21D34EC}"/>
                </a:ext>
              </a:extLst>
            </p:cNvPr>
            <p:cNvSpPr>
              <a:spLocks/>
            </p:cNvSpPr>
            <p:nvPr/>
          </p:nvSpPr>
          <p:spPr bwMode="auto">
            <a:xfrm>
              <a:off x="7688025" y="2215099"/>
              <a:ext cx="1555596" cy="646175"/>
            </a:xfrm>
            <a:custGeom>
              <a:avLst/>
              <a:gdLst>
                <a:gd name="T0" fmla="*/ 0 w 217"/>
                <a:gd name="T1" fmla="*/ 88 h 90"/>
                <a:gd name="T2" fmla="*/ 217 w 217"/>
                <a:gd name="T3" fmla="*/ 0 h 90"/>
                <a:gd name="T4" fmla="*/ 217 w 217"/>
                <a:gd name="T5" fmla="*/ 81 h 90"/>
                <a:gd name="T6" fmla="*/ 209 w 217"/>
                <a:gd name="T7" fmla="*/ 82 h 90"/>
                <a:gd name="T8" fmla="*/ 208 w 217"/>
                <a:gd name="T9" fmla="*/ 90 h 90"/>
                <a:gd name="T10" fmla="*/ 0 w 217"/>
                <a:gd name="T11" fmla="*/ 90 h 90"/>
                <a:gd name="T12" fmla="*/ 0 w 217"/>
                <a:gd name="T13" fmla="*/ 88 h 90"/>
              </a:gdLst>
              <a:ahLst/>
              <a:cxnLst>
                <a:cxn ang="0">
                  <a:pos x="T0" y="T1"/>
                </a:cxn>
                <a:cxn ang="0">
                  <a:pos x="T2" y="T3"/>
                </a:cxn>
                <a:cxn ang="0">
                  <a:pos x="T4" y="T5"/>
                </a:cxn>
                <a:cxn ang="0">
                  <a:pos x="T6" y="T7"/>
                </a:cxn>
                <a:cxn ang="0">
                  <a:pos x="T8" y="T9"/>
                </a:cxn>
                <a:cxn ang="0">
                  <a:pos x="T10" y="T11"/>
                </a:cxn>
                <a:cxn ang="0">
                  <a:pos x="T12" y="T13"/>
                </a:cxn>
              </a:cxnLst>
              <a:rect l="0" t="0" r="r" b="b"/>
              <a:pathLst>
                <a:path w="217" h="90">
                  <a:moveTo>
                    <a:pt x="0" y="88"/>
                  </a:moveTo>
                  <a:cubicBezTo>
                    <a:pt x="72" y="59"/>
                    <a:pt x="144" y="30"/>
                    <a:pt x="217" y="0"/>
                  </a:cubicBezTo>
                  <a:cubicBezTo>
                    <a:pt x="217" y="28"/>
                    <a:pt x="217" y="54"/>
                    <a:pt x="217" y="81"/>
                  </a:cubicBezTo>
                  <a:cubicBezTo>
                    <a:pt x="214" y="81"/>
                    <a:pt x="212" y="82"/>
                    <a:pt x="209" y="82"/>
                  </a:cubicBezTo>
                  <a:cubicBezTo>
                    <a:pt x="208" y="85"/>
                    <a:pt x="208" y="87"/>
                    <a:pt x="208" y="90"/>
                  </a:cubicBezTo>
                  <a:cubicBezTo>
                    <a:pt x="138" y="90"/>
                    <a:pt x="69" y="90"/>
                    <a:pt x="0" y="90"/>
                  </a:cubicBezTo>
                  <a:cubicBezTo>
                    <a:pt x="0" y="89"/>
                    <a:pt x="0" y="89"/>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 name="Freeform 84303">
              <a:extLst>
                <a:ext uri="{FF2B5EF4-FFF2-40B4-BE49-F238E27FC236}">
                  <a16:creationId xmlns:a16="http://schemas.microsoft.com/office/drawing/2014/main" id="{E45548A9-72C7-497F-92F7-AB07CBF3C37C}"/>
                </a:ext>
              </a:extLst>
            </p:cNvPr>
            <p:cNvSpPr>
              <a:spLocks/>
            </p:cNvSpPr>
            <p:nvPr/>
          </p:nvSpPr>
          <p:spPr bwMode="auto">
            <a:xfrm>
              <a:off x="9554731" y="2215099"/>
              <a:ext cx="957285" cy="646175"/>
            </a:xfrm>
            <a:custGeom>
              <a:avLst/>
              <a:gdLst>
                <a:gd name="T0" fmla="*/ 135 w 136"/>
                <a:gd name="T1" fmla="*/ 89 h 89"/>
                <a:gd name="T2" fmla="*/ 10 w 136"/>
                <a:gd name="T3" fmla="*/ 89 h 89"/>
                <a:gd name="T4" fmla="*/ 8 w 136"/>
                <a:gd name="T5" fmla="*/ 81 h 89"/>
                <a:gd name="T6" fmla="*/ 0 w 136"/>
                <a:gd name="T7" fmla="*/ 80 h 89"/>
                <a:gd name="T8" fmla="*/ 0 w 136"/>
                <a:gd name="T9" fmla="*/ 0 h 89"/>
                <a:gd name="T10" fmla="*/ 136 w 136"/>
                <a:gd name="T11" fmla="*/ 87 h 89"/>
                <a:gd name="T12" fmla="*/ 135 w 136"/>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136" h="89">
                  <a:moveTo>
                    <a:pt x="135" y="89"/>
                  </a:moveTo>
                  <a:cubicBezTo>
                    <a:pt x="94" y="89"/>
                    <a:pt x="52" y="89"/>
                    <a:pt x="10" y="89"/>
                  </a:cubicBezTo>
                  <a:cubicBezTo>
                    <a:pt x="9" y="86"/>
                    <a:pt x="9" y="84"/>
                    <a:pt x="8" y="81"/>
                  </a:cubicBezTo>
                  <a:cubicBezTo>
                    <a:pt x="5" y="81"/>
                    <a:pt x="3" y="80"/>
                    <a:pt x="0" y="80"/>
                  </a:cubicBezTo>
                  <a:cubicBezTo>
                    <a:pt x="0" y="53"/>
                    <a:pt x="0" y="27"/>
                    <a:pt x="0" y="0"/>
                  </a:cubicBezTo>
                  <a:cubicBezTo>
                    <a:pt x="46" y="29"/>
                    <a:pt x="91" y="58"/>
                    <a:pt x="136" y="87"/>
                  </a:cubicBezTo>
                  <a:cubicBezTo>
                    <a:pt x="136" y="88"/>
                    <a:pt x="136" y="88"/>
                    <a:pt x="135"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 name="Freeform 84304">
              <a:extLst>
                <a:ext uri="{FF2B5EF4-FFF2-40B4-BE49-F238E27FC236}">
                  <a16:creationId xmlns:a16="http://schemas.microsoft.com/office/drawing/2014/main" id="{78A6F77B-45E1-42C2-B1D9-10A8B5C4E67C}"/>
                </a:ext>
              </a:extLst>
            </p:cNvPr>
            <p:cNvSpPr>
              <a:spLocks/>
            </p:cNvSpPr>
            <p:nvPr/>
          </p:nvSpPr>
          <p:spPr bwMode="auto">
            <a:xfrm>
              <a:off x="9195742" y="3028791"/>
              <a:ext cx="406854" cy="287185"/>
            </a:xfrm>
            <a:custGeom>
              <a:avLst/>
              <a:gdLst>
                <a:gd name="T0" fmla="*/ 58 w 58"/>
                <a:gd name="T1" fmla="*/ 0 h 39"/>
                <a:gd name="T2" fmla="*/ 58 w 58"/>
                <a:gd name="T3" fmla="*/ 39 h 39"/>
                <a:gd name="T4" fmla="*/ 0 w 58"/>
                <a:gd name="T5" fmla="*/ 39 h 39"/>
                <a:gd name="T6" fmla="*/ 0 w 58"/>
                <a:gd name="T7" fmla="*/ 0 h 39"/>
                <a:gd name="T8" fmla="*/ 58 w 58"/>
                <a:gd name="T9" fmla="*/ 0 h 39"/>
              </a:gdLst>
              <a:ahLst/>
              <a:cxnLst>
                <a:cxn ang="0">
                  <a:pos x="T0" y="T1"/>
                </a:cxn>
                <a:cxn ang="0">
                  <a:pos x="T2" y="T3"/>
                </a:cxn>
                <a:cxn ang="0">
                  <a:pos x="T4" y="T5"/>
                </a:cxn>
                <a:cxn ang="0">
                  <a:pos x="T6" y="T7"/>
                </a:cxn>
                <a:cxn ang="0">
                  <a:pos x="T8" y="T9"/>
                </a:cxn>
              </a:cxnLst>
              <a:rect l="0" t="0" r="r" b="b"/>
              <a:pathLst>
                <a:path w="58" h="39">
                  <a:moveTo>
                    <a:pt x="58" y="0"/>
                  </a:moveTo>
                  <a:cubicBezTo>
                    <a:pt x="58" y="13"/>
                    <a:pt x="58" y="26"/>
                    <a:pt x="58" y="39"/>
                  </a:cubicBezTo>
                  <a:cubicBezTo>
                    <a:pt x="39" y="39"/>
                    <a:pt x="19" y="39"/>
                    <a:pt x="0" y="39"/>
                  </a:cubicBezTo>
                  <a:cubicBezTo>
                    <a:pt x="0" y="26"/>
                    <a:pt x="0" y="14"/>
                    <a:pt x="0" y="0"/>
                  </a:cubicBezTo>
                  <a:cubicBezTo>
                    <a:pt x="19" y="0"/>
                    <a:pt x="38"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0" name="Freeform 84305">
              <a:extLst>
                <a:ext uri="{FF2B5EF4-FFF2-40B4-BE49-F238E27FC236}">
                  <a16:creationId xmlns:a16="http://schemas.microsoft.com/office/drawing/2014/main" id="{FBCA999B-A90A-44AA-BF35-6A9B42704B1A}"/>
                </a:ext>
              </a:extLst>
            </p:cNvPr>
            <p:cNvSpPr>
              <a:spLocks/>
            </p:cNvSpPr>
            <p:nvPr/>
          </p:nvSpPr>
          <p:spPr bwMode="auto">
            <a:xfrm>
              <a:off x="7496568" y="2980927"/>
              <a:ext cx="95729" cy="670099"/>
            </a:xfrm>
            <a:custGeom>
              <a:avLst/>
              <a:gdLst>
                <a:gd name="T0" fmla="*/ 12 w 12"/>
                <a:gd name="T1" fmla="*/ 95 h 95"/>
                <a:gd name="T2" fmla="*/ 0 w 12"/>
                <a:gd name="T3" fmla="*/ 95 h 95"/>
                <a:gd name="T4" fmla="*/ 0 w 12"/>
                <a:gd name="T5" fmla="*/ 0 h 95"/>
                <a:gd name="T6" fmla="*/ 12 w 12"/>
                <a:gd name="T7" fmla="*/ 0 h 95"/>
                <a:gd name="T8" fmla="*/ 12 w 12"/>
                <a:gd name="T9" fmla="*/ 95 h 95"/>
              </a:gdLst>
              <a:ahLst/>
              <a:cxnLst>
                <a:cxn ang="0">
                  <a:pos x="T0" y="T1"/>
                </a:cxn>
                <a:cxn ang="0">
                  <a:pos x="T2" y="T3"/>
                </a:cxn>
                <a:cxn ang="0">
                  <a:pos x="T4" y="T5"/>
                </a:cxn>
                <a:cxn ang="0">
                  <a:pos x="T6" y="T7"/>
                </a:cxn>
                <a:cxn ang="0">
                  <a:pos x="T8" y="T9"/>
                </a:cxn>
              </a:cxnLst>
              <a:rect l="0" t="0" r="r" b="b"/>
              <a:pathLst>
                <a:path w="12" h="95">
                  <a:moveTo>
                    <a:pt x="12" y="95"/>
                  </a:moveTo>
                  <a:cubicBezTo>
                    <a:pt x="8" y="95"/>
                    <a:pt x="4" y="95"/>
                    <a:pt x="0" y="95"/>
                  </a:cubicBezTo>
                  <a:cubicBezTo>
                    <a:pt x="0" y="64"/>
                    <a:pt x="0" y="32"/>
                    <a:pt x="0" y="0"/>
                  </a:cubicBezTo>
                  <a:cubicBezTo>
                    <a:pt x="4" y="0"/>
                    <a:pt x="8" y="0"/>
                    <a:pt x="12" y="0"/>
                  </a:cubicBezTo>
                  <a:cubicBezTo>
                    <a:pt x="12" y="32"/>
                    <a:pt x="12" y="63"/>
                    <a:pt x="12"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1" name="Freeform 84306">
              <a:extLst>
                <a:ext uri="{FF2B5EF4-FFF2-40B4-BE49-F238E27FC236}">
                  <a16:creationId xmlns:a16="http://schemas.microsoft.com/office/drawing/2014/main" id="{57F97CF8-1CC2-4605-BFC0-ED703A0ACCD3}"/>
                </a:ext>
              </a:extLst>
            </p:cNvPr>
            <p:cNvSpPr>
              <a:spLocks/>
            </p:cNvSpPr>
            <p:nvPr/>
          </p:nvSpPr>
          <p:spPr bwMode="auto">
            <a:xfrm>
              <a:off x="9243606" y="4775828"/>
              <a:ext cx="311125" cy="119668"/>
            </a:xfrm>
            <a:custGeom>
              <a:avLst/>
              <a:gdLst>
                <a:gd name="T0" fmla="*/ 44 w 44"/>
                <a:gd name="T1" fmla="*/ 0 h 16"/>
                <a:gd name="T2" fmla="*/ 22 w 44"/>
                <a:gd name="T3" fmla="*/ 16 h 16"/>
                <a:gd name="T4" fmla="*/ 0 w 44"/>
                <a:gd name="T5" fmla="*/ 0 h 16"/>
                <a:gd name="T6" fmla="*/ 44 w 44"/>
                <a:gd name="T7" fmla="*/ 0 h 16"/>
              </a:gdLst>
              <a:ahLst/>
              <a:cxnLst>
                <a:cxn ang="0">
                  <a:pos x="T0" y="T1"/>
                </a:cxn>
                <a:cxn ang="0">
                  <a:pos x="T2" y="T3"/>
                </a:cxn>
                <a:cxn ang="0">
                  <a:pos x="T4" y="T5"/>
                </a:cxn>
                <a:cxn ang="0">
                  <a:pos x="T6" y="T7"/>
                </a:cxn>
              </a:cxnLst>
              <a:rect l="0" t="0" r="r" b="b"/>
              <a:pathLst>
                <a:path w="44" h="16">
                  <a:moveTo>
                    <a:pt x="44" y="0"/>
                  </a:moveTo>
                  <a:cubicBezTo>
                    <a:pt x="36" y="6"/>
                    <a:pt x="29" y="11"/>
                    <a:pt x="22" y="16"/>
                  </a:cubicBezTo>
                  <a:cubicBezTo>
                    <a:pt x="15" y="11"/>
                    <a:pt x="8" y="6"/>
                    <a:pt x="0" y="0"/>
                  </a:cubicBezTo>
                  <a:cubicBezTo>
                    <a:pt x="15" y="0"/>
                    <a:pt x="28" y="0"/>
                    <a:pt x="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 name="Freeform 84307">
              <a:extLst>
                <a:ext uri="{FF2B5EF4-FFF2-40B4-BE49-F238E27FC236}">
                  <a16:creationId xmlns:a16="http://schemas.microsoft.com/office/drawing/2014/main" id="{49AA7A64-0554-4505-ADFA-E5212AAAD55C}"/>
                </a:ext>
              </a:extLst>
            </p:cNvPr>
            <p:cNvSpPr>
              <a:spLocks/>
            </p:cNvSpPr>
            <p:nvPr/>
          </p:nvSpPr>
          <p:spPr bwMode="auto">
            <a:xfrm>
              <a:off x="9219682" y="4464718"/>
              <a:ext cx="335050" cy="119668"/>
            </a:xfrm>
            <a:custGeom>
              <a:avLst/>
              <a:gdLst>
                <a:gd name="T0" fmla="*/ 0 w 45"/>
                <a:gd name="T1" fmla="*/ 0 h 17"/>
                <a:gd name="T2" fmla="*/ 45 w 45"/>
                <a:gd name="T3" fmla="*/ 0 h 17"/>
                <a:gd name="T4" fmla="*/ 23 w 45"/>
                <a:gd name="T5" fmla="*/ 17 h 17"/>
                <a:gd name="T6" fmla="*/ 0 w 45"/>
                <a:gd name="T7" fmla="*/ 0 h 17"/>
              </a:gdLst>
              <a:ahLst/>
              <a:cxnLst>
                <a:cxn ang="0">
                  <a:pos x="T0" y="T1"/>
                </a:cxn>
                <a:cxn ang="0">
                  <a:pos x="T2" y="T3"/>
                </a:cxn>
                <a:cxn ang="0">
                  <a:pos x="T4" y="T5"/>
                </a:cxn>
                <a:cxn ang="0">
                  <a:pos x="T6" y="T7"/>
                </a:cxn>
              </a:cxnLst>
              <a:rect l="0" t="0" r="r" b="b"/>
              <a:pathLst>
                <a:path w="45" h="17">
                  <a:moveTo>
                    <a:pt x="0" y="0"/>
                  </a:moveTo>
                  <a:cubicBezTo>
                    <a:pt x="16" y="0"/>
                    <a:pt x="29" y="0"/>
                    <a:pt x="45" y="0"/>
                  </a:cubicBezTo>
                  <a:cubicBezTo>
                    <a:pt x="37" y="6"/>
                    <a:pt x="30" y="11"/>
                    <a:pt x="23" y="17"/>
                  </a:cubicBezTo>
                  <a:cubicBezTo>
                    <a:pt x="16" y="11"/>
                    <a:pt x="9"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 name="Freeform 84308">
              <a:extLst>
                <a:ext uri="{FF2B5EF4-FFF2-40B4-BE49-F238E27FC236}">
                  <a16:creationId xmlns:a16="http://schemas.microsoft.com/office/drawing/2014/main" id="{825AA4C5-EBA6-4D90-8C80-EBAD03151733}"/>
                </a:ext>
              </a:extLst>
            </p:cNvPr>
            <p:cNvSpPr>
              <a:spLocks/>
            </p:cNvSpPr>
            <p:nvPr/>
          </p:nvSpPr>
          <p:spPr bwMode="auto">
            <a:xfrm>
              <a:off x="9243606" y="3866408"/>
              <a:ext cx="311125" cy="119668"/>
            </a:xfrm>
            <a:custGeom>
              <a:avLst/>
              <a:gdLst>
                <a:gd name="T0" fmla="*/ 44 w 44"/>
                <a:gd name="T1" fmla="*/ 0 h 17"/>
                <a:gd name="T2" fmla="*/ 22 w 44"/>
                <a:gd name="T3" fmla="*/ 17 h 17"/>
                <a:gd name="T4" fmla="*/ 0 w 44"/>
                <a:gd name="T5" fmla="*/ 0 h 17"/>
                <a:gd name="T6" fmla="*/ 44 w 44"/>
                <a:gd name="T7" fmla="*/ 0 h 17"/>
              </a:gdLst>
              <a:ahLst/>
              <a:cxnLst>
                <a:cxn ang="0">
                  <a:pos x="T0" y="T1"/>
                </a:cxn>
                <a:cxn ang="0">
                  <a:pos x="T2" y="T3"/>
                </a:cxn>
                <a:cxn ang="0">
                  <a:pos x="T4" y="T5"/>
                </a:cxn>
                <a:cxn ang="0">
                  <a:pos x="T6" y="T7"/>
                </a:cxn>
              </a:cxnLst>
              <a:rect l="0" t="0" r="r" b="b"/>
              <a:pathLst>
                <a:path w="44" h="17">
                  <a:moveTo>
                    <a:pt x="44" y="0"/>
                  </a:moveTo>
                  <a:cubicBezTo>
                    <a:pt x="36" y="7"/>
                    <a:pt x="29" y="12"/>
                    <a:pt x="22" y="17"/>
                  </a:cubicBezTo>
                  <a:cubicBezTo>
                    <a:pt x="15" y="12"/>
                    <a:pt x="8" y="7"/>
                    <a:pt x="0" y="0"/>
                  </a:cubicBezTo>
                  <a:cubicBezTo>
                    <a:pt x="15" y="0"/>
                    <a:pt x="28" y="0"/>
                    <a:pt x="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 name="Freeform 84309">
              <a:extLst>
                <a:ext uri="{FF2B5EF4-FFF2-40B4-BE49-F238E27FC236}">
                  <a16:creationId xmlns:a16="http://schemas.microsoft.com/office/drawing/2014/main" id="{DF8A185B-B350-4B53-96B8-DF6A0636D285}"/>
                </a:ext>
              </a:extLst>
            </p:cNvPr>
            <p:cNvSpPr>
              <a:spLocks/>
            </p:cNvSpPr>
            <p:nvPr/>
          </p:nvSpPr>
          <p:spPr bwMode="auto">
            <a:xfrm>
              <a:off x="9243606" y="4177533"/>
              <a:ext cx="311125" cy="119668"/>
            </a:xfrm>
            <a:custGeom>
              <a:avLst/>
              <a:gdLst>
                <a:gd name="T0" fmla="*/ 22 w 44"/>
                <a:gd name="T1" fmla="*/ 17 h 17"/>
                <a:gd name="T2" fmla="*/ 0 w 44"/>
                <a:gd name="T3" fmla="*/ 0 h 17"/>
                <a:gd name="T4" fmla="*/ 44 w 44"/>
                <a:gd name="T5" fmla="*/ 0 h 17"/>
                <a:gd name="T6" fmla="*/ 22 w 44"/>
                <a:gd name="T7" fmla="*/ 17 h 17"/>
              </a:gdLst>
              <a:ahLst/>
              <a:cxnLst>
                <a:cxn ang="0">
                  <a:pos x="T0" y="T1"/>
                </a:cxn>
                <a:cxn ang="0">
                  <a:pos x="T2" y="T3"/>
                </a:cxn>
                <a:cxn ang="0">
                  <a:pos x="T4" y="T5"/>
                </a:cxn>
                <a:cxn ang="0">
                  <a:pos x="T6" y="T7"/>
                </a:cxn>
              </a:cxnLst>
              <a:rect l="0" t="0" r="r" b="b"/>
              <a:pathLst>
                <a:path w="44" h="17">
                  <a:moveTo>
                    <a:pt x="22" y="17"/>
                  </a:moveTo>
                  <a:cubicBezTo>
                    <a:pt x="15" y="11"/>
                    <a:pt x="8" y="6"/>
                    <a:pt x="0" y="0"/>
                  </a:cubicBezTo>
                  <a:cubicBezTo>
                    <a:pt x="15" y="0"/>
                    <a:pt x="28" y="0"/>
                    <a:pt x="44" y="0"/>
                  </a:cubicBezTo>
                  <a:cubicBezTo>
                    <a:pt x="36" y="6"/>
                    <a:pt x="29" y="11"/>
                    <a:pt x="2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 name="Freeform 84310">
              <a:extLst>
                <a:ext uri="{FF2B5EF4-FFF2-40B4-BE49-F238E27FC236}">
                  <a16:creationId xmlns:a16="http://schemas.microsoft.com/office/drawing/2014/main" id="{8CB8E3A4-FFE4-4496-BC0E-6B63F1E1502D}"/>
                </a:ext>
              </a:extLst>
            </p:cNvPr>
            <p:cNvSpPr>
              <a:spLocks/>
            </p:cNvSpPr>
            <p:nvPr/>
          </p:nvSpPr>
          <p:spPr bwMode="auto">
            <a:xfrm>
              <a:off x="9219682" y="3555298"/>
              <a:ext cx="335050" cy="119668"/>
            </a:xfrm>
            <a:custGeom>
              <a:avLst/>
              <a:gdLst>
                <a:gd name="T0" fmla="*/ 0 w 45"/>
                <a:gd name="T1" fmla="*/ 0 h 17"/>
                <a:gd name="T2" fmla="*/ 45 w 45"/>
                <a:gd name="T3" fmla="*/ 0 h 17"/>
                <a:gd name="T4" fmla="*/ 23 w 45"/>
                <a:gd name="T5" fmla="*/ 17 h 17"/>
                <a:gd name="T6" fmla="*/ 0 w 45"/>
                <a:gd name="T7" fmla="*/ 0 h 17"/>
              </a:gdLst>
              <a:ahLst/>
              <a:cxnLst>
                <a:cxn ang="0">
                  <a:pos x="T0" y="T1"/>
                </a:cxn>
                <a:cxn ang="0">
                  <a:pos x="T2" y="T3"/>
                </a:cxn>
                <a:cxn ang="0">
                  <a:pos x="T4" y="T5"/>
                </a:cxn>
                <a:cxn ang="0">
                  <a:pos x="T6" y="T7"/>
                </a:cxn>
              </a:cxnLst>
              <a:rect l="0" t="0" r="r" b="b"/>
              <a:pathLst>
                <a:path w="45" h="17">
                  <a:moveTo>
                    <a:pt x="0" y="0"/>
                  </a:moveTo>
                  <a:cubicBezTo>
                    <a:pt x="16" y="0"/>
                    <a:pt x="29" y="0"/>
                    <a:pt x="45" y="0"/>
                  </a:cubicBezTo>
                  <a:cubicBezTo>
                    <a:pt x="37" y="7"/>
                    <a:pt x="30" y="12"/>
                    <a:pt x="23" y="17"/>
                  </a:cubicBezTo>
                  <a:cubicBezTo>
                    <a:pt x="16" y="12"/>
                    <a:pt x="9"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 name="Freeform 84311">
              <a:extLst>
                <a:ext uri="{FF2B5EF4-FFF2-40B4-BE49-F238E27FC236}">
                  <a16:creationId xmlns:a16="http://schemas.microsoft.com/office/drawing/2014/main" id="{E136D353-D8BC-4540-B05F-C8DDF3E6EDC8}"/>
                </a:ext>
              </a:extLst>
            </p:cNvPr>
            <p:cNvSpPr>
              <a:spLocks/>
            </p:cNvSpPr>
            <p:nvPr/>
          </p:nvSpPr>
          <p:spPr bwMode="auto">
            <a:xfrm>
              <a:off x="9195742" y="4799768"/>
              <a:ext cx="167532" cy="215397"/>
            </a:xfrm>
            <a:custGeom>
              <a:avLst/>
              <a:gdLst>
                <a:gd name="T0" fmla="*/ 0 w 23"/>
                <a:gd name="T1" fmla="*/ 0 h 33"/>
                <a:gd name="T2" fmla="*/ 23 w 23"/>
                <a:gd name="T3" fmla="*/ 17 h 33"/>
                <a:gd name="T4" fmla="*/ 0 w 23"/>
                <a:gd name="T5" fmla="*/ 33 h 33"/>
                <a:gd name="T6" fmla="*/ 0 w 23"/>
                <a:gd name="T7" fmla="*/ 0 h 33"/>
              </a:gdLst>
              <a:ahLst/>
              <a:cxnLst>
                <a:cxn ang="0">
                  <a:pos x="T0" y="T1"/>
                </a:cxn>
                <a:cxn ang="0">
                  <a:pos x="T2" y="T3"/>
                </a:cxn>
                <a:cxn ang="0">
                  <a:pos x="T4" y="T5"/>
                </a:cxn>
                <a:cxn ang="0">
                  <a:pos x="T6" y="T7"/>
                </a:cxn>
              </a:cxnLst>
              <a:rect l="0" t="0" r="r" b="b"/>
              <a:pathLst>
                <a:path w="23" h="33">
                  <a:moveTo>
                    <a:pt x="0" y="0"/>
                  </a:moveTo>
                  <a:cubicBezTo>
                    <a:pt x="8" y="6"/>
                    <a:pt x="15" y="11"/>
                    <a:pt x="23" y="17"/>
                  </a:cubicBezTo>
                  <a:cubicBezTo>
                    <a:pt x="15" y="22"/>
                    <a:pt x="8" y="27"/>
                    <a:pt x="0" y="33"/>
                  </a:cubicBezTo>
                  <a:cubicBezTo>
                    <a:pt x="0" y="22"/>
                    <a:pt x="0"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 name="Freeform 84312">
              <a:extLst>
                <a:ext uri="{FF2B5EF4-FFF2-40B4-BE49-F238E27FC236}">
                  <a16:creationId xmlns:a16="http://schemas.microsoft.com/office/drawing/2014/main" id="{2C6015FA-1BD0-4D09-B260-D90C65EBF391}"/>
                </a:ext>
              </a:extLst>
            </p:cNvPr>
            <p:cNvSpPr>
              <a:spLocks/>
            </p:cNvSpPr>
            <p:nvPr/>
          </p:nvSpPr>
          <p:spPr bwMode="auto">
            <a:xfrm>
              <a:off x="9195742" y="3579222"/>
              <a:ext cx="167532" cy="239321"/>
            </a:xfrm>
            <a:custGeom>
              <a:avLst/>
              <a:gdLst>
                <a:gd name="T0" fmla="*/ 23 w 23"/>
                <a:gd name="T1" fmla="*/ 16 h 33"/>
                <a:gd name="T2" fmla="*/ 0 w 23"/>
                <a:gd name="T3" fmla="*/ 33 h 33"/>
                <a:gd name="T4" fmla="*/ 0 w 23"/>
                <a:gd name="T5" fmla="*/ 0 h 33"/>
                <a:gd name="T6" fmla="*/ 23 w 23"/>
                <a:gd name="T7" fmla="*/ 16 h 33"/>
              </a:gdLst>
              <a:ahLst/>
              <a:cxnLst>
                <a:cxn ang="0">
                  <a:pos x="T0" y="T1"/>
                </a:cxn>
                <a:cxn ang="0">
                  <a:pos x="T2" y="T3"/>
                </a:cxn>
                <a:cxn ang="0">
                  <a:pos x="T4" y="T5"/>
                </a:cxn>
                <a:cxn ang="0">
                  <a:pos x="T6" y="T7"/>
                </a:cxn>
              </a:cxnLst>
              <a:rect l="0" t="0" r="r" b="b"/>
              <a:pathLst>
                <a:path w="23" h="33">
                  <a:moveTo>
                    <a:pt x="23" y="16"/>
                  </a:moveTo>
                  <a:cubicBezTo>
                    <a:pt x="15" y="22"/>
                    <a:pt x="8" y="27"/>
                    <a:pt x="0" y="33"/>
                  </a:cubicBezTo>
                  <a:cubicBezTo>
                    <a:pt x="0" y="22"/>
                    <a:pt x="0" y="11"/>
                    <a:pt x="0" y="0"/>
                  </a:cubicBezTo>
                  <a:cubicBezTo>
                    <a:pt x="8" y="5"/>
                    <a:pt x="15" y="10"/>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Freeform 84313">
              <a:extLst>
                <a:ext uri="{FF2B5EF4-FFF2-40B4-BE49-F238E27FC236}">
                  <a16:creationId xmlns:a16="http://schemas.microsoft.com/office/drawing/2014/main" id="{BC40A661-3160-4414-AB9A-EF4C28A47097}"/>
                </a:ext>
              </a:extLst>
            </p:cNvPr>
            <p:cNvSpPr>
              <a:spLocks/>
            </p:cNvSpPr>
            <p:nvPr/>
          </p:nvSpPr>
          <p:spPr bwMode="auto">
            <a:xfrm>
              <a:off x="9195742" y="4177533"/>
              <a:ext cx="167532" cy="239321"/>
            </a:xfrm>
            <a:custGeom>
              <a:avLst/>
              <a:gdLst>
                <a:gd name="T0" fmla="*/ 23 w 23"/>
                <a:gd name="T1" fmla="*/ 17 h 34"/>
                <a:gd name="T2" fmla="*/ 0 w 23"/>
                <a:gd name="T3" fmla="*/ 34 h 34"/>
                <a:gd name="T4" fmla="*/ 0 w 23"/>
                <a:gd name="T5" fmla="*/ 0 h 34"/>
                <a:gd name="T6" fmla="*/ 23 w 23"/>
                <a:gd name="T7" fmla="*/ 17 h 34"/>
              </a:gdLst>
              <a:ahLst/>
              <a:cxnLst>
                <a:cxn ang="0">
                  <a:pos x="T0" y="T1"/>
                </a:cxn>
                <a:cxn ang="0">
                  <a:pos x="T2" y="T3"/>
                </a:cxn>
                <a:cxn ang="0">
                  <a:pos x="T4" y="T5"/>
                </a:cxn>
                <a:cxn ang="0">
                  <a:pos x="T6" y="T7"/>
                </a:cxn>
              </a:cxnLst>
              <a:rect l="0" t="0" r="r" b="b"/>
              <a:pathLst>
                <a:path w="23" h="34">
                  <a:moveTo>
                    <a:pt x="23" y="17"/>
                  </a:moveTo>
                  <a:cubicBezTo>
                    <a:pt x="15" y="23"/>
                    <a:pt x="8" y="28"/>
                    <a:pt x="0" y="34"/>
                  </a:cubicBezTo>
                  <a:cubicBezTo>
                    <a:pt x="0" y="22"/>
                    <a:pt x="0" y="12"/>
                    <a:pt x="0" y="0"/>
                  </a:cubicBezTo>
                  <a:cubicBezTo>
                    <a:pt x="8" y="6"/>
                    <a:pt x="15" y="11"/>
                    <a:pt x="2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84314">
              <a:extLst>
                <a:ext uri="{FF2B5EF4-FFF2-40B4-BE49-F238E27FC236}">
                  <a16:creationId xmlns:a16="http://schemas.microsoft.com/office/drawing/2014/main" id="{20C26B44-9B4E-4D81-A899-051AB8052083}"/>
                </a:ext>
              </a:extLst>
            </p:cNvPr>
            <p:cNvSpPr>
              <a:spLocks/>
            </p:cNvSpPr>
            <p:nvPr/>
          </p:nvSpPr>
          <p:spPr bwMode="auto">
            <a:xfrm>
              <a:off x="9195742" y="4488643"/>
              <a:ext cx="167532" cy="239321"/>
            </a:xfrm>
            <a:custGeom>
              <a:avLst/>
              <a:gdLst>
                <a:gd name="T0" fmla="*/ 0 w 23"/>
                <a:gd name="T1" fmla="*/ 34 h 34"/>
                <a:gd name="T2" fmla="*/ 0 w 23"/>
                <a:gd name="T3" fmla="*/ 0 h 34"/>
                <a:gd name="T4" fmla="*/ 23 w 23"/>
                <a:gd name="T5" fmla="*/ 17 h 34"/>
                <a:gd name="T6" fmla="*/ 0 w 23"/>
                <a:gd name="T7" fmla="*/ 34 h 34"/>
              </a:gdLst>
              <a:ahLst/>
              <a:cxnLst>
                <a:cxn ang="0">
                  <a:pos x="T0" y="T1"/>
                </a:cxn>
                <a:cxn ang="0">
                  <a:pos x="T2" y="T3"/>
                </a:cxn>
                <a:cxn ang="0">
                  <a:pos x="T4" y="T5"/>
                </a:cxn>
                <a:cxn ang="0">
                  <a:pos x="T6" y="T7"/>
                </a:cxn>
              </a:cxnLst>
              <a:rect l="0" t="0" r="r" b="b"/>
              <a:pathLst>
                <a:path w="23" h="34">
                  <a:moveTo>
                    <a:pt x="0" y="34"/>
                  </a:moveTo>
                  <a:cubicBezTo>
                    <a:pt x="0" y="22"/>
                    <a:pt x="0" y="12"/>
                    <a:pt x="0" y="0"/>
                  </a:cubicBezTo>
                  <a:cubicBezTo>
                    <a:pt x="8" y="6"/>
                    <a:pt x="15" y="11"/>
                    <a:pt x="23" y="17"/>
                  </a:cubicBezTo>
                  <a:cubicBezTo>
                    <a:pt x="15" y="22"/>
                    <a:pt x="8" y="28"/>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84315">
              <a:extLst>
                <a:ext uri="{FF2B5EF4-FFF2-40B4-BE49-F238E27FC236}">
                  <a16:creationId xmlns:a16="http://schemas.microsoft.com/office/drawing/2014/main" id="{139D4FAB-A041-433D-9DCD-EB4FDCFE2A8C}"/>
                </a:ext>
              </a:extLst>
            </p:cNvPr>
            <p:cNvSpPr>
              <a:spLocks/>
            </p:cNvSpPr>
            <p:nvPr/>
          </p:nvSpPr>
          <p:spPr bwMode="auto">
            <a:xfrm>
              <a:off x="9195742" y="5086953"/>
              <a:ext cx="167532" cy="239321"/>
            </a:xfrm>
            <a:custGeom>
              <a:avLst/>
              <a:gdLst>
                <a:gd name="T0" fmla="*/ 23 w 23"/>
                <a:gd name="T1" fmla="*/ 16 h 33"/>
                <a:gd name="T2" fmla="*/ 0 w 23"/>
                <a:gd name="T3" fmla="*/ 33 h 33"/>
                <a:gd name="T4" fmla="*/ 0 w 23"/>
                <a:gd name="T5" fmla="*/ 0 h 33"/>
                <a:gd name="T6" fmla="*/ 23 w 23"/>
                <a:gd name="T7" fmla="*/ 16 h 33"/>
              </a:gdLst>
              <a:ahLst/>
              <a:cxnLst>
                <a:cxn ang="0">
                  <a:pos x="T0" y="T1"/>
                </a:cxn>
                <a:cxn ang="0">
                  <a:pos x="T2" y="T3"/>
                </a:cxn>
                <a:cxn ang="0">
                  <a:pos x="T4" y="T5"/>
                </a:cxn>
                <a:cxn ang="0">
                  <a:pos x="T6" y="T7"/>
                </a:cxn>
              </a:cxnLst>
              <a:rect l="0" t="0" r="r" b="b"/>
              <a:pathLst>
                <a:path w="23" h="33">
                  <a:moveTo>
                    <a:pt x="23" y="16"/>
                  </a:moveTo>
                  <a:cubicBezTo>
                    <a:pt x="15" y="22"/>
                    <a:pt x="8" y="27"/>
                    <a:pt x="0" y="33"/>
                  </a:cubicBezTo>
                  <a:cubicBezTo>
                    <a:pt x="0" y="22"/>
                    <a:pt x="0" y="12"/>
                    <a:pt x="0" y="0"/>
                  </a:cubicBezTo>
                  <a:cubicBezTo>
                    <a:pt x="8" y="5"/>
                    <a:pt x="15" y="10"/>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 name="Freeform 84316">
              <a:extLst>
                <a:ext uri="{FF2B5EF4-FFF2-40B4-BE49-F238E27FC236}">
                  <a16:creationId xmlns:a16="http://schemas.microsoft.com/office/drawing/2014/main" id="{AC60D66A-05F4-4BC7-B167-C36E14517B1D}"/>
                </a:ext>
              </a:extLst>
            </p:cNvPr>
            <p:cNvSpPr>
              <a:spLocks/>
            </p:cNvSpPr>
            <p:nvPr/>
          </p:nvSpPr>
          <p:spPr bwMode="auto">
            <a:xfrm>
              <a:off x="9411139" y="4488643"/>
              <a:ext cx="167532" cy="239321"/>
            </a:xfrm>
            <a:custGeom>
              <a:avLst/>
              <a:gdLst>
                <a:gd name="T0" fmla="*/ 23 w 23"/>
                <a:gd name="T1" fmla="*/ 0 h 34"/>
                <a:gd name="T2" fmla="*/ 23 w 23"/>
                <a:gd name="T3" fmla="*/ 34 h 34"/>
                <a:gd name="T4" fmla="*/ 0 w 23"/>
                <a:gd name="T5" fmla="*/ 17 h 34"/>
                <a:gd name="T6" fmla="*/ 23 w 23"/>
                <a:gd name="T7" fmla="*/ 0 h 34"/>
              </a:gdLst>
              <a:ahLst/>
              <a:cxnLst>
                <a:cxn ang="0">
                  <a:pos x="T0" y="T1"/>
                </a:cxn>
                <a:cxn ang="0">
                  <a:pos x="T2" y="T3"/>
                </a:cxn>
                <a:cxn ang="0">
                  <a:pos x="T4" y="T5"/>
                </a:cxn>
                <a:cxn ang="0">
                  <a:pos x="T6" y="T7"/>
                </a:cxn>
              </a:cxnLst>
              <a:rect l="0" t="0" r="r" b="b"/>
              <a:pathLst>
                <a:path w="23" h="34">
                  <a:moveTo>
                    <a:pt x="23" y="0"/>
                  </a:moveTo>
                  <a:cubicBezTo>
                    <a:pt x="23" y="12"/>
                    <a:pt x="23" y="22"/>
                    <a:pt x="23" y="34"/>
                  </a:cubicBezTo>
                  <a:cubicBezTo>
                    <a:pt x="15" y="28"/>
                    <a:pt x="8" y="23"/>
                    <a:pt x="0" y="17"/>
                  </a:cubicBezTo>
                  <a:cubicBezTo>
                    <a:pt x="8" y="11"/>
                    <a:pt x="15" y="6"/>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2" name="Freeform 84317">
              <a:extLst>
                <a:ext uri="{FF2B5EF4-FFF2-40B4-BE49-F238E27FC236}">
                  <a16:creationId xmlns:a16="http://schemas.microsoft.com/office/drawing/2014/main" id="{B33FEB82-72FC-4592-9F6D-827B24593590}"/>
                </a:ext>
              </a:extLst>
            </p:cNvPr>
            <p:cNvSpPr>
              <a:spLocks/>
            </p:cNvSpPr>
            <p:nvPr/>
          </p:nvSpPr>
          <p:spPr bwMode="auto">
            <a:xfrm>
              <a:off x="9411139" y="3890347"/>
              <a:ext cx="167532" cy="239321"/>
            </a:xfrm>
            <a:custGeom>
              <a:avLst/>
              <a:gdLst>
                <a:gd name="T0" fmla="*/ 23 w 23"/>
                <a:gd name="T1" fmla="*/ 0 h 34"/>
                <a:gd name="T2" fmla="*/ 23 w 23"/>
                <a:gd name="T3" fmla="*/ 34 h 34"/>
                <a:gd name="T4" fmla="*/ 0 w 23"/>
                <a:gd name="T5" fmla="*/ 17 h 34"/>
                <a:gd name="T6" fmla="*/ 23 w 23"/>
                <a:gd name="T7" fmla="*/ 0 h 34"/>
              </a:gdLst>
              <a:ahLst/>
              <a:cxnLst>
                <a:cxn ang="0">
                  <a:pos x="T0" y="T1"/>
                </a:cxn>
                <a:cxn ang="0">
                  <a:pos x="T2" y="T3"/>
                </a:cxn>
                <a:cxn ang="0">
                  <a:pos x="T4" y="T5"/>
                </a:cxn>
                <a:cxn ang="0">
                  <a:pos x="T6" y="T7"/>
                </a:cxn>
              </a:cxnLst>
              <a:rect l="0" t="0" r="r" b="b"/>
              <a:pathLst>
                <a:path w="23" h="34">
                  <a:moveTo>
                    <a:pt x="23" y="0"/>
                  </a:moveTo>
                  <a:cubicBezTo>
                    <a:pt x="23" y="12"/>
                    <a:pt x="23" y="22"/>
                    <a:pt x="23" y="34"/>
                  </a:cubicBezTo>
                  <a:cubicBezTo>
                    <a:pt x="15" y="28"/>
                    <a:pt x="8" y="23"/>
                    <a:pt x="0" y="17"/>
                  </a:cubicBezTo>
                  <a:cubicBezTo>
                    <a:pt x="7" y="12"/>
                    <a:pt x="14" y="6"/>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3" name="Freeform 84318">
              <a:extLst>
                <a:ext uri="{FF2B5EF4-FFF2-40B4-BE49-F238E27FC236}">
                  <a16:creationId xmlns:a16="http://schemas.microsoft.com/office/drawing/2014/main" id="{3398DAFC-FF49-4F9E-8927-CE812DA1B2C7}"/>
                </a:ext>
              </a:extLst>
            </p:cNvPr>
            <p:cNvSpPr>
              <a:spLocks/>
            </p:cNvSpPr>
            <p:nvPr/>
          </p:nvSpPr>
          <p:spPr bwMode="auto">
            <a:xfrm>
              <a:off x="9411139" y="4177533"/>
              <a:ext cx="167532" cy="239321"/>
            </a:xfrm>
            <a:custGeom>
              <a:avLst/>
              <a:gdLst>
                <a:gd name="T0" fmla="*/ 23 w 23"/>
                <a:gd name="T1" fmla="*/ 34 h 34"/>
                <a:gd name="T2" fmla="*/ 0 w 23"/>
                <a:gd name="T3" fmla="*/ 17 h 34"/>
                <a:gd name="T4" fmla="*/ 23 w 23"/>
                <a:gd name="T5" fmla="*/ 0 h 34"/>
                <a:gd name="T6" fmla="*/ 23 w 23"/>
                <a:gd name="T7" fmla="*/ 34 h 34"/>
              </a:gdLst>
              <a:ahLst/>
              <a:cxnLst>
                <a:cxn ang="0">
                  <a:pos x="T0" y="T1"/>
                </a:cxn>
                <a:cxn ang="0">
                  <a:pos x="T2" y="T3"/>
                </a:cxn>
                <a:cxn ang="0">
                  <a:pos x="T4" y="T5"/>
                </a:cxn>
                <a:cxn ang="0">
                  <a:pos x="T6" y="T7"/>
                </a:cxn>
              </a:cxnLst>
              <a:rect l="0" t="0" r="r" b="b"/>
              <a:pathLst>
                <a:path w="23" h="34">
                  <a:moveTo>
                    <a:pt x="23" y="34"/>
                  </a:moveTo>
                  <a:cubicBezTo>
                    <a:pt x="15" y="28"/>
                    <a:pt x="8" y="23"/>
                    <a:pt x="0" y="17"/>
                  </a:cubicBezTo>
                  <a:cubicBezTo>
                    <a:pt x="8" y="11"/>
                    <a:pt x="15" y="6"/>
                    <a:pt x="23" y="0"/>
                  </a:cubicBezTo>
                  <a:cubicBezTo>
                    <a:pt x="23" y="12"/>
                    <a:pt x="23" y="22"/>
                    <a:pt x="2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4" name="Freeform 84319">
              <a:extLst>
                <a:ext uri="{FF2B5EF4-FFF2-40B4-BE49-F238E27FC236}">
                  <a16:creationId xmlns:a16="http://schemas.microsoft.com/office/drawing/2014/main" id="{4AD72EE4-6D5B-4588-A69E-7B0E0B348AF2}"/>
                </a:ext>
              </a:extLst>
            </p:cNvPr>
            <p:cNvSpPr>
              <a:spLocks/>
            </p:cNvSpPr>
            <p:nvPr/>
          </p:nvSpPr>
          <p:spPr bwMode="auto">
            <a:xfrm>
              <a:off x="9195742" y="3890347"/>
              <a:ext cx="167532" cy="239321"/>
            </a:xfrm>
            <a:custGeom>
              <a:avLst/>
              <a:gdLst>
                <a:gd name="T0" fmla="*/ 0 w 23"/>
                <a:gd name="T1" fmla="*/ 34 h 34"/>
                <a:gd name="T2" fmla="*/ 0 w 23"/>
                <a:gd name="T3" fmla="*/ 0 h 34"/>
                <a:gd name="T4" fmla="*/ 23 w 23"/>
                <a:gd name="T5" fmla="*/ 17 h 34"/>
                <a:gd name="T6" fmla="*/ 0 w 23"/>
                <a:gd name="T7" fmla="*/ 34 h 34"/>
              </a:gdLst>
              <a:ahLst/>
              <a:cxnLst>
                <a:cxn ang="0">
                  <a:pos x="T0" y="T1"/>
                </a:cxn>
                <a:cxn ang="0">
                  <a:pos x="T2" y="T3"/>
                </a:cxn>
                <a:cxn ang="0">
                  <a:pos x="T4" y="T5"/>
                </a:cxn>
                <a:cxn ang="0">
                  <a:pos x="T6" y="T7"/>
                </a:cxn>
              </a:cxnLst>
              <a:rect l="0" t="0" r="r" b="b"/>
              <a:pathLst>
                <a:path w="23" h="34">
                  <a:moveTo>
                    <a:pt x="0" y="34"/>
                  </a:moveTo>
                  <a:cubicBezTo>
                    <a:pt x="0" y="22"/>
                    <a:pt x="0" y="12"/>
                    <a:pt x="0" y="0"/>
                  </a:cubicBezTo>
                  <a:cubicBezTo>
                    <a:pt x="8" y="6"/>
                    <a:pt x="15" y="11"/>
                    <a:pt x="23" y="17"/>
                  </a:cubicBezTo>
                  <a:cubicBezTo>
                    <a:pt x="15" y="23"/>
                    <a:pt x="8" y="28"/>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5" name="Freeform 84320">
              <a:extLst>
                <a:ext uri="{FF2B5EF4-FFF2-40B4-BE49-F238E27FC236}">
                  <a16:creationId xmlns:a16="http://schemas.microsoft.com/office/drawing/2014/main" id="{7380E9A4-74A2-4C78-9E75-C524331DFD24}"/>
                </a:ext>
              </a:extLst>
            </p:cNvPr>
            <p:cNvSpPr>
              <a:spLocks/>
            </p:cNvSpPr>
            <p:nvPr/>
          </p:nvSpPr>
          <p:spPr bwMode="auto">
            <a:xfrm>
              <a:off x="9243606" y="5086953"/>
              <a:ext cx="311125" cy="95728"/>
            </a:xfrm>
            <a:custGeom>
              <a:avLst/>
              <a:gdLst>
                <a:gd name="T0" fmla="*/ 22 w 43"/>
                <a:gd name="T1" fmla="*/ 16 h 16"/>
                <a:gd name="T2" fmla="*/ 0 w 43"/>
                <a:gd name="T3" fmla="*/ 0 h 16"/>
                <a:gd name="T4" fmla="*/ 43 w 43"/>
                <a:gd name="T5" fmla="*/ 0 h 16"/>
                <a:gd name="T6" fmla="*/ 22 w 43"/>
                <a:gd name="T7" fmla="*/ 16 h 16"/>
              </a:gdLst>
              <a:ahLst/>
              <a:cxnLst>
                <a:cxn ang="0">
                  <a:pos x="T0" y="T1"/>
                </a:cxn>
                <a:cxn ang="0">
                  <a:pos x="T2" y="T3"/>
                </a:cxn>
                <a:cxn ang="0">
                  <a:pos x="T4" y="T5"/>
                </a:cxn>
                <a:cxn ang="0">
                  <a:pos x="T6" y="T7"/>
                </a:cxn>
              </a:cxnLst>
              <a:rect l="0" t="0" r="r" b="b"/>
              <a:pathLst>
                <a:path w="43" h="16">
                  <a:moveTo>
                    <a:pt x="22" y="16"/>
                  </a:moveTo>
                  <a:cubicBezTo>
                    <a:pt x="15" y="11"/>
                    <a:pt x="9" y="6"/>
                    <a:pt x="0" y="0"/>
                  </a:cubicBezTo>
                  <a:cubicBezTo>
                    <a:pt x="16" y="0"/>
                    <a:pt x="29" y="0"/>
                    <a:pt x="43" y="0"/>
                  </a:cubicBezTo>
                  <a:cubicBezTo>
                    <a:pt x="36" y="6"/>
                    <a:pt x="29" y="11"/>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6" name="Freeform 84321">
              <a:extLst>
                <a:ext uri="{FF2B5EF4-FFF2-40B4-BE49-F238E27FC236}">
                  <a16:creationId xmlns:a16="http://schemas.microsoft.com/office/drawing/2014/main" id="{8E1F2A66-A106-4F2D-8EB7-59277B8C7FA5}"/>
                </a:ext>
              </a:extLst>
            </p:cNvPr>
            <p:cNvSpPr>
              <a:spLocks/>
            </p:cNvSpPr>
            <p:nvPr/>
          </p:nvSpPr>
          <p:spPr bwMode="auto">
            <a:xfrm>
              <a:off x="9411139" y="4799768"/>
              <a:ext cx="167532" cy="215397"/>
            </a:xfrm>
            <a:custGeom>
              <a:avLst/>
              <a:gdLst>
                <a:gd name="T0" fmla="*/ 0 w 22"/>
                <a:gd name="T1" fmla="*/ 17 h 33"/>
                <a:gd name="T2" fmla="*/ 22 w 22"/>
                <a:gd name="T3" fmla="*/ 0 h 33"/>
                <a:gd name="T4" fmla="*/ 22 w 22"/>
                <a:gd name="T5" fmla="*/ 33 h 33"/>
                <a:gd name="T6" fmla="*/ 0 w 22"/>
                <a:gd name="T7" fmla="*/ 17 h 33"/>
              </a:gdLst>
              <a:ahLst/>
              <a:cxnLst>
                <a:cxn ang="0">
                  <a:pos x="T0" y="T1"/>
                </a:cxn>
                <a:cxn ang="0">
                  <a:pos x="T2" y="T3"/>
                </a:cxn>
                <a:cxn ang="0">
                  <a:pos x="T4" y="T5"/>
                </a:cxn>
                <a:cxn ang="0">
                  <a:pos x="T6" y="T7"/>
                </a:cxn>
              </a:cxnLst>
              <a:rect l="0" t="0" r="r" b="b"/>
              <a:pathLst>
                <a:path w="22" h="33">
                  <a:moveTo>
                    <a:pt x="0" y="17"/>
                  </a:moveTo>
                  <a:cubicBezTo>
                    <a:pt x="8" y="11"/>
                    <a:pt x="15" y="6"/>
                    <a:pt x="22" y="0"/>
                  </a:cubicBezTo>
                  <a:cubicBezTo>
                    <a:pt x="22" y="11"/>
                    <a:pt x="22" y="22"/>
                    <a:pt x="22" y="33"/>
                  </a:cubicBezTo>
                  <a:cubicBezTo>
                    <a:pt x="15" y="28"/>
                    <a:pt x="8" y="23"/>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7" name="Freeform 84322">
              <a:extLst>
                <a:ext uri="{FF2B5EF4-FFF2-40B4-BE49-F238E27FC236}">
                  <a16:creationId xmlns:a16="http://schemas.microsoft.com/office/drawing/2014/main" id="{B06D552C-8DA1-433C-BAF6-3695B9B4C200}"/>
                </a:ext>
              </a:extLst>
            </p:cNvPr>
            <p:cNvSpPr>
              <a:spLocks/>
            </p:cNvSpPr>
            <p:nvPr/>
          </p:nvSpPr>
          <p:spPr bwMode="auto">
            <a:xfrm>
              <a:off x="9411139" y="5086953"/>
              <a:ext cx="167532" cy="239321"/>
            </a:xfrm>
            <a:custGeom>
              <a:avLst/>
              <a:gdLst>
                <a:gd name="T0" fmla="*/ 22 w 22"/>
                <a:gd name="T1" fmla="*/ 33 h 33"/>
                <a:gd name="T2" fmla="*/ 0 w 22"/>
                <a:gd name="T3" fmla="*/ 16 h 33"/>
                <a:gd name="T4" fmla="*/ 22 w 22"/>
                <a:gd name="T5" fmla="*/ 0 h 33"/>
                <a:gd name="T6" fmla="*/ 22 w 22"/>
                <a:gd name="T7" fmla="*/ 33 h 33"/>
              </a:gdLst>
              <a:ahLst/>
              <a:cxnLst>
                <a:cxn ang="0">
                  <a:pos x="T0" y="T1"/>
                </a:cxn>
                <a:cxn ang="0">
                  <a:pos x="T2" y="T3"/>
                </a:cxn>
                <a:cxn ang="0">
                  <a:pos x="T4" y="T5"/>
                </a:cxn>
                <a:cxn ang="0">
                  <a:pos x="T6" y="T7"/>
                </a:cxn>
              </a:cxnLst>
              <a:rect l="0" t="0" r="r" b="b"/>
              <a:pathLst>
                <a:path w="22" h="33">
                  <a:moveTo>
                    <a:pt x="22" y="33"/>
                  </a:moveTo>
                  <a:cubicBezTo>
                    <a:pt x="15" y="27"/>
                    <a:pt x="8" y="22"/>
                    <a:pt x="0" y="16"/>
                  </a:cubicBezTo>
                  <a:cubicBezTo>
                    <a:pt x="8" y="11"/>
                    <a:pt x="14" y="6"/>
                    <a:pt x="22" y="0"/>
                  </a:cubicBezTo>
                  <a:cubicBezTo>
                    <a:pt x="22" y="11"/>
                    <a:pt x="22" y="22"/>
                    <a:pt x="22"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8" name="Freeform 84323">
              <a:extLst>
                <a:ext uri="{FF2B5EF4-FFF2-40B4-BE49-F238E27FC236}">
                  <a16:creationId xmlns:a16="http://schemas.microsoft.com/office/drawing/2014/main" id="{71857723-8972-442E-84A6-4400CBE5FF0E}"/>
                </a:ext>
              </a:extLst>
            </p:cNvPr>
            <p:cNvSpPr>
              <a:spLocks/>
            </p:cNvSpPr>
            <p:nvPr/>
          </p:nvSpPr>
          <p:spPr bwMode="auto">
            <a:xfrm>
              <a:off x="9411139" y="3579222"/>
              <a:ext cx="167532" cy="239321"/>
            </a:xfrm>
            <a:custGeom>
              <a:avLst/>
              <a:gdLst>
                <a:gd name="T0" fmla="*/ 23 w 23"/>
                <a:gd name="T1" fmla="*/ 0 h 34"/>
                <a:gd name="T2" fmla="*/ 23 w 23"/>
                <a:gd name="T3" fmla="*/ 34 h 34"/>
                <a:gd name="T4" fmla="*/ 0 w 23"/>
                <a:gd name="T5" fmla="*/ 17 h 34"/>
                <a:gd name="T6" fmla="*/ 23 w 23"/>
                <a:gd name="T7" fmla="*/ 0 h 34"/>
              </a:gdLst>
              <a:ahLst/>
              <a:cxnLst>
                <a:cxn ang="0">
                  <a:pos x="T0" y="T1"/>
                </a:cxn>
                <a:cxn ang="0">
                  <a:pos x="T2" y="T3"/>
                </a:cxn>
                <a:cxn ang="0">
                  <a:pos x="T4" y="T5"/>
                </a:cxn>
                <a:cxn ang="0">
                  <a:pos x="T6" y="T7"/>
                </a:cxn>
              </a:cxnLst>
              <a:rect l="0" t="0" r="r" b="b"/>
              <a:pathLst>
                <a:path w="23" h="34">
                  <a:moveTo>
                    <a:pt x="23" y="0"/>
                  </a:moveTo>
                  <a:cubicBezTo>
                    <a:pt x="23" y="12"/>
                    <a:pt x="23" y="22"/>
                    <a:pt x="23" y="34"/>
                  </a:cubicBezTo>
                  <a:cubicBezTo>
                    <a:pt x="15" y="28"/>
                    <a:pt x="8" y="23"/>
                    <a:pt x="0" y="17"/>
                  </a:cubicBezTo>
                  <a:cubicBezTo>
                    <a:pt x="7" y="12"/>
                    <a:pt x="14" y="7"/>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9" name="Freeform 84324">
              <a:extLst>
                <a:ext uri="{FF2B5EF4-FFF2-40B4-BE49-F238E27FC236}">
                  <a16:creationId xmlns:a16="http://schemas.microsoft.com/office/drawing/2014/main" id="{FA4D352D-9435-4321-A512-CB1129DD9DBE}"/>
                </a:ext>
              </a:extLst>
            </p:cNvPr>
            <p:cNvSpPr>
              <a:spLocks/>
            </p:cNvSpPr>
            <p:nvPr/>
          </p:nvSpPr>
          <p:spPr bwMode="auto">
            <a:xfrm>
              <a:off x="9243606" y="3722815"/>
              <a:ext cx="287186" cy="119668"/>
            </a:xfrm>
            <a:custGeom>
              <a:avLst/>
              <a:gdLst>
                <a:gd name="T0" fmla="*/ 41 w 42"/>
                <a:gd name="T1" fmla="*/ 16 h 16"/>
                <a:gd name="T2" fmla="*/ 32 w 42"/>
                <a:gd name="T3" fmla="*/ 16 h 16"/>
                <a:gd name="T4" fmla="*/ 0 w 42"/>
                <a:gd name="T5" fmla="*/ 16 h 16"/>
                <a:gd name="T6" fmla="*/ 20 w 42"/>
                <a:gd name="T7" fmla="*/ 1 h 16"/>
                <a:gd name="T8" fmla="*/ 25 w 42"/>
                <a:gd name="T9" fmla="*/ 2 h 16"/>
                <a:gd name="T10" fmla="*/ 42 w 42"/>
                <a:gd name="T11" fmla="*/ 14 h 16"/>
                <a:gd name="T12" fmla="*/ 41 w 4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2" h="16">
                  <a:moveTo>
                    <a:pt x="41" y="16"/>
                  </a:moveTo>
                  <a:cubicBezTo>
                    <a:pt x="38" y="16"/>
                    <a:pt x="35" y="16"/>
                    <a:pt x="32" y="16"/>
                  </a:cubicBezTo>
                  <a:cubicBezTo>
                    <a:pt x="22" y="16"/>
                    <a:pt x="12" y="16"/>
                    <a:pt x="0" y="16"/>
                  </a:cubicBezTo>
                  <a:cubicBezTo>
                    <a:pt x="8" y="10"/>
                    <a:pt x="14" y="5"/>
                    <a:pt x="20" y="1"/>
                  </a:cubicBezTo>
                  <a:cubicBezTo>
                    <a:pt x="21" y="0"/>
                    <a:pt x="24" y="1"/>
                    <a:pt x="25" y="2"/>
                  </a:cubicBezTo>
                  <a:cubicBezTo>
                    <a:pt x="31" y="6"/>
                    <a:pt x="36" y="10"/>
                    <a:pt x="42" y="14"/>
                  </a:cubicBezTo>
                  <a:cubicBezTo>
                    <a:pt x="42" y="15"/>
                    <a:pt x="41" y="16"/>
                    <a:pt x="4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0" name="Freeform 84325">
              <a:extLst>
                <a:ext uri="{FF2B5EF4-FFF2-40B4-BE49-F238E27FC236}">
                  <a16:creationId xmlns:a16="http://schemas.microsoft.com/office/drawing/2014/main" id="{5A8F1239-9470-482A-94E0-38750C59045B}"/>
                </a:ext>
              </a:extLst>
            </p:cNvPr>
            <p:cNvSpPr>
              <a:spLocks/>
            </p:cNvSpPr>
            <p:nvPr/>
          </p:nvSpPr>
          <p:spPr bwMode="auto">
            <a:xfrm>
              <a:off x="9243606" y="4010000"/>
              <a:ext cx="311125" cy="119668"/>
            </a:xfrm>
            <a:custGeom>
              <a:avLst/>
              <a:gdLst>
                <a:gd name="T0" fmla="*/ 43 w 43"/>
                <a:gd name="T1" fmla="*/ 18 h 18"/>
                <a:gd name="T2" fmla="*/ 0 w 43"/>
                <a:gd name="T3" fmla="*/ 18 h 18"/>
                <a:gd name="T4" fmla="*/ 5 w 43"/>
                <a:gd name="T5" fmla="*/ 14 h 18"/>
                <a:gd name="T6" fmla="*/ 43 w 43"/>
                <a:gd name="T7" fmla="*/ 18 h 18"/>
              </a:gdLst>
              <a:ahLst/>
              <a:cxnLst>
                <a:cxn ang="0">
                  <a:pos x="T0" y="T1"/>
                </a:cxn>
                <a:cxn ang="0">
                  <a:pos x="T2" y="T3"/>
                </a:cxn>
                <a:cxn ang="0">
                  <a:pos x="T4" y="T5"/>
                </a:cxn>
                <a:cxn ang="0">
                  <a:pos x="T6" y="T7"/>
                </a:cxn>
              </a:cxnLst>
              <a:rect l="0" t="0" r="r" b="b"/>
              <a:pathLst>
                <a:path w="43" h="18">
                  <a:moveTo>
                    <a:pt x="43" y="18"/>
                  </a:moveTo>
                  <a:cubicBezTo>
                    <a:pt x="28" y="18"/>
                    <a:pt x="15" y="18"/>
                    <a:pt x="0" y="18"/>
                  </a:cubicBezTo>
                  <a:cubicBezTo>
                    <a:pt x="3" y="16"/>
                    <a:pt x="4" y="15"/>
                    <a:pt x="5" y="14"/>
                  </a:cubicBezTo>
                  <a:cubicBezTo>
                    <a:pt x="24" y="0"/>
                    <a:pt x="24" y="0"/>
                    <a:pt x="4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1" name="Freeform 84326">
              <a:extLst>
                <a:ext uri="{FF2B5EF4-FFF2-40B4-BE49-F238E27FC236}">
                  <a16:creationId xmlns:a16="http://schemas.microsoft.com/office/drawing/2014/main" id="{E9547454-54C4-48E3-A892-B6DCA903828D}"/>
                </a:ext>
              </a:extLst>
            </p:cNvPr>
            <p:cNvSpPr>
              <a:spLocks/>
            </p:cNvSpPr>
            <p:nvPr/>
          </p:nvSpPr>
          <p:spPr bwMode="auto">
            <a:xfrm>
              <a:off x="9243606" y="4632236"/>
              <a:ext cx="311125" cy="95728"/>
            </a:xfrm>
            <a:custGeom>
              <a:avLst/>
              <a:gdLst>
                <a:gd name="T0" fmla="*/ 44 w 44"/>
                <a:gd name="T1" fmla="*/ 15 h 15"/>
                <a:gd name="T2" fmla="*/ 0 w 44"/>
                <a:gd name="T3" fmla="*/ 15 h 15"/>
                <a:gd name="T4" fmla="*/ 19 w 44"/>
                <a:gd name="T5" fmla="*/ 1 h 15"/>
                <a:gd name="T6" fmla="*/ 25 w 44"/>
                <a:gd name="T7" fmla="*/ 1 h 15"/>
                <a:gd name="T8" fmla="*/ 44 w 44"/>
                <a:gd name="T9" fmla="*/ 15 h 15"/>
              </a:gdLst>
              <a:ahLst/>
              <a:cxnLst>
                <a:cxn ang="0">
                  <a:pos x="T0" y="T1"/>
                </a:cxn>
                <a:cxn ang="0">
                  <a:pos x="T2" y="T3"/>
                </a:cxn>
                <a:cxn ang="0">
                  <a:pos x="T4" y="T5"/>
                </a:cxn>
                <a:cxn ang="0">
                  <a:pos x="T6" y="T7"/>
                </a:cxn>
                <a:cxn ang="0">
                  <a:pos x="T8" y="T9"/>
                </a:cxn>
              </a:cxnLst>
              <a:rect l="0" t="0" r="r" b="b"/>
              <a:pathLst>
                <a:path w="44" h="15">
                  <a:moveTo>
                    <a:pt x="44" y="15"/>
                  </a:moveTo>
                  <a:cubicBezTo>
                    <a:pt x="28" y="15"/>
                    <a:pt x="15" y="15"/>
                    <a:pt x="0" y="15"/>
                  </a:cubicBezTo>
                  <a:cubicBezTo>
                    <a:pt x="7" y="10"/>
                    <a:pt x="13" y="5"/>
                    <a:pt x="19" y="1"/>
                  </a:cubicBezTo>
                  <a:cubicBezTo>
                    <a:pt x="20" y="1"/>
                    <a:pt x="23" y="0"/>
                    <a:pt x="25" y="1"/>
                  </a:cubicBezTo>
                  <a:cubicBezTo>
                    <a:pt x="31" y="5"/>
                    <a:pt x="36" y="10"/>
                    <a:pt x="44"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2" name="Freeform 84327">
              <a:extLst>
                <a:ext uri="{FF2B5EF4-FFF2-40B4-BE49-F238E27FC236}">
                  <a16:creationId xmlns:a16="http://schemas.microsoft.com/office/drawing/2014/main" id="{48CAF095-0A7C-41B0-BA71-1E5C3C253FA7}"/>
                </a:ext>
              </a:extLst>
            </p:cNvPr>
            <p:cNvSpPr>
              <a:spLocks/>
            </p:cNvSpPr>
            <p:nvPr/>
          </p:nvSpPr>
          <p:spPr bwMode="auto">
            <a:xfrm>
              <a:off x="9243606" y="4297186"/>
              <a:ext cx="287186" cy="143593"/>
            </a:xfrm>
            <a:custGeom>
              <a:avLst/>
              <a:gdLst>
                <a:gd name="T0" fmla="*/ 0 w 41"/>
                <a:gd name="T1" fmla="*/ 18 h 18"/>
                <a:gd name="T2" fmla="*/ 3 w 41"/>
                <a:gd name="T3" fmla="*/ 15 h 18"/>
                <a:gd name="T4" fmla="*/ 41 w 41"/>
                <a:gd name="T5" fmla="*/ 18 h 18"/>
                <a:gd name="T6" fmla="*/ 0 w 41"/>
                <a:gd name="T7" fmla="*/ 18 h 18"/>
              </a:gdLst>
              <a:ahLst/>
              <a:cxnLst>
                <a:cxn ang="0">
                  <a:pos x="T0" y="T1"/>
                </a:cxn>
                <a:cxn ang="0">
                  <a:pos x="T2" y="T3"/>
                </a:cxn>
                <a:cxn ang="0">
                  <a:pos x="T4" y="T5"/>
                </a:cxn>
                <a:cxn ang="0">
                  <a:pos x="T6" y="T7"/>
                </a:cxn>
              </a:cxnLst>
              <a:rect l="0" t="0" r="r" b="b"/>
              <a:pathLst>
                <a:path w="41" h="18">
                  <a:moveTo>
                    <a:pt x="0" y="18"/>
                  </a:moveTo>
                  <a:cubicBezTo>
                    <a:pt x="2" y="17"/>
                    <a:pt x="2" y="16"/>
                    <a:pt x="3" y="15"/>
                  </a:cubicBezTo>
                  <a:cubicBezTo>
                    <a:pt x="22" y="0"/>
                    <a:pt x="23" y="0"/>
                    <a:pt x="41" y="18"/>
                  </a:cubicBezTo>
                  <a:cubicBezTo>
                    <a:pt x="28" y="18"/>
                    <a:pt x="15" y="18"/>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3" name="Freeform 84328">
              <a:extLst>
                <a:ext uri="{FF2B5EF4-FFF2-40B4-BE49-F238E27FC236}">
                  <a16:creationId xmlns:a16="http://schemas.microsoft.com/office/drawing/2014/main" id="{CED6E7E3-199D-41C6-9B9E-DF287736ABB6}"/>
                </a:ext>
              </a:extLst>
            </p:cNvPr>
            <p:cNvSpPr>
              <a:spLocks/>
            </p:cNvSpPr>
            <p:nvPr/>
          </p:nvSpPr>
          <p:spPr bwMode="auto">
            <a:xfrm>
              <a:off x="9243606" y="4919421"/>
              <a:ext cx="287186" cy="119668"/>
            </a:xfrm>
            <a:custGeom>
              <a:avLst/>
              <a:gdLst>
                <a:gd name="T0" fmla="*/ 0 w 41"/>
                <a:gd name="T1" fmla="*/ 18 h 18"/>
                <a:gd name="T2" fmla="*/ 5 w 41"/>
                <a:gd name="T3" fmla="*/ 14 h 18"/>
                <a:gd name="T4" fmla="*/ 41 w 41"/>
                <a:gd name="T5" fmla="*/ 18 h 18"/>
                <a:gd name="T6" fmla="*/ 0 w 41"/>
                <a:gd name="T7" fmla="*/ 18 h 18"/>
              </a:gdLst>
              <a:ahLst/>
              <a:cxnLst>
                <a:cxn ang="0">
                  <a:pos x="T0" y="T1"/>
                </a:cxn>
                <a:cxn ang="0">
                  <a:pos x="T2" y="T3"/>
                </a:cxn>
                <a:cxn ang="0">
                  <a:pos x="T4" y="T5"/>
                </a:cxn>
                <a:cxn ang="0">
                  <a:pos x="T6" y="T7"/>
                </a:cxn>
              </a:cxnLst>
              <a:rect l="0" t="0" r="r" b="b"/>
              <a:pathLst>
                <a:path w="41" h="18">
                  <a:moveTo>
                    <a:pt x="0" y="18"/>
                  </a:moveTo>
                  <a:cubicBezTo>
                    <a:pt x="2" y="16"/>
                    <a:pt x="4" y="15"/>
                    <a:pt x="5" y="14"/>
                  </a:cubicBezTo>
                  <a:cubicBezTo>
                    <a:pt x="23" y="0"/>
                    <a:pt x="24" y="0"/>
                    <a:pt x="41" y="18"/>
                  </a:cubicBezTo>
                  <a:cubicBezTo>
                    <a:pt x="27" y="18"/>
                    <a:pt x="14" y="18"/>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4" name="Freeform 84329">
              <a:extLst>
                <a:ext uri="{FF2B5EF4-FFF2-40B4-BE49-F238E27FC236}">
                  <a16:creationId xmlns:a16="http://schemas.microsoft.com/office/drawing/2014/main" id="{BC66BCAD-F562-49BC-9901-DB60E4BA8AEA}"/>
                </a:ext>
              </a:extLst>
            </p:cNvPr>
            <p:cNvSpPr>
              <a:spLocks/>
            </p:cNvSpPr>
            <p:nvPr/>
          </p:nvSpPr>
          <p:spPr bwMode="auto">
            <a:xfrm>
              <a:off x="9243606" y="5230546"/>
              <a:ext cx="311125" cy="95728"/>
            </a:xfrm>
            <a:custGeom>
              <a:avLst/>
              <a:gdLst>
                <a:gd name="T0" fmla="*/ 0 w 42"/>
                <a:gd name="T1" fmla="*/ 15 h 15"/>
                <a:gd name="T2" fmla="*/ 21 w 42"/>
                <a:gd name="T3" fmla="*/ 0 h 15"/>
                <a:gd name="T4" fmla="*/ 42 w 42"/>
                <a:gd name="T5" fmla="*/ 15 h 15"/>
                <a:gd name="T6" fmla="*/ 0 w 42"/>
                <a:gd name="T7" fmla="*/ 15 h 15"/>
              </a:gdLst>
              <a:ahLst/>
              <a:cxnLst>
                <a:cxn ang="0">
                  <a:pos x="T0" y="T1"/>
                </a:cxn>
                <a:cxn ang="0">
                  <a:pos x="T2" y="T3"/>
                </a:cxn>
                <a:cxn ang="0">
                  <a:pos x="T4" y="T5"/>
                </a:cxn>
                <a:cxn ang="0">
                  <a:pos x="T6" y="T7"/>
                </a:cxn>
              </a:cxnLst>
              <a:rect l="0" t="0" r="r" b="b"/>
              <a:pathLst>
                <a:path w="42" h="15">
                  <a:moveTo>
                    <a:pt x="0" y="15"/>
                  </a:moveTo>
                  <a:cubicBezTo>
                    <a:pt x="7" y="10"/>
                    <a:pt x="14" y="5"/>
                    <a:pt x="21" y="0"/>
                  </a:cubicBezTo>
                  <a:cubicBezTo>
                    <a:pt x="27" y="5"/>
                    <a:pt x="34" y="9"/>
                    <a:pt x="42" y="15"/>
                  </a:cubicBezTo>
                  <a:cubicBezTo>
                    <a:pt x="28" y="15"/>
                    <a:pt x="14"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5" name="Freeform 84330">
              <a:extLst>
                <a:ext uri="{FF2B5EF4-FFF2-40B4-BE49-F238E27FC236}">
                  <a16:creationId xmlns:a16="http://schemas.microsoft.com/office/drawing/2014/main" id="{0B62DEED-8C45-49E1-BCCE-F1F21CDE6333}"/>
                </a:ext>
              </a:extLst>
            </p:cNvPr>
            <p:cNvSpPr>
              <a:spLocks/>
            </p:cNvSpPr>
            <p:nvPr/>
          </p:nvSpPr>
          <p:spPr bwMode="auto">
            <a:xfrm>
              <a:off x="9291470" y="2621937"/>
              <a:ext cx="191457" cy="71804"/>
            </a:xfrm>
            <a:custGeom>
              <a:avLst/>
              <a:gdLst>
                <a:gd name="T0" fmla="*/ 10 w 26"/>
                <a:gd name="T1" fmla="*/ 10 h 10"/>
                <a:gd name="T2" fmla="*/ 0 w 26"/>
                <a:gd name="T3" fmla="*/ 0 h 10"/>
                <a:gd name="T4" fmla="*/ 25 w 26"/>
                <a:gd name="T5" fmla="*/ 0 h 10"/>
                <a:gd name="T6" fmla="*/ 26 w 26"/>
                <a:gd name="T7" fmla="*/ 2 h 10"/>
                <a:gd name="T8" fmla="*/ 10 w 26"/>
                <a:gd name="T9" fmla="*/ 10 h 10"/>
              </a:gdLst>
              <a:ahLst/>
              <a:cxnLst>
                <a:cxn ang="0">
                  <a:pos x="T0" y="T1"/>
                </a:cxn>
                <a:cxn ang="0">
                  <a:pos x="T2" y="T3"/>
                </a:cxn>
                <a:cxn ang="0">
                  <a:pos x="T4" y="T5"/>
                </a:cxn>
                <a:cxn ang="0">
                  <a:pos x="T6" y="T7"/>
                </a:cxn>
                <a:cxn ang="0">
                  <a:pos x="T8" y="T9"/>
                </a:cxn>
              </a:cxnLst>
              <a:rect l="0" t="0" r="r" b="b"/>
              <a:pathLst>
                <a:path w="26" h="10">
                  <a:moveTo>
                    <a:pt x="10" y="10"/>
                  </a:moveTo>
                  <a:cubicBezTo>
                    <a:pt x="7" y="7"/>
                    <a:pt x="4" y="3"/>
                    <a:pt x="0" y="0"/>
                  </a:cubicBezTo>
                  <a:cubicBezTo>
                    <a:pt x="9" y="0"/>
                    <a:pt x="17" y="0"/>
                    <a:pt x="25" y="0"/>
                  </a:cubicBezTo>
                  <a:cubicBezTo>
                    <a:pt x="26" y="1"/>
                    <a:pt x="26" y="2"/>
                    <a:pt x="26" y="2"/>
                  </a:cubicBezTo>
                  <a:cubicBezTo>
                    <a:pt x="21" y="5"/>
                    <a:pt x="15" y="7"/>
                    <a:pt x="1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6" name="Freeform 84331">
              <a:extLst>
                <a:ext uri="{FF2B5EF4-FFF2-40B4-BE49-F238E27FC236}">
                  <a16:creationId xmlns:a16="http://schemas.microsoft.com/office/drawing/2014/main" id="{54DFFFAA-DE58-4515-830E-182A02F58AC0}"/>
                </a:ext>
              </a:extLst>
            </p:cNvPr>
            <p:cNvSpPr>
              <a:spLocks/>
            </p:cNvSpPr>
            <p:nvPr/>
          </p:nvSpPr>
          <p:spPr bwMode="auto">
            <a:xfrm>
              <a:off x="9291470" y="2406556"/>
              <a:ext cx="191457" cy="71804"/>
            </a:xfrm>
            <a:custGeom>
              <a:avLst/>
              <a:gdLst>
                <a:gd name="T0" fmla="*/ 2 w 25"/>
                <a:gd name="T1" fmla="*/ 5 h 11"/>
                <a:gd name="T2" fmla="*/ 0 w 25"/>
                <a:gd name="T3" fmla="*/ 0 h 11"/>
                <a:gd name="T4" fmla="*/ 25 w 25"/>
                <a:gd name="T5" fmla="*/ 0 h 11"/>
                <a:gd name="T6" fmla="*/ 2 w 25"/>
                <a:gd name="T7" fmla="*/ 4 h 11"/>
                <a:gd name="T8" fmla="*/ 2 w 25"/>
                <a:gd name="T9" fmla="*/ 5 h 11"/>
              </a:gdLst>
              <a:ahLst/>
              <a:cxnLst>
                <a:cxn ang="0">
                  <a:pos x="T0" y="T1"/>
                </a:cxn>
                <a:cxn ang="0">
                  <a:pos x="T2" y="T3"/>
                </a:cxn>
                <a:cxn ang="0">
                  <a:pos x="T4" y="T5"/>
                </a:cxn>
                <a:cxn ang="0">
                  <a:pos x="T6" y="T7"/>
                </a:cxn>
                <a:cxn ang="0">
                  <a:pos x="T8" y="T9"/>
                </a:cxn>
              </a:cxnLst>
              <a:rect l="0" t="0" r="r" b="b"/>
              <a:pathLst>
                <a:path w="25" h="11">
                  <a:moveTo>
                    <a:pt x="2" y="5"/>
                  </a:moveTo>
                  <a:cubicBezTo>
                    <a:pt x="2" y="3"/>
                    <a:pt x="1" y="2"/>
                    <a:pt x="0" y="0"/>
                  </a:cubicBezTo>
                  <a:cubicBezTo>
                    <a:pt x="9" y="0"/>
                    <a:pt x="17" y="0"/>
                    <a:pt x="25" y="0"/>
                  </a:cubicBezTo>
                  <a:cubicBezTo>
                    <a:pt x="18" y="10"/>
                    <a:pt x="15" y="11"/>
                    <a:pt x="2" y="4"/>
                  </a:cubicBez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7" name="Freeform 84332">
              <a:extLst>
                <a:ext uri="{FF2B5EF4-FFF2-40B4-BE49-F238E27FC236}">
                  <a16:creationId xmlns:a16="http://schemas.microsoft.com/office/drawing/2014/main" id="{F49B41F3-8536-469D-A5B4-1ACCD9B9D5AB}"/>
                </a:ext>
              </a:extLst>
            </p:cNvPr>
            <p:cNvSpPr>
              <a:spLocks/>
            </p:cNvSpPr>
            <p:nvPr/>
          </p:nvSpPr>
          <p:spPr bwMode="auto">
            <a:xfrm>
              <a:off x="9267546" y="2215099"/>
              <a:ext cx="119668" cy="167532"/>
            </a:xfrm>
            <a:custGeom>
              <a:avLst/>
              <a:gdLst>
                <a:gd name="T0" fmla="*/ 7 w 15"/>
                <a:gd name="T1" fmla="*/ 18 h 21"/>
                <a:gd name="T2" fmla="*/ 0 w 15"/>
                <a:gd name="T3" fmla="*/ 21 h 21"/>
                <a:gd name="T4" fmla="*/ 0 w 15"/>
                <a:gd name="T5" fmla="*/ 0 h 21"/>
                <a:gd name="T6" fmla="*/ 15 w 15"/>
                <a:gd name="T7" fmla="*/ 11 h 21"/>
                <a:gd name="T8" fmla="*/ 6 w 15"/>
                <a:gd name="T9" fmla="*/ 18 h 21"/>
                <a:gd name="T10" fmla="*/ 7 w 15"/>
                <a:gd name="T11" fmla="*/ 18 h 21"/>
              </a:gdLst>
              <a:ahLst/>
              <a:cxnLst>
                <a:cxn ang="0">
                  <a:pos x="T0" y="T1"/>
                </a:cxn>
                <a:cxn ang="0">
                  <a:pos x="T2" y="T3"/>
                </a:cxn>
                <a:cxn ang="0">
                  <a:pos x="T4" y="T5"/>
                </a:cxn>
                <a:cxn ang="0">
                  <a:pos x="T6" y="T7"/>
                </a:cxn>
                <a:cxn ang="0">
                  <a:pos x="T8" y="T9"/>
                </a:cxn>
                <a:cxn ang="0">
                  <a:pos x="T10" y="T11"/>
                </a:cxn>
              </a:cxnLst>
              <a:rect l="0" t="0" r="r" b="b"/>
              <a:pathLst>
                <a:path w="15" h="21">
                  <a:moveTo>
                    <a:pt x="7" y="18"/>
                  </a:moveTo>
                  <a:cubicBezTo>
                    <a:pt x="4" y="19"/>
                    <a:pt x="2" y="20"/>
                    <a:pt x="0" y="21"/>
                  </a:cubicBezTo>
                  <a:cubicBezTo>
                    <a:pt x="0" y="14"/>
                    <a:pt x="0" y="8"/>
                    <a:pt x="0" y="0"/>
                  </a:cubicBezTo>
                  <a:cubicBezTo>
                    <a:pt x="5" y="4"/>
                    <a:pt x="10" y="7"/>
                    <a:pt x="15" y="11"/>
                  </a:cubicBezTo>
                  <a:cubicBezTo>
                    <a:pt x="12" y="14"/>
                    <a:pt x="9" y="16"/>
                    <a:pt x="6" y="18"/>
                  </a:cubicBezTo>
                  <a:lnTo>
                    <a:pt x="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8" name="Freeform 84333">
              <a:extLst>
                <a:ext uri="{FF2B5EF4-FFF2-40B4-BE49-F238E27FC236}">
                  <a16:creationId xmlns:a16="http://schemas.microsoft.com/office/drawing/2014/main" id="{4EF69CB4-7C80-40D1-85C2-8B89950BE891}"/>
                </a:ext>
              </a:extLst>
            </p:cNvPr>
            <p:cNvSpPr>
              <a:spLocks/>
            </p:cNvSpPr>
            <p:nvPr/>
          </p:nvSpPr>
          <p:spPr bwMode="auto">
            <a:xfrm>
              <a:off x="9267546" y="2621937"/>
              <a:ext cx="95729" cy="143593"/>
            </a:xfrm>
            <a:custGeom>
              <a:avLst/>
              <a:gdLst>
                <a:gd name="T0" fmla="*/ 7 w 14"/>
                <a:gd name="T1" fmla="*/ 18 h 20"/>
                <a:gd name="T2" fmla="*/ 0 w 14"/>
                <a:gd name="T3" fmla="*/ 20 h 20"/>
                <a:gd name="T4" fmla="*/ 0 w 14"/>
                <a:gd name="T5" fmla="*/ 0 h 20"/>
                <a:gd name="T6" fmla="*/ 14 w 14"/>
                <a:gd name="T7" fmla="*/ 8 h 20"/>
                <a:gd name="T8" fmla="*/ 14 w 14"/>
                <a:gd name="T9" fmla="*/ 8 h 20"/>
                <a:gd name="T10" fmla="*/ 6 w 14"/>
                <a:gd name="T11" fmla="*/ 18 h 20"/>
                <a:gd name="T12" fmla="*/ 7 w 14"/>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7" y="18"/>
                  </a:moveTo>
                  <a:cubicBezTo>
                    <a:pt x="5" y="19"/>
                    <a:pt x="3" y="19"/>
                    <a:pt x="0" y="20"/>
                  </a:cubicBezTo>
                  <a:cubicBezTo>
                    <a:pt x="0" y="14"/>
                    <a:pt x="0" y="7"/>
                    <a:pt x="0" y="0"/>
                  </a:cubicBezTo>
                  <a:cubicBezTo>
                    <a:pt x="5" y="3"/>
                    <a:pt x="9" y="5"/>
                    <a:pt x="14" y="8"/>
                  </a:cubicBezTo>
                  <a:cubicBezTo>
                    <a:pt x="14" y="8"/>
                    <a:pt x="14" y="8"/>
                    <a:pt x="14" y="8"/>
                  </a:cubicBezTo>
                  <a:cubicBezTo>
                    <a:pt x="11" y="11"/>
                    <a:pt x="9" y="15"/>
                    <a:pt x="6" y="18"/>
                  </a:cubicBezTo>
                  <a:lnTo>
                    <a:pt x="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39" name="Freeform 84334">
              <a:extLst>
                <a:ext uri="{FF2B5EF4-FFF2-40B4-BE49-F238E27FC236}">
                  <a16:creationId xmlns:a16="http://schemas.microsoft.com/office/drawing/2014/main" id="{179E0E9E-8070-472A-9756-87FF89CD6397}"/>
                </a:ext>
              </a:extLst>
            </p:cNvPr>
            <p:cNvSpPr>
              <a:spLocks/>
            </p:cNvSpPr>
            <p:nvPr/>
          </p:nvSpPr>
          <p:spPr bwMode="auto">
            <a:xfrm>
              <a:off x="9291470" y="2717666"/>
              <a:ext cx="191457" cy="71804"/>
            </a:xfrm>
            <a:custGeom>
              <a:avLst/>
              <a:gdLst>
                <a:gd name="T0" fmla="*/ 16 w 25"/>
                <a:gd name="T1" fmla="*/ 0 h 10"/>
                <a:gd name="T2" fmla="*/ 25 w 25"/>
                <a:gd name="T3" fmla="*/ 10 h 10"/>
                <a:gd name="T4" fmla="*/ 0 w 25"/>
                <a:gd name="T5" fmla="*/ 10 h 10"/>
                <a:gd name="T6" fmla="*/ 3 w 25"/>
                <a:gd name="T7" fmla="*/ 5 h 10"/>
                <a:gd name="T8" fmla="*/ 2 w 25"/>
                <a:gd name="T9" fmla="*/ 5 h 10"/>
                <a:gd name="T10" fmla="*/ 16 w 25"/>
                <a:gd name="T11" fmla="*/ 0 h 10"/>
              </a:gdLst>
              <a:ahLst/>
              <a:cxnLst>
                <a:cxn ang="0">
                  <a:pos x="T0" y="T1"/>
                </a:cxn>
                <a:cxn ang="0">
                  <a:pos x="T2" y="T3"/>
                </a:cxn>
                <a:cxn ang="0">
                  <a:pos x="T4" y="T5"/>
                </a:cxn>
                <a:cxn ang="0">
                  <a:pos x="T6" y="T7"/>
                </a:cxn>
                <a:cxn ang="0">
                  <a:pos x="T8" y="T9"/>
                </a:cxn>
                <a:cxn ang="0">
                  <a:pos x="T10" y="T11"/>
                </a:cxn>
              </a:cxnLst>
              <a:rect l="0" t="0" r="r" b="b"/>
              <a:pathLst>
                <a:path w="25" h="10">
                  <a:moveTo>
                    <a:pt x="16" y="0"/>
                  </a:moveTo>
                  <a:cubicBezTo>
                    <a:pt x="19" y="3"/>
                    <a:pt x="22" y="6"/>
                    <a:pt x="25" y="10"/>
                  </a:cubicBezTo>
                  <a:cubicBezTo>
                    <a:pt x="17" y="10"/>
                    <a:pt x="9" y="10"/>
                    <a:pt x="0" y="10"/>
                  </a:cubicBezTo>
                  <a:cubicBezTo>
                    <a:pt x="1" y="8"/>
                    <a:pt x="2" y="6"/>
                    <a:pt x="3" y="5"/>
                  </a:cubicBezTo>
                  <a:cubicBezTo>
                    <a:pt x="2" y="5"/>
                    <a:pt x="2" y="5"/>
                    <a:pt x="2" y="5"/>
                  </a:cubicBezTo>
                  <a:cubicBezTo>
                    <a:pt x="7" y="3"/>
                    <a:pt x="12" y="2"/>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0" name="Freeform 84335">
              <a:extLst>
                <a:ext uri="{FF2B5EF4-FFF2-40B4-BE49-F238E27FC236}">
                  <a16:creationId xmlns:a16="http://schemas.microsoft.com/office/drawing/2014/main" id="{4E06C59E-A77C-40A1-9789-6FDA7556D8CB}"/>
                </a:ext>
              </a:extLst>
            </p:cNvPr>
            <p:cNvSpPr>
              <a:spLocks/>
            </p:cNvSpPr>
            <p:nvPr/>
          </p:nvSpPr>
          <p:spPr bwMode="auto">
            <a:xfrm>
              <a:off x="9267546" y="2430480"/>
              <a:ext cx="95729" cy="143593"/>
            </a:xfrm>
            <a:custGeom>
              <a:avLst/>
              <a:gdLst>
                <a:gd name="T0" fmla="*/ 6 w 14"/>
                <a:gd name="T1" fmla="*/ 1 h 21"/>
                <a:gd name="T2" fmla="*/ 14 w 14"/>
                <a:gd name="T3" fmla="*/ 10 h 21"/>
                <a:gd name="T4" fmla="*/ 0 w 14"/>
                <a:gd name="T5" fmla="*/ 21 h 21"/>
                <a:gd name="T6" fmla="*/ 0 w 14"/>
                <a:gd name="T7" fmla="*/ 0 h 21"/>
                <a:gd name="T8" fmla="*/ 6 w 14"/>
                <a:gd name="T9" fmla="*/ 2 h 21"/>
                <a:gd name="T10" fmla="*/ 6 w 14"/>
                <a:gd name="T11" fmla="*/ 1 h 21"/>
              </a:gdLst>
              <a:ahLst/>
              <a:cxnLst>
                <a:cxn ang="0">
                  <a:pos x="T0" y="T1"/>
                </a:cxn>
                <a:cxn ang="0">
                  <a:pos x="T2" y="T3"/>
                </a:cxn>
                <a:cxn ang="0">
                  <a:pos x="T4" y="T5"/>
                </a:cxn>
                <a:cxn ang="0">
                  <a:pos x="T6" y="T7"/>
                </a:cxn>
                <a:cxn ang="0">
                  <a:pos x="T8" y="T9"/>
                </a:cxn>
                <a:cxn ang="0">
                  <a:pos x="T10" y="T11"/>
                </a:cxn>
              </a:cxnLst>
              <a:rect l="0" t="0" r="r" b="b"/>
              <a:pathLst>
                <a:path w="14" h="21">
                  <a:moveTo>
                    <a:pt x="6" y="1"/>
                  </a:moveTo>
                  <a:cubicBezTo>
                    <a:pt x="9" y="4"/>
                    <a:pt x="11" y="7"/>
                    <a:pt x="14" y="10"/>
                  </a:cubicBezTo>
                  <a:cubicBezTo>
                    <a:pt x="10" y="13"/>
                    <a:pt x="5" y="16"/>
                    <a:pt x="0" y="21"/>
                  </a:cubicBezTo>
                  <a:cubicBezTo>
                    <a:pt x="0" y="13"/>
                    <a:pt x="0" y="7"/>
                    <a:pt x="0" y="0"/>
                  </a:cubicBezTo>
                  <a:cubicBezTo>
                    <a:pt x="2" y="0"/>
                    <a:pt x="4" y="1"/>
                    <a:pt x="6" y="2"/>
                  </a:cubicBez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1" name="Freeform 84336">
              <a:extLst>
                <a:ext uri="{FF2B5EF4-FFF2-40B4-BE49-F238E27FC236}">
                  <a16:creationId xmlns:a16="http://schemas.microsoft.com/office/drawing/2014/main" id="{647EB449-0E01-4C81-B65C-F3E3E70F3F70}"/>
                </a:ext>
              </a:extLst>
            </p:cNvPr>
            <p:cNvSpPr>
              <a:spLocks/>
            </p:cNvSpPr>
            <p:nvPr/>
          </p:nvSpPr>
          <p:spPr bwMode="auto">
            <a:xfrm>
              <a:off x="9291470" y="2310827"/>
              <a:ext cx="191457" cy="71804"/>
            </a:xfrm>
            <a:custGeom>
              <a:avLst/>
              <a:gdLst>
                <a:gd name="T0" fmla="*/ 2 w 26"/>
                <a:gd name="T1" fmla="*/ 6 h 11"/>
                <a:gd name="T2" fmla="*/ 4 w 26"/>
                <a:gd name="T3" fmla="*/ 6 h 11"/>
                <a:gd name="T4" fmla="*/ 26 w 26"/>
                <a:gd name="T5" fmla="*/ 11 h 11"/>
                <a:gd name="T6" fmla="*/ 0 w 26"/>
                <a:gd name="T7" fmla="*/ 11 h 11"/>
                <a:gd name="T8" fmla="*/ 3 w 26"/>
                <a:gd name="T9" fmla="*/ 6 h 11"/>
                <a:gd name="T10" fmla="*/ 2 w 26"/>
                <a:gd name="T11" fmla="*/ 6 h 11"/>
              </a:gdLst>
              <a:ahLst/>
              <a:cxnLst>
                <a:cxn ang="0">
                  <a:pos x="T0" y="T1"/>
                </a:cxn>
                <a:cxn ang="0">
                  <a:pos x="T2" y="T3"/>
                </a:cxn>
                <a:cxn ang="0">
                  <a:pos x="T4" y="T5"/>
                </a:cxn>
                <a:cxn ang="0">
                  <a:pos x="T6" y="T7"/>
                </a:cxn>
                <a:cxn ang="0">
                  <a:pos x="T8" y="T9"/>
                </a:cxn>
                <a:cxn ang="0">
                  <a:pos x="T10" y="T11"/>
                </a:cxn>
              </a:cxnLst>
              <a:rect l="0" t="0" r="r" b="b"/>
              <a:pathLst>
                <a:path w="26" h="11">
                  <a:moveTo>
                    <a:pt x="2" y="6"/>
                  </a:moveTo>
                  <a:cubicBezTo>
                    <a:pt x="3" y="6"/>
                    <a:pt x="4" y="7"/>
                    <a:pt x="4" y="6"/>
                  </a:cubicBezTo>
                  <a:cubicBezTo>
                    <a:pt x="15" y="0"/>
                    <a:pt x="15" y="0"/>
                    <a:pt x="26" y="11"/>
                  </a:cubicBezTo>
                  <a:cubicBezTo>
                    <a:pt x="17" y="11"/>
                    <a:pt x="9" y="11"/>
                    <a:pt x="0" y="11"/>
                  </a:cubicBezTo>
                  <a:cubicBezTo>
                    <a:pt x="1" y="9"/>
                    <a:pt x="2" y="8"/>
                    <a:pt x="3" y="6"/>
                  </a:cubicBez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2" name="Freeform 84337">
              <a:extLst>
                <a:ext uri="{FF2B5EF4-FFF2-40B4-BE49-F238E27FC236}">
                  <a16:creationId xmlns:a16="http://schemas.microsoft.com/office/drawing/2014/main" id="{52C05E50-FA8E-4327-BCA8-1F25E5978C0D}"/>
                </a:ext>
              </a:extLst>
            </p:cNvPr>
            <p:cNvSpPr>
              <a:spLocks/>
            </p:cNvSpPr>
            <p:nvPr/>
          </p:nvSpPr>
          <p:spPr bwMode="auto">
            <a:xfrm>
              <a:off x="9291470" y="2526209"/>
              <a:ext cx="191457" cy="71804"/>
            </a:xfrm>
            <a:custGeom>
              <a:avLst/>
              <a:gdLst>
                <a:gd name="T0" fmla="*/ 16 w 26"/>
                <a:gd name="T1" fmla="*/ 0 h 10"/>
                <a:gd name="T2" fmla="*/ 26 w 26"/>
                <a:gd name="T3" fmla="*/ 10 h 10"/>
                <a:gd name="T4" fmla="*/ 1 w 26"/>
                <a:gd name="T5" fmla="*/ 10 h 10"/>
                <a:gd name="T6" fmla="*/ 0 w 26"/>
                <a:gd name="T7" fmla="*/ 8 h 10"/>
                <a:gd name="T8" fmla="*/ 16 w 26"/>
                <a:gd name="T9" fmla="*/ 0 h 10"/>
              </a:gdLst>
              <a:ahLst/>
              <a:cxnLst>
                <a:cxn ang="0">
                  <a:pos x="T0" y="T1"/>
                </a:cxn>
                <a:cxn ang="0">
                  <a:pos x="T2" y="T3"/>
                </a:cxn>
                <a:cxn ang="0">
                  <a:pos x="T4" y="T5"/>
                </a:cxn>
                <a:cxn ang="0">
                  <a:pos x="T6" y="T7"/>
                </a:cxn>
                <a:cxn ang="0">
                  <a:pos x="T8" y="T9"/>
                </a:cxn>
              </a:cxnLst>
              <a:rect l="0" t="0" r="r" b="b"/>
              <a:pathLst>
                <a:path w="26" h="10">
                  <a:moveTo>
                    <a:pt x="16" y="0"/>
                  </a:moveTo>
                  <a:cubicBezTo>
                    <a:pt x="19" y="3"/>
                    <a:pt x="22" y="6"/>
                    <a:pt x="26" y="10"/>
                  </a:cubicBezTo>
                  <a:cubicBezTo>
                    <a:pt x="17" y="10"/>
                    <a:pt x="9" y="10"/>
                    <a:pt x="1" y="10"/>
                  </a:cubicBezTo>
                  <a:cubicBezTo>
                    <a:pt x="0" y="9"/>
                    <a:pt x="0" y="8"/>
                    <a:pt x="0" y="8"/>
                  </a:cubicBezTo>
                  <a:cubicBezTo>
                    <a:pt x="5" y="5"/>
                    <a:pt x="11" y="3"/>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3" name="Freeform 84338">
              <a:extLst>
                <a:ext uri="{FF2B5EF4-FFF2-40B4-BE49-F238E27FC236}">
                  <a16:creationId xmlns:a16="http://schemas.microsoft.com/office/drawing/2014/main" id="{24F5E3D2-AA70-4363-93DA-6B159DFB1457}"/>
                </a:ext>
              </a:extLst>
            </p:cNvPr>
            <p:cNvSpPr>
              <a:spLocks/>
            </p:cNvSpPr>
            <p:nvPr/>
          </p:nvSpPr>
          <p:spPr bwMode="auto">
            <a:xfrm>
              <a:off x="9291470" y="2215099"/>
              <a:ext cx="191457" cy="95728"/>
            </a:xfrm>
            <a:custGeom>
              <a:avLst/>
              <a:gdLst>
                <a:gd name="T0" fmla="*/ 27 w 27"/>
                <a:gd name="T1" fmla="*/ 0 h 13"/>
                <a:gd name="T2" fmla="*/ 0 w 27"/>
                <a:gd name="T3" fmla="*/ 0 h 13"/>
                <a:gd name="T4" fmla="*/ 27 w 27"/>
                <a:gd name="T5" fmla="*/ 0 h 13"/>
              </a:gdLst>
              <a:ahLst/>
              <a:cxnLst>
                <a:cxn ang="0">
                  <a:pos x="T0" y="T1"/>
                </a:cxn>
                <a:cxn ang="0">
                  <a:pos x="T2" y="T3"/>
                </a:cxn>
                <a:cxn ang="0">
                  <a:pos x="T4" y="T5"/>
                </a:cxn>
              </a:cxnLst>
              <a:rect l="0" t="0" r="r" b="b"/>
              <a:pathLst>
                <a:path w="27" h="13">
                  <a:moveTo>
                    <a:pt x="27" y="0"/>
                  </a:moveTo>
                  <a:cubicBezTo>
                    <a:pt x="13" y="13"/>
                    <a:pt x="12" y="13"/>
                    <a:pt x="0" y="0"/>
                  </a:cubicBezTo>
                  <a:cubicBezTo>
                    <a:pt x="9" y="0"/>
                    <a:pt x="17" y="0"/>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4" name="Freeform 84339">
              <a:extLst>
                <a:ext uri="{FF2B5EF4-FFF2-40B4-BE49-F238E27FC236}">
                  <a16:creationId xmlns:a16="http://schemas.microsoft.com/office/drawing/2014/main" id="{FDE8A317-FCCE-4823-8D64-2F9923438D55}"/>
                </a:ext>
              </a:extLst>
            </p:cNvPr>
            <p:cNvSpPr>
              <a:spLocks/>
            </p:cNvSpPr>
            <p:nvPr/>
          </p:nvSpPr>
          <p:spPr bwMode="auto">
            <a:xfrm>
              <a:off x="9411139" y="2621937"/>
              <a:ext cx="95729" cy="143593"/>
            </a:xfrm>
            <a:custGeom>
              <a:avLst/>
              <a:gdLst>
                <a:gd name="T0" fmla="*/ 0 w 14"/>
                <a:gd name="T1" fmla="*/ 13 h 20"/>
                <a:gd name="T2" fmla="*/ 12 w 14"/>
                <a:gd name="T3" fmla="*/ 0 h 20"/>
                <a:gd name="T4" fmla="*/ 14 w 14"/>
                <a:gd name="T5" fmla="*/ 1 h 20"/>
                <a:gd name="T6" fmla="*/ 14 w 14"/>
                <a:gd name="T7" fmla="*/ 20 h 20"/>
                <a:gd name="T8" fmla="*/ 0 w 14"/>
                <a:gd name="T9" fmla="*/ 13 h 20"/>
              </a:gdLst>
              <a:ahLst/>
              <a:cxnLst>
                <a:cxn ang="0">
                  <a:pos x="T0" y="T1"/>
                </a:cxn>
                <a:cxn ang="0">
                  <a:pos x="T2" y="T3"/>
                </a:cxn>
                <a:cxn ang="0">
                  <a:pos x="T4" y="T5"/>
                </a:cxn>
                <a:cxn ang="0">
                  <a:pos x="T6" y="T7"/>
                </a:cxn>
                <a:cxn ang="0">
                  <a:pos x="T8" y="T9"/>
                </a:cxn>
              </a:cxnLst>
              <a:rect l="0" t="0" r="r" b="b"/>
              <a:pathLst>
                <a:path w="14" h="20">
                  <a:moveTo>
                    <a:pt x="0" y="13"/>
                  </a:moveTo>
                  <a:cubicBezTo>
                    <a:pt x="4" y="9"/>
                    <a:pt x="8" y="4"/>
                    <a:pt x="12" y="0"/>
                  </a:cubicBezTo>
                  <a:cubicBezTo>
                    <a:pt x="12" y="0"/>
                    <a:pt x="13" y="0"/>
                    <a:pt x="14" y="1"/>
                  </a:cubicBezTo>
                  <a:cubicBezTo>
                    <a:pt x="14" y="7"/>
                    <a:pt x="14" y="13"/>
                    <a:pt x="14" y="20"/>
                  </a:cubicBezTo>
                  <a:cubicBezTo>
                    <a:pt x="9" y="18"/>
                    <a:pt x="5" y="15"/>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5" name="Freeform 84340">
              <a:extLst>
                <a:ext uri="{FF2B5EF4-FFF2-40B4-BE49-F238E27FC236}">
                  <a16:creationId xmlns:a16="http://schemas.microsoft.com/office/drawing/2014/main" id="{E4DDEBC5-BA4D-436F-A680-106BF4DE1CDD}"/>
                </a:ext>
              </a:extLst>
            </p:cNvPr>
            <p:cNvSpPr>
              <a:spLocks/>
            </p:cNvSpPr>
            <p:nvPr/>
          </p:nvSpPr>
          <p:spPr bwMode="auto">
            <a:xfrm>
              <a:off x="9411139" y="2430480"/>
              <a:ext cx="95729" cy="143593"/>
            </a:xfrm>
            <a:custGeom>
              <a:avLst/>
              <a:gdLst>
                <a:gd name="T0" fmla="*/ 0 w 14"/>
                <a:gd name="T1" fmla="*/ 13 h 20"/>
                <a:gd name="T2" fmla="*/ 12 w 14"/>
                <a:gd name="T3" fmla="*/ 0 h 20"/>
                <a:gd name="T4" fmla="*/ 14 w 14"/>
                <a:gd name="T5" fmla="*/ 1 h 20"/>
                <a:gd name="T6" fmla="*/ 14 w 14"/>
                <a:gd name="T7" fmla="*/ 20 h 20"/>
                <a:gd name="T8" fmla="*/ 0 w 14"/>
                <a:gd name="T9" fmla="*/ 13 h 20"/>
              </a:gdLst>
              <a:ahLst/>
              <a:cxnLst>
                <a:cxn ang="0">
                  <a:pos x="T0" y="T1"/>
                </a:cxn>
                <a:cxn ang="0">
                  <a:pos x="T2" y="T3"/>
                </a:cxn>
                <a:cxn ang="0">
                  <a:pos x="T4" y="T5"/>
                </a:cxn>
                <a:cxn ang="0">
                  <a:pos x="T6" y="T7"/>
                </a:cxn>
                <a:cxn ang="0">
                  <a:pos x="T8" y="T9"/>
                </a:cxn>
              </a:cxnLst>
              <a:rect l="0" t="0" r="r" b="b"/>
              <a:pathLst>
                <a:path w="14" h="20">
                  <a:moveTo>
                    <a:pt x="0" y="13"/>
                  </a:moveTo>
                  <a:cubicBezTo>
                    <a:pt x="4" y="9"/>
                    <a:pt x="8" y="4"/>
                    <a:pt x="12" y="0"/>
                  </a:cubicBezTo>
                  <a:cubicBezTo>
                    <a:pt x="12" y="0"/>
                    <a:pt x="13" y="0"/>
                    <a:pt x="14" y="1"/>
                  </a:cubicBezTo>
                  <a:cubicBezTo>
                    <a:pt x="14" y="7"/>
                    <a:pt x="14" y="13"/>
                    <a:pt x="14" y="20"/>
                  </a:cubicBezTo>
                  <a:cubicBezTo>
                    <a:pt x="9" y="18"/>
                    <a:pt x="5" y="1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6" name="Freeform 84341">
              <a:extLst>
                <a:ext uri="{FF2B5EF4-FFF2-40B4-BE49-F238E27FC236}">
                  <a16:creationId xmlns:a16="http://schemas.microsoft.com/office/drawing/2014/main" id="{5C876658-02EC-47BF-A0EA-CB5A8C644476}"/>
                </a:ext>
              </a:extLst>
            </p:cNvPr>
            <p:cNvSpPr>
              <a:spLocks/>
            </p:cNvSpPr>
            <p:nvPr/>
          </p:nvSpPr>
          <p:spPr bwMode="auto">
            <a:xfrm>
              <a:off x="9411139" y="2215099"/>
              <a:ext cx="95729" cy="167532"/>
            </a:xfrm>
            <a:custGeom>
              <a:avLst/>
              <a:gdLst>
                <a:gd name="T0" fmla="*/ 15 w 15"/>
                <a:gd name="T1" fmla="*/ 21 h 21"/>
                <a:gd name="T2" fmla="*/ 0 w 15"/>
                <a:gd name="T3" fmla="*/ 11 h 21"/>
                <a:gd name="T4" fmla="*/ 15 w 15"/>
                <a:gd name="T5" fmla="*/ 0 h 21"/>
                <a:gd name="T6" fmla="*/ 15 w 15"/>
                <a:gd name="T7" fmla="*/ 21 h 21"/>
              </a:gdLst>
              <a:ahLst/>
              <a:cxnLst>
                <a:cxn ang="0">
                  <a:pos x="T0" y="T1"/>
                </a:cxn>
                <a:cxn ang="0">
                  <a:pos x="T2" y="T3"/>
                </a:cxn>
                <a:cxn ang="0">
                  <a:pos x="T4" y="T5"/>
                </a:cxn>
                <a:cxn ang="0">
                  <a:pos x="T6" y="T7"/>
                </a:cxn>
              </a:cxnLst>
              <a:rect l="0" t="0" r="r" b="b"/>
              <a:pathLst>
                <a:path w="15" h="21">
                  <a:moveTo>
                    <a:pt x="15" y="21"/>
                  </a:moveTo>
                  <a:cubicBezTo>
                    <a:pt x="10" y="18"/>
                    <a:pt x="5" y="14"/>
                    <a:pt x="0" y="11"/>
                  </a:cubicBezTo>
                  <a:cubicBezTo>
                    <a:pt x="5" y="7"/>
                    <a:pt x="9" y="4"/>
                    <a:pt x="15" y="0"/>
                  </a:cubicBezTo>
                  <a:cubicBezTo>
                    <a:pt x="15" y="7"/>
                    <a:pt x="15" y="14"/>
                    <a:pt x="15"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7" name="Freeform 84342">
              <a:extLst>
                <a:ext uri="{FF2B5EF4-FFF2-40B4-BE49-F238E27FC236}">
                  <a16:creationId xmlns:a16="http://schemas.microsoft.com/office/drawing/2014/main" id="{37893BEC-AFD6-414A-8FBF-EF4B9062545D}"/>
                </a:ext>
              </a:extLst>
            </p:cNvPr>
            <p:cNvSpPr>
              <a:spLocks/>
            </p:cNvSpPr>
            <p:nvPr/>
          </p:nvSpPr>
          <p:spPr bwMode="auto">
            <a:xfrm>
              <a:off x="8956421" y="5804917"/>
              <a:ext cx="311125" cy="382914"/>
            </a:xfrm>
            <a:custGeom>
              <a:avLst/>
              <a:gdLst>
                <a:gd name="T0" fmla="*/ 12 w 42"/>
                <a:gd name="T1" fmla="*/ 52 h 52"/>
                <a:gd name="T2" fmla="*/ 3 w 42"/>
                <a:gd name="T3" fmla="*/ 18 h 52"/>
                <a:gd name="T4" fmla="*/ 31 w 42"/>
                <a:gd name="T5" fmla="*/ 0 h 52"/>
                <a:gd name="T6" fmla="*/ 42 w 42"/>
                <a:gd name="T7" fmla="*/ 25 h 52"/>
                <a:gd name="T8" fmla="*/ 41 w 42"/>
                <a:gd name="T9" fmla="*/ 26 h 52"/>
                <a:gd name="T10" fmla="*/ 12 w 42"/>
                <a:gd name="T11" fmla="*/ 52 h 52"/>
              </a:gdLst>
              <a:ahLst/>
              <a:cxnLst>
                <a:cxn ang="0">
                  <a:pos x="T0" y="T1"/>
                </a:cxn>
                <a:cxn ang="0">
                  <a:pos x="T2" y="T3"/>
                </a:cxn>
                <a:cxn ang="0">
                  <a:pos x="T4" y="T5"/>
                </a:cxn>
                <a:cxn ang="0">
                  <a:pos x="T6" y="T7"/>
                </a:cxn>
                <a:cxn ang="0">
                  <a:pos x="T8" y="T9"/>
                </a:cxn>
                <a:cxn ang="0">
                  <a:pos x="T10" y="T11"/>
                </a:cxn>
              </a:cxnLst>
              <a:rect l="0" t="0" r="r" b="b"/>
              <a:pathLst>
                <a:path w="42" h="52">
                  <a:moveTo>
                    <a:pt x="12" y="52"/>
                  </a:moveTo>
                  <a:cubicBezTo>
                    <a:pt x="6" y="42"/>
                    <a:pt x="0" y="31"/>
                    <a:pt x="3" y="18"/>
                  </a:cubicBezTo>
                  <a:cubicBezTo>
                    <a:pt x="13" y="12"/>
                    <a:pt x="22" y="6"/>
                    <a:pt x="31" y="0"/>
                  </a:cubicBezTo>
                  <a:cubicBezTo>
                    <a:pt x="34" y="8"/>
                    <a:pt x="38" y="16"/>
                    <a:pt x="42" y="25"/>
                  </a:cubicBezTo>
                  <a:cubicBezTo>
                    <a:pt x="41" y="25"/>
                    <a:pt x="41" y="26"/>
                    <a:pt x="41" y="26"/>
                  </a:cubicBezTo>
                  <a:cubicBezTo>
                    <a:pt x="31" y="35"/>
                    <a:pt x="22" y="44"/>
                    <a:pt x="12"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8" name="Freeform 84343">
              <a:extLst>
                <a:ext uri="{FF2B5EF4-FFF2-40B4-BE49-F238E27FC236}">
                  <a16:creationId xmlns:a16="http://schemas.microsoft.com/office/drawing/2014/main" id="{3B71E099-041C-4230-B099-1BD51147ACAF}"/>
                </a:ext>
              </a:extLst>
            </p:cNvPr>
            <p:cNvSpPr>
              <a:spLocks/>
            </p:cNvSpPr>
            <p:nvPr/>
          </p:nvSpPr>
          <p:spPr bwMode="auto">
            <a:xfrm>
              <a:off x="10296620" y="6283560"/>
              <a:ext cx="478643" cy="119668"/>
            </a:xfrm>
            <a:custGeom>
              <a:avLst/>
              <a:gdLst>
                <a:gd name="T0" fmla="*/ 55 w 69"/>
                <a:gd name="T1" fmla="*/ 0 h 18"/>
                <a:gd name="T2" fmla="*/ 69 w 69"/>
                <a:gd name="T3" fmla="*/ 14 h 18"/>
                <a:gd name="T4" fmla="*/ 64 w 69"/>
                <a:gd name="T5" fmla="*/ 17 h 18"/>
                <a:gd name="T6" fmla="*/ 18 w 69"/>
                <a:gd name="T7" fmla="*/ 17 h 18"/>
                <a:gd name="T8" fmla="*/ 7 w 69"/>
                <a:gd name="T9" fmla="*/ 10 h 18"/>
                <a:gd name="T10" fmla="*/ 0 w 69"/>
                <a:gd name="T11" fmla="*/ 0 h 18"/>
                <a:gd name="T12" fmla="*/ 55 w 6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9" h="18">
                  <a:moveTo>
                    <a:pt x="55" y="0"/>
                  </a:moveTo>
                  <a:cubicBezTo>
                    <a:pt x="60" y="5"/>
                    <a:pt x="65" y="10"/>
                    <a:pt x="69" y="14"/>
                  </a:cubicBezTo>
                  <a:cubicBezTo>
                    <a:pt x="68" y="15"/>
                    <a:pt x="66" y="17"/>
                    <a:pt x="64" y="17"/>
                  </a:cubicBezTo>
                  <a:cubicBezTo>
                    <a:pt x="49" y="17"/>
                    <a:pt x="33" y="17"/>
                    <a:pt x="18" y="17"/>
                  </a:cubicBezTo>
                  <a:cubicBezTo>
                    <a:pt x="12" y="18"/>
                    <a:pt x="10" y="14"/>
                    <a:pt x="7" y="10"/>
                  </a:cubicBezTo>
                  <a:cubicBezTo>
                    <a:pt x="5" y="7"/>
                    <a:pt x="3" y="4"/>
                    <a:pt x="0" y="0"/>
                  </a:cubicBezTo>
                  <a:cubicBezTo>
                    <a:pt x="19" y="0"/>
                    <a:pt x="37" y="0"/>
                    <a:pt x="5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9" name="Freeform 84344">
              <a:extLst>
                <a:ext uri="{FF2B5EF4-FFF2-40B4-BE49-F238E27FC236}">
                  <a16:creationId xmlns:a16="http://schemas.microsoft.com/office/drawing/2014/main" id="{05033D36-DC96-4FBE-B24C-9ABDFA49E9A2}"/>
                </a:ext>
              </a:extLst>
            </p:cNvPr>
            <p:cNvSpPr>
              <a:spLocks/>
            </p:cNvSpPr>
            <p:nvPr/>
          </p:nvSpPr>
          <p:spPr bwMode="auto">
            <a:xfrm>
              <a:off x="8932496" y="5565596"/>
              <a:ext cx="478643" cy="358989"/>
            </a:xfrm>
            <a:custGeom>
              <a:avLst/>
              <a:gdLst>
                <a:gd name="T0" fmla="*/ 36 w 65"/>
                <a:gd name="T1" fmla="*/ 33 h 51"/>
                <a:gd name="T2" fmla="*/ 8 w 65"/>
                <a:gd name="T3" fmla="*/ 51 h 51"/>
                <a:gd name="T4" fmla="*/ 5 w 65"/>
                <a:gd name="T5" fmla="*/ 38 h 51"/>
                <a:gd name="T6" fmla="*/ 58 w 65"/>
                <a:gd name="T7" fmla="*/ 0 h 51"/>
                <a:gd name="T8" fmla="*/ 65 w 65"/>
                <a:gd name="T9" fmla="*/ 13 h 51"/>
                <a:gd name="T10" fmla="*/ 36 w 65"/>
                <a:gd name="T11" fmla="*/ 33 h 51"/>
              </a:gdLst>
              <a:ahLst/>
              <a:cxnLst>
                <a:cxn ang="0">
                  <a:pos x="T0" y="T1"/>
                </a:cxn>
                <a:cxn ang="0">
                  <a:pos x="T2" y="T3"/>
                </a:cxn>
                <a:cxn ang="0">
                  <a:pos x="T4" y="T5"/>
                </a:cxn>
                <a:cxn ang="0">
                  <a:pos x="T6" y="T7"/>
                </a:cxn>
                <a:cxn ang="0">
                  <a:pos x="T8" y="T9"/>
                </a:cxn>
                <a:cxn ang="0">
                  <a:pos x="T10" y="T11"/>
                </a:cxn>
              </a:cxnLst>
              <a:rect l="0" t="0" r="r" b="b"/>
              <a:pathLst>
                <a:path w="65" h="51">
                  <a:moveTo>
                    <a:pt x="36" y="33"/>
                  </a:moveTo>
                  <a:cubicBezTo>
                    <a:pt x="27" y="39"/>
                    <a:pt x="18" y="45"/>
                    <a:pt x="8" y="51"/>
                  </a:cubicBezTo>
                  <a:cubicBezTo>
                    <a:pt x="0" y="49"/>
                    <a:pt x="2" y="44"/>
                    <a:pt x="5" y="38"/>
                  </a:cubicBezTo>
                  <a:cubicBezTo>
                    <a:pt x="23" y="26"/>
                    <a:pt x="41" y="13"/>
                    <a:pt x="58" y="0"/>
                  </a:cubicBezTo>
                  <a:cubicBezTo>
                    <a:pt x="61" y="4"/>
                    <a:pt x="63" y="9"/>
                    <a:pt x="65" y="13"/>
                  </a:cubicBezTo>
                  <a:cubicBezTo>
                    <a:pt x="56" y="20"/>
                    <a:pt x="46" y="26"/>
                    <a:pt x="36"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0" name="Freeform 84345">
              <a:extLst>
                <a:ext uri="{FF2B5EF4-FFF2-40B4-BE49-F238E27FC236}">
                  <a16:creationId xmlns:a16="http://schemas.microsoft.com/office/drawing/2014/main" id="{58C2B462-5CC5-498F-857D-5B6FA67F1AEC}"/>
                </a:ext>
              </a:extLst>
            </p:cNvPr>
            <p:cNvSpPr>
              <a:spLocks/>
            </p:cNvSpPr>
            <p:nvPr/>
          </p:nvSpPr>
          <p:spPr bwMode="auto">
            <a:xfrm>
              <a:off x="10176967" y="6139967"/>
              <a:ext cx="478643" cy="119668"/>
            </a:xfrm>
            <a:custGeom>
              <a:avLst/>
              <a:gdLst>
                <a:gd name="T0" fmla="*/ 51 w 66"/>
                <a:gd name="T1" fmla="*/ 0 h 18"/>
                <a:gd name="T2" fmla="*/ 66 w 66"/>
                <a:gd name="T3" fmla="*/ 15 h 18"/>
                <a:gd name="T4" fmla="*/ 63 w 66"/>
                <a:gd name="T5" fmla="*/ 17 h 18"/>
                <a:gd name="T6" fmla="*/ 17 w 66"/>
                <a:gd name="T7" fmla="*/ 16 h 18"/>
                <a:gd name="T8" fmla="*/ 0 w 66"/>
                <a:gd name="T9" fmla="*/ 3 h 18"/>
                <a:gd name="T10" fmla="*/ 2 w 66"/>
                <a:gd name="T11" fmla="*/ 0 h 18"/>
                <a:gd name="T12" fmla="*/ 51 w 6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6" h="18">
                  <a:moveTo>
                    <a:pt x="51" y="0"/>
                  </a:moveTo>
                  <a:cubicBezTo>
                    <a:pt x="56" y="5"/>
                    <a:pt x="61" y="10"/>
                    <a:pt x="66" y="15"/>
                  </a:cubicBezTo>
                  <a:cubicBezTo>
                    <a:pt x="65" y="16"/>
                    <a:pt x="64" y="17"/>
                    <a:pt x="63" y="17"/>
                  </a:cubicBezTo>
                  <a:cubicBezTo>
                    <a:pt x="48" y="17"/>
                    <a:pt x="32" y="18"/>
                    <a:pt x="17" y="16"/>
                  </a:cubicBezTo>
                  <a:cubicBezTo>
                    <a:pt x="11" y="15"/>
                    <a:pt x="6" y="7"/>
                    <a:pt x="0" y="3"/>
                  </a:cubicBezTo>
                  <a:cubicBezTo>
                    <a:pt x="1" y="2"/>
                    <a:pt x="1" y="1"/>
                    <a:pt x="2" y="0"/>
                  </a:cubicBezTo>
                  <a:cubicBezTo>
                    <a:pt x="18" y="0"/>
                    <a:pt x="35"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1" name="Freeform 84346">
              <a:extLst>
                <a:ext uri="{FF2B5EF4-FFF2-40B4-BE49-F238E27FC236}">
                  <a16:creationId xmlns:a16="http://schemas.microsoft.com/office/drawing/2014/main" id="{DF0B7441-7C66-4047-93E3-8EEF07BEFD86}"/>
                </a:ext>
              </a:extLst>
            </p:cNvPr>
            <p:cNvSpPr>
              <a:spLocks/>
            </p:cNvSpPr>
            <p:nvPr/>
          </p:nvSpPr>
          <p:spPr bwMode="auto">
            <a:xfrm>
              <a:off x="9195742" y="5661324"/>
              <a:ext cx="287186" cy="335050"/>
            </a:xfrm>
            <a:custGeom>
              <a:avLst/>
              <a:gdLst>
                <a:gd name="T0" fmla="*/ 0 w 39"/>
                <a:gd name="T1" fmla="*/ 20 h 45"/>
                <a:gd name="T2" fmla="*/ 29 w 39"/>
                <a:gd name="T3" fmla="*/ 0 h 45"/>
                <a:gd name="T4" fmla="*/ 38 w 39"/>
                <a:gd name="T5" fmla="*/ 14 h 45"/>
                <a:gd name="T6" fmla="*/ 33 w 39"/>
                <a:gd name="T7" fmla="*/ 24 h 45"/>
                <a:gd name="T8" fmla="*/ 11 w 39"/>
                <a:gd name="T9" fmla="*/ 45 h 45"/>
                <a:gd name="T10" fmla="*/ 0 w 39"/>
                <a:gd name="T11" fmla="*/ 20 h 45"/>
              </a:gdLst>
              <a:ahLst/>
              <a:cxnLst>
                <a:cxn ang="0">
                  <a:pos x="T0" y="T1"/>
                </a:cxn>
                <a:cxn ang="0">
                  <a:pos x="T2" y="T3"/>
                </a:cxn>
                <a:cxn ang="0">
                  <a:pos x="T4" y="T5"/>
                </a:cxn>
                <a:cxn ang="0">
                  <a:pos x="T6" y="T7"/>
                </a:cxn>
                <a:cxn ang="0">
                  <a:pos x="T8" y="T9"/>
                </a:cxn>
                <a:cxn ang="0">
                  <a:pos x="T10" y="T11"/>
                </a:cxn>
              </a:cxnLst>
              <a:rect l="0" t="0" r="r" b="b"/>
              <a:pathLst>
                <a:path w="39" h="45">
                  <a:moveTo>
                    <a:pt x="0" y="20"/>
                  </a:moveTo>
                  <a:cubicBezTo>
                    <a:pt x="10" y="13"/>
                    <a:pt x="20" y="7"/>
                    <a:pt x="29" y="0"/>
                  </a:cubicBezTo>
                  <a:cubicBezTo>
                    <a:pt x="32" y="5"/>
                    <a:pt x="36" y="9"/>
                    <a:pt x="38" y="14"/>
                  </a:cubicBezTo>
                  <a:cubicBezTo>
                    <a:pt x="39" y="17"/>
                    <a:pt x="35" y="21"/>
                    <a:pt x="33" y="24"/>
                  </a:cubicBezTo>
                  <a:cubicBezTo>
                    <a:pt x="25" y="31"/>
                    <a:pt x="18" y="38"/>
                    <a:pt x="11" y="45"/>
                  </a:cubicBezTo>
                  <a:cubicBezTo>
                    <a:pt x="7" y="36"/>
                    <a:pt x="3" y="28"/>
                    <a:pt x="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2" name="Freeform 84347">
              <a:extLst>
                <a:ext uri="{FF2B5EF4-FFF2-40B4-BE49-F238E27FC236}">
                  <a16:creationId xmlns:a16="http://schemas.microsoft.com/office/drawing/2014/main" id="{429D9A26-0C39-4800-A0EF-689E177C1AA5}"/>
                </a:ext>
              </a:extLst>
            </p:cNvPr>
            <p:cNvSpPr>
              <a:spLocks/>
            </p:cNvSpPr>
            <p:nvPr/>
          </p:nvSpPr>
          <p:spPr bwMode="auto">
            <a:xfrm>
              <a:off x="9602596" y="5709189"/>
              <a:ext cx="311125" cy="335050"/>
            </a:xfrm>
            <a:custGeom>
              <a:avLst/>
              <a:gdLst>
                <a:gd name="T0" fmla="*/ 3 w 41"/>
                <a:gd name="T1" fmla="*/ 10 h 44"/>
                <a:gd name="T2" fmla="*/ 5 w 41"/>
                <a:gd name="T3" fmla="*/ 0 h 44"/>
                <a:gd name="T4" fmla="*/ 14 w 41"/>
                <a:gd name="T5" fmla="*/ 8 h 44"/>
                <a:gd name="T6" fmla="*/ 41 w 41"/>
                <a:gd name="T7" fmla="*/ 41 h 44"/>
                <a:gd name="T8" fmla="*/ 37 w 41"/>
                <a:gd name="T9" fmla="*/ 44 h 44"/>
                <a:gd name="T10" fmla="*/ 18 w 41"/>
                <a:gd name="T11" fmla="*/ 41 h 44"/>
                <a:gd name="T12" fmla="*/ 18 w 41"/>
                <a:gd name="T13" fmla="*/ 42 h 44"/>
                <a:gd name="T14" fmla="*/ 2 w 41"/>
                <a:gd name="T15" fmla="*/ 36 h 44"/>
                <a:gd name="T16" fmla="*/ 3 w 41"/>
                <a:gd name="T17" fmla="*/ 19 h 44"/>
                <a:gd name="T18" fmla="*/ 4 w 41"/>
                <a:gd name="T19" fmla="*/ 9 h 44"/>
                <a:gd name="T20" fmla="*/ 3 w 41"/>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4">
                  <a:moveTo>
                    <a:pt x="3" y="10"/>
                  </a:moveTo>
                  <a:cubicBezTo>
                    <a:pt x="4" y="7"/>
                    <a:pt x="5" y="4"/>
                    <a:pt x="5" y="0"/>
                  </a:cubicBezTo>
                  <a:cubicBezTo>
                    <a:pt x="8" y="3"/>
                    <a:pt x="11" y="5"/>
                    <a:pt x="14" y="8"/>
                  </a:cubicBezTo>
                  <a:cubicBezTo>
                    <a:pt x="23" y="19"/>
                    <a:pt x="32" y="30"/>
                    <a:pt x="41" y="41"/>
                  </a:cubicBezTo>
                  <a:cubicBezTo>
                    <a:pt x="40" y="42"/>
                    <a:pt x="38" y="44"/>
                    <a:pt x="37" y="44"/>
                  </a:cubicBezTo>
                  <a:cubicBezTo>
                    <a:pt x="31" y="44"/>
                    <a:pt x="24" y="42"/>
                    <a:pt x="18" y="41"/>
                  </a:cubicBezTo>
                  <a:cubicBezTo>
                    <a:pt x="18" y="42"/>
                    <a:pt x="18" y="42"/>
                    <a:pt x="18" y="42"/>
                  </a:cubicBezTo>
                  <a:cubicBezTo>
                    <a:pt x="13" y="40"/>
                    <a:pt x="5" y="40"/>
                    <a:pt x="2" y="36"/>
                  </a:cubicBezTo>
                  <a:cubicBezTo>
                    <a:pt x="0" y="32"/>
                    <a:pt x="2" y="25"/>
                    <a:pt x="3" y="19"/>
                  </a:cubicBezTo>
                  <a:cubicBezTo>
                    <a:pt x="3" y="16"/>
                    <a:pt x="3" y="13"/>
                    <a:pt x="4" y="9"/>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3" name="Freeform 84348">
              <a:extLst>
                <a:ext uri="{FF2B5EF4-FFF2-40B4-BE49-F238E27FC236}">
                  <a16:creationId xmlns:a16="http://schemas.microsoft.com/office/drawing/2014/main" id="{D875D236-FF88-4B1C-9BF3-B38CD808357B}"/>
                </a:ext>
              </a:extLst>
            </p:cNvPr>
            <p:cNvSpPr>
              <a:spLocks/>
            </p:cNvSpPr>
            <p:nvPr/>
          </p:nvSpPr>
          <p:spPr bwMode="auto">
            <a:xfrm>
              <a:off x="9746188" y="6139967"/>
              <a:ext cx="454718" cy="239321"/>
            </a:xfrm>
            <a:custGeom>
              <a:avLst/>
              <a:gdLst>
                <a:gd name="T0" fmla="*/ 61 w 61"/>
                <a:gd name="T1" fmla="*/ 34 h 34"/>
                <a:gd name="T2" fmla="*/ 28 w 61"/>
                <a:gd name="T3" fmla="*/ 23 h 34"/>
                <a:gd name="T4" fmla="*/ 10 w 61"/>
                <a:gd name="T5" fmla="*/ 16 h 34"/>
                <a:gd name="T6" fmla="*/ 0 w 61"/>
                <a:gd name="T7" fmla="*/ 9 h 34"/>
                <a:gd name="T8" fmla="*/ 12 w 61"/>
                <a:gd name="T9" fmla="*/ 5 h 34"/>
                <a:gd name="T10" fmla="*/ 11 w 61"/>
                <a:gd name="T11" fmla="*/ 6 h 34"/>
                <a:gd name="T12" fmla="*/ 20 w 61"/>
                <a:gd name="T13" fmla="*/ 4 h 34"/>
                <a:gd name="T14" fmla="*/ 40 w 61"/>
                <a:gd name="T15" fmla="*/ 7 h 34"/>
                <a:gd name="T16" fmla="*/ 57 w 61"/>
                <a:gd name="T17" fmla="*/ 27 h 34"/>
                <a:gd name="T18" fmla="*/ 61 w 61"/>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34">
                  <a:moveTo>
                    <a:pt x="61" y="34"/>
                  </a:moveTo>
                  <a:cubicBezTo>
                    <a:pt x="50" y="30"/>
                    <a:pt x="39" y="27"/>
                    <a:pt x="28" y="23"/>
                  </a:cubicBezTo>
                  <a:cubicBezTo>
                    <a:pt x="22" y="21"/>
                    <a:pt x="16" y="18"/>
                    <a:pt x="10" y="16"/>
                  </a:cubicBezTo>
                  <a:cubicBezTo>
                    <a:pt x="7" y="14"/>
                    <a:pt x="4" y="12"/>
                    <a:pt x="0" y="9"/>
                  </a:cubicBezTo>
                  <a:cubicBezTo>
                    <a:pt x="4" y="8"/>
                    <a:pt x="8" y="7"/>
                    <a:pt x="12" y="5"/>
                  </a:cubicBezTo>
                  <a:cubicBezTo>
                    <a:pt x="11" y="6"/>
                    <a:pt x="11" y="6"/>
                    <a:pt x="11" y="6"/>
                  </a:cubicBezTo>
                  <a:cubicBezTo>
                    <a:pt x="14" y="5"/>
                    <a:pt x="17" y="5"/>
                    <a:pt x="20" y="4"/>
                  </a:cubicBezTo>
                  <a:cubicBezTo>
                    <a:pt x="27" y="1"/>
                    <a:pt x="34" y="0"/>
                    <a:pt x="40" y="7"/>
                  </a:cubicBezTo>
                  <a:cubicBezTo>
                    <a:pt x="46" y="14"/>
                    <a:pt x="51" y="20"/>
                    <a:pt x="57" y="27"/>
                  </a:cubicBezTo>
                  <a:cubicBezTo>
                    <a:pt x="59" y="29"/>
                    <a:pt x="60" y="32"/>
                    <a:pt x="61"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4" name="Freeform 84349">
              <a:extLst>
                <a:ext uri="{FF2B5EF4-FFF2-40B4-BE49-F238E27FC236}">
                  <a16:creationId xmlns:a16="http://schemas.microsoft.com/office/drawing/2014/main" id="{08C6A8D6-A0A0-44DE-B04D-C6F937EF2DD8}"/>
                </a:ext>
              </a:extLst>
            </p:cNvPr>
            <p:cNvSpPr>
              <a:spLocks/>
            </p:cNvSpPr>
            <p:nvPr/>
          </p:nvSpPr>
          <p:spPr bwMode="auto">
            <a:xfrm>
              <a:off x="10081238" y="5972434"/>
              <a:ext cx="430778" cy="167532"/>
            </a:xfrm>
            <a:custGeom>
              <a:avLst/>
              <a:gdLst>
                <a:gd name="T0" fmla="*/ 48 w 60"/>
                <a:gd name="T1" fmla="*/ 7 h 24"/>
                <a:gd name="T2" fmla="*/ 60 w 60"/>
                <a:gd name="T3" fmla="*/ 19 h 24"/>
                <a:gd name="T4" fmla="*/ 52 w 60"/>
                <a:gd name="T5" fmla="*/ 21 h 24"/>
                <a:gd name="T6" fmla="*/ 27 w 60"/>
                <a:gd name="T7" fmla="*/ 21 h 24"/>
                <a:gd name="T8" fmla="*/ 0 w 60"/>
                <a:gd name="T9" fmla="*/ 4 h 24"/>
                <a:gd name="T10" fmla="*/ 48 w 60"/>
                <a:gd name="T11" fmla="*/ 7 h 24"/>
              </a:gdLst>
              <a:ahLst/>
              <a:cxnLst>
                <a:cxn ang="0">
                  <a:pos x="T0" y="T1"/>
                </a:cxn>
                <a:cxn ang="0">
                  <a:pos x="T2" y="T3"/>
                </a:cxn>
                <a:cxn ang="0">
                  <a:pos x="T4" y="T5"/>
                </a:cxn>
                <a:cxn ang="0">
                  <a:pos x="T6" y="T7"/>
                </a:cxn>
                <a:cxn ang="0">
                  <a:pos x="T8" y="T9"/>
                </a:cxn>
                <a:cxn ang="0">
                  <a:pos x="T10" y="T11"/>
                </a:cxn>
              </a:cxnLst>
              <a:rect l="0" t="0" r="r" b="b"/>
              <a:pathLst>
                <a:path w="60" h="24">
                  <a:moveTo>
                    <a:pt x="48" y="7"/>
                  </a:moveTo>
                  <a:cubicBezTo>
                    <a:pt x="52" y="11"/>
                    <a:pt x="56" y="15"/>
                    <a:pt x="60" y="19"/>
                  </a:cubicBezTo>
                  <a:cubicBezTo>
                    <a:pt x="58" y="20"/>
                    <a:pt x="55" y="21"/>
                    <a:pt x="52" y="21"/>
                  </a:cubicBezTo>
                  <a:cubicBezTo>
                    <a:pt x="44" y="21"/>
                    <a:pt x="35" y="20"/>
                    <a:pt x="27" y="21"/>
                  </a:cubicBezTo>
                  <a:cubicBezTo>
                    <a:pt x="12" y="24"/>
                    <a:pt x="6" y="16"/>
                    <a:pt x="0" y="4"/>
                  </a:cubicBezTo>
                  <a:cubicBezTo>
                    <a:pt x="16" y="5"/>
                    <a:pt x="33" y="0"/>
                    <a:pt x="4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5" name="Freeform 84350">
              <a:extLst>
                <a:ext uri="{FF2B5EF4-FFF2-40B4-BE49-F238E27FC236}">
                  <a16:creationId xmlns:a16="http://schemas.microsoft.com/office/drawing/2014/main" id="{A71BCC8D-9CDF-4B91-8963-2D9875EA13BA}"/>
                </a:ext>
              </a:extLst>
            </p:cNvPr>
            <p:cNvSpPr>
              <a:spLocks/>
            </p:cNvSpPr>
            <p:nvPr/>
          </p:nvSpPr>
          <p:spPr bwMode="auto">
            <a:xfrm>
              <a:off x="9961570" y="5852781"/>
              <a:ext cx="430778" cy="143593"/>
            </a:xfrm>
            <a:custGeom>
              <a:avLst/>
              <a:gdLst>
                <a:gd name="T0" fmla="*/ 60 w 60"/>
                <a:gd name="T1" fmla="*/ 19 h 20"/>
                <a:gd name="T2" fmla="*/ 17 w 60"/>
                <a:gd name="T3" fmla="*/ 20 h 20"/>
                <a:gd name="T4" fmla="*/ 9 w 60"/>
                <a:gd name="T5" fmla="*/ 14 h 20"/>
                <a:gd name="T6" fmla="*/ 0 w 60"/>
                <a:gd name="T7" fmla="*/ 1 h 20"/>
                <a:gd name="T8" fmla="*/ 38 w 60"/>
                <a:gd name="T9" fmla="*/ 1 h 20"/>
                <a:gd name="T10" fmla="*/ 48 w 60"/>
                <a:gd name="T11" fmla="*/ 10 h 20"/>
                <a:gd name="T12" fmla="*/ 60 w 6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60" h="20">
                  <a:moveTo>
                    <a:pt x="60" y="19"/>
                  </a:moveTo>
                  <a:cubicBezTo>
                    <a:pt x="45" y="19"/>
                    <a:pt x="31" y="20"/>
                    <a:pt x="17" y="20"/>
                  </a:cubicBezTo>
                  <a:cubicBezTo>
                    <a:pt x="14" y="20"/>
                    <a:pt x="11" y="16"/>
                    <a:pt x="9" y="14"/>
                  </a:cubicBezTo>
                  <a:cubicBezTo>
                    <a:pt x="6" y="10"/>
                    <a:pt x="3" y="6"/>
                    <a:pt x="0" y="1"/>
                  </a:cubicBezTo>
                  <a:cubicBezTo>
                    <a:pt x="13" y="1"/>
                    <a:pt x="26" y="0"/>
                    <a:pt x="38" y="1"/>
                  </a:cubicBezTo>
                  <a:cubicBezTo>
                    <a:pt x="42" y="2"/>
                    <a:pt x="45" y="7"/>
                    <a:pt x="48" y="10"/>
                  </a:cubicBezTo>
                  <a:cubicBezTo>
                    <a:pt x="52" y="13"/>
                    <a:pt x="56" y="16"/>
                    <a:pt x="6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6" name="Freeform 84351">
              <a:extLst>
                <a:ext uri="{FF2B5EF4-FFF2-40B4-BE49-F238E27FC236}">
                  <a16:creationId xmlns:a16="http://schemas.microsoft.com/office/drawing/2014/main" id="{07BCF970-039F-4457-A628-BB09D0C31A69}"/>
                </a:ext>
              </a:extLst>
            </p:cNvPr>
            <p:cNvSpPr>
              <a:spLocks/>
            </p:cNvSpPr>
            <p:nvPr/>
          </p:nvSpPr>
          <p:spPr bwMode="auto">
            <a:xfrm>
              <a:off x="10057298" y="6092103"/>
              <a:ext cx="335050" cy="382914"/>
            </a:xfrm>
            <a:custGeom>
              <a:avLst/>
              <a:gdLst>
                <a:gd name="T0" fmla="*/ 20 w 49"/>
                <a:gd name="T1" fmla="*/ 39 h 52"/>
                <a:gd name="T2" fmla="*/ 16 w 49"/>
                <a:gd name="T3" fmla="*/ 32 h 52"/>
                <a:gd name="T4" fmla="*/ 2 w 49"/>
                <a:gd name="T5" fmla="*/ 8 h 52"/>
                <a:gd name="T6" fmla="*/ 0 w 49"/>
                <a:gd name="T7" fmla="*/ 4 h 52"/>
                <a:gd name="T8" fmla="*/ 14 w 49"/>
                <a:gd name="T9" fmla="*/ 6 h 52"/>
                <a:gd name="T10" fmla="*/ 49 w 49"/>
                <a:gd name="T11" fmla="*/ 52 h 52"/>
                <a:gd name="T12" fmla="*/ 39 w 49"/>
                <a:gd name="T13" fmla="*/ 50 h 52"/>
                <a:gd name="T14" fmla="*/ 40 w 49"/>
                <a:gd name="T15" fmla="*/ 50 h 52"/>
                <a:gd name="T16" fmla="*/ 21 w 49"/>
                <a:gd name="T17" fmla="*/ 39 h 52"/>
                <a:gd name="T18" fmla="*/ 20 w 49"/>
                <a:gd name="T1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2">
                  <a:moveTo>
                    <a:pt x="20" y="39"/>
                  </a:moveTo>
                  <a:cubicBezTo>
                    <a:pt x="19" y="37"/>
                    <a:pt x="18" y="34"/>
                    <a:pt x="16" y="32"/>
                  </a:cubicBezTo>
                  <a:cubicBezTo>
                    <a:pt x="12" y="24"/>
                    <a:pt x="7" y="16"/>
                    <a:pt x="2" y="8"/>
                  </a:cubicBezTo>
                  <a:cubicBezTo>
                    <a:pt x="2" y="7"/>
                    <a:pt x="1" y="6"/>
                    <a:pt x="0" y="4"/>
                  </a:cubicBezTo>
                  <a:cubicBezTo>
                    <a:pt x="6" y="0"/>
                    <a:pt x="10" y="0"/>
                    <a:pt x="14" y="6"/>
                  </a:cubicBezTo>
                  <a:cubicBezTo>
                    <a:pt x="25" y="21"/>
                    <a:pt x="37" y="36"/>
                    <a:pt x="49" y="52"/>
                  </a:cubicBezTo>
                  <a:cubicBezTo>
                    <a:pt x="45" y="51"/>
                    <a:pt x="42" y="50"/>
                    <a:pt x="39" y="50"/>
                  </a:cubicBezTo>
                  <a:cubicBezTo>
                    <a:pt x="40" y="50"/>
                    <a:pt x="40" y="50"/>
                    <a:pt x="40" y="50"/>
                  </a:cubicBezTo>
                  <a:cubicBezTo>
                    <a:pt x="33" y="46"/>
                    <a:pt x="27" y="43"/>
                    <a:pt x="21" y="39"/>
                  </a:cubicBezTo>
                  <a:lnTo>
                    <a:pt x="2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7" name="Freeform 84352">
              <a:extLst>
                <a:ext uri="{FF2B5EF4-FFF2-40B4-BE49-F238E27FC236}">
                  <a16:creationId xmlns:a16="http://schemas.microsoft.com/office/drawing/2014/main" id="{04DB0D5C-823A-422D-BEF6-77864183F9D5}"/>
                </a:ext>
              </a:extLst>
            </p:cNvPr>
            <p:cNvSpPr>
              <a:spLocks/>
            </p:cNvSpPr>
            <p:nvPr/>
          </p:nvSpPr>
          <p:spPr bwMode="auto">
            <a:xfrm>
              <a:off x="9626520" y="5996374"/>
              <a:ext cx="358989" cy="191457"/>
            </a:xfrm>
            <a:custGeom>
              <a:avLst/>
              <a:gdLst>
                <a:gd name="T0" fmla="*/ 15 w 50"/>
                <a:gd name="T1" fmla="*/ 1 h 25"/>
                <a:gd name="T2" fmla="*/ 34 w 50"/>
                <a:gd name="T3" fmla="*/ 7 h 25"/>
                <a:gd name="T4" fmla="*/ 50 w 50"/>
                <a:gd name="T5" fmla="*/ 15 h 25"/>
                <a:gd name="T6" fmla="*/ 28 w 50"/>
                <a:gd name="T7" fmla="*/ 24 h 25"/>
                <a:gd name="T8" fmla="*/ 29 w 50"/>
                <a:gd name="T9" fmla="*/ 23 h 25"/>
                <a:gd name="T10" fmla="*/ 13 w 50"/>
                <a:gd name="T11" fmla="*/ 25 h 25"/>
                <a:gd name="T12" fmla="*/ 0 w 50"/>
                <a:gd name="T13" fmla="*/ 0 h 25"/>
                <a:gd name="T14" fmla="*/ 15 w 50"/>
                <a:gd name="T15" fmla="*/ 2 h 25"/>
                <a:gd name="T16" fmla="*/ 15 w 50"/>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
                  <a:moveTo>
                    <a:pt x="15" y="1"/>
                  </a:moveTo>
                  <a:cubicBezTo>
                    <a:pt x="21" y="3"/>
                    <a:pt x="28" y="4"/>
                    <a:pt x="34" y="7"/>
                  </a:cubicBezTo>
                  <a:cubicBezTo>
                    <a:pt x="39" y="8"/>
                    <a:pt x="44" y="12"/>
                    <a:pt x="50" y="15"/>
                  </a:cubicBezTo>
                  <a:cubicBezTo>
                    <a:pt x="41" y="19"/>
                    <a:pt x="35" y="21"/>
                    <a:pt x="28" y="24"/>
                  </a:cubicBezTo>
                  <a:cubicBezTo>
                    <a:pt x="29" y="23"/>
                    <a:pt x="29" y="23"/>
                    <a:pt x="29" y="23"/>
                  </a:cubicBezTo>
                  <a:cubicBezTo>
                    <a:pt x="24" y="24"/>
                    <a:pt x="19" y="25"/>
                    <a:pt x="13" y="25"/>
                  </a:cubicBezTo>
                  <a:cubicBezTo>
                    <a:pt x="9" y="18"/>
                    <a:pt x="5" y="10"/>
                    <a:pt x="0" y="0"/>
                  </a:cubicBezTo>
                  <a:cubicBezTo>
                    <a:pt x="6" y="1"/>
                    <a:pt x="10" y="1"/>
                    <a:pt x="15" y="2"/>
                  </a:cubicBez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84353">
              <a:extLst>
                <a:ext uri="{FF2B5EF4-FFF2-40B4-BE49-F238E27FC236}">
                  <a16:creationId xmlns:a16="http://schemas.microsoft.com/office/drawing/2014/main" id="{05DF95FF-C581-44DA-9050-45D583B2F7FF}"/>
                </a:ext>
              </a:extLst>
            </p:cNvPr>
            <p:cNvSpPr>
              <a:spLocks/>
            </p:cNvSpPr>
            <p:nvPr/>
          </p:nvSpPr>
          <p:spPr bwMode="auto">
            <a:xfrm>
              <a:off x="9411139" y="5589520"/>
              <a:ext cx="215397" cy="358989"/>
            </a:xfrm>
            <a:custGeom>
              <a:avLst/>
              <a:gdLst>
                <a:gd name="T0" fmla="*/ 31 w 31"/>
                <a:gd name="T1" fmla="*/ 27 h 50"/>
                <a:gd name="T2" fmla="*/ 26 w 31"/>
                <a:gd name="T3" fmla="*/ 50 h 50"/>
                <a:gd name="T4" fmla="*/ 0 w 31"/>
                <a:gd name="T5" fmla="*/ 2 h 50"/>
                <a:gd name="T6" fmla="*/ 1 w 31"/>
                <a:gd name="T7" fmla="*/ 0 h 50"/>
                <a:gd name="T8" fmla="*/ 27 w 31"/>
                <a:gd name="T9" fmla="*/ 14 h 50"/>
                <a:gd name="T10" fmla="*/ 30 w 31"/>
                <a:gd name="T11" fmla="*/ 28 h 50"/>
                <a:gd name="T12" fmla="*/ 31 w 31"/>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31" y="27"/>
                  </a:moveTo>
                  <a:cubicBezTo>
                    <a:pt x="29" y="34"/>
                    <a:pt x="28" y="41"/>
                    <a:pt x="26" y="50"/>
                  </a:cubicBezTo>
                  <a:cubicBezTo>
                    <a:pt x="17" y="33"/>
                    <a:pt x="8" y="17"/>
                    <a:pt x="0" y="2"/>
                  </a:cubicBezTo>
                  <a:cubicBezTo>
                    <a:pt x="0" y="1"/>
                    <a:pt x="1" y="1"/>
                    <a:pt x="1" y="0"/>
                  </a:cubicBezTo>
                  <a:cubicBezTo>
                    <a:pt x="10" y="4"/>
                    <a:pt x="20" y="8"/>
                    <a:pt x="27" y="14"/>
                  </a:cubicBezTo>
                  <a:cubicBezTo>
                    <a:pt x="30" y="16"/>
                    <a:pt x="29" y="23"/>
                    <a:pt x="30" y="28"/>
                  </a:cubicBez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9" name="Freeform 84354">
              <a:extLst>
                <a:ext uri="{FF2B5EF4-FFF2-40B4-BE49-F238E27FC236}">
                  <a16:creationId xmlns:a16="http://schemas.microsoft.com/office/drawing/2014/main" id="{A8981832-0A3D-4B79-B2D2-8DED8347A237}"/>
                </a:ext>
              </a:extLst>
            </p:cNvPr>
            <p:cNvSpPr>
              <a:spLocks/>
            </p:cNvSpPr>
            <p:nvPr/>
          </p:nvSpPr>
          <p:spPr bwMode="auto">
            <a:xfrm>
              <a:off x="8429914" y="6163891"/>
              <a:ext cx="215397" cy="263261"/>
            </a:xfrm>
            <a:custGeom>
              <a:avLst/>
              <a:gdLst>
                <a:gd name="T0" fmla="*/ 4 w 30"/>
                <a:gd name="T1" fmla="*/ 26 h 38"/>
                <a:gd name="T2" fmla="*/ 1 w 30"/>
                <a:gd name="T3" fmla="*/ 26 h 38"/>
                <a:gd name="T4" fmla="*/ 0 w 30"/>
                <a:gd name="T5" fmla="*/ 21 h 38"/>
                <a:gd name="T6" fmla="*/ 16 w 30"/>
                <a:gd name="T7" fmla="*/ 3 h 38"/>
                <a:gd name="T8" fmla="*/ 24 w 30"/>
                <a:gd name="T9" fmla="*/ 0 h 38"/>
                <a:gd name="T10" fmla="*/ 30 w 30"/>
                <a:gd name="T11" fmla="*/ 38 h 38"/>
                <a:gd name="T12" fmla="*/ 4 w 30"/>
                <a:gd name="T13" fmla="*/ 26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4" y="26"/>
                  </a:moveTo>
                  <a:cubicBezTo>
                    <a:pt x="3" y="26"/>
                    <a:pt x="2" y="26"/>
                    <a:pt x="1" y="26"/>
                  </a:cubicBezTo>
                  <a:cubicBezTo>
                    <a:pt x="1" y="24"/>
                    <a:pt x="0" y="23"/>
                    <a:pt x="0" y="21"/>
                  </a:cubicBezTo>
                  <a:cubicBezTo>
                    <a:pt x="5" y="15"/>
                    <a:pt x="11" y="9"/>
                    <a:pt x="16" y="3"/>
                  </a:cubicBezTo>
                  <a:cubicBezTo>
                    <a:pt x="19" y="2"/>
                    <a:pt x="21" y="1"/>
                    <a:pt x="24" y="0"/>
                  </a:cubicBezTo>
                  <a:cubicBezTo>
                    <a:pt x="26" y="12"/>
                    <a:pt x="28" y="25"/>
                    <a:pt x="30" y="38"/>
                  </a:cubicBezTo>
                  <a:cubicBezTo>
                    <a:pt x="21" y="34"/>
                    <a:pt x="12" y="30"/>
                    <a:pt x="4"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0" name="Freeform 84355">
              <a:extLst>
                <a:ext uri="{FF2B5EF4-FFF2-40B4-BE49-F238E27FC236}">
                  <a16:creationId xmlns:a16="http://schemas.microsoft.com/office/drawing/2014/main" id="{D5C40C2D-0692-439D-8B99-9F2A63508A79}"/>
                </a:ext>
              </a:extLst>
            </p:cNvPr>
            <p:cNvSpPr>
              <a:spLocks/>
            </p:cNvSpPr>
            <p:nvPr/>
          </p:nvSpPr>
          <p:spPr bwMode="auto">
            <a:xfrm>
              <a:off x="9794053" y="5780977"/>
              <a:ext cx="311125" cy="311125"/>
            </a:xfrm>
            <a:custGeom>
              <a:avLst/>
              <a:gdLst>
                <a:gd name="T0" fmla="*/ 0 w 42"/>
                <a:gd name="T1" fmla="*/ 2 h 42"/>
                <a:gd name="T2" fmla="*/ 4 w 42"/>
                <a:gd name="T3" fmla="*/ 0 h 42"/>
                <a:gd name="T4" fmla="*/ 7 w 42"/>
                <a:gd name="T5" fmla="*/ 1 h 42"/>
                <a:gd name="T6" fmla="*/ 42 w 42"/>
                <a:gd name="T7" fmla="*/ 39 h 42"/>
                <a:gd name="T8" fmla="*/ 39 w 42"/>
                <a:gd name="T9" fmla="*/ 42 h 42"/>
                <a:gd name="T10" fmla="*/ 24 w 42"/>
                <a:gd name="T11" fmla="*/ 35 h 42"/>
                <a:gd name="T12" fmla="*/ 0 w 42"/>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2"/>
                  </a:moveTo>
                  <a:cubicBezTo>
                    <a:pt x="2" y="1"/>
                    <a:pt x="3" y="0"/>
                    <a:pt x="4" y="0"/>
                  </a:cubicBezTo>
                  <a:cubicBezTo>
                    <a:pt x="5" y="0"/>
                    <a:pt x="6" y="1"/>
                    <a:pt x="7" y="1"/>
                  </a:cubicBezTo>
                  <a:cubicBezTo>
                    <a:pt x="19" y="14"/>
                    <a:pt x="30" y="26"/>
                    <a:pt x="42" y="39"/>
                  </a:cubicBezTo>
                  <a:cubicBezTo>
                    <a:pt x="41" y="40"/>
                    <a:pt x="40" y="41"/>
                    <a:pt x="39" y="42"/>
                  </a:cubicBezTo>
                  <a:cubicBezTo>
                    <a:pt x="34" y="40"/>
                    <a:pt x="29" y="38"/>
                    <a:pt x="24" y="35"/>
                  </a:cubicBezTo>
                  <a:cubicBezTo>
                    <a:pt x="16" y="24"/>
                    <a:pt x="8" y="1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1" name="Freeform 84356">
              <a:extLst>
                <a:ext uri="{FF2B5EF4-FFF2-40B4-BE49-F238E27FC236}">
                  <a16:creationId xmlns:a16="http://schemas.microsoft.com/office/drawing/2014/main" id="{59F5E274-CC68-468B-82B2-C7175D5AC7CF}"/>
                </a:ext>
              </a:extLst>
            </p:cNvPr>
            <p:cNvSpPr>
              <a:spLocks/>
            </p:cNvSpPr>
            <p:nvPr/>
          </p:nvSpPr>
          <p:spPr bwMode="auto">
            <a:xfrm>
              <a:off x="9698324" y="5733113"/>
              <a:ext cx="287186" cy="335050"/>
            </a:xfrm>
            <a:custGeom>
              <a:avLst/>
              <a:gdLst>
                <a:gd name="T0" fmla="*/ 15 w 39"/>
                <a:gd name="T1" fmla="*/ 10 h 49"/>
                <a:gd name="T2" fmla="*/ 39 w 39"/>
                <a:gd name="T3" fmla="*/ 43 h 49"/>
                <a:gd name="T4" fmla="*/ 29 w 39"/>
                <a:gd name="T5" fmla="*/ 40 h 49"/>
                <a:gd name="T6" fmla="*/ 2 w 39"/>
                <a:gd name="T7" fmla="*/ 7 h 49"/>
                <a:gd name="T8" fmla="*/ 0 w 39"/>
                <a:gd name="T9" fmla="*/ 2 h 49"/>
                <a:gd name="T10" fmla="*/ 1 w 39"/>
                <a:gd name="T11" fmla="*/ 0 h 49"/>
                <a:gd name="T12" fmla="*/ 15 w 39"/>
                <a:gd name="T13" fmla="*/ 10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15" y="10"/>
                  </a:moveTo>
                  <a:cubicBezTo>
                    <a:pt x="23" y="21"/>
                    <a:pt x="31" y="32"/>
                    <a:pt x="39" y="43"/>
                  </a:cubicBezTo>
                  <a:cubicBezTo>
                    <a:pt x="34" y="49"/>
                    <a:pt x="32" y="42"/>
                    <a:pt x="29" y="40"/>
                  </a:cubicBezTo>
                  <a:cubicBezTo>
                    <a:pt x="20" y="29"/>
                    <a:pt x="11" y="18"/>
                    <a:pt x="2" y="7"/>
                  </a:cubicBezTo>
                  <a:cubicBezTo>
                    <a:pt x="1" y="5"/>
                    <a:pt x="1" y="3"/>
                    <a:pt x="0" y="2"/>
                  </a:cubicBezTo>
                  <a:cubicBezTo>
                    <a:pt x="0" y="1"/>
                    <a:pt x="1" y="0"/>
                    <a:pt x="1" y="0"/>
                  </a:cubicBezTo>
                  <a:cubicBezTo>
                    <a:pt x="6" y="3"/>
                    <a:pt x="11" y="6"/>
                    <a:pt x="1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2" name="Freeform 84357">
              <a:extLst>
                <a:ext uri="{FF2B5EF4-FFF2-40B4-BE49-F238E27FC236}">
                  <a16:creationId xmlns:a16="http://schemas.microsoft.com/office/drawing/2014/main" id="{E2DD6FA4-709B-44FB-912B-FB7B37BECA4C}"/>
                </a:ext>
              </a:extLst>
            </p:cNvPr>
            <p:cNvSpPr>
              <a:spLocks/>
            </p:cNvSpPr>
            <p:nvPr/>
          </p:nvSpPr>
          <p:spPr bwMode="auto">
            <a:xfrm>
              <a:off x="9363274" y="5517732"/>
              <a:ext cx="526507" cy="263261"/>
            </a:xfrm>
            <a:custGeom>
              <a:avLst/>
              <a:gdLst>
                <a:gd name="T0" fmla="*/ 67 w 73"/>
                <a:gd name="T1" fmla="*/ 38 h 38"/>
                <a:gd name="T2" fmla="*/ 64 w 73"/>
                <a:gd name="T3" fmla="*/ 37 h 38"/>
                <a:gd name="T4" fmla="*/ 8 w 73"/>
                <a:gd name="T5" fmla="*/ 8 h 38"/>
                <a:gd name="T6" fmla="*/ 0 w 73"/>
                <a:gd name="T7" fmla="*/ 0 h 38"/>
                <a:gd name="T8" fmla="*/ 73 w 73"/>
                <a:gd name="T9" fmla="*/ 38 h 38"/>
                <a:gd name="T10" fmla="*/ 67 w 73"/>
                <a:gd name="T11" fmla="*/ 38 h 38"/>
              </a:gdLst>
              <a:ahLst/>
              <a:cxnLst>
                <a:cxn ang="0">
                  <a:pos x="T0" y="T1"/>
                </a:cxn>
                <a:cxn ang="0">
                  <a:pos x="T2" y="T3"/>
                </a:cxn>
                <a:cxn ang="0">
                  <a:pos x="T4" y="T5"/>
                </a:cxn>
                <a:cxn ang="0">
                  <a:pos x="T6" y="T7"/>
                </a:cxn>
                <a:cxn ang="0">
                  <a:pos x="T8" y="T9"/>
                </a:cxn>
                <a:cxn ang="0">
                  <a:pos x="T10" y="T11"/>
                </a:cxn>
              </a:cxnLst>
              <a:rect l="0" t="0" r="r" b="b"/>
              <a:pathLst>
                <a:path w="73" h="38">
                  <a:moveTo>
                    <a:pt x="67" y="38"/>
                  </a:moveTo>
                  <a:cubicBezTo>
                    <a:pt x="66" y="38"/>
                    <a:pt x="65" y="37"/>
                    <a:pt x="64" y="37"/>
                  </a:cubicBezTo>
                  <a:cubicBezTo>
                    <a:pt x="45" y="27"/>
                    <a:pt x="26" y="18"/>
                    <a:pt x="8" y="8"/>
                  </a:cubicBezTo>
                  <a:cubicBezTo>
                    <a:pt x="5" y="6"/>
                    <a:pt x="2" y="3"/>
                    <a:pt x="0" y="0"/>
                  </a:cubicBezTo>
                  <a:cubicBezTo>
                    <a:pt x="24" y="12"/>
                    <a:pt x="50" y="20"/>
                    <a:pt x="73" y="38"/>
                  </a:cubicBezTo>
                  <a:cubicBezTo>
                    <a:pt x="69" y="38"/>
                    <a:pt x="68" y="38"/>
                    <a:pt x="67"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3" name="Freeform 84358">
              <a:extLst>
                <a:ext uri="{FF2B5EF4-FFF2-40B4-BE49-F238E27FC236}">
                  <a16:creationId xmlns:a16="http://schemas.microsoft.com/office/drawing/2014/main" id="{213847A4-A4C1-4CDC-BCCD-5680C97F1A00}"/>
                </a:ext>
              </a:extLst>
            </p:cNvPr>
            <p:cNvSpPr>
              <a:spLocks/>
            </p:cNvSpPr>
            <p:nvPr/>
          </p:nvSpPr>
          <p:spPr bwMode="auto">
            <a:xfrm>
              <a:off x="9267546" y="5828842"/>
              <a:ext cx="167532" cy="239321"/>
            </a:xfrm>
            <a:custGeom>
              <a:avLst/>
              <a:gdLst>
                <a:gd name="T0" fmla="*/ 6 w 25"/>
                <a:gd name="T1" fmla="*/ 31 h 31"/>
                <a:gd name="T2" fmla="*/ 0 w 25"/>
                <a:gd name="T3" fmla="*/ 22 h 31"/>
                <a:gd name="T4" fmla="*/ 1 w 25"/>
                <a:gd name="T5" fmla="*/ 21 h 31"/>
                <a:gd name="T6" fmla="*/ 23 w 25"/>
                <a:gd name="T7" fmla="*/ 0 h 31"/>
                <a:gd name="T8" fmla="*/ 25 w 25"/>
                <a:gd name="T9" fmla="*/ 3 h 31"/>
                <a:gd name="T10" fmla="*/ 6 w 25"/>
                <a:gd name="T11" fmla="*/ 31 h 31"/>
              </a:gdLst>
              <a:ahLst/>
              <a:cxnLst>
                <a:cxn ang="0">
                  <a:pos x="T0" y="T1"/>
                </a:cxn>
                <a:cxn ang="0">
                  <a:pos x="T2" y="T3"/>
                </a:cxn>
                <a:cxn ang="0">
                  <a:pos x="T4" y="T5"/>
                </a:cxn>
                <a:cxn ang="0">
                  <a:pos x="T6" y="T7"/>
                </a:cxn>
                <a:cxn ang="0">
                  <a:pos x="T8" y="T9"/>
                </a:cxn>
                <a:cxn ang="0">
                  <a:pos x="T10" y="T11"/>
                </a:cxn>
              </a:cxnLst>
              <a:rect l="0" t="0" r="r" b="b"/>
              <a:pathLst>
                <a:path w="25" h="31">
                  <a:moveTo>
                    <a:pt x="6" y="31"/>
                  </a:moveTo>
                  <a:cubicBezTo>
                    <a:pt x="4" y="28"/>
                    <a:pt x="2" y="25"/>
                    <a:pt x="0" y="22"/>
                  </a:cubicBezTo>
                  <a:cubicBezTo>
                    <a:pt x="0" y="22"/>
                    <a:pt x="0" y="21"/>
                    <a:pt x="1" y="21"/>
                  </a:cubicBezTo>
                  <a:cubicBezTo>
                    <a:pt x="8" y="14"/>
                    <a:pt x="15" y="7"/>
                    <a:pt x="23" y="0"/>
                  </a:cubicBezTo>
                  <a:cubicBezTo>
                    <a:pt x="24" y="1"/>
                    <a:pt x="24" y="2"/>
                    <a:pt x="25" y="3"/>
                  </a:cubicBezTo>
                  <a:cubicBezTo>
                    <a:pt x="18" y="13"/>
                    <a:pt x="12" y="22"/>
                    <a:pt x="6"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4" name="Freeform 84359">
              <a:extLst>
                <a:ext uri="{FF2B5EF4-FFF2-40B4-BE49-F238E27FC236}">
                  <a16:creationId xmlns:a16="http://schemas.microsoft.com/office/drawing/2014/main" id="{9C0B6F9A-B048-4545-9F38-4083C5B00F60}"/>
                </a:ext>
              </a:extLst>
            </p:cNvPr>
            <p:cNvSpPr>
              <a:spLocks/>
            </p:cNvSpPr>
            <p:nvPr/>
          </p:nvSpPr>
          <p:spPr bwMode="auto">
            <a:xfrm>
              <a:off x="10009434" y="6139967"/>
              <a:ext cx="143593" cy="191457"/>
            </a:xfrm>
            <a:custGeom>
              <a:avLst/>
              <a:gdLst>
                <a:gd name="T0" fmla="*/ 7 w 21"/>
                <a:gd name="T1" fmla="*/ 4 h 28"/>
                <a:gd name="T2" fmla="*/ 21 w 21"/>
                <a:gd name="T3" fmla="*/ 28 h 28"/>
                <a:gd name="T4" fmla="*/ 4 w 21"/>
                <a:gd name="T5" fmla="*/ 8 h 28"/>
                <a:gd name="T6" fmla="*/ 0 w 21"/>
                <a:gd name="T7" fmla="*/ 1 h 28"/>
                <a:gd name="T8" fmla="*/ 0 w 21"/>
                <a:gd name="T9" fmla="*/ 0 h 28"/>
                <a:gd name="T10" fmla="*/ 7 w 21"/>
                <a:gd name="T11" fmla="*/ 4 h 28"/>
              </a:gdLst>
              <a:ahLst/>
              <a:cxnLst>
                <a:cxn ang="0">
                  <a:pos x="T0" y="T1"/>
                </a:cxn>
                <a:cxn ang="0">
                  <a:pos x="T2" y="T3"/>
                </a:cxn>
                <a:cxn ang="0">
                  <a:pos x="T4" y="T5"/>
                </a:cxn>
                <a:cxn ang="0">
                  <a:pos x="T6" y="T7"/>
                </a:cxn>
                <a:cxn ang="0">
                  <a:pos x="T8" y="T9"/>
                </a:cxn>
                <a:cxn ang="0">
                  <a:pos x="T10" y="T11"/>
                </a:cxn>
              </a:cxnLst>
              <a:rect l="0" t="0" r="r" b="b"/>
              <a:pathLst>
                <a:path w="21" h="28">
                  <a:moveTo>
                    <a:pt x="7" y="4"/>
                  </a:moveTo>
                  <a:cubicBezTo>
                    <a:pt x="12" y="12"/>
                    <a:pt x="17" y="20"/>
                    <a:pt x="21" y="28"/>
                  </a:cubicBezTo>
                  <a:cubicBezTo>
                    <a:pt x="15" y="21"/>
                    <a:pt x="10" y="15"/>
                    <a:pt x="4" y="8"/>
                  </a:cubicBezTo>
                  <a:cubicBezTo>
                    <a:pt x="2" y="6"/>
                    <a:pt x="1" y="4"/>
                    <a:pt x="0" y="1"/>
                  </a:cubicBezTo>
                  <a:cubicBezTo>
                    <a:pt x="0" y="1"/>
                    <a:pt x="0" y="1"/>
                    <a:pt x="0" y="0"/>
                  </a:cubicBezTo>
                  <a:cubicBezTo>
                    <a:pt x="3" y="2"/>
                    <a:pt x="5" y="3"/>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65" name="Freeform 84573">
              <a:extLst>
                <a:ext uri="{FF2B5EF4-FFF2-40B4-BE49-F238E27FC236}">
                  <a16:creationId xmlns:a16="http://schemas.microsoft.com/office/drawing/2014/main" id="{8F36D5CC-5BF9-4A06-88A1-F0530D423F4C}"/>
                </a:ext>
              </a:extLst>
            </p:cNvPr>
            <p:cNvSpPr>
              <a:spLocks/>
            </p:cNvSpPr>
            <p:nvPr/>
          </p:nvSpPr>
          <p:spPr bwMode="auto">
            <a:xfrm>
              <a:off x="8070924" y="5398064"/>
              <a:ext cx="1914570" cy="741903"/>
            </a:xfrm>
            <a:custGeom>
              <a:avLst/>
              <a:gdLst>
                <a:gd name="T0" fmla="*/ 18 w 265"/>
                <a:gd name="T1" fmla="*/ 105 h 105"/>
                <a:gd name="T2" fmla="*/ 32 w 265"/>
                <a:gd name="T3" fmla="*/ 66 h 105"/>
                <a:gd name="T4" fmla="*/ 0 w 265"/>
                <a:gd name="T5" fmla="*/ 39 h 105"/>
                <a:gd name="T6" fmla="*/ 10 w 265"/>
                <a:gd name="T7" fmla="*/ 37 h 105"/>
                <a:gd name="T8" fmla="*/ 44 w 265"/>
                <a:gd name="T9" fmla="*/ 31 h 105"/>
                <a:gd name="T10" fmla="*/ 83 w 265"/>
                <a:gd name="T11" fmla="*/ 25 h 105"/>
                <a:gd name="T12" fmla="*/ 107 w 265"/>
                <a:gd name="T13" fmla="*/ 21 h 105"/>
                <a:gd name="T14" fmla="*/ 142 w 265"/>
                <a:gd name="T15" fmla="*/ 15 h 105"/>
                <a:gd name="T16" fmla="*/ 179 w 265"/>
                <a:gd name="T17" fmla="*/ 9 h 105"/>
                <a:gd name="T18" fmla="*/ 216 w 265"/>
                <a:gd name="T19" fmla="*/ 3 h 105"/>
                <a:gd name="T20" fmla="*/ 229 w 265"/>
                <a:gd name="T21" fmla="*/ 1 h 105"/>
                <a:gd name="T22" fmla="*/ 263 w 265"/>
                <a:gd name="T23" fmla="*/ 23 h 105"/>
                <a:gd name="T24" fmla="*/ 250 w 265"/>
                <a:gd name="T25" fmla="*/ 52 h 105"/>
                <a:gd name="T26" fmla="*/ 247 w 265"/>
                <a:gd name="T27" fmla="*/ 51 h 105"/>
                <a:gd name="T28" fmla="*/ 224 w 265"/>
                <a:gd name="T29" fmla="*/ 27 h 105"/>
                <a:gd name="T30" fmla="*/ 217 w 265"/>
                <a:gd name="T31" fmla="*/ 20 h 105"/>
                <a:gd name="T32" fmla="*/ 213 w 265"/>
                <a:gd name="T33" fmla="*/ 20 h 105"/>
                <a:gd name="T34" fmla="*/ 184 w 265"/>
                <a:gd name="T35" fmla="*/ 50 h 105"/>
                <a:gd name="T36" fmla="*/ 174 w 265"/>
                <a:gd name="T37" fmla="*/ 59 h 105"/>
                <a:gd name="T38" fmla="*/ 156 w 265"/>
                <a:gd name="T39" fmla="*/ 48 h 105"/>
                <a:gd name="T40" fmla="*/ 140 w 265"/>
                <a:gd name="T41" fmla="*/ 38 h 105"/>
                <a:gd name="T42" fmla="*/ 137 w 265"/>
                <a:gd name="T43" fmla="*/ 38 h 105"/>
                <a:gd name="T44" fmla="*/ 121 w 265"/>
                <a:gd name="T45" fmla="*/ 59 h 105"/>
                <a:gd name="T46" fmla="*/ 108 w 265"/>
                <a:gd name="T47" fmla="*/ 76 h 105"/>
                <a:gd name="T48" fmla="*/ 95 w 265"/>
                <a:gd name="T49" fmla="*/ 70 h 105"/>
                <a:gd name="T50" fmla="*/ 56 w 265"/>
                <a:gd name="T51" fmla="*/ 95 h 105"/>
                <a:gd name="T52" fmla="*/ 55 w 265"/>
                <a:gd name="T53" fmla="*/ 96 h 105"/>
                <a:gd name="T54" fmla="*/ 18 w 265"/>
                <a:gd name="T5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105">
                  <a:moveTo>
                    <a:pt x="18" y="105"/>
                  </a:moveTo>
                  <a:cubicBezTo>
                    <a:pt x="30" y="95"/>
                    <a:pt x="36" y="82"/>
                    <a:pt x="32" y="66"/>
                  </a:cubicBezTo>
                  <a:cubicBezTo>
                    <a:pt x="28" y="51"/>
                    <a:pt x="16" y="42"/>
                    <a:pt x="0" y="39"/>
                  </a:cubicBezTo>
                  <a:cubicBezTo>
                    <a:pt x="4" y="38"/>
                    <a:pt x="7" y="38"/>
                    <a:pt x="10" y="37"/>
                  </a:cubicBezTo>
                  <a:cubicBezTo>
                    <a:pt x="21" y="35"/>
                    <a:pt x="33" y="33"/>
                    <a:pt x="44" y="31"/>
                  </a:cubicBezTo>
                  <a:cubicBezTo>
                    <a:pt x="57" y="29"/>
                    <a:pt x="70" y="27"/>
                    <a:pt x="83" y="25"/>
                  </a:cubicBezTo>
                  <a:cubicBezTo>
                    <a:pt x="91" y="24"/>
                    <a:pt x="99" y="22"/>
                    <a:pt x="107" y="21"/>
                  </a:cubicBezTo>
                  <a:cubicBezTo>
                    <a:pt x="118" y="19"/>
                    <a:pt x="130" y="17"/>
                    <a:pt x="142" y="15"/>
                  </a:cubicBezTo>
                  <a:cubicBezTo>
                    <a:pt x="154" y="13"/>
                    <a:pt x="167" y="11"/>
                    <a:pt x="179" y="9"/>
                  </a:cubicBezTo>
                  <a:cubicBezTo>
                    <a:pt x="192" y="7"/>
                    <a:pt x="204" y="5"/>
                    <a:pt x="216" y="3"/>
                  </a:cubicBezTo>
                  <a:cubicBezTo>
                    <a:pt x="221" y="2"/>
                    <a:pt x="225" y="1"/>
                    <a:pt x="229" y="1"/>
                  </a:cubicBezTo>
                  <a:cubicBezTo>
                    <a:pt x="244" y="0"/>
                    <a:pt x="259" y="8"/>
                    <a:pt x="263" y="23"/>
                  </a:cubicBezTo>
                  <a:cubicBezTo>
                    <a:pt x="265" y="35"/>
                    <a:pt x="259" y="46"/>
                    <a:pt x="250" y="52"/>
                  </a:cubicBezTo>
                  <a:cubicBezTo>
                    <a:pt x="249" y="52"/>
                    <a:pt x="248" y="52"/>
                    <a:pt x="247" y="51"/>
                  </a:cubicBezTo>
                  <a:cubicBezTo>
                    <a:pt x="240" y="43"/>
                    <a:pt x="231" y="35"/>
                    <a:pt x="224" y="27"/>
                  </a:cubicBezTo>
                  <a:cubicBezTo>
                    <a:pt x="221" y="24"/>
                    <a:pt x="219" y="22"/>
                    <a:pt x="217" y="20"/>
                  </a:cubicBezTo>
                  <a:cubicBezTo>
                    <a:pt x="216" y="18"/>
                    <a:pt x="215" y="19"/>
                    <a:pt x="213" y="20"/>
                  </a:cubicBezTo>
                  <a:cubicBezTo>
                    <a:pt x="204" y="30"/>
                    <a:pt x="194" y="40"/>
                    <a:pt x="184" y="50"/>
                  </a:cubicBezTo>
                  <a:cubicBezTo>
                    <a:pt x="181" y="53"/>
                    <a:pt x="178" y="56"/>
                    <a:pt x="174" y="59"/>
                  </a:cubicBezTo>
                  <a:cubicBezTo>
                    <a:pt x="168" y="55"/>
                    <a:pt x="162" y="52"/>
                    <a:pt x="156" y="48"/>
                  </a:cubicBezTo>
                  <a:cubicBezTo>
                    <a:pt x="150" y="44"/>
                    <a:pt x="145" y="41"/>
                    <a:pt x="140" y="38"/>
                  </a:cubicBezTo>
                  <a:cubicBezTo>
                    <a:pt x="138" y="37"/>
                    <a:pt x="138" y="37"/>
                    <a:pt x="137" y="38"/>
                  </a:cubicBezTo>
                  <a:cubicBezTo>
                    <a:pt x="132" y="45"/>
                    <a:pt x="126" y="52"/>
                    <a:pt x="121" y="59"/>
                  </a:cubicBezTo>
                  <a:cubicBezTo>
                    <a:pt x="117" y="65"/>
                    <a:pt x="112" y="71"/>
                    <a:pt x="108" y="76"/>
                  </a:cubicBezTo>
                  <a:cubicBezTo>
                    <a:pt x="104" y="73"/>
                    <a:pt x="100" y="71"/>
                    <a:pt x="95" y="70"/>
                  </a:cubicBezTo>
                  <a:cubicBezTo>
                    <a:pt x="77" y="65"/>
                    <a:pt x="59" y="77"/>
                    <a:pt x="56" y="95"/>
                  </a:cubicBezTo>
                  <a:cubicBezTo>
                    <a:pt x="56" y="95"/>
                    <a:pt x="55" y="96"/>
                    <a:pt x="55" y="96"/>
                  </a:cubicBezTo>
                  <a:cubicBezTo>
                    <a:pt x="42" y="99"/>
                    <a:pt x="30" y="102"/>
                    <a:pt x="18" y="105"/>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6" name="Freeform 84574">
              <a:extLst>
                <a:ext uri="{FF2B5EF4-FFF2-40B4-BE49-F238E27FC236}">
                  <a16:creationId xmlns:a16="http://schemas.microsoft.com/office/drawing/2014/main" id="{6372262B-4220-41DF-A4F9-2AF06CA63BE4}"/>
                </a:ext>
              </a:extLst>
            </p:cNvPr>
            <p:cNvSpPr>
              <a:spLocks noEditPoints="1"/>
            </p:cNvSpPr>
            <p:nvPr/>
          </p:nvSpPr>
          <p:spPr bwMode="auto">
            <a:xfrm>
              <a:off x="7975196" y="5780977"/>
              <a:ext cx="2943659" cy="789768"/>
            </a:xfrm>
            <a:custGeom>
              <a:avLst/>
              <a:gdLst>
                <a:gd name="T0" fmla="*/ 165 w 409"/>
                <a:gd name="T1" fmla="*/ 60 h 111"/>
                <a:gd name="T2" fmla="*/ 179 w 409"/>
                <a:gd name="T3" fmla="*/ 52 h 111"/>
                <a:gd name="T4" fmla="*/ 201 w 409"/>
                <a:gd name="T5" fmla="*/ 53 h 111"/>
                <a:gd name="T6" fmla="*/ 228 w 409"/>
                <a:gd name="T7" fmla="*/ 52 h 111"/>
                <a:gd name="T8" fmla="*/ 260 w 409"/>
                <a:gd name="T9" fmla="*/ 49 h 111"/>
                <a:gd name="T10" fmla="*/ 280 w 409"/>
                <a:gd name="T11" fmla="*/ 39 h 111"/>
                <a:gd name="T12" fmla="*/ 283 w 409"/>
                <a:gd name="T13" fmla="*/ 35 h 111"/>
                <a:gd name="T14" fmla="*/ 288 w 409"/>
                <a:gd name="T15" fmla="*/ 35 h 111"/>
                <a:gd name="T16" fmla="*/ 325 w 409"/>
                <a:gd name="T17" fmla="*/ 33 h 111"/>
                <a:gd name="T18" fmla="*/ 316 w 409"/>
                <a:gd name="T19" fmla="*/ 26 h 111"/>
                <a:gd name="T20" fmla="*/ 282 w 409"/>
                <a:gd name="T21" fmla="*/ 17 h 111"/>
                <a:gd name="T22" fmla="*/ 309 w 409"/>
                <a:gd name="T23" fmla="*/ 6 h 111"/>
                <a:gd name="T24" fmla="*/ 348 w 409"/>
                <a:gd name="T25" fmla="*/ 107 h 111"/>
                <a:gd name="T26" fmla="*/ 219 w 409"/>
                <a:gd name="T27" fmla="*/ 110 h 111"/>
                <a:gd name="T28" fmla="*/ 112 w 409"/>
                <a:gd name="T29" fmla="*/ 108 h 111"/>
                <a:gd name="T30" fmla="*/ 33 w 409"/>
                <a:gd name="T31" fmla="*/ 55 h 111"/>
                <a:gd name="T32" fmla="*/ 26 w 409"/>
                <a:gd name="T33" fmla="*/ 91 h 111"/>
                <a:gd name="T34" fmla="*/ 29 w 409"/>
                <a:gd name="T35" fmla="*/ 88 h 111"/>
                <a:gd name="T36" fmla="*/ 86 w 409"/>
                <a:gd name="T37" fmla="*/ 63 h 111"/>
                <a:gd name="T38" fmla="*/ 115 w 409"/>
                <a:gd name="T39" fmla="*/ 82 h 111"/>
                <a:gd name="T40" fmla="*/ 117 w 409"/>
                <a:gd name="T41" fmla="*/ 88 h 111"/>
                <a:gd name="T42" fmla="*/ 140 w 409"/>
                <a:gd name="T43" fmla="*/ 57 h 111"/>
                <a:gd name="T44" fmla="*/ 142 w 409"/>
                <a:gd name="T45" fmla="*/ 56 h 111"/>
                <a:gd name="T46" fmla="*/ 153 w 409"/>
                <a:gd name="T47" fmla="*/ 62 h 111"/>
                <a:gd name="T48" fmla="*/ 141 w 409"/>
                <a:gd name="T49" fmla="*/ 77 h 111"/>
                <a:gd name="T50" fmla="*/ 164 w 409"/>
                <a:gd name="T51" fmla="*/ 82 h 111"/>
                <a:gd name="T52" fmla="*/ 261 w 409"/>
                <a:gd name="T53" fmla="*/ 53 h 111"/>
                <a:gd name="T54" fmla="*/ 261 w 409"/>
                <a:gd name="T55" fmla="*/ 53 h 111"/>
                <a:gd name="T56" fmla="*/ 305 w 409"/>
                <a:gd name="T57" fmla="*/ 7 h 111"/>
                <a:gd name="T58" fmla="*/ 306 w 409"/>
                <a:gd name="T59" fmla="*/ 14 h 111"/>
                <a:gd name="T60" fmla="*/ 344 w 409"/>
                <a:gd name="T61" fmla="*/ 98 h 111"/>
                <a:gd name="T62" fmla="*/ 320 w 409"/>
                <a:gd name="T63" fmla="*/ 88 h 111"/>
                <a:gd name="T64" fmla="*/ 260 w 409"/>
                <a:gd name="T65" fmla="*/ 48 h 111"/>
                <a:gd name="T66" fmla="*/ 56 w 409"/>
                <a:gd name="T67" fmla="*/ 68 h 111"/>
                <a:gd name="T68" fmla="*/ 218 w 409"/>
                <a:gd name="T69" fmla="*/ 108 h 111"/>
                <a:gd name="T70" fmla="*/ 365 w 409"/>
                <a:gd name="T71" fmla="*/ 75 h 111"/>
                <a:gd name="T72" fmla="*/ 377 w 409"/>
                <a:gd name="T73" fmla="*/ 86 h 111"/>
                <a:gd name="T74" fmla="*/ 388 w 409"/>
                <a:gd name="T75" fmla="*/ 96 h 111"/>
                <a:gd name="T76" fmla="*/ 355 w 409"/>
                <a:gd name="T77" fmla="*/ 64 h 111"/>
                <a:gd name="T78" fmla="*/ 344 w 409"/>
                <a:gd name="T79" fmla="*/ 74 h 111"/>
                <a:gd name="T80" fmla="*/ 353 w 409"/>
                <a:gd name="T81" fmla="*/ 62 h 111"/>
                <a:gd name="T82" fmla="*/ 331 w 409"/>
                <a:gd name="T83" fmla="*/ 39 h 111"/>
                <a:gd name="T84" fmla="*/ 341 w 409"/>
                <a:gd name="T85" fmla="*/ 50 h 111"/>
                <a:gd name="T86" fmla="*/ 168 w 409"/>
                <a:gd name="T87" fmla="*/ 77 h 111"/>
                <a:gd name="T88" fmla="*/ 207 w 409"/>
                <a:gd name="T89" fmla="*/ 85 h 111"/>
                <a:gd name="T90" fmla="*/ 211 w 409"/>
                <a:gd name="T91" fmla="*/ 96 h 111"/>
                <a:gd name="T92" fmla="*/ 260 w 409"/>
                <a:gd name="T93" fmla="*/ 45 h 111"/>
                <a:gd name="T94" fmla="*/ 294 w 409"/>
                <a:gd name="T95" fmla="*/ 38 h 111"/>
                <a:gd name="T96" fmla="*/ 318 w 409"/>
                <a:gd name="T97" fmla="*/ 70 h 111"/>
                <a:gd name="T98" fmla="*/ 338 w 409"/>
                <a:gd name="T99" fmla="*/ 96 h 111"/>
                <a:gd name="T100" fmla="*/ 277 w 409"/>
                <a:gd name="T101" fmla="*/ 75 h 111"/>
                <a:gd name="T102" fmla="*/ 283 w 409"/>
                <a:gd name="T103" fmla="*/ 74 h 111"/>
                <a:gd name="T104" fmla="*/ 239 w 409"/>
                <a:gd name="T105" fmla="*/ 73 h 111"/>
                <a:gd name="T106" fmla="*/ 302 w 409"/>
                <a:gd name="T107"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9" h="111">
                  <a:moveTo>
                    <a:pt x="153" y="62"/>
                  </a:moveTo>
                  <a:cubicBezTo>
                    <a:pt x="155" y="63"/>
                    <a:pt x="158" y="63"/>
                    <a:pt x="160" y="64"/>
                  </a:cubicBezTo>
                  <a:cubicBezTo>
                    <a:pt x="161" y="65"/>
                    <a:pt x="162" y="66"/>
                    <a:pt x="164" y="66"/>
                  </a:cubicBezTo>
                  <a:cubicBezTo>
                    <a:pt x="163" y="61"/>
                    <a:pt x="162" y="57"/>
                    <a:pt x="161" y="52"/>
                  </a:cubicBezTo>
                  <a:cubicBezTo>
                    <a:pt x="163" y="51"/>
                    <a:pt x="164" y="51"/>
                    <a:pt x="164" y="53"/>
                  </a:cubicBezTo>
                  <a:cubicBezTo>
                    <a:pt x="164" y="55"/>
                    <a:pt x="165" y="58"/>
                    <a:pt x="165" y="60"/>
                  </a:cubicBezTo>
                  <a:cubicBezTo>
                    <a:pt x="168" y="57"/>
                    <a:pt x="170" y="54"/>
                    <a:pt x="173" y="51"/>
                  </a:cubicBezTo>
                  <a:cubicBezTo>
                    <a:pt x="174" y="52"/>
                    <a:pt x="174" y="52"/>
                    <a:pt x="174" y="52"/>
                  </a:cubicBezTo>
                  <a:cubicBezTo>
                    <a:pt x="171" y="55"/>
                    <a:pt x="168" y="59"/>
                    <a:pt x="165" y="62"/>
                  </a:cubicBezTo>
                  <a:cubicBezTo>
                    <a:pt x="179" y="70"/>
                    <a:pt x="193" y="77"/>
                    <a:pt x="206" y="84"/>
                  </a:cubicBezTo>
                  <a:cubicBezTo>
                    <a:pt x="207" y="84"/>
                    <a:pt x="207" y="84"/>
                    <a:pt x="207" y="84"/>
                  </a:cubicBezTo>
                  <a:cubicBezTo>
                    <a:pt x="197" y="73"/>
                    <a:pt x="188" y="62"/>
                    <a:pt x="179" y="52"/>
                  </a:cubicBezTo>
                  <a:cubicBezTo>
                    <a:pt x="179" y="51"/>
                    <a:pt x="179" y="51"/>
                    <a:pt x="179" y="51"/>
                  </a:cubicBezTo>
                  <a:cubicBezTo>
                    <a:pt x="180" y="52"/>
                    <a:pt x="181" y="52"/>
                    <a:pt x="181" y="53"/>
                  </a:cubicBezTo>
                  <a:cubicBezTo>
                    <a:pt x="189" y="62"/>
                    <a:pt x="197" y="71"/>
                    <a:pt x="205" y="81"/>
                  </a:cubicBezTo>
                  <a:cubicBezTo>
                    <a:pt x="206" y="81"/>
                    <a:pt x="206" y="82"/>
                    <a:pt x="207" y="82"/>
                  </a:cubicBezTo>
                  <a:cubicBezTo>
                    <a:pt x="204" y="72"/>
                    <a:pt x="201" y="62"/>
                    <a:pt x="198" y="52"/>
                  </a:cubicBezTo>
                  <a:cubicBezTo>
                    <a:pt x="199" y="51"/>
                    <a:pt x="200" y="52"/>
                    <a:pt x="201" y="53"/>
                  </a:cubicBezTo>
                  <a:cubicBezTo>
                    <a:pt x="201" y="56"/>
                    <a:pt x="202" y="58"/>
                    <a:pt x="203" y="61"/>
                  </a:cubicBezTo>
                  <a:cubicBezTo>
                    <a:pt x="206" y="58"/>
                    <a:pt x="207" y="54"/>
                    <a:pt x="209" y="51"/>
                  </a:cubicBezTo>
                  <a:cubicBezTo>
                    <a:pt x="210" y="52"/>
                    <a:pt x="210" y="52"/>
                    <a:pt x="210" y="52"/>
                  </a:cubicBezTo>
                  <a:cubicBezTo>
                    <a:pt x="208" y="55"/>
                    <a:pt x="206" y="58"/>
                    <a:pt x="204" y="62"/>
                  </a:cubicBezTo>
                  <a:cubicBezTo>
                    <a:pt x="213" y="60"/>
                    <a:pt x="222" y="59"/>
                    <a:pt x="231" y="57"/>
                  </a:cubicBezTo>
                  <a:cubicBezTo>
                    <a:pt x="230" y="55"/>
                    <a:pt x="229" y="54"/>
                    <a:pt x="228" y="52"/>
                  </a:cubicBezTo>
                  <a:cubicBezTo>
                    <a:pt x="229" y="51"/>
                    <a:pt x="229" y="51"/>
                    <a:pt x="229" y="51"/>
                  </a:cubicBezTo>
                  <a:cubicBezTo>
                    <a:pt x="230" y="53"/>
                    <a:pt x="230" y="55"/>
                    <a:pt x="232" y="57"/>
                  </a:cubicBezTo>
                  <a:cubicBezTo>
                    <a:pt x="235" y="56"/>
                    <a:pt x="238" y="56"/>
                    <a:pt x="241" y="55"/>
                  </a:cubicBezTo>
                  <a:cubicBezTo>
                    <a:pt x="246" y="54"/>
                    <a:pt x="252" y="53"/>
                    <a:pt x="258" y="52"/>
                  </a:cubicBezTo>
                  <a:cubicBezTo>
                    <a:pt x="259" y="52"/>
                    <a:pt x="259" y="52"/>
                    <a:pt x="260" y="51"/>
                  </a:cubicBezTo>
                  <a:cubicBezTo>
                    <a:pt x="261" y="51"/>
                    <a:pt x="261" y="50"/>
                    <a:pt x="260" y="49"/>
                  </a:cubicBezTo>
                  <a:cubicBezTo>
                    <a:pt x="259" y="48"/>
                    <a:pt x="258" y="47"/>
                    <a:pt x="257" y="46"/>
                  </a:cubicBezTo>
                  <a:cubicBezTo>
                    <a:pt x="255" y="42"/>
                    <a:pt x="253" y="39"/>
                    <a:pt x="251" y="35"/>
                  </a:cubicBezTo>
                  <a:cubicBezTo>
                    <a:pt x="253" y="34"/>
                    <a:pt x="254" y="35"/>
                    <a:pt x="254" y="36"/>
                  </a:cubicBezTo>
                  <a:cubicBezTo>
                    <a:pt x="255" y="39"/>
                    <a:pt x="257" y="41"/>
                    <a:pt x="258" y="43"/>
                  </a:cubicBezTo>
                  <a:cubicBezTo>
                    <a:pt x="258" y="44"/>
                    <a:pt x="259" y="44"/>
                    <a:pt x="260" y="44"/>
                  </a:cubicBezTo>
                  <a:cubicBezTo>
                    <a:pt x="266" y="42"/>
                    <a:pt x="273" y="40"/>
                    <a:pt x="280" y="39"/>
                  </a:cubicBezTo>
                  <a:cubicBezTo>
                    <a:pt x="281" y="38"/>
                    <a:pt x="281" y="38"/>
                    <a:pt x="281" y="38"/>
                  </a:cubicBezTo>
                  <a:cubicBezTo>
                    <a:pt x="280" y="37"/>
                    <a:pt x="279" y="36"/>
                    <a:pt x="278" y="35"/>
                  </a:cubicBezTo>
                  <a:cubicBezTo>
                    <a:pt x="279" y="34"/>
                    <a:pt x="279" y="34"/>
                    <a:pt x="279" y="34"/>
                  </a:cubicBezTo>
                  <a:cubicBezTo>
                    <a:pt x="279" y="35"/>
                    <a:pt x="280" y="36"/>
                    <a:pt x="281" y="37"/>
                  </a:cubicBezTo>
                  <a:cubicBezTo>
                    <a:pt x="282" y="38"/>
                    <a:pt x="283" y="38"/>
                    <a:pt x="284" y="37"/>
                  </a:cubicBezTo>
                  <a:cubicBezTo>
                    <a:pt x="284" y="37"/>
                    <a:pt x="283" y="36"/>
                    <a:pt x="283" y="35"/>
                  </a:cubicBezTo>
                  <a:cubicBezTo>
                    <a:pt x="283" y="35"/>
                    <a:pt x="283" y="35"/>
                    <a:pt x="283" y="35"/>
                  </a:cubicBezTo>
                  <a:cubicBezTo>
                    <a:pt x="284" y="35"/>
                    <a:pt x="284" y="35"/>
                    <a:pt x="284" y="35"/>
                  </a:cubicBezTo>
                  <a:cubicBezTo>
                    <a:pt x="285" y="37"/>
                    <a:pt x="286" y="37"/>
                    <a:pt x="288" y="37"/>
                  </a:cubicBezTo>
                  <a:cubicBezTo>
                    <a:pt x="289" y="36"/>
                    <a:pt x="290" y="36"/>
                    <a:pt x="291" y="36"/>
                  </a:cubicBezTo>
                  <a:cubicBezTo>
                    <a:pt x="290" y="35"/>
                    <a:pt x="289" y="35"/>
                    <a:pt x="288" y="35"/>
                  </a:cubicBezTo>
                  <a:cubicBezTo>
                    <a:pt x="288" y="35"/>
                    <a:pt x="288" y="35"/>
                    <a:pt x="288" y="35"/>
                  </a:cubicBezTo>
                  <a:cubicBezTo>
                    <a:pt x="290" y="35"/>
                    <a:pt x="292" y="34"/>
                    <a:pt x="294" y="35"/>
                  </a:cubicBezTo>
                  <a:cubicBezTo>
                    <a:pt x="295" y="35"/>
                    <a:pt x="296" y="35"/>
                    <a:pt x="296" y="36"/>
                  </a:cubicBezTo>
                  <a:cubicBezTo>
                    <a:pt x="297" y="38"/>
                    <a:pt x="298" y="38"/>
                    <a:pt x="300" y="38"/>
                  </a:cubicBezTo>
                  <a:cubicBezTo>
                    <a:pt x="309" y="38"/>
                    <a:pt x="318" y="38"/>
                    <a:pt x="327" y="38"/>
                  </a:cubicBezTo>
                  <a:cubicBezTo>
                    <a:pt x="327" y="38"/>
                    <a:pt x="328" y="38"/>
                    <a:pt x="329" y="38"/>
                  </a:cubicBezTo>
                  <a:cubicBezTo>
                    <a:pt x="327" y="36"/>
                    <a:pt x="326" y="35"/>
                    <a:pt x="325" y="33"/>
                  </a:cubicBezTo>
                  <a:cubicBezTo>
                    <a:pt x="324" y="33"/>
                    <a:pt x="323" y="33"/>
                    <a:pt x="323" y="32"/>
                  </a:cubicBezTo>
                  <a:cubicBezTo>
                    <a:pt x="320" y="27"/>
                    <a:pt x="316" y="27"/>
                    <a:pt x="311" y="27"/>
                  </a:cubicBezTo>
                  <a:cubicBezTo>
                    <a:pt x="305" y="27"/>
                    <a:pt x="299" y="27"/>
                    <a:pt x="292" y="27"/>
                  </a:cubicBezTo>
                  <a:cubicBezTo>
                    <a:pt x="292" y="27"/>
                    <a:pt x="291" y="27"/>
                    <a:pt x="290" y="27"/>
                  </a:cubicBezTo>
                  <a:cubicBezTo>
                    <a:pt x="290" y="26"/>
                    <a:pt x="290" y="26"/>
                    <a:pt x="290" y="26"/>
                  </a:cubicBezTo>
                  <a:cubicBezTo>
                    <a:pt x="299" y="26"/>
                    <a:pt x="308" y="26"/>
                    <a:pt x="316" y="26"/>
                  </a:cubicBezTo>
                  <a:cubicBezTo>
                    <a:pt x="317" y="26"/>
                    <a:pt x="317" y="26"/>
                    <a:pt x="317" y="26"/>
                  </a:cubicBezTo>
                  <a:cubicBezTo>
                    <a:pt x="316" y="25"/>
                    <a:pt x="315" y="24"/>
                    <a:pt x="313" y="23"/>
                  </a:cubicBezTo>
                  <a:cubicBezTo>
                    <a:pt x="311" y="20"/>
                    <a:pt x="308" y="17"/>
                    <a:pt x="305" y="15"/>
                  </a:cubicBezTo>
                  <a:cubicBezTo>
                    <a:pt x="305" y="14"/>
                    <a:pt x="304" y="14"/>
                    <a:pt x="304" y="14"/>
                  </a:cubicBezTo>
                  <a:cubicBezTo>
                    <a:pt x="295" y="13"/>
                    <a:pt x="287" y="13"/>
                    <a:pt x="279" y="13"/>
                  </a:cubicBezTo>
                  <a:cubicBezTo>
                    <a:pt x="280" y="15"/>
                    <a:pt x="281" y="16"/>
                    <a:pt x="282" y="17"/>
                  </a:cubicBezTo>
                  <a:cubicBezTo>
                    <a:pt x="281" y="18"/>
                    <a:pt x="281" y="18"/>
                    <a:pt x="281" y="18"/>
                  </a:cubicBezTo>
                  <a:cubicBezTo>
                    <a:pt x="276" y="12"/>
                    <a:pt x="270" y="6"/>
                    <a:pt x="264" y="0"/>
                  </a:cubicBezTo>
                  <a:cubicBezTo>
                    <a:pt x="265" y="0"/>
                    <a:pt x="265" y="0"/>
                    <a:pt x="265" y="0"/>
                  </a:cubicBezTo>
                  <a:cubicBezTo>
                    <a:pt x="270" y="3"/>
                    <a:pt x="275" y="3"/>
                    <a:pt x="280" y="3"/>
                  </a:cubicBezTo>
                  <a:cubicBezTo>
                    <a:pt x="289" y="4"/>
                    <a:pt x="298" y="4"/>
                    <a:pt x="307" y="5"/>
                  </a:cubicBezTo>
                  <a:cubicBezTo>
                    <a:pt x="308" y="5"/>
                    <a:pt x="309" y="5"/>
                    <a:pt x="309" y="6"/>
                  </a:cubicBezTo>
                  <a:cubicBezTo>
                    <a:pt x="320" y="17"/>
                    <a:pt x="331" y="28"/>
                    <a:pt x="343" y="39"/>
                  </a:cubicBezTo>
                  <a:cubicBezTo>
                    <a:pt x="360" y="57"/>
                    <a:pt x="378" y="75"/>
                    <a:pt x="396" y="93"/>
                  </a:cubicBezTo>
                  <a:cubicBezTo>
                    <a:pt x="400" y="96"/>
                    <a:pt x="404" y="100"/>
                    <a:pt x="407" y="104"/>
                  </a:cubicBezTo>
                  <a:cubicBezTo>
                    <a:pt x="408" y="105"/>
                    <a:pt x="408" y="106"/>
                    <a:pt x="409" y="106"/>
                  </a:cubicBezTo>
                  <a:cubicBezTo>
                    <a:pt x="408" y="107"/>
                    <a:pt x="407" y="107"/>
                    <a:pt x="406" y="107"/>
                  </a:cubicBezTo>
                  <a:cubicBezTo>
                    <a:pt x="387" y="107"/>
                    <a:pt x="368" y="107"/>
                    <a:pt x="348" y="107"/>
                  </a:cubicBezTo>
                  <a:cubicBezTo>
                    <a:pt x="347" y="107"/>
                    <a:pt x="345" y="106"/>
                    <a:pt x="344" y="106"/>
                  </a:cubicBezTo>
                  <a:cubicBezTo>
                    <a:pt x="324" y="97"/>
                    <a:pt x="305" y="89"/>
                    <a:pt x="285" y="80"/>
                  </a:cubicBezTo>
                  <a:cubicBezTo>
                    <a:pt x="282" y="79"/>
                    <a:pt x="278" y="78"/>
                    <a:pt x="275" y="76"/>
                  </a:cubicBezTo>
                  <a:cubicBezTo>
                    <a:pt x="274" y="76"/>
                    <a:pt x="273" y="76"/>
                    <a:pt x="272" y="76"/>
                  </a:cubicBezTo>
                  <a:cubicBezTo>
                    <a:pt x="257" y="86"/>
                    <a:pt x="241" y="96"/>
                    <a:pt x="226" y="105"/>
                  </a:cubicBezTo>
                  <a:cubicBezTo>
                    <a:pt x="224" y="107"/>
                    <a:pt x="221" y="108"/>
                    <a:pt x="219" y="110"/>
                  </a:cubicBezTo>
                  <a:cubicBezTo>
                    <a:pt x="217" y="111"/>
                    <a:pt x="216" y="111"/>
                    <a:pt x="215" y="110"/>
                  </a:cubicBezTo>
                  <a:cubicBezTo>
                    <a:pt x="208" y="106"/>
                    <a:pt x="201" y="102"/>
                    <a:pt x="194" y="98"/>
                  </a:cubicBezTo>
                  <a:cubicBezTo>
                    <a:pt x="186" y="93"/>
                    <a:pt x="177" y="89"/>
                    <a:pt x="169" y="84"/>
                  </a:cubicBezTo>
                  <a:cubicBezTo>
                    <a:pt x="168" y="83"/>
                    <a:pt x="167" y="83"/>
                    <a:pt x="166" y="84"/>
                  </a:cubicBezTo>
                  <a:cubicBezTo>
                    <a:pt x="149" y="91"/>
                    <a:pt x="133" y="99"/>
                    <a:pt x="116" y="106"/>
                  </a:cubicBezTo>
                  <a:cubicBezTo>
                    <a:pt x="115" y="107"/>
                    <a:pt x="114" y="107"/>
                    <a:pt x="112" y="108"/>
                  </a:cubicBezTo>
                  <a:cubicBezTo>
                    <a:pt x="108" y="110"/>
                    <a:pt x="104" y="111"/>
                    <a:pt x="100" y="111"/>
                  </a:cubicBezTo>
                  <a:cubicBezTo>
                    <a:pt x="68" y="111"/>
                    <a:pt x="35" y="111"/>
                    <a:pt x="3" y="111"/>
                  </a:cubicBezTo>
                  <a:cubicBezTo>
                    <a:pt x="2" y="111"/>
                    <a:pt x="2" y="111"/>
                    <a:pt x="2" y="111"/>
                  </a:cubicBezTo>
                  <a:cubicBezTo>
                    <a:pt x="0" y="111"/>
                    <a:pt x="0" y="110"/>
                    <a:pt x="1" y="108"/>
                  </a:cubicBezTo>
                  <a:cubicBezTo>
                    <a:pt x="5" y="102"/>
                    <a:pt x="8" y="96"/>
                    <a:pt x="12" y="90"/>
                  </a:cubicBezTo>
                  <a:cubicBezTo>
                    <a:pt x="19" y="78"/>
                    <a:pt x="26" y="66"/>
                    <a:pt x="33" y="55"/>
                  </a:cubicBezTo>
                  <a:cubicBezTo>
                    <a:pt x="34" y="53"/>
                    <a:pt x="35" y="53"/>
                    <a:pt x="37" y="52"/>
                  </a:cubicBezTo>
                  <a:cubicBezTo>
                    <a:pt x="26" y="71"/>
                    <a:pt x="15" y="90"/>
                    <a:pt x="3" y="109"/>
                  </a:cubicBezTo>
                  <a:cubicBezTo>
                    <a:pt x="37" y="109"/>
                    <a:pt x="71" y="109"/>
                    <a:pt x="105" y="109"/>
                  </a:cubicBezTo>
                  <a:cubicBezTo>
                    <a:pt x="105" y="104"/>
                    <a:pt x="105" y="99"/>
                    <a:pt x="105" y="94"/>
                  </a:cubicBezTo>
                  <a:cubicBezTo>
                    <a:pt x="78" y="94"/>
                    <a:pt x="51" y="94"/>
                    <a:pt x="25" y="94"/>
                  </a:cubicBezTo>
                  <a:cubicBezTo>
                    <a:pt x="24" y="92"/>
                    <a:pt x="25" y="92"/>
                    <a:pt x="26" y="91"/>
                  </a:cubicBezTo>
                  <a:cubicBezTo>
                    <a:pt x="28" y="88"/>
                    <a:pt x="29" y="86"/>
                    <a:pt x="30" y="83"/>
                  </a:cubicBezTo>
                  <a:cubicBezTo>
                    <a:pt x="34" y="76"/>
                    <a:pt x="38" y="69"/>
                    <a:pt x="42" y="63"/>
                  </a:cubicBezTo>
                  <a:cubicBezTo>
                    <a:pt x="44" y="59"/>
                    <a:pt x="46" y="55"/>
                    <a:pt x="49" y="51"/>
                  </a:cubicBezTo>
                  <a:cubicBezTo>
                    <a:pt x="49" y="50"/>
                    <a:pt x="49" y="50"/>
                    <a:pt x="50" y="49"/>
                  </a:cubicBezTo>
                  <a:cubicBezTo>
                    <a:pt x="50" y="49"/>
                    <a:pt x="50" y="49"/>
                    <a:pt x="50" y="49"/>
                  </a:cubicBezTo>
                  <a:cubicBezTo>
                    <a:pt x="43" y="62"/>
                    <a:pt x="36" y="75"/>
                    <a:pt x="29" y="88"/>
                  </a:cubicBezTo>
                  <a:cubicBezTo>
                    <a:pt x="29" y="89"/>
                    <a:pt x="29" y="89"/>
                    <a:pt x="29" y="89"/>
                  </a:cubicBezTo>
                  <a:cubicBezTo>
                    <a:pt x="41" y="79"/>
                    <a:pt x="52" y="70"/>
                    <a:pt x="64" y="60"/>
                  </a:cubicBezTo>
                  <a:cubicBezTo>
                    <a:pt x="64" y="72"/>
                    <a:pt x="63" y="82"/>
                    <a:pt x="63" y="93"/>
                  </a:cubicBezTo>
                  <a:cubicBezTo>
                    <a:pt x="71" y="93"/>
                    <a:pt x="80" y="93"/>
                    <a:pt x="88" y="93"/>
                  </a:cubicBezTo>
                  <a:cubicBezTo>
                    <a:pt x="87" y="83"/>
                    <a:pt x="86" y="73"/>
                    <a:pt x="85" y="64"/>
                  </a:cubicBezTo>
                  <a:cubicBezTo>
                    <a:pt x="86" y="63"/>
                    <a:pt x="86" y="63"/>
                    <a:pt x="86" y="63"/>
                  </a:cubicBezTo>
                  <a:cubicBezTo>
                    <a:pt x="87" y="73"/>
                    <a:pt x="88" y="83"/>
                    <a:pt x="89" y="93"/>
                  </a:cubicBezTo>
                  <a:cubicBezTo>
                    <a:pt x="94" y="93"/>
                    <a:pt x="100" y="93"/>
                    <a:pt x="105" y="93"/>
                  </a:cubicBezTo>
                  <a:cubicBezTo>
                    <a:pt x="105" y="83"/>
                    <a:pt x="105" y="74"/>
                    <a:pt x="105" y="64"/>
                  </a:cubicBezTo>
                  <a:cubicBezTo>
                    <a:pt x="106" y="64"/>
                    <a:pt x="106" y="64"/>
                    <a:pt x="107" y="64"/>
                  </a:cubicBezTo>
                  <a:cubicBezTo>
                    <a:pt x="107" y="72"/>
                    <a:pt x="107" y="80"/>
                    <a:pt x="107" y="89"/>
                  </a:cubicBezTo>
                  <a:cubicBezTo>
                    <a:pt x="110" y="87"/>
                    <a:pt x="112" y="84"/>
                    <a:pt x="115" y="82"/>
                  </a:cubicBezTo>
                  <a:cubicBezTo>
                    <a:pt x="121" y="76"/>
                    <a:pt x="127" y="70"/>
                    <a:pt x="133" y="64"/>
                  </a:cubicBezTo>
                  <a:cubicBezTo>
                    <a:pt x="134" y="64"/>
                    <a:pt x="134" y="64"/>
                    <a:pt x="135" y="64"/>
                  </a:cubicBezTo>
                  <a:cubicBezTo>
                    <a:pt x="134" y="65"/>
                    <a:pt x="132" y="67"/>
                    <a:pt x="130" y="68"/>
                  </a:cubicBezTo>
                  <a:cubicBezTo>
                    <a:pt x="123" y="75"/>
                    <a:pt x="116" y="82"/>
                    <a:pt x="108" y="89"/>
                  </a:cubicBezTo>
                  <a:cubicBezTo>
                    <a:pt x="107" y="90"/>
                    <a:pt x="107" y="91"/>
                    <a:pt x="107" y="93"/>
                  </a:cubicBezTo>
                  <a:cubicBezTo>
                    <a:pt x="110" y="91"/>
                    <a:pt x="114" y="90"/>
                    <a:pt x="117" y="88"/>
                  </a:cubicBezTo>
                  <a:cubicBezTo>
                    <a:pt x="124" y="84"/>
                    <a:pt x="132" y="80"/>
                    <a:pt x="140" y="77"/>
                  </a:cubicBezTo>
                  <a:cubicBezTo>
                    <a:pt x="141" y="76"/>
                    <a:pt x="142" y="75"/>
                    <a:pt x="142" y="73"/>
                  </a:cubicBezTo>
                  <a:cubicBezTo>
                    <a:pt x="141" y="69"/>
                    <a:pt x="141" y="64"/>
                    <a:pt x="140" y="59"/>
                  </a:cubicBezTo>
                  <a:cubicBezTo>
                    <a:pt x="140" y="60"/>
                    <a:pt x="139" y="60"/>
                    <a:pt x="139" y="60"/>
                  </a:cubicBezTo>
                  <a:cubicBezTo>
                    <a:pt x="138" y="60"/>
                    <a:pt x="138" y="60"/>
                    <a:pt x="138" y="60"/>
                  </a:cubicBezTo>
                  <a:cubicBezTo>
                    <a:pt x="139" y="59"/>
                    <a:pt x="140" y="58"/>
                    <a:pt x="140" y="57"/>
                  </a:cubicBezTo>
                  <a:cubicBezTo>
                    <a:pt x="140" y="56"/>
                    <a:pt x="139" y="55"/>
                    <a:pt x="139" y="54"/>
                  </a:cubicBezTo>
                  <a:cubicBezTo>
                    <a:pt x="139" y="54"/>
                    <a:pt x="139" y="54"/>
                    <a:pt x="140" y="54"/>
                  </a:cubicBezTo>
                  <a:cubicBezTo>
                    <a:pt x="140" y="53"/>
                    <a:pt x="140" y="52"/>
                    <a:pt x="140" y="52"/>
                  </a:cubicBezTo>
                  <a:cubicBezTo>
                    <a:pt x="140" y="52"/>
                    <a:pt x="140" y="52"/>
                    <a:pt x="140" y="52"/>
                  </a:cubicBezTo>
                  <a:cubicBezTo>
                    <a:pt x="140" y="52"/>
                    <a:pt x="140" y="53"/>
                    <a:pt x="141" y="54"/>
                  </a:cubicBezTo>
                  <a:cubicBezTo>
                    <a:pt x="141" y="54"/>
                    <a:pt x="141" y="55"/>
                    <a:pt x="142" y="56"/>
                  </a:cubicBezTo>
                  <a:cubicBezTo>
                    <a:pt x="142" y="55"/>
                    <a:pt x="143" y="55"/>
                    <a:pt x="143" y="55"/>
                  </a:cubicBezTo>
                  <a:cubicBezTo>
                    <a:pt x="144" y="54"/>
                    <a:pt x="145" y="53"/>
                    <a:pt x="146" y="52"/>
                  </a:cubicBezTo>
                  <a:cubicBezTo>
                    <a:pt x="147" y="52"/>
                    <a:pt x="147" y="52"/>
                    <a:pt x="148" y="52"/>
                  </a:cubicBezTo>
                  <a:cubicBezTo>
                    <a:pt x="146" y="53"/>
                    <a:pt x="145" y="55"/>
                    <a:pt x="143" y="56"/>
                  </a:cubicBezTo>
                  <a:cubicBezTo>
                    <a:pt x="146" y="58"/>
                    <a:pt x="148" y="59"/>
                    <a:pt x="151" y="60"/>
                  </a:cubicBezTo>
                  <a:cubicBezTo>
                    <a:pt x="152" y="61"/>
                    <a:pt x="153" y="61"/>
                    <a:pt x="153" y="62"/>
                  </a:cubicBezTo>
                  <a:cubicBezTo>
                    <a:pt x="153" y="62"/>
                    <a:pt x="152" y="62"/>
                    <a:pt x="152" y="62"/>
                  </a:cubicBezTo>
                  <a:cubicBezTo>
                    <a:pt x="150" y="61"/>
                    <a:pt x="147" y="59"/>
                    <a:pt x="144" y="58"/>
                  </a:cubicBezTo>
                  <a:cubicBezTo>
                    <a:pt x="144" y="58"/>
                    <a:pt x="143" y="58"/>
                    <a:pt x="142" y="58"/>
                  </a:cubicBezTo>
                  <a:cubicBezTo>
                    <a:pt x="142" y="58"/>
                    <a:pt x="141" y="59"/>
                    <a:pt x="141" y="60"/>
                  </a:cubicBezTo>
                  <a:cubicBezTo>
                    <a:pt x="142" y="65"/>
                    <a:pt x="142" y="70"/>
                    <a:pt x="143" y="75"/>
                  </a:cubicBezTo>
                  <a:cubicBezTo>
                    <a:pt x="143" y="76"/>
                    <a:pt x="142" y="77"/>
                    <a:pt x="141" y="77"/>
                  </a:cubicBezTo>
                  <a:cubicBezTo>
                    <a:pt x="130" y="82"/>
                    <a:pt x="119" y="88"/>
                    <a:pt x="108" y="93"/>
                  </a:cubicBezTo>
                  <a:cubicBezTo>
                    <a:pt x="108" y="94"/>
                    <a:pt x="107" y="94"/>
                    <a:pt x="107" y="95"/>
                  </a:cubicBezTo>
                  <a:cubicBezTo>
                    <a:pt x="107" y="99"/>
                    <a:pt x="107" y="103"/>
                    <a:pt x="107" y="108"/>
                  </a:cubicBezTo>
                  <a:cubicBezTo>
                    <a:pt x="108" y="108"/>
                    <a:pt x="108" y="108"/>
                    <a:pt x="108" y="107"/>
                  </a:cubicBezTo>
                  <a:cubicBezTo>
                    <a:pt x="119" y="103"/>
                    <a:pt x="129" y="98"/>
                    <a:pt x="140" y="93"/>
                  </a:cubicBezTo>
                  <a:cubicBezTo>
                    <a:pt x="148" y="89"/>
                    <a:pt x="156" y="85"/>
                    <a:pt x="164" y="82"/>
                  </a:cubicBezTo>
                  <a:cubicBezTo>
                    <a:pt x="165" y="81"/>
                    <a:pt x="166" y="81"/>
                    <a:pt x="166" y="80"/>
                  </a:cubicBezTo>
                  <a:cubicBezTo>
                    <a:pt x="165" y="76"/>
                    <a:pt x="165" y="72"/>
                    <a:pt x="164" y="69"/>
                  </a:cubicBezTo>
                  <a:cubicBezTo>
                    <a:pt x="164" y="68"/>
                    <a:pt x="163" y="67"/>
                    <a:pt x="163" y="67"/>
                  </a:cubicBezTo>
                  <a:cubicBezTo>
                    <a:pt x="160" y="66"/>
                    <a:pt x="157" y="64"/>
                    <a:pt x="154" y="63"/>
                  </a:cubicBezTo>
                  <a:cubicBezTo>
                    <a:pt x="154" y="63"/>
                    <a:pt x="154" y="62"/>
                    <a:pt x="153" y="62"/>
                  </a:cubicBezTo>
                  <a:close/>
                  <a:moveTo>
                    <a:pt x="261" y="53"/>
                  </a:moveTo>
                  <a:cubicBezTo>
                    <a:pt x="253" y="61"/>
                    <a:pt x="246" y="68"/>
                    <a:pt x="238" y="75"/>
                  </a:cubicBezTo>
                  <a:cubicBezTo>
                    <a:pt x="236" y="69"/>
                    <a:pt x="233" y="64"/>
                    <a:pt x="231" y="58"/>
                  </a:cubicBezTo>
                  <a:cubicBezTo>
                    <a:pt x="222" y="60"/>
                    <a:pt x="213" y="61"/>
                    <a:pt x="204" y="63"/>
                  </a:cubicBezTo>
                  <a:cubicBezTo>
                    <a:pt x="207" y="74"/>
                    <a:pt x="211" y="85"/>
                    <a:pt x="214" y="97"/>
                  </a:cubicBezTo>
                  <a:cubicBezTo>
                    <a:pt x="232" y="87"/>
                    <a:pt x="250" y="77"/>
                    <a:pt x="268" y="68"/>
                  </a:cubicBezTo>
                  <a:cubicBezTo>
                    <a:pt x="266" y="63"/>
                    <a:pt x="263" y="58"/>
                    <a:pt x="261" y="53"/>
                  </a:cubicBezTo>
                  <a:close/>
                  <a:moveTo>
                    <a:pt x="405" y="105"/>
                  </a:moveTo>
                  <a:cubicBezTo>
                    <a:pt x="404" y="104"/>
                    <a:pt x="404" y="104"/>
                    <a:pt x="403" y="103"/>
                  </a:cubicBezTo>
                  <a:cubicBezTo>
                    <a:pt x="394" y="94"/>
                    <a:pt x="384" y="85"/>
                    <a:pt x="375" y="75"/>
                  </a:cubicBezTo>
                  <a:cubicBezTo>
                    <a:pt x="364" y="64"/>
                    <a:pt x="354" y="54"/>
                    <a:pt x="343" y="43"/>
                  </a:cubicBezTo>
                  <a:cubicBezTo>
                    <a:pt x="331" y="31"/>
                    <a:pt x="320" y="20"/>
                    <a:pt x="309" y="9"/>
                  </a:cubicBezTo>
                  <a:cubicBezTo>
                    <a:pt x="308" y="7"/>
                    <a:pt x="306" y="7"/>
                    <a:pt x="305" y="7"/>
                  </a:cubicBezTo>
                  <a:cubicBezTo>
                    <a:pt x="295" y="6"/>
                    <a:pt x="286" y="6"/>
                    <a:pt x="277" y="5"/>
                  </a:cubicBezTo>
                  <a:cubicBezTo>
                    <a:pt x="275" y="5"/>
                    <a:pt x="274" y="5"/>
                    <a:pt x="273" y="5"/>
                  </a:cubicBezTo>
                  <a:cubicBezTo>
                    <a:pt x="274" y="7"/>
                    <a:pt x="275" y="9"/>
                    <a:pt x="277" y="11"/>
                  </a:cubicBezTo>
                  <a:cubicBezTo>
                    <a:pt x="277" y="11"/>
                    <a:pt x="278" y="12"/>
                    <a:pt x="279" y="12"/>
                  </a:cubicBezTo>
                  <a:cubicBezTo>
                    <a:pt x="287" y="12"/>
                    <a:pt x="295" y="12"/>
                    <a:pt x="303" y="13"/>
                  </a:cubicBezTo>
                  <a:cubicBezTo>
                    <a:pt x="304" y="13"/>
                    <a:pt x="305" y="13"/>
                    <a:pt x="306" y="14"/>
                  </a:cubicBezTo>
                  <a:cubicBezTo>
                    <a:pt x="314" y="21"/>
                    <a:pt x="322" y="29"/>
                    <a:pt x="330" y="37"/>
                  </a:cubicBezTo>
                  <a:cubicBezTo>
                    <a:pt x="339" y="46"/>
                    <a:pt x="349" y="56"/>
                    <a:pt x="358" y="65"/>
                  </a:cubicBezTo>
                  <a:cubicBezTo>
                    <a:pt x="368" y="75"/>
                    <a:pt x="379" y="86"/>
                    <a:pt x="390" y="96"/>
                  </a:cubicBezTo>
                  <a:cubicBezTo>
                    <a:pt x="390" y="96"/>
                    <a:pt x="390" y="97"/>
                    <a:pt x="391" y="97"/>
                  </a:cubicBezTo>
                  <a:cubicBezTo>
                    <a:pt x="391" y="98"/>
                    <a:pt x="391" y="98"/>
                    <a:pt x="391" y="98"/>
                  </a:cubicBezTo>
                  <a:cubicBezTo>
                    <a:pt x="375" y="98"/>
                    <a:pt x="359" y="98"/>
                    <a:pt x="344" y="98"/>
                  </a:cubicBezTo>
                  <a:cubicBezTo>
                    <a:pt x="343" y="99"/>
                    <a:pt x="343" y="99"/>
                    <a:pt x="343" y="99"/>
                  </a:cubicBezTo>
                  <a:cubicBezTo>
                    <a:pt x="345" y="100"/>
                    <a:pt x="346" y="102"/>
                    <a:pt x="347" y="103"/>
                  </a:cubicBezTo>
                  <a:cubicBezTo>
                    <a:pt x="348" y="104"/>
                    <a:pt x="349" y="105"/>
                    <a:pt x="350" y="105"/>
                  </a:cubicBezTo>
                  <a:cubicBezTo>
                    <a:pt x="365" y="105"/>
                    <a:pt x="379" y="105"/>
                    <a:pt x="394" y="105"/>
                  </a:cubicBezTo>
                  <a:cubicBezTo>
                    <a:pt x="397" y="105"/>
                    <a:pt x="401" y="105"/>
                    <a:pt x="405" y="105"/>
                  </a:cubicBezTo>
                  <a:close/>
                  <a:moveTo>
                    <a:pt x="320" y="88"/>
                  </a:moveTo>
                  <a:cubicBezTo>
                    <a:pt x="320" y="88"/>
                    <a:pt x="320" y="88"/>
                    <a:pt x="320" y="88"/>
                  </a:cubicBezTo>
                  <a:cubicBezTo>
                    <a:pt x="314" y="81"/>
                    <a:pt x="309" y="74"/>
                    <a:pt x="304" y="67"/>
                  </a:cubicBezTo>
                  <a:cubicBezTo>
                    <a:pt x="302" y="66"/>
                    <a:pt x="301" y="64"/>
                    <a:pt x="299" y="63"/>
                  </a:cubicBezTo>
                  <a:cubicBezTo>
                    <a:pt x="289" y="59"/>
                    <a:pt x="279" y="55"/>
                    <a:pt x="270" y="51"/>
                  </a:cubicBezTo>
                  <a:cubicBezTo>
                    <a:pt x="267" y="49"/>
                    <a:pt x="263" y="48"/>
                    <a:pt x="260" y="47"/>
                  </a:cubicBezTo>
                  <a:cubicBezTo>
                    <a:pt x="260" y="47"/>
                    <a:pt x="260" y="47"/>
                    <a:pt x="260" y="48"/>
                  </a:cubicBezTo>
                  <a:cubicBezTo>
                    <a:pt x="264" y="54"/>
                    <a:pt x="267" y="60"/>
                    <a:pt x="270" y="67"/>
                  </a:cubicBezTo>
                  <a:cubicBezTo>
                    <a:pt x="271" y="67"/>
                    <a:pt x="272" y="68"/>
                    <a:pt x="272" y="68"/>
                  </a:cubicBezTo>
                  <a:cubicBezTo>
                    <a:pt x="282" y="72"/>
                    <a:pt x="292" y="76"/>
                    <a:pt x="301" y="80"/>
                  </a:cubicBezTo>
                  <a:cubicBezTo>
                    <a:pt x="308" y="83"/>
                    <a:pt x="314" y="85"/>
                    <a:pt x="320" y="88"/>
                  </a:cubicBezTo>
                  <a:close/>
                  <a:moveTo>
                    <a:pt x="64" y="62"/>
                  </a:moveTo>
                  <a:cubicBezTo>
                    <a:pt x="61" y="64"/>
                    <a:pt x="58" y="66"/>
                    <a:pt x="56" y="68"/>
                  </a:cubicBezTo>
                  <a:cubicBezTo>
                    <a:pt x="46" y="76"/>
                    <a:pt x="37" y="83"/>
                    <a:pt x="28" y="91"/>
                  </a:cubicBezTo>
                  <a:cubicBezTo>
                    <a:pt x="27" y="91"/>
                    <a:pt x="27" y="92"/>
                    <a:pt x="26" y="93"/>
                  </a:cubicBezTo>
                  <a:cubicBezTo>
                    <a:pt x="38" y="93"/>
                    <a:pt x="50" y="93"/>
                    <a:pt x="61" y="93"/>
                  </a:cubicBezTo>
                  <a:cubicBezTo>
                    <a:pt x="62" y="83"/>
                    <a:pt x="63" y="73"/>
                    <a:pt x="64" y="62"/>
                  </a:cubicBezTo>
                  <a:close/>
                  <a:moveTo>
                    <a:pt x="214" y="98"/>
                  </a:moveTo>
                  <a:cubicBezTo>
                    <a:pt x="215" y="101"/>
                    <a:pt x="216" y="105"/>
                    <a:pt x="218" y="108"/>
                  </a:cubicBezTo>
                  <a:cubicBezTo>
                    <a:pt x="236" y="96"/>
                    <a:pt x="254" y="85"/>
                    <a:pt x="272" y="74"/>
                  </a:cubicBezTo>
                  <a:cubicBezTo>
                    <a:pt x="271" y="72"/>
                    <a:pt x="270" y="70"/>
                    <a:pt x="269" y="69"/>
                  </a:cubicBezTo>
                  <a:cubicBezTo>
                    <a:pt x="251" y="78"/>
                    <a:pt x="233" y="88"/>
                    <a:pt x="214" y="98"/>
                  </a:cubicBezTo>
                  <a:close/>
                  <a:moveTo>
                    <a:pt x="377" y="86"/>
                  </a:moveTo>
                  <a:cubicBezTo>
                    <a:pt x="374" y="82"/>
                    <a:pt x="370" y="79"/>
                    <a:pt x="367" y="75"/>
                  </a:cubicBezTo>
                  <a:cubicBezTo>
                    <a:pt x="367" y="75"/>
                    <a:pt x="366" y="75"/>
                    <a:pt x="365" y="75"/>
                  </a:cubicBezTo>
                  <a:cubicBezTo>
                    <a:pt x="353" y="75"/>
                    <a:pt x="341" y="75"/>
                    <a:pt x="328" y="76"/>
                  </a:cubicBezTo>
                  <a:cubicBezTo>
                    <a:pt x="328" y="76"/>
                    <a:pt x="327" y="76"/>
                    <a:pt x="326" y="76"/>
                  </a:cubicBezTo>
                  <a:cubicBezTo>
                    <a:pt x="329" y="79"/>
                    <a:pt x="331" y="83"/>
                    <a:pt x="334" y="86"/>
                  </a:cubicBezTo>
                  <a:cubicBezTo>
                    <a:pt x="334" y="87"/>
                    <a:pt x="335" y="87"/>
                    <a:pt x="336" y="87"/>
                  </a:cubicBezTo>
                  <a:cubicBezTo>
                    <a:pt x="344" y="87"/>
                    <a:pt x="351" y="86"/>
                    <a:pt x="359" y="86"/>
                  </a:cubicBezTo>
                  <a:cubicBezTo>
                    <a:pt x="365" y="86"/>
                    <a:pt x="371" y="86"/>
                    <a:pt x="377" y="86"/>
                  </a:cubicBezTo>
                  <a:close/>
                  <a:moveTo>
                    <a:pt x="335" y="88"/>
                  </a:moveTo>
                  <a:cubicBezTo>
                    <a:pt x="337" y="91"/>
                    <a:pt x="339" y="93"/>
                    <a:pt x="341" y="96"/>
                  </a:cubicBezTo>
                  <a:cubicBezTo>
                    <a:pt x="342" y="97"/>
                    <a:pt x="343" y="97"/>
                    <a:pt x="345" y="97"/>
                  </a:cubicBezTo>
                  <a:cubicBezTo>
                    <a:pt x="357" y="97"/>
                    <a:pt x="369" y="97"/>
                    <a:pt x="381" y="97"/>
                  </a:cubicBezTo>
                  <a:cubicBezTo>
                    <a:pt x="384" y="97"/>
                    <a:pt x="386" y="97"/>
                    <a:pt x="389" y="97"/>
                  </a:cubicBezTo>
                  <a:cubicBezTo>
                    <a:pt x="388" y="97"/>
                    <a:pt x="388" y="96"/>
                    <a:pt x="388" y="96"/>
                  </a:cubicBezTo>
                  <a:cubicBezTo>
                    <a:pt x="385" y="93"/>
                    <a:pt x="382" y="90"/>
                    <a:pt x="379" y="87"/>
                  </a:cubicBezTo>
                  <a:cubicBezTo>
                    <a:pt x="379" y="87"/>
                    <a:pt x="378" y="87"/>
                    <a:pt x="377" y="87"/>
                  </a:cubicBezTo>
                  <a:cubicBezTo>
                    <a:pt x="369" y="87"/>
                    <a:pt x="361" y="87"/>
                    <a:pt x="353" y="87"/>
                  </a:cubicBezTo>
                  <a:cubicBezTo>
                    <a:pt x="347" y="88"/>
                    <a:pt x="342" y="88"/>
                    <a:pt x="335" y="88"/>
                  </a:cubicBezTo>
                  <a:close/>
                  <a:moveTo>
                    <a:pt x="365" y="74"/>
                  </a:moveTo>
                  <a:cubicBezTo>
                    <a:pt x="362" y="70"/>
                    <a:pt x="359" y="67"/>
                    <a:pt x="355" y="64"/>
                  </a:cubicBezTo>
                  <a:cubicBezTo>
                    <a:pt x="355" y="63"/>
                    <a:pt x="354" y="63"/>
                    <a:pt x="353" y="63"/>
                  </a:cubicBezTo>
                  <a:cubicBezTo>
                    <a:pt x="343" y="63"/>
                    <a:pt x="334" y="63"/>
                    <a:pt x="324" y="63"/>
                  </a:cubicBezTo>
                  <a:cubicBezTo>
                    <a:pt x="322" y="63"/>
                    <a:pt x="319" y="63"/>
                    <a:pt x="317" y="63"/>
                  </a:cubicBezTo>
                  <a:cubicBezTo>
                    <a:pt x="319" y="67"/>
                    <a:pt x="322" y="70"/>
                    <a:pt x="324" y="73"/>
                  </a:cubicBezTo>
                  <a:cubicBezTo>
                    <a:pt x="325" y="74"/>
                    <a:pt x="326" y="75"/>
                    <a:pt x="327" y="75"/>
                  </a:cubicBezTo>
                  <a:cubicBezTo>
                    <a:pt x="333" y="75"/>
                    <a:pt x="338" y="74"/>
                    <a:pt x="344" y="74"/>
                  </a:cubicBezTo>
                  <a:cubicBezTo>
                    <a:pt x="351" y="74"/>
                    <a:pt x="358" y="74"/>
                    <a:pt x="365" y="74"/>
                  </a:cubicBezTo>
                  <a:close/>
                  <a:moveTo>
                    <a:pt x="307" y="51"/>
                  </a:moveTo>
                  <a:cubicBezTo>
                    <a:pt x="310" y="54"/>
                    <a:pt x="312" y="57"/>
                    <a:pt x="314" y="60"/>
                  </a:cubicBezTo>
                  <a:cubicBezTo>
                    <a:pt x="315" y="62"/>
                    <a:pt x="316" y="62"/>
                    <a:pt x="318" y="62"/>
                  </a:cubicBezTo>
                  <a:cubicBezTo>
                    <a:pt x="329" y="62"/>
                    <a:pt x="341" y="62"/>
                    <a:pt x="352" y="62"/>
                  </a:cubicBezTo>
                  <a:cubicBezTo>
                    <a:pt x="353" y="62"/>
                    <a:pt x="353" y="62"/>
                    <a:pt x="353" y="62"/>
                  </a:cubicBezTo>
                  <a:cubicBezTo>
                    <a:pt x="349" y="58"/>
                    <a:pt x="346" y="55"/>
                    <a:pt x="343" y="51"/>
                  </a:cubicBezTo>
                  <a:cubicBezTo>
                    <a:pt x="342" y="51"/>
                    <a:pt x="341" y="51"/>
                    <a:pt x="341" y="51"/>
                  </a:cubicBezTo>
                  <a:cubicBezTo>
                    <a:pt x="331" y="51"/>
                    <a:pt x="321" y="51"/>
                    <a:pt x="311" y="51"/>
                  </a:cubicBezTo>
                  <a:cubicBezTo>
                    <a:pt x="310" y="51"/>
                    <a:pt x="309" y="51"/>
                    <a:pt x="307" y="51"/>
                  </a:cubicBezTo>
                  <a:close/>
                  <a:moveTo>
                    <a:pt x="341" y="50"/>
                  </a:moveTo>
                  <a:cubicBezTo>
                    <a:pt x="337" y="46"/>
                    <a:pt x="334" y="43"/>
                    <a:pt x="331" y="39"/>
                  </a:cubicBezTo>
                  <a:cubicBezTo>
                    <a:pt x="330" y="39"/>
                    <a:pt x="329" y="39"/>
                    <a:pt x="329" y="39"/>
                  </a:cubicBezTo>
                  <a:cubicBezTo>
                    <a:pt x="319" y="39"/>
                    <a:pt x="310" y="39"/>
                    <a:pt x="300" y="39"/>
                  </a:cubicBezTo>
                  <a:cubicBezTo>
                    <a:pt x="300" y="39"/>
                    <a:pt x="299" y="39"/>
                    <a:pt x="298" y="39"/>
                  </a:cubicBezTo>
                  <a:cubicBezTo>
                    <a:pt x="300" y="42"/>
                    <a:pt x="302" y="43"/>
                    <a:pt x="303" y="46"/>
                  </a:cubicBezTo>
                  <a:cubicBezTo>
                    <a:pt x="305" y="50"/>
                    <a:pt x="308" y="50"/>
                    <a:pt x="312" y="50"/>
                  </a:cubicBezTo>
                  <a:cubicBezTo>
                    <a:pt x="322" y="50"/>
                    <a:pt x="331" y="50"/>
                    <a:pt x="341" y="50"/>
                  </a:cubicBezTo>
                  <a:close/>
                  <a:moveTo>
                    <a:pt x="215" y="107"/>
                  </a:moveTo>
                  <a:cubicBezTo>
                    <a:pt x="214" y="104"/>
                    <a:pt x="213" y="101"/>
                    <a:pt x="212" y="99"/>
                  </a:cubicBezTo>
                  <a:cubicBezTo>
                    <a:pt x="212" y="98"/>
                    <a:pt x="211" y="97"/>
                    <a:pt x="211" y="97"/>
                  </a:cubicBezTo>
                  <a:cubicBezTo>
                    <a:pt x="199" y="90"/>
                    <a:pt x="186" y="84"/>
                    <a:pt x="174" y="77"/>
                  </a:cubicBezTo>
                  <a:cubicBezTo>
                    <a:pt x="172" y="75"/>
                    <a:pt x="169" y="74"/>
                    <a:pt x="167" y="73"/>
                  </a:cubicBezTo>
                  <a:cubicBezTo>
                    <a:pt x="167" y="75"/>
                    <a:pt x="168" y="76"/>
                    <a:pt x="168" y="77"/>
                  </a:cubicBezTo>
                  <a:cubicBezTo>
                    <a:pt x="168" y="80"/>
                    <a:pt x="169" y="81"/>
                    <a:pt x="171" y="82"/>
                  </a:cubicBezTo>
                  <a:cubicBezTo>
                    <a:pt x="181" y="88"/>
                    <a:pt x="191" y="94"/>
                    <a:pt x="201" y="99"/>
                  </a:cubicBezTo>
                  <a:cubicBezTo>
                    <a:pt x="206" y="102"/>
                    <a:pt x="210" y="105"/>
                    <a:pt x="215" y="107"/>
                  </a:cubicBezTo>
                  <a:close/>
                  <a:moveTo>
                    <a:pt x="211" y="96"/>
                  </a:moveTo>
                  <a:cubicBezTo>
                    <a:pt x="210" y="93"/>
                    <a:pt x="209" y="90"/>
                    <a:pt x="208" y="87"/>
                  </a:cubicBezTo>
                  <a:cubicBezTo>
                    <a:pt x="208" y="86"/>
                    <a:pt x="208" y="86"/>
                    <a:pt x="207" y="85"/>
                  </a:cubicBezTo>
                  <a:cubicBezTo>
                    <a:pt x="196" y="79"/>
                    <a:pt x="184" y="73"/>
                    <a:pt x="173" y="67"/>
                  </a:cubicBezTo>
                  <a:cubicBezTo>
                    <a:pt x="170" y="66"/>
                    <a:pt x="168" y="65"/>
                    <a:pt x="166" y="64"/>
                  </a:cubicBezTo>
                  <a:cubicBezTo>
                    <a:pt x="166" y="66"/>
                    <a:pt x="166" y="68"/>
                    <a:pt x="166" y="69"/>
                  </a:cubicBezTo>
                  <a:cubicBezTo>
                    <a:pt x="166" y="71"/>
                    <a:pt x="167" y="72"/>
                    <a:pt x="169" y="73"/>
                  </a:cubicBezTo>
                  <a:cubicBezTo>
                    <a:pt x="178" y="78"/>
                    <a:pt x="187" y="83"/>
                    <a:pt x="197" y="88"/>
                  </a:cubicBezTo>
                  <a:cubicBezTo>
                    <a:pt x="201" y="91"/>
                    <a:pt x="206" y="93"/>
                    <a:pt x="211" y="96"/>
                  </a:cubicBezTo>
                  <a:close/>
                  <a:moveTo>
                    <a:pt x="299" y="62"/>
                  </a:moveTo>
                  <a:cubicBezTo>
                    <a:pt x="299" y="61"/>
                    <a:pt x="299" y="61"/>
                    <a:pt x="298" y="60"/>
                  </a:cubicBezTo>
                  <a:cubicBezTo>
                    <a:pt x="293" y="54"/>
                    <a:pt x="288" y="47"/>
                    <a:pt x="282" y="40"/>
                  </a:cubicBezTo>
                  <a:cubicBezTo>
                    <a:pt x="282" y="40"/>
                    <a:pt x="281" y="40"/>
                    <a:pt x="280" y="40"/>
                  </a:cubicBezTo>
                  <a:cubicBezTo>
                    <a:pt x="278" y="40"/>
                    <a:pt x="275" y="41"/>
                    <a:pt x="273" y="42"/>
                  </a:cubicBezTo>
                  <a:cubicBezTo>
                    <a:pt x="269" y="43"/>
                    <a:pt x="264" y="44"/>
                    <a:pt x="260" y="45"/>
                  </a:cubicBezTo>
                  <a:cubicBezTo>
                    <a:pt x="260" y="46"/>
                    <a:pt x="260" y="46"/>
                    <a:pt x="260" y="46"/>
                  </a:cubicBezTo>
                  <a:cubicBezTo>
                    <a:pt x="273" y="51"/>
                    <a:pt x="286" y="56"/>
                    <a:pt x="299" y="62"/>
                  </a:cubicBezTo>
                  <a:close/>
                  <a:moveTo>
                    <a:pt x="318" y="70"/>
                  </a:moveTo>
                  <a:cubicBezTo>
                    <a:pt x="318" y="69"/>
                    <a:pt x="318" y="69"/>
                    <a:pt x="318" y="69"/>
                  </a:cubicBezTo>
                  <a:cubicBezTo>
                    <a:pt x="317" y="68"/>
                    <a:pt x="316" y="67"/>
                    <a:pt x="315" y="66"/>
                  </a:cubicBezTo>
                  <a:cubicBezTo>
                    <a:pt x="308" y="56"/>
                    <a:pt x="301" y="47"/>
                    <a:pt x="294" y="38"/>
                  </a:cubicBezTo>
                  <a:cubicBezTo>
                    <a:pt x="294" y="37"/>
                    <a:pt x="293" y="36"/>
                    <a:pt x="293" y="36"/>
                  </a:cubicBezTo>
                  <a:cubicBezTo>
                    <a:pt x="291" y="37"/>
                    <a:pt x="289" y="37"/>
                    <a:pt x="287" y="38"/>
                  </a:cubicBezTo>
                  <a:cubicBezTo>
                    <a:pt x="287" y="38"/>
                    <a:pt x="287" y="39"/>
                    <a:pt x="287" y="39"/>
                  </a:cubicBezTo>
                  <a:cubicBezTo>
                    <a:pt x="293" y="47"/>
                    <a:pt x="298" y="55"/>
                    <a:pt x="304" y="63"/>
                  </a:cubicBezTo>
                  <a:cubicBezTo>
                    <a:pt x="305" y="64"/>
                    <a:pt x="305" y="64"/>
                    <a:pt x="305" y="64"/>
                  </a:cubicBezTo>
                  <a:cubicBezTo>
                    <a:pt x="310" y="66"/>
                    <a:pt x="314" y="68"/>
                    <a:pt x="318" y="70"/>
                  </a:cubicBezTo>
                  <a:close/>
                  <a:moveTo>
                    <a:pt x="306" y="66"/>
                  </a:moveTo>
                  <a:cubicBezTo>
                    <a:pt x="306" y="66"/>
                    <a:pt x="306" y="67"/>
                    <a:pt x="307" y="67"/>
                  </a:cubicBezTo>
                  <a:cubicBezTo>
                    <a:pt x="311" y="73"/>
                    <a:pt x="315" y="78"/>
                    <a:pt x="319" y="84"/>
                  </a:cubicBezTo>
                  <a:cubicBezTo>
                    <a:pt x="321" y="88"/>
                    <a:pt x="324" y="90"/>
                    <a:pt x="328" y="92"/>
                  </a:cubicBezTo>
                  <a:cubicBezTo>
                    <a:pt x="329" y="92"/>
                    <a:pt x="330" y="92"/>
                    <a:pt x="331" y="93"/>
                  </a:cubicBezTo>
                  <a:cubicBezTo>
                    <a:pt x="333" y="94"/>
                    <a:pt x="336" y="95"/>
                    <a:pt x="338" y="96"/>
                  </a:cubicBezTo>
                  <a:cubicBezTo>
                    <a:pt x="338" y="95"/>
                    <a:pt x="337" y="95"/>
                    <a:pt x="337" y="94"/>
                  </a:cubicBezTo>
                  <a:cubicBezTo>
                    <a:pt x="332" y="87"/>
                    <a:pt x="326" y="80"/>
                    <a:pt x="321" y="73"/>
                  </a:cubicBezTo>
                  <a:cubicBezTo>
                    <a:pt x="320" y="72"/>
                    <a:pt x="319" y="71"/>
                    <a:pt x="318" y="71"/>
                  </a:cubicBezTo>
                  <a:cubicBezTo>
                    <a:pt x="314" y="69"/>
                    <a:pt x="310" y="68"/>
                    <a:pt x="306" y="66"/>
                  </a:cubicBezTo>
                  <a:close/>
                  <a:moveTo>
                    <a:pt x="272" y="69"/>
                  </a:moveTo>
                  <a:cubicBezTo>
                    <a:pt x="273" y="72"/>
                    <a:pt x="274" y="73"/>
                    <a:pt x="277" y="75"/>
                  </a:cubicBezTo>
                  <a:cubicBezTo>
                    <a:pt x="296" y="83"/>
                    <a:pt x="315" y="91"/>
                    <a:pt x="334" y="99"/>
                  </a:cubicBezTo>
                  <a:cubicBezTo>
                    <a:pt x="337" y="100"/>
                    <a:pt x="340" y="102"/>
                    <a:pt x="343" y="103"/>
                  </a:cubicBezTo>
                  <a:cubicBezTo>
                    <a:pt x="342" y="101"/>
                    <a:pt x="341" y="99"/>
                    <a:pt x="340" y="98"/>
                  </a:cubicBezTo>
                  <a:cubicBezTo>
                    <a:pt x="340" y="98"/>
                    <a:pt x="339" y="97"/>
                    <a:pt x="339" y="97"/>
                  </a:cubicBezTo>
                  <a:cubicBezTo>
                    <a:pt x="334" y="95"/>
                    <a:pt x="330" y="93"/>
                    <a:pt x="326" y="92"/>
                  </a:cubicBezTo>
                  <a:cubicBezTo>
                    <a:pt x="311" y="86"/>
                    <a:pt x="297" y="80"/>
                    <a:pt x="283" y="74"/>
                  </a:cubicBezTo>
                  <a:cubicBezTo>
                    <a:pt x="280" y="72"/>
                    <a:pt x="276" y="71"/>
                    <a:pt x="272" y="69"/>
                  </a:cubicBezTo>
                  <a:close/>
                  <a:moveTo>
                    <a:pt x="239" y="73"/>
                  </a:moveTo>
                  <a:cubicBezTo>
                    <a:pt x="246" y="67"/>
                    <a:pt x="252" y="60"/>
                    <a:pt x="259" y="53"/>
                  </a:cubicBezTo>
                  <a:cubicBezTo>
                    <a:pt x="259" y="53"/>
                    <a:pt x="259" y="53"/>
                    <a:pt x="259" y="53"/>
                  </a:cubicBezTo>
                  <a:cubicBezTo>
                    <a:pt x="250" y="55"/>
                    <a:pt x="241" y="56"/>
                    <a:pt x="232" y="58"/>
                  </a:cubicBezTo>
                  <a:cubicBezTo>
                    <a:pt x="234" y="63"/>
                    <a:pt x="236" y="68"/>
                    <a:pt x="239" y="73"/>
                  </a:cubicBezTo>
                  <a:close/>
                  <a:moveTo>
                    <a:pt x="302" y="63"/>
                  </a:moveTo>
                  <a:cubicBezTo>
                    <a:pt x="302" y="63"/>
                    <a:pt x="302" y="63"/>
                    <a:pt x="302" y="63"/>
                  </a:cubicBezTo>
                  <a:cubicBezTo>
                    <a:pt x="302" y="62"/>
                    <a:pt x="302" y="62"/>
                    <a:pt x="302" y="62"/>
                  </a:cubicBezTo>
                  <a:cubicBezTo>
                    <a:pt x="297" y="55"/>
                    <a:pt x="292" y="47"/>
                    <a:pt x="286" y="40"/>
                  </a:cubicBezTo>
                  <a:cubicBezTo>
                    <a:pt x="285" y="38"/>
                    <a:pt x="285" y="38"/>
                    <a:pt x="283" y="39"/>
                  </a:cubicBezTo>
                  <a:cubicBezTo>
                    <a:pt x="289" y="47"/>
                    <a:pt x="296" y="55"/>
                    <a:pt x="302" y="63"/>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7" name="Freeform 84575">
              <a:extLst>
                <a:ext uri="{FF2B5EF4-FFF2-40B4-BE49-F238E27FC236}">
                  <a16:creationId xmlns:a16="http://schemas.microsoft.com/office/drawing/2014/main" id="{3EBC8FE7-4B48-4558-8DA9-1918A6EB5D05}"/>
                </a:ext>
              </a:extLst>
            </p:cNvPr>
            <p:cNvSpPr>
              <a:spLocks noEditPoints="1"/>
            </p:cNvSpPr>
            <p:nvPr/>
          </p:nvSpPr>
          <p:spPr bwMode="auto">
            <a:xfrm>
              <a:off x="8860692" y="5685249"/>
              <a:ext cx="957285" cy="454718"/>
            </a:xfrm>
            <a:custGeom>
              <a:avLst/>
              <a:gdLst>
                <a:gd name="T0" fmla="*/ 29 w 131"/>
                <a:gd name="T1" fmla="*/ 0 h 63"/>
                <a:gd name="T2" fmla="*/ 131 w 131"/>
                <a:gd name="T3" fmla="*/ 63 h 63"/>
                <a:gd name="T4" fmla="*/ 130 w 131"/>
                <a:gd name="T5" fmla="*/ 63 h 63"/>
                <a:gd name="T6" fmla="*/ 14 w 131"/>
                <a:gd name="T7" fmla="*/ 63 h 63"/>
                <a:gd name="T8" fmla="*/ 9 w 131"/>
                <a:gd name="T9" fmla="*/ 60 h 63"/>
                <a:gd name="T10" fmla="*/ 0 w 131"/>
                <a:gd name="T11" fmla="*/ 38 h 63"/>
                <a:gd name="T12" fmla="*/ 29 w 131"/>
                <a:gd name="T13" fmla="*/ 0 h 63"/>
                <a:gd name="T14" fmla="*/ 45 w 131"/>
                <a:gd name="T15" fmla="*/ 51 h 63"/>
                <a:gd name="T16" fmla="*/ 45 w 131"/>
                <a:gd name="T17" fmla="*/ 52 h 63"/>
                <a:gd name="T18" fmla="*/ 74 w 131"/>
                <a:gd name="T19" fmla="*/ 52 h 63"/>
                <a:gd name="T20" fmla="*/ 80 w 131"/>
                <a:gd name="T21" fmla="*/ 51 h 63"/>
                <a:gd name="T22" fmla="*/ 81 w 131"/>
                <a:gd name="T23" fmla="*/ 51 h 63"/>
                <a:gd name="T24" fmla="*/ 81 w 131"/>
                <a:gd name="T25" fmla="*/ 49 h 63"/>
                <a:gd name="T26" fmla="*/ 80 w 131"/>
                <a:gd name="T27" fmla="*/ 49 h 63"/>
                <a:gd name="T28" fmla="*/ 57 w 131"/>
                <a:gd name="T29" fmla="*/ 35 h 63"/>
                <a:gd name="T30" fmla="*/ 32 w 131"/>
                <a:gd name="T31" fmla="*/ 21 h 63"/>
                <a:gd name="T32" fmla="*/ 29 w 131"/>
                <a:gd name="T33" fmla="*/ 21 h 63"/>
                <a:gd name="T34" fmla="*/ 9 w 131"/>
                <a:gd name="T35" fmla="*/ 49 h 63"/>
                <a:gd name="T36" fmla="*/ 9 w 131"/>
                <a:gd name="T37" fmla="*/ 51 h 63"/>
                <a:gd name="T38" fmla="*/ 11 w 131"/>
                <a:gd name="T39" fmla="*/ 51 h 63"/>
                <a:gd name="T40" fmla="*/ 45 w 131"/>
                <a:gd name="T4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63">
                  <a:moveTo>
                    <a:pt x="29" y="0"/>
                  </a:moveTo>
                  <a:cubicBezTo>
                    <a:pt x="63" y="21"/>
                    <a:pt x="97" y="42"/>
                    <a:pt x="131" y="63"/>
                  </a:cubicBezTo>
                  <a:cubicBezTo>
                    <a:pt x="130" y="63"/>
                    <a:pt x="130" y="63"/>
                    <a:pt x="130" y="63"/>
                  </a:cubicBezTo>
                  <a:cubicBezTo>
                    <a:pt x="92" y="63"/>
                    <a:pt x="53" y="63"/>
                    <a:pt x="14" y="63"/>
                  </a:cubicBezTo>
                  <a:cubicBezTo>
                    <a:pt x="15" y="58"/>
                    <a:pt x="11" y="61"/>
                    <a:pt x="9" y="60"/>
                  </a:cubicBezTo>
                  <a:cubicBezTo>
                    <a:pt x="9" y="52"/>
                    <a:pt x="6" y="44"/>
                    <a:pt x="0" y="38"/>
                  </a:cubicBezTo>
                  <a:cubicBezTo>
                    <a:pt x="9" y="25"/>
                    <a:pt x="19" y="13"/>
                    <a:pt x="29" y="0"/>
                  </a:cubicBezTo>
                  <a:close/>
                  <a:moveTo>
                    <a:pt x="45" y="51"/>
                  </a:moveTo>
                  <a:cubicBezTo>
                    <a:pt x="45" y="52"/>
                    <a:pt x="45" y="52"/>
                    <a:pt x="45" y="52"/>
                  </a:cubicBezTo>
                  <a:cubicBezTo>
                    <a:pt x="55" y="52"/>
                    <a:pt x="64" y="52"/>
                    <a:pt x="74" y="52"/>
                  </a:cubicBezTo>
                  <a:cubicBezTo>
                    <a:pt x="76" y="52"/>
                    <a:pt x="78" y="52"/>
                    <a:pt x="80" y="51"/>
                  </a:cubicBezTo>
                  <a:cubicBezTo>
                    <a:pt x="80" y="51"/>
                    <a:pt x="81" y="51"/>
                    <a:pt x="81" y="51"/>
                  </a:cubicBezTo>
                  <a:cubicBezTo>
                    <a:pt x="81" y="50"/>
                    <a:pt x="81" y="50"/>
                    <a:pt x="81" y="49"/>
                  </a:cubicBezTo>
                  <a:cubicBezTo>
                    <a:pt x="80" y="49"/>
                    <a:pt x="80" y="49"/>
                    <a:pt x="80" y="49"/>
                  </a:cubicBezTo>
                  <a:cubicBezTo>
                    <a:pt x="72" y="44"/>
                    <a:pt x="64" y="40"/>
                    <a:pt x="57" y="35"/>
                  </a:cubicBezTo>
                  <a:cubicBezTo>
                    <a:pt x="49" y="30"/>
                    <a:pt x="40" y="26"/>
                    <a:pt x="32" y="21"/>
                  </a:cubicBezTo>
                  <a:cubicBezTo>
                    <a:pt x="31" y="20"/>
                    <a:pt x="30" y="20"/>
                    <a:pt x="29" y="21"/>
                  </a:cubicBezTo>
                  <a:cubicBezTo>
                    <a:pt x="23" y="30"/>
                    <a:pt x="16" y="39"/>
                    <a:pt x="9" y="49"/>
                  </a:cubicBezTo>
                  <a:cubicBezTo>
                    <a:pt x="9" y="49"/>
                    <a:pt x="9" y="50"/>
                    <a:pt x="9" y="51"/>
                  </a:cubicBezTo>
                  <a:cubicBezTo>
                    <a:pt x="9" y="51"/>
                    <a:pt x="10" y="51"/>
                    <a:pt x="11" y="51"/>
                  </a:cubicBezTo>
                  <a:cubicBezTo>
                    <a:pt x="22" y="51"/>
                    <a:pt x="34" y="51"/>
                    <a:pt x="45" y="51"/>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8" name="Freeform 84576">
              <a:extLst>
                <a:ext uri="{FF2B5EF4-FFF2-40B4-BE49-F238E27FC236}">
                  <a16:creationId xmlns:a16="http://schemas.microsoft.com/office/drawing/2014/main" id="{AB88FC79-F889-4200-A79C-33EB3CED8AEA}"/>
                </a:ext>
              </a:extLst>
            </p:cNvPr>
            <p:cNvSpPr>
              <a:spLocks/>
            </p:cNvSpPr>
            <p:nvPr/>
          </p:nvSpPr>
          <p:spPr bwMode="auto">
            <a:xfrm>
              <a:off x="9339335" y="5541656"/>
              <a:ext cx="741903" cy="454718"/>
            </a:xfrm>
            <a:custGeom>
              <a:avLst/>
              <a:gdLst>
                <a:gd name="T0" fmla="*/ 102 w 102"/>
                <a:gd name="T1" fmla="*/ 65 h 65"/>
                <a:gd name="T2" fmla="*/ 96 w 102"/>
                <a:gd name="T3" fmla="*/ 65 h 65"/>
                <a:gd name="T4" fmla="*/ 43 w 102"/>
                <a:gd name="T5" fmla="*/ 65 h 65"/>
                <a:gd name="T6" fmla="*/ 40 w 102"/>
                <a:gd name="T7" fmla="*/ 64 h 65"/>
                <a:gd name="T8" fmla="*/ 25 w 102"/>
                <a:gd name="T9" fmla="*/ 55 h 65"/>
                <a:gd name="T10" fmla="*/ 21 w 102"/>
                <a:gd name="T11" fmla="*/ 53 h 65"/>
                <a:gd name="T12" fmla="*/ 23 w 102"/>
                <a:gd name="T13" fmla="*/ 53 h 65"/>
                <a:gd name="T14" fmla="*/ 65 w 102"/>
                <a:gd name="T15" fmla="*/ 53 h 65"/>
                <a:gd name="T16" fmla="*/ 67 w 102"/>
                <a:gd name="T17" fmla="*/ 52 h 65"/>
                <a:gd name="T18" fmla="*/ 66 w 102"/>
                <a:gd name="T19" fmla="*/ 50 h 65"/>
                <a:gd name="T20" fmla="*/ 52 w 102"/>
                <a:gd name="T21" fmla="*/ 35 h 65"/>
                <a:gd name="T22" fmla="*/ 40 w 102"/>
                <a:gd name="T23" fmla="*/ 23 h 65"/>
                <a:gd name="T24" fmla="*/ 36 w 102"/>
                <a:gd name="T25" fmla="*/ 23 h 65"/>
                <a:gd name="T26" fmla="*/ 14 w 102"/>
                <a:gd name="T27" fmla="*/ 46 h 65"/>
                <a:gd name="T28" fmla="*/ 11 w 102"/>
                <a:gd name="T29" fmla="*/ 47 h 65"/>
                <a:gd name="T30" fmla="*/ 0 w 102"/>
                <a:gd name="T31" fmla="*/ 40 h 65"/>
                <a:gd name="T32" fmla="*/ 38 w 102"/>
                <a:gd name="T33" fmla="*/ 0 h 65"/>
                <a:gd name="T34" fmla="*/ 102 w 102"/>
                <a:gd name="T3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102" y="65"/>
                  </a:moveTo>
                  <a:cubicBezTo>
                    <a:pt x="99" y="65"/>
                    <a:pt x="98" y="65"/>
                    <a:pt x="96" y="65"/>
                  </a:cubicBezTo>
                  <a:cubicBezTo>
                    <a:pt x="79" y="65"/>
                    <a:pt x="61" y="65"/>
                    <a:pt x="43" y="65"/>
                  </a:cubicBezTo>
                  <a:cubicBezTo>
                    <a:pt x="42" y="65"/>
                    <a:pt x="41" y="65"/>
                    <a:pt x="40" y="64"/>
                  </a:cubicBezTo>
                  <a:cubicBezTo>
                    <a:pt x="35" y="61"/>
                    <a:pt x="30" y="58"/>
                    <a:pt x="25" y="55"/>
                  </a:cubicBezTo>
                  <a:cubicBezTo>
                    <a:pt x="24" y="54"/>
                    <a:pt x="23" y="54"/>
                    <a:pt x="21" y="53"/>
                  </a:cubicBezTo>
                  <a:cubicBezTo>
                    <a:pt x="22" y="53"/>
                    <a:pt x="23" y="53"/>
                    <a:pt x="23" y="53"/>
                  </a:cubicBezTo>
                  <a:cubicBezTo>
                    <a:pt x="37" y="53"/>
                    <a:pt x="51" y="53"/>
                    <a:pt x="65" y="53"/>
                  </a:cubicBezTo>
                  <a:cubicBezTo>
                    <a:pt x="66" y="53"/>
                    <a:pt x="66" y="52"/>
                    <a:pt x="67" y="52"/>
                  </a:cubicBezTo>
                  <a:cubicBezTo>
                    <a:pt x="67" y="51"/>
                    <a:pt x="67" y="50"/>
                    <a:pt x="66" y="50"/>
                  </a:cubicBezTo>
                  <a:cubicBezTo>
                    <a:pt x="61" y="45"/>
                    <a:pt x="56" y="40"/>
                    <a:pt x="52" y="35"/>
                  </a:cubicBezTo>
                  <a:cubicBezTo>
                    <a:pt x="48" y="31"/>
                    <a:pt x="44" y="27"/>
                    <a:pt x="40" y="23"/>
                  </a:cubicBezTo>
                  <a:cubicBezTo>
                    <a:pt x="39" y="22"/>
                    <a:pt x="38" y="22"/>
                    <a:pt x="36" y="23"/>
                  </a:cubicBezTo>
                  <a:cubicBezTo>
                    <a:pt x="29" y="31"/>
                    <a:pt x="21" y="39"/>
                    <a:pt x="14" y="46"/>
                  </a:cubicBezTo>
                  <a:cubicBezTo>
                    <a:pt x="13" y="47"/>
                    <a:pt x="12" y="48"/>
                    <a:pt x="11" y="47"/>
                  </a:cubicBezTo>
                  <a:cubicBezTo>
                    <a:pt x="8" y="44"/>
                    <a:pt x="4" y="42"/>
                    <a:pt x="0" y="40"/>
                  </a:cubicBezTo>
                  <a:cubicBezTo>
                    <a:pt x="13" y="27"/>
                    <a:pt x="25" y="14"/>
                    <a:pt x="38" y="0"/>
                  </a:cubicBezTo>
                  <a:cubicBezTo>
                    <a:pt x="59" y="22"/>
                    <a:pt x="80" y="43"/>
                    <a:pt x="102" y="65"/>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9" name="Freeform 84577">
              <a:extLst>
                <a:ext uri="{FF2B5EF4-FFF2-40B4-BE49-F238E27FC236}">
                  <a16:creationId xmlns:a16="http://schemas.microsoft.com/office/drawing/2014/main" id="{517903D3-7596-48AA-A829-940A3DBE4C60}"/>
                </a:ext>
              </a:extLst>
            </p:cNvPr>
            <p:cNvSpPr>
              <a:spLocks noEditPoints="1"/>
            </p:cNvSpPr>
            <p:nvPr/>
          </p:nvSpPr>
          <p:spPr bwMode="auto">
            <a:xfrm>
              <a:off x="8453838" y="5876706"/>
              <a:ext cx="502582" cy="335050"/>
            </a:xfrm>
            <a:custGeom>
              <a:avLst/>
              <a:gdLst>
                <a:gd name="T0" fmla="*/ 0 w 70"/>
                <a:gd name="T1" fmla="*/ 46 h 46"/>
                <a:gd name="T2" fmla="*/ 0 w 70"/>
                <a:gd name="T3" fmla="*/ 33 h 46"/>
                <a:gd name="T4" fmla="*/ 4 w 70"/>
                <a:gd name="T5" fmla="*/ 33 h 46"/>
                <a:gd name="T6" fmla="*/ 6 w 70"/>
                <a:gd name="T7" fmla="*/ 31 h 46"/>
                <a:gd name="T8" fmla="*/ 16 w 70"/>
                <a:gd name="T9" fmla="*/ 9 h 46"/>
                <a:gd name="T10" fmla="*/ 52 w 70"/>
                <a:gd name="T11" fmla="*/ 7 h 46"/>
                <a:gd name="T12" fmla="*/ 65 w 70"/>
                <a:gd name="T13" fmla="*/ 32 h 46"/>
                <a:gd name="T14" fmla="*/ 67 w 70"/>
                <a:gd name="T15" fmla="*/ 33 h 46"/>
                <a:gd name="T16" fmla="*/ 70 w 70"/>
                <a:gd name="T17" fmla="*/ 33 h 46"/>
                <a:gd name="T18" fmla="*/ 70 w 70"/>
                <a:gd name="T19" fmla="*/ 46 h 46"/>
                <a:gd name="T20" fmla="*/ 0 w 70"/>
                <a:gd name="T21" fmla="*/ 46 h 46"/>
                <a:gd name="T22" fmla="*/ 35 w 70"/>
                <a:gd name="T23" fmla="*/ 33 h 46"/>
                <a:gd name="T24" fmla="*/ 50 w 70"/>
                <a:gd name="T25" fmla="*/ 34 h 46"/>
                <a:gd name="T26" fmla="*/ 52 w 70"/>
                <a:gd name="T27" fmla="*/ 31 h 46"/>
                <a:gd name="T28" fmla="*/ 43 w 70"/>
                <a:gd name="T29" fmla="*/ 16 h 46"/>
                <a:gd name="T30" fmla="*/ 18 w 70"/>
                <a:gd name="T31" fmla="*/ 31 h 46"/>
                <a:gd name="T32" fmla="*/ 21 w 70"/>
                <a:gd name="T33" fmla="*/ 34 h 46"/>
                <a:gd name="T34" fmla="*/ 35 w 70"/>
                <a:gd name="T3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46">
                  <a:moveTo>
                    <a:pt x="0" y="46"/>
                  </a:moveTo>
                  <a:cubicBezTo>
                    <a:pt x="0" y="42"/>
                    <a:pt x="0" y="38"/>
                    <a:pt x="0" y="33"/>
                  </a:cubicBezTo>
                  <a:cubicBezTo>
                    <a:pt x="2" y="33"/>
                    <a:pt x="3" y="33"/>
                    <a:pt x="4" y="33"/>
                  </a:cubicBezTo>
                  <a:cubicBezTo>
                    <a:pt x="5" y="34"/>
                    <a:pt x="6" y="33"/>
                    <a:pt x="6" y="31"/>
                  </a:cubicBezTo>
                  <a:cubicBezTo>
                    <a:pt x="6" y="22"/>
                    <a:pt x="10" y="15"/>
                    <a:pt x="16" y="9"/>
                  </a:cubicBezTo>
                  <a:cubicBezTo>
                    <a:pt x="26" y="0"/>
                    <a:pt x="42" y="0"/>
                    <a:pt x="52" y="7"/>
                  </a:cubicBezTo>
                  <a:cubicBezTo>
                    <a:pt x="60" y="13"/>
                    <a:pt x="65" y="21"/>
                    <a:pt x="65" y="32"/>
                  </a:cubicBezTo>
                  <a:cubicBezTo>
                    <a:pt x="65" y="33"/>
                    <a:pt x="65" y="34"/>
                    <a:pt x="67" y="33"/>
                  </a:cubicBezTo>
                  <a:cubicBezTo>
                    <a:pt x="68" y="33"/>
                    <a:pt x="69" y="33"/>
                    <a:pt x="70" y="33"/>
                  </a:cubicBezTo>
                  <a:cubicBezTo>
                    <a:pt x="70" y="38"/>
                    <a:pt x="70" y="42"/>
                    <a:pt x="70" y="46"/>
                  </a:cubicBezTo>
                  <a:cubicBezTo>
                    <a:pt x="47" y="46"/>
                    <a:pt x="24" y="46"/>
                    <a:pt x="0" y="46"/>
                  </a:cubicBezTo>
                  <a:close/>
                  <a:moveTo>
                    <a:pt x="35" y="33"/>
                  </a:moveTo>
                  <a:cubicBezTo>
                    <a:pt x="40" y="33"/>
                    <a:pt x="45" y="33"/>
                    <a:pt x="50" y="34"/>
                  </a:cubicBezTo>
                  <a:cubicBezTo>
                    <a:pt x="52" y="34"/>
                    <a:pt x="52" y="33"/>
                    <a:pt x="52" y="31"/>
                  </a:cubicBezTo>
                  <a:cubicBezTo>
                    <a:pt x="52" y="24"/>
                    <a:pt x="49" y="20"/>
                    <a:pt x="43" y="16"/>
                  </a:cubicBezTo>
                  <a:cubicBezTo>
                    <a:pt x="32" y="11"/>
                    <a:pt x="18" y="19"/>
                    <a:pt x="18" y="31"/>
                  </a:cubicBezTo>
                  <a:cubicBezTo>
                    <a:pt x="18" y="33"/>
                    <a:pt x="19" y="34"/>
                    <a:pt x="21" y="34"/>
                  </a:cubicBezTo>
                  <a:cubicBezTo>
                    <a:pt x="25" y="33"/>
                    <a:pt x="30" y="33"/>
                    <a:pt x="35" y="33"/>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0" name="Freeform 84578">
              <a:extLst>
                <a:ext uri="{FF2B5EF4-FFF2-40B4-BE49-F238E27FC236}">
                  <a16:creationId xmlns:a16="http://schemas.microsoft.com/office/drawing/2014/main" id="{A18DFA20-C44F-4B60-A42F-737827E251F9}"/>
                </a:ext>
              </a:extLst>
            </p:cNvPr>
            <p:cNvSpPr>
              <a:spLocks/>
            </p:cNvSpPr>
            <p:nvPr/>
          </p:nvSpPr>
          <p:spPr bwMode="auto">
            <a:xfrm>
              <a:off x="7879467" y="5804917"/>
              <a:ext cx="382914" cy="287185"/>
            </a:xfrm>
            <a:custGeom>
              <a:avLst/>
              <a:gdLst>
                <a:gd name="T0" fmla="*/ 0 w 55"/>
                <a:gd name="T1" fmla="*/ 7 h 41"/>
                <a:gd name="T2" fmla="*/ 21 w 55"/>
                <a:gd name="T3" fmla="*/ 4 h 41"/>
                <a:gd name="T4" fmla="*/ 43 w 55"/>
                <a:gd name="T5" fmla="*/ 0 h 41"/>
                <a:gd name="T6" fmla="*/ 46 w 55"/>
                <a:gd name="T7" fmla="*/ 1 h 41"/>
                <a:gd name="T8" fmla="*/ 47 w 55"/>
                <a:gd name="T9" fmla="*/ 34 h 41"/>
                <a:gd name="T10" fmla="*/ 46 w 55"/>
                <a:gd name="T11" fmla="*/ 35 h 41"/>
                <a:gd name="T12" fmla="*/ 29 w 55"/>
                <a:gd name="T13" fmla="*/ 39 h 41"/>
                <a:gd name="T14" fmla="*/ 8 w 55"/>
                <a:gd name="T15" fmla="*/ 28 h 41"/>
                <a:gd name="T16" fmla="*/ 0 w 5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1">
                  <a:moveTo>
                    <a:pt x="0" y="7"/>
                  </a:moveTo>
                  <a:cubicBezTo>
                    <a:pt x="8" y="6"/>
                    <a:pt x="14" y="5"/>
                    <a:pt x="21" y="4"/>
                  </a:cubicBezTo>
                  <a:cubicBezTo>
                    <a:pt x="28" y="2"/>
                    <a:pt x="35" y="1"/>
                    <a:pt x="43" y="0"/>
                  </a:cubicBezTo>
                  <a:cubicBezTo>
                    <a:pt x="44" y="0"/>
                    <a:pt x="45" y="0"/>
                    <a:pt x="46" y="1"/>
                  </a:cubicBezTo>
                  <a:cubicBezTo>
                    <a:pt x="55" y="11"/>
                    <a:pt x="54" y="25"/>
                    <a:pt x="47" y="34"/>
                  </a:cubicBezTo>
                  <a:cubicBezTo>
                    <a:pt x="47" y="35"/>
                    <a:pt x="46" y="35"/>
                    <a:pt x="46" y="35"/>
                  </a:cubicBezTo>
                  <a:cubicBezTo>
                    <a:pt x="40" y="37"/>
                    <a:pt x="35" y="39"/>
                    <a:pt x="29" y="39"/>
                  </a:cubicBezTo>
                  <a:cubicBezTo>
                    <a:pt x="19" y="41"/>
                    <a:pt x="12" y="37"/>
                    <a:pt x="8" y="28"/>
                  </a:cubicBezTo>
                  <a:cubicBezTo>
                    <a:pt x="5" y="21"/>
                    <a:pt x="3" y="14"/>
                    <a:pt x="0" y="7"/>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1" name="Freeform 84579">
              <a:extLst>
                <a:ext uri="{FF2B5EF4-FFF2-40B4-BE49-F238E27FC236}">
                  <a16:creationId xmlns:a16="http://schemas.microsoft.com/office/drawing/2014/main" id="{B59B07CB-B82E-4F3D-B87F-55DA40183219}"/>
                </a:ext>
              </a:extLst>
            </p:cNvPr>
            <p:cNvSpPr>
              <a:spLocks/>
            </p:cNvSpPr>
            <p:nvPr/>
          </p:nvSpPr>
          <p:spPr bwMode="auto">
            <a:xfrm>
              <a:off x="7711950" y="5661324"/>
              <a:ext cx="502582" cy="526507"/>
            </a:xfrm>
            <a:custGeom>
              <a:avLst/>
              <a:gdLst>
                <a:gd name="T0" fmla="*/ 69 w 69"/>
                <a:gd name="T1" fmla="*/ 61 h 74"/>
                <a:gd name="T2" fmla="*/ 47 w 69"/>
                <a:gd name="T3" fmla="*/ 72 h 74"/>
                <a:gd name="T4" fmla="*/ 10 w 69"/>
                <a:gd name="T5" fmla="*/ 57 h 74"/>
                <a:gd name="T6" fmla="*/ 12 w 69"/>
                <a:gd name="T7" fmla="*/ 15 h 74"/>
                <a:gd name="T8" fmla="*/ 53 w 69"/>
                <a:gd name="T9" fmla="*/ 4 h 74"/>
                <a:gd name="T10" fmla="*/ 57 w 69"/>
                <a:gd name="T11" fmla="*/ 6 h 74"/>
                <a:gd name="T12" fmla="*/ 48 w 69"/>
                <a:gd name="T13" fmla="*/ 7 h 74"/>
                <a:gd name="T14" fmla="*/ 30 w 69"/>
                <a:gd name="T15" fmla="*/ 11 h 74"/>
                <a:gd name="T16" fmla="*/ 12 w 69"/>
                <a:gd name="T17" fmla="*/ 39 h 74"/>
                <a:gd name="T18" fmla="*/ 28 w 69"/>
                <a:gd name="T19" fmla="*/ 63 h 74"/>
                <a:gd name="T20" fmla="*/ 46 w 69"/>
                <a:gd name="T21" fmla="*/ 67 h 74"/>
                <a:gd name="T22" fmla="*/ 60 w 69"/>
                <a:gd name="T23" fmla="*/ 64 h 74"/>
                <a:gd name="T24" fmla="*/ 69 w 69"/>
                <a:gd name="T25"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74">
                  <a:moveTo>
                    <a:pt x="69" y="61"/>
                  </a:moveTo>
                  <a:cubicBezTo>
                    <a:pt x="63" y="68"/>
                    <a:pt x="56" y="71"/>
                    <a:pt x="47" y="72"/>
                  </a:cubicBezTo>
                  <a:cubicBezTo>
                    <a:pt x="32" y="74"/>
                    <a:pt x="19" y="69"/>
                    <a:pt x="10" y="57"/>
                  </a:cubicBezTo>
                  <a:cubicBezTo>
                    <a:pt x="0" y="45"/>
                    <a:pt x="1" y="27"/>
                    <a:pt x="12" y="15"/>
                  </a:cubicBezTo>
                  <a:cubicBezTo>
                    <a:pt x="23" y="3"/>
                    <a:pt x="37" y="0"/>
                    <a:pt x="53" y="4"/>
                  </a:cubicBezTo>
                  <a:cubicBezTo>
                    <a:pt x="54" y="4"/>
                    <a:pt x="55" y="5"/>
                    <a:pt x="57" y="6"/>
                  </a:cubicBezTo>
                  <a:cubicBezTo>
                    <a:pt x="54" y="6"/>
                    <a:pt x="51" y="7"/>
                    <a:pt x="48" y="7"/>
                  </a:cubicBezTo>
                  <a:cubicBezTo>
                    <a:pt x="42" y="8"/>
                    <a:pt x="36" y="9"/>
                    <a:pt x="30" y="11"/>
                  </a:cubicBezTo>
                  <a:cubicBezTo>
                    <a:pt x="20" y="16"/>
                    <a:pt x="11" y="26"/>
                    <a:pt x="12" y="39"/>
                  </a:cubicBezTo>
                  <a:cubicBezTo>
                    <a:pt x="13" y="50"/>
                    <a:pt x="19" y="57"/>
                    <a:pt x="28" y="63"/>
                  </a:cubicBezTo>
                  <a:cubicBezTo>
                    <a:pt x="34" y="66"/>
                    <a:pt x="40" y="67"/>
                    <a:pt x="46" y="67"/>
                  </a:cubicBezTo>
                  <a:cubicBezTo>
                    <a:pt x="51" y="66"/>
                    <a:pt x="55" y="65"/>
                    <a:pt x="60" y="64"/>
                  </a:cubicBezTo>
                  <a:cubicBezTo>
                    <a:pt x="63" y="63"/>
                    <a:pt x="66" y="62"/>
                    <a:pt x="69" y="61"/>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2" name="Freeform 84580">
              <a:extLst>
                <a:ext uri="{FF2B5EF4-FFF2-40B4-BE49-F238E27FC236}">
                  <a16:creationId xmlns:a16="http://schemas.microsoft.com/office/drawing/2014/main" id="{2DC812DC-F67F-42CD-996E-E3D39BDDE492}"/>
                </a:ext>
              </a:extLst>
            </p:cNvPr>
            <p:cNvSpPr>
              <a:spLocks/>
            </p:cNvSpPr>
            <p:nvPr/>
          </p:nvSpPr>
          <p:spPr bwMode="auto">
            <a:xfrm>
              <a:off x="7807679" y="5828842"/>
              <a:ext cx="358989" cy="311125"/>
            </a:xfrm>
            <a:custGeom>
              <a:avLst/>
              <a:gdLst>
                <a:gd name="T0" fmla="*/ 6 w 50"/>
                <a:gd name="T1" fmla="*/ 0 h 43"/>
                <a:gd name="T2" fmla="*/ 14 w 50"/>
                <a:gd name="T3" fmla="*/ 26 h 43"/>
                <a:gd name="T4" fmla="*/ 34 w 50"/>
                <a:gd name="T5" fmla="*/ 38 h 43"/>
                <a:gd name="T6" fmla="*/ 47 w 50"/>
                <a:gd name="T7" fmla="*/ 35 h 43"/>
                <a:gd name="T8" fmla="*/ 50 w 50"/>
                <a:gd name="T9" fmla="*/ 35 h 43"/>
                <a:gd name="T10" fmla="*/ 39 w 50"/>
                <a:gd name="T11" fmla="*/ 40 h 43"/>
                <a:gd name="T12" fmla="*/ 8 w 50"/>
                <a:gd name="T13" fmla="*/ 31 h 43"/>
                <a:gd name="T14" fmla="*/ 5 w 50"/>
                <a:gd name="T15" fmla="*/ 2 h 43"/>
                <a:gd name="T16" fmla="*/ 6 w 50"/>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6" y="0"/>
                  </a:moveTo>
                  <a:cubicBezTo>
                    <a:pt x="8" y="9"/>
                    <a:pt x="10" y="18"/>
                    <a:pt x="14" y="26"/>
                  </a:cubicBezTo>
                  <a:cubicBezTo>
                    <a:pt x="18" y="34"/>
                    <a:pt x="25" y="38"/>
                    <a:pt x="34" y="38"/>
                  </a:cubicBezTo>
                  <a:cubicBezTo>
                    <a:pt x="39" y="38"/>
                    <a:pt x="43" y="37"/>
                    <a:pt x="47" y="35"/>
                  </a:cubicBezTo>
                  <a:cubicBezTo>
                    <a:pt x="48" y="35"/>
                    <a:pt x="49" y="35"/>
                    <a:pt x="50" y="35"/>
                  </a:cubicBezTo>
                  <a:cubicBezTo>
                    <a:pt x="47" y="38"/>
                    <a:pt x="43" y="40"/>
                    <a:pt x="39" y="40"/>
                  </a:cubicBezTo>
                  <a:cubicBezTo>
                    <a:pt x="27" y="43"/>
                    <a:pt x="16" y="40"/>
                    <a:pt x="8" y="31"/>
                  </a:cubicBezTo>
                  <a:cubicBezTo>
                    <a:pt x="1" y="22"/>
                    <a:pt x="0" y="11"/>
                    <a:pt x="5" y="2"/>
                  </a:cubicBezTo>
                  <a:cubicBezTo>
                    <a:pt x="5" y="1"/>
                    <a:pt x="6" y="1"/>
                    <a:pt x="6" y="0"/>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3" name="Freeform 84581">
              <a:extLst>
                <a:ext uri="{FF2B5EF4-FFF2-40B4-BE49-F238E27FC236}">
                  <a16:creationId xmlns:a16="http://schemas.microsoft.com/office/drawing/2014/main" id="{D191CCFF-D997-44A1-9480-EFC1AC2F71CB}"/>
                </a:ext>
              </a:extLst>
            </p:cNvPr>
            <p:cNvSpPr>
              <a:spLocks/>
            </p:cNvSpPr>
            <p:nvPr/>
          </p:nvSpPr>
          <p:spPr bwMode="auto">
            <a:xfrm>
              <a:off x="7855543" y="5733113"/>
              <a:ext cx="311125" cy="95728"/>
            </a:xfrm>
            <a:custGeom>
              <a:avLst/>
              <a:gdLst>
                <a:gd name="T0" fmla="*/ 0 w 44"/>
                <a:gd name="T1" fmla="*/ 14 h 14"/>
                <a:gd name="T2" fmla="*/ 19 w 44"/>
                <a:gd name="T3" fmla="*/ 2 h 14"/>
                <a:gd name="T4" fmla="*/ 43 w 44"/>
                <a:gd name="T5" fmla="*/ 7 h 14"/>
                <a:gd name="T6" fmla="*/ 44 w 44"/>
                <a:gd name="T7" fmla="*/ 8 h 14"/>
                <a:gd name="T8" fmla="*/ 31 w 44"/>
                <a:gd name="T9" fmla="*/ 10 h 14"/>
                <a:gd name="T10" fmla="*/ 4 w 44"/>
                <a:gd name="T11" fmla="*/ 14 h 14"/>
                <a:gd name="T12" fmla="*/ 0 w 4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4" h="14">
                  <a:moveTo>
                    <a:pt x="0" y="14"/>
                  </a:moveTo>
                  <a:cubicBezTo>
                    <a:pt x="5" y="8"/>
                    <a:pt x="11" y="4"/>
                    <a:pt x="19" y="2"/>
                  </a:cubicBezTo>
                  <a:cubicBezTo>
                    <a:pt x="27" y="0"/>
                    <a:pt x="36" y="2"/>
                    <a:pt x="43" y="7"/>
                  </a:cubicBezTo>
                  <a:cubicBezTo>
                    <a:pt x="43" y="7"/>
                    <a:pt x="43" y="8"/>
                    <a:pt x="44" y="8"/>
                  </a:cubicBezTo>
                  <a:cubicBezTo>
                    <a:pt x="39" y="9"/>
                    <a:pt x="35" y="9"/>
                    <a:pt x="31" y="10"/>
                  </a:cubicBezTo>
                  <a:cubicBezTo>
                    <a:pt x="22" y="11"/>
                    <a:pt x="13" y="13"/>
                    <a:pt x="4" y="14"/>
                  </a:cubicBezTo>
                  <a:cubicBezTo>
                    <a:pt x="3" y="14"/>
                    <a:pt x="1" y="14"/>
                    <a:pt x="0" y="14"/>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4" name="Freeform 84582">
              <a:extLst>
                <a:ext uri="{FF2B5EF4-FFF2-40B4-BE49-F238E27FC236}">
                  <a16:creationId xmlns:a16="http://schemas.microsoft.com/office/drawing/2014/main" id="{F78E18CB-2881-4E18-A2C4-42A9F0701001}"/>
                </a:ext>
              </a:extLst>
            </p:cNvPr>
            <p:cNvSpPr>
              <a:spLocks/>
            </p:cNvSpPr>
            <p:nvPr/>
          </p:nvSpPr>
          <p:spPr bwMode="auto">
            <a:xfrm>
              <a:off x="8094864" y="5709189"/>
              <a:ext cx="239321" cy="382914"/>
            </a:xfrm>
            <a:custGeom>
              <a:avLst/>
              <a:gdLst>
                <a:gd name="T0" fmla="*/ 13 w 32"/>
                <a:gd name="T1" fmla="*/ 52 h 52"/>
                <a:gd name="T2" fmla="*/ 23 w 32"/>
                <a:gd name="T3" fmla="*/ 22 h 52"/>
                <a:gd name="T4" fmla="*/ 0 w 32"/>
                <a:gd name="T5" fmla="*/ 1 h 52"/>
                <a:gd name="T6" fmla="*/ 8 w 32"/>
                <a:gd name="T7" fmla="*/ 0 h 52"/>
                <a:gd name="T8" fmla="*/ 12 w 32"/>
                <a:gd name="T9" fmla="*/ 1 h 52"/>
                <a:gd name="T10" fmla="*/ 25 w 32"/>
                <a:gd name="T11" fmla="*/ 43 h 52"/>
                <a:gd name="T12" fmla="*/ 23 w 32"/>
                <a:gd name="T13" fmla="*/ 47 h 52"/>
                <a:gd name="T14" fmla="*/ 18 w 32"/>
                <a:gd name="T15" fmla="*/ 51 h 52"/>
                <a:gd name="T16" fmla="*/ 13 w 32"/>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13" y="52"/>
                  </a:moveTo>
                  <a:cubicBezTo>
                    <a:pt x="22" y="44"/>
                    <a:pt x="26" y="34"/>
                    <a:pt x="23" y="22"/>
                  </a:cubicBezTo>
                  <a:cubicBezTo>
                    <a:pt x="20" y="11"/>
                    <a:pt x="11" y="5"/>
                    <a:pt x="0" y="1"/>
                  </a:cubicBezTo>
                  <a:cubicBezTo>
                    <a:pt x="3" y="0"/>
                    <a:pt x="6" y="0"/>
                    <a:pt x="8" y="0"/>
                  </a:cubicBezTo>
                  <a:cubicBezTo>
                    <a:pt x="9" y="0"/>
                    <a:pt x="11" y="0"/>
                    <a:pt x="12" y="1"/>
                  </a:cubicBezTo>
                  <a:cubicBezTo>
                    <a:pt x="26" y="10"/>
                    <a:pt x="32" y="27"/>
                    <a:pt x="25" y="43"/>
                  </a:cubicBezTo>
                  <a:cubicBezTo>
                    <a:pt x="24" y="44"/>
                    <a:pt x="24" y="45"/>
                    <a:pt x="23" y="47"/>
                  </a:cubicBezTo>
                  <a:cubicBezTo>
                    <a:pt x="22" y="49"/>
                    <a:pt x="21" y="50"/>
                    <a:pt x="18" y="51"/>
                  </a:cubicBezTo>
                  <a:cubicBezTo>
                    <a:pt x="16" y="51"/>
                    <a:pt x="15" y="51"/>
                    <a:pt x="13" y="52"/>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5" name="Freeform 84583">
              <a:extLst>
                <a:ext uri="{FF2B5EF4-FFF2-40B4-BE49-F238E27FC236}">
                  <a16:creationId xmlns:a16="http://schemas.microsoft.com/office/drawing/2014/main" id="{52780A71-F5CB-4EF5-8A9A-54A604ECFE3F}"/>
                </a:ext>
              </a:extLst>
            </p:cNvPr>
            <p:cNvSpPr>
              <a:spLocks/>
            </p:cNvSpPr>
            <p:nvPr/>
          </p:nvSpPr>
          <p:spPr bwMode="auto">
            <a:xfrm>
              <a:off x="9482761" y="5733113"/>
              <a:ext cx="215397" cy="119668"/>
            </a:xfrm>
            <a:custGeom>
              <a:avLst/>
              <a:gdLst>
                <a:gd name="T0" fmla="*/ 31 w 31"/>
                <a:gd name="T1" fmla="*/ 11 h 18"/>
                <a:gd name="T2" fmla="*/ 1 w 31"/>
                <a:gd name="T3" fmla="*/ 18 h 18"/>
                <a:gd name="T4" fmla="*/ 0 w 31"/>
                <a:gd name="T5" fmla="*/ 17 h 18"/>
                <a:gd name="T6" fmla="*/ 20 w 31"/>
                <a:gd name="T7" fmla="*/ 0 h 18"/>
                <a:gd name="T8" fmla="*/ 31 w 31"/>
                <a:gd name="T9" fmla="*/ 11 h 18"/>
              </a:gdLst>
              <a:ahLst/>
              <a:cxnLst>
                <a:cxn ang="0">
                  <a:pos x="T0" y="T1"/>
                </a:cxn>
                <a:cxn ang="0">
                  <a:pos x="T2" y="T3"/>
                </a:cxn>
                <a:cxn ang="0">
                  <a:pos x="T4" y="T5"/>
                </a:cxn>
                <a:cxn ang="0">
                  <a:pos x="T6" y="T7"/>
                </a:cxn>
                <a:cxn ang="0">
                  <a:pos x="T8" y="T9"/>
                </a:cxn>
              </a:cxnLst>
              <a:rect l="0" t="0" r="r" b="b"/>
              <a:pathLst>
                <a:path w="31" h="18">
                  <a:moveTo>
                    <a:pt x="31" y="11"/>
                  </a:moveTo>
                  <a:cubicBezTo>
                    <a:pt x="21" y="13"/>
                    <a:pt x="11" y="16"/>
                    <a:pt x="1" y="18"/>
                  </a:cubicBezTo>
                  <a:cubicBezTo>
                    <a:pt x="0" y="17"/>
                    <a:pt x="0" y="17"/>
                    <a:pt x="0" y="17"/>
                  </a:cubicBezTo>
                  <a:cubicBezTo>
                    <a:pt x="7" y="11"/>
                    <a:pt x="13" y="6"/>
                    <a:pt x="20" y="0"/>
                  </a:cubicBezTo>
                  <a:cubicBezTo>
                    <a:pt x="23" y="3"/>
                    <a:pt x="27" y="7"/>
                    <a:pt x="31" y="11"/>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6" name="Freeform 84584">
              <a:extLst>
                <a:ext uri="{FF2B5EF4-FFF2-40B4-BE49-F238E27FC236}">
                  <a16:creationId xmlns:a16="http://schemas.microsoft.com/office/drawing/2014/main" id="{412F099F-9FB0-409A-B635-683103E181F5}"/>
                </a:ext>
              </a:extLst>
            </p:cNvPr>
            <p:cNvSpPr>
              <a:spLocks/>
            </p:cNvSpPr>
            <p:nvPr/>
          </p:nvSpPr>
          <p:spPr bwMode="auto">
            <a:xfrm>
              <a:off x="9602414" y="5828842"/>
              <a:ext cx="119668" cy="71804"/>
            </a:xfrm>
            <a:custGeom>
              <a:avLst/>
              <a:gdLst>
                <a:gd name="T0" fmla="*/ 17 w 17"/>
                <a:gd name="T1" fmla="*/ 10 h 11"/>
                <a:gd name="T2" fmla="*/ 14 w 17"/>
                <a:gd name="T3" fmla="*/ 9 h 11"/>
                <a:gd name="T4" fmla="*/ 10 w 17"/>
                <a:gd name="T5" fmla="*/ 2 h 11"/>
                <a:gd name="T6" fmla="*/ 4 w 17"/>
                <a:gd name="T7" fmla="*/ 10 h 11"/>
                <a:gd name="T8" fmla="*/ 4 w 17"/>
                <a:gd name="T9" fmla="*/ 10 h 11"/>
                <a:gd name="T10" fmla="*/ 7 w 17"/>
                <a:gd name="T11" fmla="*/ 5 h 11"/>
                <a:gd name="T12" fmla="*/ 7 w 17"/>
                <a:gd name="T13" fmla="*/ 4 h 11"/>
                <a:gd name="T14" fmla="*/ 0 w 17"/>
                <a:gd name="T15" fmla="*/ 11 h 11"/>
                <a:gd name="T16" fmla="*/ 0 w 17"/>
                <a:gd name="T17" fmla="*/ 10 h 11"/>
                <a:gd name="T18" fmla="*/ 5 w 17"/>
                <a:gd name="T19" fmla="*/ 5 h 11"/>
                <a:gd name="T20" fmla="*/ 9 w 17"/>
                <a:gd name="T21" fmla="*/ 1 h 11"/>
                <a:gd name="T22" fmla="*/ 13 w 17"/>
                <a:gd name="T23" fmla="*/ 2 h 11"/>
                <a:gd name="T24" fmla="*/ 16 w 17"/>
                <a:gd name="T25" fmla="*/ 8 h 11"/>
                <a:gd name="T26" fmla="*/ 17 w 17"/>
                <a:gd name="T2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1">
                  <a:moveTo>
                    <a:pt x="17" y="10"/>
                  </a:moveTo>
                  <a:cubicBezTo>
                    <a:pt x="15" y="11"/>
                    <a:pt x="15" y="10"/>
                    <a:pt x="14" y="9"/>
                  </a:cubicBezTo>
                  <a:cubicBezTo>
                    <a:pt x="13" y="7"/>
                    <a:pt x="12" y="4"/>
                    <a:pt x="10" y="2"/>
                  </a:cubicBezTo>
                  <a:cubicBezTo>
                    <a:pt x="8" y="5"/>
                    <a:pt x="7" y="8"/>
                    <a:pt x="4" y="10"/>
                  </a:cubicBezTo>
                  <a:cubicBezTo>
                    <a:pt x="4" y="10"/>
                    <a:pt x="4" y="10"/>
                    <a:pt x="4" y="10"/>
                  </a:cubicBezTo>
                  <a:cubicBezTo>
                    <a:pt x="5" y="8"/>
                    <a:pt x="6" y="6"/>
                    <a:pt x="7" y="5"/>
                  </a:cubicBezTo>
                  <a:cubicBezTo>
                    <a:pt x="7" y="4"/>
                    <a:pt x="7" y="4"/>
                    <a:pt x="7" y="4"/>
                  </a:cubicBezTo>
                  <a:cubicBezTo>
                    <a:pt x="5" y="6"/>
                    <a:pt x="2" y="9"/>
                    <a:pt x="0" y="11"/>
                  </a:cubicBezTo>
                  <a:cubicBezTo>
                    <a:pt x="0" y="10"/>
                    <a:pt x="0" y="10"/>
                    <a:pt x="0" y="10"/>
                  </a:cubicBezTo>
                  <a:cubicBezTo>
                    <a:pt x="1" y="8"/>
                    <a:pt x="3" y="7"/>
                    <a:pt x="5" y="5"/>
                  </a:cubicBezTo>
                  <a:cubicBezTo>
                    <a:pt x="6" y="4"/>
                    <a:pt x="7" y="3"/>
                    <a:pt x="9" y="1"/>
                  </a:cubicBezTo>
                  <a:cubicBezTo>
                    <a:pt x="11" y="0"/>
                    <a:pt x="12" y="0"/>
                    <a:pt x="13" y="2"/>
                  </a:cubicBezTo>
                  <a:cubicBezTo>
                    <a:pt x="14" y="4"/>
                    <a:pt x="15" y="6"/>
                    <a:pt x="16" y="8"/>
                  </a:cubicBezTo>
                  <a:cubicBezTo>
                    <a:pt x="16" y="9"/>
                    <a:pt x="17" y="9"/>
                    <a:pt x="17" y="10"/>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7" name="Freeform 84585">
              <a:extLst>
                <a:ext uri="{FF2B5EF4-FFF2-40B4-BE49-F238E27FC236}">
                  <a16:creationId xmlns:a16="http://schemas.microsoft.com/office/drawing/2014/main" id="{565D7445-1DA4-4202-9835-FDA1A694EF6E}"/>
                </a:ext>
              </a:extLst>
            </p:cNvPr>
            <p:cNvSpPr>
              <a:spLocks/>
            </p:cNvSpPr>
            <p:nvPr/>
          </p:nvSpPr>
          <p:spPr bwMode="auto">
            <a:xfrm>
              <a:off x="9506686" y="5876706"/>
              <a:ext cx="23940" cy="23940"/>
            </a:xfrm>
            <a:custGeom>
              <a:avLst/>
              <a:gdLst>
                <a:gd name="T0" fmla="*/ 1 w 3"/>
                <a:gd name="T1" fmla="*/ 0 h 4"/>
                <a:gd name="T2" fmla="*/ 3 w 3"/>
                <a:gd name="T3" fmla="*/ 4 h 4"/>
                <a:gd name="T4" fmla="*/ 0 w 3"/>
                <a:gd name="T5" fmla="*/ 0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2" y="3"/>
                    <a:pt x="3" y="4"/>
                  </a:cubicBezTo>
                  <a:cubicBezTo>
                    <a:pt x="1" y="4"/>
                    <a:pt x="1" y="4"/>
                    <a:pt x="0" y="0"/>
                  </a:cubicBezTo>
                  <a:lnTo>
                    <a:pt x="1" y="0"/>
                  </a:ln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8" name="Freeform 84586">
              <a:extLst>
                <a:ext uri="{FF2B5EF4-FFF2-40B4-BE49-F238E27FC236}">
                  <a16:creationId xmlns:a16="http://schemas.microsoft.com/office/drawing/2014/main" id="{5C262370-5691-4176-B163-DF616DC4655C}"/>
                </a:ext>
              </a:extLst>
            </p:cNvPr>
            <p:cNvSpPr>
              <a:spLocks/>
            </p:cNvSpPr>
            <p:nvPr/>
          </p:nvSpPr>
          <p:spPr bwMode="auto">
            <a:xfrm>
              <a:off x="9770113" y="5852781"/>
              <a:ext cx="0" cy="47864"/>
            </a:xfrm>
            <a:custGeom>
              <a:avLst/>
              <a:gdLst>
                <a:gd name="T0" fmla="*/ 1 w 1"/>
                <a:gd name="T1" fmla="*/ 0 h 5"/>
                <a:gd name="T2" fmla="*/ 0 w 1"/>
                <a:gd name="T3" fmla="*/ 5 h 5"/>
                <a:gd name="T4" fmla="*/ 0 w 1"/>
                <a:gd name="T5" fmla="*/ 5 h 5"/>
                <a:gd name="T6" fmla="*/ 0 w 1"/>
                <a:gd name="T7" fmla="*/ 0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cubicBezTo>
                    <a:pt x="1" y="2"/>
                    <a:pt x="1" y="4"/>
                    <a:pt x="0" y="5"/>
                  </a:cubicBezTo>
                  <a:cubicBezTo>
                    <a:pt x="0" y="5"/>
                    <a:pt x="0" y="5"/>
                    <a:pt x="0" y="5"/>
                  </a:cubicBezTo>
                  <a:cubicBezTo>
                    <a:pt x="0" y="4"/>
                    <a:pt x="0" y="2"/>
                    <a:pt x="0"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79" name="Freeform 84587">
              <a:extLst>
                <a:ext uri="{FF2B5EF4-FFF2-40B4-BE49-F238E27FC236}">
                  <a16:creationId xmlns:a16="http://schemas.microsoft.com/office/drawing/2014/main" id="{B6F5B3D2-13D7-4FC2-8270-D2591E514FAD}"/>
                </a:ext>
              </a:extLst>
            </p:cNvPr>
            <p:cNvSpPr>
              <a:spLocks/>
            </p:cNvSpPr>
            <p:nvPr/>
          </p:nvSpPr>
          <p:spPr bwMode="auto">
            <a:xfrm>
              <a:off x="9435063" y="6163891"/>
              <a:ext cx="478643" cy="311125"/>
            </a:xfrm>
            <a:custGeom>
              <a:avLst/>
              <a:gdLst>
                <a:gd name="T0" fmla="*/ 57 w 64"/>
                <a:gd name="T1" fmla="*/ 0 h 44"/>
                <a:gd name="T2" fmla="*/ 64 w 64"/>
                <a:gd name="T3" fmla="*/ 15 h 44"/>
                <a:gd name="T4" fmla="*/ 10 w 64"/>
                <a:gd name="T5" fmla="*/ 44 h 44"/>
                <a:gd name="T6" fmla="*/ 0 w 64"/>
                <a:gd name="T7" fmla="*/ 10 h 44"/>
                <a:gd name="T8" fmla="*/ 27 w 64"/>
                <a:gd name="T9" fmla="*/ 5 h 44"/>
                <a:gd name="T10" fmla="*/ 34 w 64"/>
                <a:gd name="T11" fmla="*/ 22 h 44"/>
                <a:gd name="T12" fmla="*/ 57 w 64"/>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57" y="0"/>
                  </a:moveTo>
                  <a:cubicBezTo>
                    <a:pt x="59" y="5"/>
                    <a:pt x="62" y="10"/>
                    <a:pt x="64" y="15"/>
                  </a:cubicBezTo>
                  <a:cubicBezTo>
                    <a:pt x="46" y="24"/>
                    <a:pt x="28" y="34"/>
                    <a:pt x="10" y="44"/>
                  </a:cubicBezTo>
                  <a:cubicBezTo>
                    <a:pt x="7" y="32"/>
                    <a:pt x="3" y="21"/>
                    <a:pt x="0" y="10"/>
                  </a:cubicBezTo>
                  <a:cubicBezTo>
                    <a:pt x="9" y="8"/>
                    <a:pt x="18" y="7"/>
                    <a:pt x="27" y="5"/>
                  </a:cubicBezTo>
                  <a:cubicBezTo>
                    <a:pt x="29" y="11"/>
                    <a:pt x="32" y="16"/>
                    <a:pt x="34" y="22"/>
                  </a:cubicBezTo>
                  <a:cubicBezTo>
                    <a:pt x="42" y="15"/>
                    <a:pt x="49" y="8"/>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0" name="Freeform 84588">
              <a:extLst>
                <a:ext uri="{FF2B5EF4-FFF2-40B4-BE49-F238E27FC236}">
                  <a16:creationId xmlns:a16="http://schemas.microsoft.com/office/drawing/2014/main" id="{FC8A7F29-64A5-43A7-A6F1-120515693D6E}"/>
                </a:ext>
              </a:extLst>
            </p:cNvPr>
            <p:cNvSpPr>
              <a:spLocks/>
            </p:cNvSpPr>
            <p:nvPr/>
          </p:nvSpPr>
          <p:spPr bwMode="auto">
            <a:xfrm>
              <a:off x="9937630" y="5804917"/>
              <a:ext cx="957285" cy="717964"/>
            </a:xfrm>
            <a:custGeom>
              <a:avLst/>
              <a:gdLst>
                <a:gd name="T0" fmla="*/ 132 w 132"/>
                <a:gd name="T1" fmla="*/ 100 h 100"/>
                <a:gd name="T2" fmla="*/ 121 w 132"/>
                <a:gd name="T3" fmla="*/ 100 h 100"/>
                <a:gd name="T4" fmla="*/ 77 w 132"/>
                <a:gd name="T5" fmla="*/ 100 h 100"/>
                <a:gd name="T6" fmla="*/ 74 w 132"/>
                <a:gd name="T7" fmla="*/ 98 h 100"/>
                <a:gd name="T8" fmla="*/ 70 w 132"/>
                <a:gd name="T9" fmla="*/ 94 h 100"/>
                <a:gd name="T10" fmla="*/ 71 w 132"/>
                <a:gd name="T11" fmla="*/ 93 h 100"/>
                <a:gd name="T12" fmla="*/ 118 w 132"/>
                <a:gd name="T13" fmla="*/ 93 h 100"/>
                <a:gd name="T14" fmla="*/ 118 w 132"/>
                <a:gd name="T15" fmla="*/ 92 h 100"/>
                <a:gd name="T16" fmla="*/ 117 w 132"/>
                <a:gd name="T17" fmla="*/ 91 h 100"/>
                <a:gd name="T18" fmla="*/ 85 w 132"/>
                <a:gd name="T19" fmla="*/ 60 h 100"/>
                <a:gd name="T20" fmla="*/ 57 w 132"/>
                <a:gd name="T21" fmla="*/ 32 h 100"/>
                <a:gd name="T22" fmla="*/ 33 w 132"/>
                <a:gd name="T23" fmla="*/ 9 h 100"/>
                <a:gd name="T24" fmla="*/ 30 w 132"/>
                <a:gd name="T25" fmla="*/ 8 h 100"/>
                <a:gd name="T26" fmla="*/ 6 w 132"/>
                <a:gd name="T27" fmla="*/ 7 h 100"/>
                <a:gd name="T28" fmla="*/ 4 w 132"/>
                <a:gd name="T29" fmla="*/ 6 h 100"/>
                <a:gd name="T30" fmla="*/ 0 w 132"/>
                <a:gd name="T31" fmla="*/ 0 h 100"/>
                <a:gd name="T32" fmla="*/ 4 w 132"/>
                <a:gd name="T33" fmla="*/ 0 h 100"/>
                <a:gd name="T34" fmla="*/ 32 w 132"/>
                <a:gd name="T35" fmla="*/ 2 h 100"/>
                <a:gd name="T36" fmla="*/ 36 w 132"/>
                <a:gd name="T37" fmla="*/ 4 h 100"/>
                <a:gd name="T38" fmla="*/ 70 w 132"/>
                <a:gd name="T39" fmla="*/ 38 h 100"/>
                <a:gd name="T40" fmla="*/ 102 w 132"/>
                <a:gd name="T41" fmla="*/ 70 h 100"/>
                <a:gd name="T42" fmla="*/ 130 w 132"/>
                <a:gd name="T43" fmla="*/ 98 h 100"/>
                <a:gd name="T44" fmla="*/ 132 w 13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00">
                  <a:moveTo>
                    <a:pt x="132" y="100"/>
                  </a:moveTo>
                  <a:cubicBezTo>
                    <a:pt x="128" y="100"/>
                    <a:pt x="124" y="100"/>
                    <a:pt x="121" y="100"/>
                  </a:cubicBezTo>
                  <a:cubicBezTo>
                    <a:pt x="106" y="100"/>
                    <a:pt x="92" y="100"/>
                    <a:pt x="77" y="100"/>
                  </a:cubicBezTo>
                  <a:cubicBezTo>
                    <a:pt x="76" y="100"/>
                    <a:pt x="75" y="99"/>
                    <a:pt x="74" y="98"/>
                  </a:cubicBezTo>
                  <a:cubicBezTo>
                    <a:pt x="73" y="97"/>
                    <a:pt x="72" y="95"/>
                    <a:pt x="70" y="94"/>
                  </a:cubicBezTo>
                  <a:cubicBezTo>
                    <a:pt x="71" y="93"/>
                    <a:pt x="71" y="93"/>
                    <a:pt x="71" y="93"/>
                  </a:cubicBezTo>
                  <a:cubicBezTo>
                    <a:pt x="86" y="93"/>
                    <a:pt x="102" y="93"/>
                    <a:pt x="118" y="93"/>
                  </a:cubicBezTo>
                  <a:cubicBezTo>
                    <a:pt x="118" y="92"/>
                    <a:pt x="118" y="92"/>
                    <a:pt x="118" y="92"/>
                  </a:cubicBezTo>
                  <a:cubicBezTo>
                    <a:pt x="117" y="92"/>
                    <a:pt x="117" y="91"/>
                    <a:pt x="117" y="91"/>
                  </a:cubicBezTo>
                  <a:cubicBezTo>
                    <a:pt x="106" y="81"/>
                    <a:pt x="95" y="70"/>
                    <a:pt x="85" y="60"/>
                  </a:cubicBezTo>
                  <a:cubicBezTo>
                    <a:pt x="76" y="51"/>
                    <a:pt x="66" y="41"/>
                    <a:pt x="57" y="32"/>
                  </a:cubicBezTo>
                  <a:cubicBezTo>
                    <a:pt x="49" y="24"/>
                    <a:pt x="41" y="16"/>
                    <a:pt x="33" y="9"/>
                  </a:cubicBezTo>
                  <a:cubicBezTo>
                    <a:pt x="32" y="8"/>
                    <a:pt x="31" y="8"/>
                    <a:pt x="30" y="8"/>
                  </a:cubicBezTo>
                  <a:cubicBezTo>
                    <a:pt x="22" y="7"/>
                    <a:pt x="14" y="7"/>
                    <a:pt x="6" y="7"/>
                  </a:cubicBezTo>
                  <a:cubicBezTo>
                    <a:pt x="5" y="7"/>
                    <a:pt x="4" y="6"/>
                    <a:pt x="4" y="6"/>
                  </a:cubicBezTo>
                  <a:cubicBezTo>
                    <a:pt x="2" y="4"/>
                    <a:pt x="1" y="2"/>
                    <a:pt x="0" y="0"/>
                  </a:cubicBezTo>
                  <a:cubicBezTo>
                    <a:pt x="1" y="0"/>
                    <a:pt x="2" y="0"/>
                    <a:pt x="4" y="0"/>
                  </a:cubicBezTo>
                  <a:cubicBezTo>
                    <a:pt x="13" y="1"/>
                    <a:pt x="22" y="1"/>
                    <a:pt x="32" y="2"/>
                  </a:cubicBezTo>
                  <a:cubicBezTo>
                    <a:pt x="33" y="2"/>
                    <a:pt x="35" y="2"/>
                    <a:pt x="36" y="4"/>
                  </a:cubicBezTo>
                  <a:cubicBezTo>
                    <a:pt x="47" y="15"/>
                    <a:pt x="58" y="26"/>
                    <a:pt x="70" y="38"/>
                  </a:cubicBezTo>
                  <a:cubicBezTo>
                    <a:pt x="81" y="49"/>
                    <a:pt x="91" y="59"/>
                    <a:pt x="102" y="70"/>
                  </a:cubicBezTo>
                  <a:cubicBezTo>
                    <a:pt x="111" y="80"/>
                    <a:pt x="121" y="89"/>
                    <a:pt x="130" y="98"/>
                  </a:cubicBezTo>
                  <a:cubicBezTo>
                    <a:pt x="131" y="99"/>
                    <a:pt x="131" y="99"/>
                    <a:pt x="132"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1" name="Freeform 84589">
              <a:extLst>
                <a:ext uri="{FF2B5EF4-FFF2-40B4-BE49-F238E27FC236}">
                  <a16:creationId xmlns:a16="http://schemas.microsoft.com/office/drawing/2014/main" id="{C1C92749-FA2A-41CD-BBEE-297A950B1A26}"/>
                </a:ext>
              </a:extLst>
            </p:cNvPr>
            <p:cNvSpPr>
              <a:spLocks/>
            </p:cNvSpPr>
            <p:nvPr/>
          </p:nvSpPr>
          <p:spPr bwMode="auto">
            <a:xfrm>
              <a:off x="8741024" y="6187831"/>
              <a:ext cx="430778" cy="358989"/>
            </a:xfrm>
            <a:custGeom>
              <a:avLst/>
              <a:gdLst>
                <a:gd name="T0" fmla="*/ 46 w 59"/>
                <a:gd name="T1" fmla="*/ 4 h 50"/>
                <a:gd name="T2" fmla="*/ 47 w 59"/>
                <a:gd name="T3" fmla="*/ 5 h 50"/>
                <a:gd name="T4" fmla="*/ 56 w 59"/>
                <a:gd name="T5" fmla="*/ 9 h 50"/>
                <a:gd name="T6" fmla="*/ 57 w 59"/>
                <a:gd name="T7" fmla="*/ 11 h 50"/>
                <a:gd name="T8" fmla="*/ 59 w 59"/>
                <a:gd name="T9" fmla="*/ 22 h 50"/>
                <a:gd name="T10" fmla="*/ 57 w 59"/>
                <a:gd name="T11" fmla="*/ 24 h 50"/>
                <a:gd name="T12" fmla="*/ 33 w 59"/>
                <a:gd name="T13" fmla="*/ 35 h 50"/>
                <a:gd name="T14" fmla="*/ 1 w 59"/>
                <a:gd name="T15" fmla="*/ 49 h 50"/>
                <a:gd name="T16" fmla="*/ 0 w 59"/>
                <a:gd name="T17" fmla="*/ 50 h 50"/>
                <a:gd name="T18" fmla="*/ 0 w 59"/>
                <a:gd name="T19" fmla="*/ 37 h 50"/>
                <a:gd name="T20" fmla="*/ 1 w 59"/>
                <a:gd name="T21" fmla="*/ 35 h 50"/>
                <a:gd name="T22" fmla="*/ 34 w 59"/>
                <a:gd name="T23" fmla="*/ 19 h 50"/>
                <a:gd name="T24" fmla="*/ 36 w 59"/>
                <a:gd name="T25" fmla="*/ 17 h 50"/>
                <a:gd name="T26" fmla="*/ 34 w 59"/>
                <a:gd name="T27" fmla="*/ 2 h 50"/>
                <a:gd name="T28" fmla="*/ 35 w 59"/>
                <a:gd name="T29" fmla="*/ 0 h 50"/>
                <a:gd name="T30" fmla="*/ 37 w 59"/>
                <a:gd name="T31" fmla="*/ 0 h 50"/>
                <a:gd name="T32" fmla="*/ 45 w 59"/>
                <a:gd name="T33" fmla="*/ 4 h 50"/>
                <a:gd name="T34" fmla="*/ 46 w 59"/>
                <a:gd name="T35"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0">
                  <a:moveTo>
                    <a:pt x="46" y="4"/>
                  </a:moveTo>
                  <a:cubicBezTo>
                    <a:pt x="47" y="4"/>
                    <a:pt x="47" y="5"/>
                    <a:pt x="47" y="5"/>
                  </a:cubicBezTo>
                  <a:cubicBezTo>
                    <a:pt x="50" y="6"/>
                    <a:pt x="53" y="8"/>
                    <a:pt x="56" y="9"/>
                  </a:cubicBezTo>
                  <a:cubicBezTo>
                    <a:pt x="56" y="9"/>
                    <a:pt x="57" y="10"/>
                    <a:pt x="57" y="11"/>
                  </a:cubicBezTo>
                  <a:cubicBezTo>
                    <a:pt x="58" y="14"/>
                    <a:pt x="58" y="18"/>
                    <a:pt x="59" y="22"/>
                  </a:cubicBezTo>
                  <a:cubicBezTo>
                    <a:pt x="59" y="23"/>
                    <a:pt x="58" y="23"/>
                    <a:pt x="57" y="24"/>
                  </a:cubicBezTo>
                  <a:cubicBezTo>
                    <a:pt x="49" y="27"/>
                    <a:pt x="41" y="31"/>
                    <a:pt x="33" y="35"/>
                  </a:cubicBezTo>
                  <a:cubicBezTo>
                    <a:pt x="22" y="40"/>
                    <a:pt x="12" y="45"/>
                    <a:pt x="1" y="49"/>
                  </a:cubicBezTo>
                  <a:cubicBezTo>
                    <a:pt x="1" y="50"/>
                    <a:pt x="1" y="50"/>
                    <a:pt x="0" y="50"/>
                  </a:cubicBezTo>
                  <a:cubicBezTo>
                    <a:pt x="0" y="45"/>
                    <a:pt x="0" y="41"/>
                    <a:pt x="0" y="37"/>
                  </a:cubicBezTo>
                  <a:cubicBezTo>
                    <a:pt x="0" y="36"/>
                    <a:pt x="1" y="36"/>
                    <a:pt x="1" y="35"/>
                  </a:cubicBezTo>
                  <a:cubicBezTo>
                    <a:pt x="12" y="30"/>
                    <a:pt x="23" y="24"/>
                    <a:pt x="34" y="19"/>
                  </a:cubicBezTo>
                  <a:cubicBezTo>
                    <a:pt x="35" y="19"/>
                    <a:pt x="36" y="18"/>
                    <a:pt x="36" y="17"/>
                  </a:cubicBezTo>
                  <a:cubicBezTo>
                    <a:pt x="35" y="12"/>
                    <a:pt x="35" y="7"/>
                    <a:pt x="34" y="2"/>
                  </a:cubicBezTo>
                  <a:cubicBezTo>
                    <a:pt x="34" y="1"/>
                    <a:pt x="35" y="0"/>
                    <a:pt x="35" y="0"/>
                  </a:cubicBezTo>
                  <a:cubicBezTo>
                    <a:pt x="36" y="0"/>
                    <a:pt x="37" y="0"/>
                    <a:pt x="37" y="0"/>
                  </a:cubicBezTo>
                  <a:cubicBezTo>
                    <a:pt x="40" y="1"/>
                    <a:pt x="43" y="3"/>
                    <a:pt x="45" y="4"/>
                  </a:cubicBezTo>
                  <a:cubicBezTo>
                    <a:pt x="45" y="4"/>
                    <a:pt x="46" y="4"/>
                    <a:pt x="4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2" name="Freeform 84590">
              <a:extLst>
                <a:ext uri="{FF2B5EF4-FFF2-40B4-BE49-F238E27FC236}">
                  <a16:creationId xmlns:a16="http://schemas.microsoft.com/office/drawing/2014/main" id="{38C5040B-1C25-4D68-A4F6-9E8FB5B8561C}"/>
                </a:ext>
              </a:extLst>
            </p:cNvPr>
            <p:cNvSpPr>
              <a:spLocks/>
            </p:cNvSpPr>
            <p:nvPr/>
          </p:nvSpPr>
          <p:spPr bwMode="auto">
            <a:xfrm>
              <a:off x="9841902" y="6116027"/>
              <a:ext cx="430778" cy="287185"/>
            </a:xfrm>
            <a:custGeom>
              <a:avLst/>
              <a:gdLst>
                <a:gd name="T0" fmla="*/ 60 w 60"/>
                <a:gd name="T1" fmla="*/ 41 h 41"/>
                <a:gd name="T2" fmla="*/ 41 w 60"/>
                <a:gd name="T3" fmla="*/ 33 h 41"/>
                <a:gd name="T4" fmla="*/ 12 w 60"/>
                <a:gd name="T5" fmla="*/ 21 h 41"/>
                <a:gd name="T6" fmla="*/ 10 w 60"/>
                <a:gd name="T7" fmla="*/ 20 h 41"/>
                <a:gd name="T8" fmla="*/ 0 w 60"/>
                <a:gd name="T9" fmla="*/ 1 h 41"/>
                <a:gd name="T10" fmla="*/ 0 w 60"/>
                <a:gd name="T11" fmla="*/ 0 h 41"/>
                <a:gd name="T12" fmla="*/ 10 w 60"/>
                <a:gd name="T13" fmla="*/ 4 h 41"/>
                <a:gd name="T14" fmla="*/ 39 w 60"/>
                <a:gd name="T15" fmla="*/ 16 h 41"/>
                <a:gd name="T16" fmla="*/ 44 w 60"/>
                <a:gd name="T17" fmla="*/ 20 h 41"/>
                <a:gd name="T18" fmla="*/ 60 w 60"/>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1">
                  <a:moveTo>
                    <a:pt x="60" y="41"/>
                  </a:moveTo>
                  <a:cubicBezTo>
                    <a:pt x="54" y="38"/>
                    <a:pt x="48" y="36"/>
                    <a:pt x="41" y="33"/>
                  </a:cubicBezTo>
                  <a:cubicBezTo>
                    <a:pt x="32" y="29"/>
                    <a:pt x="22" y="25"/>
                    <a:pt x="12" y="21"/>
                  </a:cubicBezTo>
                  <a:cubicBezTo>
                    <a:pt x="12" y="21"/>
                    <a:pt x="11" y="20"/>
                    <a:pt x="10" y="20"/>
                  </a:cubicBezTo>
                  <a:cubicBezTo>
                    <a:pt x="7" y="13"/>
                    <a:pt x="4" y="7"/>
                    <a:pt x="0" y="1"/>
                  </a:cubicBezTo>
                  <a:cubicBezTo>
                    <a:pt x="0" y="0"/>
                    <a:pt x="0" y="0"/>
                    <a:pt x="0" y="0"/>
                  </a:cubicBezTo>
                  <a:cubicBezTo>
                    <a:pt x="3" y="1"/>
                    <a:pt x="7" y="2"/>
                    <a:pt x="10" y="4"/>
                  </a:cubicBezTo>
                  <a:cubicBezTo>
                    <a:pt x="19" y="8"/>
                    <a:pt x="29" y="12"/>
                    <a:pt x="39" y="16"/>
                  </a:cubicBezTo>
                  <a:cubicBezTo>
                    <a:pt x="41" y="17"/>
                    <a:pt x="42" y="19"/>
                    <a:pt x="44" y="20"/>
                  </a:cubicBezTo>
                  <a:cubicBezTo>
                    <a:pt x="49" y="27"/>
                    <a:pt x="54" y="34"/>
                    <a:pt x="60"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3" name="Freeform 84591">
              <a:extLst>
                <a:ext uri="{FF2B5EF4-FFF2-40B4-BE49-F238E27FC236}">
                  <a16:creationId xmlns:a16="http://schemas.microsoft.com/office/drawing/2014/main" id="{A44D2029-9505-4BE4-82C9-F8DAC2523C17}"/>
                </a:ext>
              </a:extLst>
            </p:cNvPr>
            <p:cNvSpPr>
              <a:spLocks/>
            </p:cNvSpPr>
            <p:nvPr/>
          </p:nvSpPr>
          <p:spPr bwMode="auto">
            <a:xfrm>
              <a:off x="8166653" y="6211756"/>
              <a:ext cx="263261" cy="239321"/>
            </a:xfrm>
            <a:custGeom>
              <a:avLst/>
              <a:gdLst>
                <a:gd name="T0" fmla="*/ 38 w 38"/>
                <a:gd name="T1" fmla="*/ 0 h 31"/>
                <a:gd name="T2" fmla="*/ 35 w 38"/>
                <a:gd name="T3" fmla="*/ 31 h 31"/>
                <a:gd name="T4" fmla="*/ 0 w 38"/>
                <a:gd name="T5" fmla="*/ 31 h 31"/>
                <a:gd name="T6" fmla="*/ 2 w 38"/>
                <a:gd name="T7" fmla="*/ 29 h 31"/>
                <a:gd name="T8" fmla="*/ 30 w 38"/>
                <a:gd name="T9" fmla="*/ 6 h 31"/>
                <a:gd name="T10" fmla="*/ 38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8" y="0"/>
                  </a:moveTo>
                  <a:cubicBezTo>
                    <a:pt x="37" y="11"/>
                    <a:pt x="36" y="21"/>
                    <a:pt x="35" y="31"/>
                  </a:cubicBezTo>
                  <a:cubicBezTo>
                    <a:pt x="24" y="31"/>
                    <a:pt x="12" y="31"/>
                    <a:pt x="0" y="31"/>
                  </a:cubicBezTo>
                  <a:cubicBezTo>
                    <a:pt x="1" y="30"/>
                    <a:pt x="1" y="29"/>
                    <a:pt x="2" y="29"/>
                  </a:cubicBezTo>
                  <a:cubicBezTo>
                    <a:pt x="11" y="21"/>
                    <a:pt x="20" y="14"/>
                    <a:pt x="30" y="6"/>
                  </a:cubicBezTo>
                  <a:cubicBezTo>
                    <a:pt x="32" y="4"/>
                    <a:pt x="35" y="2"/>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4" name="Freeform 84592">
              <a:extLst>
                <a:ext uri="{FF2B5EF4-FFF2-40B4-BE49-F238E27FC236}">
                  <a16:creationId xmlns:a16="http://schemas.microsoft.com/office/drawing/2014/main" id="{EC34B860-7FEA-4104-9D60-43D30FA5B6B0}"/>
                </a:ext>
              </a:extLst>
            </p:cNvPr>
            <p:cNvSpPr>
              <a:spLocks/>
            </p:cNvSpPr>
            <p:nvPr/>
          </p:nvSpPr>
          <p:spPr bwMode="auto">
            <a:xfrm>
              <a:off x="9506852" y="6283560"/>
              <a:ext cx="430778" cy="263261"/>
            </a:xfrm>
            <a:custGeom>
              <a:avLst/>
              <a:gdLst>
                <a:gd name="T0" fmla="*/ 0 w 58"/>
                <a:gd name="T1" fmla="*/ 29 h 39"/>
                <a:gd name="T2" fmla="*/ 55 w 58"/>
                <a:gd name="T3" fmla="*/ 0 h 39"/>
                <a:gd name="T4" fmla="*/ 58 w 58"/>
                <a:gd name="T5" fmla="*/ 5 h 39"/>
                <a:gd name="T6" fmla="*/ 4 w 58"/>
                <a:gd name="T7" fmla="*/ 39 h 39"/>
                <a:gd name="T8" fmla="*/ 0 w 58"/>
                <a:gd name="T9" fmla="*/ 29 h 39"/>
              </a:gdLst>
              <a:ahLst/>
              <a:cxnLst>
                <a:cxn ang="0">
                  <a:pos x="T0" y="T1"/>
                </a:cxn>
                <a:cxn ang="0">
                  <a:pos x="T2" y="T3"/>
                </a:cxn>
                <a:cxn ang="0">
                  <a:pos x="T4" y="T5"/>
                </a:cxn>
                <a:cxn ang="0">
                  <a:pos x="T6" y="T7"/>
                </a:cxn>
                <a:cxn ang="0">
                  <a:pos x="T8" y="T9"/>
                </a:cxn>
              </a:cxnLst>
              <a:rect l="0" t="0" r="r" b="b"/>
              <a:pathLst>
                <a:path w="58" h="39">
                  <a:moveTo>
                    <a:pt x="0" y="29"/>
                  </a:moveTo>
                  <a:cubicBezTo>
                    <a:pt x="19" y="19"/>
                    <a:pt x="37" y="9"/>
                    <a:pt x="55" y="0"/>
                  </a:cubicBezTo>
                  <a:cubicBezTo>
                    <a:pt x="56" y="1"/>
                    <a:pt x="57" y="3"/>
                    <a:pt x="58" y="5"/>
                  </a:cubicBezTo>
                  <a:cubicBezTo>
                    <a:pt x="40" y="16"/>
                    <a:pt x="22" y="27"/>
                    <a:pt x="4" y="39"/>
                  </a:cubicBezTo>
                  <a:cubicBezTo>
                    <a:pt x="2" y="36"/>
                    <a:pt x="1" y="32"/>
                    <a:pt x="0"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5" name="Freeform 84593">
              <a:extLst>
                <a:ext uri="{FF2B5EF4-FFF2-40B4-BE49-F238E27FC236}">
                  <a16:creationId xmlns:a16="http://schemas.microsoft.com/office/drawing/2014/main" id="{01D46C04-0A63-4F99-BBBB-74D7D09E9EA5}"/>
                </a:ext>
              </a:extLst>
            </p:cNvPr>
            <p:cNvSpPr>
              <a:spLocks/>
            </p:cNvSpPr>
            <p:nvPr/>
          </p:nvSpPr>
          <p:spPr bwMode="auto">
            <a:xfrm>
              <a:off x="10320544" y="6307484"/>
              <a:ext cx="358989" cy="95728"/>
            </a:xfrm>
            <a:custGeom>
              <a:avLst/>
              <a:gdLst>
                <a:gd name="T0" fmla="*/ 51 w 51"/>
                <a:gd name="T1" fmla="*/ 11 h 12"/>
                <a:gd name="T2" fmla="*/ 33 w 51"/>
                <a:gd name="T3" fmla="*/ 11 h 12"/>
                <a:gd name="T4" fmla="*/ 10 w 51"/>
                <a:gd name="T5" fmla="*/ 12 h 12"/>
                <a:gd name="T6" fmla="*/ 8 w 51"/>
                <a:gd name="T7" fmla="*/ 11 h 12"/>
                <a:gd name="T8" fmla="*/ 0 w 51"/>
                <a:gd name="T9" fmla="*/ 1 h 12"/>
                <a:gd name="T10" fmla="*/ 2 w 51"/>
                <a:gd name="T11" fmla="*/ 1 h 12"/>
                <a:gd name="T12" fmla="*/ 39 w 51"/>
                <a:gd name="T13" fmla="*/ 0 h 12"/>
                <a:gd name="T14" fmla="*/ 41 w 51"/>
                <a:gd name="T15" fmla="*/ 0 h 12"/>
                <a:gd name="T16" fmla="*/ 51 w 51"/>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2">
                  <a:moveTo>
                    <a:pt x="51" y="11"/>
                  </a:moveTo>
                  <a:cubicBezTo>
                    <a:pt x="45" y="11"/>
                    <a:pt x="39" y="11"/>
                    <a:pt x="33" y="11"/>
                  </a:cubicBezTo>
                  <a:cubicBezTo>
                    <a:pt x="25" y="11"/>
                    <a:pt x="18" y="12"/>
                    <a:pt x="10" y="12"/>
                  </a:cubicBezTo>
                  <a:cubicBezTo>
                    <a:pt x="9" y="12"/>
                    <a:pt x="8" y="12"/>
                    <a:pt x="8" y="11"/>
                  </a:cubicBezTo>
                  <a:cubicBezTo>
                    <a:pt x="5" y="8"/>
                    <a:pt x="3" y="4"/>
                    <a:pt x="0" y="1"/>
                  </a:cubicBezTo>
                  <a:cubicBezTo>
                    <a:pt x="1" y="1"/>
                    <a:pt x="2" y="1"/>
                    <a:pt x="2" y="1"/>
                  </a:cubicBezTo>
                  <a:cubicBezTo>
                    <a:pt x="15" y="0"/>
                    <a:pt x="27" y="0"/>
                    <a:pt x="39" y="0"/>
                  </a:cubicBezTo>
                  <a:cubicBezTo>
                    <a:pt x="40" y="0"/>
                    <a:pt x="41" y="0"/>
                    <a:pt x="41" y="0"/>
                  </a:cubicBezTo>
                  <a:cubicBezTo>
                    <a:pt x="44" y="4"/>
                    <a:pt x="48" y="7"/>
                    <a:pt x="5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6" name="Freeform 84594">
              <a:extLst>
                <a:ext uri="{FF2B5EF4-FFF2-40B4-BE49-F238E27FC236}">
                  <a16:creationId xmlns:a16="http://schemas.microsoft.com/office/drawing/2014/main" id="{1AE9722C-D668-4BE2-860D-CB3A014A5464}"/>
                </a:ext>
              </a:extLst>
            </p:cNvPr>
            <p:cNvSpPr>
              <a:spLocks/>
            </p:cNvSpPr>
            <p:nvPr/>
          </p:nvSpPr>
          <p:spPr bwMode="auto">
            <a:xfrm>
              <a:off x="10392348" y="6403213"/>
              <a:ext cx="382914" cy="71804"/>
            </a:xfrm>
            <a:custGeom>
              <a:avLst/>
              <a:gdLst>
                <a:gd name="T0" fmla="*/ 0 w 54"/>
                <a:gd name="T1" fmla="*/ 1 h 10"/>
                <a:gd name="T2" fmla="*/ 18 w 54"/>
                <a:gd name="T3" fmla="*/ 0 h 10"/>
                <a:gd name="T4" fmla="*/ 42 w 54"/>
                <a:gd name="T5" fmla="*/ 0 h 10"/>
                <a:gd name="T6" fmla="*/ 44 w 54"/>
                <a:gd name="T7" fmla="*/ 0 h 10"/>
                <a:gd name="T8" fmla="*/ 53 w 54"/>
                <a:gd name="T9" fmla="*/ 9 h 10"/>
                <a:gd name="T10" fmla="*/ 54 w 54"/>
                <a:gd name="T11" fmla="*/ 10 h 10"/>
                <a:gd name="T12" fmla="*/ 46 w 54"/>
                <a:gd name="T13" fmla="*/ 10 h 10"/>
                <a:gd name="T14" fmla="*/ 10 w 54"/>
                <a:gd name="T15" fmla="*/ 10 h 10"/>
                <a:gd name="T16" fmla="*/ 6 w 54"/>
                <a:gd name="T17" fmla="*/ 9 h 10"/>
                <a:gd name="T18" fmla="*/ 0 w 54"/>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
                  <a:moveTo>
                    <a:pt x="0" y="1"/>
                  </a:moveTo>
                  <a:cubicBezTo>
                    <a:pt x="7" y="1"/>
                    <a:pt x="12" y="1"/>
                    <a:pt x="18" y="0"/>
                  </a:cubicBezTo>
                  <a:cubicBezTo>
                    <a:pt x="26" y="0"/>
                    <a:pt x="34" y="0"/>
                    <a:pt x="42" y="0"/>
                  </a:cubicBezTo>
                  <a:cubicBezTo>
                    <a:pt x="43" y="0"/>
                    <a:pt x="44" y="0"/>
                    <a:pt x="44" y="0"/>
                  </a:cubicBezTo>
                  <a:cubicBezTo>
                    <a:pt x="47" y="3"/>
                    <a:pt x="50" y="6"/>
                    <a:pt x="53" y="9"/>
                  </a:cubicBezTo>
                  <a:cubicBezTo>
                    <a:pt x="53" y="9"/>
                    <a:pt x="53" y="10"/>
                    <a:pt x="54" y="10"/>
                  </a:cubicBezTo>
                  <a:cubicBezTo>
                    <a:pt x="51" y="10"/>
                    <a:pt x="49" y="10"/>
                    <a:pt x="46" y="10"/>
                  </a:cubicBezTo>
                  <a:cubicBezTo>
                    <a:pt x="34" y="10"/>
                    <a:pt x="22" y="10"/>
                    <a:pt x="10" y="10"/>
                  </a:cubicBezTo>
                  <a:cubicBezTo>
                    <a:pt x="8" y="10"/>
                    <a:pt x="7" y="10"/>
                    <a:pt x="6" y="9"/>
                  </a:cubicBezTo>
                  <a:cubicBezTo>
                    <a:pt x="4" y="6"/>
                    <a:pt x="2" y="4"/>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7" name="Freeform 84595">
              <a:extLst>
                <a:ext uri="{FF2B5EF4-FFF2-40B4-BE49-F238E27FC236}">
                  <a16:creationId xmlns:a16="http://schemas.microsoft.com/office/drawing/2014/main" id="{2DB35F34-83C8-445E-9859-C1E7E575DB0C}"/>
                </a:ext>
              </a:extLst>
            </p:cNvPr>
            <p:cNvSpPr>
              <a:spLocks/>
            </p:cNvSpPr>
            <p:nvPr/>
          </p:nvSpPr>
          <p:spPr bwMode="auto">
            <a:xfrm>
              <a:off x="10248755" y="6235695"/>
              <a:ext cx="358989" cy="71804"/>
            </a:xfrm>
            <a:custGeom>
              <a:avLst/>
              <a:gdLst>
                <a:gd name="T0" fmla="*/ 48 w 48"/>
                <a:gd name="T1" fmla="*/ 11 h 12"/>
                <a:gd name="T2" fmla="*/ 27 w 48"/>
                <a:gd name="T3" fmla="*/ 11 h 12"/>
                <a:gd name="T4" fmla="*/ 10 w 48"/>
                <a:gd name="T5" fmla="*/ 12 h 12"/>
                <a:gd name="T6" fmla="*/ 7 w 48"/>
                <a:gd name="T7" fmla="*/ 10 h 12"/>
                <a:gd name="T8" fmla="*/ 0 w 48"/>
                <a:gd name="T9" fmla="*/ 0 h 12"/>
                <a:gd name="T10" fmla="*/ 7 w 48"/>
                <a:gd name="T11" fmla="*/ 0 h 12"/>
                <a:gd name="T12" fmla="*/ 36 w 48"/>
                <a:gd name="T13" fmla="*/ 0 h 12"/>
                <a:gd name="T14" fmla="*/ 38 w 48"/>
                <a:gd name="T15" fmla="*/ 1 h 12"/>
                <a:gd name="T16" fmla="*/ 48 w 48"/>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2">
                  <a:moveTo>
                    <a:pt x="48" y="11"/>
                  </a:moveTo>
                  <a:cubicBezTo>
                    <a:pt x="41" y="11"/>
                    <a:pt x="34" y="11"/>
                    <a:pt x="27" y="11"/>
                  </a:cubicBezTo>
                  <a:cubicBezTo>
                    <a:pt x="21" y="11"/>
                    <a:pt x="16" y="12"/>
                    <a:pt x="10" y="12"/>
                  </a:cubicBezTo>
                  <a:cubicBezTo>
                    <a:pt x="9" y="12"/>
                    <a:pt x="8" y="11"/>
                    <a:pt x="7" y="10"/>
                  </a:cubicBezTo>
                  <a:cubicBezTo>
                    <a:pt x="5" y="7"/>
                    <a:pt x="2" y="4"/>
                    <a:pt x="0" y="0"/>
                  </a:cubicBezTo>
                  <a:cubicBezTo>
                    <a:pt x="2" y="0"/>
                    <a:pt x="5" y="0"/>
                    <a:pt x="7" y="0"/>
                  </a:cubicBezTo>
                  <a:cubicBezTo>
                    <a:pt x="17" y="0"/>
                    <a:pt x="26" y="0"/>
                    <a:pt x="36" y="0"/>
                  </a:cubicBezTo>
                  <a:cubicBezTo>
                    <a:pt x="37" y="0"/>
                    <a:pt x="38" y="0"/>
                    <a:pt x="38" y="1"/>
                  </a:cubicBezTo>
                  <a:cubicBezTo>
                    <a:pt x="42" y="4"/>
                    <a:pt x="45" y="7"/>
                    <a:pt x="4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8" name="Freeform 84596">
              <a:extLst>
                <a:ext uri="{FF2B5EF4-FFF2-40B4-BE49-F238E27FC236}">
                  <a16:creationId xmlns:a16="http://schemas.microsoft.com/office/drawing/2014/main" id="{E753D3D0-FA23-45FD-9731-38474CA09249}"/>
                </a:ext>
              </a:extLst>
            </p:cNvPr>
            <p:cNvSpPr>
              <a:spLocks/>
            </p:cNvSpPr>
            <p:nvPr/>
          </p:nvSpPr>
          <p:spPr bwMode="auto">
            <a:xfrm>
              <a:off x="10176952" y="6139967"/>
              <a:ext cx="335050" cy="71804"/>
            </a:xfrm>
            <a:custGeom>
              <a:avLst/>
              <a:gdLst>
                <a:gd name="T0" fmla="*/ 0 w 46"/>
                <a:gd name="T1" fmla="*/ 0 h 11"/>
                <a:gd name="T2" fmla="*/ 4 w 46"/>
                <a:gd name="T3" fmla="*/ 0 h 11"/>
                <a:gd name="T4" fmla="*/ 34 w 46"/>
                <a:gd name="T5" fmla="*/ 0 h 11"/>
                <a:gd name="T6" fmla="*/ 36 w 46"/>
                <a:gd name="T7" fmla="*/ 0 h 11"/>
                <a:gd name="T8" fmla="*/ 46 w 46"/>
                <a:gd name="T9" fmla="*/ 11 h 11"/>
                <a:gd name="T10" fmla="*/ 45 w 46"/>
                <a:gd name="T11" fmla="*/ 11 h 11"/>
                <a:gd name="T12" fmla="*/ 11 w 46"/>
                <a:gd name="T13" fmla="*/ 11 h 11"/>
                <a:gd name="T14" fmla="*/ 7 w 46"/>
                <a:gd name="T15" fmla="*/ 9 h 11"/>
                <a:gd name="T16" fmla="*/ 0 w 4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1">
                  <a:moveTo>
                    <a:pt x="0" y="0"/>
                  </a:moveTo>
                  <a:cubicBezTo>
                    <a:pt x="2" y="0"/>
                    <a:pt x="3" y="0"/>
                    <a:pt x="4" y="0"/>
                  </a:cubicBezTo>
                  <a:cubicBezTo>
                    <a:pt x="14" y="0"/>
                    <a:pt x="24" y="0"/>
                    <a:pt x="34" y="0"/>
                  </a:cubicBezTo>
                  <a:cubicBezTo>
                    <a:pt x="34" y="0"/>
                    <a:pt x="35" y="0"/>
                    <a:pt x="36" y="0"/>
                  </a:cubicBezTo>
                  <a:cubicBezTo>
                    <a:pt x="39" y="4"/>
                    <a:pt x="42" y="7"/>
                    <a:pt x="46" y="11"/>
                  </a:cubicBezTo>
                  <a:cubicBezTo>
                    <a:pt x="45" y="11"/>
                    <a:pt x="45" y="11"/>
                    <a:pt x="45" y="11"/>
                  </a:cubicBezTo>
                  <a:cubicBezTo>
                    <a:pt x="34" y="11"/>
                    <a:pt x="22" y="11"/>
                    <a:pt x="11" y="11"/>
                  </a:cubicBezTo>
                  <a:cubicBezTo>
                    <a:pt x="9" y="11"/>
                    <a:pt x="8" y="11"/>
                    <a:pt x="7" y="9"/>
                  </a:cubicBezTo>
                  <a:cubicBezTo>
                    <a:pt x="5" y="6"/>
                    <a:pt x="3"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89" name="Freeform 84597">
              <a:extLst>
                <a:ext uri="{FF2B5EF4-FFF2-40B4-BE49-F238E27FC236}">
                  <a16:creationId xmlns:a16="http://schemas.microsoft.com/office/drawing/2014/main" id="{0F46741F-756F-46E7-B6B7-49CA913A7AB0}"/>
                </a:ext>
              </a:extLst>
            </p:cNvPr>
            <p:cNvSpPr>
              <a:spLocks/>
            </p:cNvSpPr>
            <p:nvPr/>
          </p:nvSpPr>
          <p:spPr bwMode="auto">
            <a:xfrm>
              <a:off x="10129087" y="6068163"/>
              <a:ext cx="311125" cy="71804"/>
            </a:xfrm>
            <a:custGeom>
              <a:avLst/>
              <a:gdLst>
                <a:gd name="T0" fmla="*/ 43 w 43"/>
                <a:gd name="T1" fmla="*/ 11 h 11"/>
                <a:gd name="T2" fmla="*/ 14 w 43"/>
                <a:gd name="T3" fmla="*/ 11 h 11"/>
                <a:gd name="T4" fmla="*/ 5 w 43"/>
                <a:gd name="T5" fmla="*/ 7 h 11"/>
                <a:gd name="T6" fmla="*/ 0 w 43"/>
                <a:gd name="T7" fmla="*/ 0 h 11"/>
                <a:gd name="T8" fmla="*/ 2 w 43"/>
                <a:gd name="T9" fmla="*/ 0 h 11"/>
                <a:gd name="T10" fmla="*/ 31 w 43"/>
                <a:gd name="T11" fmla="*/ 0 h 11"/>
                <a:gd name="T12" fmla="*/ 33 w 43"/>
                <a:gd name="T13" fmla="*/ 0 h 11"/>
                <a:gd name="T14" fmla="*/ 43 w 4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11"/>
                  </a:moveTo>
                  <a:cubicBezTo>
                    <a:pt x="33" y="11"/>
                    <a:pt x="24" y="11"/>
                    <a:pt x="14" y="11"/>
                  </a:cubicBezTo>
                  <a:cubicBezTo>
                    <a:pt x="10" y="11"/>
                    <a:pt x="7" y="11"/>
                    <a:pt x="5" y="7"/>
                  </a:cubicBezTo>
                  <a:cubicBezTo>
                    <a:pt x="4" y="4"/>
                    <a:pt x="2" y="3"/>
                    <a:pt x="0" y="0"/>
                  </a:cubicBezTo>
                  <a:cubicBezTo>
                    <a:pt x="1" y="0"/>
                    <a:pt x="2" y="0"/>
                    <a:pt x="2" y="0"/>
                  </a:cubicBezTo>
                  <a:cubicBezTo>
                    <a:pt x="12" y="0"/>
                    <a:pt x="21" y="0"/>
                    <a:pt x="31" y="0"/>
                  </a:cubicBezTo>
                  <a:cubicBezTo>
                    <a:pt x="31" y="0"/>
                    <a:pt x="32" y="0"/>
                    <a:pt x="33" y="0"/>
                  </a:cubicBezTo>
                  <a:cubicBezTo>
                    <a:pt x="36" y="4"/>
                    <a:pt x="39" y="7"/>
                    <a:pt x="4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0" name="Freeform 84598">
              <a:extLst>
                <a:ext uri="{FF2B5EF4-FFF2-40B4-BE49-F238E27FC236}">
                  <a16:creationId xmlns:a16="http://schemas.microsoft.com/office/drawing/2014/main" id="{8E33199C-47B0-4C30-AA59-036ADB18006D}"/>
                </a:ext>
              </a:extLst>
            </p:cNvPr>
            <p:cNvSpPr>
              <a:spLocks/>
            </p:cNvSpPr>
            <p:nvPr/>
          </p:nvSpPr>
          <p:spPr bwMode="auto">
            <a:xfrm>
              <a:off x="9171802" y="6307484"/>
              <a:ext cx="358989" cy="239321"/>
            </a:xfrm>
            <a:custGeom>
              <a:avLst/>
              <a:gdLst>
                <a:gd name="T0" fmla="*/ 48 w 48"/>
                <a:gd name="T1" fmla="*/ 34 h 34"/>
                <a:gd name="T2" fmla="*/ 34 w 48"/>
                <a:gd name="T3" fmla="*/ 26 h 34"/>
                <a:gd name="T4" fmla="*/ 4 w 48"/>
                <a:gd name="T5" fmla="*/ 9 h 34"/>
                <a:gd name="T6" fmla="*/ 1 w 48"/>
                <a:gd name="T7" fmla="*/ 4 h 34"/>
                <a:gd name="T8" fmla="*/ 0 w 48"/>
                <a:gd name="T9" fmla="*/ 0 h 34"/>
                <a:gd name="T10" fmla="*/ 7 w 48"/>
                <a:gd name="T11" fmla="*/ 4 h 34"/>
                <a:gd name="T12" fmla="*/ 44 w 48"/>
                <a:gd name="T13" fmla="*/ 24 h 34"/>
                <a:gd name="T14" fmla="*/ 45 w 48"/>
                <a:gd name="T15" fmla="*/ 26 h 34"/>
                <a:gd name="T16" fmla="*/ 48 w 48"/>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34"/>
                  </a:moveTo>
                  <a:cubicBezTo>
                    <a:pt x="43" y="32"/>
                    <a:pt x="39" y="29"/>
                    <a:pt x="34" y="26"/>
                  </a:cubicBezTo>
                  <a:cubicBezTo>
                    <a:pt x="24" y="21"/>
                    <a:pt x="14" y="15"/>
                    <a:pt x="4" y="9"/>
                  </a:cubicBezTo>
                  <a:cubicBezTo>
                    <a:pt x="2" y="8"/>
                    <a:pt x="1" y="7"/>
                    <a:pt x="1" y="4"/>
                  </a:cubicBezTo>
                  <a:cubicBezTo>
                    <a:pt x="1" y="3"/>
                    <a:pt x="0" y="2"/>
                    <a:pt x="0" y="0"/>
                  </a:cubicBezTo>
                  <a:cubicBezTo>
                    <a:pt x="2" y="1"/>
                    <a:pt x="5" y="2"/>
                    <a:pt x="7" y="4"/>
                  </a:cubicBezTo>
                  <a:cubicBezTo>
                    <a:pt x="19" y="11"/>
                    <a:pt x="32" y="17"/>
                    <a:pt x="44" y="24"/>
                  </a:cubicBezTo>
                  <a:cubicBezTo>
                    <a:pt x="44" y="24"/>
                    <a:pt x="45" y="25"/>
                    <a:pt x="45" y="26"/>
                  </a:cubicBezTo>
                  <a:cubicBezTo>
                    <a:pt x="46" y="28"/>
                    <a:pt x="47" y="31"/>
                    <a:pt x="4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1" name="Freeform 84599">
              <a:extLst>
                <a:ext uri="{FF2B5EF4-FFF2-40B4-BE49-F238E27FC236}">
                  <a16:creationId xmlns:a16="http://schemas.microsoft.com/office/drawing/2014/main" id="{487056D7-E4CA-4F5B-B11C-C38D82757221}"/>
                </a:ext>
              </a:extLst>
            </p:cNvPr>
            <p:cNvSpPr>
              <a:spLocks/>
            </p:cNvSpPr>
            <p:nvPr/>
          </p:nvSpPr>
          <p:spPr bwMode="auto">
            <a:xfrm>
              <a:off x="9171802" y="6235695"/>
              <a:ext cx="311125" cy="239321"/>
            </a:xfrm>
            <a:custGeom>
              <a:avLst/>
              <a:gdLst>
                <a:gd name="T0" fmla="*/ 45 w 45"/>
                <a:gd name="T1" fmla="*/ 32 h 32"/>
                <a:gd name="T2" fmla="*/ 31 w 45"/>
                <a:gd name="T3" fmla="*/ 24 h 32"/>
                <a:gd name="T4" fmla="*/ 3 w 45"/>
                <a:gd name="T5" fmla="*/ 9 h 32"/>
                <a:gd name="T6" fmla="*/ 0 w 45"/>
                <a:gd name="T7" fmla="*/ 5 h 32"/>
                <a:gd name="T8" fmla="*/ 0 w 45"/>
                <a:gd name="T9" fmla="*/ 0 h 32"/>
                <a:gd name="T10" fmla="*/ 7 w 45"/>
                <a:gd name="T11" fmla="*/ 3 h 32"/>
                <a:gd name="T12" fmla="*/ 41 w 45"/>
                <a:gd name="T13" fmla="*/ 21 h 32"/>
                <a:gd name="T14" fmla="*/ 42 w 45"/>
                <a:gd name="T15" fmla="*/ 23 h 32"/>
                <a:gd name="T16" fmla="*/ 45 w 4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2">
                  <a:moveTo>
                    <a:pt x="45" y="32"/>
                  </a:moveTo>
                  <a:cubicBezTo>
                    <a:pt x="40" y="29"/>
                    <a:pt x="35" y="27"/>
                    <a:pt x="31" y="24"/>
                  </a:cubicBezTo>
                  <a:cubicBezTo>
                    <a:pt x="21" y="19"/>
                    <a:pt x="12" y="14"/>
                    <a:pt x="3" y="9"/>
                  </a:cubicBezTo>
                  <a:cubicBezTo>
                    <a:pt x="1" y="8"/>
                    <a:pt x="0" y="7"/>
                    <a:pt x="0" y="5"/>
                  </a:cubicBezTo>
                  <a:cubicBezTo>
                    <a:pt x="0" y="4"/>
                    <a:pt x="0" y="2"/>
                    <a:pt x="0" y="0"/>
                  </a:cubicBezTo>
                  <a:cubicBezTo>
                    <a:pt x="2" y="1"/>
                    <a:pt x="4" y="2"/>
                    <a:pt x="7" y="3"/>
                  </a:cubicBezTo>
                  <a:cubicBezTo>
                    <a:pt x="18" y="9"/>
                    <a:pt x="30" y="15"/>
                    <a:pt x="41" y="21"/>
                  </a:cubicBezTo>
                  <a:cubicBezTo>
                    <a:pt x="42" y="22"/>
                    <a:pt x="42" y="22"/>
                    <a:pt x="42" y="23"/>
                  </a:cubicBezTo>
                  <a:cubicBezTo>
                    <a:pt x="43" y="26"/>
                    <a:pt x="44" y="29"/>
                    <a:pt x="4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2" name="Freeform 84600">
              <a:extLst>
                <a:ext uri="{FF2B5EF4-FFF2-40B4-BE49-F238E27FC236}">
                  <a16:creationId xmlns:a16="http://schemas.microsoft.com/office/drawing/2014/main" id="{1C9E30F8-55A0-4553-B31D-C43016F0260A}"/>
                </a:ext>
              </a:extLst>
            </p:cNvPr>
            <p:cNvSpPr>
              <a:spLocks/>
            </p:cNvSpPr>
            <p:nvPr/>
          </p:nvSpPr>
          <p:spPr bwMode="auto">
            <a:xfrm>
              <a:off x="9841902" y="6068163"/>
              <a:ext cx="287186" cy="143593"/>
            </a:xfrm>
            <a:custGeom>
              <a:avLst/>
              <a:gdLst>
                <a:gd name="T0" fmla="*/ 39 w 39"/>
                <a:gd name="T1" fmla="*/ 22 h 22"/>
                <a:gd name="T2" fmla="*/ 0 w 39"/>
                <a:gd name="T3" fmla="*/ 6 h 22"/>
                <a:gd name="T4" fmla="*/ 0 w 39"/>
                <a:gd name="T5" fmla="*/ 5 h 22"/>
                <a:gd name="T6" fmla="*/ 13 w 39"/>
                <a:gd name="T7" fmla="*/ 2 h 22"/>
                <a:gd name="T8" fmla="*/ 20 w 39"/>
                <a:gd name="T9" fmla="*/ 0 h 22"/>
                <a:gd name="T10" fmla="*/ 22 w 39"/>
                <a:gd name="T11" fmla="*/ 0 h 22"/>
                <a:gd name="T12" fmla="*/ 38 w 39"/>
                <a:gd name="T13" fmla="*/ 20 h 22"/>
                <a:gd name="T14" fmla="*/ 39 w 3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2">
                  <a:moveTo>
                    <a:pt x="39" y="22"/>
                  </a:moveTo>
                  <a:cubicBezTo>
                    <a:pt x="26" y="16"/>
                    <a:pt x="13" y="11"/>
                    <a:pt x="0" y="6"/>
                  </a:cubicBezTo>
                  <a:cubicBezTo>
                    <a:pt x="0" y="5"/>
                    <a:pt x="0" y="5"/>
                    <a:pt x="0" y="5"/>
                  </a:cubicBezTo>
                  <a:cubicBezTo>
                    <a:pt x="4" y="4"/>
                    <a:pt x="9" y="3"/>
                    <a:pt x="13" y="2"/>
                  </a:cubicBezTo>
                  <a:cubicBezTo>
                    <a:pt x="15" y="1"/>
                    <a:pt x="18" y="0"/>
                    <a:pt x="20" y="0"/>
                  </a:cubicBezTo>
                  <a:cubicBezTo>
                    <a:pt x="21" y="0"/>
                    <a:pt x="22" y="0"/>
                    <a:pt x="22" y="0"/>
                  </a:cubicBezTo>
                  <a:cubicBezTo>
                    <a:pt x="28" y="7"/>
                    <a:pt x="33" y="14"/>
                    <a:pt x="38" y="20"/>
                  </a:cubicBezTo>
                  <a:cubicBezTo>
                    <a:pt x="39" y="21"/>
                    <a:pt x="39" y="21"/>
                    <a:pt x="3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3" name="Freeform 84601">
              <a:extLst>
                <a:ext uri="{FF2B5EF4-FFF2-40B4-BE49-F238E27FC236}">
                  <a16:creationId xmlns:a16="http://schemas.microsoft.com/office/drawing/2014/main" id="{69F5357B-BB3B-46AA-A374-79A428AA119C}"/>
                </a:ext>
              </a:extLst>
            </p:cNvPr>
            <p:cNvSpPr>
              <a:spLocks/>
            </p:cNvSpPr>
            <p:nvPr/>
          </p:nvSpPr>
          <p:spPr bwMode="auto">
            <a:xfrm>
              <a:off x="10033359" y="6044238"/>
              <a:ext cx="239321" cy="239321"/>
            </a:xfrm>
            <a:custGeom>
              <a:avLst/>
              <a:gdLst>
                <a:gd name="T0" fmla="*/ 31 w 31"/>
                <a:gd name="T1" fmla="*/ 34 h 34"/>
                <a:gd name="T2" fmla="*/ 18 w 31"/>
                <a:gd name="T3" fmla="*/ 28 h 34"/>
                <a:gd name="T4" fmla="*/ 17 w 31"/>
                <a:gd name="T5" fmla="*/ 27 h 34"/>
                <a:gd name="T6" fmla="*/ 0 w 31"/>
                <a:gd name="T7" fmla="*/ 3 h 34"/>
                <a:gd name="T8" fmla="*/ 0 w 31"/>
                <a:gd name="T9" fmla="*/ 2 h 34"/>
                <a:gd name="T10" fmla="*/ 6 w 31"/>
                <a:gd name="T11" fmla="*/ 0 h 34"/>
                <a:gd name="T12" fmla="*/ 7 w 31"/>
                <a:gd name="T13" fmla="*/ 2 h 34"/>
                <a:gd name="T14" fmla="*/ 28 w 31"/>
                <a:gd name="T15" fmla="*/ 30 h 34"/>
                <a:gd name="T16" fmla="*/ 31 w 31"/>
                <a:gd name="T17" fmla="*/ 33 h 34"/>
                <a:gd name="T18" fmla="*/ 31 w 31"/>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4">
                  <a:moveTo>
                    <a:pt x="31" y="34"/>
                  </a:moveTo>
                  <a:cubicBezTo>
                    <a:pt x="27" y="32"/>
                    <a:pt x="23" y="30"/>
                    <a:pt x="18" y="28"/>
                  </a:cubicBezTo>
                  <a:cubicBezTo>
                    <a:pt x="18" y="28"/>
                    <a:pt x="18" y="28"/>
                    <a:pt x="17" y="27"/>
                  </a:cubicBezTo>
                  <a:cubicBezTo>
                    <a:pt x="11" y="19"/>
                    <a:pt x="6" y="11"/>
                    <a:pt x="0" y="3"/>
                  </a:cubicBezTo>
                  <a:cubicBezTo>
                    <a:pt x="0" y="3"/>
                    <a:pt x="0" y="2"/>
                    <a:pt x="0" y="2"/>
                  </a:cubicBezTo>
                  <a:cubicBezTo>
                    <a:pt x="2" y="1"/>
                    <a:pt x="4" y="1"/>
                    <a:pt x="6" y="0"/>
                  </a:cubicBezTo>
                  <a:cubicBezTo>
                    <a:pt x="6" y="0"/>
                    <a:pt x="7" y="1"/>
                    <a:pt x="7" y="2"/>
                  </a:cubicBezTo>
                  <a:cubicBezTo>
                    <a:pt x="14" y="11"/>
                    <a:pt x="21" y="20"/>
                    <a:pt x="28" y="30"/>
                  </a:cubicBezTo>
                  <a:cubicBezTo>
                    <a:pt x="29" y="31"/>
                    <a:pt x="30" y="32"/>
                    <a:pt x="31" y="33"/>
                  </a:cubicBezTo>
                  <a:lnTo>
                    <a:pt x="3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4" name="Freeform 84602">
              <a:extLst>
                <a:ext uri="{FF2B5EF4-FFF2-40B4-BE49-F238E27FC236}">
                  <a16:creationId xmlns:a16="http://schemas.microsoft.com/office/drawing/2014/main" id="{4550A81C-12F8-43AE-B77E-671F8F0AC322}"/>
                </a:ext>
              </a:extLst>
            </p:cNvPr>
            <p:cNvSpPr>
              <a:spLocks/>
            </p:cNvSpPr>
            <p:nvPr/>
          </p:nvSpPr>
          <p:spPr bwMode="auto">
            <a:xfrm>
              <a:off x="10176952" y="6259620"/>
              <a:ext cx="239321" cy="215397"/>
            </a:xfrm>
            <a:custGeom>
              <a:avLst/>
              <a:gdLst>
                <a:gd name="T0" fmla="*/ 0 w 32"/>
                <a:gd name="T1" fmla="*/ 0 h 30"/>
                <a:gd name="T2" fmla="*/ 12 w 32"/>
                <a:gd name="T3" fmla="*/ 5 h 30"/>
                <a:gd name="T4" fmla="*/ 15 w 32"/>
                <a:gd name="T5" fmla="*/ 7 h 30"/>
                <a:gd name="T6" fmla="*/ 31 w 32"/>
                <a:gd name="T7" fmla="*/ 28 h 30"/>
                <a:gd name="T8" fmla="*/ 32 w 32"/>
                <a:gd name="T9" fmla="*/ 30 h 30"/>
                <a:gd name="T10" fmla="*/ 25 w 32"/>
                <a:gd name="T11" fmla="*/ 27 h 30"/>
                <a:gd name="T12" fmla="*/ 22 w 32"/>
                <a:gd name="T13" fmla="*/ 26 h 30"/>
                <a:gd name="T14" fmla="*/ 13 w 32"/>
                <a:gd name="T15" fmla="*/ 18 h 30"/>
                <a:gd name="T16" fmla="*/ 1 w 32"/>
                <a:gd name="T17" fmla="*/ 1 h 30"/>
                <a:gd name="T18" fmla="*/ 0 w 3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0">
                  <a:moveTo>
                    <a:pt x="0" y="0"/>
                  </a:moveTo>
                  <a:cubicBezTo>
                    <a:pt x="4" y="2"/>
                    <a:pt x="8" y="3"/>
                    <a:pt x="12" y="5"/>
                  </a:cubicBezTo>
                  <a:cubicBezTo>
                    <a:pt x="13" y="5"/>
                    <a:pt x="14" y="6"/>
                    <a:pt x="15" y="7"/>
                  </a:cubicBezTo>
                  <a:cubicBezTo>
                    <a:pt x="20" y="14"/>
                    <a:pt x="26" y="21"/>
                    <a:pt x="31" y="28"/>
                  </a:cubicBezTo>
                  <a:cubicBezTo>
                    <a:pt x="31" y="29"/>
                    <a:pt x="32" y="29"/>
                    <a:pt x="32" y="30"/>
                  </a:cubicBezTo>
                  <a:cubicBezTo>
                    <a:pt x="30" y="29"/>
                    <a:pt x="27" y="28"/>
                    <a:pt x="25" y="27"/>
                  </a:cubicBezTo>
                  <a:cubicBezTo>
                    <a:pt x="24" y="26"/>
                    <a:pt x="23" y="26"/>
                    <a:pt x="22" y="26"/>
                  </a:cubicBezTo>
                  <a:cubicBezTo>
                    <a:pt x="18" y="24"/>
                    <a:pt x="15" y="22"/>
                    <a:pt x="13" y="18"/>
                  </a:cubicBezTo>
                  <a:cubicBezTo>
                    <a:pt x="9" y="12"/>
                    <a:pt x="5" y="7"/>
                    <a:pt x="1"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5" name="Freeform 84603">
              <a:extLst>
                <a:ext uri="{FF2B5EF4-FFF2-40B4-BE49-F238E27FC236}">
                  <a16:creationId xmlns:a16="http://schemas.microsoft.com/office/drawing/2014/main" id="{2DDB776E-A69C-43DE-BAFC-964C551E7AF5}"/>
                </a:ext>
              </a:extLst>
            </p:cNvPr>
            <p:cNvSpPr>
              <a:spLocks/>
            </p:cNvSpPr>
            <p:nvPr/>
          </p:nvSpPr>
          <p:spPr bwMode="auto">
            <a:xfrm>
              <a:off x="9937630" y="6283560"/>
              <a:ext cx="502582" cy="239321"/>
            </a:xfrm>
            <a:custGeom>
              <a:avLst/>
              <a:gdLst>
                <a:gd name="T0" fmla="*/ 0 w 71"/>
                <a:gd name="T1" fmla="*/ 0 h 34"/>
                <a:gd name="T2" fmla="*/ 11 w 71"/>
                <a:gd name="T3" fmla="*/ 5 h 34"/>
                <a:gd name="T4" fmla="*/ 54 w 71"/>
                <a:gd name="T5" fmla="*/ 23 h 34"/>
                <a:gd name="T6" fmla="*/ 67 w 71"/>
                <a:gd name="T7" fmla="*/ 28 h 34"/>
                <a:gd name="T8" fmla="*/ 68 w 71"/>
                <a:gd name="T9" fmla="*/ 29 h 34"/>
                <a:gd name="T10" fmla="*/ 71 w 71"/>
                <a:gd name="T11" fmla="*/ 34 h 34"/>
                <a:gd name="T12" fmla="*/ 62 w 71"/>
                <a:gd name="T13" fmla="*/ 30 h 34"/>
                <a:gd name="T14" fmla="*/ 5 w 71"/>
                <a:gd name="T15" fmla="*/ 6 h 34"/>
                <a:gd name="T16" fmla="*/ 0 w 7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4">
                  <a:moveTo>
                    <a:pt x="0" y="0"/>
                  </a:moveTo>
                  <a:cubicBezTo>
                    <a:pt x="4" y="2"/>
                    <a:pt x="8" y="3"/>
                    <a:pt x="11" y="5"/>
                  </a:cubicBezTo>
                  <a:cubicBezTo>
                    <a:pt x="25" y="11"/>
                    <a:pt x="39" y="17"/>
                    <a:pt x="54" y="23"/>
                  </a:cubicBezTo>
                  <a:cubicBezTo>
                    <a:pt x="58" y="24"/>
                    <a:pt x="62" y="26"/>
                    <a:pt x="67" y="28"/>
                  </a:cubicBezTo>
                  <a:cubicBezTo>
                    <a:pt x="67" y="28"/>
                    <a:pt x="68" y="29"/>
                    <a:pt x="68" y="29"/>
                  </a:cubicBezTo>
                  <a:cubicBezTo>
                    <a:pt x="69" y="30"/>
                    <a:pt x="70" y="32"/>
                    <a:pt x="71" y="34"/>
                  </a:cubicBezTo>
                  <a:cubicBezTo>
                    <a:pt x="68" y="33"/>
                    <a:pt x="65" y="31"/>
                    <a:pt x="62" y="30"/>
                  </a:cubicBezTo>
                  <a:cubicBezTo>
                    <a:pt x="43" y="22"/>
                    <a:pt x="24" y="14"/>
                    <a:pt x="5" y="6"/>
                  </a:cubicBezTo>
                  <a:cubicBezTo>
                    <a:pt x="2" y="4"/>
                    <a:pt x="1"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6" name="Freeform 84604">
              <a:extLst>
                <a:ext uri="{FF2B5EF4-FFF2-40B4-BE49-F238E27FC236}">
                  <a16:creationId xmlns:a16="http://schemas.microsoft.com/office/drawing/2014/main" id="{B7A3400E-7E90-4FFD-A24C-E2A6EE429E17}"/>
                </a:ext>
              </a:extLst>
            </p:cNvPr>
            <p:cNvSpPr>
              <a:spLocks/>
            </p:cNvSpPr>
            <p:nvPr/>
          </p:nvSpPr>
          <p:spPr bwMode="auto">
            <a:xfrm>
              <a:off x="9650445" y="6163891"/>
              <a:ext cx="191457" cy="143593"/>
            </a:xfrm>
            <a:custGeom>
              <a:avLst/>
              <a:gdLst>
                <a:gd name="T0" fmla="*/ 7 w 27"/>
                <a:gd name="T1" fmla="*/ 20 h 20"/>
                <a:gd name="T2" fmla="*/ 0 w 27"/>
                <a:gd name="T3" fmla="*/ 5 h 20"/>
                <a:gd name="T4" fmla="*/ 27 w 27"/>
                <a:gd name="T5" fmla="*/ 0 h 20"/>
                <a:gd name="T6" fmla="*/ 27 w 27"/>
                <a:gd name="T7" fmla="*/ 0 h 20"/>
                <a:gd name="T8" fmla="*/ 7 w 27"/>
                <a:gd name="T9" fmla="*/ 20 h 20"/>
              </a:gdLst>
              <a:ahLst/>
              <a:cxnLst>
                <a:cxn ang="0">
                  <a:pos x="T0" y="T1"/>
                </a:cxn>
                <a:cxn ang="0">
                  <a:pos x="T2" y="T3"/>
                </a:cxn>
                <a:cxn ang="0">
                  <a:pos x="T4" y="T5"/>
                </a:cxn>
                <a:cxn ang="0">
                  <a:pos x="T6" y="T7"/>
                </a:cxn>
                <a:cxn ang="0">
                  <a:pos x="T8" y="T9"/>
                </a:cxn>
              </a:cxnLst>
              <a:rect l="0" t="0" r="r" b="b"/>
              <a:pathLst>
                <a:path w="27" h="20">
                  <a:moveTo>
                    <a:pt x="7" y="20"/>
                  </a:moveTo>
                  <a:cubicBezTo>
                    <a:pt x="4" y="15"/>
                    <a:pt x="2" y="10"/>
                    <a:pt x="0" y="5"/>
                  </a:cubicBezTo>
                  <a:cubicBezTo>
                    <a:pt x="9" y="3"/>
                    <a:pt x="18" y="2"/>
                    <a:pt x="27" y="0"/>
                  </a:cubicBezTo>
                  <a:cubicBezTo>
                    <a:pt x="27" y="0"/>
                    <a:pt x="27" y="0"/>
                    <a:pt x="27" y="0"/>
                  </a:cubicBezTo>
                  <a:cubicBezTo>
                    <a:pt x="20" y="7"/>
                    <a:pt x="14" y="14"/>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7" name="Freeform 84605">
              <a:extLst>
                <a:ext uri="{FF2B5EF4-FFF2-40B4-BE49-F238E27FC236}">
                  <a16:creationId xmlns:a16="http://schemas.microsoft.com/office/drawing/2014/main" id="{40A152BB-CAA9-4908-9572-2B67E8982B94}"/>
                </a:ext>
              </a:extLst>
            </p:cNvPr>
            <p:cNvSpPr>
              <a:spLocks/>
            </p:cNvSpPr>
            <p:nvPr/>
          </p:nvSpPr>
          <p:spPr bwMode="auto">
            <a:xfrm>
              <a:off x="10009434" y="6044238"/>
              <a:ext cx="143593" cy="191457"/>
            </a:xfrm>
            <a:custGeom>
              <a:avLst/>
              <a:gdLst>
                <a:gd name="T0" fmla="*/ 19 w 19"/>
                <a:gd name="T1" fmla="*/ 25 h 25"/>
                <a:gd name="T2" fmla="*/ 0 w 19"/>
                <a:gd name="T3" fmla="*/ 1 h 25"/>
                <a:gd name="T4" fmla="*/ 3 w 19"/>
                <a:gd name="T5" fmla="*/ 2 h 25"/>
                <a:gd name="T6" fmla="*/ 19 w 19"/>
                <a:gd name="T7" fmla="*/ 24 h 25"/>
                <a:gd name="T8" fmla="*/ 19 w 19"/>
                <a:gd name="T9" fmla="*/ 25 h 25"/>
              </a:gdLst>
              <a:ahLst/>
              <a:cxnLst>
                <a:cxn ang="0">
                  <a:pos x="T0" y="T1"/>
                </a:cxn>
                <a:cxn ang="0">
                  <a:pos x="T2" y="T3"/>
                </a:cxn>
                <a:cxn ang="0">
                  <a:pos x="T4" y="T5"/>
                </a:cxn>
                <a:cxn ang="0">
                  <a:pos x="T6" y="T7"/>
                </a:cxn>
                <a:cxn ang="0">
                  <a:pos x="T8" y="T9"/>
                </a:cxn>
              </a:cxnLst>
              <a:rect l="0" t="0" r="r" b="b"/>
              <a:pathLst>
                <a:path w="19" h="25">
                  <a:moveTo>
                    <a:pt x="19" y="25"/>
                  </a:moveTo>
                  <a:cubicBezTo>
                    <a:pt x="13" y="17"/>
                    <a:pt x="6" y="9"/>
                    <a:pt x="0" y="1"/>
                  </a:cubicBezTo>
                  <a:cubicBezTo>
                    <a:pt x="2" y="0"/>
                    <a:pt x="2" y="0"/>
                    <a:pt x="3" y="2"/>
                  </a:cubicBezTo>
                  <a:cubicBezTo>
                    <a:pt x="9" y="9"/>
                    <a:pt x="14" y="17"/>
                    <a:pt x="19" y="24"/>
                  </a:cubicBezTo>
                  <a:cubicBezTo>
                    <a:pt x="19" y="25"/>
                    <a:pt x="19" y="25"/>
                    <a:pt x="1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8" name="Freeform 84606">
              <a:extLst>
                <a:ext uri="{FF2B5EF4-FFF2-40B4-BE49-F238E27FC236}">
                  <a16:creationId xmlns:a16="http://schemas.microsoft.com/office/drawing/2014/main" id="{8FA32E7D-BAF5-4B70-8C20-7016D6B9E3DD}"/>
                </a:ext>
              </a:extLst>
            </p:cNvPr>
            <p:cNvSpPr>
              <a:spLocks noEditPoints="1"/>
            </p:cNvSpPr>
            <p:nvPr/>
          </p:nvSpPr>
          <p:spPr bwMode="auto">
            <a:xfrm>
              <a:off x="8932481" y="5828842"/>
              <a:ext cx="526507" cy="215397"/>
            </a:xfrm>
            <a:custGeom>
              <a:avLst/>
              <a:gdLst>
                <a:gd name="T0" fmla="*/ 36 w 72"/>
                <a:gd name="T1" fmla="*/ 31 h 32"/>
                <a:gd name="T2" fmla="*/ 2 w 72"/>
                <a:gd name="T3" fmla="*/ 31 h 32"/>
                <a:gd name="T4" fmla="*/ 0 w 72"/>
                <a:gd name="T5" fmla="*/ 31 h 32"/>
                <a:gd name="T6" fmla="*/ 0 w 72"/>
                <a:gd name="T7" fmla="*/ 29 h 32"/>
                <a:gd name="T8" fmla="*/ 20 w 72"/>
                <a:gd name="T9" fmla="*/ 1 h 32"/>
                <a:gd name="T10" fmla="*/ 23 w 72"/>
                <a:gd name="T11" fmla="*/ 1 h 32"/>
                <a:gd name="T12" fmla="*/ 48 w 72"/>
                <a:gd name="T13" fmla="*/ 15 h 32"/>
                <a:gd name="T14" fmla="*/ 71 w 72"/>
                <a:gd name="T15" fmla="*/ 29 h 32"/>
                <a:gd name="T16" fmla="*/ 72 w 72"/>
                <a:gd name="T17" fmla="*/ 29 h 32"/>
                <a:gd name="T18" fmla="*/ 72 w 72"/>
                <a:gd name="T19" fmla="*/ 31 h 32"/>
                <a:gd name="T20" fmla="*/ 71 w 72"/>
                <a:gd name="T21" fmla="*/ 31 h 32"/>
                <a:gd name="T22" fmla="*/ 65 w 72"/>
                <a:gd name="T23" fmla="*/ 32 h 32"/>
                <a:gd name="T24" fmla="*/ 36 w 72"/>
                <a:gd name="T25" fmla="*/ 32 h 32"/>
                <a:gd name="T26" fmla="*/ 36 w 72"/>
                <a:gd name="T27" fmla="*/ 31 h 32"/>
                <a:gd name="T28" fmla="*/ 10 w 72"/>
                <a:gd name="T29" fmla="*/ 20 h 32"/>
                <a:gd name="T30" fmla="*/ 40 w 72"/>
                <a:gd name="T31" fmla="*/ 13 h 32"/>
                <a:gd name="T32" fmla="*/ 22 w 72"/>
                <a:gd name="T33" fmla="*/ 3 h 32"/>
                <a:gd name="T34" fmla="*/ 10 w 72"/>
                <a:gd name="T35" fmla="*/ 20 h 32"/>
                <a:gd name="T36" fmla="*/ 33 w 72"/>
                <a:gd name="T37" fmla="*/ 26 h 32"/>
                <a:gd name="T38" fmla="*/ 62 w 72"/>
                <a:gd name="T39" fmla="*/ 26 h 32"/>
                <a:gd name="T40" fmla="*/ 56 w 72"/>
                <a:gd name="T41" fmla="*/ 23 h 32"/>
                <a:gd name="T42" fmla="*/ 44 w 72"/>
                <a:gd name="T43" fmla="*/ 16 h 32"/>
                <a:gd name="T44" fmla="*/ 43 w 72"/>
                <a:gd name="T45" fmla="*/ 16 h 32"/>
                <a:gd name="T46" fmla="*/ 33 w 72"/>
                <a:gd name="T47" fmla="*/ 26 h 32"/>
                <a:gd name="T48" fmla="*/ 29 w 72"/>
                <a:gd name="T49" fmla="*/ 26 h 32"/>
                <a:gd name="T50" fmla="*/ 29 w 72"/>
                <a:gd name="T51" fmla="*/ 26 h 32"/>
                <a:gd name="T52" fmla="*/ 26 w 72"/>
                <a:gd name="T53" fmla="*/ 19 h 32"/>
                <a:gd name="T54" fmla="*/ 24 w 72"/>
                <a:gd name="T55" fmla="*/ 21 h 32"/>
                <a:gd name="T56" fmla="*/ 25 w 72"/>
                <a:gd name="T57" fmla="*/ 24 h 32"/>
                <a:gd name="T58" fmla="*/ 24 w 72"/>
                <a:gd name="T59" fmla="*/ 26 h 32"/>
                <a:gd name="T60" fmla="*/ 20 w 72"/>
                <a:gd name="T61" fmla="*/ 29 h 32"/>
                <a:gd name="T62" fmla="*/ 20 w 72"/>
                <a:gd name="T63" fmla="*/ 29 h 32"/>
                <a:gd name="T64" fmla="*/ 25 w 72"/>
                <a:gd name="T65" fmla="*/ 27 h 32"/>
                <a:gd name="T66" fmla="*/ 28 w 72"/>
                <a:gd name="T67" fmla="*/ 29 h 32"/>
                <a:gd name="T68" fmla="*/ 28 w 72"/>
                <a:gd name="T69" fmla="*/ 25 h 32"/>
                <a:gd name="T70" fmla="*/ 28 w 72"/>
                <a:gd name="T71" fmla="*/ 25 h 32"/>
                <a:gd name="T72" fmla="*/ 29 w 72"/>
                <a:gd name="T73"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32">
                  <a:moveTo>
                    <a:pt x="36" y="31"/>
                  </a:moveTo>
                  <a:cubicBezTo>
                    <a:pt x="25" y="31"/>
                    <a:pt x="13" y="31"/>
                    <a:pt x="2" y="31"/>
                  </a:cubicBezTo>
                  <a:cubicBezTo>
                    <a:pt x="1" y="31"/>
                    <a:pt x="0" y="31"/>
                    <a:pt x="0" y="31"/>
                  </a:cubicBezTo>
                  <a:cubicBezTo>
                    <a:pt x="0" y="30"/>
                    <a:pt x="0" y="29"/>
                    <a:pt x="0" y="29"/>
                  </a:cubicBezTo>
                  <a:cubicBezTo>
                    <a:pt x="7" y="19"/>
                    <a:pt x="14" y="10"/>
                    <a:pt x="20" y="1"/>
                  </a:cubicBezTo>
                  <a:cubicBezTo>
                    <a:pt x="21" y="0"/>
                    <a:pt x="22" y="0"/>
                    <a:pt x="23" y="1"/>
                  </a:cubicBezTo>
                  <a:cubicBezTo>
                    <a:pt x="31" y="6"/>
                    <a:pt x="40" y="10"/>
                    <a:pt x="48" y="15"/>
                  </a:cubicBezTo>
                  <a:cubicBezTo>
                    <a:pt x="55" y="20"/>
                    <a:pt x="63" y="24"/>
                    <a:pt x="71" y="29"/>
                  </a:cubicBezTo>
                  <a:cubicBezTo>
                    <a:pt x="72" y="29"/>
                    <a:pt x="72" y="29"/>
                    <a:pt x="72" y="29"/>
                  </a:cubicBezTo>
                  <a:cubicBezTo>
                    <a:pt x="72" y="30"/>
                    <a:pt x="72" y="30"/>
                    <a:pt x="72" y="31"/>
                  </a:cubicBezTo>
                  <a:cubicBezTo>
                    <a:pt x="72" y="31"/>
                    <a:pt x="71" y="31"/>
                    <a:pt x="71" y="31"/>
                  </a:cubicBezTo>
                  <a:cubicBezTo>
                    <a:pt x="69" y="32"/>
                    <a:pt x="67" y="32"/>
                    <a:pt x="65" y="32"/>
                  </a:cubicBezTo>
                  <a:cubicBezTo>
                    <a:pt x="55" y="32"/>
                    <a:pt x="46" y="32"/>
                    <a:pt x="36" y="32"/>
                  </a:cubicBezTo>
                  <a:lnTo>
                    <a:pt x="36" y="31"/>
                  </a:lnTo>
                  <a:close/>
                  <a:moveTo>
                    <a:pt x="10" y="20"/>
                  </a:moveTo>
                  <a:cubicBezTo>
                    <a:pt x="20" y="18"/>
                    <a:pt x="30" y="15"/>
                    <a:pt x="40" y="13"/>
                  </a:cubicBezTo>
                  <a:cubicBezTo>
                    <a:pt x="34" y="10"/>
                    <a:pt x="28" y="6"/>
                    <a:pt x="22" y="3"/>
                  </a:cubicBezTo>
                  <a:cubicBezTo>
                    <a:pt x="18" y="8"/>
                    <a:pt x="14" y="14"/>
                    <a:pt x="10" y="20"/>
                  </a:cubicBezTo>
                  <a:close/>
                  <a:moveTo>
                    <a:pt x="33" y="26"/>
                  </a:moveTo>
                  <a:cubicBezTo>
                    <a:pt x="43" y="26"/>
                    <a:pt x="52" y="26"/>
                    <a:pt x="62" y="26"/>
                  </a:cubicBezTo>
                  <a:cubicBezTo>
                    <a:pt x="59" y="25"/>
                    <a:pt x="58" y="24"/>
                    <a:pt x="56" y="23"/>
                  </a:cubicBezTo>
                  <a:cubicBezTo>
                    <a:pt x="52" y="20"/>
                    <a:pt x="48" y="18"/>
                    <a:pt x="44" y="16"/>
                  </a:cubicBezTo>
                  <a:cubicBezTo>
                    <a:pt x="44" y="16"/>
                    <a:pt x="43" y="16"/>
                    <a:pt x="43" y="16"/>
                  </a:cubicBezTo>
                  <a:cubicBezTo>
                    <a:pt x="39" y="19"/>
                    <a:pt x="36" y="23"/>
                    <a:pt x="33" y="26"/>
                  </a:cubicBezTo>
                  <a:close/>
                  <a:moveTo>
                    <a:pt x="29" y="26"/>
                  </a:moveTo>
                  <a:cubicBezTo>
                    <a:pt x="29" y="26"/>
                    <a:pt x="29" y="26"/>
                    <a:pt x="29" y="26"/>
                  </a:cubicBezTo>
                  <a:cubicBezTo>
                    <a:pt x="28" y="24"/>
                    <a:pt x="27" y="21"/>
                    <a:pt x="26" y="19"/>
                  </a:cubicBezTo>
                  <a:cubicBezTo>
                    <a:pt x="25" y="19"/>
                    <a:pt x="24" y="19"/>
                    <a:pt x="24" y="21"/>
                  </a:cubicBezTo>
                  <a:cubicBezTo>
                    <a:pt x="25" y="22"/>
                    <a:pt x="25" y="23"/>
                    <a:pt x="25" y="24"/>
                  </a:cubicBezTo>
                  <a:cubicBezTo>
                    <a:pt x="25" y="25"/>
                    <a:pt x="25" y="26"/>
                    <a:pt x="24" y="26"/>
                  </a:cubicBezTo>
                  <a:cubicBezTo>
                    <a:pt x="22" y="27"/>
                    <a:pt x="21" y="28"/>
                    <a:pt x="20" y="29"/>
                  </a:cubicBezTo>
                  <a:cubicBezTo>
                    <a:pt x="20" y="29"/>
                    <a:pt x="20" y="29"/>
                    <a:pt x="20" y="29"/>
                  </a:cubicBezTo>
                  <a:cubicBezTo>
                    <a:pt x="22" y="29"/>
                    <a:pt x="24" y="28"/>
                    <a:pt x="25" y="27"/>
                  </a:cubicBezTo>
                  <a:cubicBezTo>
                    <a:pt x="26" y="29"/>
                    <a:pt x="26" y="30"/>
                    <a:pt x="28" y="29"/>
                  </a:cubicBezTo>
                  <a:cubicBezTo>
                    <a:pt x="28" y="28"/>
                    <a:pt x="28" y="26"/>
                    <a:pt x="28" y="25"/>
                  </a:cubicBezTo>
                  <a:cubicBezTo>
                    <a:pt x="28" y="25"/>
                    <a:pt x="28" y="25"/>
                    <a:pt x="28" y="25"/>
                  </a:cubicBezTo>
                  <a:cubicBezTo>
                    <a:pt x="28" y="25"/>
                    <a:pt x="29" y="26"/>
                    <a:pt x="2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99" name="Freeform 84607">
              <a:extLst>
                <a:ext uri="{FF2B5EF4-FFF2-40B4-BE49-F238E27FC236}">
                  <a16:creationId xmlns:a16="http://schemas.microsoft.com/office/drawing/2014/main" id="{ACC8D819-6899-4203-A561-E0ABC12E5C8B}"/>
                </a:ext>
              </a:extLst>
            </p:cNvPr>
            <p:cNvSpPr>
              <a:spLocks noEditPoints="1"/>
            </p:cNvSpPr>
            <p:nvPr/>
          </p:nvSpPr>
          <p:spPr bwMode="auto">
            <a:xfrm>
              <a:off x="8567491" y="5972434"/>
              <a:ext cx="239321" cy="167532"/>
            </a:xfrm>
            <a:custGeom>
              <a:avLst/>
              <a:gdLst>
                <a:gd name="T0" fmla="*/ 17 w 34"/>
                <a:gd name="T1" fmla="*/ 22 h 23"/>
                <a:gd name="T2" fmla="*/ 3 w 34"/>
                <a:gd name="T3" fmla="*/ 23 h 23"/>
                <a:gd name="T4" fmla="*/ 0 w 34"/>
                <a:gd name="T5" fmla="*/ 20 h 23"/>
                <a:gd name="T6" fmla="*/ 25 w 34"/>
                <a:gd name="T7" fmla="*/ 5 h 23"/>
                <a:gd name="T8" fmla="*/ 34 w 34"/>
                <a:gd name="T9" fmla="*/ 20 h 23"/>
                <a:gd name="T10" fmla="*/ 32 w 34"/>
                <a:gd name="T11" fmla="*/ 23 h 23"/>
                <a:gd name="T12" fmla="*/ 17 w 34"/>
                <a:gd name="T13" fmla="*/ 22 h 23"/>
                <a:gd name="T14" fmla="*/ 6 w 34"/>
                <a:gd name="T15" fmla="*/ 12 h 23"/>
                <a:gd name="T16" fmla="*/ 23 w 34"/>
                <a:gd name="T17" fmla="*/ 8 h 23"/>
                <a:gd name="T18" fmla="*/ 6 w 34"/>
                <a:gd name="T19" fmla="*/ 12 h 23"/>
                <a:gd name="T20" fmla="*/ 3 w 34"/>
                <a:gd name="T21" fmla="*/ 19 h 23"/>
                <a:gd name="T22" fmla="*/ 3 w 34"/>
                <a:gd name="T23" fmla="*/ 19 h 23"/>
                <a:gd name="T24" fmla="*/ 5 w 34"/>
                <a:gd name="T25" fmla="*/ 20 h 23"/>
                <a:gd name="T26" fmla="*/ 18 w 34"/>
                <a:gd name="T27" fmla="*/ 20 h 23"/>
                <a:gd name="T28" fmla="*/ 22 w 34"/>
                <a:gd name="T29" fmla="*/ 17 h 23"/>
                <a:gd name="T30" fmla="*/ 23 w 34"/>
                <a:gd name="T31" fmla="*/ 14 h 23"/>
                <a:gd name="T32" fmla="*/ 25 w 34"/>
                <a:gd name="T33" fmla="*/ 14 h 23"/>
                <a:gd name="T34" fmla="*/ 22 w 34"/>
                <a:gd name="T35" fmla="*/ 10 h 23"/>
                <a:gd name="T36" fmla="*/ 21 w 34"/>
                <a:gd name="T37" fmla="*/ 11 h 23"/>
                <a:gd name="T38" fmla="*/ 21 w 34"/>
                <a:gd name="T39" fmla="*/ 19 h 23"/>
                <a:gd name="T40" fmla="*/ 3 w 34"/>
                <a:gd name="T41" fmla="*/ 19 h 23"/>
                <a:gd name="T42" fmla="*/ 30 w 34"/>
                <a:gd name="T43" fmla="*/ 12 h 23"/>
                <a:gd name="T44" fmla="*/ 29 w 34"/>
                <a:gd name="T45" fmla="*/ 12 h 23"/>
                <a:gd name="T46" fmla="*/ 23 w 34"/>
                <a:gd name="T47" fmla="*/ 20 h 23"/>
                <a:gd name="T48" fmla="*/ 32 w 34"/>
                <a:gd name="T49" fmla="*/ 20 h 23"/>
                <a:gd name="T50" fmla="*/ 30 w 34"/>
                <a:gd name="T5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3">
                  <a:moveTo>
                    <a:pt x="17" y="22"/>
                  </a:moveTo>
                  <a:cubicBezTo>
                    <a:pt x="12" y="22"/>
                    <a:pt x="7" y="22"/>
                    <a:pt x="3" y="23"/>
                  </a:cubicBezTo>
                  <a:cubicBezTo>
                    <a:pt x="1" y="23"/>
                    <a:pt x="0" y="22"/>
                    <a:pt x="0" y="20"/>
                  </a:cubicBezTo>
                  <a:cubicBezTo>
                    <a:pt x="0" y="8"/>
                    <a:pt x="14" y="0"/>
                    <a:pt x="25" y="5"/>
                  </a:cubicBezTo>
                  <a:cubicBezTo>
                    <a:pt x="31" y="9"/>
                    <a:pt x="34" y="13"/>
                    <a:pt x="34" y="20"/>
                  </a:cubicBezTo>
                  <a:cubicBezTo>
                    <a:pt x="34" y="22"/>
                    <a:pt x="34" y="23"/>
                    <a:pt x="32" y="23"/>
                  </a:cubicBezTo>
                  <a:cubicBezTo>
                    <a:pt x="27" y="22"/>
                    <a:pt x="22" y="22"/>
                    <a:pt x="17" y="22"/>
                  </a:cubicBezTo>
                  <a:close/>
                  <a:moveTo>
                    <a:pt x="6" y="12"/>
                  </a:moveTo>
                  <a:cubicBezTo>
                    <a:pt x="12" y="10"/>
                    <a:pt x="18" y="9"/>
                    <a:pt x="23" y="8"/>
                  </a:cubicBezTo>
                  <a:cubicBezTo>
                    <a:pt x="18" y="4"/>
                    <a:pt x="10" y="6"/>
                    <a:pt x="6" y="12"/>
                  </a:cubicBezTo>
                  <a:close/>
                  <a:moveTo>
                    <a:pt x="3" y="19"/>
                  </a:moveTo>
                  <a:cubicBezTo>
                    <a:pt x="3" y="19"/>
                    <a:pt x="3" y="19"/>
                    <a:pt x="3" y="19"/>
                  </a:cubicBezTo>
                  <a:cubicBezTo>
                    <a:pt x="3" y="20"/>
                    <a:pt x="4" y="20"/>
                    <a:pt x="5" y="20"/>
                  </a:cubicBezTo>
                  <a:cubicBezTo>
                    <a:pt x="9" y="20"/>
                    <a:pt x="13" y="20"/>
                    <a:pt x="18" y="20"/>
                  </a:cubicBezTo>
                  <a:cubicBezTo>
                    <a:pt x="20" y="20"/>
                    <a:pt x="21" y="19"/>
                    <a:pt x="22" y="17"/>
                  </a:cubicBezTo>
                  <a:cubicBezTo>
                    <a:pt x="23" y="16"/>
                    <a:pt x="23" y="15"/>
                    <a:pt x="23" y="14"/>
                  </a:cubicBezTo>
                  <a:cubicBezTo>
                    <a:pt x="24" y="14"/>
                    <a:pt x="24" y="14"/>
                    <a:pt x="25" y="14"/>
                  </a:cubicBezTo>
                  <a:cubicBezTo>
                    <a:pt x="24" y="13"/>
                    <a:pt x="23" y="12"/>
                    <a:pt x="22" y="10"/>
                  </a:cubicBezTo>
                  <a:cubicBezTo>
                    <a:pt x="22" y="10"/>
                    <a:pt x="21" y="11"/>
                    <a:pt x="21" y="11"/>
                  </a:cubicBezTo>
                  <a:cubicBezTo>
                    <a:pt x="21" y="13"/>
                    <a:pt x="21" y="16"/>
                    <a:pt x="21" y="19"/>
                  </a:cubicBezTo>
                  <a:cubicBezTo>
                    <a:pt x="15" y="19"/>
                    <a:pt x="9" y="19"/>
                    <a:pt x="3" y="19"/>
                  </a:cubicBezTo>
                  <a:close/>
                  <a:moveTo>
                    <a:pt x="30" y="12"/>
                  </a:moveTo>
                  <a:cubicBezTo>
                    <a:pt x="29" y="12"/>
                    <a:pt x="29" y="12"/>
                    <a:pt x="29" y="12"/>
                  </a:cubicBezTo>
                  <a:cubicBezTo>
                    <a:pt x="27" y="15"/>
                    <a:pt x="25" y="17"/>
                    <a:pt x="23" y="20"/>
                  </a:cubicBezTo>
                  <a:cubicBezTo>
                    <a:pt x="26" y="20"/>
                    <a:pt x="29" y="20"/>
                    <a:pt x="32" y="20"/>
                  </a:cubicBezTo>
                  <a:cubicBezTo>
                    <a:pt x="31" y="17"/>
                    <a:pt x="30" y="15"/>
                    <a:pt x="30" y="12"/>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00" name="Freeform 84608">
              <a:extLst>
                <a:ext uri="{FF2B5EF4-FFF2-40B4-BE49-F238E27FC236}">
                  <a16:creationId xmlns:a16="http://schemas.microsoft.com/office/drawing/2014/main" id="{6C2E5343-C427-45CB-BF69-BBA5E9D88152}"/>
                </a:ext>
              </a:extLst>
            </p:cNvPr>
            <p:cNvSpPr>
              <a:spLocks/>
            </p:cNvSpPr>
            <p:nvPr/>
          </p:nvSpPr>
          <p:spPr bwMode="auto">
            <a:xfrm>
              <a:off x="9004119" y="5852781"/>
              <a:ext cx="215397" cy="119668"/>
            </a:xfrm>
            <a:custGeom>
              <a:avLst/>
              <a:gdLst>
                <a:gd name="T0" fmla="*/ 0 w 30"/>
                <a:gd name="T1" fmla="*/ 17 h 17"/>
                <a:gd name="T2" fmla="*/ 12 w 30"/>
                <a:gd name="T3" fmla="*/ 0 h 17"/>
                <a:gd name="T4" fmla="*/ 30 w 30"/>
                <a:gd name="T5" fmla="*/ 10 h 17"/>
                <a:gd name="T6" fmla="*/ 0 w 30"/>
                <a:gd name="T7" fmla="*/ 17 h 17"/>
              </a:gdLst>
              <a:ahLst/>
              <a:cxnLst>
                <a:cxn ang="0">
                  <a:pos x="T0" y="T1"/>
                </a:cxn>
                <a:cxn ang="0">
                  <a:pos x="T2" y="T3"/>
                </a:cxn>
                <a:cxn ang="0">
                  <a:pos x="T4" y="T5"/>
                </a:cxn>
                <a:cxn ang="0">
                  <a:pos x="T6" y="T7"/>
                </a:cxn>
              </a:cxnLst>
              <a:rect l="0" t="0" r="r" b="b"/>
              <a:pathLst>
                <a:path w="30" h="17">
                  <a:moveTo>
                    <a:pt x="0" y="17"/>
                  </a:moveTo>
                  <a:cubicBezTo>
                    <a:pt x="4" y="11"/>
                    <a:pt x="8" y="5"/>
                    <a:pt x="12" y="0"/>
                  </a:cubicBezTo>
                  <a:cubicBezTo>
                    <a:pt x="18" y="3"/>
                    <a:pt x="24" y="7"/>
                    <a:pt x="30" y="10"/>
                  </a:cubicBezTo>
                  <a:cubicBezTo>
                    <a:pt x="20" y="12"/>
                    <a:pt x="10" y="15"/>
                    <a:pt x="0" y="17"/>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01" name="Freeform 84609">
              <a:extLst>
                <a:ext uri="{FF2B5EF4-FFF2-40B4-BE49-F238E27FC236}">
                  <a16:creationId xmlns:a16="http://schemas.microsoft.com/office/drawing/2014/main" id="{15979956-3750-4557-9A73-AA975E402845}"/>
                </a:ext>
              </a:extLst>
            </p:cNvPr>
            <p:cNvSpPr>
              <a:spLocks/>
            </p:cNvSpPr>
            <p:nvPr/>
          </p:nvSpPr>
          <p:spPr bwMode="auto">
            <a:xfrm>
              <a:off x="9171636" y="5924570"/>
              <a:ext cx="215397" cy="71804"/>
            </a:xfrm>
            <a:custGeom>
              <a:avLst/>
              <a:gdLst>
                <a:gd name="T0" fmla="*/ 0 w 29"/>
                <a:gd name="T1" fmla="*/ 10 h 10"/>
                <a:gd name="T2" fmla="*/ 10 w 29"/>
                <a:gd name="T3" fmla="*/ 0 h 10"/>
                <a:gd name="T4" fmla="*/ 11 w 29"/>
                <a:gd name="T5" fmla="*/ 0 h 10"/>
                <a:gd name="T6" fmla="*/ 23 w 29"/>
                <a:gd name="T7" fmla="*/ 7 h 10"/>
                <a:gd name="T8" fmla="*/ 29 w 29"/>
                <a:gd name="T9" fmla="*/ 10 h 10"/>
                <a:gd name="T10" fmla="*/ 0 w 29"/>
                <a:gd name="T11" fmla="*/ 10 h 10"/>
              </a:gdLst>
              <a:ahLst/>
              <a:cxnLst>
                <a:cxn ang="0">
                  <a:pos x="T0" y="T1"/>
                </a:cxn>
                <a:cxn ang="0">
                  <a:pos x="T2" y="T3"/>
                </a:cxn>
                <a:cxn ang="0">
                  <a:pos x="T4" y="T5"/>
                </a:cxn>
                <a:cxn ang="0">
                  <a:pos x="T6" y="T7"/>
                </a:cxn>
                <a:cxn ang="0">
                  <a:pos x="T8" y="T9"/>
                </a:cxn>
                <a:cxn ang="0">
                  <a:pos x="T10" y="T11"/>
                </a:cxn>
              </a:cxnLst>
              <a:rect l="0" t="0" r="r" b="b"/>
              <a:pathLst>
                <a:path w="29" h="10">
                  <a:moveTo>
                    <a:pt x="0" y="10"/>
                  </a:moveTo>
                  <a:cubicBezTo>
                    <a:pt x="3" y="7"/>
                    <a:pt x="6" y="3"/>
                    <a:pt x="10" y="0"/>
                  </a:cubicBezTo>
                  <a:cubicBezTo>
                    <a:pt x="10" y="0"/>
                    <a:pt x="11" y="0"/>
                    <a:pt x="11" y="0"/>
                  </a:cubicBezTo>
                  <a:cubicBezTo>
                    <a:pt x="15" y="2"/>
                    <a:pt x="19" y="4"/>
                    <a:pt x="23" y="7"/>
                  </a:cubicBezTo>
                  <a:cubicBezTo>
                    <a:pt x="25" y="8"/>
                    <a:pt x="26" y="9"/>
                    <a:pt x="29" y="10"/>
                  </a:cubicBezTo>
                  <a:cubicBezTo>
                    <a:pt x="19" y="10"/>
                    <a:pt x="10" y="10"/>
                    <a:pt x="0" y="10"/>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02" name="Freeform 84610">
              <a:extLst>
                <a:ext uri="{FF2B5EF4-FFF2-40B4-BE49-F238E27FC236}">
                  <a16:creationId xmlns:a16="http://schemas.microsoft.com/office/drawing/2014/main" id="{D0D377A8-2854-461A-A6C3-0EEA87D5BA85}"/>
                </a:ext>
              </a:extLst>
            </p:cNvPr>
            <p:cNvSpPr>
              <a:spLocks/>
            </p:cNvSpPr>
            <p:nvPr/>
          </p:nvSpPr>
          <p:spPr bwMode="auto">
            <a:xfrm>
              <a:off x="9075908" y="5948510"/>
              <a:ext cx="71804" cy="95728"/>
            </a:xfrm>
            <a:custGeom>
              <a:avLst/>
              <a:gdLst>
                <a:gd name="T0" fmla="*/ 9 w 9"/>
                <a:gd name="T1" fmla="*/ 7 h 11"/>
                <a:gd name="T2" fmla="*/ 8 w 9"/>
                <a:gd name="T3" fmla="*/ 6 h 11"/>
                <a:gd name="T4" fmla="*/ 8 w 9"/>
                <a:gd name="T5" fmla="*/ 6 h 11"/>
                <a:gd name="T6" fmla="*/ 8 w 9"/>
                <a:gd name="T7" fmla="*/ 10 h 11"/>
                <a:gd name="T8" fmla="*/ 5 w 9"/>
                <a:gd name="T9" fmla="*/ 8 h 11"/>
                <a:gd name="T10" fmla="*/ 0 w 9"/>
                <a:gd name="T11" fmla="*/ 10 h 11"/>
                <a:gd name="T12" fmla="*/ 0 w 9"/>
                <a:gd name="T13" fmla="*/ 10 h 11"/>
                <a:gd name="T14" fmla="*/ 4 w 9"/>
                <a:gd name="T15" fmla="*/ 7 h 11"/>
                <a:gd name="T16" fmla="*/ 5 w 9"/>
                <a:gd name="T17" fmla="*/ 5 h 11"/>
                <a:gd name="T18" fmla="*/ 4 w 9"/>
                <a:gd name="T19" fmla="*/ 2 h 11"/>
                <a:gd name="T20" fmla="*/ 6 w 9"/>
                <a:gd name="T21" fmla="*/ 0 h 11"/>
                <a:gd name="T22" fmla="*/ 9 w 9"/>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9" y="7"/>
                  </a:moveTo>
                  <a:cubicBezTo>
                    <a:pt x="9" y="7"/>
                    <a:pt x="8" y="6"/>
                    <a:pt x="8" y="6"/>
                  </a:cubicBezTo>
                  <a:cubicBezTo>
                    <a:pt x="8" y="6"/>
                    <a:pt x="8" y="6"/>
                    <a:pt x="8" y="6"/>
                  </a:cubicBezTo>
                  <a:cubicBezTo>
                    <a:pt x="8" y="7"/>
                    <a:pt x="8" y="9"/>
                    <a:pt x="8" y="10"/>
                  </a:cubicBezTo>
                  <a:cubicBezTo>
                    <a:pt x="6" y="11"/>
                    <a:pt x="6" y="10"/>
                    <a:pt x="5" y="8"/>
                  </a:cubicBezTo>
                  <a:cubicBezTo>
                    <a:pt x="4" y="9"/>
                    <a:pt x="2" y="10"/>
                    <a:pt x="0" y="10"/>
                  </a:cubicBezTo>
                  <a:cubicBezTo>
                    <a:pt x="0" y="10"/>
                    <a:pt x="0" y="10"/>
                    <a:pt x="0" y="10"/>
                  </a:cubicBezTo>
                  <a:cubicBezTo>
                    <a:pt x="1" y="9"/>
                    <a:pt x="2" y="8"/>
                    <a:pt x="4" y="7"/>
                  </a:cubicBezTo>
                  <a:cubicBezTo>
                    <a:pt x="5" y="7"/>
                    <a:pt x="5" y="6"/>
                    <a:pt x="5" y="5"/>
                  </a:cubicBezTo>
                  <a:cubicBezTo>
                    <a:pt x="5" y="4"/>
                    <a:pt x="5" y="3"/>
                    <a:pt x="4" y="2"/>
                  </a:cubicBezTo>
                  <a:cubicBezTo>
                    <a:pt x="4" y="0"/>
                    <a:pt x="5" y="0"/>
                    <a:pt x="6" y="0"/>
                  </a:cubicBezTo>
                  <a:cubicBezTo>
                    <a:pt x="7" y="2"/>
                    <a:pt x="8" y="5"/>
                    <a:pt x="9" y="7"/>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03" name="Freeform 84611">
              <a:extLst>
                <a:ext uri="{FF2B5EF4-FFF2-40B4-BE49-F238E27FC236}">
                  <a16:creationId xmlns:a16="http://schemas.microsoft.com/office/drawing/2014/main" id="{B0553D96-42CE-47DE-AAB6-CBFB26F4076E}"/>
                </a:ext>
              </a:extLst>
            </p:cNvPr>
            <p:cNvSpPr>
              <a:spLocks/>
            </p:cNvSpPr>
            <p:nvPr/>
          </p:nvSpPr>
          <p:spPr bwMode="auto">
            <a:xfrm>
              <a:off x="8615355" y="5996374"/>
              <a:ext cx="119668" cy="47864"/>
            </a:xfrm>
            <a:custGeom>
              <a:avLst/>
              <a:gdLst>
                <a:gd name="T0" fmla="*/ 0 w 17"/>
                <a:gd name="T1" fmla="*/ 8 h 8"/>
                <a:gd name="T2" fmla="*/ 17 w 17"/>
                <a:gd name="T3" fmla="*/ 4 h 8"/>
                <a:gd name="T4" fmla="*/ 0 w 17"/>
                <a:gd name="T5" fmla="*/ 8 h 8"/>
              </a:gdLst>
              <a:ahLst/>
              <a:cxnLst>
                <a:cxn ang="0">
                  <a:pos x="T0" y="T1"/>
                </a:cxn>
                <a:cxn ang="0">
                  <a:pos x="T2" y="T3"/>
                </a:cxn>
                <a:cxn ang="0">
                  <a:pos x="T4" y="T5"/>
                </a:cxn>
              </a:cxnLst>
              <a:rect l="0" t="0" r="r" b="b"/>
              <a:pathLst>
                <a:path w="17" h="8">
                  <a:moveTo>
                    <a:pt x="0" y="8"/>
                  </a:moveTo>
                  <a:cubicBezTo>
                    <a:pt x="4" y="2"/>
                    <a:pt x="12" y="0"/>
                    <a:pt x="17" y="4"/>
                  </a:cubicBezTo>
                  <a:cubicBezTo>
                    <a:pt x="12" y="5"/>
                    <a:pt x="6" y="6"/>
                    <a:pt x="0" y="8"/>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05" name="Freeform 84613">
              <a:extLst>
                <a:ext uri="{FF2B5EF4-FFF2-40B4-BE49-F238E27FC236}">
                  <a16:creationId xmlns:a16="http://schemas.microsoft.com/office/drawing/2014/main" id="{5D28F607-FA43-41BF-9971-AAE8A99B32EE}"/>
                </a:ext>
              </a:extLst>
            </p:cNvPr>
            <p:cNvSpPr>
              <a:spLocks/>
            </p:cNvSpPr>
            <p:nvPr/>
          </p:nvSpPr>
          <p:spPr bwMode="auto">
            <a:xfrm>
              <a:off x="8740858" y="6044238"/>
              <a:ext cx="71804" cy="71804"/>
            </a:xfrm>
            <a:custGeom>
              <a:avLst/>
              <a:gdLst>
                <a:gd name="T0" fmla="*/ 7 w 9"/>
                <a:gd name="T1" fmla="*/ 0 h 8"/>
                <a:gd name="T2" fmla="*/ 9 w 9"/>
                <a:gd name="T3" fmla="*/ 8 h 8"/>
                <a:gd name="T4" fmla="*/ 0 w 9"/>
                <a:gd name="T5" fmla="*/ 8 h 8"/>
                <a:gd name="T6" fmla="*/ 6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7" y="3"/>
                    <a:pt x="8" y="5"/>
                    <a:pt x="9" y="8"/>
                  </a:cubicBezTo>
                  <a:cubicBezTo>
                    <a:pt x="6" y="8"/>
                    <a:pt x="3" y="8"/>
                    <a:pt x="0" y="8"/>
                  </a:cubicBezTo>
                  <a:cubicBezTo>
                    <a:pt x="2" y="5"/>
                    <a:pt x="4" y="3"/>
                    <a:pt x="6" y="0"/>
                  </a:cubicBezTo>
                  <a:lnTo>
                    <a:pt x="7" y="0"/>
                  </a:ln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grpSp>
      <p:sp>
        <p:nvSpPr>
          <p:cNvPr id="107" name="TextBox 19">
            <a:extLst>
              <a:ext uri="{FF2B5EF4-FFF2-40B4-BE49-F238E27FC236}">
                <a16:creationId xmlns:a16="http://schemas.microsoft.com/office/drawing/2014/main" id="{ABBC41BC-4756-452F-A0CF-52104CF5C415}"/>
              </a:ext>
            </a:extLst>
          </p:cNvPr>
          <p:cNvSpPr txBox="1"/>
          <p:nvPr/>
        </p:nvSpPr>
        <p:spPr>
          <a:xfrm>
            <a:off x="806476" y="245900"/>
            <a:ext cx="7544366" cy="830997"/>
          </a:xfrm>
          <a:prstGeom prst="rect">
            <a:avLst/>
          </a:prstGeom>
          <a:noFill/>
        </p:spPr>
        <p:txBody>
          <a:bodyPr wrap="square" rtlCol="0" anchor="ctr">
            <a:spAutoFit/>
          </a:bodyPr>
          <a:lstStyle/>
          <a:p>
            <a:r>
              <a:rPr lang="en-US" altLang="ko-KR" sz="4800" b="1" dirty="0">
                <a:solidFill>
                  <a:schemeClr val="tx1">
                    <a:lumMod val="85000"/>
                    <a:lumOff val="15000"/>
                  </a:schemeClr>
                </a:solidFill>
                <a:cs typeface="Arial" pitchFamily="34" charset="0"/>
              </a:rPr>
              <a:t>Awesome </a:t>
            </a:r>
            <a:r>
              <a:rPr lang="en-GB" altLang="ko-KR" sz="4800" b="1" dirty="0">
                <a:solidFill>
                  <a:schemeClr val="tx1">
                    <a:lumMod val="85000"/>
                    <a:lumOff val="15000"/>
                  </a:schemeClr>
                </a:solidFill>
                <a:cs typeface="Arial" pitchFamily="34" charset="0"/>
              </a:rPr>
              <a:t>P</a:t>
            </a:r>
            <a:r>
              <a:rPr lang="en-US" altLang="ko-KR" sz="4800" b="1" dirty="0">
                <a:solidFill>
                  <a:schemeClr val="tx1">
                    <a:lumMod val="85000"/>
                    <a:lumOff val="15000"/>
                  </a:schemeClr>
                </a:solidFill>
                <a:cs typeface="Arial" pitchFamily="34" charset="0"/>
              </a:rPr>
              <a:t>resentation</a:t>
            </a:r>
          </a:p>
        </p:txBody>
      </p:sp>
      <p:sp>
        <p:nvSpPr>
          <p:cNvPr id="108" name="Rectangle 21">
            <a:extLst>
              <a:ext uri="{FF2B5EF4-FFF2-40B4-BE49-F238E27FC236}">
                <a16:creationId xmlns:a16="http://schemas.microsoft.com/office/drawing/2014/main" id="{4A59C4A3-DCA3-46A8-AD87-96DD699B8134}"/>
              </a:ext>
            </a:extLst>
          </p:cNvPr>
          <p:cNvSpPr/>
          <p:nvPr/>
        </p:nvSpPr>
        <p:spPr>
          <a:xfrm>
            <a:off x="1864907" y="2596587"/>
            <a:ext cx="45719"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9" name="TextBox 22">
            <a:extLst>
              <a:ext uri="{FF2B5EF4-FFF2-40B4-BE49-F238E27FC236}">
                <a16:creationId xmlns:a16="http://schemas.microsoft.com/office/drawing/2014/main" id="{6989FD9A-E786-453F-8EA6-266B54C6EA81}"/>
              </a:ext>
            </a:extLst>
          </p:cNvPr>
          <p:cNvSpPr txBox="1"/>
          <p:nvPr/>
        </p:nvSpPr>
        <p:spPr>
          <a:xfrm>
            <a:off x="806476" y="4154665"/>
            <a:ext cx="4557058" cy="1015663"/>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110" name="Text Placeholder 27">
            <a:extLst>
              <a:ext uri="{FF2B5EF4-FFF2-40B4-BE49-F238E27FC236}">
                <a16:creationId xmlns:a16="http://schemas.microsoft.com/office/drawing/2014/main" id="{1A808B8E-C5D4-4903-84C0-FC8497F10523}"/>
              </a:ext>
            </a:extLst>
          </p:cNvPr>
          <p:cNvSpPr txBox="1">
            <a:spLocks/>
          </p:cNvSpPr>
          <p:nvPr/>
        </p:nvSpPr>
        <p:spPr>
          <a:xfrm>
            <a:off x="927051" y="5722567"/>
            <a:ext cx="2597428" cy="432048"/>
          </a:xfrm>
          <a:prstGeom prst="rect">
            <a:avLst/>
          </a:prstGeom>
          <a:solidFill>
            <a:schemeClr val="accent1"/>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2400" b="0" dirty="0"/>
              <a:t>INFOGRAPHIC</a:t>
            </a:r>
          </a:p>
        </p:txBody>
      </p:sp>
      <p:sp>
        <p:nvSpPr>
          <p:cNvPr id="111" name="TextBox 24">
            <a:extLst>
              <a:ext uri="{FF2B5EF4-FFF2-40B4-BE49-F238E27FC236}">
                <a16:creationId xmlns:a16="http://schemas.microsoft.com/office/drawing/2014/main" id="{ABB9FDB6-DA2C-411D-AA92-69F65C1CCF90}"/>
              </a:ext>
            </a:extLst>
          </p:cNvPr>
          <p:cNvSpPr txBox="1"/>
          <p:nvPr/>
        </p:nvSpPr>
        <p:spPr>
          <a:xfrm>
            <a:off x="2371822" y="2607762"/>
            <a:ext cx="1215439" cy="646331"/>
          </a:xfrm>
          <a:prstGeom prst="rect">
            <a:avLst/>
          </a:prstGeom>
          <a:noFill/>
        </p:spPr>
        <p:txBody>
          <a:bodyPr wrap="square" rtlCol="0" anchor="ctr">
            <a:spAutoFit/>
          </a:bodyPr>
          <a:lstStyle/>
          <a:p>
            <a:r>
              <a:rPr lang="en-US" altLang="ko-KR" sz="3600" b="1" dirty="0">
                <a:solidFill>
                  <a:schemeClr val="accent1"/>
                </a:solidFill>
                <a:cs typeface="Arial" pitchFamily="34" charset="0"/>
              </a:rPr>
              <a:t>60%</a:t>
            </a:r>
            <a:endParaRPr lang="ko-KR" altLang="en-US" sz="3600" b="1" dirty="0">
              <a:solidFill>
                <a:schemeClr val="accent1"/>
              </a:solidFill>
              <a:cs typeface="Arial" pitchFamily="34" charset="0"/>
            </a:endParaRPr>
          </a:p>
        </p:txBody>
      </p:sp>
      <p:sp>
        <p:nvSpPr>
          <p:cNvPr id="112" name="TextBox 27">
            <a:extLst>
              <a:ext uri="{FF2B5EF4-FFF2-40B4-BE49-F238E27FC236}">
                <a16:creationId xmlns:a16="http://schemas.microsoft.com/office/drawing/2014/main" id="{A802F76B-5DC4-4CF5-BB92-FDB5E9B993B1}"/>
              </a:ext>
            </a:extLst>
          </p:cNvPr>
          <p:cNvSpPr txBox="1"/>
          <p:nvPr/>
        </p:nvSpPr>
        <p:spPr>
          <a:xfrm>
            <a:off x="2371823" y="3196547"/>
            <a:ext cx="1585445"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883317401"/>
      </p:ext>
    </p:extLst>
  </p:cSld>
  <p:clrMapOvr>
    <a:masterClrMapping/>
  </p:clrMapOvr>
</p:sld>
</file>

<file path=ppt/theme/theme1.xml><?xml version="1.0" encoding="utf-8"?>
<a:theme xmlns:a="http://schemas.openxmlformats.org/drawingml/2006/main" name="Cover and End Slide Master">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4651</TotalTime>
  <Words>3286</Words>
  <Application>Microsoft Office PowerPoint</Application>
  <PresentationFormat>Panorámica</PresentationFormat>
  <Paragraphs>393</Paragraphs>
  <Slides>42</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42</vt:i4>
      </vt:variant>
    </vt:vector>
  </HeadingPairs>
  <TitlesOfParts>
    <vt:vector size="51" baseType="lpstr">
      <vt:lpstr>Arial</vt:lpstr>
      <vt:lpstr>Bebas</vt:lpstr>
      <vt:lpstr>Calibri Light</vt:lpstr>
      <vt:lpstr>Open Sans</vt:lpstr>
      <vt:lpstr>Open Sans Light</vt:lpstr>
      <vt:lpstr>Source Sans Pro</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i201701069 (Sucasaca Mamani, Jean Carlo)</cp:lastModifiedBy>
  <cp:revision>156</cp:revision>
  <dcterms:created xsi:type="dcterms:W3CDTF">2018-04-24T17:14:44Z</dcterms:created>
  <dcterms:modified xsi:type="dcterms:W3CDTF">2021-01-13T09:48:50Z</dcterms:modified>
</cp:coreProperties>
</file>